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6" r:id="rId1"/>
    <p:sldMasterId id="2147483753" r:id="rId2"/>
    <p:sldMasterId id="2147483765" r:id="rId3"/>
    <p:sldMasterId id="2147483857" r:id="rId4"/>
    <p:sldMasterId id="2147483882" r:id="rId5"/>
    <p:sldMasterId id="2147483894" r:id="rId6"/>
    <p:sldMasterId id="2147483908" r:id="rId7"/>
    <p:sldMasterId id="2147483969" r:id="rId8"/>
    <p:sldMasterId id="2147483995" r:id="rId9"/>
    <p:sldMasterId id="2147484019" r:id="rId10"/>
    <p:sldMasterId id="2147484056" r:id="rId11"/>
  </p:sldMasterIdLst>
  <p:notesMasterIdLst>
    <p:notesMasterId r:id="rId15"/>
  </p:notesMasterIdLst>
  <p:handoutMasterIdLst>
    <p:handoutMasterId r:id="rId16"/>
  </p:handoutMasterIdLst>
  <p:sldIdLst>
    <p:sldId id="531" r:id="rId12"/>
    <p:sldId id="532" r:id="rId13"/>
    <p:sldId id="533" r:id="rId14"/>
  </p:sldIdLst>
  <p:sldSz cx="10691813" cy="7559675"/>
  <p:notesSz cx="7104063" cy="10234613"/>
  <p:custDataLst>
    <p:tags r:id="rId17"/>
  </p:custDataLst>
  <p:defaultTextStyle>
    <a:defPPr>
      <a:defRPr lang="ja-JP"/>
    </a:defPPr>
    <a:lvl1pPr marL="0" algn="l" defTabSz="981700" rtl="0" eaLnBrk="1" latinLnBrk="0" hangingPunct="1">
      <a:defRPr kumimoji="1" sz="1932" kern="1200">
        <a:solidFill>
          <a:schemeClr val="tx1"/>
        </a:solidFill>
        <a:latin typeface="+mn-lt"/>
        <a:ea typeface="+mn-ea"/>
        <a:cs typeface="+mn-cs"/>
      </a:defRPr>
    </a:lvl1pPr>
    <a:lvl2pPr marL="490850" algn="l" defTabSz="981700" rtl="0" eaLnBrk="1" latinLnBrk="0" hangingPunct="1">
      <a:defRPr kumimoji="1" sz="1932" kern="1200">
        <a:solidFill>
          <a:schemeClr val="tx1"/>
        </a:solidFill>
        <a:latin typeface="+mn-lt"/>
        <a:ea typeface="+mn-ea"/>
        <a:cs typeface="+mn-cs"/>
      </a:defRPr>
    </a:lvl2pPr>
    <a:lvl3pPr marL="981700" algn="l" defTabSz="981700" rtl="0" eaLnBrk="1" latinLnBrk="0" hangingPunct="1">
      <a:defRPr kumimoji="1" sz="1932" kern="1200">
        <a:solidFill>
          <a:schemeClr val="tx1"/>
        </a:solidFill>
        <a:latin typeface="+mn-lt"/>
        <a:ea typeface="+mn-ea"/>
        <a:cs typeface="+mn-cs"/>
      </a:defRPr>
    </a:lvl3pPr>
    <a:lvl4pPr marL="1472550" algn="l" defTabSz="981700" rtl="0" eaLnBrk="1" latinLnBrk="0" hangingPunct="1">
      <a:defRPr kumimoji="1" sz="1932" kern="1200">
        <a:solidFill>
          <a:schemeClr val="tx1"/>
        </a:solidFill>
        <a:latin typeface="+mn-lt"/>
        <a:ea typeface="+mn-ea"/>
        <a:cs typeface="+mn-cs"/>
      </a:defRPr>
    </a:lvl4pPr>
    <a:lvl5pPr marL="1963400" algn="l" defTabSz="981700" rtl="0" eaLnBrk="1" latinLnBrk="0" hangingPunct="1">
      <a:defRPr kumimoji="1" sz="1932" kern="1200">
        <a:solidFill>
          <a:schemeClr val="tx1"/>
        </a:solidFill>
        <a:latin typeface="+mn-lt"/>
        <a:ea typeface="+mn-ea"/>
        <a:cs typeface="+mn-cs"/>
      </a:defRPr>
    </a:lvl5pPr>
    <a:lvl6pPr marL="2454250" algn="l" defTabSz="981700" rtl="0" eaLnBrk="1" latinLnBrk="0" hangingPunct="1">
      <a:defRPr kumimoji="1" sz="1932" kern="1200">
        <a:solidFill>
          <a:schemeClr val="tx1"/>
        </a:solidFill>
        <a:latin typeface="+mn-lt"/>
        <a:ea typeface="+mn-ea"/>
        <a:cs typeface="+mn-cs"/>
      </a:defRPr>
    </a:lvl6pPr>
    <a:lvl7pPr marL="2945100" algn="l" defTabSz="981700" rtl="0" eaLnBrk="1" latinLnBrk="0" hangingPunct="1">
      <a:defRPr kumimoji="1" sz="1932" kern="1200">
        <a:solidFill>
          <a:schemeClr val="tx1"/>
        </a:solidFill>
        <a:latin typeface="+mn-lt"/>
        <a:ea typeface="+mn-ea"/>
        <a:cs typeface="+mn-cs"/>
      </a:defRPr>
    </a:lvl7pPr>
    <a:lvl8pPr marL="3435949" algn="l" defTabSz="981700" rtl="0" eaLnBrk="1" latinLnBrk="0" hangingPunct="1">
      <a:defRPr kumimoji="1" sz="1932" kern="1200">
        <a:solidFill>
          <a:schemeClr val="tx1"/>
        </a:solidFill>
        <a:latin typeface="+mn-lt"/>
        <a:ea typeface="+mn-ea"/>
        <a:cs typeface="+mn-cs"/>
      </a:defRPr>
    </a:lvl8pPr>
    <a:lvl9pPr marL="3926799" algn="l" defTabSz="981700" rtl="0" eaLnBrk="1" latinLnBrk="0" hangingPunct="1">
      <a:defRPr kumimoji="1" sz="1932"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89"/>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66" autoAdjust="0"/>
  </p:normalViewPr>
  <p:slideViewPr>
    <p:cSldViewPr snapToGrid="0" snapToObjects="1">
      <p:cViewPr varScale="1">
        <p:scale>
          <a:sx n="62" d="100"/>
          <a:sy n="62" d="100"/>
        </p:scale>
        <p:origin x="1380" y="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79" d="100"/>
          <a:sy n="79" d="100"/>
        </p:scale>
        <p:origin x="3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B2ABE1B7-A367-4530-B94F-9E56BB3C548F}" type="datetimeFigureOut">
              <a:rPr kumimoji="1" lang="ja-JP" altLang="en-US" smtClean="0"/>
              <a:t>2019/1/8</a:t>
            </a:fld>
            <a:endParaRPr kumimoji="1" lang="ja-JP" altLang="en-US"/>
          </a:p>
        </p:txBody>
      </p:sp>
      <p:sp>
        <p:nvSpPr>
          <p:cNvPr id="4" name="フッター プレースホルダー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78372ABC-3904-4C5D-BA2E-A606F99E4BD9}" type="slidenum">
              <a:rPr kumimoji="1" lang="ja-JP" altLang="en-US" smtClean="0"/>
              <a:t>‹#›</a:t>
            </a:fld>
            <a:endParaRPr kumimoji="1" lang="ja-JP" altLang="en-US"/>
          </a:p>
        </p:txBody>
      </p:sp>
    </p:spTree>
    <p:extLst>
      <p:ext uri="{BB962C8B-B14F-4D97-AF65-F5344CB8AC3E}">
        <p14:creationId xmlns:p14="http://schemas.microsoft.com/office/powerpoint/2010/main" val="241636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206" cy="513284"/>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201" y="0"/>
            <a:ext cx="3078206" cy="513284"/>
          </a:xfrm>
          <a:prstGeom prst="rect">
            <a:avLst/>
          </a:prstGeom>
        </p:spPr>
        <p:txBody>
          <a:bodyPr vert="horz" lIns="94668" tIns="47334" rIns="94668" bIns="47334" rtlCol="0"/>
          <a:lstStyle>
            <a:lvl1pPr algn="r">
              <a:defRPr sz="1200"/>
            </a:lvl1pPr>
          </a:lstStyle>
          <a:p>
            <a:fld id="{71D26165-47A2-4D6E-B747-288E7EB617C4}" type="datetimeFigureOut">
              <a:rPr kumimoji="1" lang="ja-JP" altLang="en-US" smtClean="0"/>
              <a:t>2019/1/8</a:t>
            </a:fld>
            <a:endParaRPr kumimoji="1" lang="ja-JP" altLang="en-US"/>
          </a:p>
        </p:txBody>
      </p:sp>
      <p:sp>
        <p:nvSpPr>
          <p:cNvPr id="4" name="スライド イメージ プレースホルダー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10739" y="4925235"/>
            <a:ext cx="5682588" cy="402943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330"/>
            <a:ext cx="3078206" cy="513284"/>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201" y="9721330"/>
            <a:ext cx="3078206" cy="513284"/>
          </a:xfrm>
          <a:prstGeom prst="rect">
            <a:avLst/>
          </a:prstGeom>
        </p:spPr>
        <p:txBody>
          <a:bodyPr vert="horz" lIns="94668" tIns="47334" rIns="94668" bIns="47334" rtlCol="0" anchor="b"/>
          <a:lstStyle>
            <a:lvl1pPr algn="r">
              <a:defRPr sz="1200"/>
            </a:lvl1pPr>
          </a:lstStyle>
          <a:p>
            <a:fld id="{585A7ADE-A3BE-4A06-92EC-B0D339DF008A}" type="slidenum">
              <a:rPr kumimoji="1" lang="ja-JP" altLang="en-US" smtClean="0"/>
              <a:t>‹#›</a:t>
            </a:fld>
            <a:endParaRPr kumimoji="1" lang="ja-JP" altLang="en-US"/>
          </a:p>
        </p:txBody>
      </p:sp>
    </p:spTree>
    <p:extLst>
      <p:ext uri="{BB962C8B-B14F-4D97-AF65-F5344CB8AC3E}">
        <p14:creationId xmlns:p14="http://schemas.microsoft.com/office/powerpoint/2010/main" val="10954280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5F47160C-BD26-4087-A1F4-D4DEE78AB707}" type="slidenum">
              <a:rPr lang="ja-JP" altLang="en-US">
                <a:solidFill>
                  <a:prstClr val="black"/>
                </a:solidFill>
                <a:latin typeface="Calibri"/>
                <a:ea typeface="Meiryo UI" panose="020B0604030504040204" pitchFamily="50" charset="-128"/>
              </a:rPr>
              <a:pPr defTabSz="946678">
                <a:defRPr/>
              </a:pPr>
              <a:t>0</a:t>
            </a:fld>
            <a:endParaRPr lang="ja-JP" altLang="en-US">
              <a:solidFill>
                <a:prstClr val="black"/>
              </a:solidFill>
              <a:latin typeface="Calibri"/>
              <a:ea typeface="Meiryo UI" panose="020B0604030504040204" pitchFamily="50" charset="-128"/>
            </a:endParaRPr>
          </a:p>
        </p:txBody>
      </p:sp>
    </p:spTree>
    <p:extLst>
      <p:ext uri="{BB962C8B-B14F-4D97-AF65-F5344CB8AC3E}">
        <p14:creationId xmlns:p14="http://schemas.microsoft.com/office/powerpoint/2010/main" val="403254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1022842">
              <a:defRPr/>
            </a:pPr>
            <a:fld id="{35FF716C-7C63-4423-90B8-168BB37A3B9D}" type="slidenum">
              <a:rPr kumimoji="0" lang="ja-JP" altLang="en-US" sz="2100" kern="0">
                <a:solidFill>
                  <a:sysClr val="windowText" lastClr="000000"/>
                </a:solidFill>
                <a:latin typeface="Calibri"/>
                <a:ea typeface="Meiryo UI" panose="020B0604030504040204" pitchFamily="50" charset="-128"/>
              </a:rPr>
              <a:pPr defTabSz="1022842">
                <a:defRPr/>
              </a:pPr>
              <a:t>1</a:t>
            </a:fld>
            <a:endParaRPr kumimoji="0" lang="ja-JP" altLang="en-US" sz="21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354886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89038" y="1317625"/>
            <a:ext cx="5030787" cy="3556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1022842">
              <a:defRPr/>
            </a:pPr>
            <a:fld id="{35FF716C-7C63-4423-90B8-168BB37A3B9D}" type="slidenum">
              <a:rPr kumimoji="0" lang="ja-JP" altLang="en-US" sz="2100" kern="0">
                <a:solidFill>
                  <a:sysClr val="windowText" lastClr="000000"/>
                </a:solidFill>
                <a:latin typeface="Calibri"/>
                <a:ea typeface="Meiryo UI" panose="020B0604030504040204" pitchFamily="50" charset="-128"/>
              </a:rPr>
              <a:pPr defTabSz="1022842">
                <a:defRPr/>
              </a:pPr>
              <a:t>2</a:t>
            </a:fld>
            <a:endParaRPr kumimoji="0" lang="ja-JP" altLang="en-US" sz="2100" kern="0">
              <a:solidFill>
                <a:sysClr val="windowText" lastClr="000000"/>
              </a:solidFill>
              <a:latin typeface="Calibri"/>
              <a:ea typeface="Meiryo UI" panose="020B0604030504040204" pitchFamily="50" charset="-128"/>
            </a:endParaRPr>
          </a:p>
        </p:txBody>
      </p:sp>
    </p:spTree>
    <p:extLst>
      <p:ext uri="{BB962C8B-B14F-4D97-AF65-F5344CB8AC3E}">
        <p14:creationId xmlns:p14="http://schemas.microsoft.com/office/powerpoint/2010/main" val="214068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3510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10497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625025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8540775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117838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3"/>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1"/>
            <a:ext cx="10685337" cy="1507967"/>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7536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8485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5524861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43452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657183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66213"/>
          </a:xfrm>
          <a:prstGeom prst="rect">
            <a:avLst/>
          </a:prstGeom>
        </p:spPr>
        <p:txBody>
          <a:bodyPr lIns="288000" tIns="0" rIns="288000" bIns="36000" anchor="ctr"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12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20168"/>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881336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72227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7511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5697617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0329846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950593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398089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048490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7627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349845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456209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09562"/>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89213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8376975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8941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1716308"/>
            <a:ext cx="10685337" cy="4127067"/>
          </a:xfrm>
          <a:prstGeom prst="rect">
            <a:avLst/>
          </a:prstGeom>
        </p:spPr>
        <p:txBody>
          <a:bodyPr anchor="ctr"/>
          <a:lstStyle>
            <a:lvl1pPr>
              <a:spcAft>
                <a:spcPts val="4884"/>
              </a:spcAft>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52725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793848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6351488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881117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115589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2487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630789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4218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419704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40" y="585410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40" y="1636704"/>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40" y="1716308"/>
            <a:ext cx="10685337" cy="4127067"/>
          </a:xfrm>
          <a:prstGeom prst="rect">
            <a:avLst/>
          </a:prstGeom>
        </p:spPr>
        <p:txBody>
          <a:bodyPr anchor="ctr"/>
          <a:lstStyle>
            <a:lvl1pPr>
              <a:defRPr sz="4884">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90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42313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5"/>
            <a:ext cx="10685337" cy="866213"/>
          </a:xfrm>
          <a:prstGeom prst="rect">
            <a:avLst/>
          </a:prstGeom>
        </p:spPr>
        <p:txBody>
          <a:bodyPr lIns="288000" tIns="0" rIns="288000" bIns="36000" anchor="ctr"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812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920172"/>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067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2" y="107767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17554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0"/>
            <a:ext cx="10685337" cy="1001696"/>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001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40" y="1077668"/>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440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99917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2"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267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9"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2998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5"/>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108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 y="1597016"/>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29656" indent="-329656">
              <a:spcBef>
                <a:spcPts val="0"/>
              </a:spcBef>
              <a:spcAft>
                <a:spcPts val="611"/>
              </a:spcAft>
              <a:buClr>
                <a:schemeClr val="accent1"/>
              </a:buClr>
              <a:buSzPct val="80000"/>
              <a:buFont typeface="Wingdings" panose="05000000000000000000" pitchFamily="2" charset="2"/>
              <a:buChar char="l"/>
              <a:defRPr sz="2442"/>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40" y="4"/>
            <a:ext cx="10685337" cy="1507967"/>
          </a:xfrm>
          <a:prstGeom prst="rect">
            <a:avLst/>
          </a:prstGeom>
        </p:spPr>
        <p:txBody>
          <a:bodyPr lIns="288000" tIns="0" rIns="288000" bIns="36000" anchor="b" anchorCtr="0"/>
          <a:lstStyle>
            <a:lvl1pPr algn="l">
              <a:defRPr sz="407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40" y="151764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1572" tIns="47618" rIns="91572" bIns="47618" numCol="1" rtlCol="0" anchor="ctr" anchorCtr="0" compatLnSpc="1">
            <a:prstTxWarp prst="textNoShape">
              <a:avLst/>
            </a:prstTxWarp>
          </a:bodyPr>
          <a:lstStyle/>
          <a:p>
            <a:pPr marL="0" marR="0" indent="0" algn="ctr" defTabSz="930362" rtl="0" eaLnBrk="1" fontAlgn="base" latinLnBrk="0" hangingPunct="1">
              <a:lnSpc>
                <a:spcPct val="100000"/>
              </a:lnSpc>
              <a:spcBef>
                <a:spcPct val="0"/>
              </a:spcBef>
              <a:spcAft>
                <a:spcPct val="0"/>
              </a:spcAft>
              <a:buClrTx/>
              <a:buSzTx/>
              <a:buFontTx/>
              <a:buNone/>
              <a:tabLst/>
            </a:pPr>
            <a:endParaRPr kumimoji="1" lang="ja-JP" altLang="en-US" sz="1424"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9793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312213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309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576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81211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08257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68236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51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621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8"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4"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500664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329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932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4956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pic>
        <p:nvPicPr>
          <p:cNvPr id="2" name="グラフィックス 4">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8"/>
            <a:ext cx="9792000" cy="321882"/>
          </a:xfrm>
          <a:prstGeom prst="rect">
            <a:avLst/>
          </a:prstGeom>
        </p:spPr>
      </p:pic>
      <p:sp>
        <p:nvSpPr>
          <p:cNvPr id="3" name="テキスト ボックス 2">
            <a:extLst/>
          </p:cNvPr>
          <p:cNvSpPr txBox="1"/>
          <p:nvPr userDrawn="1"/>
        </p:nvSpPr>
        <p:spPr>
          <a:xfrm>
            <a:off x="476731" y="6948333"/>
            <a:ext cx="2526511" cy="200055"/>
          </a:xfrm>
          <a:prstGeom prst="rect">
            <a:avLst/>
          </a:prstGeom>
          <a:noFill/>
        </p:spPr>
        <p:txBody>
          <a:bodyPr wrap="square" rtlCol="0">
            <a:spAutoFit/>
          </a:bodyPr>
          <a:lstStyle/>
          <a:p>
            <a:r>
              <a:rPr lang="ja-JP" altLang="en-US" sz="700" b="1">
                <a:solidFill>
                  <a:schemeClr val="bg1"/>
                </a:solidFill>
                <a:latin typeface="Meiryo" panose="020B0604030504040204" pitchFamily="34" charset="-128"/>
                <a:ea typeface="Meiryo" panose="020B0604030504040204" pitchFamily="34" charset="-128"/>
              </a:rPr>
              <a:t>事業の詳細などお問い合わせは</a:t>
            </a:r>
          </a:p>
        </p:txBody>
      </p:sp>
      <p:pic>
        <p:nvPicPr>
          <p:cNvPr id="4" name="Picture 11" descr="ç°å¢ç">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3" y="177451"/>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userDrawn="1"/>
        </p:nvSpPr>
        <p:spPr>
          <a:xfrm>
            <a:off x="409363" y="1957322"/>
            <a:ext cx="846707" cy="200055"/>
          </a:xfrm>
          <a:prstGeom prst="rect">
            <a:avLst/>
          </a:prstGeom>
          <a:noFill/>
        </p:spPr>
        <p:txBody>
          <a:bodyPr wrap="none" rtlCol="0">
            <a:spAutoFit/>
          </a:bodyPr>
          <a:lstStyle/>
          <a:p>
            <a:r>
              <a:rPr kumimoji="1" lang="ja-JP" altLang="en-US" sz="600" dirty="0">
                <a:solidFill>
                  <a:schemeClr val="bg1"/>
                </a:solidFill>
              </a:rPr>
              <a:t>地方公共</a:t>
            </a:r>
            <a:r>
              <a:rPr kumimoji="1" lang="ja-JP" altLang="en-US" sz="700" dirty="0">
                <a:solidFill>
                  <a:schemeClr val="bg1"/>
                </a:solidFill>
              </a:rPr>
              <a:t>団体向け</a:t>
            </a:r>
            <a:endParaRPr kumimoji="1" lang="ja-JP" altLang="en-US" sz="600" dirty="0">
              <a:solidFill>
                <a:schemeClr val="bg1"/>
              </a:solidFill>
            </a:endParaRPr>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796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5602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31089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95912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96659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776413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89377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42945"/>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5"/>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6"/>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327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1838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737744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878766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99566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90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6539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06202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04706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82296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75785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116360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3820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7883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86430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6925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464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4270400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868680"/>
          </a:xfrm>
          <a:prstGeom prst="rect">
            <a:avLst/>
          </a:prstGeom>
        </p:spPr>
        <p:txBody>
          <a:bodyPr lIns="288000" tIns="0" rIns="288000" bIns="36000" anchor="ctr" anchorCtr="0"/>
          <a:lstStyle>
            <a:lvl1pPr algn="l">
              <a:defRPr sz="4000">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0357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86430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40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065947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7419518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577781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8060456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78391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490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608079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4240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93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32607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968009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790013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105759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486405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7112157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545232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8956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6136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341"/>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1"/>
            <a:ext cx="8018860" cy="1825171"/>
          </a:xfrm>
        </p:spPr>
        <p:txBody>
          <a:bodyPr/>
          <a:lstStyle>
            <a:lvl1pPr marL="0" indent="0" algn="ctr">
              <a:buNone/>
              <a:defRPr sz="2536"/>
            </a:lvl1pPr>
            <a:lvl2pPr marL="483163" indent="0" algn="ctr">
              <a:buNone/>
              <a:defRPr sz="2114"/>
            </a:lvl2pPr>
            <a:lvl3pPr marL="966326" indent="0" algn="ctr">
              <a:buNone/>
              <a:defRPr sz="1903"/>
            </a:lvl3pPr>
            <a:lvl4pPr marL="1449489" indent="0" algn="ctr">
              <a:buNone/>
              <a:defRPr sz="1691"/>
            </a:lvl4pPr>
            <a:lvl5pPr marL="1932652" indent="0" algn="ctr">
              <a:buNone/>
              <a:defRPr sz="1691"/>
            </a:lvl5pPr>
            <a:lvl6pPr marL="2415814" indent="0" algn="ctr">
              <a:buNone/>
              <a:defRPr sz="1691"/>
            </a:lvl6pPr>
            <a:lvl7pPr marL="2898978" indent="0" algn="ctr">
              <a:buNone/>
              <a:defRPr sz="1691"/>
            </a:lvl7pPr>
            <a:lvl8pPr marL="3382141" indent="0" algn="ctr">
              <a:buNone/>
              <a:defRPr sz="1691"/>
            </a:lvl8pPr>
            <a:lvl9pPr marL="3865304" indent="0" algn="ctr">
              <a:buNone/>
              <a:defRPr sz="169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2149978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1FC11CD-5EE6-4843-9236-4652D910B3DE}" type="slidenum">
              <a:rPr kumimoji="1" lang="ja-JP" altLang="en-US" smtClean="0"/>
              <a:t>‹#›</a:t>
            </a:fld>
            <a:endParaRPr kumimoji="1" lang="ja-JP" altLang="en-US"/>
          </a:p>
        </p:txBody>
      </p:sp>
    </p:spTree>
    <p:extLst>
      <p:ext uri="{BB962C8B-B14F-4D97-AF65-F5344CB8AC3E}">
        <p14:creationId xmlns:p14="http://schemas.microsoft.com/office/powerpoint/2010/main" val="54673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278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8266559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3467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9445806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941779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18280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010079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16522382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3413130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172783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770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8"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986866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950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
        <p:nvSpPr>
          <p:cNvPr id="8" name="Rectangle 6"/>
          <p:cNvSpPr>
            <a:spLocks noChangeArrowheads="1"/>
          </p:cNvSpPr>
          <p:nvPr userDrawn="1"/>
        </p:nvSpPr>
        <p:spPr bwMode="auto">
          <a:xfrm>
            <a:off x="9833457" y="7121261"/>
            <a:ext cx="817285" cy="404664"/>
          </a:xfrm>
          <a:prstGeom prst="rect">
            <a:avLst/>
          </a:prstGeom>
          <a:ln/>
          <a:extLst/>
        </p:spPr>
        <p:txBody>
          <a:bodyPr lIns="0" tIns="0" rIns="0" bIns="0" anchor="b"/>
          <a:lstStyle/>
          <a:p>
            <a:pPr lvl="0" algn="r" fontAlgn="base">
              <a:spcBef>
                <a:spcPct val="0"/>
              </a:spcBef>
              <a:spcAft>
                <a:spcPct val="0"/>
              </a:spcAft>
            </a:pPr>
            <a:endParaRPr lang="en-US" altLang="ja-JP" sz="352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8312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181"/>
              </a:spcAft>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749915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0"/>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181">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6"/>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4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4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24776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6437265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68002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7"/>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332793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3695095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本文（タイトル2行）_リードなし">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32169085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1行">
    <p:spTree>
      <p:nvGrpSpPr>
        <p:cNvPr id="1" name=""/>
        <p:cNvGrpSpPr/>
        <p:nvPr/>
      </p:nvGrpSpPr>
      <p:grpSpPr>
        <a:xfrm>
          <a:off x="0" y="0"/>
          <a:ext cx="0" cy="0"/>
          <a:chOff x="0" y="0"/>
          <a:chExt cx="0" cy="0"/>
        </a:xfrm>
      </p:grpSpPr>
      <p:sp>
        <p:nvSpPr>
          <p:cNvPr id="5" name="テキスト プレースホルダー 5"/>
          <p:cNvSpPr>
            <a:spLocks noGrp="1"/>
          </p:cNvSpPr>
          <p:nvPr>
            <p:ph type="body" sz="quarter" idx="10"/>
          </p:nvPr>
        </p:nvSpPr>
        <p:spPr>
          <a:xfrm>
            <a:off x="0" y="1597011"/>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6"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7" name="正方形/長方形 6"/>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69476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
        <p:nvSpPr>
          <p:cNvPr id="5"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133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本文（タイトル2行）_リード2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1"/>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42111872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本文（タイトル2行）_リード3行">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0" y="1597012"/>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9693" indent="-349693">
              <a:spcBef>
                <a:spcPts val="0"/>
              </a:spcBef>
              <a:spcAft>
                <a:spcPts val="648"/>
              </a:spcAft>
              <a:buClr>
                <a:schemeClr val="accent1"/>
              </a:buClr>
              <a:buSzPct val="80000"/>
              <a:buFont typeface="Wingdings" panose="05000000000000000000" pitchFamily="2" charset="2"/>
              <a:buChar char="l"/>
              <a:defRPr sz="2590"/>
            </a:lvl1pPr>
          </a:lstStyle>
          <a:p>
            <a:pPr lvl="0"/>
            <a:r>
              <a:rPr kumimoji="1" lang="ja-JP" altLang="en-US" dirty="0"/>
              <a:t>マスター テキストの書式設定</a:t>
            </a:r>
            <a:endParaRPr kumimoji="1" lang="en-US" altLang="ja-JP" dirty="0"/>
          </a:p>
        </p:txBody>
      </p:sp>
      <p:sp>
        <p:nvSpPr>
          <p:cNvPr id="7" name="タイトル 1"/>
          <p:cNvSpPr>
            <a:spLocks noGrp="1"/>
          </p:cNvSpPr>
          <p:nvPr>
            <p:ph type="title"/>
          </p:nvPr>
        </p:nvSpPr>
        <p:spPr>
          <a:xfrm>
            <a:off x="3238" y="0"/>
            <a:ext cx="10685337" cy="1507967"/>
          </a:xfrm>
          <a:prstGeom prst="rect">
            <a:avLst/>
          </a:prstGeom>
        </p:spPr>
        <p:txBody>
          <a:bodyPr lIns="288000" tIns="0" rIns="288000" bIns="36000" anchor="b" anchorCtr="0"/>
          <a:lstStyle>
            <a:lvl1pPr algn="l">
              <a:defRPr sz="431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8" name="正方形/長方形 7"/>
          <p:cNvSpPr/>
          <p:nvPr userDrawn="1"/>
        </p:nvSpPr>
        <p:spPr bwMode="auto">
          <a:xfrm>
            <a:off x="3238" y="151763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7139" tIns="50513" rIns="97139" bIns="50513" numCol="1" rtlCol="0" anchor="ctr" anchorCtr="0" compatLnSpc="1">
            <a:prstTxWarp prst="textNoShape">
              <a:avLst/>
            </a:prstTxWarp>
          </a:bodyPr>
          <a:lstStyle/>
          <a:p>
            <a:pPr marL="0" marR="0" indent="0" algn="ctr" defTabSz="986912" rtl="0" eaLnBrk="1" fontAlgn="base" latinLnBrk="0" hangingPunct="1">
              <a:lnSpc>
                <a:spcPct val="100000"/>
              </a:lnSpc>
              <a:spcBef>
                <a:spcPct val="0"/>
              </a:spcBef>
              <a:spcAft>
                <a:spcPct val="0"/>
              </a:spcAft>
              <a:buClrTx/>
              <a:buSzTx/>
              <a:buFontTx/>
              <a:buNone/>
              <a:tabLst/>
            </a:pPr>
            <a:endParaRPr kumimoji="1" lang="ja-JP" altLang="en-US" sz="1511"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756064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213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pic>
        <p:nvPicPr>
          <p:cNvPr id="5" name="グラフィックス 4">
            <a:extLst>
              <a:ext uri="{FF2B5EF4-FFF2-40B4-BE49-F238E27FC236}">
                <a16:creationId xmlns:a16="http://schemas.microsoft.com/office/drawing/2014/main" id="{3BEBEB83-2FD5-5547-BD5B-79C1EFD2792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0099" y="6867317"/>
            <a:ext cx="9792000" cy="321883"/>
          </a:xfrm>
          <a:prstGeom prst="rect">
            <a:avLst/>
          </a:prstGeom>
        </p:spPr>
      </p:pic>
      <p:pic>
        <p:nvPicPr>
          <p:cNvPr id="7" name="Picture 11" descr="ç°å¢ç">
            <a:extLst>
              <a:ext uri="{FF2B5EF4-FFF2-40B4-BE49-F238E27FC236}">
                <a16:creationId xmlns:a16="http://schemas.microsoft.com/office/drawing/2014/main" id="{6109DDF5-F374-FC42-ADF9-8071A9BC06ED}"/>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06294" y="177452"/>
            <a:ext cx="725709" cy="743303"/>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a:xfrm>
            <a:off x="7551093" y="7189201"/>
            <a:ext cx="2405658" cy="219983"/>
          </a:xfrm>
        </p:spPr>
        <p:txBody>
          <a:bodyPr/>
          <a:lstStyle/>
          <a:p>
            <a:fld id="{AD26A23A-2A0D-8440-A569-0085CFDD9196}" type="slidenum">
              <a:rPr kumimoji="1" lang="ja-JP" altLang="en-US" smtClean="0"/>
              <a:t>‹#›</a:t>
            </a:fld>
            <a:endParaRPr kumimoji="1" lang="ja-JP" altLang="en-US" dirty="0"/>
          </a:p>
        </p:txBody>
      </p:sp>
      <p:sp>
        <p:nvSpPr>
          <p:cNvPr id="15" name="テキスト ボックス 14">
            <a:extLst>
              <a:ext uri="{FF2B5EF4-FFF2-40B4-BE49-F238E27FC236}">
                <a16:creationId xmlns:a16="http://schemas.microsoft.com/office/drawing/2014/main" id="{803EF348-FC06-1848-85F5-04404EE0C18F}"/>
              </a:ext>
            </a:extLst>
          </p:cNvPr>
          <p:cNvSpPr txBox="1"/>
          <p:nvPr userDrawn="1"/>
        </p:nvSpPr>
        <p:spPr>
          <a:xfrm>
            <a:off x="476732" y="6939189"/>
            <a:ext cx="2526511" cy="197746"/>
          </a:xfrm>
          <a:prstGeom prst="rect">
            <a:avLst/>
          </a:prstGeom>
          <a:noFill/>
        </p:spPr>
        <p:txBody>
          <a:bodyPr wrap="square" rtlCol="0">
            <a:spAutoFit/>
          </a:bodyPr>
          <a:lstStyle/>
          <a:p>
            <a:r>
              <a:rPr lang="ja-JP" altLang="en-US" sz="685" b="1">
                <a:solidFill>
                  <a:schemeClr val="bg1"/>
                </a:solidFill>
                <a:latin typeface="Meiryo" panose="020B0604030504040204" pitchFamily="34" charset="-128"/>
                <a:ea typeface="Meiryo" panose="020B0604030504040204" pitchFamily="34" charset="-128"/>
              </a:rPr>
              <a:t>事業の詳細などお問い合わせは</a:t>
            </a:r>
          </a:p>
        </p:txBody>
      </p:sp>
    </p:spTree>
    <p:extLst>
      <p:ext uri="{BB962C8B-B14F-4D97-AF65-F5344CB8AC3E}">
        <p14:creationId xmlns:p14="http://schemas.microsoft.com/office/powerpoint/2010/main" val="156040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716304"/>
            <a:ext cx="10685337" cy="4127067"/>
          </a:xfrm>
          <a:prstGeom prst="rect">
            <a:avLst/>
          </a:prstGeom>
        </p:spPr>
        <p:txBody>
          <a:bodyPr anchor="ctr"/>
          <a:lstStyle>
            <a:lvl1pPr>
              <a:spcAft>
                <a:spcPts val="5073"/>
              </a:spcAft>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34233609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3" name="正方形/長方形 2"/>
          <p:cNvSpPr/>
          <p:nvPr userDrawn="1"/>
        </p:nvSpPr>
        <p:spPr bwMode="auto">
          <a:xfrm>
            <a:off x="3238" y="58541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6" name="正方形/長方形 5"/>
          <p:cNvSpPr/>
          <p:nvPr userDrawn="1"/>
        </p:nvSpPr>
        <p:spPr bwMode="auto">
          <a:xfrm>
            <a:off x="3238" y="1636701"/>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7" name="タイトル 1"/>
          <p:cNvSpPr>
            <a:spLocks noGrp="1"/>
          </p:cNvSpPr>
          <p:nvPr>
            <p:ph type="title"/>
          </p:nvPr>
        </p:nvSpPr>
        <p:spPr>
          <a:xfrm>
            <a:off x="3238" y="1716304"/>
            <a:ext cx="10685337" cy="4127067"/>
          </a:xfrm>
          <a:prstGeom prst="rect">
            <a:avLst/>
          </a:prstGeom>
        </p:spPr>
        <p:txBody>
          <a:bodyPr anchor="ctr"/>
          <a:lstStyle>
            <a:lvl1pPr>
              <a:defRPr sz="5073">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5" name="Rectangle 6"/>
          <p:cNvSpPr>
            <a:spLocks noChangeArrowheads="1"/>
          </p:cNvSpPr>
          <p:nvPr userDrawn="1"/>
        </p:nvSpPr>
        <p:spPr bwMode="auto">
          <a:xfrm>
            <a:off x="9361655" y="6962197"/>
            <a:ext cx="1330158" cy="597480"/>
          </a:xfrm>
          <a:prstGeom prst="rect">
            <a:avLst/>
          </a:prstGeom>
          <a:ln/>
          <a:extLst/>
        </p:spPr>
        <p:txBody>
          <a:bodyPr anchor="b"/>
          <a:lstStyle/>
          <a:p>
            <a:pPr lvl="0" algn="r" fontAlgn="base">
              <a:spcBef>
                <a:spcPct val="0"/>
              </a:spcBef>
              <a:spcAft>
                <a:spcPct val="0"/>
              </a:spcAft>
            </a:pPr>
            <a:fld id="{108656DF-4D47-46DA-9816-A02DCC070770}" type="slidenum">
              <a:rPr lang="ja-JP" altLang="en-US" sz="1903"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1903"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827283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本文（タイトル1行）_リードなし">
    <p:spTree>
      <p:nvGrpSpPr>
        <p:cNvPr id="1" name=""/>
        <p:cNvGrpSpPr/>
        <p:nvPr/>
      </p:nvGrpSpPr>
      <p:grpSpPr>
        <a:xfrm>
          <a:off x="0" y="0"/>
          <a:ext cx="0" cy="0"/>
          <a:chOff x="0" y="0"/>
          <a:chExt cx="0" cy="0"/>
        </a:xfrm>
      </p:grpSpPr>
      <p:sp>
        <p:nvSpPr>
          <p:cNvPr id="2"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3" name="正方形/長方形 2"/>
          <p:cNvSpPr/>
          <p:nvPr userDrawn="1"/>
        </p:nvSpPr>
        <p:spPr bwMode="auto">
          <a:xfrm>
            <a:off x="-8547" y="84740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Tree>
    <p:extLst>
      <p:ext uri="{BB962C8B-B14F-4D97-AF65-F5344CB8AC3E}">
        <p14:creationId xmlns:p14="http://schemas.microsoft.com/office/powerpoint/2010/main" val="22494275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本文（タイトル1行）_リード1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1"/>
            <a:ext cx="10685337" cy="842945"/>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842946"/>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918917"/>
            <a:ext cx="10685337" cy="7936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261960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本文（タイトル1行）_リード2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0" y="1077668"/>
            <a:ext cx="10685337" cy="1269867"/>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0462752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本文（タイトル1行）_リード3行">
    <p:spTree>
      <p:nvGrpSpPr>
        <p:cNvPr id="1" name=""/>
        <p:cNvGrpSpPr/>
        <p:nvPr/>
      </p:nvGrpSpPr>
      <p:grpSpPr>
        <a:xfrm>
          <a:off x="0" y="0"/>
          <a:ext cx="0" cy="0"/>
          <a:chOff x="0" y="0"/>
          <a:chExt cx="0" cy="0"/>
        </a:xfrm>
      </p:grpSpPr>
      <p:sp>
        <p:nvSpPr>
          <p:cNvPr id="3" name="タイトル 1"/>
          <p:cNvSpPr>
            <a:spLocks noGrp="1"/>
          </p:cNvSpPr>
          <p:nvPr>
            <p:ph type="title"/>
          </p:nvPr>
        </p:nvSpPr>
        <p:spPr>
          <a:xfrm>
            <a:off x="3238" y="0"/>
            <a:ext cx="10685337" cy="1001696"/>
          </a:xfrm>
          <a:prstGeom prst="rect">
            <a:avLst/>
          </a:prstGeom>
        </p:spPr>
        <p:txBody>
          <a:bodyPr lIns="288000" tIns="0" rIns="288000" bIns="36000" anchor="b" anchorCtr="0"/>
          <a:lstStyle>
            <a:lvl1pPr algn="l">
              <a:defRPr sz="4227">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dirty="0"/>
              <a:t>マスター タイトルの書式設定</a:t>
            </a:r>
          </a:p>
        </p:txBody>
      </p:sp>
      <p:sp>
        <p:nvSpPr>
          <p:cNvPr id="4" name="正方形/長方形 3"/>
          <p:cNvSpPr/>
          <p:nvPr userDrawn="1"/>
        </p:nvSpPr>
        <p:spPr bwMode="auto">
          <a:xfrm>
            <a:off x="3238" y="1001697"/>
            <a:ext cx="10685337" cy="79375"/>
          </a:xfrm>
          <a:prstGeom prst="rect">
            <a:avLst/>
          </a:prstGeom>
          <a:solidFill>
            <a:schemeClr val="accent1">
              <a:lumMod val="50000"/>
            </a:schemeClr>
          </a:solidFill>
          <a:ln w="9525" cap="flat" cmpd="sng" algn="ctr">
            <a:noFill/>
            <a:prstDash val="solid"/>
            <a:round/>
            <a:headEnd type="none" w="med" len="med"/>
            <a:tailEnd type="none" w="med" len="med"/>
          </a:ln>
          <a:effectLst/>
          <a:extLst/>
        </p:spPr>
        <p:txBody>
          <a:bodyPr vert="horz" wrap="none" lIns="95114" tIns="49459" rIns="95114" bIns="49459" numCol="1" rtlCol="0" anchor="ctr" anchorCtr="0" compatLnSpc="1">
            <a:prstTxWarp prst="textNoShape">
              <a:avLst/>
            </a:prstTxWarp>
          </a:bodyPr>
          <a:lstStyle/>
          <a:p>
            <a:pPr marL="0" marR="0" indent="0" algn="ctr" defTabSz="966326" rtl="0" eaLnBrk="1" fontAlgn="base" latinLnBrk="0" hangingPunct="1">
              <a:lnSpc>
                <a:spcPct val="100000"/>
              </a:lnSpc>
              <a:spcBef>
                <a:spcPct val="0"/>
              </a:spcBef>
              <a:spcAft>
                <a:spcPct val="0"/>
              </a:spcAft>
              <a:buClrTx/>
              <a:buSzTx/>
              <a:buFontTx/>
              <a:buNone/>
              <a:tabLst/>
            </a:pPr>
            <a:endParaRPr kumimoji="1" lang="ja-JP" altLang="en-US" sz="1480" b="0" i="0" u="none" strike="noStrike" cap="none" normalizeH="0" baseline="0">
              <a:ln>
                <a:noFill/>
              </a:ln>
              <a:solidFill>
                <a:schemeClr val="tx1"/>
              </a:solidFill>
              <a:effectLst/>
              <a:latin typeface="Arial" charset="0"/>
              <a:ea typeface="HGPｺﾞｼｯｸM" pitchFamily="50" charset="-128"/>
            </a:endParaRPr>
          </a:p>
        </p:txBody>
      </p:sp>
      <p:sp>
        <p:nvSpPr>
          <p:cNvPr id="5" name="テキスト プレースホルダー 5"/>
          <p:cNvSpPr>
            <a:spLocks noGrp="1"/>
          </p:cNvSpPr>
          <p:nvPr>
            <p:ph type="body" sz="quarter" idx="10"/>
          </p:nvPr>
        </p:nvSpPr>
        <p:spPr>
          <a:xfrm>
            <a:off x="3238" y="1077667"/>
            <a:ext cx="10685337" cy="1825433"/>
          </a:xfrm>
          <a:prstGeom prst="rect">
            <a:avLst/>
          </a:prstGeom>
          <a:gradFill>
            <a:gsLst>
              <a:gs pos="0">
                <a:schemeClr val="accent2">
                  <a:lumMod val="40000"/>
                  <a:lumOff val="60000"/>
                </a:schemeClr>
              </a:gs>
              <a:gs pos="100000">
                <a:schemeClr val="accent2">
                  <a:lumMod val="20000"/>
                  <a:lumOff val="80000"/>
                </a:schemeClr>
              </a:gs>
            </a:gsLst>
            <a:lin ang="5400000" scaled="0"/>
          </a:gradFill>
        </p:spPr>
        <p:txBody>
          <a:bodyPr lIns="288000" tIns="180000" rIns="288000" bIns="180000"/>
          <a:lstStyle>
            <a:lvl1pPr marL="342398" indent="-342398">
              <a:spcBef>
                <a:spcPts val="0"/>
              </a:spcBef>
              <a:spcAft>
                <a:spcPts val="635"/>
              </a:spcAft>
              <a:buClr>
                <a:schemeClr val="accent1"/>
              </a:buClr>
              <a:buSzPct val="80000"/>
              <a:buFont typeface="Wingdings" panose="05000000000000000000" pitchFamily="2" charset="2"/>
              <a:buChar char="l"/>
              <a:defRPr sz="2536"/>
            </a:lvl1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3880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9808932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292639"/>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769638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502"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502"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502"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502"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502"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15373"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36" name="テキスト ボックス 35"/>
          <p:cNvSpPr txBox="1"/>
          <p:nvPr/>
        </p:nvSpPr>
        <p:spPr>
          <a:xfrm>
            <a:off x="176540" y="-1584098"/>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13.00</a:t>
            </a:r>
            <a:endParaRPr lang="ja-JP" altLang="en-US" sz="1017" dirty="0">
              <a:solidFill>
                <a:srgbClr val="333333"/>
              </a:solidFill>
              <a:cs typeface="Meiryo UI" panose="020B0604030504040204" pitchFamily="50" charset="-128"/>
            </a:endParaRPr>
          </a:p>
        </p:txBody>
      </p:sp>
      <p:sp>
        <p:nvSpPr>
          <p:cNvPr id="37" name="テキスト ボックス 36"/>
          <p:cNvSpPr txBox="1"/>
          <p:nvPr/>
        </p:nvSpPr>
        <p:spPr>
          <a:xfrm>
            <a:off x="667574" y="-1584096"/>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10.80</a:t>
            </a:r>
            <a:endParaRPr lang="ja-JP" altLang="en-US" sz="1017" dirty="0">
              <a:solidFill>
                <a:srgbClr val="333333"/>
              </a:solidFill>
              <a:cs typeface="Meiryo UI" panose="020B0604030504040204" pitchFamily="50" charset="-128"/>
            </a:endParaRPr>
          </a:p>
        </p:txBody>
      </p:sp>
      <p:sp>
        <p:nvSpPr>
          <p:cNvPr id="38" name="テキスト ボックス 37"/>
          <p:cNvSpPr txBox="1"/>
          <p:nvPr/>
        </p:nvSpPr>
        <p:spPr>
          <a:xfrm>
            <a:off x="1307062"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39" name="テキスト ボックス 38"/>
          <p:cNvSpPr txBox="1"/>
          <p:nvPr/>
        </p:nvSpPr>
        <p:spPr>
          <a:xfrm>
            <a:off x="4777314" y="-1584096"/>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0" name="テキスト ボックス 39"/>
          <p:cNvSpPr txBox="1"/>
          <p:nvPr/>
        </p:nvSpPr>
        <p:spPr>
          <a:xfrm>
            <a:off x="5416801"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0.40</a:t>
            </a:r>
            <a:endParaRPr lang="ja-JP" altLang="en-US" sz="1017" dirty="0">
              <a:solidFill>
                <a:srgbClr val="333333"/>
              </a:solidFill>
              <a:cs typeface="Meiryo UI" panose="020B0604030504040204" pitchFamily="50" charset="-128"/>
            </a:endParaRPr>
          </a:p>
        </p:txBody>
      </p:sp>
      <p:sp>
        <p:nvSpPr>
          <p:cNvPr id="41" name="テキスト ボックス 40"/>
          <p:cNvSpPr txBox="1"/>
          <p:nvPr/>
        </p:nvSpPr>
        <p:spPr>
          <a:xfrm>
            <a:off x="6422544" y="-1584097"/>
            <a:ext cx="474810"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3.00</a:t>
            </a:r>
            <a:endParaRPr lang="ja-JP" altLang="en-US" sz="1017" dirty="0">
              <a:solidFill>
                <a:srgbClr val="333333"/>
              </a:solidFill>
              <a:cs typeface="Meiryo UI" panose="020B0604030504040204" pitchFamily="50" charset="-128"/>
            </a:endParaRPr>
          </a:p>
        </p:txBody>
      </p:sp>
      <p:sp>
        <p:nvSpPr>
          <p:cNvPr id="42" name="テキスト ボックス 41"/>
          <p:cNvSpPr txBox="1"/>
          <p:nvPr/>
        </p:nvSpPr>
        <p:spPr>
          <a:xfrm>
            <a:off x="9234519"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10.20</a:t>
            </a:r>
            <a:endParaRPr lang="ja-JP" altLang="en-US" sz="1017" dirty="0">
              <a:solidFill>
                <a:srgbClr val="333333"/>
              </a:solidFill>
              <a:cs typeface="Meiryo UI" panose="020B0604030504040204" pitchFamily="50" charset="-128"/>
            </a:endParaRPr>
          </a:p>
        </p:txBody>
      </p:sp>
      <p:sp>
        <p:nvSpPr>
          <p:cNvPr id="43" name="テキスト ボックス 42"/>
          <p:cNvSpPr txBox="1"/>
          <p:nvPr/>
        </p:nvSpPr>
        <p:spPr>
          <a:xfrm>
            <a:off x="10478041" y="-1584097"/>
            <a:ext cx="556563" cy="248851"/>
          </a:xfrm>
          <a:prstGeom prst="rect">
            <a:avLst/>
          </a:prstGeom>
          <a:noFill/>
        </p:spPr>
        <p:txBody>
          <a:bodyPr wrap="none" rtlCol="0">
            <a:spAutoFit/>
          </a:bodyPr>
          <a:lstStyle/>
          <a:p>
            <a:pPr algn="ctr" fontAlgn="base">
              <a:spcBef>
                <a:spcPct val="0"/>
              </a:spcBef>
              <a:spcAft>
                <a:spcPct val="0"/>
              </a:spcAft>
            </a:pPr>
            <a:r>
              <a:rPr lang="en-US" altLang="ja-JP" sz="1017" dirty="0">
                <a:solidFill>
                  <a:srgbClr val="333333"/>
                </a:solidFill>
                <a:cs typeface="Meiryo UI" panose="020B0604030504040204" pitchFamily="50" charset="-128"/>
              </a:rPr>
              <a:t>13.40</a:t>
            </a:r>
            <a:endParaRPr lang="ja-JP" altLang="en-US" sz="1017" dirty="0">
              <a:solidFill>
                <a:srgbClr val="333333"/>
              </a:solidFill>
              <a:cs typeface="Meiryo UI" panose="020B0604030504040204" pitchFamily="50" charset="-128"/>
            </a:endParaRPr>
          </a:p>
        </p:txBody>
      </p:sp>
      <p:sp>
        <p:nvSpPr>
          <p:cNvPr id="44" name="テキスト ボックス 43"/>
          <p:cNvSpPr txBox="1"/>
          <p:nvPr/>
        </p:nvSpPr>
        <p:spPr>
          <a:xfrm>
            <a:off x="11714428" y="61148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7.40</a:t>
            </a:r>
            <a:endParaRPr lang="ja-JP" altLang="en-US" sz="1017" dirty="0">
              <a:solidFill>
                <a:srgbClr val="333333"/>
              </a:solidFill>
              <a:cs typeface="Meiryo UI" panose="020B0604030504040204" pitchFamily="50" charset="-128"/>
            </a:endParaRPr>
          </a:p>
        </p:txBody>
      </p:sp>
      <p:sp>
        <p:nvSpPr>
          <p:cNvPr id="45" name="テキスト ボックス 44"/>
          <p:cNvSpPr txBox="1"/>
          <p:nvPr/>
        </p:nvSpPr>
        <p:spPr>
          <a:xfrm>
            <a:off x="11714428" y="1127163"/>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6.00</a:t>
            </a:r>
            <a:endParaRPr lang="ja-JP" altLang="en-US" sz="1017" dirty="0">
              <a:solidFill>
                <a:srgbClr val="333333"/>
              </a:solidFill>
              <a:cs typeface="Meiryo UI" panose="020B0604030504040204" pitchFamily="50" charset="-128"/>
            </a:endParaRPr>
          </a:p>
        </p:txBody>
      </p:sp>
      <p:sp>
        <p:nvSpPr>
          <p:cNvPr id="46" name="テキスト ボックス 45"/>
          <p:cNvSpPr txBox="1"/>
          <p:nvPr/>
        </p:nvSpPr>
        <p:spPr>
          <a:xfrm>
            <a:off x="11714428" y="1566569"/>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7" name="テキスト ボックス 46"/>
          <p:cNvSpPr txBox="1"/>
          <p:nvPr/>
        </p:nvSpPr>
        <p:spPr>
          <a:xfrm>
            <a:off x="11714428" y="6002245"/>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5.60</a:t>
            </a:r>
            <a:endParaRPr lang="ja-JP" altLang="en-US" sz="1017" dirty="0">
              <a:solidFill>
                <a:srgbClr val="333333"/>
              </a:solidFill>
              <a:cs typeface="Meiryo UI" panose="020B0604030504040204" pitchFamily="50" charset="-128"/>
            </a:endParaRPr>
          </a:p>
        </p:txBody>
      </p:sp>
      <p:sp>
        <p:nvSpPr>
          <p:cNvPr id="48" name="テキスト ボックス 47"/>
          <p:cNvSpPr txBox="1"/>
          <p:nvPr/>
        </p:nvSpPr>
        <p:spPr>
          <a:xfrm>
            <a:off x="11714428" y="7351437"/>
            <a:ext cx="474809" cy="248851"/>
          </a:xfrm>
          <a:prstGeom prst="rect">
            <a:avLst/>
          </a:prstGeom>
          <a:noFill/>
        </p:spPr>
        <p:txBody>
          <a:bodyPr wrap="none" rtlCol="0">
            <a:spAutoFit/>
          </a:bodyPr>
          <a:lstStyle/>
          <a:p>
            <a:pPr algn="r" fontAlgn="base">
              <a:spcBef>
                <a:spcPct val="0"/>
              </a:spcBef>
              <a:spcAft>
                <a:spcPct val="0"/>
              </a:spcAft>
            </a:pPr>
            <a:r>
              <a:rPr lang="en-US" altLang="ja-JP" sz="1017" dirty="0">
                <a:solidFill>
                  <a:srgbClr val="333333"/>
                </a:solidFill>
                <a:cs typeface="Meiryo UI" panose="020B0604030504040204" pitchFamily="50" charset="-128"/>
              </a:rPr>
              <a:t>9.00</a:t>
            </a:r>
            <a:endParaRPr lang="ja-JP" altLang="en-US" sz="1017"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234829006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ftr="0" dt="0"/>
  <p:txStyles>
    <p:titleStyle>
      <a:lvl1pPr algn="ctr" rtl="0" eaLnBrk="1" fontAlgn="base" hangingPunct="1">
        <a:spcBef>
          <a:spcPct val="0"/>
        </a:spcBef>
        <a:spcAft>
          <a:spcPct val="0"/>
        </a:spcAft>
        <a:defRPr kumimoji="1" sz="3256"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35">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35">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35">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35">
          <a:solidFill>
            <a:schemeClr val="tx2"/>
          </a:solidFill>
          <a:latin typeface="Arial" charset="0"/>
          <a:ea typeface="HGPｺﾞｼｯｸE" pitchFamily="50" charset="-128"/>
        </a:defRPr>
      </a:lvl5pPr>
      <a:lvl6pPr marL="465181" algn="l" rtl="0" eaLnBrk="1" fontAlgn="base" hangingPunct="1">
        <a:spcBef>
          <a:spcPct val="0"/>
        </a:spcBef>
        <a:spcAft>
          <a:spcPct val="0"/>
        </a:spcAft>
        <a:defRPr kumimoji="1" sz="2035">
          <a:solidFill>
            <a:schemeClr val="tx2"/>
          </a:solidFill>
          <a:latin typeface="Arial" charset="0"/>
          <a:ea typeface="HGPｺﾞｼｯｸE" pitchFamily="50" charset="-128"/>
        </a:defRPr>
      </a:lvl6pPr>
      <a:lvl7pPr marL="930362" algn="l" rtl="0" eaLnBrk="1" fontAlgn="base" hangingPunct="1">
        <a:spcBef>
          <a:spcPct val="0"/>
        </a:spcBef>
        <a:spcAft>
          <a:spcPct val="0"/>
        </a:spcAft>
        <a:defRPr kumimoji="1" sz="2035">
          <a:solidFill>
            <a:schemeClr val="tx2"/>
          </a:solidFill>
          <a:latin typeface="Arial" charset="0"/>
          <a:ea typeface="HGPｺﾞｼｯｸE" pitchFamily="50" charset="-128"/>
        </a:defRPr>
      </a:lvl7pPr>
      <a:lvl8pPr marL="1395543" algn="l" rtl="0" eaLnBrk="1" fontAlgn="base" hangingPunct="1">
        <a:spcBef>
          <a:spcPct val="0"/>
        </a:spcBef>
        <a:spcAft>
          <a:spcPct val="0"/>
        </a:spcAft>
        <a:defRPr kumimoji="1" sz="2035">
          <a:solidFill>
            <a:schemeClr val="tx2"/>
          </a:solidFill>
          <a:latin typeface="Arial" charset="0"/>
          <a:ea typeface="HGPｺﾞｼｯｸE" pitchFamily="50" charset="-128"/>
        </a:defRPr>
      </a:lvl8pPr>
      <a:lvl9pPr marL="1860724" algn="l" rtl="0" eaLnBrk="1" fontAlgn="base" hangingPunct="1">
        <a:spcBef>
          <a:spcPct val="0"/>
        </a:spcBef>
        <a:spcAft>
          <a:spcPct val="0"/>
        </a:spcAft>
        <a:defRPr kumimoji="1" sz="2035">
          <a:solidFill>
            <a:schemeClr val="tx2"/>
          </a:solidFill>
          <a:latin typeface="Arial" charset="0"/>
          <a:ea typeface="HGPｺﾞｼｯｸE" pitchFamily="50" charset="-128"/>
        </a:defRPr>
      </a:lvl9pPr>
    </p:titleStyle>
    <p:bodyStyle>
      <a:lvl1pPr marL="348886" indent="-348886" algn="l" rtl="0" eaLnBrk="1" fontAlgn="base" hangingPunct="1">
        <a:spcBef>
          <a:spcPct val="20000"/>
        </a:spcBef>
        <a:spcAft>
          <a:spcPct val="0"/>
        </a:spcAft>
        <a:defRPr kumimoji="1" sz="1628">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3875" indent="-179289" algn="l" rtl="0" eaLnBrk="1" fontAlgn="base" hangingPunct="1">
        <a:lnSpc>
          <a:spcPct val="110000"/>
        </a:lnSpc>
        <a:spcBef>
          <a:spcPct val="0"/>
        </a:spcBef>
        <a:spcAft>
          <a:spcPct val="0"/>
        </a:spcAft>
        <a:buChar char="–"/>
        <a:defRPr kumimoji="1" sz="1424">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22143" indent="-185750" algn="l" rtl="0" eaLnBrk="1" fontAlgn="base" hangingPunct="1">
        <a:lnSpc>
          <a:spcPct val="110000"/>
        </a:lnSpc>
        <a:spcBef>
          <a:spcPct val="0"/>
        </a:spcBef>
        <a:spcAft>
          <a:spcPct val="0"/>
        </a:spcAft>
        <a:buChar char="•"/>
        <a:defRPr kumimoji="1" sz="1628">
          <a:solidFill>
            <a:schemeClr val="tx1"/>
          </a:solidFill>
          <a:latin typeface="Times New Roman" pitchFamily="18" charset="0"/>
          <a:ea typeface="+mn-ea"/>
        </a:defRPr>
      </a:lvl3pPr>
      <a:lvl4pPr marL="1183950" indent="-179289" algn="l" rtl="0" eaLnBrk="1" fontAlgn="base" hangingPunct="1">
        <a:lnSpc>
          <a:spcPct val="110000"/>
        </a:lnSpc>
        <a:spcBef>
          <a:spcPct val="0"/>
        </a:spcBef>
        <a:spcAft>
          <a:spcPct val="0"/>
        </a:spcAft>
        <a:buFont typeface="Arial" charset="0"/>
        <a:buChar char="»"/>
        <a:defRPr kumimoji="1" sz="1628">
          <a:solidFill>
            <a:schemeClr val="tx1"/>
          </a:solidFill>
          <a:latin typeface="Times New Roman" pitchFamily="18" charset="0"/>
          <a:ea typeface="+mn-ea"/>
        </a:defRPr>
      </a:lvl4pPr>
      <a:lvl5pPr marL="1552219"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5pPr>
      <a:lvl6pPr marL="2017400"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6pPr>
      <a:lvl7pPr marL="2482581"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7pPr>
      <a:lvl8pPr marL="2947762"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8pPr>
      <a:lvl9pPr marL="3412943" indent="-185750" algn="l" rtl="0" eaLnBrk="1" fontAlgn="base" hangingPunct="1">
        <a:lnSpc>
          <a:spcPct val="110000"/>
        </a:lnSpc>
        <a:spcBef>
          <a:spcPct val="0"/>
        </a:spcBef>
        <a:spcAft>
          <a:spcPct val="0"/>
        </a:spcAft>
        <a:buFont typeface="Wingdings" pitchFamily="2" charset="2"/>
        <a:buChar char="w"/>
        <a:defRPr kumimoji="1" sz="1628">
          <a:solidFill>
            <a:schemeClr val="tx1"/>
          </a:solidFill>
          <a:latin typeface="Times New Roman" pitchFamily="18" charset="0"/>
          <a:ea typeface="+mn-ea"/>
        </a:defRPr>
      </a:lvl9pPr>
    </p:bodyStyle>
    <p:otherStyle>
      <a:defPPr>
        <a:defRPr lang="ja-JP"/>
      </a:defPPr>
      <a:lvl1pPr marL="0" algn="l" defTabSz="930362" rtl="0" eaLnBrk="1" latinLnBrk="0" hangingPunct="1">
        <a:defRPr kumimoji="1" sz="1832" kern="1200">
          <a:solidFill>
            <a:schemeClr val="tx1"/>
          </a:solidFill>
          <a:latin typeface="+mn-lt"/>
          <a:ea typeface="+mn-ea"/>
          <a:cs typeface="+mn-cs"/>
        </a:defRPr>
      </a:lvl1pPr>
      <a:lvl2pPr marL="465181" algn="l" defTabSz="930362" rtl="0" eaLnBrk="1" latinLnBrk="0" hangingPunct="1">
        <a:defRPr kumimoji="1" sz="1832" kern="1200">
          <a:solidFill>
            <a:schemeClr val="tx1"/>
          </a:solidFill>
          <a:latin typeface="+mn-lt"/>
          <a:ea typeface="+mn-ea"/>
          <a:cs typeface="+mn-cs"/>
        </a:defRPr>
      </a:lvl2pPr>
      <a:lvl3pPr marL="930362" algn="l" defTabSz="930362" rtl="0" eaLnBrk="1" latinLnBrk="0" hangingPunct="1">
        <a:defRPr kumimoji="1" sz="1832" kern="1200">
          <a:solidFill>
            <a:schemeClr val="tx1"/>
          </a:solidFill>
          <a:latin typeface="+mn-lt"/>
          <a:ea typeface="+mn-ea"/>
          <a:cs typeface="+mn-cs"/>
        </a:defRPr>
      </a:lvl3pPr>
      <a:lvl4pPr marL="1395543" algn="l" defTabSz="930362" rtl="0" eaLnBrk="1" latinLnBrk="0" hangingPunct="1">
        <a:defRPr kumimoji="1" sz="1832" kern="1200">
          <a:solidFill>
            <a:schemeClr val="tx1"/>
          </a:solidFill>
          <a:latin typeface="+mn-lt"/>
          <a:ea typeface="+mn-ea"/>
          <a:cs typeface="+mn-cs"/>
        </a:defRPr>
      </a:lvl4pPr>
      <a:lvl5pPr marL="1860724" algn="l" defTabSz="930362" rtl="0" eaLnBrk="1" latinLnBrk="0" hangingPunct="1">
        <a:defRPr kumimoji="1" sz="1832" kern="1200">
          <a:solidFill>
            <a:schemeClr val="tx1"/>
          </a:solidFill>
          <a:latin typeface="+mn-lt"/>
          <a:ea typeface="+mn-ea"/>
          <a:cs typeface="+mn-cs"/>
        </a:defRPr>
      </a:lvl5pPr>
      <a:lvl6pPr marL="2325905" algn="l" defTabSz="930362" rtl="0" eaLnBrk="1" latinLnBrk="0" hangingPunct="1">
        <a:defRPr kumimoji="1" sz="1832" kern="1200">
          <a:solidFill>
            <a:schemeClr val="tx1"/>
          </a:solidFill>
          <a:latin typeface="+mn-lt"/>
          <a:ea typeface="+mn-ea"/>
          <a:cs typeface="+mn-cs"/>
        </a:defRPr>
      </a:lvl6pPr>
      <a:lvl7pPr marL="2791086" algn="l" defTabSz="930362" rtl="0" eaLnBrk="1" latinLnBrk="0" hangingPunct="1">
        <a:defRPr kumimoji="1" sz="1832" kern="1200">
          <a:solidFill>
            <a:schemeClr val="tx1"/>
          </a:solidFill>
          <a:latin typeface="+mn-lt"/>
          <a:ea typeface="+mn-ea"/>
          <a:cs typeface="+mn-cs"/>
        </a:defRPr>
      </a:lvl7pPr>
      <a:lvl8pPr marL="3256267" algn="l" defTabSz="930362" rtl="0" eaLnBrk="1" latinLnBrk="0" hangingPunct="1">
        <a:defRPr kumimoji="1" sz="1832" kern="1200">
          <a:solidFill>
            <a:schemeClr val="tx1"/>
          </a:solidFill>
          <a:latin typeface="+mn-lt"/>
          <a:ea typeface="+mn-ea"/>
          <a:cs typeface="+mn-cs"/>
        </a:defRPr>
      </a:lvl8pPr>
      <a:lvl9pPr marL="3721448" algn="l" defTabSz="930362" rtl="0" eaLnBrk="1" latinLnBrk="0" hangingPunct="1">
        <a:defRPr kumimoji="1" sz="18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Tree>
    <p:extLst>
      <p:ext uri="{BB962C8B-B14F-4D97-AF65-F5344CB8AC3E}">
        <p14:creationId xmlns:p14="http://schemas.microsoft.com/office/powerpoint/2010/main" val="36577031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430012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09366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65262330"/>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0735621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6595"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36" name="テキスト ボックス 35"/>
          <p:cNvSpPr txBox="1"/>
          <p:nvPr/>
        </p:nvSpPr>
        <p:spPr>
          <a:xfrm>
            <a:off x="165317" y="-1584098"/>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13.00</a:t>
            </a:r>
            <a:endParaRPr lang="ja-JP" altLang="en-US" sz="1079" dirty="0">
              <a:solidFill>
                <a:srgbClr val="333333"/>
              </a:solidFill>
              <a:cs typeface="Meiryo UI" panose="020B0604030504040204" pitchFamily="50" charset="-128"/>
            </a:endParaRPr>
          </a:p>
        </p:txBody>
      </p:sp>
      <p:sp>
        <p:nvSpPr>
          <p:cNvPr id="37" name="テキスト ボックス 36"/>
          <p:cNvSpPr txBox="1"/>
          <p:nvPr/>
        </p:nvSpPr>
        <p:spPr>
          <a:xfrm>
            <a:off x="656352" y="-1584096"/>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10.80</a:t>
            </a:r>
            <a:endParaRPr lang="ja-JP" altLang="en-US" sz="1079" dirty="0">
              <a:solidFill>
                <a:srgbClr val="333333"/>
              </a:solidFill>
              <a:cs typeface="Meiryo UI" panose="020B0604030504040204" pitchFamily="50" charset="-128"/>
            </a:endParaRPr>
          </a:p>
        </p:txBody>
      </p:sp>
      <p:sp>
        <p:nvSpPr>
          <p:cNvPr id="38" name="テキスト ボックス 37"/>
          <p:cNvSpPr txBox="1"/>
          <p:nvPr/>
        </p:nvSpPr>
        <p:spPr>
          <a:xfrm>
            <a:off x="1295839"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39" name="テキスト ボックス 38"/>
          <p:cNvSpPr txBox="1"/>
          <p:nvPr/>
        </p:nvSpPr>
        <p:spPr>
          <a:xfrm>
            <a:off x="4768497" y="-1584096"/>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0" name="テキスト ボックス 39"/>
          <p:cNvSpPr txBox="1"/>
          <p:nvPr/>
        </p:nvSpPr>
        <p:spPr>
          <a:xfrm>
            <a:off x="5407984"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0.40</a:t>
            </a:r>
            <a:endParaRPr lang="ja-JP" altLang="en-US" sz="1079" dirty="0">
              <a:solidFill>
                <a:srgbClr val="333333"/>
              </a:solidFill>
              <a:cs typeface="Meiryo UI" panose="020B0604030504040204" pitchFamily="50" charset="-128"/>
            </a:endParaRPr>
          </a:p>
        </p:txBody>
      </p:sp>
      <p:sp>
        <p:nvSpPr>
          <p:cNvPr id="41" name="テキスト ボックス 40"/>
          <p:cNvSpPr txBox="1"/>
          <p:nvPr/>
        </p:nvSpPr>
        <p:spPr>
          <a:xfrm>
            <a:off x="6413727" y="-1584097"/>
            <a:ext cx="492443"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3.00</a:t>
            </a:r>
            <a:endParaRPr lang="ja-JP" altLang="en-US" sz="1079" dirty="0">
              <a:solidFill>
                <a:srgbClr val="333333"/>
              </a:solidFill>
              <a:cs typeface="Meiryo UI" panose="020B0604030504040204" pitchFamily="50" charset="-128"/>
            </a:endParaRPr>
          </a:p>
        </p:txBody>
      </p:sp>
      <p:sp>
        <p:nvSpPr>
          <p:cNvPr id="42" name="テキスト ボックス 41"/>
          <p:cNvSpPr txBox="1"/>
          <p:nvPr/>
        </p:nvSpPr>
        <p:spPr>
          <a:xfrm>
            <a:off x="9223297"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10.20</a:t>
            </a:r>
            <a:endParaRPr lang="ja-JP" altLang="en-US" sz="1079" dirty="0">
              <a:solidFill>
                <a:srgbClr val="333333"/>
              </a:solidFill>
              <a:cs typeface="Meiryo UI" panose="020B0604030504040204" pitchFamily="50" charset="-128"/>
            </a:endParaRPr>
          </a:p>
        </p:txBody>
      </p:sp>
      <p:sp>
        <p:nvSpPr>
          <p:cNvPr id="43" name="テキスト ボックス 42"/>
          <p:cNvSpPr txBox="1"/>
          <p:nvPr/>
        </p:nvSpPr>
        <p:spPr>
          <a:xfrm>
            <a:off x="10466820" y="-1584097"/>
            <a:ext cx="579005" cy="258404"/>
          </a:xfrm>
          <a:prstGeom prst="rect">
            <a:avLst/>
          </a:prstGeom>
          <a:noFill/>
        </p:spPr>
        <p:txBody>
          <a:bodyPr wrap="none" rtlCol="0">
            <a:spAutoFit/>
          </a:bodyPr>
          <a:lstStyle/>
          <a:p>
            <a:pPr algn="ctr" fontAlgn="base">
              <a:spcBef>
                <a:spcPct val="0"/>
              </a:spcBef>
              <a:spcAft>
                <a:spcPct val="0"/>
              </a:spcAft>
            </a:pPr>
            <a:r>
              <a:rPr lang="en-US" altLang="ja-JP" sz="1079" dirty="0">
                <a:solidFill>
                  <a:srgbClr val="333333"/>
                </a:solidFill>
                <a:cs typeface="Meiryo UI" panose="020B0604030504040204" pitchFamily="50" charset="-128"/>
              </a:rPr>
              <a:t>13.40</a:t>
            </a:r>
            <a:endParaRPr lang="ja-JP" altLang="en-US" sz="1079" dirty="0">
              <a:solidFill>
                <a:srgbClr val="333333"/>
              </a:solidFill>
              <a:cs typeface="Meiryo UI" panose="020B0604030504040204" pitchFamily="50" charset="-128"/>
            </a:endParaRPr>
          </a:p>
        </p:txBody>
      </p:sp>
      <p:sp>
        <p:nvSpPr>
          <p:cNvPr id="44" name="テキスト ボックス 43"/>
          <p:cNvSpPr txBox="1"/>
          <p:nvPr/>
        </p:nvSpPr>
        <p:spPr>
          <a:xfrm>
            <a:off x="11696794" y="61148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7.40</a:t>
            </a:r>
            <a:endParaRPr lang="ja-JP" altLang="en-US" sz="1079" dirty="0">
              <a:solidFill>
                <a:srgbClr val="333333"/>
              </a:solidFill>
              <a:cs typeface="Meiryo UI" panose="020B0604030504040204" pitchFamily="50" charset="-128"/>
            </a:endParaRPr>
          </a:p>
        </p:txBody>
      </p:sp>
      <p:sp>
        <p:nvSpPr>
          <p:cNvPr id="45" name="テキスト ボックス 44"/>
          <p:cNvSpPr txBox="1"/>
          <p:nvPr/>
        </p:nvSpPr>
        <p:spPr>
          <a:xfrm>
            <a:off x="11696794" y="1127160"/>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6.00</a:t>
            </a:r>
            <a:endParaRPr lang="ja-JP" altLang="en-US" sz="1079" dirty="0">
              <a:solidFill>
                <a:srgbClr val="333333"/>
              </a:solidFill>
              <a:cs typeface="Meiryo UI" panose="020B0604030504040204" pitchFamily="50" charset="-128"/>
            </a:endParaRPr>
          </a:p>
        </p:txBody>
      </p:sp>
      <p:sp>
        <p:nvSpPr>
          <p:cNvPr id="46" name="テキスト ボックス 45"/>
          <p:cNvSpPr txBox="1"/>
          <p:nvPr/>
        </p:nvSpPr>
        <p:spPr>
          <a:xfrm>
            <a:off x="11696794" y="1566566"/>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7" name="テキスト ボックス 46"/>
          <p:cNvSpPr txBox="1"/>
          <p:nvPr/>
        </p:nvSpPr>
        <p:spPr>
          <a:xfrm>
            <a:off x="11696794" y="6002242"/>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5.60</a:t>
            </a:r>
            <a:endParaRPr lang="ja-JP" altLang="en-US" sz="1079" dirty="0">
              <a:solidFill>
                <a:srgbClr val="333333"/>
              </a:solidFill>
              <a:cs typeface="Meiryo UI" panose="020B0604030504040204" pitchFamily="50" charset="-128"/>
            </a:endParaRPr>
          </a:p>
        </p:txBody>
      </p:sp>
      <p:sp>
        <p:nvSpPr>
          <p:cNvPr id="48" name="テキスト ボックス 47"/>
          <p:cNvSpPr txBox="1"/>
          <p:nvPr/>
        </p:nvSpPr>
        <p:spPr>
          <a:xfrm>
            <a:off x="11696794" y="7351434"/>
            <a:ext cx="492443" cy="258404"/>
          </a:xfrm>
          <a:prstGeom prst="rect">
            <a:avLst/>
          </a:prstGeom>
          <a:noFill/>
        </p:spPr>
        <p:txBody>
          <a:bodyPr wrap="none" rtlCol="0">
            <a:spAutoFit/>
          </a:bodyPr>
          <a:lstStyle/>
          <a:p>
            <a:pPr algn="r" fontAlgn="base">
              <a:spcBef>
                <a:spcPct val="0"/>
              </a:spcBef>
              <a:spcAft>
                <a:spcPct val="0"/>
              </a:spcAft>
            </a:pPr>
            <a:r>
              <a:rPr lang="en-US" altLang="ja-JP" sz="1079" dirty="0">
                <a:solidFill>
                  <a:srgbClr val="333333"/>
                </a:solidFill>
                <a:cs typeface="Meiryo UI" panose="020B0604030504040204" pitchFamily="50" charset="-128"/>
              </a:rPr>
              <a:t>9.00</a:t>
            </a:r>
            <a:endParaRPr lang="ja-JP" altLang="en-US" sz="1079"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520935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hf sldNum="0" hdr="0" ftr="0" dt="0"/>
  <p:txStyles>
    <p:titleStyle>
      <a:lvl1pPr algn="ctr" rtl="0" eaLnBrk="1" fontAlgn="base" hangingPunct="1">
        <a:spcBef>
          <a:spcPct val="0"/>
        </a:spcBef>
        <a:spcAft>
          <a:spcPct val="0"/>
        </a:spcAft>
        <a:defRPr kumimoji="1" sz="34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59">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59">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59">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59">
          <a:solidFill>
            <a:schemeClr val="tx2"/>
          </a:solidFill>
          <a:latin typeface="Arial" charset="0"/>
          <a:ea typeface="HGPｺﾞｼｯｸE" pitchFamily="50" charset="-128"/>
        </a:defRPr>
      </a:lvl5pPr>
      <a:lvl6pPr marL="493456" algn="l" rtl="0" eaLnBrk="1" fontAlgn="base" hangingPunct="1">
        <a:spcBef>
          <a:spcPct val="0"/>
        </a:spcBef>
        <a:spcAft>
          <a:spcPct val="0"/>
        </a:spcAft>
        <a:defRPr kumimoji="1" sz="2159">
          <a:solidFill>
            <a:schemeClr val="tx2"/>
          </a:solidFill>
          <a:latin typeface="Arial" charset="0"/>
          <a:ea typeface="HGPｺﾞｼｯｸE" pitchFamily="50" charset="-128"/>
        </a:defRPr>
      </a:lvl6pPr>
      <a:lvl7pPr marL="986912" algn="l" rtl="0" eaLnBrk="1" fontAlgn="base" hangingPunct="1">
        <a:spcBef>
          <a:spcPct val="0"/>
        </a:spcBef>
        <a:spcAft>
          <a:spcPct val="0"/>
        </a:spcAft>
        <a:defRPr kumimoji="1" sz="2159">
          <a:solidFill>
            <a:schemeClr val="tx2"/>
          </a:solidFill>
          <a:latin typeface="Arial" charset="0"/>
          <a:ea typeface="HGPｺﾞｼｯｸE" pitchFamily="50" charset="-128"/>
        </a:defRPr>
      </a:lvl7pPr>
      <a:lvl8pPr marL="1480368" algn="l" rtl="0" eaLnBrk="1" fontAlgn="base" hangingPunct="1">
        <a:spcBef>
          <a:spcPct val="0"/>
        </a:spcBef>
        <a:spcAft>
          <a:spcPct val="0"/>
        </a:spcAft>
        <a:defRPr kumimoji="1" sz="2159">
          <a:solidFill>
            <a:schemeClr val="tx2"/>
          </a:solidFill>
          <a:latin typeface="Arial" charset="0"/>
          <a:ea typeface="HGPｺﾞｼｯｸE" pitchFamily="50" charset="-128"/>
        </a:defRPr>
      </a:lvl8pPr>
      <a:lvl9pPr marL="1973824" algn="l" rtl="0" eaLnBrk="1" fontAlgn="base" hangingPunct="1">
        <a:spcBef>
          <a:spcPct val="0"/>
        </a:spcBef>
        <a:spcAft>
          <a:spcPct val="0"/>
        </a:spcAft>
        <a:defRPr kumimoji="1" sz="2159">
          <a:solidFill>
            <a:schemeClr val="tx2"/>
          </a:solidFill>
          <a:latin typeface="Arial" charset="0"/>
          <a:ea typeface="HGPｺﾞｼｯｸE" pitchFamily="50" charset="-128"/>
        </a:defRPr>
      </a:lvl9pPr>
    </p:titleStyle>
    <p:bodyStyle>
      <a:lvl1pPr marL="370092" indent="-370092" algn="l" rtl="0" eaLnBrk="1" fontAlgn="base" hangingPunct="1">
        <a:spcBef>
          <a:spcPct val="20000"/>
        </a:spcBef>
        <a:spcAft>
          <a:spcPct val="0"/>
        </a:spcAft>
        <a:defRPr kumimoji="1" sz="172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81463" indent="-190187" algn="l" rtl="0" eaLnBrk="1" fontAlgn="base" hangingPunct="1">
        <a:lnSpc>
          <a:spcPct val="110000"/>
        </a:lnSpc>
        <a:spcBef>
          <a:spcPct val="0"/>
        </a:spcBef>
        <a:spcAft>
          <a:spcPct val="0"/>
        </a:spcAft>
        <a:buChar char="–"/>
        <a:defRPr kumimoji="1" sz="1511">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72115" indent="-197040" algn="l" rtl="0" eaLnBrk="1" fontAlgn="base" hangingPunct="1">
        <a:lnSpc>
          <a:spcPct val="110000"/>
        </a:lnSpc>
        <a:spcBef>
          <a:spcPct val="0"/>
        </a:spcBef>
        <a:spcAft>
          <a:spcPct val="0"/>
        </a:spcAft>
        <a:buChar char="•"/>
        <a:defRPr kumimoji="1" sz="1727">
          <a:solidFill>
            <a:schemeClr val="tx1"/>
          </a:solidFill>
          <a:latin typeface="Times New Roman" pitchFamily="18" charset="0"/>
          <a:ea typeface="+mn-ea"/>
        </a:defRPr>
      </a:lvl3pPr>
      <a:lvl4pPr marL="1255914" indent="-190187" algn="l" rtl="0" eaLnBrk="1" fontAlgn="base" hangingPunct="1">
        <a:lnSpc>
          <a:spcPct val="110000"/>
        </a:lnSpc>
        <a:spcBef>
          <a:spcPct val="0"/>
        </a:spcBef>
        <a:spcAft>
          <a:spcPct val="0"/>
        </a:spcAft>
        <a:buFont typeface="Arial" charset="0"/>
        <a:buChar char="»"/>
        <a:defRPr kumimoji="1" sz="1727">
          <a:solidFill>
            <a:schemeClr val="tx1"/>
          </a:solidFill>
          <a:latin typeface="Times New Roman" pitchFamily="18" charset="0"/>
          <a:ea typeface="+mn-ea"/>
        </a:defRPr>
      </a:lvl4pPr>
      <a:lvl5pPr marL="1646567"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5pPr>
      <a:lvl6pPr marL="2140023"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6pPr>
      <a:lvl7pPr marL="2633479"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7pPr>
      <a:lvl8pPr marL="3126935"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8pPr>
      <a:lvl9pPr marL="3620391" indent="-197040" algn="l" rtl="0" eaLnBrk="1" fontAlgn="base" hangingPunct="1">
        <a:lnSpc>
          <a:spcPct val="110000"/>
        </a:lnSpc>
        <a:spcBef>
          <a:spcPct val="0"/>
        </a:spcBef>
        <a:spcAft>
          <a:spcPct val="0"/>
        </a:spcAft>
        <a:buFont typeface="Wingdings" pitchFamily="2" charset="2"/>
        <a:buChar char="w"/>
        <a:defRPr kumimoji="1" sz="1727">
          <a:solidFill>
            <a:schemeClr val="tx1"/>
          </a:solidFill>
          <a:latin typeface="Times New Roman" pitchFamily="18" charset="0"/>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9" name="直線コネクタ 18"/>
          <p:cNvCxnSpPr/>
          <p:nvPr/>
        </p:nvCxnSpPr>
        <p:spPr bwMode="auto">
          <a:xfrm>
            <a:off x="13597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94095"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149713"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3811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5187902"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501829"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511040"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9309074"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10553026" y="-1266595"/>
            <a:ext cx="0" cy="1190632"/>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線コネクタ 27"/>
          <p:cNvCxnSpPr/>
          <p:nvPr/>
        </p:nvCxnSpPr>
        <p:spPr bwMode="auto">
          <a:xfrm>
            <a:off x="10784499" y="839964"/>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線コネクタ 29"/>
          <p:cNvCxnSpPr/>
          <p:nvPr/>
        </p:nvCxnSpPr>
        <p:spPr bwMode="auto">
          <a:xfrm>
            <a:off x="10784499" y="1395073"/>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直線コネクタ 30"/>
          <p:cNvCxnSpPr/>
          <p:nvPr/>
        </p:nvCxnSpPr>
        <p:spPr bwMode="auto">
          <a:xfrm>
            <a:off x="10784499" y="1552566"/>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コネクタ 32"/>
          <p:cNvCxnSpPr/>
          <p:nvPr/>
        </p:nvCxnSpPr>
        <p:spPr bwMode="auto">
          <a:xfrm>
            <a:off x="10784499" y="6002242"/>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p:cNvCxnSpPr/>
          <p:nvPr/>
        </p:nvCxnSpPr>
        <p:spPr bwMode="auto">
          <a:xfrm>
            <a:off x="10784499" y="7351435"/>
            <a:ext cx="1165673" cy="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2338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36" name="テキスト ボックス 35"/>
          <p:cNvSpPr txBox="1"/>
          <p:nvPr/>
        </p:nvSpPr>
        <p:spPr>
          <a:xfrm>
            <a:off x="168524" y="-1584098"/>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13.00</a:t>
            </a:r>
            <a:endParaRPr lang="ja-JP" altLang="en-US" sz="1057" dirty="0">
              <a:solidFill>
                <a:srgbClr val="333333"/>
              </a:solidFill>
              <a:cs typeface="Meiryo UI" panose="020B0604030504040204" pitchFamily="50" charset="-128"/>
            </a:endParaRPr>
          </a:p>
        </p:txBody>
      </p:sp>
      <p:sp>
        <p:nvSpPr>
          <p:cNvPr id="37" name="テキスト ボックス 36"/>
          <p:cNvSpPr txBox="1"/>
          <p:nvPr/>
        </p:nvSpPr>
        <p:spPr>
          <a:xfrm>
            <a:off x="659560" y="-1584096"/>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10.80</a:t>
            </a:r>
            <a:endParaRPr lang="ja-JP" altLang="en-US" sz="1057" dirty="0">
              <a:solidFill>
                <a:srgbClr val="333333"/>
              </a:solidFill>
              <a:cs typeface="Meiryo UI" panose="020B0604030504040204" pitchFamily="50" charset="-128"/>
            </a:endParaRPr>
          </a:p>
        </p:txBody>
      </p:sp>
      <p:sp>
        <p:nvSpPr>
          <p:cNvPr id="38" name="テキスト ボックス 37"/>
          <p:cNvSpPr txBox="1"/>
          <p:nvPr/>
        </p:nvSpPr>
        <p:spPr>
          <a:xfrm>
            <a:off x="1299047"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39" name="テキスト ボックス 38"/>
          <p:cNvSpPr txBox="1"/>
          <p:nvPr/>
        </p:nvSpPr>
        <p:spPr>
          <a:xfrm>
            <a:off x="4770903" y="-1584096"/>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0" name="テキスト ボックス 39"/>
          <p:cNvSpPr txBox="1"/>
          <p:nvPr/>
        </p:nvSpPr>
        <p:spPr>
          <a:xfrm>
            <a:off x="5410390"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0.40</a:t>
            </a:r>
            <a:endParaRPr lang="ja-JP" altLang="en-US" sz="1057" dirty="0">
              <a:solidFill>
                <a:srgbClr val="333333"/>
              </a:solidFill>
              <a:cs typeface="Meiryo UI" panose="020B0604030504040204" pitchFamily="50" charset="-128"/>
            </a:endParaRPr>
          </a:p>
        </p:txBody>
      </p:sp>
      <p:sp>
        <p:nvSpPr>
          <p:cNvPr id="41" name="テキスト ボックス 40"/>
          <p:cNvSpPr txBox="1"/>
          <p:nvPr/>
        </p:nvSpPr>
        <p:spPr>
          <a:xfrm>
            <a:off x="6416133" y="-1584097"/>
            <a:ext cx="48763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3.00</a:t>
            </a:r>
            <a:endParaRPr lang="ja-JP" altLang="en-US" sz="1057" dirty="0">
              <a:solidFill>
                <a:srgbClr val="333333"/>
              </a:solidFill>
              <a:cs typeface="Meiryo UI" panose="020B0604030504040204" pitchFamily="50" charset="-128"/>
            </a:endParaRPr>
          </a:p>
        </p:txBody>
      </p:sp>
      <p:sp>
        <p:nvSpPr>
          <p:cNvPr id="42" name="テキスト ボックス 41"/>
          <p:cNvSpPr txBox="1"/>
          <p:nvPr/>
        </p:nvSpPr>
        <p:spPr>
          <a:xfrm>
            <a:off x="9226505"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10.20</a:t>
            </a:r>
            <a:endParaRPr lang="ja-JP" altLang="en-US" sz="1057" dirty="0">
              <a:solidFill>
                <a:srgbClr val="333333"/>
              </a:solidFill>
              <a:cs typeface="Meiryo UI" panose="020B0604030504040204" pitchFamily="50" charset="-128"/>
            </a:endParaRPr>
          </a:p>
        </p:txBody>
      </p:sp>
      <p:sp>
        <p:nvSpPr>
          <p:cNvPr id="43" name="テキスト ボックス 42"/>
          <p:cNvSpPr txBox="1"/>
          <p:nvPr/>
        </p:nvSpPr>
        <p:spPr>
          <a:xfrm>
            <a:off x="10470028" y="-1584097"/>
            <a:ext cx="572593" cy="255006"/>
          </a:xfrm>
          <a:prstGeom prst="rect">
            <a:avLst/>
          </a:prstGeom>
          <a:noFill/>
        </p:spPr>
        <p:txBody>
          <a:bodyPr wrap="none" rtlCol="0">
            <a:spAutoFit/>
          </a:bodyPr>
          <a:lstStyle/>
          <a:p>
            <a:pPr algn="ctr" fontAlgn="base">
              <a:spcBef>
                <a:spcPct val="0"/>
              </a:spcBef>
              <a:spcAft>
                <a:spcPct val="0"/>
              </a:spcAft>
            </a:pPr>
            <a:r>
              <a:rPr lang="en-US" altLang="ja-JP" sz="1057" dirty="0">
                <a:solidFill>
                  <a:srgbClr val="333333"/>
                </a:solidFill>
                <a:cs typeface="Meiryo UI" panose="020B0604030504040204" pitchFamily="50" charset="-128"/>
              </a:rPr>
              <a:t>13.40</a:t>
            </a:r>
            <a:endParaRPr lang="ja-JP" altLang="en-US" sz="1057" dirty="0">
              <a:solidFill>
                <a:srgbClr val="333333"/>
              </a:solidFill>
              <a:cs typeface="Meiryo UI" panose="020B0604030504040204" pitchFamily="50" charset="-128"/>
            </a:endParaRPr>
          </a:p>
        </p:txBody>
      </p:sp>
      <p:sp>
        <p:nvSpPr>
          <p:cNvPr id="44" name="テキスト ボックス 43"/>
          <p:cNvSpPr txBox="1"/>
          <p:nvPr/>
        </p:nvSpPr>
        <p:spPr>
          <a:xfrm>
            <a:off x="11701604" y="611485"/>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7.40</a:t>
            </a:r>
            <a:endParaRPr lang="ja-JP" altLang="en-US" sz="1057" dirty="0">
              <a:solidFill>
                <a:srgbClr val="333333"/>
              </a:solidFill>
              <a:cs typeface="Meiryo UI" panose="020B0604030504040204" pitchFamily="50" charset="-128"/>
            </a:endParaRPr>
          </a:p>
        </p:txBody>
      </p:sp>
      <p:sp>
        <p:nvSpPr>
          <p:cNvPr id="45" name="テキスト ボックス 44"/>
          <p:cNvSpPr txBox="1"/>
          <p:nvPr/>
        </p:nvSpPr>
        <p:spPr>
          <a:xfrm>
            <a:off x="11701604" y="1127160"/>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6.00</a:t>
            </a:r>
            <a:endParaRPr lang="ja-JP" altLang="en-US" sz="1057" dirty="0">
              <a:solidFill>
                <a:srgbClr val="333333"/>
              </a:solidFill>
              <a:cs typeface="Meiryo UI" panose="020B0604030504040204" pitchFamily="50" charset="-128"/>
            </a:endParaRPr>
          </a:p>
        </p:txBody>
      </p:sp>
      <p:sp>
        <p:nvSpPr>
          <p:cNvPr id="46" name="テキスト ボックス 45"/>
          <p:cNvSpPr txBox="1"/>
          <p:nvPr/>
        </p:nvSpPr>
        <p:spPr>
          <a:xfrm>
            <a:off x="11701604" y="1566567"/>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7" name="テキスト ボックス 46"/>
          <p:cNvSpPr txBox="1"/>
          <p:nvPr/>
        </p:nvSpPr>
        <p:spPr>
          <a:xfrm>
            <a:off x="11701604" y="6002242"/>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5.60</a:t>
            </a:r>
            <a:endParaRPr lang="ja-JP" altLang="en-US" sz="1057" dirty="0">
              <a:solidFill>
                <a:srgbClr val="333333"/>
              </a:solidFill>
              <a:cs typeface="Meiryo UI" panose="020B0604030504040204" pitchFamily="50" charset="-128"/>
            </a:endParaRPr>
          </a:p>
        </p:txBody>
      </p:sp>
      <p:sp>
        <p:nvSpPr>
          <p:cNvPr id="48" name="テキスト ボックス 47"/>
          <p:cNvSpPr txBox="1"/>
          <p:nvPr/>
        </p:nvSpPr>
        <p:spPr>
          <a:xfrm>
            <a:off x="11701604" y="7351434"/>
            <a:ext cx="487633" cy="255006"/>
          </a:xfrm>
          <a:prstGeom prst="rect">
            <a:avLst/>
          </a:prstGeom>
          <a:noFill/>
        </p:spPr>
        <p:txBody>
          <a:bodyPr wrap="none" rtlCol="0">
            <a:spAutoFit/>
          </a:bodyPr>
          <a:lstStyle/>
          <a:p>
            <a:pPr algn="r" fontAlgn="base">
              <a:spcBef>
                <a:spcPct val="0"/>
              </a:spcBef>
              <a:spcAft>
                <a:spcPct val="0"/>
              </a:spcAft>
            </a:pPr>
            <a:r>
              <a:rPr lang="en-US" altLang="ja-JP" sz="1057" dirty="0">
                <a:solidFill>
                  <a:srgbClr val="333333"/>
                </a:solidFill>
                <a:cs typeface="Meiryo UI" panose="020B0604030504040204" pitchFamily="50" charset="-128"/>
              </a:rPr>
              <a:t>9.00</a:t>
            </a:r>
            <a:endParaRPr lang="ja-JP" altLang="en-US" sz="1057" dirty="0">
              <a:solidFill>
                <a:srgbClr val="333333"/>
              </a:solidFill>
              <a:cs typeface="Meiryo UI" panose="020B0604030504040204" pitchFamily="50" charset="-128"/>
            </a:endParaRPr>
          </a:p>
        </p:txBody>
      </p:sp>
      <p:sp>
        <p:nvSpPr>
          <p:cNvPr id="32" name="Rectangle 6"/>
          <p:cNvSpPr>
            <a:spLocks noChangeArrowheads="1"/>
          </p:cNvSpPr>
          <p:nvPr userDrawn="1"/>
        </p:nvSpPr>
        <p:spPr bwMode="auto">
          <a:xfrm>
            <a:off x="9309074" y="7113608"/>
            <a:ext cx="1382739" cy="446067"/>
          </a:xfrm>
          <a:prstGeom prst="rect">
            <a:avLst/>
          </a:prstGeom>
          <a:ln/>
          <a:extLst/>
        </p:spPr>
        <p:txBody>
          <a:bodyPr lIns="0" tIns="0" rIns="0" bIns="0" anchor="b"/>
          <a:lstStyle/>
          <a:p>
            <a:pPr lvl="0" algn="r" fontAlgn="base">
              <a:spcBef>
                <a:spcPct val="0"/>
              </a:spcBef>
              <a:spcAft>
                <a:spcPct val="0"/>
              </a:spcAft>
            </a:pPr>
            <a:fld id="{108656DF-4D47-46DA-9816-A02DCC070770}" type="slidenum">
              <a:rPr lang="ja-JP" altLang="en-US" sz="3885" baseline="0" smtClean="0">
                <a:solidFill>
                  <a:srgbClr val="333333"/>
                </a:solidFill>
                <a:latin typeface="Meiryo UI" panose="020B0604030504040204" pitchFamily="50" charset="-128"/>
                <a:ea typeface="Meiryo UI" panose="020B0604030504040204" pitchFamily="50" charset="-128"/>
                <a:cs typeface="Meiryo UI" panose="020B0604030504040204" pitchFamily="50" charset="-128"/>
              </a:rPr>
              <a:pPr lvl="0" algn="r" fontAlgn="base">
                <a:spcBef>
                  <a:spcPct val="0"/>
                </a:spcBef>
                <a:spcAft>
                  <a:spcPct val="0"/>
                </a:spcAft>
              </a:pPr>
              <a:t>‹#›</a:t>
            </a:fld>
            <a:endParaRPr lang="en-US" altLang="ja-JP" sz="3885" baseline="0" dirty="0">
              <a:solidFill>
                <a:srgbClr val="333333"/>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931196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sldNum="0" hdr="0" ftr="0" dt="0"/>
  <p:txStyles>
    <p:titleStyle>
      <a:lvl1pPr algn="ctr" rtl="0" eaLnBrk="1" fontAlgn="base" hangingPunct="1">
        <a:spcBef>
          <a:spcPct val="0"/>
        </a:spcBef>
        <a:spcAft>
          <a:spcPct val="0"/>
        </a:spcAft>
        <a:defRPr kumimoji="1" sz="3381"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114">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114">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114">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114">
          <a:solidFill>
            <a:schemeClr val="tx2"/>
          </a:solidFill>
          <a:latin typeface="Arial" charset="0"/>
          <a:ea typeface="HGPｺﾞｼｯｸE" pitchFamily="50" charset="-128"/>
        </a:defRPr>
      </a:lvl5pPr>
      <a:lvl6pPr marL="483163" algn="l" rtl="0" eaLnBrk="1" fontAlgn="base" hangingPunct="1">
        <a:spcBef>
          <a:spcPct val="0"/>
        </a:spcBef>
        <a:spcAft>
          <a:spcPct val="0"/>
        </a:spcAft>
        <a:defRPr kumimoji="1" sz="2114">
          <a:solidFill>
            <a:schemeClr val="tx2"/>
          </a:solidFill>
          <a:latin typeface="Arial" charset="0"/>
          <a:ea typeface="HGPｺﾞｼｯｸE" pitchFamily="50" charset="-128"/>
        </a:defRPr>
      </a:lvl6pPr>
      <a:lvl7pPr marL="966326" algn="l" rtl="0" eaLnBrk="1" fontAlgn="base" hangingPunct="1">
        <a:spcBef>
          <a:spcPct val="0"/>
        </a:spcBef>
        <a:spcAft>
          <a:spcPct val="0"/>
        </a:spcAft>
        <a:defRPr kumimoji="1" sz="2114">
          <a:solidFill>
            <a:schemeClr val="tx2"/>
          </a:solidFill>
          <a:latin typeface="Arial" charset="0"/>
          <a:ea typeface="HGPｺﾞｼｯｸE" pitchFamily="50" charset="-128"/>
        </a:defRPr>
      </a:lvl7pPr>
      <a:lvl8pPr marL="1449489" algn="l" rtl="0" eaLnBrk="1" fontAlgn="base" hangingPunct="1">
        <a:spcBef>
          <a:spcPct val="0"/>
        </a:spcBef>
        <a:spcAft>
          <a:spcPct val="0"/>
        </a:spcAft>
        <a:defRPr kumimoji="1" sz="2114">
          <a:solidFill>
            <a:schemeClr val="tx2"/>
          </a:solidFill>
          <a:latin typeface="Arial" charset="0"/>
          <a:ea typeface="HGPｺﾞｼｯｸE" pitchFamily="50" charset="-128"/>
        </a:defRPr>
      </a:lvl8pPr>
      <a:lvl9pPr marL="1932652" algn="l" rtl="0" eaLnBrk="1" fontAlgn="base" hangingPunct="1">
        <a:spcBef>
          <a:spcPct val="0"/>
        </a:spcBef>
        <a:spcAft>
          <a:spcPct val="0"/>
        </a:spcAft>
        <a:defRPr kumimoji="1" sz="2114">
          <a:solidFill>
            <a:schemeClr val="tx2"/>
          </a:solidFill>
          <a:latin typeface="Arial" charset="0"/>
          <a:ea typeface="HGPｺﾞｼｯｸE" pitchFamily="50" charset="-128"/>
        </a:defRPr>
      </a:lvl9pPr>
    </p:titleStyle>
    <p:bodyStyle>
      <a:lvl1pPr marL="362372" indent="-362372" algn="l" rtl="0" eaLnBrk="1" fontAlgn="base" hangingPunct="1">
        <a:spcBef>
          <a:spcPct val="20000"/>
        </a:spcBef>
        <a:spcAft>
          <a:spcPct val="0"/>
        </a:spcAft>
        <a:defRPr kumimoji="1" sz="169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71420" indent="-186220" algn="l" rtl="0" eaLnBrk="1" fontAlgn="base" hangingPunct="1">
        <a:lnSpc>
          <a:spcPct val="110000"/>
        </a:lnSpc>
        <a:spcBef>
          <a:spcPct val="0"/>
        </a:spcBef>
        <a:spcAft>
          <a:spcPct val="0"/>
        </a:spcAft>
        <a:buChar char="–"/>
        <a:defRPr kumimoji="1" sz="148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53924" indent="-192930" algn="l" rtl="0" eaLnBrk="1" fontAlgn="base" hangingPunct="1">
        <a:lnSpc>
          <a:spcPct val="110000"/>
        </a:lnSpc>
        <a:spcBef>
          <a:spcPct val="0"/>
        </a:spcBef>
        <a:spcAft>
          <a:spcPct val="0"/>
        </a:spcAft>
        <a:buChar char="•"/>
        <a:defRPr kumimoji="1" sz="1691">
          <a:solidFill>
            <a:schemeClr val="tx1"/>
          </a:solidFill>
          <a:latin typeface="Times New Roman" pitchFamily="18" charset="0"/>
          <a:ea typeface="+mn-ea"/>
        </a:defRPr>
      </a:lvl3pPr>
      <a:lvl4pPr marL="1229717" indent="-186220" algn="l" rtl="0" eaLnBrk="1" fontAlgn="base" hangingPunct="1">
        <a:lnSpc>
          <a:spcPct val="110000"/>
        </a:lnSpc>
        <a:spcBef>
          <a:spcPct val="0"/>
        </a:spcBef>
        <a:spcAft>
          <a:spcPct val="0"/>
        </a:spcAft>
        <a:buFont typeface="Arial" charset="0"/>
        <a:buChar char="»"/>
        <a:defRPr kumimoji="1" sz="1691">
          <a:solidFill>
            <a:schemeClr val="tx1"/>
          </a:solidFill>
          <a:latin typeface="Times New Roman" pitchFamily="18" charset="0"/>
          <a:ea typeface="+mn-ea"/>
        </a:defRPr>
      </a:lvl4pPr>
      <a:lvl5pPr marL="1612222"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5pPr>
      <a:lvl6pPr marL="2095384"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6pPr>
      <a:lvl7pPr marL="2578547"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7pPr>
      <a:lvl8pPr marL="3061710"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8pPr>
      <a:lvl9pPr marL="3544873" indent="-192930" algn="l" rtl="0" eaLnBrk="1" fontAlgn="base" hangingPunct="1">
        <a:lnSpc>
          <a:spcPct val="110000"/>
        </a:lnSpc>
        <a:spcBef>
          <a:spcPct val="0"/>
        </a:spcBef>
        <a:spcAft>
          <a:spcPct val="0"/>
        </a:spcAft>
        <a:buFont typeface="Wingdings" pitchFamily="2" charset="2"/>
        <a:buChar char="w"/>
        <a:defRPr kumimoji="1" sz="1691">
          <a:solidFill>
            <a:schemeClr val="tx1"/>
          </a:solidFill>
          <a:latin typeface="Times New Roman" pitchFamily="18" charset="0"/>
          <a:ea typeface="+mn-ea"/>
        </a:defRPr>
      </a:lvl9pPr>
    </p:bodyStyle>
    <p:otherStyle>
      <a:defPPr>
        <a:defRPr lang="ja-JP"/>
      </a:defPPr>
      <a:lvl1pPr marL="0" algn="l" defTabSz="966326" rtl="0" eaLnBrk="1" latinLnBrk="0" hangingPunct="1">
        <a:defRPr kumimoji="1" sz="1903" kern="1200">
          <a:solidFill>
            <a:schemeClr val="tx1"/>
          </a:solidFill>
          <a:latin typeface="+mn-lt"/>
          <a:ea typeface="+mn-ea"/>
          <a:cs typeface="+mn-cs"/>
        </a:defRPr>
      </a:lvl1pPr>
      <a:lvl2pPr marL="483163" algn="l" defTabSz="966326" rtl="0" eaLnBrk="1" latinLnBrk="0" hangingPunct="1">
        <a:defRPr kumimoji="1" sz="1903" kern="1200">
          <a:solidFill>
            <a:schemeClr val="tx1"/>
          </a:solidFill>
          <a:latin typeface="+mn-lt"/>
          <a:ea typeface="+mn-ea"/>
          <a:cs typeface="+mn-cs"/>
        </a:defRPr>
      </a:lvl2pPr>
      <a:lvl3pPr marL="966326" algn="l" defTabSz="966326" rtl="0" eaLnBrk="1" latinLnBrk="0" hangingPunct="1">
        <a:defRPr kumimoji="1" sz="1903" kern="1200">
          <a:solidFill>
            <a:schemeClr val="tx1"/>
          </a:solidFill>
          <a:latin typeface="+mn-lt"/>
          <a:ea typeface="+mn-ea"/>
          <a:cs typeface="+mn-cs"/>
        </a:defRPr>
      </a:lvl3pPr>
      <a:lvl4pPr marL="1449489" algn="l" defTabSz="966326" rtl="0" eaLnBrk="1" latinLnBrk="0" hangingPunct="1">
        <a:defRPr kumimoji="1" sz="1903" kern="1200">
          <a:solidFill>
            <a:schemeClr val="tx1"/>
          </a:solidFill>
          <a:latin typeface="+mn-lt"/>
          <a:ea typeface="+mn-ea"/>
          <a:cs typeface="+mn-cs"/>
        </a:defRPr>
      </a:lvl4pPr>
      <a:lvl5pPr marL="1932652" algn="l" defTabSz="966326" rtl="0" eaLnBrk="1" latinLnBrk="0" hangingPunct="1">
        <a:defRPr kumimoji="1" sz="1903" kern="1200">
          <a:solidFill>
            <a:schemeClr val="tx1"/>
          </a:solidFill>
          <a:latin typeface="+mn-lt"/>
          <a:ea typeface="+mn-ea"/>
          <a:cs typeface="+mn-cs"/>
        </a:defRPr>
      </a:lvl5pPr>
      <a:lvl6pPr marL="2415814" algn="l" defTabSz="966326" rtl="0" eaLnBrk="1" latinLnBrk="0" hangingPunct="1">
        <a:defRPr kumimoji="1" sz="1903" kern="1200">
          <a:solidFill>
            <a:schemeClr val="tx1"/>
          </a:solidFill>
          <a:latin typeface="+mn-lt"/>
          <a:ea typeface="+mn-ea"/>
          <a:cs typeface="+mn-cs"/>
        </a:defRPr>
      </a:lvl6pPr>
      <a:lvl7pPr marL="2898978" algn="l" defTabSz="966326" rtl="0" eaLnBrk="1" latinLnBrk="0" hangingPunct="1">
        <a:defRPr kumimoji="1" sz="1903" kern="1200">
          <a:solidFill>
            <a:schemeClr val="tx1"/>
          </a:solidFill>
          <a:latin typeface="+mn-lt"/>
          <a:ea typeface="+mn-ea"/>
          <a:cs typeface="+mn-cs"/>
        </a:defRPr>
      </a:lvl7pPr>
      <a:lvl8pPr marL="3382141" algn="l" defTabSz="966326" rtl="0" eaLnBrk="1" latinLnBrk="0" hangingPunct="1">
        <a:defRPr kumimoji="1" sz="1903" kern="1200">
          <a:solidFill>
            <a:schemeClr val="tx1"/>
          </a:solidFill>
          <a:latin typeface="+mn-lt"/>
          <a:ea typeface="+mn-ea"/>
          <a:cs typeface="+mn-cs"/>
        </a:defRPr>
      </a:lvl8pPr>
      <a:lvl9pPr marL="3865304" algn="l" defTabSz="966326" rtl="0" eaLnBrk="1" latinLnBrk="0" hangingPunct="1">
        <a:defRPr kumimoji="1" sz="1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60.xml"/><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352277" y="636494"/>
            <a:ext cx="5323632" cy="6796191"/>
          </a:xfrm>
          <a:prstGeom prst="rect">
            <a:avLst/>
          </a:prstGeom>
          <a:noFill/>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Meiryo UI"/>
              <a:ea typeface="Meiryo UI"/>
            </a:endParaRPr>
          </a:p>
        </p:txBody>
      </p:sp>
      <p:sp>
        <p:nvSpPr>
          <p:cNvPr id="5" name="正方形/長方形 4"/>
          <p:cNvSpPr/>
          <p:nvPr/>
        </p:nvSpPr>
        <p:spPr>
          <a:xfrm>
            <a:off x="10281" y="648450"/>
            <a:ext cx="5340766" cy="6784236"/>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defTabSz="986912">
              <a:defRPr/>
            </a:pPr>
            <a:endParaRPr lang="ja-JP" altLang="en-US" sz="1943" dirty="0">
              <a:solidFill>
                <a:prstClr val="black"/>
              </a:solidFill>
              <a:latin typeface="Meiryo UI"/>
              <a:ea typeface="Meiryo UI"/>
            </a:endParaRPr>
          </a:p>
        </p:txBody>
      </p:sp>
      <p:sp>
        <p:nvSpPr>
          <p:cNvPr id="11" name="テキスト ボックス 10"/>
          <p:cNvSpPr txBox="1"/>
          <p:nvPr/>
        </p:nvSpPr>
        <p:spPr>
          <a:xfrm>
            <a:off x="20561" y="709921"/>
            <a:ext cx="1056700"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Meiryo UI"/>
                <a:ea typeface="Meiryo UI"/>
              </a:rPr>
              <a:t>背景・目的</a:t>
            </a:r>
          </a:p>
        </p:txBody>
      </p:sp>
      <p:sp>
        <p:nvSpPr>
          <p:cNvPr id="13" name="テキスト ボックス 12"/>
          <p:cNvSpPr txBox="1"/>
          <p:nvPr/>
        </p:nvSpPr>
        <p:spPr>
          <a:xfrm>
            <a:off x="20561" y="5178801"/>
            <a:ext cx="1197764"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Meiryo UI"/>
                <a:ea typeface="Meiryo UI"/>
              </a:rPr>
              <a:t>事業スキーム</a:t>
            </a:r>
          </a:p>
        </p:txBody>
      </p:sp>
      <p:pic>
        <p:nvPicPr>
          <p:cNvPr id="20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 y="109667"/>
            <a:ext cx="815593" cy="49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テキスト ボックス 23"/>
          <p:cNvSpPr txBox="1"/>
          <p:nvPr/>
        </p:nvSpPr>
        <p:spPr>
          <a:xfrm>
            <a:off x="17134" y="6033723"/>
            <a:ext cx="1414170"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Meiryo UI"/>
                <a:ea typeface="Meiryo UI"/>
              </a:rPr>
              <a:t>期待される効果</a:t>
            </a:r>
          </a:p>
        </p:txBody>
      </p:sp>
      <p:sp>
        <p:nvSpPr>
          <p:cNvPr id="23" name="テキスト ボックス 22"/>
          <p:cNvSpPr txBox="1"/>
          <p:nvPr/>
        </p:nvSpPr>
        <p:spPr>
          <a:xfrm>
            <a:off x="8954393" y="109667"/>
            <a:ext cx="1390124" cy="490904"/>
          </a:xfrm>
          <a:prstGeom prst="rect">
            <a:avLst/>
          </a:prstGeom>
          <a:noFill/>
          <a:ln w="9525">
            <a:solidFill>
              <a:schemeClr val="bg1"/>
            </a:solidFill>
          </a:ln>
        </p:spPr>
        <p:style>
          <a:lnRef idx="2">
            <a:schemeClr val="accent6"/>
          </a:lnRef>
          <a:fillRef idx="1">
            <a:schemeClr val="lt1"/>
          </a:fillRef>
          <a:effectRef idx="0">
            <a:schemeClr val="accent6"/>
          </a:effectRef>
          <a:fontRef idx="minor">
            <a:schemeClr val="dk1"/>
          </a:fontRef>
        </p:style>
        <p:txBody>
          <a:bodyPr wrap="none">
            <a:spAutoFit/>
          </a:bodyPr>
          <a:lstStyle/>
          <a:p>
            <a:pPr defTabSz="986912">
              <a:defRPr/>
            </a:pPr>
            <a:r>
              <a:rPr lang="ja-JP" altLang="en-US" sz="1295" dirty="0">
                <a:solidFill>
                  <a:prstClr val="white"/>
                </a:solidFill>
                <a:latin typeface="Meiryo UI"/>
                <a:ea typeface="Meiryo UI"/>
              </a:rPr>
              <a:t>平成</a:t>
            </a:r>
            <a:r>
              <a:rPr lang="en-US" altLang="ja-JP" sz="1295" dirty="0">
                <a:solidFill>
                  <a:prstClr val="white"/>
                </a:solidFill>
                <a:latin typeface="Meiryo UI"/>
                <a:ea typeface="Meiryo UI"/>
              </a:rPr>
              <a:t>25</a:t>
            </a:r>
            <a:r>
              <a:rPr lang="ja-JP" altLang="en-US" sz="1295" dirty="0">
                <a:solidFill>
                  <a:prstClr val="white"/>
                </a:solidFill>
                <a:latin typeface="Meiryo UI"/>
                <a:ea typeface="Meiryo UI"/>
              </a:rPr>
              <a:t>年度予算</a:t>
            </a:r>
            <a:endParaRPr lang="en-US" altLang="ja-JP" sz="1295" dirty="0">
              <a:solidFill>
                <a:prstClr val="white"/>
              </a:solidFill>
              <a:latin typeface="Meiryo UI"/>
              <a:ea typeface="Meiryo UI"/>
            </a:endParaRPr>
          </a:p>
          <a:p>
            <a:pPr defTabSz="986912">
              <a:defRPr/>
            </a:pPr>
            <a:r>
              <a:rPr lang="ja-JP" altLang="en-US" sz="1295" dirty="0">
                <a:solidFill>
                  <a:prstClr val="white"/>
                </a:solidFill>
                <a:latin typeface="Meiryo UI"/>
                <a:ea typeface="Meiryo UI"/>
              </a:rPr>
              <a:t>○○百万円</a:t>
            </a:r>
          </a:p>
        </p:txBody>
      </p:sp>
      <p:sp>
        <p:nvSpPr>
          <p:cNvPr id="26" name="Rectangle 3"/>
          <p:cNvSpPr>
            <a:spLocks noChangeArrowheads="1"/>
          </p:cNvSpPr>
          <p:nvPr/>
        </p:nvSpPr>
        <p:spPr bwMode="auto">
          <a:xfrm>
            <a:off x="837868" y="78825"/>
            <a:ext cx="9848804" cy="514029"/>
          </a:xfrm>
          <a:prstGeom prst="rect">
            <a:avLst/>
          </a:prstGeom>
          <a:gradFill rotWithShape="1">
            <a:gsLst>
              <a:gs pos="0">
                <a:srgbClr val="4A91BF"/>
              </a:gs>
              <a:gs pos="20000">
                <a:srgbClr val="4C90BC"/>
              </a:gs>
              <a:gs pos="100000">
                <a:srgbClr val="386D8F"/>
              </a:gs>
            </a:gsLst>
            <a:lin ang="5400000"/>
          </a:gradFill>
          <a:ln w="9525">
            <a:solidFill>
              <a:srgbClr val="588FB3"/>
            </a:solidFill>
            <a:miter lim="800000"/>
            <a:headEnd/>
            <a:tailEnd/>
          </a:ln>
          <a:effectLst>
            <a:outerShdw blurRad="40000" dist="23000" dir="5400000" rotWithShape="0">
              <a:srgbClr val="000000">
                <a:alpha val="34998"/>
              </a:srgbClr>
            </a:outerShdw>
          </a:effectLst>
        </p:spPr>
        <p:txBody>
          <a:bodyPr anchor="ctr"/>
          <a:lstStyle/>
          <a:p>
            <a:pPr defTabSz="986912">
              <a:defRPr/>
            </a:pPr>
            <a:r>
              <a:rPr lang="ja-JP" altLang="en-US" sz="1511" b="1" dirty="0">
                <a:solidFill>
                  <a:prstClr val="white"/>
                </a:solidFill>
                <a:latin typeface="Meiryo UI"/>
                <a:ea typeface="Meiryo UI"/>
              </a:rPr>
              <a:t>未来のあるべき社会・ライフスタイルを創造する</a:t>
            </a:r>
            <a:endParaRPr lang="en-US" altLang="ja-JP" sz="1511" b="1" dirty="0">
              <a:solidFill>
                <a:prstClr val="white"/>
              </a:solidFill>
              <a:latin typeface="Meiryo UI"/>
              <a:ea typeface="Meiryo UI"/>
            </a:endParaRPr>
          </a:p>
          <a:p>
            <a:pPr defTabSz="986912">
              <a:defRPr/>
            </a:pPr>
            <a:r>
              <a:rPr lang="ja-JP" altLang="en-US" sz="1511" b="1" dirty="0">
                <a:solidFill>
                  <a:prstClr val="white"/>
                </a:solidFill>
                <a:latin typeface="Meiryo UI"/>
                <a:ea typeface="Meiryo UI"/>
              </a:rPr>
              <a:t>技術イノベーション事業</a:t>
            </a:r>
          </a:p>
        </p:txBody>
      </p:sp>
      <p:sp>
        <p:nvSpPr>
          <p:cNvPr id="34" name="正方形/長方形 33"/>
          <p:cNvSpPr/>
          <p:nvPr/>
        </p:nvSpPr>
        <p:spPr>
          <a:xfrm>
            <a:off x="3374903" y="657505"/>
            <a:ext cx="1954381"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rPr>
              <a:t>事業目的・概要等</a:t>
            </a:r>
          </a:p>
        </p:txBody>
      </p:sp>
      <p:sp>
        <p:nvSpPr>
          <p:cNvPr id="30" name="テキスト ボックス 29"/>
          <p:cNvSpPr txBox="1"/>
          <p:nvPr/>
        </p:nvSpPr>
        <p:spPr>
          <a:xfrm>
            <a:off x="24670" y="2941769"/>
            <a:ext cx="960519" cy="32483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511" dirty="0">
                <a:solidFill>
                  <a:prstClr val="black"/>
                </a:solidFill>
                <a:latin typeface="Meiryo UI"/>
                <a:ea typeface="Meiryo UI"/>
              </a:rPr>
              <a:t>事業概要</a:t>
            </a:r>
          </a:p>
        </p:txBody>
      </p:sp>
      <p:sp>
        <p:nvSpPr>
          <p:cNvPr id="35" name="正方形/長方形 34"/>
          <p:cNvSpPr/>
          <p:nvPr/>
        </p:nvSpPr>
        <p:spPr>
          <a:xfrm>
            <a:off x="17134" y="5488851"/>
            <a:ext cx="5210546" cy="5448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marL="194274" indent="-194274" defTabSz="986912">
              <a:buClr>
                <a:prstClr val="black">
                  <a:lumMod val="65000"/>
                  <a:lumOff val="35000"/>
                </a:prstClr>
              </a:buClr>
              <a:buFont typeface="Wingdings" pitchFamily="2" charset="2"/>
              <a:buChar char="l"/>
              <a:defRPr/>
            </a:pPr>
            <a:r>
              <a:rPr lang="ja-JP" altLang="en-US" sz="1295" dirty="0">
                <a:solidFill>
                  <a:prstClr val="black"/>
                </a:solidFill>
                <a:latin typeface="Meiryo UI"/>
                <a:ea typeface="Meiryo UI"/>
              </a:rPr>
              <a:t>委託対象：民間団体・大学等</a:t>
            </a:r>
            <a:endParaRPr lang="en-US" altLang="ja-JP" sz="1295" dirty="0">
              <a:solidFill>
                <a:prstClr val="black"/>
              </a:solidFill>
              <a:latin typeface="Meiryo UI"/>
              <a:ea typeface="Meiryo UI"/>
            </a:endParaRPr>
          </a:p>
          <a:p>
            <a:pPr marL="194274" indent="-194274" defTabSz="986912">
              <a:buClr>
                <a:prstClr val="black">
                  <a:lumMod val="65000"/>
                  <a:lumOff val="35000"/>
                </a:prstClr>
              </a:buClr>
              <a:buFont typeface="Wingdings" pitchFamily="2" charset="2"/>
              <a:buChar char="l"/>
              <a:defRPr/>
            </a:pPr>
            <a:r>
              <a:rPr lang="ja-JP" altLang="en-US" sz="1295" dirty="0">
                <a:solidFill>
                  <a:prstClr val="black"/>
                </a:solidFill>
                <a:latin typeface="Meiryo UI"/>
                <a:ea typeface="Meiryo UI"/>
              </a:rPr>
              <a:t>実施期間：平成</a:t>
            </a:r>
            <a:r>
              <a:rPr lang="en-US" altLang="ja-JP" sz="1295" dirty="0">
                <a:solidFill>
                  <a:prstClr val="black"/>
                </a:solidFill>
                <a:latin typeface="Meiryo UI"/>
                <a:ea typeface="Meiryo UI"/>
              </a:rPr>
              <a:t>26</a:t>
            </a:r>
            <a:r>
              <a:rPr lang="ja-JP" altLang="en-US" sz="1295" dirty="0">
                <a:solidFill>
                  <a:prstClr val="black"/>
                </a:solidFill>
                <a:latin typeface="Meiryo UI"/>
                <a:ea typeface="Meiryo UI"/>
              </a:rPr>
              <a:t>年度～</a:t>
            </a:r>
            <a:r>
              <a:rPr lang="en-US" altLang="ja-JP" sz="1295" dirty="0">
                <a:solidFill>
                  <a:prstClr val="black"/>
                </a:solidFill>
                <a:latin typeface="Meiryo UI"/>
                <a:ea typeface="Meiryo UI"/>
              </a:rPr>
              <a:t>33</a:t>
            </a:r>
            <a:r>
              <a:rPr lang="ja-JP" altLang="en-US" sz="1295" dirty="0">
                <a:solidFill>
                  <a:prstClr val="black"/>
                </a:solidFill>
                <a:latin typeface="Meiryo UI"/>
                <a:ea typeface="Meiryo UI"/>
              </a:rPr>
              <a:t>年度（</a:t>
            </a:r>
            <a:r>
              <a:rPr lang="en-US" altLang="ja-JP" sz="1295" dirty="0">
                <a:solidFill>
                  <a:prstClr val="black"/>
                </a:solidFill>
                <a:latin typeface="Meiryo UI"/>
                <a:ea typeface="Meiryo UI"/>
              </a:rPr>
              <a:t>2021</a:t>
            </a:r>
            <a:r>
              <a:rPr lang="ja-JP" altLang="en-US" sz="1295" dirty="0">
                <a:solidFill>
                  <a:prstClr val="black"/>
                </a:solidFill>
                <a:latin typeface="Meiryo UI"/>
                <a:ea typeface="Meiryo UI"/>
              </a:rPr>
              <a:t>年度）　</a:t>
            </a:r>
            <a:endParaRPr lang="en-US" altLang="ja-JP" sz="1295" dirty="0">
              <a:solidFill>
                <a:prstClr val="black"/>
              </a:solidFill>
              <a:latin typeface="Meiryo UI"/>
              <a:ea typeface="Meiryo UI"/>
            </a:endParaRPr>
          </a:p>
        </p:txBody>
      </p:sp>
      <p:sp>
        <p:nvSpPr>
          <p:cNvPr id="37" name="テキスト ボックス 19"/>
          <p:cNvSpPr txBox="1">
            <a:spLocks noChangeArrowheads="1"/>
          </p:cNvSpPr>
          <p:nvPr/>
        </p:nvSpPr>
        <p:spPr bwMode="auto">
          <a:xfrm>
            <a:off x="0" y="989220"/>
            <a:ext cx="5308659" cy="188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712" rIns="77712">
            <a:spAutoFit/>
          </a:bodyPr>
          <a:lstStyle>
            <a:lvl1pPr marL="179388" indent="-179388" eaLnBrk="0" hangingPunct="0">
              <a:defRPr kumimoji="1" sz="2400">
                <a:solidFill>
                  <a:schemeClr val="tx1"/>
                </a:solidFill>
                <a:latin typeface="Cambria" charset="0"/>
                <a:ea typeface="メイリオ" charset="0"/>
                <a:cs typeface="メイリオ" charset="0"/>
              </a:defRPr>
            </a:lvl1pPr>
            <a:lvl2pPr marL="742950" indent="-285750" eaLnBrk="0" hangingPunct="0">
              <a:defRPr kumimoji="1" sz="2400">
                <a:solidFill>
                  <a:schemeClr val="tx1"/>
                </a:solidFill>
                <a:latin typeface="Cambria" charset="0"/>
                <a:ea typeface="メイリオ" charset="0"/>
                <a:cs typeface="メイリオ" charset="0"/>
              </a:defRPr>
            </a:lvl2pPr>
            <a:lvl3pPr marL="1143000" indent="-228600" eaLnBrk="0" hangingPunct="0">
              <a:defRPr kumimoji="1" sz="2400">
                <a:solidFill>
                  <a:schemeClr val="tx1"/>
                </a:solidFill>
                <a:latin typeface="Cambria" charset="0"/>
                <a:ea typeface="メイリオ" charset="0"/>
                <a:cs typeface="メイリオ" charset="0"/>
              </a:defRPr>
            </a:lvl3pPr>
            <a:lvl4pPr marL="1600200" indent="-228600" eaLnBrk="0" hangingPunct="0">
              <a:defRPr kumimoji="1" sz="2400">
                <a:solidFill>
                  <a:schemeClr val="tx1"/>
                </a:solidFill>
                <a:latin typeface="Cambria" charset="0"/>
                <a:ea typeface="メイリオ" charset="0"/>
                <a:cs typeface="メイリオ" charset="0"/>
              </a:defRPr>
            </a:lvl4pPr>
            <a:lvl5pPr marL="2057400" indent="-228600" eaLnBrk="0" hangingPunct="0">
              <a:defRPr kumimoji="1" sz="2400">
                <a:solidFill>
                  <a:schemeClr val="tx1"/>
                </a:solidFill>
                <a:latin typeface="Cambria" charset="0"/>
                <a:ea typeface="メイリオ" charset="0"/>
                <a:cs typeface="メイリオ" charset="0"/>
              </a:defRPr>
            </a:lvl5pPr>
            <a:lvl6pPr marL="2514600" indent="-228600" eaLnBrk="0" fontAlgn="base" hangingPunct="0">
              <a:spcBef>
                <a:spcPct val="0"/>
              </a:spcBef>
              <a:spcAft>
                <a:spcPct val="0"/>
              </a:spcAft>
              <a:defRPr kumimoji="1" sz="2400">
                <a:solidFill>
                  <a:schemeClr val="tx1"/>
                </a:solidFill>
                <a:latin typeface="Cambria" charset="0"/>
                <a:ea typeface="メイリオ" charset="0"/>
                <a:cs typeface="メイリオ" charset="0"/>
              </a:defRPr>
            </a:lvl6pPr>
            <a:lvl7pPr marL="2971800" indent="-228600" eaLnBrk="0" fontAlgn="base" hangingPunct="0">
              <a:spcBef>
                <a:spcPct val="0"/>
              </a:spcBef>
              <a:spcAft>
                <a:spcPct val="0"/>
              </a:spcAft>
              <a:defRPr kumimoji="1" sz="2400">
                <a:solidFill>
                  <a:schemeClr val="tx1"/>
                </a:solidFill>
                <a:latin typeface="Cambria" charset="0"/>
                <a:ea typeface="メイリオ" charset="0"/>
                <a:cs typeface="メイリオ" charset="0"/>
              </a:defRPr>
            </a:lvl7pPr>
            <a:lvl8pPr marL="3429000" indent="-228600" eaLnBrk="0" fontAlgn="base" hangingPunct="0">
              <a:spcBef>
                <a:spcPct val="0"/>
              </a:spcBef>
              <a:spcAft>
                <a:spcPct val="0"/>
              </a:spcAft>
              <a:defRPr kumimoji="1" sz="2400">
                <a:solidFill>
                  <a:schemeClr val="tx1"/>
                </a:solidFill>
                <a:latin typeface="Cambria" charset="0"/>
                <a:ea typeface="メイリオ" charset="0"/>
                <a:cs typeface="メイリオ" charset="0"/>
              </a:defRPr>
            </a:lvl8pPr>
            <a:lvl9pPr marL="3886200" indent="-228600" eaLnBrk="0" fontAlgn="base" hangingPunct="0">
              <a:spcBef>
                <a:spcPct val="0"/>
              </a:spcBef>
              <a:spcAft>
                <a:spcPct val="0"/>
              </a:spcAft>
              <a:defRPr kumimoji="1" sz="2400">
                <a:solidFill>
                  <a:schemeClr val="tx1"/>
                </a:solidFill>
                <a:latin typeface="Cambria" charset="0"/>
                <a:ea typeface="メイリオ" charset="0"/>
                <a:cs typeface="メイリオ" charset="0"/>
              </a:defRPr>
            </a:lvl9pPr>
          </a:lstStyle>
          <a:p>
            <a:pPr marL="193613" indent="-193613" algn="just" defTabSz="986912" eaLnBrk="1" hangingPunct="1">
              <a:buClr>
                <a:srgbClr val="6F6F6F"/>
              </a:buClr>
              <a:buFont typeface="Wingdings" charset="0"/>
              <a:buChar char="l"/>
              <a:defRPr/>
            </a:pPr>
            <a:r>
              <a:rPr lang="ja-JP" altLang="en-US" sz="1295" dirty="0">
                <a:solidFill>
                  <a:prstClr val="black"/>
                </a:solidFill>
              </a:rPr>
              <a:t>我が国の約束草案で示された</a:t>
            </a:r>
            <a:r>
              <a:rPr lang="en-US" altLang="ja-JP" sz="1295" dirty="0">
                <a:solidFill>
                  <a:prstClr val="black"/>
                </a:solidFill>
              </a:rPr>
              <a:t>CO2</a:t>
            </a:r>
            <a:r>
              <a:rPr lang="ja-JP" altLang="en-US" sz="1295" dirty="0">
                <a:solidFill>
                  <a:prstClr val="black"/>
                </a:solidFill>
              </a:rPr>
              <a:t>排出量の</a:t>
            </a:r>
            <a:r>
              <a:rPr lang="en-US" altLang="ja-JP" sz="1295" dirty="0">
                <a:solidFill>
                  <a:prstClr val="black"/>
                </a:solidFill>
              </a:rPr>
              <a:t>2030</a:t>
            </a:r>
            <a:r>
              <a:rPr lang="ja-JP" altLang="en-US" sz="1295" dirty="0">
                <a:solidFill>
                  <a:prstClr val="black"/>
                </a:solidFill>
              </a:rPr>
              <a:t>年度</a:t>
            </a:r>
            <a:r>
              <a:rPr lang="en-US" altLang="ja-JP" sz="1295" dirty="0">
                <a:solidFill>
                  <a:prstClr val="black"/>
                </a:solidFill>
              </a:rPr>
              <a:t>26%</a:t>
            </a:r>
            <a:r>
              <a:rPr lang="ja-JP" altLang="en-US" sz="1295" dirty="0">
                <a:solidFill>
                  <a:prstClr val="black"/>
                </a:solidFill>
              </a:rPr>
              <a:t>削減目標及び</a:t>
            </a:r>
            <a:r>
              <a:rPr lang="en-US" altLang="ja-JP" sz="1295" dirty="0">
                <a:solidFill>
                  <a:prstClr val="black"/>
                </a:solidFill>
              </a:rPr>
              <a:t>2050</a:t>
            </a:r>
            <a:r>
              <a:rPr lang="ja-JP" altLang="en-US" sz="1295" dirty="0">
                <a:solidFill>
                  <a:prstClr val="black"/>
                </a:solidFill>
              </a:rPr>
              <a:t>年</a:t>
            </a:r>
            <a:r>
              <a:rPr lang="en-US" altLang="ja-JP" sz="1295" dirty="0">
                <a:solidFill>
                  <a:prstClr val="black"/>
                </a:solidFill>
              </a:rPr>
              <a:t>80%</a:t>
            </a:r>
            <a:r>
              <a:rPr lang="ja-JP" altLang="en-US" sz="1295" dirty="0">
                <a:solidFill>
                  <a:prstClr val="black"/>
                </a:solidFill>
              </a:rPr>
              <a:t>削減目標を達成するために、将来の資源・環境制約等からバックキャストし、未来のあるべき社会やライフスタイルを実現するための技術を開発・実証し、将来に向け着実に社会に定着させることが必要。</a:t>
            </a:r>
            <a:endParaRPr lang="en-US" altLang="ja-JP" sz="1295" dirty="0">
              <a:solidFill>
                <a:prstClr val="black"/>
              </a:solidFill>
            </a:endParaRPr>
          </a:p>
          <a:p>
            <a:pPr marL="193613" indent="-193613" algn="just" defTabSz="986912" eaLnBrk="1" hangingPunct="1">
              <a:buClr>
                <a:srgbClr val="6F6F6F"/>
              </a:buClr>
              <a:buFont typeface="Wingdings" charset="0"/>
              <a:buChar char="l"/>
              <a:defRPr/>
            </a:pPr>
            <a:r>
              <a:rPr lang="ja-JP" altLang="en-US" sz="1295" dirty="0">
                <a:solidFill>
                  <a:prstClr val="black"/>
                </a:solidFill>
              </a:rPr>
              <a:t>特に、将来にわたるエネルギー制約から、エネルギー消費が少なくても豊かな社会・ライフスタイルを早期に実現することが重要。本事業により、社会全体の大幅なエネルギー消費量削減のキーとなる、デバイス（半導体）を高効率化する技術イノベーションを実現する。</a:t>
            </a:r>
            <a:endParaRPr lang="en-US" altLang="ja-JP" sz="1295" dirty="0">
              <a:solidFill>
                <a:prstClr val="black"/>
              </a:solidFill>
            </a:endParaRPr>
          </a:p>
        </p:txBody>
      </p:sp>
      <p:sp>
        <p:nvSpPr>
          <p:cNvPr id="38" name="テキスト ボックス 37"/>
          <p:cNvSpPr txBox="1"/>
          <p:nvPr/>
        </p:nvSpPr>
        <p:spPr>
          <a:xfrm>
            <a:off x="40574" y="3215706"/>
            <a:ext cx="5287033" cy="2085186"/>
          </a:xfrm>
          <a:prstGeom prst="rect">
            <a:avLst/>
          </a:prstGeom>
          <a:noFill/>
        </p:spPr>
        <p:txBody>
          <a:bodyPr wrap="square" lIns="38856" rIns="38856">
            <a:spAutoFit/>
          </a:bodyPr>
          <a:lstStyle/>
          <a:p>
            <a:pPr marL="194274" indent="-194274" algn="just" defTabSz="986912">
              <a:buClr>
                <a:prstClr val="black">
                  <a:lumMod val="65000"/>
                  <a:lumOff val="35000"/>
                </a:prstClr>
              </a:buClr>
              <a:buFont typeface="Wingdings" pitchFamily="2" charset="2"/>
              <a:buChar char="l"/>
              <a:defRPr/>
            </a:pPr>
            <a:r>
              <a:rPr lang="ja-JP" altLang="en-US" sz="1295" dirty="0">
                <a:solidFill>
                  <a:prstClr val="black"/>
                </a:solidFill>
                <a:latin typeface="Meiryo UI"/>
                <a:ea typeface="Meiryo UI"/>
              </a:rPr>
              <a:t>民生・業務部門を中心にライフスタイルに関連の深い多種多様な電気機器（照明、パワコン、サーバー、動力モーター、変圧器、加熱装置等）に組み込まれている各種デバイスを、高品質</a:t>
            </a:r>
            <a:r>
              <a:rPr lang="en-US" altLang="ja-JP" sz="1295" dirty="0" err="1">
                <a:solidFill>
                  <a:prstClr val="black"/>
                </a:solidFill>
                <a:latin typeface="Meiryo UI"/>
                <a:ea typeface="Meiryo UI"/>
              </a:rPr>
              <a:t>GaN</a:t>
            </a:r>
            <a:r>
              <a:rPr lang="ja-JP" altLang="en-US" sz="1295" dirty="0">
                <a:solidFill>
                  <a:prstClr val="black"/>
                </a:solidFill>
                <a:latin typeface="Meiryo UI"/>
                <a:ea typeface="Meiryo UI"/>
              </a:rPr>
              <a:t>（窒化ガリウム）基板を用いることで高効率化し、徹底したエネルギー消費量の削減を実現する技術開発及び実証を行う。</a:t>
            </a:r>
            <a:endParaRPr lang="en-US" altLang="ja-JP" sz="1295" dirty="0">
              <a:solidFill>
                <a:prstClr val="black"/>
              </a:solidFill>
              <a:latin typeface="Meiryo UI"/>
              <a:ea typeface="Meiryo UI"/>
            </a:endParaRPr>
          </a:p>
          <a:p>
            <a:pPr defTabSz="986912">
              <a:buClr>
                <a:prstClr val="black">
                  <a:lumMod val="65000"/>
                  <a:lumOff val="35000"/>
                </a:prstClr>
              </a:buClr>
              <a:defRPr/>
            </a:pPr>
            <a:r>
              <a:rPr lang="ja-JP" altLang="en-US" sz="1295" dirty="0">
                <a:solidFill>
                  <a:srgbClr val="FF0000"/>
                </a:solidFill>
                <a:latin typeface="Meiryo UI"/>
                <a:ea typeface="Meiryo UI"/>
              </a:rPr>
              <a:t>　</a:t>
            </a:r>
            <a:r>
              <a:rPr lang="ja-JP" altLang="en-US" sz="1295" dirty="0">
                <a:solidFill>
                  <a:prstClr val="black"/>
                </a:solidFill>
                <a:latin typeface="Meiryo UI"/>
                <a:ea typeface="Meiryo UI"/>
              </a:rPr>
              <a:t>（ノーベル物理学賞（</a:t>
            </a:r>
            <a:r>
              <a:rPr lang="en-US" altLang="ja-JP" sz="1295" dirty="0">
                <a:solidFill>
                  <a:prstClr val="black"/>
                </a:solidFill>
                <a:latin typeface="Meiryo UI"/>
                <a:ea typeface="Meiryo UI"/>
              </a:rPr>
              <a:t>LED</a:t>
            </a:r>
            <a:r>
              <a:rPr lang="ja-JP" altLang="en-US" sz="1295" dirty="0">
                <a:solidFill>
                  <a:prstClr val="black"/>
                </a:solidFill>
                <a:latin typeface="Meiryo UI"/>
                <a:ea typeface="Meiryo UI"/>
              </a:rPr>
              <a:t>）を受賞した</a:t>
            </a:r>
            <a:r>
              <a:rPr lang="en-US" altLang="ja-JP" sz="1295" dirty="0" err="1">
                <a:solidFill>
                  <a:prstClr val="black"/>
                </a:solidFill>
                <a:latin typeface="Meiryo UI"/>
                <a:ea typeface="Meiryo UI"/>
              </a:rPr>
              <a:t>GaN</a:t>
            </a:r>
            <a:r>
              <a:rPr lang="ja-JP" altLang="en-US" sz="1295" dirty="0">
                <a:solidFill>
                  <a:prstClr val="black"/>
                </a:solidFill>
                <a:latin typeface="Meiryo UI"/>
                <a:ea typeface="Meiryo UI"/>
              </a:rPr>
              <a:t>関連技術を最大限活用）</a:t>
            </a:r>
            <a:endParaRPr lang="en-US" altLang="ja-JP" sz="1295" dirty="0">
              <a:solidFill>
                <a:prstClr val="black"/>
              </a:solidFill>
              <a:latin typeface="Meiryo UI"/>
              <a:ea typeface="Meiryo UI"/>
            </a:endParaRPr>
          </a:p>
          <a:p>
            <a:pPr marL="194274" indent="-194274" algn="just" defTabSz="986912">
              <a:buClr>
                <a:prstClr val="black">
                  <a:lumMod val="65000"/>
                  <a:lumOff val="35000"/>
                </a:prstClr>
              </a:buClr>
              <a:buFont typeface="Wingdings" pitchFamily="2" charset="2"/>
              <a:buChar char="l"/>
              <a:defRPr/>
            </a:pPr>
            <a:r>
              <a:rPr lang="ja-JP" altLang="en-US" sz="1295" dirty="0">
                <a:solidFill>
                  <a:prstClr val="black"/>
                </a:solidFill>
                <a:latin typeface="Meiryo UI"/>
                <a:ea typeface="Meiryo UI"/>
              </a:rPr>
              <a:t>当該デバイスを照明、パワコン、自動車のモーター等へ実装し、エネルギー消費量削減効果の検証を行う。並行して、量産化手法を確立し、事業終了後の早期の実用化を図る。</a:t>
            </a:r>
            <a:endParaRPr lang="en-US" altLang="ja-JP" sz="1295" dirty="0">
              <a:solidFill>
                <a:prstClr val="black"/>
              </a:solidFill>
              <a:latin typeface="Meiryo UI"/>
              <a:ea typeface="Meiryo UI"/>
            </a:endParaRPr>
          </a:p>
          <a:p>
            <a:pPr defTabSz="986912">
              <a:buClr>
                <a:prstClr val="black">
                  <a:lumMod val="65000"/>
                  <a:lumOff val="35000"/>
                </a:prstClr>
              </a:buClr>
              <a:defRPr/>
            </a:pPr>
            <a:endParaRPr lang="en-US" altLang="ja-JP" sz="1295" dirty="0">
              <a:solidFill>
                <a:prstClr val="black"/>
              </a:solidFill>
              <a:latin typeface="Meiryo UI"/>
              <a:ea typeface="Meiryo UI"/>
            </a:endParaRPr>
          </a:p>
        </p:txBody>
      </p:sp>
      <p:sp>
        <p:nvSpPr>
          <p:cNvPr id="2070" name="テキスト ボックス 32"/>
          <p:cNvSpPr txBox="1">
            <a:spLocks noChangeArrowheads="1"/>
          </p:cNvSpPr>
          <p:nvPr/>
        </p:nvSpPr>
        <p:spPr bwMode="auto">
          <a:xfrm>
            <a:off x="22275" y="6336453"/>
            <a:ext cx="5323631" cy="108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kumimoji="1">
                <a:solidFill>
                  <a:schemeClr val="tx1"/>
                </a:solidFill>
                <a:latin typeface="Cambria" pitchFamily="18" charset="0"/>
                <a:ea typeface="メイリオ" pitchFamily="50" charset="-128"/>
                <a:cs typeface="メイリオ" pitchFamily="50" charset="-128"/>
              </a:defRPr>
            </a:lvl1pPr>
            <a:lvl2pPr marL="742950" indent="-285750" eaLnBrk="0" hangingPunct="0">
              <a:defRPr kumimoji="1">
                <a:solidFill>
                  <a:schemeClr val="tx1"/>
                </a:solidFill>
                <a:latin typeface="Cambria" pitchFamily="18" charset="0"/>
                <a:ea typeface="メイリオ" pitchFamily="50" charset="-128"/>
                <a:cs typeface="メイリオ" pitchFamily="50" charset="-128"/>
              </a:defRPr>
            </a:lvl2pPr>
            <a:lvl3pPr marL="1143000" indent="-228600" eaLnBrk="0" hangingPunct="0">
              <a:defRPr kumimoji="1">
                <a:solidFill>
                  <a:schemeClr val="tx1"/>
                </a:solidFill>
                <a:latin typeface="Cambria" pitchFamily="18" charset="0"/>
                <a:ea typeface="メイリオ" pitchFamily="50" charset="-128"/>
                <a:cs typeface="メイリオ" pitchFamily="50" charset="-128"/>
              </a:defRPr>
            </a:lvl3pPr>
            <a:lvl4pPr marL="1600200" indent="-228600" eaLnBrk="0" hangingPunct="0">
              <a:defRPr kumimoji="1">
                <a:solidFill>
                  <a:schemeClr val="tx1"/>
                </a:solidFill>
                <a:latin typeface="Cambria" pitchFamily="18" charset="0"/>
                <a:ea typeface="メイリオ" pitchFamily="50" charset="-128"/>
                <a:cs typeface="メイリオ" pitchFamily="50" charset="-128"/>
              </a:defRPr>
            </a:lvl4pPr>
            <a:lvl5pPr marL="2057400" indent="-228600" eaLnBrk="0" hangingPunct="0">
              <a:defRPr kumimoji="1">
                <a:solidFill>
                  <a:schemeClr val="tx1"/>
                </a:solidFill>
                <a:latin typeface="Cambria" pitchFamily="18"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mbria" pitchFamily="18" charset="0"/>
                <a:ea typeface="メイリオ" pitchFamily="50" charset="-128"/>
                <a:cs typeface="メイリオ" pitchFamily="50" charset="-128"/>
              </a:defRPr>
            </a:lvl9pPr>
          </a:lstStyle>
          <a:p>
            <a:pPr marL="193613" indent="-193613" defTabSz="986912" eaLnBrk="1" hangingPunct="1">
              <a:buClr>
                <a:prstClr val="black">
                  <a:lumMod val="65000"/>
                  <a:lumOff val="35000"/>
                </a:prstClr>
              </a:buClr>
              <a:buFont typeface="Wingdings" pitchFamily="2" charset="2"/>
              <a:buChar char="l"/>
              <a:defRPr/>
            </a:pPr>
            <a:r>
              <a:rPr lang="en-US" altLang="ja-JP" sz="1295" dirty="0">
                <a:solidFill>
                  <a:prstClr val="black"/>
                </a:solidFill>
              </a:rPr>
              <a:t>2021</a:t>
            </a:r>
            <a:r>
              <a:rPr lang="ja-JP" altLang="en-US" sz="1295" dirty="0">
                <a:solidFill>
                  <a:prstClr val="black"/>
                </a:solidFill>
              </a:rPr>
              <a:t>年度までに低転位密度の大口径・高品質</a:t>
            </a:r>
            <a:r>
              <a:rPr lang="en-US" altLang="ja-JP" sz="1295" dirty="0" err="1">
                <a:solidFill>
                  <a:prstClr val="black"/>
                </a:solidFill>
              </a:rPr>
              <a:t>GaN</a:t>
            </a:r>
            <a:r>
              <a:rPr lang="ja-JP" altLang="en-US" sz="1295" dirty="0">
                <a:solidFill>
                  <a:prstClr val="black"/>
                </a:solidFill>
              </a:rPr>
              <a:t>基板を活用した高効率な</a:t>
            </a:r>
            <a:r>
              <a:rPr lang="en-US" altLang="ja-JP" sz="1295" dirty="0" err="1">
                <a:solidFill>
                  <a:prstClr val="black"/>
                </a:solidFill>
              </a:rPr>
              <a:t>GaN</a:t>
            </a:r>
            <a:r>
              <a:rPr lang="ja-JP" altLang="en-US" sz="1295" dirty="0">
                <a:solidFill>
                  <a:prstClr val="black"/>
                </a:solidFill>
              </a:rPr>
              <a:t>パワー・高周波・光デバイスの実証を目指す。</a:t>
            </a:r>
          </a:p>
          <a:p>
            <a:pPr marL="193613" indent="-193613" algn="just" defTabSz="986912" eaLnBrk="1" hangingPunct="1">
              <a:buClr>
                <a:prstClr val="black">
                  <a:lumMod val="65000"/>
                  <a:lumOff val="35000"/>
                </a:prstClr>
              </a:buClr>
              <a:buFont typeface="Wingdings" pitchFamily="2" charset="2"/>
              <a:buChar char="l"/>
              <a:defRPr/>
            </a:pPr>
            <a:r>
              <a:rPr lang="ja-JP" altLang="en-US" sz="1295" dirty="0">
                <a:solidFill>
                  <a:prstClr val="black"/>
                </a:solidFill>
              </a:rPr>
              <a:t>本技術の実用化により、様々な電気機器のエネルギー消費量を徹底的に削減するとともに、エネルギー消費が少なくても豊かな社会・ライフスタイルを実現する。</a:t>
            </a:r>
          </a:p>
        </p:txBody>
      </p:sp>
      <p:sp>
        <p:nvSpPr>
          <p:cNvPr id="44" name="テキスト ボックス 17"/>
          <p:cNvSpPr txBox="1">
            <a:spLocks noChangeArrowheads="1"/>
          </p:cNvSpPr>
          <p:nvPr/>
        </p:nvSpPr>
        <p:spPr bwMode="auto">
          <a:xfrm>
            <a:off x="5423627" y="5488851"/>
            <a:ext cx="2100255" cy="308226"/>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403" dirty="0">
                <a:solidFill>
                  <a:prstClr val="black"/>
                </a:solidFill>
                <a:effectLst>
                  <a:glow rad="63500">
                    <a:srgbClr val="71685C">
                      <a:satMod val="175000"/>
                      <a:alpha val="40000"/>
                    </a:srgbClr>
                  </a:glow>
                </a:effectLst>
                <a:latin typeface="Meiryo UI"/>
                <a:ea typeface="Meiryo UI"/>
              </a:rPr>
              <a:t>これまでの事業の主な成果</a:t>
            </a:r>
          </a:p>
        </p:txBody>
      </p:sp>
      <p:sp>
        <p:nvSpPr>
          <p:cNvPr id="96" name="角丸四角形 95"/>
          <p:cNvSpPr/>
          <p:nvPr/>
        </p:nvSpPr>
        <p:spPr>
          <a:xfrm>
            <a:off x="5436562" y="3925546"/>
            <a:ext cx="5167817" cy="1437663"/>
          </a:xfrm>
          <a:prstGeom prst="roundRect">
            <a:avLst>
              <a:gd name="adj" fmla="val 7958"/>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a:solidFill>
                <a:prstClr val="white"/>
              </a:solidFill>
              <a:latin typeface="Meiryo UI"/>
              <a:ea typeface="Meiryo UI"/>
            </a:endParaRPr>
          </a:p>
        </p:txBody>
      </p:sp>
      <p:sp>
        <p:nvSpPr>
          <p:cNvPr id="97" name="正方形/長方形 96"/>
          <p:cNvSpPr/>
          <p:nvPr/>
        </p:nvSpPr>
        <p:spPr>
          <a:xfrm>
            <a:off x="9601514" y="657776"/>
            <a:ext cx="1069524" cy="358111"/>
          </a:xfrm>
          <a:prstGeom prst="rect">
            <a:avLst/>
          </a:prstGeom>
          <a:gradFill rotWithShape="1">
            <a:gsLst>
              <a:gs pos="0">
                <a:srgbClr val="438086">
                  <a:shade val="51000"/>
                  <a:satMod val="130000"/>
                </a:srgbClr>
              </a:gs>
              <a:gs pos="80000">
                <a:srgbClr val="438086">
                  <a:shade val="93000"/>
                  <a:satMod val="130000"/>
                </a:srgbClr>
              </a:gs>
              <a:gs pos="100000">
                <a:srgbClr val="43808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defTabSz="986912">
              <a:defRPr/>
            </a:pPr>
            <a:r>
              <a:rPr kumimoji="0" lang="ja-JP" altLang="en-US" sz="1727" b="1" kern="0" dirty="0">
                <a:solidFill>
                  <a:sysClr val="window" lastClr="FFFFFF"/>
                </a:solidFill>
                <a:latin typeface="Cambria"/>
                <a:ea typeface="メイリオ"/>
              </a:rPr>
              <a:t>イメージ</a:t>
            </a:r>
          </a:p>
        </p:txBody>
      </p:sp>
      <p:sp>
        <p:nvSpPr>
          <p:cNvPr id="98" name="円/楕円 97"/>
          <p:cNvSpPr/>
          <p:nvPr/>
        </p:nvSpPr>
        <p:spPr>
          <a:xfrm>
            <a:off x="5762269" y="661662"/>
            <a:ext cx="4429558" cy="1631942"/>
          </a:xfrm>
          <a:prstGeom prst="ellipse">
            <a:avLst/>
          </a:prstGeom>
          <a:solidFill>
            <a:srgbClr val="BEE1F0"/>
          </a:solidFill>
          <a:effectLst>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none" lIns="116567" tIns="0" rIns="0" bIns="0" anchor="t" anchorCtr="0"/>
          <a:lstStyle/>
          <a:p>
            <a:pPr algn="ctr" defTabSz="986912">
              <a:defRPr/>
            </a:pPr>
            <a:endParaRPr lang="ja-JP" altLang="en-US" sz="1727" dirty="0">
              <a:solidFill>
                <a:srgbClr val="0070C0"/>
              </a:solidFill>
              <a:latin typeface="HGP創英角ｺﾞｼｯｸUB" panose="020B0900000000000000" pitchFamily="50" charset="-128"/>
              <a:ea typeface="HGP創英角ｺﾞｼｯｸUB" panose="020B0900000000000000" pitchFamily="50" charset="-128"/>
            </a:endParaRPr>
          </a:p>
        </p:txBody>
      </p:sp>
      <p:pic>
        <p:nvPicPr>
          <p:cNvPr id="99" name="Picture 5" descr="D:\shinohara_win\shinohara_共有\00_winでみる\photo_webから\datacenter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65" t="7757" r="8935" b="-115"/>
          <a:stretch/>
        </p:blipFill>
        <p:spPr bwMode="auto">
          <a:xfrm>
            <a:off x="9609282" y="2965545"/>
            <a:ext cx="1010250" cy="777115"/>
          </a:xfrm>
          <a:prstGeom prst="rect">
            <a:avLst/>
          </a:prstGeom>
          <a:noFill/>
          <a:extLst>
            <a:ext uri="{909E8E84-426E-40DD-AFC4-6F175D3DCCD1}">
              <a14:hiddenFill xmlns:a14="http://schemas.microsoft.com/office/drawing/2010/main">
                <a:solidFill>
                  <a:srgbClr val="FFFFFF"/>
                </a:solidFill>
              </a14:hiddenFill>
            </a:ext>
          </a:extLst>
        </p:spPr>
      </p:pic>
      <p:sp>
        <p:nvSpPr>
          <p:cNvPr id="102" name="フリーフォーム 101"/>
          <p:cNvSpPr/>
          <p:nvPr/>
        </p:nvSpPr>
        <p:spPr>
          <a:xfrm>
            <a:off x="8878995" y="2960158"/>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965ABE"/>
              </a:gs>
              <a:gs pos="100000">
                <a:srgbClr val="C88CF0"/>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4500106"/>
              <a:satOff val="-6752"/>
              <a:lumOff val="-1098"/>
              <a:alphaOff val="0"/>
            </a:schemeClr>
          </a:fillRef>
          <a:effectRef idx="2">
            <a:schemeClr val="accent3">
              <a:hueOff val="4500106"/>
              <a:satOff val="-6752"/>
              <a:lumOff val="-1098"/>
              <a:alphaOff val="0"/>
            </a:schemeClr>
          </a:effectRef>
          <a:fontRef idx="minor">
            <a:schemeClr val="lt1"/>
          </a:fontRef>
        </p:style>
        <p:txBody>
          <a:bodyPr spcFirstLastPara="0" vert="horz" wrap="none" lIns="0" tIns="0" rIns="0" bIns="0" numCol="1" spcCol="1270" anchor="ctr" anchorCtr="0">
            <a:noAutofit/>
          </a:bodyPr>
          <a:lstStyle/>
          <a:p>
            <a:pPr algn="ctr" defTabSz="527724">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サーバー</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27724">
              <a:lnSpc>
                <a:spcPts val="1403"/>
              </a:lnSpc>
              <a:spcBef>
                <a:spcPct val="0"/>
              </a:spcBef>
            </a:pPr>
            <a:r>
              <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DC-DC</a:t>
            </a:r>
          </a:p>
        </p:txBody>
      </p:sp>
      <p:sp>
        <p:nvSpPr>
          <p:cNvPr id="103" name="テキスト ボックス 102"/>
          <p:cNvSpPr txBox="1">
            <a:spLocks noChangeArrowheads="1"/>
          </p:cNvSpPr>
          <p:nvPr/>
        </p:nvSpPr>
        <p:spPr bwMode="auto">
          <a:xfrm>
            <a:off x="5456235" y="708288"/>
            <a:ext cx="1409360" cy="308226"/>
          </a:xfrm>
          <a:prstGeom prst="rect">
            <a:avLst/>
          </a:prstGeom>
          <a:ln/>
          <a:extLst/>
        </p:spPr>
        <p:style>
          <a:lnRef idx="2">
            <a:schemeClr val="accent1"/>
          </a:lnRef>
          <a:fillRef idx="1">
            <a:schemeClr val="lt1"/>
          </a:fillRef>
          <a:effectRef idx="0">
            <a:schemeClr val="accent1"/>
          </a:effectRef>
          <a:fontRef idx="minor">
            <a:schemeClr val="dk1"/>
          </a:fontRef>
        </p:style>
        <p:txBody>
          <a:bodyPr wrap="none">
            <a:spAutoFit/>
          </a:bodyPr>
          <a:lstStyle/>
          <a:p>
            <a:pPr defTabSz="986912">
              <a:defRPr/>
            </a:pPr>
            <a:r>
              <a:rPr lang="ja-JP" altLang="en-US" sz="1403" dirty="0">
                <a:solidFill>
                  <a:prstClr val="black"/>
                </a:solidFill>
                <a:effectLst>
                  <a:glow rad="63500">
                    <a:srgbClr val="71685C">
                      <a:satMod val="175000"/>
                      <a:alpha val="40000"/>
                    </a:srgbClr>
                  </a:glow>
                </a:effectLst>
                <a:latin typeface="Meiryo UI"/>
                <a:ea typeface="Meiryo UI"/>
              </a:rPr>
              <a:t>技術開発の対象</a:t>
            </a:r>
          </a:p>
        </p:txBody>
      </p:sp>
      <p:cxnSp>
        <p:nvCxnSpPr>
          <p:cNvPr id="106" name="直線矢印コネクタ 105"/>
          <p:cNvCxnSpPr/>
          <p:nvPr/>
        </p:nvCxnSpPr>
        <p:spPr>
          <a:xfrm flipV="1">
            <a:off x="8166016" y="2104031"/>
            <a:ext cx="128691" cy="444824"/>
          </a:xfrm>
          <a:prstGeom prst="straightConnector1">
            <a:avLst/>
          </a:prstGeom>
          <a:ln w="76200">
            <a:gradFill>
              <a:gsLst>
                <a:gs pos="60000">
                  <a:schemeClr val="bg1">
                    <a:lumMod val="65000"/>
                  </a:schemeClr>
                </a:gs>
                <a:gs pos="0">
                  <a:schemeClr val="bg1">
                    <a:lumMod val="95000"/>
                  </a:schemeClr>
                </a:gs>
              </a:gsLst>
              <a:lin ang="36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107" name="直線矢印コネクタ 106"/>
          <p:cNvCxnSpPr/>
          <p:nvPr/>
        </p:nvCxnSpPr>
        <p:spPr>
          <a:xfrm flipV="1">
            <a:off x="8364675" y="2368867"/>
            <a:ext cx="334938" cy="285497"/>
          </a:xfrm>
          <a:prstGeom prst="straightConnector1">
            <a:avLst/>
          </a:prstGeom>
          <a:ln w="76200">
            <a:gradFill>
              <a:gsLst>
                <a:gs pos="60000">
                  <a:schemeClr val="bg1">
                    <a:lumMod val="65000"/>
                  </a:schemeClr>
                </a:gs>
                <a:gs pos="0">
                  <a:schemeClr val="bg1">
                    <a:lumMod val="95000"/>
                  </a:schemeClr>
                </a:gs>
              </a:gsLst>
              <a:lin ang="36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8434504" y="2803840"/>
            <a:ext cx="460574" cy="51377"/>
          </a:xfrm>
          <a:prstGeom prst="straightConnector1">
            <a:avLst/>
          </a:prstGeom>
          <a:ln w="76200">
            <a:gradFill>
              <a:gsLst>
                <a:gs pos="60000">
                  <a:schemeClr val="bg1">
                    <a:lumMod val="65000"/>
                  </a:schemeClr>
                </a:gs>
                <a:gs pos="0">
                  <a:schemeClr val="bg1">
                    <a:lumMod val="95000"/>
                  </a:schemeClr>
                </a:gs>
              </a:gsLst>
              <a:lin ang="18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p:nvPr/>
        </p:nvCxnSpPr>
        <p:spPr>
          <a:xfrm>
            <a:off x="8410795" y="3112745"/>
            <a:ext cx="462952" cy="104092"/>
          </a:xfrm>
          <a:prstGeom prst="straightConnector1">
            <a:avLst/>
          </a:prstGeom>
          <a:ln w="76200">
            <a:gradFill>
              <a:gsLst>
                <a:gs pos="60000">
                  <a:schemeClr val="bg1">
                    <a:lumMod val="65000"/>
                  </a:schemeClr>
                </a:gs>
                <a:gs pos="0">
                  <a:schemeClr val="bg1">
                    <a:lumMod val="95000"/>
                  </a:schemeClr>
                </a:gs>
              </a:gsLst>
              <a:lin ang="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110" name="二等辺三角形 109"/>
          <p:cNvSpPr/>
          <p:nvPr/>
        </p:nvSpPr>
        <p:spPr>
          <a:xfrm>
            <a:off x="7071750" y="3070719"/>
            <a:ext cx="1865077" cy="1321096"/>
          </a:xfrm>
          <a:prstGeom prst="triangle">
            <a:avLst/>
          </a:prstGeom>
          <a:gradFill>
            <a:gsLst>
              <a:gs pos="75000">
                <a:srgbClr val="FFFFAA"/>
              </a:gs>
              <a:gs pos="30000">
                <a:srgbClr val="FF96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86912"/>
            <a:endParaRPr lang="ja-JP" altLang="en-US" sz="1943">
              <a:solidFill>
                <a:prstClr val="white"/>
              </a:solidFill>
              <a:latin typeface="Meiryo UI"/>
              <a:ea typeface="Meiryo UI"/>
            </a:endParaRPr>
          </a:p>
        </p:txBody>
      </p:sp>
      <p:sp>
        <p:nvSpPr>
          <p:cNvPr id="112" name="Text Box 63"/>
          <p:cNvSpPr txBox="1">
            <a:spLocks noChangeArrowheads="1"/>
          </p:cNvSpPr>
          <p:nvPr/>
        </p:nvSpPr>
        <p:spPr bwMode="auto">
          <a:xfrm>
            <a:off x="5517519" y="5013507"/>
            <a:ext cx="893683" cy="23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86912"/>
            <a:r>
              <a:rPr lang="en-US" altLang="ja-JP" sz="1187" dirty="0" err="1">
                <a:solidFill>
                  <a:prstClr val="black"/>
                </a:solidFill>
                <a:latin typeface="HGSｺﾞｼｯｸE" panose="020B0900000000000000" pitchFamily="50" charset="-128"/>
                <a:ea typeface="HGSｺﾞｼｯｸE" panose="020B0900000000000000" pitchFamily="50" charset="-128"/>
                <a:cs typeface="Helvetica" pitchFamily="34" charset="0"/>
              </a:rPr>
              <a:t>GaN</a:t>
            </a:r>
            <a:r>
              <a:rPr lang="en-US" altLang="ja-JP" sz="1187" dirty="0">
                <a:solidFill>
                  <a:prstClr val="black"/>
                </a:solidFill>
                <a:latin typeface="HGSｺﾞｼｯｸE" panose="020B0900000000000000" pitchFamily="50" charset="-128"/>
                <a:ea typeface="HGSｺﾞｼｯｸE" panose="020B0900000000000000" pitchFamily="50" charset="-128"/>
                <a:cs typeface="Helvetica" pitchFamily="34" charset="0"/>
              </a:rPr>
              <a:t>-LED</a:t>
            </a:r>
            <a:endParaRPr lang="ja-JP" altLang="en-US" sz="1187" dirty="0">
              <a:solidFill>
                <a:prstClr val="black"/>
              </a:solidFill>
              <a:latin typeface="HGSｺﾞｼｯｸE" panose="020B0900000000000000" pitchFamily="50" charset="-128"/>
              <a:ea typeface="HGSｺﾞｼｯｸE" panose="020B0900000000000000" pitchFamily="50" charset="-128"/>
              <a:cs typeface="Helvetica" pitchFamily="34" charset="0"/>
            </a:endParaRPr>
          </a:p>
        </p:txBody>
      </p:sp>
      <p:pic>
        <p:nvPicPr>
          <p:cNvPr id="113" name="Picture 3" descr="D:\shinohara_win\仕事\大阪大学\森先生\1403_GaN_森先生\PNG_2\GaN_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7520" y="4275248"/>
            <a:ext cx="902545" cy="73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63"/>
          <p:cNvSpPr txBox="1">
            <a:spLocks noChangeArrowheads="1"/>
          </p:cNvSpPr>
          <p:nvPr/>
        </p:nvSpPr>
        <p:spPr bwMode="auto">
          <a:xfrm>
            <a:off x="8043144" y="4923382"/>
            <a:ext cx="1561426" cy="3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86912"/>
            <a:r>
              <a:rPr lang="en-US" altLang="ja-JP" sz="1187" dirty="0" err="1">
                <a:solidFill>
                  <a:prstClr val="black"/>
                </a:solidFill>
                <a:latin typeface="HGSｺﾞｼｯｸE" panose="020B0900000000000000" pitchFamily="50" charset="-128"/>
                <a:ea typeface="HGSｺﾞｼｯｸE" panose="020B0900000000000000" pitchFamily="50" charset="-128"/>
                <a:cs typeface="Helvetica" pitchFamily="34" charset="0"/>
              </a:rPr>
              <a:t>GaN</a:t>
            </a:r>
            <a:endParaRPr lang="en-US" altLang="ja-JP" sz="1187" dirty="0">
              <a:solidFill>
                <a:prstClr val="black"/>
              </a:solidFill>
              <a:latin typeface="HGSｺﾞｼｯｸE" panose="020B0900000000000000" pitchFamily="50" charset="-128"/>
              <a:ea typeface="HGSｺﾞｼｯｸE" panose="020B0900000000000000" pitchFamily="50" charset="-128"/>
              <a:cs typeface="Helvetica" pitchFamily="34" charset="0"/>
            </a:endParaRPr>
          </a:p>
          <a:p>
            <a:pPr algn="ctr" defTabSz="986912"/>
            <a:r>
              <a:rPr lang="ja-JP" altLang="en-US" sz="1187" dirty="0">
                <a:solidFill>
                  <a:prstClr val="black"/>
                </a:solidFill>
                <a:latin typeface="HGSｺﾞｼｯｸE" panose="020B0900000000000000" pitchFamily="50" charset="-128"/>
                <a:ea typeface="HGSｺﾞｼｯｸE" panose="020B0900000000000000" pitchFamily="50" charset="-128"/>
                <a:cs typeface="Helvetica" pitchFamily="34" charset="0"/>
              </a:rPr>
              <a:t>トランジスタ</a:t>
            </a:r>
            <a:endParaRPr lang="en-US" altLang="ja-JP" sz="1187" dirty="0">
              <a:solidFill>
                <a:prstClr val="black"/>
              </a:solidFill>
              <a:latin typeface="HGSｺﾞｼｯｸE" panose="020B0900000000000000" pitchFamily="50" charset="-128"/>
              <a:ea typeface="HGSｺﾞｼｯｸE" panose="020B0900000000000000" pitchFamily="50" charset="-128"/>
              <a:cs typeface="Helvetica" pitchFamily="34" charset="0"/>
            </a:endParaRPr>
          </a:p>
        </p:txBody>
      </p:sp>
      <p:pic>
        <p:nvPicPr>
          <p:cNvPr id="115" name="Picture 2" descr="D:\shinohara_win\仕事\大阪大学\森先生\1403_GaN_森先生\PNG_2\GaN_トランジスタ.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2846" y="4228675"/>
            <a:ext cx="845050" cy="6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descr="D:\shinohara_win\仕事\大阪大学\森先生\1403_GaN_森先生\PNG_2\GaN_ダイオード_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4885" y="4238000"/>
            <a:ext cx="869911" cy="68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 name="Text Box 63"/>
          <p:cNvSpPr txBox="1">
            <a:spLocks noChangeArrowheads="1"/>
          </p:cNvSpPr>
          <p:nvPr/>
        </p:nvSpPr>
        <p:spPr bwMode="auto">
          <a:xfrm>
            <a:off x="7227173" y="4923382"/>
            <a:ext cx="1003189" cy="37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sz="3200">
                <a:solidFill>
                  <a:schemeClr val="tx1"/>
                </a:solidFill>
                <a:latin typeface="Calibri" pitchFamily="34" charset="0"/>
                <a:ea typeface="ＭＳ Ｐゴシック" charset="-128"/>
              </a:defRPr>
            </a:lvl1pPr>
            <a:lvl2pPr>
              <a:defRPr kumimoji="1" sz="2800">
                <a:solidFill>
                  <a:schemeClr val="tx1"/>
                </a:solidFill>
                <a:latin typeface="Calibri" pitchFamily="34" charset="0"/>
                <a:ea typeface="ＭＳ Ｐゴシック" charset="-128"/>
              </a:defRPr>
            </a:lvl2pPr>
            <a:lvl3pPr>
              <a:defRPr kumimoji="1" sz="2400">
                <a:solidFill>
                  <a:schemeClr val="tx1"/>
                </a:solidFill>
                <a:latin typeface="Calibri" pitchFamily="34" charset="0"/>
                <a:ea typeface="ＭＳ Ｐゴシック" charset="-128"/>
              </a:defRPr>
            </a:lvl3pPr>
            <a:lvl4pPr>
              <a:defRPr kumimoji="1" sz="2000">
                <a:solidFill>
                  <a:schemeClr val="tx1"/>
                </a:solidFill>
                <a:latin typeface="Calibri" pitchFamily="34" charset="0"/>
                <a:ea typeface="ＭＳ Ｐゴシック" charset="-128"/>
              </a:defRPr>
            </a:lvl4pPr>
            <a:lvl5pPr>
              <a:defRPr kumimoji="1" sz="2000">
                <a:solidFill>
                  <a:schemeClr val="tx1"/>
                </a:solidFill>
                <a:latin typeface="Calibri" pitchFamily="34" charset="0"/>
                <a:ea typeface="ＭＳ Ｐゴシック" charset="-128"/>
              </a:defRPr>
            </a:lvl5pPr>
            <a:lvl6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6pPr>
            <a:lvl7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7pPr>
            <a:lvl8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8pPr>
            <a:lvl9pPr eaLnBrk="0" fontAlgn="base" hangingPunct="0">
              <a:spcAft>
                <a:spcPct val="0"/>
              </a:spcAft>
              <a:buFont typeface="Arial" charset="0"/>
              <a:buChar char="»"/>
              <a:defRPr kumimoji="1" sz="2000">
                <a:solidFill>
                  <a:schemeClr val="tx1"/>
                </a:solidFill>
                <a:latin typeface="Calibri" pitchFamily="34" charset="0"/>
                <a:ea typeface="ＭＳ Ｐゴシック" charset="-128"/>
              </a:defRPr>
            </a:lvl9pPr>
          </a:lstStyle>
          <a:p>
            <a:pPr algn="ctr" defTabSz="986912"/>
            <a:r>
              <a:rPr lang="en-US" altLang="ja-JP" sz="1187" dirty="0" err="1">
                <a:solidFill>
                  <a:prstClr val="black"/>
                </a:solidFill>
                <a:latin typeface="HGSｺﾞｼｯｸE" panose="020B0900000000000000" pitchFamily="50" charset="-128"/>
                <a:ea typeface="HGSｺﾞｼｯｸE" panose="020B0900000000000000" pitchFamily="50" charset="-128"/>
                <a:cs typeface="Helvetica" pitchFamily="34" charset="0"/>
              </a:rPr>
              <a:t>GaN</a:t>
            </a:r>
            <a:endParaRPr lang="en-US" altLang="ja-JP" sz="1187" dirty="0">
              <a:solidFill>
                <a:prstClr val="black"/>
              </a:solidFill>
              <a:latin typeface="HGSｺﾞｼｯｸE" panose="020B0900000000000000" pitchFamily="50" charset="-128"/>
              <a:ea typeface="HGSｺﾞｼｯｸE" panose="020B0900000000000000" pitchFamily="50" charset="-128"/>
              <a:cs typeface="Helvetica" pitchFamily="34" charset="0"/>
            </a:endParaRPr>
          </a:p>
          <a:p>
            <a:pPr algn="ctr" defTabSz="986912"/>
            <a:r>
              <a:rPr lang="ja-JP" altLang="en-US" sz="1187" dirty="0">
                <a:solidFill>
                  <a:prstClr val="black"/>
                </a:solidFill>
                <a:latin typeface="HGSｺﾞｼｯｸE" panose="020B0900000000000000" pitchFamily="50" charset="-128"/>
                <a:ea typeface="HGSｺﾞｼｯｸE" panose="020B0900000000000000" pitchFamily="50" charset="-128"/>
                <a:cs typeface="Helvetica" pitchFamily="34" charset="0"/>
              </a:rPr>
              <a:t>ダイオード</a:t>
            </a:r>
          </a:p>
        </p:txBody>
      </p:sp>
      <p:sp>
        <p:nvSpPr>
          <p:cNvPr id="118" name="テキスト ボックス 117"/>
          <p:cNvSpPr txBox="1"/>
          <p:nvPr/>
        </p:nvSpPr>
        <p:spPr>
          <a:xfrm>
            <a:off x="7266029" y="4042113"/>
            <a:ext cx="2523122" cy="282363"/>
          </a:xfrm>
          <a:prstGeom prst="rect">
            <a:avLst/>
          </a:prstGeom>
          <a:noFill/>
        </p:spPr>
        <p:txBody>
          <a:bodyPr wrap="square" lIns="0" tIns="0" rIns="0" bIns="0" rtlCol="0">
            <a:noAutofit/>
          </a:bodyPr>
          <a:lstStyle/>
          <a:p>
            <a:pPr defTabSz="986912"/>
            <a:r>
              <a:rPr lang="ja-JP" altLang="en-US" sz="1295" dirty="0">
                <a:solidFill>
                  <a:prstClr val="black"/>
                </a:solidFill>
                <a:effectLst>
                  <a:glow rad="101600">
                    <a:srgbClr val="7FD13B">
                      <a:satMod val="175000"/>
                      <a:alpha val="40000"/>
                    </a:srgbClr>
                  </a:glow>
                </a:effectLst>
                <a:latin typeface="Meiryo UI"/>
                <a:ea typeface="Meiryo UI"/>
              </a:rPr>
              <a:t>大電流・高耐圧パワーデバイス</a:t>
            </a:r>
          </a:p>
        </p:txBody>
      </p:sp>
      <p:sp>
        <p:nvSpPr>
          <p:cNvPr id="119" name="テキスト ボックス 118"/>
          <p:cNvSpPr txBox="1"/>
          <p:nvPr/>
        </p:nvSpPr>
        <p:spPr>
          <a:xfrm>
            <a:off x="5517519" y="4042113"/>
            <a:ext cx="1670798" cy="282363"/>
          </a:xfrm>
          <a:prstGeom prst="rect">
            <a:avLst/>
          </a:prstGeom>
          <a:noFill/>
        </p:spPr>
        <p:txBody>
          <a:bodyPr wrap="square" lIns="0" tIns="0" rIns="0" bIns="0" rtlCol="0">
            <a:noAutofit/>
          </a:bodyPr>
          <a:lstStyle/>
          <a:p>
            <a:pPr defTabSz="986912"/>
            <a:r>
              <a:rPr lang="ja-JP" altLang="en-US" sz="1295" dirty="0">
                <a:solidFill>
                  <a:prstClr val="black"/>
                </a:solidFill>
                <a:effectLst>
                  <a:glow rad="101600">
                    <a:srgbClr val="7FD13B">
                      <a:satMod val="175000"/>
                      <a:alpha val="40000"/>
                    </a:srgbClr>
                  </a:glow>
                </a:effectLst>
                <a:latin typeface="Meiryo UI"/>
                <a:ea typeface="Meiryo UI"/>
              </a:rPr>
              <a:t>高効率光デバイス</a:t>
            </a:r>
          </a:p>
        </p:txBody>
      </p:sp>
      <p:sp>
        <p:nvSpPr>
          <p:cNvPr id="120" name="テキスト ボックス 119"/>
          <p:cNvSpPr txBox="1"/>
          <p:nvPr/>
        </p:nvSpPr>
        <p:spPr>
          <a:xfrm>
            <a:off x="6799759" y="3634128"/>
            <a:ext cx="2409058" cy="349702"/>
          </a:xfrm>
          <a:prstGeom prst="rect">
            <a:avLst/>
          </a:prstGeom>
          <a:noFill/>
        </p:spPr>
        <p:txBody>
          <a:bodyPr wrap="none" lIns="0" tIns="0" rIns="0" bIns="0" rtlCol="0">
            <a:noAutofit/>
          </a:bodyPr>
          <a:lstStyle/>
          <a:p>
            <a:pPr algn="ctr" defTabSz="986912">
              <a:defRPr/>
            </a:pPr>
            <a:r>
              <a:rPr lang="ja-JP" altLang="en-US" sz="1727" dirty="0">
                <a:solidFill>
                  <a:srgbClr val="DC0000"/>
                </a:solidFill>
                <a:latin typeface="HGP創英角ｺﾞｼｯｸUB" panose="020B0900000000000000" pitchFamily="50" charset="-128"/>
                <a:ea typeface="HGP創英角ｺﾞｼｯｸUB" panose="020B0900000000000000" pitchFamily="50" charset="-128"/>
              </a:rPr>
              <a:t>徹底したエネルギー削減</a:t>
            </a:r>
          </a:p>
        </p:txBody>
      </p:sp>
      <p:pic>
        <p:nvPicPr>
          <p:cNvPr id="126" name="Picture 4" descr="D:\shinohara_win\shinohara_共有\00_winでみる\電車_2012110619093222.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759"/>
          <a:stretch/>
        </p:blipFill>
        <p:spPr bwMode="auto">
          <a:xfrm>
            <a:off x="5789535" y="1480200"/>
            <a:ext cx="982284" cy="736713"/>
          </a:xfrm>
          <a:prstGeom prst="rect">
            <a:avLst/>
          </a:prstGeom>
          <a:noFill/>
          <a:ln w="6350">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123" name="Picture 2" descr="D:\shinohara_win\shinohara_共有\00_winでみる\変圧器_img1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9051" y="1016890"/>
            <a:ext cx="912782" cy="683573"/>
          </a:xfrm>
          <a:prstGeom prst="rect">
            <a:avLst/>
          </a:prstGeom>
          <a:noFill/>
          <a:extLst>
            <a:ext uri="{909E8E84-426E-40DD-AFC4-6F175D3DCCD1}">
              <a14:hiddenFill xmlns:a14="http://schemas.microsoft.com/office/drawing/2010/main">
                <a:solidFill>
                  <a:srgbClr val="FFFFFF"/>
                </a:solidFill>
              </a14:hiddenFill>
            </a:ext>
          </a:extLst>
        </p:spPr>
      </p:pic>
      <p:sp>
        <p:nvSpPr>
          <p:cNvPr id="125" name="テキスト ボックス 124"/>
          <p:cNvSpPr txBox="1"/>
          <p:nvPr/>
        </p:nvSpPr>
        <p:spPr>
          <a:xfrm>
            <a:off x="7020945" y="675758"/>
            <a:ext cx="2471037" cy="388558"/>
          </a:xfrm>
          <a:prstGeom prst="rect">
            <a:avLst/>
          </a:prstGeom>
          <a:noFill/>
        </p:spPr>
        <p:txBody>
          <a:bodyPr wrap="square" lIns="0" tIns="0" rIns="0" bIns="0" rtlCol="0">
            <a:noAutofit/>
          </a:bodyPr>
          <a:lstStyle/>
          <a:p>
            <a:pPr defTabSz="986912"/>
            <a:r>
              <a:rPr lang="ja-JP" altLang="en-US" sz="1727" dirty="0">
                <a:solidFill>
                  <a:srgbClr val="0070C0"/>
                </a:solidFill>
                <a:latin typeface="HGP創英角ｺﾞｼｯｸUB" panose="020B0900000000000000" pitchFamily="50" charset="-128"/>
                <a:ea typeface="HGP創英角ｺﾞｼｯｸUB" panose="020B0900000000000000" pitchFamily="50" charset="-128"/>
              </a:rPr>
              <a:t>ライフスタイルの変革</a:t>
            </a:r>
          </a:p>
        </p:txBody>
      </p:sp>
      <p:pic>
        <p:nvPicPr>
          <p:cNvPr id="129" name="Picture 3" descr="D:\shinohara_win\shinohara_共有\00_winでみる\レンジ_311193_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931" r="568" b="2570"/>
          <a:stretch/>
        </p:blipFill>
        <p:spPr bwMode="auto">
          <a:xfrm>
            <a:off x="9628710" y="1956478"/>
            <a:ext cx="971394" cy="854827"/>
          </a:xfrm>
          <a:prstGeom prst="rect">
            <a:avLst/>
          </a:prstGeom>
          <a:noFill/>
          <a:ln w="635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30" name="フリーフォーム 129"/>
          <p:cNvSpPr/>
          <p:nvPr/>
        </p:nvSpPr>
        <p:spPr>
          <a:xfrm>
            <a:off x="8893974" y="2309517"/>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505AAA"/>
              </a:gs>
              <a:gs pos="100000">
                <a:srgbClr val="828CDC"/>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2250053"/>
              <a:satOff val="-3376"/>
              <a:lumOff val="-549"/>
              <a:alphaOff val="0"/>
            </a:schemeClr>
          </a:fillRef>
          <a:effectRef idx="2">
            <a:schemeClr val="accent3">
              <a:hueOff val="2250053"/>
              <a:satOff val="-3376"/>
              <a:lumOff val="-549"/>
              <a:alphaOff val="0"/>
            </a:schemeClr>
          </a:effectRef>
          <a:fontRef idx="minor">
            <a:schemeClr val="lt1"/>
          </a:fontRef>
        </p:style>
        <p:txBody>
          <a:bodyPr spcFirstLastPara="0" vert="horz" wrap="none" lIns="0" tIns="0" rIns="0" bIns="0" numCol="1" spcCol="1270" anchor="ctr" anchorCtr="0">
            <a:noAutofit/>
          </a:bodyPr>
          <a:lstStyle/>
          <a:p>
            <a:pPr algn="ctr" defTabSz="527724"/>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マイクロ波</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27724"/>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発生装置</a:t>
            </a:r>
          </a:p>
        </p:txBody>
      </p:sp>
      <p:sp>
        <p:nvSpPr>
          <p:cNvPr id="131" name="正方形/長方形 130"/>
          <p:cNvSpPr/>
          <p:nvPr/>
        </p:nvSpPr>
        <p:spPr>
          <a:xfrm>
            <a:off x="6372347" y="4275249"/>
            <a:ext cx="1232534" cy="427272"/>
          </a:xfrm>
          <a:prstGeom prst="rect">
            <a:avLst/>
          </a:prstGeom>
        </p:spPr>
        <p:txBody>
          <a:bodyPr wrap="square" lIns="0" tIns="0" rIns="0" bIns="0">
            <a:noAutofit/>
          </a:bodyPr>
          <a:lstStyle/>
          <a:p>
            <a:pPr defTabSz="986912">
              <a:defRPr/>
            </a:pPr>
            <a:r>
              <a:rPr lang="ja-JP" altLang="en-US" sz="971" dirty="0">
                <a:solidFill>
                  <a:prstClr val="black"/>
                </a:solidFill>
                <a:latin typeface="メイリオ" panose="020B0604030504040204" pitchFamily="50" charset="-128"/>
                <a:ea typeface="Meiryo UI"/>
              </a:rPr>
              <a:t>・各種照明</a:t>
            </a:r>
            <a:endParaRPr lang="en-US" altLang="ja-JP" sz="971" dirty="0">
              <a:solidFill>
                <a:prstClr val="black"/>
              </a:solidFill>
              <a:latin typeface="メイリオ" panose="020B0604030504040204" pitchFamily="50" charset="-128"/>
              <a:ea typeface="Meiryo UI"/>
            </a:endParaRPr>
          </a:p>
          <a:p>
            <a:pPr defTabSz="986912">
              <a:defRPr/>
            </a:pPr>
            <a:r>
              <a:rPr lang="ja-JP" altLang="en-US" sz="971" dirty="0">
                <a:solidFill>
                  <a:prstClr val="black"/>
                </a:solidFill>
                <a:latin typeface="メイリオ" panose="020B0604030504040204" pitchFamily="50" charset="-128"/>
                <a:ea typeface="Meiryo UI"/>
              </a:rPr>
              <a:t>・ディスプレー</a:t>
            </a:r>
          </a:p>
        </p:txBody>
      </p:sp>
      <p:sp>
        <p:nvSpPr>
          <p:cNvPr id="132" name="正方形/長方形 131"/>
          <p:cNvSpPr/>
          <p:nvPr/>
        </p:nvSpPr>
        <p:spPr>
          <a:xfrm>
            <a:off x="9325384" y="4275248"/>
            <a:ext cx="1321096" cy="971394"/>
          </a:xfrm>
          <a:prstGeom prst="rect">
            <a:avLst/>
          </a:prstGeom>
        </p:spPr>
        <p:txBody>
          <a:bodyPr wrap="square" lIns="0" tIns="0" rIns="0" bIns="0">
            <a:noAutofit/>
          </a:bodyPr>
          <a:lstStyle/>
          <a:p>
            <a:pPr defTabSz="986912">
              <a:defRPr/>
            </a:pPr>
            <a:r>
              <a:rPr lang="ja-JP" altLang="en-US" sz="971" dirty="0">
                <a:solidFill>
                  <a:prstClr val="black"/>
                </a:solidFill>
                <a:latin typeface="メイリオ" panose="020B0604030504040204" pitchFamily="50" charset="-128"/>
                <a:ea typeface="Meiryo UI"/>
              </a:rPr>
              <a:t>導入先</a:t>
            </a:r>
            <a:endParaRPr lang="en-US" altLang="ja-JP" sz="971" dirty="0">
              <a:solidFill>
                <a:prstClr val="black"/>
              </a:solidFill>
              <a:latin typeface="メイリオ" panose="020B0604030504040204" pitchFamily="50" charset="-128"/>
              <a:ea typeface="Meiryo UI"/>
            </a:endParaRPr>
          </a:p>
          <a:p>
            <a:pPr defTabSz="986912">
              <a:defRPr/>
            </a:pPr>
            <a:r>
              <a:rPr lang="ja-JP" altLang="en-US" sz="971" dirty="0">
                <a:solidFill>
                  <a:prstClr val="black"/>
                </a:solidFill>
                <a:latin typeface="メイリオ" panose="020B0604030504040204" pitchFamily="50" charset="-128"/>
                <a:ea typeface="Meiryo UI"/>
              </a:rPr>
              <a:t>・自動車・電車</a:t>
            </a:r>
            <a:endParaRPr lang="en-US" altLang="ja-JP" sz="971" dirty="0">
              <a:solidFill>
                <a:prstClr val="black"/>
              </a:solidFill>
              <a:latin typeface="メイリオ" panose="020B0604030504040204" pitchFamily="50" charset="-128"/>
              <a:ea typeface="Meiryo UI"/>
            </a:endParaRPr>
          </a:p>
          <a:p>
            <a:pPr defTabSz="986912">
              <a:defRPr/>
            </a:pPr>
            <a:r>
              <a:rPr lang="ja-JP" altLang="en-US" sz="971" dirty="0">
                <a:solidFill>
                  <a:prstClr val="black"/>
                </a:solidFill>
                <a:latin typeface="メイリオ" panose="020B0604030504040204" pitchFamily="50" charset="-128"/>
                <a:ea typeface="Meiryo UI"/>
              </a:rPr>
              <a:t>・変電所</a:t>
            </a:r>
            <a:endParaRPr lang="en-US" altLang="ja-JP" sz="971" dirty="0">
              <a:solidFill>
                <a:prstClr val="black"/>
              </a:solidFill>
              <a:latin typeface="メイリオ" panose="020B0604030504040204" pitchFamily="50" charset="-128"/>
              <a:ea typeface="Meiryo UI"/>
            </a:endParaRPr>
          </a:p>
          <a:p>
            <a:pPr defTabSz="986912">
              <a:defRPr/>
            </a:pPr>
            <a:r>
              <a:rPr lang="ja-JP" altLang="en-US" sz="971" dirty="0">
                <a:solidFill>
                  <a:prstClr val="black"/>
                </a:solidFill>
                <a:latin typeface="メイリオ" panose="020B0604030504040204" pitchFamily="50" charset="-128"/>
                <a:ea typeface="Meiryo UI"/>
              </a:rPr>
              <a:t>・パワコン</a:t>
            </a:r>
            <a:endParaRPr lang="en-US" altLang="ja-JP" sz="971" dirty="0">
              <a:solidFill>
                <a:prstClr val="black"/>
              </a:solidFill>
              <a:latin typeface="メイリオ" panose="020B0604030504040204" pitchFamily="50" charset="-128"/>
              <a:ea typeface="Meiryo UI"/>
            </a:endParaRPr>
          </a:p>
          <a:p>
            <a:pPr defTabSz="986912">
              <a:defRPr/>
            </a:pPr>
            <a:r>
              <a:rPr lang="ja-JP" altLang="en-US" sz="971" dirty="0">
                <a:solidFill>
                  <a:prstClr val="black"/>
                </a:solidFill>
                <a:latin typeface="メイリオ" panose="020B0604030504040204" pitchFamily="50" charset="-128"/>
                <a:ea typeface="Meiryo UI"/>
              </a:rPr>
              <a:t>・業務用加熱装置</a:t>
            </a:r>
            <a:endParaRPr lang="en-US" altLang="ja-JP" sz="971" dirty="0">
              <a:solidFill>
                <a:prstClr val="black"/>
              </a:solidFill>
              <a:latin typeface="メイリオ" panose="020B0604030504040204" pitchFamily="50" charset="-128"/>
              <a:ea typeface="Meiryo UI"/>
            </a:endParaRPr>
          </a:p>
          <a:p>
            <a:pPr defTabSz="986912">
              <a:defRPr/>
            </a:pPr>
            <a:r>
              <a:rPr lang="ja-JP" altLang="en-US" sz="971" dirty="0">
                <a:solidFill>
                  <a:prstClr val="black"/>
                </a:solidFill>
                <a:latin typeface="メイリオ" panose="020B0604030504040204" pitchFamily="50" charset="-128"/>
                <a:ea typeface="Meiryo UI"/>
              </a:rPr>
              <a:t>・サーバー</a:t>
            </a:r>
            <a:endParaRPr lang="en-US" altLang="ja-JP" sz="971" dirty="0">
              <a:solidFill>
                <a:prstClr val="black"/>
              </a:solidFill>
              <a:latin typeface="メイリオ" panose="020B0604030504040204" pitchFamily="50" charset="-128"/>
              <a:ea typeface="Meiryo UI"/>
            </a:endParaRPr>
          </a:p>
        </p:txBody>
      </p:sp>
      <p:sp>
        <p:nvSpPr>
          <p:cNvPr id="3" name="テキスト ボックス 2"/>
          <p:cNvSpPr txBox="1"/>
          <p:nvPr/>
        </p:nvSpPr>
        <p:spPr>
          <a:xfrm>
            <a:off x="6799760" y="5878282"/>
            <a:ext cx="3892053" cy="1487074"/>
          </a:xfrm>
          <a:prstGeom prst="rect">
            <a:avLst/>
          </a:prstGeom>
          <a:noFill/>
        </p:spPr>
        <p:txBody>
          <a:bodyPr wrap="square" rtlCol="0">
            <a:spAutoFit/>
          </a:bodyPr>
          <a:lstStyle/>
          <a:p>
            <a:pPr algn="just" defTabSz="986912"/>
            <a:r>
              <a:rPr lang="en-US" altLang="ja-JP" sz="1133" dirty="0">
                <a:ln>
                  <a:solidFill>
                    <a:prstClr val="black"/>
                  </a:solidFill>
                </a:ln>
                <a:solidFill>
                  <a:prstClr val="black"/>
                </a:solidFill>
                <a:latin typeface="ＭＳ ゴシック" panose="020B0609070205080204" pitchFamily="49" charset="-128"/>
                <a:ea typeface="ＭＳ ゴシック" panose="020B0609070205080204" pitchFamily="49" charset="-128"/>
              </a:rPr>
              <a:t>【</a:t>
            </a:r>
            <a:r>
              <a:rPr lang="en-US" altLang="ja-JP" sz="1133" dirty="0" err="1">
                <a:ln>
                  <a:solidFill>
                    <a:prstClr val="black"/>
                  </a:solidFill>
                </a:ln>
                <a:solidFill>
                  <a:prstClr val="black"/>
                </a:solidFill>
                <a:latin typeface="ＭＳ ゴシック" panose="020B0609070205080204" pitchFamily="49" charset="-128"/>
                <a:ea typeface="ＭＳ ゴシック" panose="020B0609070205080204" pitchFamily="49" charset="-128"/>
              </a:rPr>
              <a:t>GaN</a:t>
            </a:r>
            <a:r>
              <a:rPr lang="ja-JP" altLang="en-US" sz="1133" dirty="0">
                <a:ln>
                  <a:solidFill>
                    <a:prstClr val="black"/>
                  </a:solidFill>
                </a:ln>
                <a:solidFill>
                  <a:prstClr val="black"/>
                </a:solidFill>
                <a:latin typeface="ＭＳ ゴシック" panose="020B0609070205080204" pitchFamily="49" charset="-128"/>
                <a:ea typeface="ＭＳ ゴシック" panose="020B0609070205080204" pitchFamily="49" charset="-128"/>
              </a:rPr>
              <a:t>インバータに適したモーターの駆動</a:t>
            </a:r>
            <a:r>
              <a:rPr lang="en-US" altLang="ja-JP" sz="1133" dirty="0">
                <a:ln>
                  <a:solidFill>
                    <a:prstClr val="black"/>
                  </a:solidFill>
                </a:ln>
                <a:solidFill>
                  <a:prstClr val="black"/>
                </a:solidFill>
                <a:latin typeface="ＭＳ ゴシック" panose="020B0609070205080204" pitchFamily="49" charset="-128"/>
                <a:ea typeface="ＭＳ ゴシック" panose="020B0609070205080204" pitchFamily="49" charset="-128"/>
              </a:rPr>
              <a:t>】</a:t>
            </a:r>
          </a:p>
          <a:p>
            <a:pPr algn="just" defTabSz="986912"/>
            <a:r>
              <a:rPr lang="ja-JP" altLang="en-US" sz="1133" dirty="0">
                <a:solidFill>
                  <a:prstClr val="black"/>
                </a:solidFill>
                <a:latin typeface="Meiryo UI"/>
                <a:ea typeface="Meiryo UI"/>
              </a:rPr>
              <a:t>世界で初めて</a:t>
            </a:r>
            <a:r>
              <a:rPr lang="en-US" altLang="ja-JP" sz="1133" dirty="0" err="1">
                <a:solidFill>
                  <a:prstClr val="black"/>
                </a:solidFill>
                <a:latin typeface="Meiryo UI"/>
                <a:ea typeface="Meiryo UI"/>
              </a:rPr>
              <a:t>GaN</a:t>
            </a:r>
            <a:r>
              <a:rPr lang="ja-JP" altLang="en-US" sz="1133" dirty="0">
                <a:solidFill>
                  <a:prstClr val="black"/>
                </a:solidFill>
                <a:latin typeface="Meiryo UI"/>
                <a:ea typeface="Meiryo UI"/>
              </a:rPr>
              <a:t>インバータで</a:t>
            </a:r>
            <a:r>
              <a:rPr lang="en-US" altLang="ja-JP" sz="1133" dirty="0">
                <a:solidFill>
                  <a:prstClr val="black"/>
                </a:solidFill>
                <a:latin typeface="Meiryo UI"/>
                <a:ea typeface="Meiryo UI"/>
              </a:rPr>
              <a:t>EV</a:t>
            </a:r>
            <a:r>
              <a:rPr lang="ja-JP" altLang="en-US" sz="1133" dirty="0">
                <a:solidFill>
                  <a:prstClr val="black"/>
                </a:solidFill>
                <a:latin typeface="Meiryo UI"/>
                <a:ea typeface="Meiryo UI"/>
              </a:rPr>
              <a:t>用モーターを駆動。従来のインバータに対してインバータ損失を</a:t>
            </a:r>
            <a:r>
              <a:rPr lang="en-US" altLang="ja-JP" sz="1133" dirty="0">
                <a:solidFill>
                  <a:prstClr val="black"/>
                </a:solidFill>
                <a:latin typeface="Meiryo UI"/>
                <a:ea typeface="Meiryo UI"/>
              </a:rPr>
              <a:t>72%</a:t>
            </a:r>
            <a:r>
              <a:rPr lang="ja-JP" altLang="en-US" sz="1133" dirty="0">
                <a:solidFill>
                  <a:prstClr val="black"/>
                </a:solidFill>
                <a:latin typeface="Meiryo UI"/>
                <a:ea typeface="Meiryo UI"/>
              </a:rPr>
              <a:t>低減した。</a:t>
            </a:r>
            <a:endParaRPr lang="en-US" altLang="ja-JP" sz="1133" dirty="0">
              <a:solidFill>
                <a:prstClr val="black"/>
              </a:solidFill>
              <a:latin typeface="Meiryo UI"/>
              <a:ea typeface="Meiryo UI"/>
            </a:endParaRPr>
          </a:p>
          <a:p>
            <a:pPr algn="just" defTabSz="986912"/>
            <a:endParaRPr lang="ja-JP" altLang="en-US" sz="1133" dirty="0">
              <a:solidFill>
                <a:prstClr val="black"/>
              </a:solidFill>
              <a:latin typeface="Meiryo UI"/>
              <a:ea typeface="Meiryo UI"/>
            </a:endParaRPr>
          </a:p>
          <a:p>
            <a:pPr algn="just" defTabSz="986912"/>
            <a:r>
              <a:rPr lang="en-US" altLang="ja-JP" sz="1133" dirty="0">
                <a:ln>
                  <a:solidFill>
                    <a:prstClr val="black"/>
                  </a:solidFill>
                </a:ln>
                <a:solidFill>
                  <a:prstClr val="black"/>
                </a:solidFill>
                <a:latin typeface="Meiryo UI"/>
                <a:ea typeface="Meiryo UI"/>
              </a:rPr>
              <a:t>【1kV</a:t>
            </a:r>
            <a:r>
              <a:rPr lang="ja-JP" altLang="en-US" sz="1133" dirty="0">
                <a:ln>
                  <a:solidFill>
                    <a:prstClr val="black"/>
                  </a:solidFill>
                </a:ln>
                <a:solidFill>
                  <a:prstClr val="black"/>
                </a:solidFill>
                <a:latin typeface="Meiryo UI"/>
                <a:ea typeface="Meiryo UI"/>
              </a:rPr>
              <a:t>級</a:t>
            </a:r>
            <a:r>
              <a:rPr lang="en-US" altLang="ja-JP" sz="1133" dirty="0" err="1">
                <a:ln>
                  <a:solidFill>
                    <a:prstClr val="black"/>
                  </a:solidFill>
                </a:ln>
                <a:solidFill>
                  <a:prstClr val="black"/>
                </a:solidFill>
                <a:latin typeface="Meiryo UI"/>
                <a:ea typeface="Meiryo UI"/>
              </a:rPr>
              <a:t>Gan</a:t>
            </a:r>
            <a:r>
              <a:rPr lang="ja-JP" altLang="en-US" sz="1133" dirty="0">
                <a:ln>
                  <a:solidFill>
                    <a:prstClr val="black"/>
                  </a:solidFill>
                </a:ln>
                <a:solidFill>
                  <a:prstClr val="black"/>
                </a:solidFill>
                <a:latin typeface="Meiryo UI"/>
                <a:ea typeface="Meiryo UI"/>
              </a:rPr>
              <a:t>基板上横型トランジスタの開発</a:t>
            </a:r>
            <a:r>
              <a:rPr lang="en-US" altLang="ja-JP" sz="1133" dirty="0">
                <a:ln>
                  <a:solidFill>
                    <a:prstClr val="black"/>
                  </a:solidFill>
                </a:ln>
                <a:solidFill>
                  <a:prstClr val="black"/>
                </a:solidFill>
                <a:latin typeface="Meiryo UI"/>
                <a:ea typeface="Meiryo UI"/>
              </a:rPr>
              <a:t>】</a:t>
            </a:r>
            <a:endParaRPr lang="en-US" altLang="ja-JP" sz="1133" dirty="0">
              <a:solidFill>
                <a:prstClr val="black"/>
              </a:solidFill>
              <a:latin typeface="Meiryo UI"/>
              <a:ea typeface="Meiryo UI"/>
            </a:endParaRPr>
          </a:p>
          <a:p>
            <a:pPr algn="just" defTabSz="986912"/>
            <a:r>
              <a:rPr lang="en-US" altLang="ja-JP" sz="1133" dirty="0">
                <a:solidFill>
                  <a:prstClr val="black"/>
                </a:solidFill>
                <a:latin typeface="Meiryo UI"/>
                <a:ea typeface="Meiryo UI"/>
              </a:rPr>
              <a:t>1,000V</a:t>
            </a:r>
            <a:r>
              <a:rPr lang="ja-JP" altLang="en-US" sz="1133" dirty="0">
                <a:solidFill>
                  <a:prstClr val="black"/>
                </a:solidFill>
                <a:latin typeface="Meiryo UI"/>
                <a:ea typeface="Meiryo UI"/>
              </a:rPr>
              <a:t>印加時の</a:t>
            </a:r>
            <a:r>
              <a:rPr lang="ja-JP" altLang="en-US" sz="1133" dirty="0">
                <a:ln w="0"/>
                <a:solidFill>
                  <a:srgbClr val="FF0000"/>
                </a:solidFill>
                <a:effectLst>
                  <a:outerShdw blurRad="38100" dist="19050" dir="2700000" algn="tl" rotWithShape="0">
                    <a:prstClr val="black">
                      <a:alpha val="40000"/>
                    </a:prstClr>
                  </a:outerShdw>
                </a:effectLst>
                <a:latin typeface="Meiryo UI"/>
                <a:ea typeface="Meiryo UI"/>
              </a:rPr>
              <a:t>リーク電流約</a:t>
            </a:r>
            <a:r>
              <a:rPr lang="en-US" altLang="ja-JP" sz="1133" dirty="0">
                <a:ln w="0"/>
                <a:solidFill>
                  <a:srgbClr val="FF0000"/>
                </a:solidFill>
                <a:effectLst>
                  <a:outerShdw blurRad="38100" dist="19050" dir="2700000" algn="tl" rotWithShape="0">
                    <a:prstClr val="black">
                      <a:alpha val="40000"/>
                    </a:prstClr>
                  </a:outerShdw>
                </a:effectLst>
                <a:latin typeface="Meiryo UI"/>
                <a:ea typeface="Meiryo UI"/>
              </a:rPr>
              <a:t>1μA</a:t>
            </a:r>
            <a:r>
              <a:rPr lang="ja-JP" altLang="en-US" sz="1133" dirty="0">
                <a:ln w="0"/>
                <a:solidFill>
                  <a:srgbClr val="FF0000"/>
                </a:solidFill>
                <a:effectLst>
                  <a:outerShdw blurRad="38100" dist="19050" dir="2700000" algn="tl" rotWithShape="0">
                    <a:prstClr val="black">
                      <a:alpha val="40000"/>
                    </a:prstClr>
                  </a:outerShdw>
                </a:effectLst>
                <a:latin typeface="Meiryo UI"/>
                <a:ea typeface="Meiryo UI"/>
              </a:rPr>
              <a:t>と非常に低い値を実現</a:t>
            </a:r>
            <a:r>
              <a:rPr lang="ja-JP" altLang="en-US" sz="1133" dirty="0">
                <a:solidFill>
                  <a:prstClr val="black"/>
                </a:solidFill>
                <a:latin typeface="Meiryo UI"/>
                <a:ea typeface="Meiryo UI"/>
              </a:rPr>
              <a:t>した。また、誘導負荷回路の</a:t>
            </a:r>
            <a:r>
              <a:rPr lang="en-US" altLang="ja-JP" sz="1133" dirty="0">
                <a:solidFill>
                  <a:prstClr val="black"/>
                </a:solidFill>
                <a:latin typeface="Meiryo UI"/>
                <a:ea typeface="Meiryo UI"/>
              </a:rPr>
              <a:t>800V</a:t>
            </a:r>
            <a:r>
              <a:rPr lang="ja-JP" altLang="en-US" sz="1133" dirty="0">
                <a:solidFill>
                  <a:prstClr val="black"/>
                </a:solidFill>
                <a:latin typeface="Meiryo UI"/>
                <a:ea typeface="Meiryo UI"/>
              </a:rPr>
              <a:t>スイッチングにおいて、</a:t>
            </a:r>
            <a:r>
              <a:rPr lang="ja-JP" altLang="en-US" sz="1133" dirty="0">
                <a:ln w="0"/>
                <a:solidFill>
                  <a:srgbClr val="FF0000"/>
                </a:solidFill>
                <a:effectLst>
                  <a:outerShdw blurRad="38100" dist="19050" dir="2700000" algn="tl" rotWithShape="0">
                    <a:prstClr val="black">
                      <a:alpha val="40000"/>
                    </a:prstClr>
                  </a:outerShdw>
                </a:effectLst>
                <a:latin typeface="Meiryo UI"/>
                <a:ea typeface="Meiryo UI"/>
              </a:rPr>
              <a:t>業界トップクラスの高速スイッチングを実現。</a:t>
            </a:r>
            <a:endParaRPr lang="en-US" altLang="ja-JP" sz="1133" dirty="0">
              <a:ln w="0"/>
              <a:solidFill>
                <a:srgbClr val="FF0000"/>
              </a:solidFill>
              <a:effectLst>
                <a:outerShdw blurRad="38100" dist="19050" dir="2700000" algn="tl" rotWithShape="0">
                  <a:prstClr val="black">
                    <a:alpha val="40000"/>
                  </a:prstClr>
                </a:outerShdw>
              </a:effectLst>
              <a:latin typeface="Meiryo UI"/>
              <a:ea typeface="Meiryo UI"/>
            </a:endParaRPr>
          </a:p>
        </p:txBody>
      </p:sp>
      <p:pic>
        <p:nvPicPr>
          <p:cNvPr id="1026" name="図 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07285" y="6107164"/>
            <a:ext cx="1474318" cy="102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3" descr="D:\shinohara_win\shinohara_共有\00_winでみる\プリウス_168777_9.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0999" r="2890" b="-4499"/>
          <a:stretch/>
        </p:blipFill>
        <p:spPr bwMode="auto">
          <a:xfrm>
            <a:off x="5464439" y="2202393"/>
            <a:ext cx="1091974" cy="742542"/>
          </a:xfrm>
          <a:prstGeom prst="rect">
            <a:avLst/>
          </a:prstGeom>
          <a:noFill/>
          <a:ln w="6350">
            <a:solidFill>
              <a:schemeClr val="bg1">
                <a:lumMod val="85000"/>
              </a:schemeClr>
            </a:solidFill>
          </a:ln>
          <a:extLst>
            <a:ext uri="{909E8E84-426E-40DD-AFC4-6F175D3DCCD1}">
              <a14:hiddenFill xmlns:a14="http://schemas.microsoft.com/office/drawing/2010/main">
                <a:solidFill>
                  <a:srgbClr val="FFFFFF"/>
                </a:solidFill>
              </a14:hiddenFill>
            </a:ext>
          </a:extLst>
        </p:spPr>
      </p:pic>
      <p:pic>
        <p:nvPicPr>
          <p:cNvPr id="100" name="Picture 8" descr="D:\shinohara_win\shinohara_共有\00_winでみる\photo_webから\l.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693" t="6573" r="3845" b="8735"/>
          <a:stretch/>
        </p:blipFill>
        <p:spPr bwMode="auto">
          <a:xfrm>
            <a:off x="9112971" y="1354471"/>
            <a:ext cx="1051586" cy="588888"/>
          </a:xfrm>
          <a:prstGeom prst="rect">
            <a:avLst/>
          </a:prstGeom>
          <a:noFill/>
          <a:extLst>
            <a:ext uri="{909E8E84-426E-40DD-AFC4-6F175D3DCCD1}">
              <a14:hiddenFill xmlns:a14="http://schemas.microsoft.com/office/drawing/2010/main">
                <a:solidFill>
                  <a:srgbClr val="FFFFFF"/>
                </a:solidFill>
              </a14:hiddenFill>
            </a:ext>
          </a:extLst>
        </p:spPr>
      </p:pic>
      <p:sp>
        <p:nvSpPr>
          <p:cNvPr id="101" name="フリーフォーム 100"/>
          <p:cNvSpPr/>
          <p:nvPr/>
        </p:nvSpPr>
        <p:spPr>
          <a:xfrm>
            <a:off x="8594254" y="1714957"/>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1E82BE"/>
              </a:gs>
              <a:gs pos="100000">
                <a:srgbClr val="50B4F0"/>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527724">
              <a:lnSpc>
                <a:spcPct val="90000"/>
              </a:lnSpc>
              <a:spcBef>
                <a:spcPct val="0"/>
              </a:spcBef>
              <a:spcAft>
                <a:spcPct val="35000"/>
              </a:spcAft>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高輝度</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27724">
              <a:lnSpc>
                <a:spcPct val="90000"/>
              </a:lnSpc>
              <a:spcBef>
                <a:spcPct val="0"/>
              </a:spcBef>
              <a:spcAft>
                <a:spcPct val="35000"/>
              </a:spcAft>
            </a:pPr>
            <a:r>
              <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LED</a:t>
            </a:r>
            <a:endPar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121" name="Picture 4" descr="D:\shinohara_win\shinohara_共有\00_winでみる\photo_webから\227961.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897" r="14852" b="323"/>
          <a:stretch/>
        </p:blipFill>
        <p:spPr bwMode="auto">
          <a:xfrm>
            <a:off x="8436809" y="972958"/>
            <a:ext cx="676162" cy="713727"/>
          </a:xfrm>
          <a:prstGeom prst="rect">
            <a:avLst/>
          </a:prstGeom>
          <a:noFill/>
          <a:ln w="6350">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122" name="フリーフォーム 121"/>
          <p:cNvSpPr/>
          <p:nvPr/>
        </p:nvSpPr>
        <p:spPr>
          <a:xfrm>
            <a:off x="8004288" y="1398270"/>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148C87"/>
              </a:gs>
              <a:gs pos="100000">
                <a:srgbClr val="4BC8CD"/>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11250264"/>
              <a:satOff val="-16880"/>
              <a:lumOff val="-2745"/>
              <a:alphaOff val="0"/>
            </a:schemeClr>
          </a:fillRef>
          <a:effectRef idx="2">
            <a:schemeClr val="accent3">
              <a:hueOff val="11250264"/>
              <a:satOff val="-16880"/>
              <a:lumOff val="-2745"/>
              <a:alphaOff val="0"/>
            </a:schemeClr>
          </a:effectRef>
          <a:fontRef idx="minor">
            <a:schemeClr val="lt1"/>
          </a:fontRef>
        </p:style>
        <p:txBody>
          <a:bodyPr spcFirstLastPara="0" vert="horz" wrap="none" lIns="0" tIns="0" rIns="0" bIns="0" numCol="1" spcCol="1270" anchor="ctr" anchorCtr="0">
            <a:noAutofit/>
          </a:bodyPr>
          <a:lstStyle/>
          <a:p>
            <a:pPr algn="ctr" defTabSz="527724">
              <a:lnSpc>
                <a:spcPts val="1727"/>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パワコン</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27724">
              <a:lnSpc>
                <a:spcPts val="1727"/>
              </a:lnSpc>
              <a:spcBef>
                <a:spcPct val="0"/>
              </a:spcBef>
            </a:pPr>
            <a:r>
              <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DC-AC</a:t>
            </a:r>
            <a:endPar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124" name="フリーフォーム 123"/>
          <p:cNvSpPr/>
          <p:nvPr/>
        </p:nvSpPr>
        <p:spPr>
          <a:xfrm>
            <a:off x="7336040" y="1392802"/>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1E9155"/>
              </a:gs>
              <a:gs pos="100000">
                <a:srgbClr val="4BBE82"/>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9000211"/>
              <a:satOff val="-13504"/>
              <a:lumOff val="-2196"/>
              <a:alphaOff val="0"/>
            </a:schemeClr>
          </a:fillRef>
          <a:effectRef idx="2">
            <a:schemeClr val="accent3">
              <a:hueOff val="9000211"/>
              <a:satOff val="-13504"/>
              <a:lumOff val="-2196"/>
              <a:alphaOff val="0"/>
            </a:schemeClr>
          </a:effectRef>
          <a:fontRef idx="minor">
            <a:schemeClr val="lt1"/>
          </a:fontRef>
        </p:style>
        <p:txBody>
          <a:bodyPr spcFirstLastPara="0" vert="horz" wrap="none" lIns="0" tIns="0" rIns="0" bIns="0" numCol="1" spcCol="1270" anchor="ctr" anchorCtr="0">
            <a:noAutofit/>
          </a:bodyPr>
          <a:lstStyle/>
          <a:p>
            <a:pPr algn="ctr" defTabSz="527724">
              <a:lnSpc>
                <a:spcPts val="1403"/>
              </a:lnSpc>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変圧器</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27724">
              <a:lnSpc>
                <a:spcPts val="1403"/>
              </a:lnSpc>
            </a:pPr>
            <a:r>
              <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AC-AC</a:t>
            </a:r>
          </a:p>
        </p:txBody>
      </p:sp>
      <p:sp>
        <p:nvSpPr>
          <p:cNvPr id="128" name="フリーフォーム 127"/>
          <p:cNvSpPr/>
          <p:nvPr/>
        </p:nvSpPr>
        <p:spPr>
          <a:xfrm>
            <a:off x="6732465" y="1703346"/>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64AA1E"/>
              </a:gs>
              <a:gs pos="100000">
                <a:srgbClr val="96DC50"/>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6750158"/>
              <a:satOff val="-10128"/>
              <a:lumOff val="-1647"/>
              <a:alphaOff val="0"/>
            </a:schemeClr>
          </a:fillRef>
          <a:effectRef idx="2">
            <a:schemeClr val="accent3">
              <a:hueOff val="6750158"/>
              <a:satOff val="-10128"/>
              <a:lumOff val="-1647"/>
              <a:alphaOff val="0"/>
            </a:schemeClr>
          </a:effectRef>
          <a:fontRef idx="minor">
            <a:schemeClr val="lt1"/>
          </a:fontRef>
        </p:style>
        <p:txBody>
          <a:bodyPr spcFirstLastPara="0" vert="horz" wrap="none" lIns="0" tIns="0" rIns="0" bIns="0" numCol="1" spcCol="1270" anchor="ctr" anchorCtr="0">
            <a:noAutofit/>
          </a:bodyPr>
          <a:lstStyle/>
          <a:p>
            <a:pPr algn="ctr" defTabSz="503736">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動力</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03736">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モーター</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03736">
              <a:lnSpc>
                <a:spcPts val="1403"/>
              </a:lnSpc>
              <a:spcBef>
                <a:spcPct val="0"/>
              </a:spcBef>
            </a:pPr>
            <a:r>
              <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DC-AC</a:t>
            </a:r>
          </a:p>
        </p:txBody>
      </p:sp>
      <p:cxnSp>
        <p:nvCxnSpPr>
          <p:cNvPr id="133" name="直線矢印コネクタ 132"/>
          <p:cNvCxnSpPr/>
          <p:nvPr/>
        </p:nvCxnSpPr>
        <p:spPr>
          <a:xfrm flipH="1" flipV="1">
            <a:off x="7738653" y="2106315"/>
            <a:ext cx="128691" cy="444824"/>
          </a:xfrm>
          <a:prstGeom prst="straightConnector1">
            <a:avLst/>
          </a:prstGeom>
          <a:ln w="76200">
            <a:gradFill>
              <a:gsLst>
                <a:gs pos="60000">
                  <a:schemeClr val="bg1">
                    <a:lumMod val="65000"/>
                  </a:schemeClr>
                </a:gs>
                <a:gs pos="0">
                  <a:schemeClr val="bg1">
                    <a:lumMod val="95000"/>
                  </a:schemeClr>
                </a:gs>
              </a:gsLst>
              <a:lin ang="36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flipH="1" flipV="1">
            <a:off x="7315393" y="2368867"/>
            <a:ext cx="334938" cy="285497"/>
          </a:xfrm>
          <a:prstGeom prst="straightConnector1">
            <a:avLst/>
          </a:prstGeom>
          <a:ln w="76200">
            <a:gradFill>
              <a:gsLst>
                <a:gs pos="60000">
                  <a:schemeClr val="bg1">
                    <a:lumMod val="65000"/>
                  </a:schemeClr>
                </a:gs>
                <a:gs pos="0">
                  <a:schemeClr val="bg1">
                    <a:lumMod val="95000"/>
                  </a:schemeClr>
                </a:gs>
              </a:gsLst>
              <a:lin ang="360000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135" name="フリーフォーム 134"/>
          <p:cNvSpPr/>
          <p:nvPr/>
        </p:nvSpPr>
        <p:spPr>
          <a:xfrm>
            <a:off x="6420846" y="2297799"/>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B9F01E"/>
              </a:gs>
              <a:gs pos="100000">
                <a:srgbClr val="C8F050"/>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6750158"/>
              <a:satOff val="-10128"/>
              <a:lumOff val="-1647"/>
              <a:alphaOff val="0"/>
            </a:schemeClr>
          </a:fillRef>
          <a:effectRef idx="2">
            <a:schemeClr val="accent3">
              <a:hueOff val="6750158"/>
              <a:satOff val="-10128"/>
              <a:lumOff val="-1647"/>
              <a:alphaOff val="0"/>
            </a:schemeClr>
          </a:effectRef>
          <a:fontRef idx="minor">
            <a:schemeClr val="lt1"/>
          </a:fontRef>
        </p:style>
        <p:txBody>
          <a:bodyPr spcFirstLastPara="0" vert="horz" wrap="none" lIns="0" tIns="0" rIns="0" bIns="0" numCol="1" spcCol="1270" anchor="ctr" anchorCtr="0">
            <a:noAutofit/>
          </a:bodyPr>
          <a:lstStyle/>
          <a:p>
            <a:pPr algn="ctr" defTabSz="503736">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非接触</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03736">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給電</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cxnSp>
        <p:nvCxnSpPr>
          <p:cNvPr id="136" name="直線矢印コネクタ 135"/>
          <p:cNvCxnSpPr/>
          <p:nvPr/>
        </p:nvCxnSpPr>
        <p:spPr>
          <a:xfrm flipH="1" flipV="1">
            <a:off x="7126782" y="2810697"/>
            <a:ext cx="460574" cy="51377"/>
          </a:xfrm>
          <a:prstGeom prst="straightConnector1">
            <a:avLst/>
          </a:prstGeom>
          <a:ln w="76200">
            <a:gradFill>
              <a:gsLst>
                <a:gs pos="60000">
                  <a:schemeClr val="bg1">
                    <a:lumMod val="65000"/>
                  </a:schemeClr>
                </a:gs>
                <a:gs pos="0">
                  <a:schemeClr val="bg1">
                    <a:lumMod val="95000"/>
                  </a:schemeClr>
                </a:gs>
              </a:gsLst>
              <a:lin ang="1800000" scaled="0"/>
            </a:gradFill>
            <a:tailEnd type="triangle" w="med" len="sm"/>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flipH="1">
            <a:off x="7151028" y="3117050"/>
            <a:ext cx="462952" cy="104092"/>
          </a:xfrm>
          <a:prstGeom prst="straightConnector1">
            <a:avLst/>
          </a:prstGeom>
          <a:ln w="76200">
            <a:gradFill>
              <a:gsLst>
                <a:gs pos="60000">
                  <a:schemeClr val="bg1">
                    <a:lumMod val="65000"/>
                  </a:schemeClr>
                </a:gs>
                <a:gs pos="0">
                  <a:schemeClr val="bg1">
                    <a:lumMod val="95000"/>
                  </a:schemeClr>
                </a:gs>
              </a:gsLst>
              <a:lin ang="0" scaled="0"/>
            </a:gradFill>
            <a:tailEnd type="triangle" w="med" len="sm"/>
          </a:ln>
        </p:spPr>
        <p:style>
          <a:lnRef idx="1">
            <a:schemeClr val="accent1"/>
          </a:lnRef>
          <a:fillRef idx="0">
            <a:schemeClr val="accent1"/>
          </a:fillRef>
          <a:effectRef idx="0">
            <a:schemeClr val="accent1"/>
          </a:effectRef>
          <a:fontRef idx="minor">
            <a:schemeClr val="tx1"/>
          </a:fontRef>
        </p:style>
      </p:cxnSp>
      <p:sp>
        <p:nvSpPr>
          <p:cNvPr id="111" name="フリーフォーム 110"/>
          <p:cNvSpPr/>
          <p:nvPr/>
        </p:nvSpPr>
        <p:spPr>
          <a:xfrm>
            <a:off x="7499163" y="2487883"/>
            <a:ext cx="1010250" cy="1010250"/>
          </a:xfrm>
          <a:custGeom>
            <a:avLst/>
            <a:gdLst>
              <a:gd name="connsiteX0" fmla="*/ 0 w 657034"/>
              <a:gd name="connsiteY0" fmla="*/ 328517 h 657034"/>
              <a:gd name="connsiteX1" fmla="*/ 328517 w 657034"/>
              <a:gd name="connsiteY1" fmla="*/ 0 h 657034"/>
              <a:gd name="connsiteX2" fmla="*/ 657034 w 657034"/>
              <a:gd name="connsiteY2" fmla="*/ 328517 h 657034"/>
              <a:gd name="connsiteX3" fmla="*/ 328517 w 657034"/>
              <a:gd name="connsiteY3" fmla="*/ 657034 h 657034"/>
              <a:gd name="connsiteX4" fmla="*/ 0 w 657034"/>
              <a:gd name="connsiteY4" fmla="*/ 328517 h 657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034" h="657034">
                <a:moveTo>
                  <a:pt x="0" y="328517"/>
                </a:moveTo>
                <a:cubicBezTo>
                  <a:pt x="0" y="147082"/>
                  <a:pt x="147082" y="0"/>
                  <a:pt x="328517" y="0"/>
                </a:cubicBezTo>
                <a:cubicBezTo>
                  <a:pt x="509952" y="0"/>
                  <a:pt x="657034" y="147082"/>
                  <a:pt x="657034" y="328517"/>
                </a:cubicBezTo>
                <a:cubicBezTo>
                  <a:pt x="657034" y="509952"/>
                  <a:pt x="509952" y="657034"/>
                  <a:pt x="328517" y="657034"/>
                </a:cubicBezTo>
                <a:cubicBezTo>
                  <a:pt x="147082" y="657034"/>
                  <a:pt x="0" y="509952"/>
                  <a:pt x="0" y="328517"/>
                </a:cubicBezTo>
                <a:close/>
              </a:path>
            </a:pathLst>
          </a:custGeom>
          <a:gradFill>
            <a:gsLst>
              <a:gs pos="20000">
                <a:srgbClr val="FF5A1E"/>
              </a:gs>
              <a:gs pos="100000">
                <a:srgbClr val="FFC800"/>
              </a:gs>
            </a:gsLst>
            <a:lin ang="16200000" scaled="0"/>
          </a:gra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none" lIns="0" tIns="0" rIns="0" bIns="0" numCol="1" spcCol="1270" anchor="ctr" anchorCtr="0">
            <a:noAutofit/>
          </a:bodyPr>
          <a:lstStyle/>
          <a:p>
            <a:pPr algn="ctr" defTabSz="527724">
              <a:spcBef>
                <a:spcPct val="0"/>
              </a:spcBef>
            </a:pPr>
            <a:r>
              <a:rPr lang="ja-JP" altLang="en-US" sz="1727" dirty="0">
                <a:solidFill>
                  <a:prstClr val="white"/>
                </a:solidFill>
                <a:effectLst>
                  <a:glow rad="228600">
                    <a:srgbClr val="DC0000">
                      <a:alpha val="40000"/>
                    </a:srgbClr>
                  </a:glow>
                </a:effectLst>
                <a:latin typeface="HGP創英角ｺﾞｼｯｸUB" panose="020B0900000000000000" pitchFamily="50" charset="-128"/>
                <a:ea typeface="HGP創英角ｺﾞｼｯｸUB" panose="020B0900000000000000" pitchFamily="50" charset="-128"/>
              </a:rPr>
              <a:t>超高効率</a:t>
            </a:r>
            <a:endParaRPr lang="en-US" altLang="ja-JP" sz="1727" dirty="0">
              <a:solidFill>
                <a:prstClr val="white"/>
              </a:solidFill>
              <a:effectLst>
                <a:glow rad="228600">
                  <a:srgbClr val="DC0000">
                    <a:alpha val="40000"/>
                  </a:srgbClr>
                </a:glow>
              </a:effectLst>
              <a:latin typeface="HGP創英角ｺﾞｼｯｸUB" panose="020B0900000000000000" pitchFamily="50" charset="-128"/>
              <a:ea typeface="HGP創英角ｺﾞｼｯｸUB" panose="020B0900000000000000" pitchFamily="50" charset="-128"/>
            </a:endParaRPr>
          </a:p>
          <a:p>
            <a:pPr algn="ctr" defTabSz="527724">
              <a:spcBef>
                <a:spcPct val="0"/>
              </a:spcBef>
            </a:pPr>
            <a:r>
              <a:rPr lang="ja-JP" altLang="en-US" sz="1727" dirty="0">
                <a:solidFill>
                  <a:prstClr val="white"/>
                </a:solidFill>
                <a:effectLst>
                  <a:glow rad="228600">
                    <a:srgbClr val="DC0000">
                      <a:alpha val="40000"/>
                    </a:srgbClr>
                  </a:glow>
                </a:effectLst>
                <a:latin typeface="HGP創英角ｺﾞｼｯｸUB" panose="020B0900000000000000" pitchFamily="50" charset="-128"/>
                <a:ea typeface="HGP創英角ｺﾞｼｯｸUB" panose="020B0900000000000000" pitchFamily="50" charset="-128"/>
              </a:rPr>
              <a:t>デバイス</a:t>
            </a:r>
          </a:p>
        </p:txBody>
      </p:sp>
      <p:pic>
        <p:nvPicPr>
          <p:cNvPr id="139" name="図 90" descr="P107075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575807" y="3039718"/>
            <a:ext cx="987001" cy="82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フリーフォーム 137"/>
          <p:cNvSpPr/>
          <p:nvPr/>
        </p:nvSpPr>
        <p:spPr>
          <a:xfrm>
            <a:off x="6430177" y="2961301"/>
            <a:ext cx="699404" cy="699404"/>
          </a:xfrm>
          <a:custGeom>
            <a:avLst/>
            <a:gdLst>
              <a:gd name="connsiteX0" fmla="*/ 0 w 586790"/>
              <a:gd name="connsiteY0" fmla="*/ 293395 h 586790"/>
              <a:gd name="connsiteX1" fmla="*/ 293395 w 586790"/>
              <a:gd name="connsiteY1" fmla="*/ 0 h 586790"/>
              <a:gd name="connsiteX2" fmla="*/ 586790 w 586790"/>
              <a:gd name="connsiteY2" fmla="*/ 293395 h 586790"/>
              <a:gd name="connsiteX3" fmla="*/ 293395 w 586790"/>
              <a:gd name="connsiteY3" fmla="*/ 586790 h 586790"/>
              <a:gd name="connsiteX4" fmla="*/ 0 w 586790"/>
              <a:gd name="connsiteY4" fmla="*/ 293395 h 58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0" h="586790">
                <a:moveTo>
                  <a:pt x="0" y="293395"/>
                </a:moveTo>
                <a:cubicBezTo>
                  <a:pt x="0" y="131357"/>
                  <a:pt x="131357" y="0"/>
                  <a:pt x="293395" y="0"/>
                </a:cubicBezTo>
                <a:cubicBezTo>
                  <a:pt x="455433" y="0"/>
                  <a:pt x="586790" y="131357"/>
                  <a:pt x="586790" y="293395"/>
                </a:cubicBezTo>
                <a:cubicBezTo>
                  <a:pt x="586790" y="455433"/>
                  <a:pt x="455433" y="586790"/>
                  <a:pt x="293395" y="586790"/>
                </a:cubicBezTo>
                <a:cubicBezTo>
                  <a:pt x="131357" y="586790"/>
                  <a:pt x="0" y="455433"/>
                  <a:pt x="0" y="293395"/>
                </a:cubicBezTo>
                <a:close/>
              </a:path>
            </a:pathLst>
          </a:custGeom>
          <a:gradFill>
            <a:gsLst>
              <a:gs pos="30000">
                <a:srgbClr val="FAFA14"/>
              </a:gs>
              <a:gs pos="100000">
                <a:srgbClr val="FFFF50"/>
              </a:gs>
            </a:gsLst>
          </a:gradFill>
          <a:effectLst>
            <a:outerShdw blurRad="50800" dist="50800" dir="2700000" algn="tl" rotWithShape="0">
              <a:prstClr val="black">
                <a:alpha val="30000"/>
              </a:prstClr>
            </a:outerShdw>
          </a:effectLst>
        </p:spPr>
        <p:style>
          <a:lnRef idx="0">
            <a:schemeClr val="lt1">
              <a:hueOff val="0"/>
              <a:satOff val="0"/>
              <a:lumOff val="0"/>
              <a:alphaOff val="0"/>
            </a:schemeClr>
          </a:lnRef>
          <a:fillRef idx="3">
            <a:schemeClr val="accent3">
              <a:hueOff val="6750158"/>
              <a:satOff val="-10128"/>
              <a:lumOff val="-1647"/>
              <a:alphaOff val="0"/>
            </a:schemeClr>
          </a:fillRef>
          <a:effectRef idx="2">
            <a:schemeClr val="accent3">
              <a:hueOff val="6750158"/>
              <a:satOff val="-10128"/>
              <a:lumOff val="-1647"/>
              <a:alphaOff val="0"/>
            </a:schemeClr>
          </a:effectRef>
          <a:fontRef idx="minor">
            <a:schemeClr val="lt1"/>
          </a:fontRef>
        </p:style>
        <p:txBody>
          <a:bodyPr spcFirstLastPara="0" vert="horz" wrap="none" lIns="0" tIns="0" rIns="0" bIns="0" numCol="1" spcCol="1270" anchor="ctr" anchorCtr="0">
            <a:noAutofit/>
          </a:bodyPr>
          <a:lstStyle/>
          <a:p>
            <a:pPr algn="ctr" defTabSz="503736">
              <a:lnSpc>
                <a:spcPts val="1403"/>
              </a:lnSpc>
              <a:spcBef>
                <a:spcPct val="0"/>
              </a:spcBef>
            </a:pPr>
            <a:r>
              <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EV</a:t>
            </a: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03736">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定置用</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ctr" defTabSz="503736">
              <a:lnSpc>
                <a:spcPts val="1403"/>
              </a:lnSpc>
              <a:spcBef>
                <a:spcPct val="0"/>
              </a:spcBef>
            </a:pPr>
            <a:r>
              <a:rPr lang="ja-JP" altLang="en-US"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蓄電池</a:t>
            </a:r>
            <a:endParaRPr lang="en-US" altLang="ja-JP" sz="1187" dirty="0">
              <a:ln w="3175">
                <a:solidFill>
                  <a:prstClr val="white">
                    <a:lumMod val="50000"/>
                  </a:prstClr>
                </a:solidFill>
              </a:ln>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62" name="テキスト ボックス 61"/>
          <p:cNvSpPr txBox="1"/>
          <p:nvPr/>
        </p:nvSpPr>
        <p:spPr>
          <a:xfrm>
            <a:off x="6045388" y="110073"/>
            <a:ext cx="2340302"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ja-JP" altLang="en-US" sz="1187" dirty="0">
                <a:solidFill>
                  <a:prstClr val="white"/>
                </a:solidFill>
                <a:latin typeface="Meiryo UI"/>
                <a:ea typeface="Meiryo UI"/>
              </a:rPr>
              <a:t> </a:t>
            </a:r>
            <a:r>
              <a:rPr lang="en-US" altLang="ja-JP" sz="1187" dirty="0">
                <a:solidFill>
                  <a:prstClr val="white"/>
                </a:solidFill>
                <a:latin typeface="Meiryo UI"/>
                <a:ea typeface="Meiryo UI"/>
              </a:rPr>
              <a:t>2019</a:t>
            </a:r>
            <a:r>
              <a:rPr lang="ja-JP" altLang="en-US" sz="1187" dirty="0">
                <a:solidFill>
                  <a:prstClr val="white"/>
                </a:solidFill>
                <a:latin typeface="Meiryo UI"/>
                <a:ea typeface="Meiryo UI"/>
              </a:rPr>
              <a:t>年度予算（案）</a:t>
            </a:r>
            <a:endParaRPr lang="en-US" altLang="ja-JP" sz="1187" dirty="0">
              <a:solidFill>
                <a:prstClr val="white"/>
              </a:solidFill>
              <a:latin typeface="Meiryo UI"/>
              <a:ea typeface="Meiryo UI"/>
            </a:endParaRPr>
          </a:p>
          <a:p>
            <a:pPr defTabSz="986912">
              <a:defRPr/>
            </a:pPr>
            <a:r>
              <a:rPr lang="en-US" altLang="ja-JP" sz="1187" dirty="0">
                <a:solidFill>
                  <a:prstClr val="white"/>
                </a:solidFill>
                <a:latin typeface="Meiryo UI"/>
                <a:ea typeface="Meiryo UI"/>
              </a:rPr>
              <a:t>2,500</a:t>
            </a:r>
            <a:r>
              <a:rPr lang="ja-JP" altLang="en-US" sz="1187" dirty="0">
                <a:solidFill>
                  <a:prstClr val="white"/>
                </a:solidFill>
                <a:latin typeface="Meiryo UI"/>
                <a:ea typeface="Meiryo UI"/>
              </a:rPr>
              <a:t>百万円（</a:t>
            </a:r>
            <a:r>
              <a:rPr lang="en-US" altLang="ja-JP" sz="1187" dirty="0">
                <a:solidFill>
                  <a:prstClr val="white"/>
                </a:solidFill>
                <a:latin typeface="Meiryo UI"/>
                <a:ea typeface="Meiryo UI"/>
              </a:rPr>
              <a:t>2,500</a:t>
            </a:r>
            <a:r>
              <a:rPr lang="ja-JP" altLang="en-US" sz="1187" dirty="0">
                <a:solidFill>
                  <a:prstClr val="white"/>
                </a:solidFill>
                <a:latin typeface="Meiryo UI"/>
                <a:ea typeface="Meiryo UI"/>
              </a:rPr>
              <a:t>百万円）</a:t>
            </a:r>
            <a:endParaRPr lang="en-US" altLang="ja-JP" sz="1187" dirty="0">
              <a:solidFill>
                <a:prstClr val="white"/>
              </a:solidFill>
              <a:latin typeface="Meiryo UI"/>
              <a:ea typeface="Meiryo UI"/>
            </a:endParaRPr>
          </a:p>
        </p:txBody>
      </p:sp>
      <p:sp>
        <p:nvSpPr>
          <p:cNvPr id="63" name="テキスト ボックス 62"/>
          <p:cNvSpPr txBox="1"/>
          <p:nvPr/>
        </p:nvSpPr>
        <p:spPr>
          <a:xfrm>
            <a:off x="8434503" y="114955"/>
            <a:ext cx="2209347" cy="457689"/>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lstStyle/>
          <a:p>
            <a:pPr defTabSz="986912">
              <a:defRPr/>
            </a:pPr>
            <a:r>
              <a:rPr lang="ja-JP" altLang="en-US" sz="1187" dirty="0">
                <a:solidFill>
                  <a:prstClr val="white"/>
                </a:solidFill>
                <a:latin typeface="Meiryo UI"/>
                <a:ea typeface="Meiryo UI"/>
              </a:rPr>
              <a:t>地球環境局 地球温暖化対策課</a:t>
            </a:r>
            <a:endParaRPr lang="en-US" altLang="ja-JP" sz="1187" dirty="0">
              <a:solidFill>
                <a:prstClr val="white"/>
              </a:solidFill>
              <a:latin typeface="Meiryo UI"/>
              <a:ea typeface="Meiryo UI"/>
            </a:endParaRPr>
          </a:p>
          <a:p>
            <a:pPr defTabSz="986912">
              <a:defRPr/>
            </a:pPr>
            <a:r>
              <a:rPr lang="ja-JP" altLang="en-US" sz="1187" dirty="0">
                <a:solidFill>
                  <a:prstClr val="white"/>
                </a:solidFill>
                <a:latin typeface="Meiryo UI"/>
                <a:ea typeface="Meiryo UI"/>
              </a:rPr>
              <a:t>地球温暖化対策事業室　</a:t>
            </a:r>
          </a:p>
        </p:txBody>
      </p:sp>
    </p:spTree>
    <p:extLst>
      <p:ext uri="{BB962C8B-B14F-4D97-AF65-F5344CB8AC3E}">
        <p14:creationId xmlns:p14="http://schemas.microsoft.com/office/powerpoint/2010/main" val="175599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a:latin typeface="+mn-ea"/>
                <a:ea typeface="+mn-ea"/>
              </a:rPr>
              <a:t>GaN</a:t>
            </a:r>
            <a:r>
              <a:rPr lang="ja-JP" altLang="en-US" dirty="0">
                <a:latin typeface="+mn-ea"/>
                <a:ea typeface="+mn-ea"/>
              </a:rPr>
              <a:t>によるエネルギー損失の徹底削減</a:t>
            </a:r>
            <a:endParaRPr kumimoji="1" lang="ja-JP" altLang="en-US" dirty="0">
              <a:latin typeface="+mn-ea"/>
              <a:ea typeface="+mn-ea"/>
            </a:endParaRPr>
          </a:p>
        </p:txBody>
      </p:sp>
      <p:sp>
        <p:nvSpPr>
          <p:cNvPr id="3" name="タイトル 1"/>
          <p:cNvSpPr txBox="1">
            <a:spLocks/>
          </p:cNvSpPr>
          <p:nvPr/>
        </p:nvSpPr>
        <p:spPr>
          <a:xfrm>
            <a:off x="513914" y="-823663"/>
            <a:ext cx="9844339" cy="406532"/>
          </a:xfrm>
          <a:prstGeom prst="rect">
            <a:avLst/>
          </a:prstGeom>
          <a:noFill/>
          <a:ln w="9525" cap="flat" cmpd="sng" algn="ctr">
            <a:noFill/>
            <a:prstDash val="solid"/>
          </a:ln>
          <a:effectLst/>
        </p:spPr>
        <p:txBody>
          <a:bodyPr anchor="t"/>
          <a:lstStyle>
            <a:defPPr>
              <a:defRPr lang="ja-JP"/>
            </a:defPPr>
            <a:lvl1pPr algn="ctr" defTabSz="844104" eaLnBrk="1" fontAlgn="auto" latinLnBrk="0" hangingPunct="1">
              <a:spcAft>
                <a:spcPts val="0"/>
              </a:spcAft>
              <a:buNone/>
              <a:defRPr sz="2586" b="0">
                <a:solidFill>
                  <a:prstClr val="black"/>
                </a:solidFill>
                <a:latin typeface="メイリオ" pitchFamily="50" charset="-128"/>
                <a:ea typeface="メイリオ" pitchFamily="50" charset="-128"/>
                <a:cs typeface="メイリオ" pitchFamily="50" charset="-128"/>
              </a:defRPr>
            </a:lvl1pPr>
          </a:lstStyle>
          <a:p>
            <a:pPr defTabSz="892037" fontAlgn="base">
              <a:spcAft>
                <a:spcPct val="0"/>
              </a:spcAft>
              <a:defRPr/>
            </a:pPr>
            <a:endParaRPr kumimoji="0" lang="ja-JP" altLang="en-US" sz="3803" b="1" kern="0" dirty="0">
              <a:ln w="0">
                <a:noFill/>
              </a:ln>
              <a:latin typeface="Meiryo UI"/>
              <a:ea typeface="Meiryo UI"/>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871" y="2064548"/>
            <a:ext cx="4262054" cy="221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976862" y="1875079"/>
            <a:ext cx="4483133" cy="2407387"/>
          </a:xfrm>
          <a:prstGeom prst="rect">
            <a:avLst/>
          </a:prstGeom>
          <a:noFill/>
          <a:ln w="25400" cap="flat" cmpd="sng" algn="ctr">
            <a:solidFill>
              <a:sysClr val="windowText" lastClr="000000"/>
            </a:solid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sp>
        <p:nvSpPr>
          <p:cNvPr id="6" name="正方形/長方形 5"/>
          <p:cNvSpPr/>
          <p:nvPr/>
        </p:nvSpPr>
        <p:spPr>
          <a:xfrm>
            <a:off x="5600684" y="1875079"/>
            <a:ext cx="4084566" cy="2407387"/>
          </a:xfrm>
          <a:prstGeom prst="rect">
            <a:avLst/>
          </a:prstGeom>
          <a:noFill/>
          <a:ln w="25400" cap="flat" cmpd="sng" algn="ctr">
            <a:solidFill>
              <a:sysClr val="windowText" lastClr="000000"/>
            </a:solid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3235" y="2231855"/>
            <a:ext cx="3542322" cy="1756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976862" y="1642262"/>
            <a:ext cx="4483133" cy="427731"/>
          </a:xfrm>
          <a:prstGeom prst="rect">
            <a:avLst/>
          </a:prstGeom>
          <a:solidFill>
            <a:srgbClr val="4F81BD">
              <a:lumMod val="20000"/>
              <a:lumOff val="80000"/>
            </a:srgbClr>
          </a:solidFill>
          <a:ln w="25400" cap="flat" cmpd="sng" algn="ctr">
            <a:solidFill>
              <a:sysClr val="windowText" lastClr="000000"/>
            </a:solidFill>
            <a:prstDash val="solid"/>
          </a:ln>
          <a:effectLst/>
        </p:spPr>
        <p:txBody>
          <a:bodyPr tIns="77712" bIns="0" rtlCol="0" anchor="ctr"/>
          <a:lstStyle/>
          <a:p>
            <a:pPr algn="ctr" defTabSz="966326">
              <a:defRPr/>
            </a:pPr>
            <a:r>
              <a:rPr kumimoji="0" lang="ja-JP" altLang="en-US" sz="2536" kern="0" dirty="0">
                <a:solidFill>
                  <a:prstClr val="black"/>
                </a:solidFill>
                <a:latin typeface="Meiryo UI"/>
                <a:ea typeface="Meiryo UI"/>
                <a:cs typeface="メイリオ" panose="020B0604030504040204" pitchFamily="50" charset="-128"/>
              </a:rPr>
              <a:t>パソコンアダプターの熱損失</a:t>
            </a:r>
          </a:p>
        </p:txBody>
      </p:sp>
      <p:sp>
        <p:nvSpPr>
          <p:cNvPr id="9" name="正方形/長方形 8"/>
          <p:cNvSpPr/>
          <p:nvPr/>
        </p:nvSpPr>
        <p:spPr>
          <a:xfrm>
            <a:off x="5600684" y="1642262"/>
            <a:ext cx="4084566" cy="427731"/>
          </a:xfrm>
          <a:prstGeom prst="rect">
            <a:avLst/>
          </a:prstGeom>
          <a:solidFill>
            <a:srgbClr val="4F81BD">
              <a:lumMod val="20000"/>
              <a:lumOff val="80000"/>
            </a:srgbClr>
          </a:solidFill>
          <a:ln w="25400" cap="flat" cmpd="sng" algn="ctr">
            <a:solidFill>
              <a:sysClr val="windowText" lastClr="000000"/>
            </a:solidFill>
            <a:prstDash val="solid"/>
          </a:ln>
          <a:effectLst/>
        </p:spPr>
        <p:txBody>
          <a:bodyPr tIns="77712" bIns="0" rtlCol="0" anchor="ctr"/>
          <a:lstStyle/>
          <a:p>
            <a:pPr algn="ctr" defTabSz="966326">
              <a:defRPr/>
            </a:pPr>
            <a:r>
              <a:rPr kumimoji="0" lang="en-US" altLang="ja-JP" sz="2536" kern="0" dirty="0">
                <a:solidFill>
                  <a:prstClr val="black"/>
                </a:solidFill>
                <a:latin typeface="Meiryo UI"/>
                <a:ea typeface="Meiryo UI"/>
                <a:cs typeface="メイリオ" pitchFamily="50" charset="-128"/>
              </a:rPr>
              <a:t>LED</a:t>
            </a:r>
            <a:r>
              <a:rPr kumimoji="0" lang="ja-JP" altLang="en-US" sz="2536" kern="0" dirty="0">
                <a:solidFill>
                  <a:prstClr val="black"/>
                </a:solidFill>
                <a:latin typeface="Meiryo UI"/>
                <a:ea typeface="Meiryo UI"/>
                <a:cs typeface="メイリオ" pitchFamily="50" charset="-128"/>
              </a:rPr>
              <a:t>照明の熱損失</a:t>
            </a:r>
          </a:p>
        </p:txBody>
      </p:sp>
      <p:sp>
        <p:nvSpPr>
          <p:cNvPr id="11" name="正方形/長方形 10"/>
          <p:cNvSpPr/>
          <p:nvPr/>
        </p:nvSpPr>
        <p:spPr>
          <a:xfrm>
            <a:off x="748167" y="1357961"/>
            <a:ext cx="9078721" cy="3043637"/>
          </a:xfrm>
          <a:prstGeom prst="rect">
            <a:avLst/>
          </a:prstGeom>
          <a:noFill/>
          <a:ln w="25400" cap="flat" cmpd="sng" algn="ctr">
            <a:solidFill>
              <a:sysClr val="windowText" lastClr="000000"/>
            </a:solid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grpSp>
        <p:nvGrpSpPr>
          <p:cNvPr id="12" name="グループ化 11"/>
          <p:cNvGrpSpPr/>
          <p:nvPr/>
        </p:nvGrpSpPr>
        <p:grpSpPr>
          <a:xfrm>
            <a:off x="1009927" y="5677908"/>
            <a:ext cx="2375437" cy="1616504"/>
            <a:chOff x="94216" y="2667196"/>
            <a:chExt cx="2979184" cy="2725920"/>
          </a:xfrm>
        </p:grpSpPr>
        <p:sp>
          <p:nvSpPr>
            <p:cNvPr id="13" name="Rectangle 1283"/>
            <p:cNvSpPr>
              <a:spLocks noChangeArrowheads="1"/>
            </p:cNvSpPr>
            <p:nvPr/>
          </p:nvSpPr>
          <p:spPr bwMode="auto">
            <a:xfrm rot="16200000">
              <a:off x="-1013860" y="3775272"/>
              <a:ext cx="2501902" cy="285749"/>
            </a:xfrm>
            <a:prstGeom prst="rect">
              <a:avLst/>
            </a:prstGeom>
            <a:noFill/>
            <a:ln>
              <a:noFill/>
            </a:ln>
            <a:extLst/>
          </p:spPr>
          <p:txBody>
            <a:bodyPr wrap="none" lIns="0" tIns="0" rIns="0" bIns="0"/>
            <a:lstStyle/>
            <a:p>
              <a:pPr algn="ctr" defTabSz="966326">
                <a:defRPr/>
              </a:pPr>
              <a:r>
                <a:rPr kumimoji="0" lang="ja-JP" altLang="en-US" sz="1374" kern="0" dirty="0">
                  <a:solidFill>
                    <a:srgbClr val="000000"/>
                  </a:solidFill>
                  <a:latin typeface="Meiryo UI"/>
                  <a:ea typeface="Meiryo UI"/>
                  <a:cs typeface="メイリオ" pitchFamily="50" charset="-128"/>
                </a:rPr>
                <a:t>エネルギー損失（％）</a:t>
              </a:r>
              <a:endParaRPr kumimoji="0" lang="en-US" altLang="ja-JP" sz="1374" kern="0" dirty="0">
                <a:solidFill>
                  <a:prstClr val="black"/>
                </a:solidFill>
                <a:latin typeface="Meiryo UI"/>
                <a:ea typeface="Meiryo UI"/>
                <a:cs typeface="メイリオ" pitchFamily="50" charset="-128"/>
              </a:endParaRPr>
            </a:p>
          </p:txBody>
        </p:sp>
        <p:sp>
          <p:nvSpPr>
            <p:cNvPr id="14" name="下矢印 13"/>
            <p:cNvSpPr/>
            <p:nvPr/>
          </p:nvSpPr>
          <p:spPr>
            <a:xfrm rot="20282117">
              <a:off x="1888059" y="3043153"/>
              <a:ext cx="546100" cy="1541063"/>
            </a:xfrm>
            <a:prstGeom prst="downArrow">
              <a:avLst>
                <a:gd name="adj1" fmla="val 50000"/>
                <a:gd name="adj2" fmla="val 81019"/>
              </a:avLst>
            </a:prstGeom>
            <a:gradFill>
              <a:gsLst>
                <a:gs pos="0">
                  <a:sysClr val="window" lastClr="FFFFFF"/>
                </a:gs>
                <a:gs pos="66000">
                  <a:srgbClr val="FFC000"/>
                </a:gs>
              </a:gsLst>
              <a:lin ang="5400000" scaled="0"/>
            </a:gradFill>
            <a:ln w="25400" cap="flat" cmpd="sng" algn="ctr">
              <a:noFill/>
              <a:prstDash val="solid"/>
            </a:ln>
            <a:effectLst/>
          </p:spPr>
          <p:txBody>
            <a:bodyPr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sp>
          <p:nvSpPr>
            <p:cNvPr id="15" name="Rectangle 1188"/>
            <p:cNvSpPr>
              <a:spLocks noChangeArrowheads="1"/>
            </p:cNvSpPr>
            <p:nvPr/>
          </p:nvSpPr>
          <p:spPr bwMode="auto">
            <a:xfrm>
              <a:off x="995363" y="2720355"/>
              <a:ext cx="669925" cy="1724025"/>
            </a:xfrm>
            <a:prstGeom prst="rect">
              <a:avLst/>
            </a:prstGeom>
            <a:solidFill>
              <a:srgbClr val="FF0000"/>
            </a:solidFill>
            <a:ln w="3175">
              <a:no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66326">
                <a:spcBef>
                  <a:spcPct val="0"/>
                </a:spcBef>
                <a:buNone/>
                <a:defRPr/>
              </a:pPr>
              <a:endParaRPr lang="ja-JP" altLang="ja-JP" sz="1691" kern="0">
                <a:solidFill>
                  <a:prstClr val="black"/>
                </a:solidFill>
                <a:latin typeface="Meiryo UI"/>
                <a:ea typeface="Meiryo UI"/>
                <a:cs typeface="メイリオ" panose="020B0604030504040204" pitchFamily="50" charset="-128"/>
              </a:endParaRPr>
            </a:p>
          </p:txBody>
        </p:sp>
        <p:sp>
          <p:nvSpPr>
            <p:cNvPr id="16" name="Freeform 1190"/>
            <p:cNvSpPr>
              <a:spLocks/>
            </p:cNvSpPr>
            <p:nvPr/>
          </p:nvSpPr>
          <p:spPr bwMode="auto">
            <a:xfrm>
              <a:off x="1020763" y="2723530"/>
              <a:ext cx="688975" cy="131762"/>
            </a:xfrm>
            <a:custGeom>
              <a:avLst/>
              <a:gdLst>
                <a:gd name="T0" fmla="*/ 0 w 601"/>
                <a:gd name="T1" fmla="*/ 0 h 158750"/>
                <a:gd name="T2" fmla="*/ 2147483646 w 601"/>
                <a:gd name="T3" fmla="*/ 0 h 158750"/>
                <a:gd name="T4" fmla="*/ 2147483646 w 601"/>
                <a:gd name="T5" fmla="*/ 0 h 158750"/>
                <a:gd name="T6" fmla="*/ 0 60000 65536"/>
                <a:gd name="T7" fmla="*/ 0 60000 65536"/>
                <a:gd name="T8" fmla="*/ 0 60000 65536"/>
                <a:gd name="T9" fmla="*/ 0 w 601"/>
                <a:gd name="T10" fmla="*/ 0 h 158750"/>
                <a:gd name="T11" fmla="*/ 601 w 601"/>
                <a:gd name="T12" fmla="*/ 158750 h 158750"/>
              </a:gdLst>
              <a:ahLst/>
              <a:cxnLst>
                <a:cxn ang="T6">
                  <a:pos x="T0" y="T1"/>
                </a:cxn>
                <a:cxn ang="T7">
                  <a:pos x="T2" y="T3"/>
                </a:cxn>
                <a:cxn ang="T8">
                  <a:pos x="T4" y="T5"/>
                </a:cxn>
              </a:cxnLst>
              <a:rect l="T9" t="T10" r="T11" b="T12"/>
              <a:pathLst>
                <a:path w="601" h="158750">
                  <a:moveTo>
                    <a:pt x="0" y="0"/>
                  </a:moveTo>
                  <a:lnTo>
                    <a:pt x="599" y="0"/>
                  </a:lnTo>
                  <a:lnTo>
                    <a:pt x="601" y="0"/>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defTabSz="966326">
                <a:defRPr/>
              </a:pPr>
              <a:endParaRPr kumimoji="0" lang="ja-JP" altLang="en-US" sz="1903" kern="0">
                <a:solidFill>
                  <a:prstClr val="black"/>
                </a:solidFill>
                <a:latin typeface="Meiryo UI"/>
                <a:ea typeface="Meiryo UI"/>
                <a:cs typeface="メイリオ" panose="020B0604030504040204" pitchFamily="50" charset="-128"/>
              </a:endParaRPr>
            </a:p>
          </p:txBody>
        </p:sp>
        <p:sp>
          <p:nvSpPr>
            <p:cNvPr id="17" name="Rectangle 1203"/>
            <p:cNvSpPr>
              <a:spLocks noChangeArrowheads="1"/>
            </p:cNvSpPr>
            <p:nvPr/>
          </p:nvSpPr>
          <p:spPr bwMode="auto">
            <a:xfrm>
              <a:off x="2101875" y="4857130"/>
              <a:ext cx="669925" cy="119062"/>
            </a:xfrm>
            <a:prstGeom prst="rect">
              <a:avLst/>
            </a:prstGeom>
            <a:solidFill>
              <a:srgbClr val="FF0000"/>
            </a:solidFill>
            <a:ln w="3175">
              <a:no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66326">
                <a:spcBef>
                  <a:spcPct val="0"/>
                </a:spcBef>
                <a:buNone/>
                <a:defRPr/>
              </a:pPr>
              <a:endParaRPr lang="ja-JP" altLang="ja-JP" sz="1691" kern="0">
                <a:solidFill>
                  <a:prstClr val="black"/>
                </a:solidFill>
                <a:latin typeface="Meiryo UI"/>
                <a:ea typeface="Meiryo UI"/>
                <a:cs typeface="メイリオ" panose="020B0604030504040204" pitchFamily="50" charset="-128"/>
              </a:endParaRPr>
            </a:p>
          </p:txBody>
        </p:sp>
        <p:sp>
          <p:nvSpPr>
            <p:cNvPr id="18" name="Rectangle 1208"/>
            <p:cNvSpPr>
              <a:spLocks noChangeArrowheads="1"/>
            </p:cNvSpPr>
            <p:nvPr/>
          </p:nvSpPr>
          <p:spPr bwMode="auto">
            <a:xfrm>
              <a:off x="2100287" y="4679330"/>
              <a:ext cx="671513" cy="179387"/>
            </a:xfrm>
            <a:prstGeom prst="rect">
              <a:avLst/>
            </a:prstGeom>
            <a:solidFill>
              <a:srgbClr val="FF0000"/>
            </a:solidFill>
            <a:ln w="3175">
              <a:no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66326">
                <a:spcBef>
                  <a:spcPct val="0"/>
                </a:spcBef>
                <a:buNone/>
                <a:defRPr/>
              </a:pPr>
              <a:endParaRPr lang="ja-JP" altLang="ja-JP" sz="1691" kern="0">
                <a:solidFill>
                  <a:prstClr val="black"/>
                </a:solidFill>
                <a:latin typeface="Meiryo UI"/>
                <a:ea typeface="Meiryo UI"/>
                <a:cs typeface="メイリオ" panose="020B0604030504040204" pitchFamily="50" charset="-128"/>
              </a:endParaRPr>
            </a:p>
          </p:txBody>
        </p:sp>
        <p:sp>
          <p:nvSpPr>
            <p:cNvPr id="19" name="Rectangle 1254"/>
            <p:cNvSpPr>
              <a:spLocks noChangeArrowheads="1"/>
            </p:cNvSpPr>
            <p:nvPr/>
          </p:nvSpPr>
          <p:spPr bwMode="auto">
            <a:xfrm>
              <a:off x="323850" y="4895230"/>
              <a:ext cx="419100" cy="234950"/>
            </a:xfrm>
            <a:prstGeom prst="rect">
              <a:avLst/>
            </a:prstGeom>
            <a:noFill/>
            <a:ln>
              <a:noFill/>
            </a:ln>
            <a:extLst/>
          </p:spPr>
          <p:txBody>
            <a:bodyPr lIns="0" tIns="0" rIns="0" bIns="0"/>
            <a:lstStyle/>
            <a:p>
              <a:pPr algn="r" defTabSz="966326">
                <a:defRPr/>
              </a:pPr>
              <a:r>
                <a:rPr kumimoji="0" lang="en-US" altLang="ja-JP" sz="1374" kern="0" dirty="0">
                  <a:solidFill>
                    <a:srgbClr val="000000"/>
                  </a:solidFill>
                  <a:latin typeface="Meiryo UI"/>
                  <a:ea typeface="Meiryo UI"/>
                  <a:cs typeface="メイリオ" panose="020B0604030504040204" pitchFamily="50" charset="-128"/>
                </a:rPr>
                <a:t>0</a:t>
              </a:r>
              <a:endParaRPr kumimoji="0" lang="en-US" altLang="ja-JP" sz="1374" kern="0" dirty="0">
                <a:solidFill>
                  <a:prstClr val="black"/>
                </a:solidFill>
                <a:latin typeface="Meiryo UI"/>
                <a:ea typeface="Meiryo UI"/>
                <a:cs typeface="メイリオ" panose="020B0604030504040204" pitchFamily="50" charset="-128"/>
              </a:endParaRPr>
            </a:p>
          </p:txBody>
        </p:sp>
        <p:sp>
          <p:nvSpPr>
            <p:cNvPr id="20" name="Rectangle 1255"/>
            <p:cNvSpPr>
              <a:spLocks noChangeArrowheads="1"/>
            </p:cNvSpPr>
            <p:nvPr/>
          </p:nvSpPr>
          <p:spPr bwMode="auto">
            <a:xfrm>
              <a:off x="323850" y="4438030"/>
              <a:ext cx="419100" cy="234950"/>
            </a:xfrm>
            <a:prstGeom prst="rect">
              <a:avLst/>
            </a:prstGeom>
            <a:noFill/>
            <a:ln>
              <a:noFill/>
            </a:ln>
            <a:extLst/>
          </p:spPr>
          <p:txBody>
            <a:bodyPr lIns="0" tIns="0" rIns="0" bIns="0"/>
            <a:lstStyle/>
            <a:p>
              <a:pPr algn="r" defTabSz="966326">
                <a:defRPr/>
              </a:pPr>
              <a:r>
                <a:rPr kumimoji="0" lang="en-US" altLang="ja-JP" sz="1374" kern="0" dirty="0">
                  <a:solidFill>
                    <a:srgbClr val="000000"/>
                  </a:solidFill>
                  <a:latin typeface="Meiryo UI"/>
                  <a:ea typeface="Meiryo UI"/>
                  <a:cs typeface="メイリオ" panose="020B0604030504040204" pitchFamily="50" charset="-128"/>
                </a:rPr>
                <a:t>20</a:t>
              </a:r>
              <a:endParaRPr kumimoji="0" lang="en-US" altLang="ja-JP" sz="1374" kern="0" dirty="0">
                <a:solidFill>
                  <a:prstClr val="black"/>
                </a:solidFill>
                <a:latin typeface="Meiryo UI"/>
                <a:ea typeface="Meiryo UI"/>
                <a:cs typeface="メイリオ" panose="020B0604030504040204" pitchFamily="50" charset="-128"/>
              </a:endParaRPr>
            </a:p>
          </p:txBody>
        </p:sp>
        <p:sp>
          <p:nvSpPr>
            <p:cNvPr id="21" name="Rectangle 1256"/>
            <p:cNvSpPr>
              <a:spLocks noChangeArrowheads="1"/>
            </p:cNvSpPr>
            <p:nvPr/>
          </p:nvSpPr>
          <p:spPr bwMode="auto">
            <a:xfrm>
              <a:off x="323850" y="3966542"/>
              <a:ext cx="419100" cy="234950"/>
            </a:xfrm>
            <a:prstGeom prst="rect">
              <a:avLst/>
            </a:prstGeom>
            <a:noFill/>
            <a:ln>
              <a:noFill/>
            </a:ln>
            <a:extLst/>
          </p:spPr>
          <p:txBody>
            <a:bodyPr lIns="0" tIns="0" rIns="0" bIns="0"/>
            <a:lstStyle/>
            <a:p>
              <a:pPr algn="r" defTabSz="966326">
                <a:defRPr/>
              </a:pPr>
              <a:r>
                <a:rPr kumimoji="0" lang="en-US" altLang="ja-JP" sz="1374" kern="0" dirty="0">
                  <a:solidFill>
                    <a:srgbClr val="000000"/>
                  </a:solidFill>
                  <a:latin typeface="Meiryo UI"/>
                  <a:ea typeface="Meiryo UI"/>
                  <a:cs typeface="メイリオ" panose="020B0604030504040204" pitchFamily="50" charset="-128"/>
                </a:rPr>
                <a:t>40</a:t>
              </a:r>
              <a:endParaRPr kumimoji="0" lang="en-US" altLang="ja-JP" sz="1374" kern="0" dirty="0">
                <a:solidFill>
                  <a:prstClr val="black"/>
                </a:solidFill>
                <a:latin typeface="Meiryo UI"/>
                <a:ea typeface="Meiryo UI"/>
                <a:cs typeface="メイリオ" panose="020B0604030504040204" pitchFamily="50" charset="-128"/>
              </a:endParaRPr>
            </a:p>
          </p:txBody>
        </p:sp>
        <p:sp>
          <p:nvSpPr>
            <p:cNvPr id="22" name="Rectangle 1257"/>
            <p:cNvSpPr>
              <a:spLocks noChangeArrowheads="1"/>
            </p:cNvSpPr>
            <p:nvPr/>
          </p:nvSpPr>
          <p:spPr bwMode="auto">
            <a:xfrm>
              <a:off x="323850" y="3526805"/>
              <a:ext cx="419100" cy="234950"/>
            </a:xfrm>
            <a:prstGeom prst="rect">
              <a:avLst/>
            </a:prstGeom>
            <a:noFill/>
            <a:ln>
              <a:noFill/>
            </a:ln>
            <a:extLst/>
          </p:spPr>
          <p:txBody>
            <a:bodyPr lIns="0" tIns="0" rIns="0" bIns="0"/>
            <a:lstStyle/>
            <a:p>
              <a:pPr algn="r" defTabSz="966326">
                <a:defRPr/>
              </a:pPr>
              <a:r>
                <a:rPr kumimoji="0" lang="en-US" altLang="ja-JP" sz="1374" kern="0" dirty="0">
                  <a:solidFill>
                    <a:srgbClr val="000000"/>
                  </a:solidFill>
                  <a:latin typeface="Meiryo UI"/>
                  <a:ea typeface="Meiryo UI"/>
                  <a:cs typeface="メイリオ" panose="020B0604030504040204" pitchFamily="50" charset="-128"/>
                </a:rPr>
                <a:t>60</a:t>
              </a:r>
              <a:endParaRPr kumimoji="0" lang="en-US" altLang="ja-JP" sz="1374" kern="0" dirty="0">
                <a:solidFill>
                  <a:prstClr val="black"/>
                </a:solidFill>
                <a:latin typeface="Meiryo UI"/>
                <a:ea typeface="Meiryo UI"/>
                <a:cs typeface="メイリオ" panose="020B0604030504040204" pitchFamily="50" charset="-128"/>
              </a:endParaRPr>
            </a:p>
          </p:txBody>
        </p:sp>
        <p:sp>
          <p:nvSpPr>
            <p:cNvPr id="23" name="Rectangle 1258"/>
            <p:cNvSpPr>
              <a:spLocks noChangeArrowheads="1"/>
            </p:cNvSpPr>
            <p:nvPr/>
          </p:nvSpPr>
          <p:spPr bwMode="auto">
            <a:xfrm>
              <a:off x="323850" y="3085480"/>
              <a:ext cx="419100" cy="234950"/>
            </a:xfrm>
            <a:prstGeom prst="rect">
              <a:avLst/>
            </a:prstGeom>
            <a:noFill/>
            <a:ln>
              <a:noFill/>
            </a:ln>
            <a:extLst/>
          </p:spPr>
          <p:txBody>
            <a:bodyPr lIns="0" tIns="0" rIns="0" bIns="0"/>
            <a:lstStyle/>
            <a:p>
              <a:pPr algn="r" defTabSz="966326">
                <a:defRPr/>
              </a:pPr>
              <a:r>
                <a:rPr kumimoji="0" lang="en-US" altLang="ja-JP" sz="1374" kern="0" dirty="0">
                  <a:solidFill>
                    <a:srgbClr val="000000"/>
                  </a:solidFill>
                  <a:latin typeface="Meiryo UI"/>
                  <a:ea typeface="Meiryo UI"/>
                  <a:cs typeface="メイリオ" panose="020B0604030504040204" pitchFamily="50" charset="-128"/>
                </a:rPr>
                <a:t>80</a:t>
              </a:r>
              <a:endParaRPr kumimoji="0" lang="en-US" altLang="ja-JP" sz="1374" kern="0" dirty="0">
                <a:solidFill>
                  <a:prstClr val="black"/>
                </a:solidFill>
                <a:latin typeface="Meiryo UI"/>
                <a:ea typeface="Meiryo UI"/>
                <a:cs typeface="メイリオ" panose="020B0604030504040204" pitchFamily="50" charset="-128"/>
              </a:endParaRPr>
            </a:p>
          </p:txBody>
        </p:sp>
        <p:sp>
          <p:nvSpPr>
            <p:cNvPr id="24" name="Rectangle 1259"/>
            <p:cNvSpPr>
              <a:spLocks noChangeArrowheads="1"/>
            </p:cNvSpPr>
            <p:nvPr/>
          </p:nvSpPr>
          <p:spPr bwMode="auto">
            <a:xfrm>
              <a:off x="323850" y="2674317"/>
              <a:ext cx="419100" cy="234950"/>
            </a:xfrm>
            <a:prstGeom prst="rect">
              <a:avLst/>
            </a:prstGeom>
            <a:noFill/>
            <a:ln>
              <a:noFill/>
            </a:ln>
            <a:extLst/>
          </p:spPr>
          <p:txBody>
            <a:bodyPr lIns="0" tIns="0" rIns="0" bIns="0"/>
            <a:lstStyle/>
            <a:p>
              <a:pPr algn="r" defTabSz="966326">
                <a:defRPr/>
              </a:pPr>
              <a:r>
                <a:rPr kumimoji="0" lang="en-US" altLang="ja-JP" sz="1374" kern="0" dirty="0">
                  <a:solidFill>
                    <a:srgbClr val="000000"/>
                  </a:solidFill>
                  <a:latin typeface="Meiryo UI"/>
                  <a:ea typeface="Meiryo UI"/>
                  <a:cs typeface="メイリオ" panose="020B0604030504040204" pitchFamily="50" charset="-128"/>
                </a:rPr>
                <a:t>100</a:t>
              </a:r>
              <a:endParaRPr kumimoji="0" lang="en-US" altLang="ja-JP" sz="1374" kern="0" dirty="0">
                <a:solidFill>
                  <a:prstClr val="black"/>
                </a:solidFill>
                <a:latin typeface="Meiryo UI"/>
                <a:ea typeface="Meiryo UI"/>
                <a:cs typeface="メイリオ" panose="020B0604030504040204" pitchFamily="50" charset="-128"/>
              </a:endParaRPr>
            </a:p>
          </p:txBody>
        </p:sp>
        <p:sp>
          <p:nvSpPr>
            <p:cNvPr id="25" name="Rectangle 1293"/>
            <p:cNvSpPr>
              <a:spLocks noChangeArrowheads="1"/>
            </p:cNvSpPr>
            <p:nvPr/>
          </p:nvSpPr>
          <p:spPr bwMode="auto">
            <a:xfrm>
              <a:off x="806450" y="2723530"/>
              <a:ext cx="2266950" cy="2262187"/>
            </a:xfrm>
            <a:prstGeom prst="rect">
              <a:avLst/>
            </a:prstGeom>
            <a:noFill/>
            <a:ln w="1905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66326">
                <a:spcBef>
                  <a:spcPct val="0"/>
                </a:spcBef>
                <a:buNone/>
                <a:defRPr/>
              </a:pPr>
              <a:endParaRPr lang="ja-JP" altLang="ja-JP" sz="1691" kern="0">
                <a:solidFill>
                  <a:prstClr val="black"/>
                </a:solidFill>
                <a:latin typeface="Meiryo UI"/>
                <a:ea typeface="Meiryo UI"/>
                <a:cs typeface="メイリオ" panose="020B0604030504040204" pitchFamily="50" charset="-128"/>
              </a:endParaRPr>
            </a:p>
          </p:txBody>
        </p:sp>
        <p:sp>
          <p:nvSpPr>
            <p:cNvPr id="26" name="Rectangle 1183"/>
            <p:cNvSpPr>
              <a:spLocks noChangeArrowheads="1"/>
            </p:cNvSpPr>
            <p:nvPr/>
          </p:nvSpPr>
          <p:spPr bwMode="auto">
            <a:xfrm>
              <a:off x="995363" y="4444380"/>
              <a:ext cx="669925" cy="539750"/>
            </a:xfrm>
            <a:prstGeom prst="rect">
              <a:avLst/>
            </a:prstGeom>
            <a:solidFill>
              <a:srgbClr val="FF0000"/>
            </a:solidFill>
            <a:ln w="3175">
              <a:noFill/>
              <a:miter lim="800000"/>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66326">
                <a:spcBef>
                  <a:spcPct val="0"/>
                </a:spcBef>
                <a:buNone/>
                <a:defRPr/>
              </a:pPr>
              <a:endParaRPr lang="ja-JP" altLang="ja-JP" sz="1691" kern="0">
                <a:solidFill>
                  <a:prstClr val="black"/>
                </a:solidFill>
                <a:latin typeface="Meiryo UI"/>
                <a:ea typeface="Meiryo UI"/>
                <a:cs typeface="メイリオ" panose="020B0604030504040204" pitchFamily="50" charset="-128"/>
              </a:endParaRPr>
            </a:p>
          </p:txBody>
        </p:sp>
        <p:sp>
          <p:nvSpPr>
            <p:cNvPr id="27" name="Rectangle 1279"/>
            <p:cNvSpPr>
              <a:spLocks noChangeArrowheads="1"/>
            </p:cNvSpPr>
            <p:nvPr/>
          </p:nvSpPr>
          <p:spPr bwMode="auto">
            <a:xfrm>
              <a:off x="1046162" y="5028581"/>
              <a:ext cx="619124" cy="3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66326">
                <a:spcBef>
                  <a:spcPct val="0"/>
                </a:spcBef>
                <a:buNone/>
                <a:defRPr/>
              </a:pPr>
              <a:r>
                <a:rPr lang="en-US" altLang="ja-JP" sz="1374" kern="0">
                  <a:solidFill>
                    <a:srgbClr val="000000"/>
                  </a:solidFill>
                  <a:latin typeface="Meiryo UI"/>
                  <a:ea typeface="Meiryo UI"/>
                  <a:cs typeface="メイリオ" panose="020B0604030504040204" pitchFamily="50" charset="-128"/>
                </a:rPr>
                <a:t>Si</a:t>
              </a:r>
              <a:endParaRPr lang="en-US" altLang="ja-JP" sz="1374" kern="0">
                <a:solidFill>
                  <a:prstClr val="black"/>
                </a:solidFill>
                <a:latin typeface="Meiryo UI"/>
                <a:ea typeface="Meiryo UI"/>
                <a:cs typeface="メイリオ" panose="020B0604030504040204" pitchFamily="50" charset="-128"/>
              </a:endParaRPr>
            </a:p>
          </p:txBody>
        </p:sp>
        <p:sp>
          <p:nvSpPr>
            <p:cNvPr id="28" name="Rectangle 1281"/>
            <p:cNvSpPr>
              <a:spLocks noChangeArrowheads="1"/>
            </p:cNvSpPr>
            <p:nvPr/>
          </p:nvSpPr>
          <p:spPr bwMode="auto">
            <a:xfrm>
              <a:off x="2123731" y="5036516"/>
              <a:ext cx="671512" cy="35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66326">
                <a:spcBef>
                  <a:spcPct val="0"/>
                </a:spcBef>
                <a:buNone/>
                <a:defRPr/>
              </a:pPr>
              <a:r>
                <a:rPr lang="en-US" altLang="ja-JP" sz="1374" kern="0">
                  <a:solidFill>
                    <a:srgbClr val="000000"/>
                  </a:solidFill>
                  <a:latin typeface="Meiryo UI"/>
                  <a:ea typeface="Meiryo UI"/>
                  <a:cs typeface="メイリオ" panose="020B0604030504040204" pitchFamily="50" charset="-128"/>
                </a:rPr>
                <a:t>GaN</a:t>
              </a:r>
              <a:endParaRPr lang="en-US" altLang="ja-JP" sz="1374" kern="0">
                <a:solidFill>
                  <a:prstClr val="black"/>
                </a:solidFill>
                <a:latin typeface="Meiryo UI"/>
                <a:ea typeface="Meiryo UI"/>
                <a:cs typeface="メイリオ" panose="020B0604030504040204" pitchFamily="50" charset="-128"/>
              </a:endParaRPr>
            </a:p>
          </p:txBody>
        </p:sp>
      </p:grpSp>
      <p:sp>
        <p:nvSpPr>
          <p:cNvPr id="29" name="角丸四角形吹き出し 29"/>
          <p:cNvSpPr/>
          <p:nvPr/>
        </p:nvSpPr>
        <p:spPr>
          <a:xfrm>
            <a:off x="2835048" y="5677913"/>
            <a:ext cx="1878007" cy="649089"/>
          </a:xfrm>
          <a:prstGeom prst="wedgeRoundRectCallout">
            <a:avLst>
              <a:gd name="adj1" fmla="val -62066"/>
              <a:gd name="adj2" fmla="val 28048"/>
              <a:gd name="adj3" fmla="val 16667"/>
            </a:avLst>
          </a:prstGeom>
          <a:solidFill>
            <a:sysClr val="window" lastClr="FFFFFF"/>
          </a:solidFill>
          <a:ln w="25400" cap="flat" cmpd="sng" algn="ctr">
            <a:solidFill>
              <a:srgbClr val="F79646"/>
            </a:solidFill>
            <a:prstDash val="solid"/>
          </a:ln>
          <a:effectLst/>
        </p:spPr>
        <p:txBody>
          <a:bodyPr lIns="39851" tIns="50612" rIns="39851" bIns="50612" rtlCol="0" anchor="ctr"/>
          <a:lstStyle/>
          <a:p>
            <a:pPr defTabSz="966326">
              <a:defRPr/>
            </a:pPr>
            <a:r>
              <a:rPr kumimoji="0" lang="ja-JP" altLang="en-US" sz="1903" kern="0" dirty="0">
                <a:solidFill>
                  <a:prstClr val="black"/>
                </a:solidFill>
                <a:latin typeface="Meiryo UI"/>
                <a:ea typeface="Meiryo UI"/>
                <a:cs typeface="メイリオ" pitchFamily="50" charset="-128"/>
              </a:rPr>
              <a:t>シリコンに比べ</a:t>
            </a:r>
            <a:endParaRPr kumimoji="0" lang="en-US" altLang="ja-JP" sz="1903" kern="0" dirty="0">
              <a:solidFill>
                <a:prstClr val="black"/>
              </a:solidFill>
              <a:latin typeface="Meiryo UI"/>
              <a:ea typeface="Meiryo UI"/>
              <a:cs typeface="メイリオ" pitchFamily="50" charset="-128"/>
            </a:endParaRPr>
          </a:p>
          <a:p>
            <a:pPr defTabSz="966326">
              <a:defRPr/>
            </a:pPr>
            <a:r>
              <a:rPr kumimoji="0" lang="en-US" altLang="ja-JP" sz="1903" kern="0" dirty="0">
                <a:solidFill>
                  <a:prstClr val="black"/>
                </a:solidFill>
                <a:latin typeface="Meiryo UI"/>
                <a:ea typeface="Meiryo UI"/>
                <a:cs typeface="メイリオ" pitchFamily="50" charset="-128"/>
              </a:rPr>
              <a:t>85%</a:t>
            </a:r>
            <a:r>
              <a:rPr kumimoji="0" lang="ja-JP" altLang="en-US" sz="1903" kern="0" dirty="0">
                <a:solidFill>
                  <a:prstClr val="black"/>
                </a:solidFill>
                <a:latin typeface="Meiryo UI"/>
                <a:ea typeface="Meiryo UI"/>
                <a:cs typeface="メイリオ" pitchFamily="50" charset="-128"/>
              </a:rPr>
              <a:t>効率化！</a:t>
            </a:r>
          </a:p>
        </p:txBody>
      </p:sp>
      <p:sp>
        <p:nvSpPr>
          <p:cNvPr id="30" name="Rectangle 37"/>
          <p:cNvSpPr/>
          <p:nvPr/>
        </p:nvSpPr>
        <p:spPr>
          <a:xfrm>
            <a:off x="1099783" y="5174726"/>
            <a:ext cx="2374893" cy="427558"/>
          </a:xfrm>
          <a:prstGeom prst="rect">
            <a:avLst/>
          </a:prstGeom>
        </p:spPr>
        <p:txBody>
          <a:bodyPr wrap="none" lIns="101225" tIns="50612" rIns="101225" bIns="50612">
            <a:spAutoFit/>
          </a:bodyPr>
          <a:lstStyle/>
          <a:p>
            <a:pPr defTabSz="966326">
              <a:defRPr/>
            </a:pPr>
            <a:r>
              <a:rPr kumimoji="0" lang="en-US" altLang="ja-JP" sz="2114" u="sng" kern="0" dirty="0" err="1">
                <a:solidFill>
                  <a:prstClr val="black"/>
                </a:solidFill>
                <a:effectLst>
                  <a:glow rad="63500">
                    <a:srgbClr val="F79646">
                      <a:satMod val="175000"/>
                      <a:alpha val="40000"/>
                    </a:srgbClr>
                  </a:glow>
                </a:effectLst>
                <a:latin typeface="Meiryo UI"/>
                <a:ea typeface="Meiryo UI"/>
                <a:cs typeface="メイリオ" pitchFamily="50" charset="-128"/>
              </a:rPr>
              <a:t>GaN</a:t>
            </a:r>
            <a:r>
              <a:rPr kumimoji="0" lang="ja-JP" altLang="en-US" sz="2114" u="sng" kern="0" dirty="0">
                <a:solidFill>
                  <a:prstClr val="black"/>
                </a:solidFill>
                <a:effectLst>
                  <a:glow rad="63500">
                    <a:srgbClr val="F79646">
                      <a:satMod val="175000"/>
                      <a:alpha val="40000"/>
                    </a:srgbClr>
                  </a:glow>
                </a:effectLst>
                <a:latin typeface="Meiryo UI"/>
                <a:ea typeface="Meiryo UI"/>
                <a:cs typeface="メイリオ" pitchFamily="50" charset="-128"/>
              </a:rPr>
              <a:t>デバイスの性能</a:t>
            </a:r>
            <a:endParaRPr kumimoji="0" lang="en-US" sz="2114" u="sng" kern="0" dirty="0">
              <a:solidFill>
                <a:prstClr val="black"/>
              </a:solidFill>
              <a:effectLst>
                <a:glow rad="63500">
                  <a:srgbClr val="F79646">
                    <a:satMod val="175000"/>
                    <a:alpha val="40000"/>
                  </a:srgbClr>
                </a:glow>
              </a:effectLst>
              <a:latin typeface="Meiryo UI"/>
              <a:ea typeface="Meiryo UI"/>
              <a:cs typeface="メイリオ" pitchFamily="50" charset="-128"/>
            </a:endParaRPr>
          </a:p>
        </p:txBody>
      </p:sp>
      <p:sp>
        <p:nvSpPr>
          <p:cNvPr id="31" name="下矢印 2"/>
          <p:cNvSpPr/>
          <p:nvPr/>
        </p:nvSpPr>
        <p:spPr>
          <a:xfrm>
            <a:off x="4834784" y="4440992"/>
            <a:ext cx="684894" cy="258501"/>
          </a:xfrm>
          <a:prstGeom prst="downArrow">
            <a:avLst/>
          </a:prstGeom>
          <a:solidFill>
            <a:srgbClr val="4F81BD"/>
          </a:solidFill>
          <a:ln w="25400" cap="flat" cmpd="sng" algn="ctr">
            <a:solidFill>
              <a:srgbClr val="4F81BD">
                <a:shade val="50000"/>
              </a:srgbClr>
            </a:solid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sp>
        <p:nvSpPr>
          <p:cNvPr id="32" name="正方形/長方形 31"/>
          <p:cNvSpPr/>
          <p:nvPr/>
        </p:nvSpPr>
        <p:spPr>
          <a:xfrm>
            <a:off x="748167" y="4697891"/>
            <a:ext cx="9078721" cy="427731"/>
          </a:xfrm>
          <a:prstGeom prst="rect">
            <a:avLst/>
          </a:prstGeom>
          <a:solidFill>
            <a:srgbClr val="8064A2">
              <a:lumMod val="20000"/>
              <a:lumOff val="80000"/>
            </a:srgbClr>
          </a:solidFill>
          <a:ln w="25400" cap="flat" cmpd="sng" algn="ctr">
            <a:solidFill>
              <a:sysClr val="windowText" lastClr="000000"/>
            </a:solidFill>
            <a:prstDash val="solid"/>
          </a:ln>
          <a:effectLst/>
        </p:spPr>
        <p:txBody>
          <a:bodyPr tIns="116567" rtlCol="0" anchor="ctr"/>
          <a:lstStyle/>
          <a:p>
            <a:pPr algn="ctr" defTabSz="966326">
              <a:defRPr/>
            </a:pPr>
            <a:r>
              <a:rPr kumimoji="0" lang="ja-JP" altLang="en-US" sz="2536" kern="0" dirty="0">
                <a:solidFill>
                  <a:prstClr val="black"/>
                </a:solidFill>
                <a:latin typeface="Meiryo UI"/>
                <a:ea typeface="Meiryo UI"/>
                <a:cs typeface="メイリオ" pitchFamily="50" charset="-128"/>
              </a:rPr>
              <a:t>新素材</a:t>
            </a:r>
            <a:r>
              <a:rPr kumimoji="0" lang="en-US" altLang="ja-JP" sz="2536" kern="0" dirty="0" err="1">
                <a:solidFill>
                  <a:prstClr val="black"/>
                </a:solidFill>
                <a:latin typeface="Meiryo UI"/>
                <a:ea typeface="Meiryo UI"/>
                <a:cs typeface="メイリオ" pitchFamily="50" charset="-128"/>
              </a:rPr>
              <a:t>GaN</a:t>
            </a:r>
            <a:r>
              <a:rPr kumimoji="0" lang="ja-JP" altLang="en-US" sz="2536" kern="0" dirty="0">
                <a:solidFill>
                  <a:prstClr val="black"/>
                </a:solidFill>
                <a:latin typeface="Meiryo UI"/>
                <a:ea typeface="Meiryo UI"/>
                <a:cs typeface="メイリオ" pitchFamily="50" charset="-128"/>
              </a:rPr>
              <a:t>の適用による損失の大幅削減</a:t>
            </a:r>
          </a:p>
        </p:txBody>
      </p:sp>
      <p:sp>
        <p:nvSpPr>
          <p:cNvPr id="33" name="正方形/長方形 32"/>
          <p:cNvSpPr/>
          <p:nvPr/>
        </p:nvSpPr>
        <p:spPr>
          <a:xfrm>
            <a:off x="748167" y="5131333"/>
            <a:ext cx="9078721" cy="2225181"/>
          </a:xfrm>
          <a:prstGeom prst="rect">
            <a:avLst/>
          </a:prstGeom>
          <a:noFill/>
          <a:ln w="25400" cap="flat" cmpd="sng" algn="ctr">
            <a:solidFill>
              <a:sysClr val="windowText" lastClr="000000"/>
            </a:solid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pic>
        <p:nvPicPr>
          <p:cNvPr id="3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512"/>
          <a:stretch/>
        </p:blipFill>
        <p:spPr bwMode="auto">
          <a:xfrm>
            <a:off x="5235183" y="5658905"/>
            <a:ext cx="2116464" cy="155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右矢印 4"/>
          <p:cNvSpPr/>
          <p:nvPr/>
        </p:nvSpPr>
        <p:spPr>
          <a:xfrm>
            <a:off x="4778585" y="5952369"/>
            <a:ext cx="416808" cy="512168"/>
          </a:xfrm>
          <a:prstGeom prst="rightArrow">
            <a:avLst/>
          </a:prstGeom>
          <a:solidFill>
            <a:sysClr val="windowText" lastClr="000000">
              <a:lumMod val="50000"/>
              <a:lumOff val="50000"/>
            </a:sysClr>
          </a:solidFill>
          <a:ln w="25400" cap="flat" cmpd="sng" algn="ctr">
            <a:no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sp>
        <p:nvSpPr>
          <p:cNvPr id="36" name="Rectangle 37"/>
          <p:cNvSpPr/>
          <p:nvPr/>
        </p:nvSpPr>
        <p:spPr>
          <a:xfrm>
            <a:off x="5269240" y="5174726"/>
            <a:ext cx="2043072" cy="427558"/>
          </a:xfrm>
          <a:prstGeom prst="rect">
            <a:avLst/>
          </a:prstGeom>
        </p:spPr>
        <p:txBody>
          <a:bodyPr wrap="none" lIns="101225" tIns="50612" rIns="101225" bIns="50612">
            <a:spAutoFit/>
          </a:bodyPr>
          <a:lstStyle/>
          <a:p>
            <a:pPr defTabSz="966326">
              <a:defRPr/>
            </a:pPr>
            <a:r>
              <a:rPr kumimoji="0" lang="ja-JP" altLang="en-US" sz="2114" u="sng" kern="0" dirty="0">
                <a:solidFill>
                  <a:prstClr val="black"/>
                </a:solidFill>
                <a:effectLst>
                  <a:glow rad="63500">
                    <a:srgbClr val="F79646">
                      <a:satMod val="175000"/>
                      <a:alpha val="40000"/>
                    </a:srgbClr>
                  </a:glow>
                </a:effectLst>
                <a:latin typeface="Meiryo UI"/>
                <a:ea typeface="Meiryo UI"/>
                <a:cs typeface="メイリオ" pitchFamily="50" charset="-128"/>
              </a:rPr>
              <a:t>電子部品に搭載</a:t>
            </a:r>
            <a:endParaRPr kumimoji="0" lang="en-US" sz="2114" u="sng" kern="0" dirty="0">
              <a:solidFill>
                <a:prstClr val="black"/>
              </a:solidFill>
              <a:effectLst>
                <a:glow rad="63500">
                  <a:srgbClr val="F79646">
                    <a:satMod val="175000"/>
                    <a:alpha val="40000"/>
                  </a:srgbClr>
                </a:glow>
              </a:effectLst>
              <a:latin typeface="Meiryo UI"/>
              <a:ea typeface="Meiryo UI"/>
              <a:cs typeface="メイリオ" pitchFamily="50" charset="-128"/>
            </a:endParaRPr>
          </a:p>
        </p:txBody>
      </p:sp>
      <p:sp>
        <p:nvSpPr>
          <p:cNvPr id="37" name="右矢印 38"/>
          <p:cNvSpPr/>
          <p:nvPr/>
        </p:nvSpPr>
        <p:spPr>
          <a:xfrm>
            <a:off x="7365963" y="5952369"/>
            <a:ext cx="416808" cy="512168"/>
          </a:xfrm>
          <a:prstGeom prst="rightArrow">
            <a:avLst/>
          </a:prstGeom>
          <a:solidFill>
            <a:sysClr val="windowText" lastClr="000000">
              <a:lumMod val="50000"/>
              <a:lumOff val="50000"/>
            </a:sysClr>
          </a:solidFill>
          <a:ln w="25400" cap="flat" cmpd="sng" algn="ctr">
            <a:no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sp>
        <p:nvSpPr>
          <p:cNvPr id="38" name="正方形/長方形 37"/>
          <p:cNvSpPr/>
          <p:nvPr/>
        </p:nvSpPr>
        <p:spPr>
          <a:xfrm>
            <a:off x="7786586" y="5467989"/>
            <a:ext cx="1974762" cy="1480738"/>
          </a:xfrm>
          <a:prstGeom prst="rect">
            <a:avLst/>
          </a:prstGeom>
          <a:noFill/>
          <a:ln w="25400" cap="flat" cmpd="sng" algn="ctr">
            <a:noFill/>
            <a:prstDash val="solid"/>
          </a:ln>
          <a:effectLst/>
        </p:spPr>
        <p:txBody>
          <a:bodyPr rtlCol="0" anchor="ctr"/>
          <a:lstStyle/>
          <a:p>
            <a:pPr algn="ctr" defTabSz="966326">
              <a:defRPr/>
            </a:pPr>
            <a:r>
              <a:rPr kumimoji="0" lang="ja-JP" altLang="en-US" sz="1903" kern="0" dirty="0">
                <a:solidFill>
                  <a:srgbClr val="0000FF"/>
                </a:solidFill>
                <a:latin typeface="Meiryo UI"/>
                <a:ea typeface="Meiryo UI"/>
                <a:cs typeface="メイリオ" pitchFamily="50" charset="-128"/>
              </a:rPr>
              <a:t>エネルギー損失</a:t>
            </a:r>
            <a:endParaRPr kumimoji="0" lang="en-US" altLang="ja-JP" sz="1903" kern="0" dirty="0">
              <a:solidFill>
                <a:srgbClr val="0000FF"/>
              </a:solidFill>
              <a:latin typeface="Meiryo UI"/>
              <a:ea typeface="Meiryo UI"/>
              <a:cs typeface="メイリオ" pitchFamily="50" charset="-128"/>
            </a:endParaRPr>
          </a:p>
          <a:p>
            <a:pPr algn="ctr" defTabSz="966326">
              <a:defRPr/>
            </a:pPr>
            <a:r>
              <a:rPr kumimoji="0" lang="ja-JP" altLang="en-US" sz="1903" kern="0" dirty="0">
                <a:solidFill>
                  <a:srgbClr val="0000FF"/>
                </a:solidFill>
                <a:latin typeface="Meiryo UI"/>
                <a:ea typeface="Meiryo UI"/>
                <a:cs typeface="メイリオ" pitchFamily="50" charset="-128"/>
              </a:rPr>
              <a:t>の大幅削減！</a:t>
            </a:r>
          </a:p>
        </p:txBody>
      </p:sp>
      <p:sp>
        <p:nvSpPr>
          <p:cNvPr id="10" name="正方形/長方形 9"/>
          <p:cNvSpPr/>
          <p:nvPr/>
        </p:nvSpPr>
        <p:spPr>
          <a:xfrm>
            <a:off x="748167" y="1195878"/>
            <a:ext cx="9078721" cy="407795"/>
          </a:xfrm>
          <a:prstGeom prst="rect">
            <a:avLst/>
          </a:prstGeom>
          <a:solidFill>
            <a:srgbClr val="8064A2">
              <a:lumMod val="20000"/>
              <a:lumOff val="80000"/>
            </a:srgbClr>
          </a:solidFill>
          <a:ln w="25400" cap="flat" cmpd="sng" algn="ctr">
            <a:solidFill>
              <a:sysClr val="windowText" lastClr="000000"/>
            </a:solidFill>
            <a:prstDash val="solid"/>
          </a:ln>
          <a:effectLst/>
        </p:spPr>
        <p:txBody>
          <a:bodyPr tIns="116567" rtlCol="0" anchor="ctr"/>
          <a:lstStyle/>
          <a:p>
            <a:pPr algn="ctr" defTabSz="966326">
              <a:defRPr/>
            </a:pPr>
            <a:r>
              <a:rPr kumimoji="0" lang="ja-JP" altLang="en-US" sz="2536" kern="0" dirty="0">
                <a:solidFill>
                  <a:prstClr val="black"/>
                </a:solidFill>
                <a:latin typeface="Meiryo UI"/>
                <a:ea typeface="Meiryo UI"/>
                <a:cs typeface="メイリオ" panose="020B0604030504040204" pitchFamily="50" charset="-128"/>
              </a:rPr>
              <a:t>身近な製品のエネルギー損失</a:t>
            </a:r>
          </a:p>
        </p:txBody>
      </p:sp>
    </p:spTree>
    <p:extLst>
      <p:ext uri="{BB962C8B-B14F-4D97-AF65-F5344CB8AC3E}">
        <p14:creationId xmlns:p14="http://schemas.microsoft.com/office/powerpoint/2010/main" val="404334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latin typeface="+mn-ea"/>
                <a:ea typeface="+mn-ea"/>
              </a:rPr>
              <a:t>具体的な取り組みと適用可能な機器の例</a:t>
            </a:r>
            <a:endParaRPr kumimoji="1" lang="ja-JP" altLang="en-US" dirty="0">
              <a:latin typeface="+mn-ea"/>
              <a:ea typeface="+mn-ea"/>
            </a:endParaRPr>
          </a:p>
        </p:txBody>
      </p:sp>
      <p:sp>
        <p:nvSpPr>
          <p:cNvPr id="4" name="正方形/長方形 3"/>
          <p:cNvSpPr/>
          <p:nvPr/>
        </p:nvSpPr>
        <p:spPr>
          <a:xfrm>
            <a:off x="553331" y="1853348"/>
            <a:ext cx="9591696" cy="2159650"/>
          </a:xfrm>
          <a:prstGeom prst="rect">
            <a:avLst/>
          </a:prstGeom>
          <a:noFill/>
          <a:ln w="25400" cap="flat" cmpd="sng" algn="ctr">
            <a:solidFill>
              <a:sysClr val="windowText" lastClr="000000"/>
            </a:solidFill>
            <a:prstDash val="solid"/>
          </a:ln>
          <a:effectLst/>
        </p:spPr>
        <p:txBody>
          <a:bodyPr wrap="square" lIns="38045" tIns="50612" rIns="38045" bIns="50612" anchor="ctr">
            <a:noAutofit/>
          </a:bodyPr>
          <a:lstStyle/>
          <a:p>
            <a:pPr marL="362362" indent="-362362" defTabSz="966326">
              <a:buClr>
                <a:prstClr val="black"/>
              </a:buClr>
              <a:buFont typeface="Wingdings" charset="2"/>
              <a:buChar char="v"/>
              <a:defRPr/>
            </a:pPr>
            <a:r>
              <a:rPr kumimoji="0" lang="ja-JP" altLang="en-US" sz="2536" kern="0" dirty="0">
                <a:solidFill>
                  <a:srgbClr val="FF0000"/>
                </a:solidFill>
                <a:latin typeface="Meiryo UI"/>
                <a:ea typeface="Meiryo UI"/>
                <a:cs typeface="メイリオ" pitchFamily="50" charset="-128"/>
              </a:rPr>
              <a:t>高効率・高品質</a:t>
            </a:r>
            <a:r>
              <a:rPr kumimoji="0" lang="en-US" altLang="ja-JP" sz="2536" kern="0" dirty="0" err="1">
                <a:solidFill>
                  <a:srgbClr val="FF0000"/>
                </a:solidFill>
                <a:latin typeface="Meiryo UI"/>
                <a:ea typeface="Meiryo UI"/>
                <a:cs typeface="メイリオ" pitchFamily="50" charset="-128"/>
              </a:rPr>
              <a:t>GaN</a:t>
            </a:r>
            <a:r>
              <a:rPr kumimoji="0" lang="ja-JP" altLang="en-US" sz="2536" kern="0" dirty="0">
                <a:solidFill>
                  <a:srgbClr val="FF0000"/>
                </a:solidFill>
                <a:latin typeface="Meiryo UI"/>
                <a:ea typeface="Meiryo UI"/>
                <a:cs typeface="メイリオ" pitchFamily="50" charset="-128"/>
              </a:rPr>
              <a:t>デバイスの開発実証</a:t>
            </a:r>
            <a:endParaRPr kumimoji="0" lang="en-US" altLang="ja-JP" sz="2536" kern="0" dirty="0">
              <a:solidFill>
                <a:prstClr val="black"/>
              </a:solidFill>
              <a:latin typeface="Meiryo UI"/>
              <a:ea typeface="Meiryo UI"/>
              <a:cs typeface="メイリオ" pitchFamily="50" charset="-128"/>
            </a:endParaRPr>
          </a:p>
          <a:p>
            <a:pPr marL="379568" indent="-379568" defTabSz="966326">
              <a:buFont typeface="+mj-ea"/>
              <a:buAutoNum type="circleNumDbPlain"/>
              <a:defRPr/>
            </a:pPr>
            <a:r>
              <a:rPr kumimoji="0" lang="en-US" altLang="ja-JP" sz="2536" kern="0" dirty="0" err="1">
                <a:solidFill>
                  <a:prstClr val="black"/>
                </a:solidFill>
                <a:latin typeface="Meiryo UI"/>
                <a:ea typeface="Meiryo UI"/>
                <a:cs typeface="メイリオ" pitchFamily="50" charset="-128"/>
              </a:rPr>
              <a:t>GaN</a:t>
            </a:r>
            <a:r>
              <a:rPr kumimoji="0" lang="ja-JP" altLang="en-US" sz="2536" kern="0" dirty="0">
                <a:solidFill>
                  <a:prstClr val="black"/>
                </a:solidFill>
                <a:latin typeface="Meiryo UI"/>
                <a:ea typeface="Meiryo UI"/>
                <a:cs typeface="メイリオ" pitchFamily="50" charset="-128"/>
              </a:rPr>
              <a:t>デバイス用基板の新たな製作手法により、基板の欠陥を減らし</a:t>
            </a:r>
            <a:r>
              <a:rPr kumimoji="0" lang="ja-JP" altLang="en-US" sz="2536" kern="0" dirty="0">
                <a:solidFill>
                  <a:srgbClr val="FF0000"/>
                </a:solidFill>
                <a:latin typeface="Meiryo UI"/>
                <a:ea typeface="Meiryo UI"/>
                <a:cs typeface="メイリオ" pitchFamily="50" charset="-128"/>
              </a:rPr>
              <a:t>品質を大幅向上</a:t>
            </a:r>
            <a:endParaRPr kumimoji="0" lang="en-US" altLang="ja-JP" sz="2536" kern="0" dirty="0">
              <a:solidFill>
                <a:srgbClr val="FF0000"/>
              </a:solidFill>
              <a:latin typeface="Meiryo UI"/>
              <a:ea typeface="Meiryo UI"/>
              <a:cs typeface="メイリオ" pitchFamily="50" charset="-128"/>
            </a:endParaRPr>
          </a:p>
          <a:p>
            <a:pPr marL="379568" indent="-379568" defTabSz="966326">
              <a:buFont typeface="+mj-ea"/>
              <a:buAutoNum type="circleNumDbPlain"/>
              <a:defRPr/>
            </a:pPr>
            <a:r>
              <a:rPr kumimoji="0" lang="ja-JP" altLang="en-US" sz="2536" kern="0" dirty="0">
                <a:solidFill>
                  <a:prstClr val="black"/>
                </a:solidFill>
                <a:latin typeface="Meiryo UI"/>
                <a:ea typeface="Meiryo UI"/>
                <a:cs typeface="メイリオ" pitchFamily="50" charset="-128"/>
              </a:rPr>
              <a:t>高品質な基板で、</a:t>
            </a:r>
            <a:r>
              <a:rPr kumimoji="0" lang="ja-JP" altLang="en-US" sz="2536" kern="0" dirty="0">
                <a:solidFill>
                  <a:srgbClr val="FF0000"/>
                </a:solidFill>
                <a:latin typeface="Meiryo UI"/>
                <a:ea typeface="Meiryo UI"/>
                <a:cs typeface="メイリオ" pitchFamily="50" charset="-128"/>
              </a:rPr>
              <a:t>高効率なデバイス</a:t>
            </a:r>
            <a:r>
              <a:rPr kumimoji="0" lang="ja-JP" altLang="en-US" sz="2536" kern="0" dirty="0">
                <a:solidFill>
                  <a:prstClr val="black"/>
                </a:solidFill>
                <a:latin typeface="Meiryo UI"/>
                <a:ea typeface="Meiryo UI"/>
                <a:cs typeface="メイリオ" pitchFamily="50" charset="-128"/>
              </a:rPr>
              <a:t>を製作</a:t>
            </a:r>
            <a:endParaRPr kumimoji="0" lang="en-US" altLang="ja-JP" sz="2536" kern="0" dirty="0">
              <a:solidFill>
                <a:prstClr val="black"/>
              </a:solidFill>
              <a:latin typeface="Meiryo UI"/>
              <a:ea typeface="Meiryo UI"/>
              <a:cs typeface="メイリオ" pitchFamily="50" charset="-128"/>
            </a:endParaRPr>
          </a:p>
          <a:p>
            <a:pPr marL="379568" indent="-379568" defTabSz="966326">
              <a:buFont typeface="+mj-ea"/>
              <a:buAutoNum type="circleNumDbPlain"/>
              <a:defRPr/>
            </a:pPr>
            <a:r>
              <a:rPr kumimoji="0" lang="ja-JP" altLang="en-US" sz="2536" kern="0" dirty="0">
                <a:solidFill>
                  <a:prstClr val="black"/>
                </a:solidFill>
                <a:latin typeface="Meiryo UI"/>
                <a:ea typeface="Meiryo UI"/>
                <a:cs typeface="メイリオ" pitchFamily="50" charset="-128"/>
              </a:rPr>
              <a:t>デバイスを電気機器に搭載し、</a:t>
            </a:r>
            <a:r>
              <a:rPr kumimoji="0" lang="ja-JP" altLang="en-US" sz="2536" kern="0" dirty="0">
                <a:solidFill>
                  <a:srgbClr val="FF0000"/>
                </a:solidFill>
                <a:latin typeface="Meiryo UI"/>
                <a:ea typeface="Meiryo UI"/>
                <a:cs typeface="メイリオ" pitchFamily="50" charset="-128"/>
              </a:rPr>
              <a:t>エネルギー削減効果等を検証</a:t>
            </a:r>
            <a:endParaRPr kumimoji="0" lang="en-US" altLang="ja-JP" sz="2536" kern="0" dirty="0">
              <a:solidFill>
                <a:srgbClr val="FF0000"/>
              </a:solidFill>
              <a:latin typeface="Meiryo UI"/>
              <a:ea typeface="Meiryo UI"/>
              <a:cs typeface="メイリオ" pitchFamily="50" charset="-128"/>
            </a:endParaRPr>
          </a:p>
        </p:txBody>
      </p:sp>
      <p:sp>
        <p:nvSpPr>
          <p:cNvPr id="6" name="正方形/長方形 5"/>
          <p:cNvSpPr/>
          <p:nvPr/>
        </p:nvSpPr>
        <p:spPr>
          <a:xfrm>
            <a:off x="580173" y="4388641"/>
            <a:ext cx="9591696" cy="2511279"/>
          </a:xfrm>
          <a:prstGeom prst="rect">
            <a:avLst/>
          </a:prstGeom>
          <a:noFill/>
          <a:ln w="25400" cap="flat" cmpd="sng" algn="ctr">
            <a:solidFill>
              <a:sysClr val="windowText" lastClr="000000"/>
            </a:solidFill>
            <a:prstDash val="solid"/>
          </a:ln>
          <a:effectLst/>
        </p:spPr>
        <p:txBody>
          <a:bodyPr rtlCol="0" anchor="ctr"/>
          <a:lstStyle/>
          <a:p>
            <a:pPr algn="ctr" defTabSz="966326">
              <a:defRPr/>
            </a:pPr>
            <a:endParaRPr kumimoji="0" lang="ja-JP" altLang="en-US" sz="1903" kern="0">
              <a:solidFill>
                <a:prstClr val="white"/>
              </a:solidFill>
              <a:latin typeface="Meiryo UI"/>
              <a:ea typeface="Meiryo UI"/>
              <a:cs typeface="メイリオ" panose="020B0604030504040204" pitchFamily="50" charset="-128"/>
            </a:endParaRPr>
          </a:p>
        </p:txBody>
      </p:sp>
      <p:sp>
        <p:nvSpPr>
          <p:cNvPr id="7" name="正方形/長方形 6"/>
          <p:cNvSpPr/>
          <p:nvPr/>
        </p:nvSpPr>
        <p:spPr>
          <a:xfrm>
            <a:off x="584629" y="4207028"/>
            <a:ext cx="9591696" cy="427731"/>
          </a:xfrm>
          <a:prstGeom prst="rect">
            <a:avLst/>
          </a:prstGeom>
          <a:solidFill>
            <a:srgbClr val="8064A2">
              <a:lumMod val="20000"/>
              <a:lumOff val="80000"/>
            </a:srgbClr>
          </a:solidFill>
          <a:ln w="25400" cap="flat" cmpd="sng" algn="ctr">
            <a:solidFill>
              <a:sysClr val="windowText" lastClr="000000"/>
            </a:solidFill>
            <a:prstDash val="solid"/>
          </a:ln>
          <a:effectLst/>
        </p:spPr>
        <p:txBody>
          <a:bodyPr rtlCol="0" anchor="ctr"/>
          <a:lstStyle/>
          <a:p>
            <a:pPr algn="ctr" defTabSz="966326">
              <a:defRPr/>
            </a:pPr>
            <a:r>
              <a:rPr kumimoji="0" lang="ja-JP" altLang="en-US" sz="2536" kern="0" dirty="0">
                <a:solidFill>
                  <a:prstClr val="black"/>
                </a:solidFill>
                <a:latin typeface="Meiryo UI"/>
                <a:ea typeface="Meiryo UI"/>
                <a:cs typeface="メイリオ" panose="020B0604030504040204" pitchFamily="50" charset="-128"/>
              </a:rPr>
              <a:t>適用可能な機器の例</a:t>
            </a:r>
          </a:p>
        </p:txBody>
      </p:sp>
      <p:sp>
        <p:nvSpPr>
          <p:cNvPr id="8" name="正方形/長方形 7"/>
          <p:cNvSpPr/>
          <p:nvPr/>
        </p:nvSpPr>
        <p:spPr>
          <a:xfrm>
            <a:off x="553331" y="1425620"/>
            <a:ext cx="9591696" cy="427731"/>
          </a:xfrm>
          <a:prstGeom prst="rect">
            <a:avLst/>
          </a:prstGeom>
          <a:solidFill>
            <a:srgbClr val="8064A2">
              <a:lumMod val="20000"/>
              <a:lumOff val="80000"/>
            </a:srgbClr>
          </a:solidFill>
          <a:ln w="25400" cap="flat" cmpd="sng" algn="ctr">
            <a:solidFill>
              <a:sysClr val="windowText" lastClr="000000"/>
            </a:solidFill>
            <a:prstDash val="solid"/>
          </a:ln>
          <a:effectLst/>
        </p:spPr>
        <p:txBody>
          <a:bodyPr rtlCol="0" anchor="ctr"/>
          <a:lstStyle/>
          <a:p>
            <a:pPr algn="ctr" defTabSz="966326">
              <a:defRPr/>
            </a:pPr>
            <a:r>
              <a:rPr kumimoji="0" lang="ja-JP" altLang="en-US" sz="2536" kern="0" dirty="0">
                <a:solidFill>
                  <a:prstClr val="black"/>
                </a:solidFill>
                <a:latin typeface="Meiryo UI"/>
                <a:ea typeface="Meiryo UI"/>
                <a:cs typeface="メイリオ" panose="020B0604030504040204" pitchFamily="50" charset="-128"/>
              </a:rPr>
              <a:t>具体的な取り組みの例</a:t>
            </a:r>
          </a:p>
        </p:txBody>
      </p:sp>
      <p:pic>
        <p:nvPicPr>
          <p:cNvPr id="2" name="図 1"/>
          <p:cNvPicPr>
            <a:picLocks noChangeAspect="1"/>
          </p:cNvPicPr>
          <p:nvPr/>
        </p:nvPicPr>
        <p:blipFill>
          <a:blip r:embed="rId3"/>
          <a:stretch>
            <a:fillRect/>
          </a:stretch>
        </p:blipFill>
        <p:spPr>
          <a:xfrm>
            <a:off x="721001" y="4816371"/>
            <a:ext cx="9310025" cy="1784690"/>
          </a:xfrm>
          <a:prstGeom prst="rect">
            <a:avLst/>
          </a:prstGeom>
        </p:spPr>
      </p:pic>
    </p:spTree>
    <p:extLst>
      <p:ext uri="{BB962C8B-B14F-4D97-AF65-F5344CB8AC3E}">
        <p14:creationId xmlns:p14="http://schemas.microsoft.com/office/powerpoint/2010/main" val="2198590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0.xml><?xml version="1.0" encoding="utf-8"?>
<a:theme xmlns:a="http://schemas.openxmlformats.org/drawingml/2006/main" name="10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1.xml><?xml version="1.0" encoding="utf-8"?>
<a:theme xmlns:a="http://schemas.openxmlformats.org/drawingml/2006/main" name="11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3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4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5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6.xml><?xml version="1.0" encoding="utf-8"?>
<a:theme xmlns:a="http://schemas.openxmlformats.org/drawingml/2006/main" name="6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7.xml><?xml version="1.0" encoding="utf-8"?>
<a:theme xmlns:a="http://schemas.openxmlformats.org/drawingml/2006/main" name="7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8.xml><?xml version="1.0" encoding="utf-8"?>
<a:theme xmlns:a="http://schemas.openxmlformats.org/drawingml/2006/main" name="8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9.xml><?xml version="1.0" encoding="utf-8"?>
<a:theme xmlns:a="http://schemas.openxmlformats.org/drawingml/2006/main" name="9_脱炭素標準フォーマット_20180530">
  <a:themeElements>
    <a:clrScheme name="環境省用">
      <a:dk1>
        <a:sysClr val="windowText" lastClr="000000"/>
      </a:dk1>
      <a:lt1>
        <a:sysClr val="window" lastClr="FFFFFF"/>
      </a:lt1>
      <a:dk2>
        <a:srgbClr val="20AEE5"/>
      </a:dk2>
      <a:lt2>
        <a:srgbClr val="D7F6FF"/>
      </a:lt2>
      <a:accent1>
        <a:srgbClr val="009481"/>
      </a:accent1>
      <a:accent2>
        <a:srgbClr val="7FD13B"/>
      </a:accent2>
      <a:accent3>
        <a:srgbClr val="FEB80A"/>
      </a:accent3>
      <a:accent4>
        <a:srgbClr val="EB5705"/>
      </a:accent4>
      <a:accent5>
        <a:srgbClr val="EA157A"/>
      </a:accent5>
      <a:accent6>
        <a:srgbClr val="71685C"/>
      </a:accent6>
      <a:hlink>
        <a:srgbClr val="EB8803"/>
      </a:hlink>
      <a:folHlink>
        <a:srgbClr val="5F7791"/>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docProps/app.xml><?xml version="1.0" encoding="utf-8"?>
<Properties xmlns="http://schemas.openxmlformats.org/officeDocument/2006/extended-properties" xmlns:vt="http://schemas.openxmlformats.org/officeDocument/2006/docPropsVTypes">
  <Template>Office Theme</Template>
  <TotalTime>4334</TotalTime>
  <Words>637</Words>
  <Application>Microsoft Office PowerPoint</Application>
  <PresentationFormat>ユーザー設定</PresentationFormat>
  <Paragraphs>97</Paragraphs>
  <Slides>3</Slides>
  <Notes>3</Notes>
  <HiddenSlides>0</HiddenSlides>
  <MMClips>0</MMClips>
  <ScaleCrop>false</ScaleCrop>
  <HeadingPairs>
    <vt:vector size="6" baseType="variant">
      <vt:variant>
        <vt:lpstr>使用されているフォント</vt:lpstr>
      </vt:variant>
      <vt:variant>
        <vt:i4>15</vt:i4>
      </vt:variant>
      <vt:variant>
        <vt:lpstr>テーマ</vt:lpstr>
      </vt:variant>
      <vt:variant>
        <vt:i4>11</vt:i4>
      </vt:variant>
      <vt:variant>
        <vt:lpstr>スライド タイトル</vt:lpstr>
      </vt:variant>
      <vt:variant>
        <vt:i4>3</vt:i4>
      </vt:variant>
    </vt:vector>
  </HeadingPairs>
  <TitlesOfParts>
    <vt:vector size="29" baseType="lpstr">
      <vt:lpstr>HGPｺﾞｼｯｸE</vt:lpstr>
      <vt:lpstr>HGPｺﾞｼｯｸM</vt:lpstr>
      <vt:lpstr>HGP創英角ｺﾞｼｯｸUB</vt:lpstr>
      <vt:lpstr>HGSｺﾞｼｯｸE</vt:lpstr>
      <vt:lpstr>Meiryo UI</vt:lpstr>
      <vt:lpstr>ＭＳ ゴシック</vt:lpstr>
      <vt:lpstr>Meiryo</vt:lpstr>
      <vt:lpstr>Meiryo</vt:lpstr>
      <vt:lpstr>游ゴシック</vt:lpstr>
      <vt:lpstr>Arial</vt:lpstr>
      <vt:lpstr>Calibri</vt:lpstr>
      <vt:lpstr>Cambria</vt:lpstr>
      <vt:lpstr>Helvetica</vt:lpstr>
      <vt:lpstr>Times New Roman</vt:lpstr>
      <vt:lpstr>Wingdings</vt:lpstr>
      <vt:lpstr>1_脱炭素標準フォーマット_20180530</vt:lpstr>
      <vt:lpstr>2_脱炭素標準フォーマット_20180530</vt:lpstr>
      <vt:lpstr>3_脱炭素標準フォーマット_20180530</vt:lpstr>
      <vt:lpstr>4_脱炭素標準フォーマット_20180530</vt:lpstr>
      <vt:lpstr>5_脱炭素標準フォーマット_20180530</vt:lpstr>
      <vt:lpstr>6_脱炭素標準フォーマット_20180530</vt:lpstr>
      <vt:lpstr>7_脱炭素標準フォーマット_20180530</vt:lpstr>
      <vt:lpstr>8_脱炭素標準フォーマット_20180530</vt:lpstr>
      <vt:lpstr>9_脱炭素標準フォーマット_20180530</vt:lpstr>
      <vt:lpstr>10_脱炭素標準フォーマット_20180530</vt:lpstr>
      <vt:lpstr>11_脱炭素標準フォーマット_20180530</vt:lpstr>
      <vt:lpstr>PowerPoint プレゼンテーション</vt:lpstr>
      <vt:lpstr>GaNによるエネルギー損失の徹底削減</vt:lpstr>
      <vt:lpstr>具体的な取り組みと適用可能な機器の例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田代俊介</dc:creator>
  <cp:lastModifiedBy>豊島 健太／リサ企／JRI (toyoshima kenta)</cp:lastModifiedBy>
  <cp:revision>529</cp:revision>
  <cp:lastPrinted>2018-12-27T15:53:44Z</cp:lastPrinted>
  <dcterms:created xsi:type="dcterms:W3CDTF">2018-08-15T14:31:38Z</dcterms:created>
  <dcterms:modified xsi:type="dcterms:W3CDTF">2019-01-08T02:09:01Z</dcterms:modified>
</cp:coreProperties>
</file>