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3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2018/2/7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944465" y="68825"/>
            <a:ext cx="186812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平成</a:t>
            </a:r>
            <a:r>
              <a:rPr kumimoji="1" lang="en-US" altLang="ja-JP" sz="1200" dirty="0" smtClean="0"/>
              <a:t>30</a:t>
            </a:r>
            <a:r>
              <a:rPr kumimoji="1" lang="ja-JP" altLang="en-US" sz="1200" dirty="0" smtClean="0"/>
              <a:t>年度　生物多様性保全推進支援事業</a:t>
            </a:r>
            <a:endParaRPr kumimoji="1" lang="en-US" altLang="ja-JP" sz="1200" dirty="0" smtClean="0"/>
          </a:p>
          <a:p>
            <a:pPr algn="ctr"/>
            <a:r>
              <a:rPr kumimoji="1" lang="ja-JP" altLang="en-US" sz="120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平成</a:t>
                </a:r>
                <a:r>
                  <a:rPr kumimoji="1" lang="en-US" altLang="ja-JP" sz="1400" dirty="0" smtClean="0"/>
                  <a:t>30</a:t>
                </a:r>
                <a:r>
                  <a:rPr kumimoji="1" lang="ja-JP" altLang="en-US" sz="1400" dirty="0" smtClean="0"/>
                  <a:t>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平成</a:t>
                </a:r>
                <a:r>
                  <a:rPr kumimoji="1" lang="en-US" altLang="ja-JP" sz="1400" dirty="0" smtClean="0"/>
                  <a:t>31</a:t>
                </a:r>
                <a:r>
                  <a:rPr kumimoji="1" lang="ja-JP" altLang="en-US" sz="1400" dirty="0" smtClean="0"/>
                  <a:t>年度</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平成</a:t>
            </a:r>
            <a:r>
              <a:rPr kumimoji="1" lang="en-US" altLang="ja-JP" sz="1200" dirty="0" smtClean="0"/>
              <a:t>30</a:t>
            </a:r>
            <a:r>
              <a:rPr kumimoji="1" lang="ja-JP" altLang="en-US" sz="1200" dirty="0" smtClean="0"/>
              <a:t>年度～平成</a:t>
            </a:r>
            <a:r>
              <a:rPr kumimoji="1" lang="en-US" altLang="ja-JP" sz="1200" dirty="0" smtClean="0"/>
              <a:t>31</a:t>
            </a:r>
            <a:r>
              <a:rPr kumimoji="1" lang="ja-JP" altLang="en-US" sz="1200" dirty="0" smtClean="0"/>
              <a:t>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a:t>
            </a:r>
            <a:r>
              <a:rPr kumimoji="1" lang="ja-JP" altLang="en-US" sz="1200" dirty="0" smtClean="0"/>
              <a:t>要望額</a:t>
            </a:r>
            <a:r>
              <a:rPr kumimoji="1" lang="en-US" altLang="ja-JP" sz="1200" dirty="0" smtClean="0"/>
              <a:t>】</a:t>
            </a:r>
            <a:r>
              <a:rPr kumimoji="1" lang="ja-JP" altLang="en-US" sz="1200" dirty="0" smtClean="0"/>
              <a:t>○○○○千円</a:t>
            </a:r>
            <a:endParaRPr kumimoji="1" lang="ja-JP" altLang="en-US" sz="1200" dirty="0"/>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TotalTime>
  <Words>237</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玉置 蘭</cp:lastModifiedBy>
  <cp:revision>53</cp:revision>
  <cp:lastPrinted>2018-02-07T04:42:00Z</cp:lastPrinted>
  <dcterms:created xsi:type="dcterms:W3CDTF">2018-01-29T06:02:11Z</dcterms:created>
  <dcterms:modified xsi:type="dcterms:W3CDTF">2018-02-07T09:01:56Z</dcterms:modified>
</cp:coreProperties>
</file>