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0.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1.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3.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4.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5.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6.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7.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28.xml" ContentType="application/vnd.openxmlformats-officedocument.theme+xml"/>
  <Override PartName="/ppt/slideLayouts/slideLayout344.xml" ContentType="application/vnd.openxmlformats-officedocument.presentationml.slideLayout+xml"/>
  <Override PartName="/ppt/theme/theme29.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0.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1.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32.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theme/theme33.xml" ContentType="application/vnd.openxmlformats-officedocument.theme+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4.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5.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283" r:id="rId1"/>
    <p:sldMasterId id="2147487309" r:id="rId2"/>
    <p:sldMasterId id="2147488818" r:id="rId3"/>
    <p:sldMasterId id="2147488850" r:id="rId4"/>
    <p:sldMasterId id="2147489009" r:id="rId5"/>
    <p:sldMasterId id="2147493866" r:id="rId6"/>
    <p:sldMasterId id="2147502368" r:id="rId7"/>
    <p:sldMasterId id="2147516168" r:id="rId8"/>
    <p:sldMasterId id="2147516176" r:id="rId9"/>
    <p:sldMasterId id="2147516183" r:id="rId10"/>
    <p:sldMasterId id="2147516192" r:id="rId11"/>
    <p:sldMasterId id="2147516252" r:id="rId12"/>
    <p:sldMasterId id="2147516315" r:id="rId13"/>
    <p:sldMasterId id="2147516465" r:id="rId14"/>
    <p:sldMasterId id="2147516480" r:id="rId15"/>
    <p:sldMasterId id="2147516576" r:id="rId16"/>
    <p:sldMasterId id="2147516731" r:id="rId17"/>
    <p:sldMasterId id="2147516745" r:id="rId18"/>
    <p:sldMasterId id="2147516919" r:id="rId19"/>
    <p:sldMasterId id="2147516994" r:id="rId20"/>
    <p:sldMasterId id="2147517031" r:id="rId21"/>
    <p:sldMasterId id="2147517057" r:id="rId22"/>
    <p:sldMasterId id="2147517071" r:id="rId23"/>
    <p:sldMasterId id="2147517168" r:id="rId24"/>
    <p:sldMasterId id="2147517245" r:id="rId25"/>
    <p:sldMasterId id="2147517373" r:id="rId26"/>
    <p:sldMasterId id="2147517435" r:id="rId27"/>
    <p:sldMasterId id="2147517450" r:id="rId28"/>
    <p:sldMasterId id="2147517755" r:id="rId29"/>
    <p:sldMasterId id="2147517758" r:id="rId30"/>
    <p:sldMasterId id="2147517796" r:id="rId31"/>
    <p:sldMasterId id="2147518035" r:id="rId32"/>
    <p:sldMasterId id="2147518135" r:id="rId33"/>
    <p:sldMasterId id="2147518149" r:id="rId34"/>
    <p:sldMasterId id="2147518174" r:id="rId35"/>
    <p:sldMasterId id="2147518188" r:id="rId36"/>
  </p:sldMasterIdLst>
  <p:notesMasterIdLst>
    <p:notesMasterId r:id="rId40"/>
  </p:notesMasterIdLst>
  <p:sldIdLst>
    <p:sldId id="1159" r:id="rId37"/>
    <p:sldId id="1160" r:id="rId38"/>
    <p:sldId id="1161" r:id="rId39"/>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會田 義明" initials="A" lastIdx="1" clrIdx="0">
    <p:extLst>
      <p:ext uri="{19B8F6BF-5375-455C-9EA6-DF929625EA0E}">
        <p15:presenceInfo xmlns:p15="http://schemas.microsoft.com/office/powerpoint/2012/main" userId="會田 義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404" autoAdjust="0"/>
  </p:normalViewPr>
  <p:slideViewPr>
    <p:cSldViewPr>
      <p:cViewPr varScale="1">
        <p:scale>
          <a:sx n="72" d="100"/>
          <a:sy n="72" d="100"/>
        </p:scale>
        <p:origin x="1080" y="54"/>
      </p:cViewPr>
      <p:guideLst>
        <p:guide orient="horz" pos="2160"/>
        <p:guide pos="3120"/>
      </p:guideLst>
    </p:cSldViewPr>
  </p:slideViewPr>
  <p:outlineViewPr>
    <p:cViewPr>
      <p:scale>
        <a:sx n="33" d="100"/>
        <a:sy n="33" d="100"/>
      </p:scale>
      <p:origin x="0" y="6269"/>
    </p:cViewPr>
  </p:outlineViewPr>
  <p:notesTextViewPr>
    <p:cViewPr>
      <p:scale>
        <a:sx n="400" d="100"/>
        <a:sy n="400" d="100"/>
      </p:scale>
      <p:origin x="0" y="0"/>
    </p:cViewPr>
  </p:notesTextViewPr>
  <p:sorterViewPr>
    <p:cViewPr varScale="1">
      <p:scale>
        <a:sx n="1" d="1"/>
        <a:sy n="1" d="1"/>
      </p:scale>
      <p:origin x="0" y="-2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20193" cy="493237"/>
          </a:xfrm>
          <a:prstGeom prst="rect">
            <a:avLst/>
          </a:prstGeom>
        </p:spPr>
        <p:txBody>
          <a:bodyPr vert="horz" lIns="91406" tIns="45705" rIns="91406"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003" y="0"/>
            <a:ext cx="2920193" cy="493237"/>
          </a:xfrm>
          <a:prstGeom prst="rect">
            <a:avLst/>
          </a:prstGeom>
        </p:spPr>
        <p:txBody>
          <a:bodyPr vert="horz" lIns="91406" tIns="45705" rIns="91406" bIns="45705" rtlCol="0"/>
          <a:lstStyle>
            <a:lvl1pPr algn="r" fontAlgn="auto">
              <a:spcBef>
                <a:spcPts val="0"/>
              </a:spcBef>
              <a:spcAft>
                <a:spcPts val="0"/>
              </a:spcAft>
              <a:defRPr sz="1200">
                <a:latin typeface="+mn-lt"/>
                <a:ea typeface="+mn-ea"/>
              </a:defRPr>
            </a:lvl1pPr>
          </a:lstStyle>
          <a:p>
            <a:pPr>
              <a:defRPr/>
            </a:pPr>
            <a:fld id="{3963B432-8712-4894-AE08-8C09004C0B2D}" type="datetimeFigureOut">
              <a:rPr lang="ja-JP" altLang="en-US"/>
              <a:pPr>
                <a:defRPr/>
              </a:pPr>
              <a:t>2018/5/15</a:t>
            </a:fld>
            <a:endParaRPr lang="ja-JP" altLang="en-US"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06" tIns="45705" rIns="91406" bIns="45705" rtlCol="0" anchor="ctr"/>
          <a:lstStyle/>
          <a:p>
            <a:pPr lvl="0"/>
            <a:endParaRPr lang="ja-JP" altLang="en-US" noProof="0" dirty="0"/>
          </a:p>
        </p:txBody>
      </p:sp>
      <p:sp>
        <p:nvSpPr>
          <p:cNvPr id="5" name="ノート プレースホルダー 4"/>
          <p:cNvSpPr>
            <a:spLocks noGrp="1"/>
          </p:cNvSpPr>
          <p:nvPr>
            <p:ph type="body" sz="quarter" idx="3"/>
          </p:nvPr>
        </p:nvSpPr>
        <p:spPr>
          <a:xfrm>
            <a:off x="672320" y="4686541"/>
            <a:ext cx="5391124" cy="4440707"/>
          </a:xfrm>
          <a:prstGeom prst="rect">
            <a:avLst/>
          </a:prstGeom>
        </p:spPr>
        <p:txBody>
          <a:bodyPr vert="horz" lIns="91406" tIns="45705" rIns="91406" bIns="4570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504"/>
            <a:ext cx="2920193" cy="493236"/>
          </a:xfrm>
          <a:prstGeom prst="rect">
            <a:avLst/>
          </a:prstGeom>
        </p:spPr>
        <p:txBody>
          <a:bodyPr vert="horz" lIns="91406" tIns="45705" rIns="91406" bIns="4570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003" y="9371504"/>
            <a:ext cx="2920193" cy="493236"/>
          </a:xfrm>
          <a:prstGeom prst="rect">
            <a:avLst/>
          </a:prstGeom>
        </p:spPr>
        <p:txBody>
          <a:bodyPr vert="horz" lIns="91406" tIns="45705" rIns="91406" bIns="45705" rtlCol="0" anchor="b"/>
          <a:lstStyle>
            <a:lvl1pPr algn="r" fontAlgn="auto">
              <a:spcBef>
                <a:spcPts val="0"/>
              </a:spcBef>
              <a:spcAft>
                <a:spcPts val="0"/>
              </a:spcAft>
              <a:defRPr sz="1200">
                <a:latin typeface="+mn-lt"/>
                <a:ea typeface="+mn-ea"/>
              </a:defRPr>
            </a:lvl1pPr>
          </a:lstStyle>
          <a:p>
            <a:pPr>
              <a:defRPr/>
            </a:pPr>
            <a:fld id="{D09F5C6A-B8FB-4F29-BDBC-4B21B0EFE666}" type="slidenum">
              <a:rPr lang="ja-JP" altLang="en-US"/>
              <a:pPr>
                <a:defRPr/>
              </a:pPr>
              <a:t>‹#›</a:t>
            </a:fld>
            <a:endParaRPr lang="ja-JP" altLang="en-US" dirty="0"/>
          </a:p>
        </p:txBody>
      </p:sp>
    </p:spTree>
    <p:extLst>
      <p:ext uri="{BB962C8B-B14F-4D97-AF65-F5344CB8AC3E}">
        <p14:creationId xmlns:p14="http://schemas.microsoft.com/office/powerpoint/2010/main" val="2106320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76">
              <a:defRPr/>
            </a:pPr>
            <a:fld id="{D09F5C6A-B8FB-4F29-BDBC-4B21B0EFE666}" type="slidenum">
              <a:rPr lang="ja-JP" altLang="en-US">
                <a:solidFill>
                  <a:prstClr val="black"/>
                </a:solidFill>
                <a:latin typeface="Calibri"/>
                <a:ea typeface="ＭＳ Ｐゴシック" panose="020B0600070205080204" pitchFamily="50" charset="-128"/>
              </a:rPr>
              <a:pPr defTabSz="906376">
                <a:defRPr/>
              </a:pPr>
              <a:t>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605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376">
              <a:defRPr/>
            </a:pPr>
            <a:fld id="{D09F5C6A-B8FB-4F29-BDBC-4B21B0EFE666}" type="slidenum">
              <a:rPr lang="ja-JP" altLang="en-US">
                <a:solidFill>
                  <a:prstClr val="black"/>
                </a:solidFill>
                <a:latin typeface="Calibri"/>
                <a:ea typeface="ＭＳ Ｐゴシック" panose="020B0600070205080204" pitchFamily="50" charset="-128"/>
              </a:rPr>
              <a:pPr defTabSz="906376">
                <a:defRPr/>
              </a:pPr>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2959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2CD65-31F1-493F-9886-B4746963BEA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611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3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3483860-982D-4D3D-BA64-720C505B4F80}" type="datetime1">
              <a:rPr lang="ja-JP" altLang="en-US" smtClean="0"/>
              <a:t>2018/5/15</a:t>
            </a:fld>
            <a:endParaRPr dirty="0"/>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51903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3BF27B7-04A9-4CBC-964F-2B84B17036FC}" type="datetime1">
              <a:rPr lang="ja-JP" altLang="en-US" smtClean="0"/>
              <a:t>2018/5/15</a:t>
            </a:fld>
            <a:endParaRPr dirty="0"/>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323971FE-EBB0-4A7B-BCF1-250BA0997147}" type="slidenum">
              <a:rPr lang="ja-JP" altLang="en-US"/>
              <a:pPr>
                <a:defRPr/>
              </a:pPr>
              <a:t>‹#›</a:t>
            </a:fld>
            <a:endParaRPr lang="ja-JP" altLang="en-US" dirty="0"/>
          </a:p>
        </p:txBody>
      </p:sp>
    </p:spTree>
    <p:extLst>
      <p:ext uri="{BB962C8B-B14F-4D97-AF65-F5344CB8AC3E}">
        <p14:creationId xmlns:p14="http://schemas.microsoft.com/office/powerpoint/2010/main" val="2918777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4"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5"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sp>
        <p:nvSpPr>
          <p:cNvPr id="2777100" name="Rectangle 12"/>
          <p:cNvSpPr>
            <a:spLocks noGrp="1" noChangeArrowheads="1"/>
          </p:cNvSpPr>
          <p:nvPr>
            <p:ph type="ctrTitle" sz="quarter"/>
          </p:nvPr>
        </p:nvSpPr>
        <p:spPr>
          <a:xfrm>
            <a:off x="742950" y="2130443"/>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spTree>
    <p:extLst>
      <p:ext uri="{BB962C8B-B14F-4D97-AF65-F5344CB8AC3E}">
        <p14:creationId xmlns:p14="http://schemas.microsoft.com/office/powerpoint/2010/main" val="1144514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p:txBody>
          <a:bodyPr/>
          <a:lstStyle>
            <a:lvl1pPr>
              <a:defRPr baseline="0" smtClean="0">
                <a:latin typeface="Segoe UI" panose="020B0502040204020203" pitchFamily="34" charset="0"/>
                <a:ea typeface="メイリオ" panose="020B0604030504040204" pitchFamily="50" charset="-128"/>
              </a:defRPr>
            </a:lvl1pPr>
          </a:lstStyle>
          <a:p>
            <a:pPr>
              <a:defRPr/>
            </a:pPr>
            <a:fld id="{38C9ECE4-AE09-4311-8789-E1B5CFCE46FD}" type="slidenum">
              <a:rPr lang="en-US" altLang="ja-JP"/>
              <a:pPr>
                <a:defRPr/>
              </a:pPr>
              <a:t>‹#›</a:t>
            </a:fld>
            <a:endParaRPr lang="en-US" altLang="ja-JP" dirty="0"/>
          </a:p>
        </p:txBody>
      </p:sp>
    </p:spTree>
    <p:extLst>
      <p:ext uri="{BB962C8B-B14F-4D97-AF65-F5344CB8AC3E}">
        <p14:creationId xmlns:p14="http://schemas.microsoft.com/office/powerpoint/2010/main" val="16306373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2"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3"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sp>
        <p:nvSpPr>
          <p:cNvPr id="5" name="Rectangle 51"/>
          <p:cNvSpPr>
            <a:spLocks noGrp="1" noChangeArrowheads="1"/>
          </p:cNvSpPr>
          <p:nvPr>
            <p:ph type="sldNum" sz="quarter" idx="10"/>
          </p:nvPr>
        </p:nvSpPr>
        <p:spPr/>
        <p:txBody>
          <a:bodyPr/>
          <a:lstStyle>
            <a:lvl1pPr>
              <a:defRPr baseline="0" smtClean="0">
                <a:latin typeface="Segoe UI" panose="020B0502040204020203" pitchFamily="34" charset="0"/>
              </a:defRPr>
            </a:lvl1pPr>
          </a:lstStyle>
          <a:p>
            <a:pPr>
              <a:defRPr/>
            </a:pPr>
            <a:fld id="{FC0067CD-A361-4780-AA48-852F04B21C58}" type="slidenum">
              <a:rPr lang="en-US" altLang="ja-JP"/>
              <a:pPr>
                <a:defRPr/>
              </a:pPr>
              <a:t>‹#›</a:t>
            </a:fld>
            <a:endParaRPr lang="en-US" altLang="ja-JP" dirty="0"/>
          </a:p>
        </p:txBody>
      </p:sp>
    </p:spTree>
    <p:extLst>
      <p:ext uri="{BB962C8B-B14F-4D97-AF65-F5344CB8AC3E}">
        <p14:creationId xmlns:p14="http://schemas.microsoft.com/office/powerpoint/2010/main" val="19774793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2"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3"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8"/>
          <p:cNvSpPr>
            <a:spLocks noGrp="1" noChangeArrowheads="1"/>
          </p:cNvSpPr>
          <p:nvPr>
            <p:ph type="sldNum" sz="quarter" idx="10"/>
          </p:nvPr>
        </p:nvSpPr>
        <p:spPr/>
        <p:txBody>
          <a:bodyPr/>
          <a:lstStyle>
            <a:lvl1pPr>
              <a:defRPr baseline="0" smtClean="0">
                <a:latin typeface="Segoe UI" panose="020B0502040204020203" pitchFamily="34" charset="0"/>
                <a:ea typeface="+mn-ea"/>
              </a:defRPr>
            </a:lvl1pPr>
          </a:lstStyle>
          <a:p>
            <a:pPr>
              <a:defRPr/>
            </a:pPr>
            <a:fld id="{AED89D06-A1F5-4A0F-9965-389623E68692}" type="slidenum">
              <a:rPr lang="en-US" altLang="ja-JP"/>
              <a:pPr>
                <a:defRPr/>
              </a:pPr>
              <a:t>‹#›</a:t>
            </a:fld>
            <a:endParaRPr lang="en-US" altLang="ja-JP" dirty="0"/>
          </a:p>
        </p:txBody>
      </p:sp>
    </p:spTree>
    <p:extLst>
      <p:ext uri="{BB962C8B-B14F-4D97-AF65-F5344CB8AC3E}">
        <p14:creationId xmlns:p14="http://schemas.microsoft.com/office/powerpoint/2010/main" val="725428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300" y="6356354"/>
            <a:ext cx="2311400" cy="365125"/>
          </a:xfrm>
          <a:prstGeom prst="rect">
            <a:avLst/>
          </a:prstGeom>
        </p:spPr>
        <p:txBody>
          <a:bodyPr/>
          <a:lstStyle>
            <a:lvl1pPr algn="ctr">
              <a:defRPr sz="1400">
                <a:solidFill>
                  <a:srgbClr val="000000"/>
                </a:solidFill>
                <a:latin typeface="Arial" charset="0"/>
                <a:ea typeface="HGPｺﾞｼｯｸM" pitchFamily="50" charset="-128"/>
              </a:defRPr>
            </a:lvl1pPr>
          </a:lstStyle>
          <a:p>
            <a:pPr>
              <a:defRPr/>
            </a:pPr>
            <a:fld id="{8BF70B23-7469-4E99-870D-127172A561B7}" type="datetime1">
              <a:rPr lang="ja-JP" altLang="en-US" smtClean="0"/>
              <a:t>2018/5/15</a:t>
            </a:fld>
            <a:endParaRPr lang="ja-JP" altLang="en-US"/>
          </a:p>
        </p:txBody>
      </p:sp>
      <p:sp>
        <p:nvSpPr>
          <p:cNvPr id="3" name="フッター プレースホルダー 4"/>
          <p:cNvSpPr>
            <a:spLocks noGrp="1"/>
          </p:cNvSpPr>
          <p:nvPr>
            <p:ph type="ftr" sz="quarter" idx="11"/>
          </p:nvPr>
        </p:nvSpPr>
        <p:spPr>
          <a:xfrm>
            <a:off x="3384550" y="6356354"/>
            <a:ext cx="3136900" cy="365125"/>
          </a:xfrm>
          <a:prstGeom prst="rect">
            <a:avLst/>
          </a:prstGeom>
        </p:spPr>
        <p:txBody>
          <a:bodyPr/>
          <a:lstStyle>
            <a:lvl1pPr algn="ctr">
              <a:defRPr sz="1400">
                <a:solidFill>
                  <a:srgbClr val="000000"/>
                </a:solidFill>
                <a:latin typeface="Arial" charset="0"/>
                <a:ea typeface="HGPｺﾞｼｯｸM" pitchFamily="50" charset="-128"/>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30DBF97-3AA2-4826-A3C3-3FF263191EC3}" type="slidenum">
              <a:rPr lang="ja-JP" altLang="en-US"/>
              <a:pPr>
                <a:defRPr/>
              </a:pPr>
              <a:t>‹#›</a:t>
            </a:fld>
            <a:endParaRPr lang="ja-JP" altLang="en-US"/>
          </a:p>
        </p:txBody>
      </p:sp>
    </p:spTree>
    <p:extLst>
      <p:ext uri="{BB962C8B-B14F-4D97-AF65-F5344CB8AC3E}">
        <p14:creationId xmlns:p14="http://schemas.microsoft.com/office/powerpoint/2010/main" val="2067149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8"/>
          <p:cNvSpPr>
            <a:spLocks noGrp="1" noChangeArrowheads="1"/>
          </p:cNvSpPr>
          <p:nvPr>
            <p:ph type="sldNum" sz="quarter" idx="12"/>
          </p:nvPr>
        </p:nvSpPr>
        <p:spPr/>
        <p:txBody>
          <a:bodyPr/>
          <a:lstStyle>
            <a:lvl1pPr>
              <a:defRPr>
                <a:latin typeface="Times New Roman" pitchFamily="18" charset="0"/>
                <a:ea typeface="+mn-ea"/>
              </a:defRPr>
            </a:lvl1pPr>
          </a:lstStyle>
          <a:p>
            <a:pPr>
              <a:defRPr/>
            </a:pPr>
            <a:fld id="{18906D1C-4445-43A2-B08B-85FE89EE5C68}" type="slidenum">
              <a:rPr lang="en-US" altLang="ja-JP"/>
              <a:pPr>
                <a:defRPr/>
              </a:pPr>
              <a:t>‹#›</a:t>
            </a:fld>
            <a:endParaRPr lang="en-US" altLang="ja-JP"/>
          </a:p>
        </p:txBody>
      </p:sp>
    </p:spTree>
    <p:extLst>
      <p:ext uri="{BB962C8B-B14F-4D97-AF65-F5344CB8AC3E}">
        <p14:creationId xmlns:p14="http://schemas.microsoft.com/office/powerpoint/2010/main" val="3427035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4"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p:txBody>
          <a:bodyPr/>
          <a:lstStyle>
            <a:lvl1pPr>
              <a:defRPr/>
            </a:lvl1pPr>
          </a:lstStyle>
          <a:p>
            <a:pPr>
              <a:defRPr/>
            </a:pPr>
            <a:fld id="{5A03D498-B681-4E98-A6A5-D179C7D310AD}" type="slidenum">
              <a:rPr lang="en-US" altLang="ja-JP"/>
              <a:pPr>
                <a:defRPr/>
              </a:pPr>
              <a:t>‹#›</a:t>
            </a:fld>
            <a:endParaRPr lang="en-US" altLang="ja-JP"/>
          </a:p>
        </p:txBody>
      </p:sp>
    </p:spTree>
    <p:extLst>
      <p:ext uri="{BB962C8B-B14F-4D97-AF65-F5344CB8AC3E}">
        <p14:creationId xmlns:p14="http://schemas.microsoft.com/office/powerpoint/2010/main" val="29472721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4"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5"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sp>
        <p:nvSpPr>
          <p:cNvPr id="2777100" name="Rectangle 12"/>
          <p:cNvSpPr>
            <a:spLocks noGrp="1" noChangeArrowheads="1"/>
          </p:cNvSpPr>
          <p:nvPr>
            <p:ph type="ctrTitle" sz="quarter"/>
          </p:nvPr>
        </p:nvSpPr>
        <p:spPr>
          <a:xfrm>
            <a:off x="742950" y="2130443"/>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spTree>
    <p:extLst>
      <p:ext uri="{BB962C8B-B14F-4D97-AF65-F5344CB8AC3E}">
        <p14:creationId xmlns:p14="http://schemas.microsoft.com/office/powerpoint/2010/main" val="13431852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p:txBody>
          <a:bodyPr/>
          <a:lstStyle>
            <a:lvl1pPr>
              <a:defRPr baseline="0" smtClean="0">
                <a:latin typeface="Segoe UI" panose="020B0502040204020203" pitchFamily="34" charset="0"/>
                <a:ea typeface="メイリオ" panose="020B0604030504040204" pitchFamily="50" charset="-128"/>
              </a:defRPr>
            </a:lvl1pPr>
          </a:lstStyle>
          <a:p>
            <a:pPr>
              <a:defRPr/>
            </a:pPr>
            <a:fld id="{36B83F46-6580-4C13-A9A7-13A8D87FE272}" type="slidenum">
              <a:rPr lang="en-US" altLang="ja-JP"/>
              <a:pPr>
                <a:defRPr/>
              </a:pPr>
              <a:t>‹#›</a:t>
            </a:fld>
            <a:endParaRPr lang="en-US" altLang="ja-JP" dirty="0"/>
          </a:p>
        </p:txBody>
      </p:sp>
    </p:spTree>
    <p:extLst>
      <p:ext uri="{BB962C8B-B14F-4D97-AF65-F5344CB8AC3E}">
        <p14:creationId xmlns:p14="http://schemas.microsoft.com/office/powerpoint/2010/main" val="39319557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2"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3"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sp>
        <p:nvSpPr>
          <p:cNvPr id="5" name="Rectangle 51"/>
          <p:cNvSpPr>
            <a:spLocks noGrp="1" noChangeArrowheads="1"/>
          </p:cNvSpPr>
          <p:nvPr>
            <p:ph type="sldNum" sz="quarter" idx="10"/>
          </p:nvPr>
        </p:nvSpPr>
        <p:spPr/>
        <p:txBody>
          <a:bodyPr/>
          <a:lstStyle>
            <a:lvl1pPr>
              <a:defRPr baseline="0" smtClean="0">
                <a:latin typeface="Segoe UI" panose="020B0502040204020203" pitchFamily="34" charset="0"/>
              </a:defRPr>
            </a:lvl1pPr>
          </a:lstStyle>
          <a:p>
            <a:pPr>
              <a:defRPr/>
            </a:pPr>
            <a:fld id="{4247F7BE-C7B7-46A7-AF5D-2A5F74BE145C}" type="slidenum">
              <a:rPr lang="en-US" altLang="ja-JP"/>
              <a:pPr>
                <a:defRPr/>
              </a:pPr>
              <a:t>‹#›</a:t>
            </a:fld>
            <a:endParaRPr lang="en-US" altLang="ja-JP" dirty="0"/>
          </a:p>
        </p:txBody>
      </p:sp>
    </p:spTree>
    <p:extLst>
      <p:ext uri="{BB962C8B-B14F-4D97-AF65-F5344CB8AC3E}">
        <p14:creationId xmlns:p14="http://schemas.microsoft.com/office/powerpoint/2010/main" val="22731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22"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54C0D0B-5FF2-40C2-A8C7-2059C247E41C}" type="datetime1">
              <a:rPr lang="ja-JP" altLang="en-US" smtClean="0"/>
              <a:t>2018/5/15</a:t>
            </a:fld>
            <a:endParaRPr dirty="0"/>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5C4AD80C-4F4A-4ACF-A997-360531622AEF}" type="slidenum">
              <a:rPr lang="ja-JP" altLang="en-US"/>
              <a:pPr>
                <a:defRPr/>
              </a:pPr>
              <a:t>‹#›</a:t>
            </a:fld>
            <a:endParaRPr lang="ja-JP" altLang="en-US" dirty="0"/>
          </a:p>
        </p:txBody>
      </p:sp>
    </p:spTree>
    <p:extLst>
      <p:ext uri="{BB962C8B-B14F-4D97-AF65-F5344CB8AC3E}">
        <p14:creationId xmlns:p14="http://schemas.microsoft.com/office/powerpoint/2010/main" val="934219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2"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cxnSp>
        <p:nvCxnSpPr>
          <p:cNvPr id="3" name="直線コネクタ 19"/>
          <p:cNvCxnSpPr>
            <a:cxnSpLocks noChangeShapeType="1"/>
          </p:cNvCxnSpPr>
          <p:nvPr userDrawn="1"/>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8"/>
          <p:cNvSpPr>
            <a:spLocks noGrp="1" noChangeArrowheads="1"/>
          </p:cNvSpPr>
          <p:nvPr>
            <p:ph type="sldNum" sz="quarter" idx="10"/>
          </p:nvPr>
        </p:nvSpPr>
        <p:spPr/>
        <p:txBody>
          <a:bodyPr/>
          <a:lstStyle>
            <a:lvl1pPr>
              <a:defRPr baseline="0" smtClean="0">
                <a:latin typeface="Segoe UI" panose="020B0502040204020203" pitchFamily="34" charset="0"/>
                <a:ea typeface="+mn-ea"/>
              </a:defRPr>
            </a:lvl1pPr>
          </a:lstStyle>
          <a:p>
            <a:pPr>
              <a:defRPr/>
            </a:pPr>
            <a:fld id="{1B26F99A-9F99-4988-A854-E36D8B25F966}" type="slidenum">
              <a:rPr lang="en-US" altLang="ja-JP"/>
              <a:pPr>
                <a:defRPr/>
              </a:pPr>
              <a:t>‹#›</a:t>
            </a:fld>
            <a:endParaRPr lang="en-US" altLang="ja-JP" dirty="0"/>
          </a:p>
        </p:txBody>
      </p:sp>
    </p:spTree>
    <p:extLst>
      <p:ext uri="{BB962C8B-B14F-4D97-AF65-F5344CB8AC3E}">
        <p14:creationId xmlns:p14="http://schemas.microsoft.com/office/powerpoint/2010/main" val="28514254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8"/>
          <p:cNvSpPr>
            <a:spLocks noGrp="1" noChangeArrowheads="1"/>
          </p:cNvSpPr>
          <p:nvPr>
            <p:ph type="sldNum" sz="quarter" idx="12"/>
          </p:nvPr>
        </p:nvSpPr>
        <p:spPr/>
        <p:txBody>
          <a:bodyPr/>
          <a:lstStyle>
            <a:lvl1pPr>
              <a:defRPr>
                <a:latin typeface="Times New Roman" pitchFamily="18" charset="0"/>
                <a:ea typeface="+mn-ea"/>
              </a:defRPr>
            </a:lvl1pPr>
          </a:lstStyle>
          <a:p>
            <a:pPr>
              <a:defRPr/>
            </a:pPr>
            <a:fld id="{0E3AA5F0-D209-4A5B-81C2-A80BFFFAA9F1}" type="slidenum">
              <a:rPr lang="en-US" altLang="ja-JP"/>
              <a:pPr>
                <a:defRPr/>
              </a:pPr>
              <a:t>‹#›</a:t>
            </a:fld>
            <a:endParaRPr lang="en-US" altLang="ja-JP"/>
          </a:p>
        </p:txBody>
      </p:sp>
    </p:spTree>
    <p:extLst>
      <p:ext uri="{BB962C8B-B14F-4D97-AF65-F5344CB8AC3E}">
        <p14:creationId xmlns:p14="http://schemas.microsoft.com/office/powerpoint/2010/main" val="1047202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3" y="6572250"/>
            <a:ext cx="5584825" cy="285750"/>
          </a:xfrm>
          <a:prstGeom prst="rect">
            <a:avLst/>
          </a:prstGeo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srgbClr val="000000"/>
                </a:solidFill>
                <a:latin typeface="Arial" charset="0"/>
                <a:ea typeface="HGPｺﾞｼｯｸM" pitchFamily="50" charset="-128"/>
              </a:defRPr>
            </a:lvl1pPr>
          </a:lstStyle>
          <a:p>
            <a:pPr>
              <a:defRPr/>
            </a:pPr>
            <a:endParaRPr lang="ja-JP" altLang="en-US"/>
          </a:p>
        </p:txBody>
      </p:sp>
      <p:sp>
        <p:nvSpPr>
          <p:cNvPr id="4" name="スライド番号プレースホルダ 5"/>
          <p:cNvSpPr>
            <a:spLocks noGrp="1"/>
          </p:cNvSpPr>
          <p:nvPr>
            <p:ph type="sldNum" sz="quarter" idx="11"/>
          </p:nvPr>
        </p:nvSpPr>
        <p:spPr>
          <a:xfrm>
            <a:off x="9286876"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5F2F47D8-DE93-49A8-B277-6CFF97AB8D16}" type="slidenum">
              <a:rPr lang="ja-JP" altLang="en-US"/>
              <a:pPr>
                <a:defRPr/>
              </a:pPr>
              <a:t>‹#›</a:t>
            </a:fld>
            <a:endParaRPr lang="ja-JP" altLang="en-US" dirty="0"/>
          </a:p>
        </p:txBody>
      </p:sp>
    </p:spTree>
    <p:extLst>
      <p:ext uri="{BB962C8B-B14F-4D97-AF65-F5344CB8AC3E}">
        <p14:creationId xmlns:p14="http://schemas.microsoft.com/office/powerpoint/2010/main" val="9420670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429"/>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90427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392313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6" y="116636"/>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26358438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66834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239044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p:txBody>
          <a:bodyPr/>
          <a:lstStyle>
            <a:lvl1pPr>
              <a:defRPr baseline="0">
                <a:latin typeface="Segoe UI" panose="020B0502040204020203" pitchFamily="34" charset="0"/>
                <a:ea typeface="メイリオ" panose="020B0604030504040204" pitchFamily="50" charset="-128"/>
              </a:defRPr>
            </a:lvl1pPr>
          </a:lstStyle>
          <a:p>
            <a:pPr>
              <a:defRPr/>
            </a:pPr>
            <a:fld id="{896D4919-B343-450F-8188-A43A9787F403}"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5667344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95300" y="6356354"/>
            <a:ext cx="2311400" cy="365125"/>
          </a:xfrm>
          <a:prstGeom prst="rect">
            <a:avLst/>
          </a:prstGeom>
        </p:spPr>
        <p:txBody>
          <a:bodyPr/>
          <a:lstStyle>
            <a:lvl1pPr>
              <a:defRPr>
                <a:latin typeface="Arial" charset="0"/>
              </a:defRPr>
            </a:lvl1pPr>
          </a:lstStyle>
          <a:p>
            <a:pPr algn="ctr">
              <a:defRPr/>
            </a:pPr>
            <a:fld id="{7D734EA1-5846-43D0-B8A6-BF7392D341C1}" type="datetime1">
              <a:rPr lang="ja-JP" altLang="en-US" sz="1400" smtClean="0">
                <a:solidFill>
                  <a:prstClr val="black"/>
                </a:solidFill>
                <a:ea typeface="HGPｺﾞｼｯｸM" pitchFamily="50" charset="-128"/>
              </a:rPr>
              <a:t>2018/5/15</a:t>
            </a:fld>
            <a:endParaRPr sz="1400">
              <a:solidFill>
                <a:prstClr val="black"/>
              </a:solidFill>
              <a:ea typeface="HGPｺﾞｼｯｸM" pitchFamily="50" charset="-128"/>
            </a:endParaRPr>
          </a:p>
        </p:txBody>
      </p:sp>
      <p:sp>
        <p:nvSpPr>
          <p:cNvPr id="5" name="フッター プレースホルダー 4"/>
          <p:cNvSpPr>
            <a:spLocks noGrp="1"/>
          </p:cNvSpPr>
          <p:nvPr>
            <p:ph type="ftr" sz="quarter" idx="11"/>
          </p:nvPr>
        </p:nvSpPr>
        <p:spPr>
          <a:xfrm>
            <a:off x="3384550" y="6356354"/>
            <a:ext cx="3136900" cy="365125"/>
          </a:xfrm>
          <a:prstGeom prst="rect">
            <a:avLst/>
          </a:prstGeom>
        </p:spPr>
        <p:txBody>
          <a:bodyPr/>
          <a:lstStyle>
            <a:lvl1pPr>
              <a:defRPr>
                <a:latin typeface="Arial" charset="0"/>
              </a:defRPr>
            </a:lvl1pPr>
          </a:lstStyle>
          <a:p>
            <a:pPr algn="ctr">
              <a:defRPr/>
            </a:pPr>
            <a:endParaRPr sz="1400">
              <a:solidFill>
                <a:prstClr val="black"/>
              </a:solidFill>
              <a:ea typeface="HGPｺﾞｼｯｸM" pitchFamily="50" charset="-128"/>
            </a:endParaRPr>
          </a:p>
        </p:txBody>
      </p:sp>
      <p:sp>
        <p:nvSpPr>
          <p:cNvPr id="6" name="スライド番号プレースホルダー 5"/>
          <p:cNvSpPr>
            <a:spLocks noGrp="1"/>
          </p:cNvSpPr>
          <p:nvPr>
            <p:ph type="sldNum" sz="quarter" idx="12"/>
          </p:nvPr>
        </p:nvSpPr>
        <p:spPr/>
        <p:txBody>
          <a:bodyPr/>
          <a:lstStyle>
            <a:lvl1pPr>
              <a:defRPr>
                <a:latin typeface="Arial" charset="0"/>
              </a:defRPr>
            </a:lvl1pPr>
          </a:lstStyle>
          <a:p>
            <a:pPr>
              <a:defRPr/>
            </a:pPr>
            <a:fld id="{A37DE7A3-54D0-4438-81BF-40C28E673D56}" type="slidenum">
              <a:rPr>
                <a:solidFill>
                  <a:prstClr val="black"/>
                </a:solidFill>
              </a:rPr>
              <a:pPr>
                <a:defRPr/>
              </a:pPr>
              <a:t>‹#›</a:t>
            </a:fld>
            <a:endParaRPr>
              <a:solidFill>
                <a:prstClr val="black"/>
              </a:solidFill>
            </a:endParaRPr>
          </a:p>
        </p:txBody>
      </p:sp>
    </p:spTree>
    <p:extLst>
      <p:ext uri="{BB962C8B-B14F-4D97-AF65-F5344CB8AC3E}">
        <p14:creationId xmlns:p14="http://schemas.microsoft.com/office/powerpoint/2010/main" val="10747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C5ADA0DF-8AC9-47D7-AF0A-1C91ECA8F0E4}" type="datetime1">
              <a:rPr lang="ja-JP" altLang="en-US" smtClean="0"/>
              <a:t>2018/5/15</a:t>
            </a:fld>
            <a:endParaRPr dirty="0"/>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374"/>
            <a:ext cx="2311400" cy="365125"/>
          </a:xfrm>
          <a:prstGeom prst="rect">
            <a:avLst/>
          </a:prstGeom>
        </p:spPr>
        <p:txBody>
          <a:bodyPr/>
          <a:lstStyle>
            <a:lvl1pPr eaLnBrk="0" hangingPunct="0">
              <a:defRPr>
                <a:solidFill>
                  <a:prstClr val="black"/>
                </a:solidFill>
                <a:latin typeface="Calibri"/>
                <a:ea typeface="ＭＳ Ｐゴシック" charset="-128"/>
              </a:defRPr>
            </a:lvl1pPr>
          </a:lstStyle>
          <a:p>
            <a:pPr>
              <a:defRPr/>
            </a:pPr>
            <a:fld id="{C3FDE1A5-D427-4D6E-B06F-AF735E941DEB}" type="slidenum">
              <a:rPr lang="ja-JP" altLang="en-US"/>
              <a:pPr>
                <a:defRPr/>
              </a:pPr>
              <a:t>‹#›</a:t>
            </a:fld>
            <a:endParaRPr lang="ja-JP" altLang="en-US" dirty="0"/>
          </a:p>
        </p:txBody>
      </p:sp>
    </p:spTree>
    <p:extLst>
      <p:ext uri="{BB962C8B-B14F-4D97-AF65-F5344CB8AC3E}">
        <p14:creationId xmlns:p14="http://schemas.microsoft.com/office/powerpoint/2010/main" val="42885086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6176"/>
            <a:ext cx="9906000" cy="485775"/>
          </a:xfrm>
          <a:solidFill>
            <a:srgbClr val="00B050"/>
          </a:solidFill>
        </p:spPr>
        <p:txBody>
          <a:bodyPr lIns="0" anchor="ctr">
            <a:noAutofit/>
          </a:bodyPr>
          <a:lstStyle>
            <a:lvl1pPr algn="ctr">
              <a:defRPr sz="2800" b="1">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10441474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843"/>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39177A-E96B-4203-8A4B-95ECDADEDD5B}"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284F08B2-1F9F-4BE2-83D8-BCD944CE9ECB}" type="slidenum">
              <a:rPr lang="ja-JP" altLang="en-US" smtClean="0"/>
              <a:pPr/>
              <a:t>‹#›</a:t>
            </a:fld>
            <a:endParaRPr lang="ja-JP" altLang="en-US"/>
          </a:p>
        </p:txBody>
      </p:sp>
    </p:spTree>
    <p:extLst>
      <p:ext uri="{BB962C8B-B14F-4D97-AF65-F5344CB8AC3E}">
        <p14:creationId xmlns:p14="http://schemas.microsoft.com/office/powerpoint/2010/main" val="9390893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EB7F13-30F2-4579-A41C-0A41D7F669E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00442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2" y="4407318"/>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82"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141048-C502-40A6-9B53-E289285C69F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64422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8"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4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C0D11B-0A6E-453D-BEAE-F29C479785C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06691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5"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85EE9D-B096-4C4B-A521-46614EF34B0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30606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A66C5C9-B283-4AA2-95AC-44AE62AB7110}"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10115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9C7F6B-64CA-4230-839C-964E881F548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6218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4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5EA4A1A-11D9-462E-A805-6E89E1FB251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7328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B62C2A-A23B-4F16-A75D-DF28192812A0}"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050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374"/>
            <a:ext cx="2311400" cy="365125"/>
          </a:xfrm>
          <a:prstGeom prst="rect">
            <a:avLst/>
          </a:prstGeom>
        </p:spPr>
        <p:txBody>
          <a:bodyPr/>
          <a:lstStyle>
            <a:lvl1pPr eaLnBrk="0" hangingPunct="0">
              <a:defRPr>
                <a:solidFill>
                  <a:prstClr val="black"/>
                </a:solidFill>
                <a:latin typeface="Calibri"/>
                <a:ea typeface="ＭＳ Ｐゴシック"/>
              </a:defRPr>
            </a:lvl1pPr>
          </a:lstStyle>
          <a:p>
            <a:pPr>
              <a:defRPr/>
            </a:pPr>
            <a:fld id="{E6AB5D40-F7A2-4321-A99E-0564F86A6251}" type="slidenum">
              <a:rPr lang="en-US" altLang="ja-JP"/>
              <a:pPr>
                <a:defRPr/>
              </a:pPr>
              <a:t>‹#›</a:t>
            </a:fld>
            <a:endParaRPr lang="en-US" altLang="ja-JP" dirty="0"/>
          </a:p>
        </p:txBody>
      </p:sp>
    </p:spTree>
    <p:extLst>
      <p:ext uri="{BB962C8B-B14F-4D97-AF65-F5344CB8AC3E}">
        <p14:creationId xmlns:p14="http://schemas.microsoft.com/office/powerpoint/2010/main" val="41915919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6E381-754E-427D-AABF-BA270E1BF10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18105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53" y="274643"/>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FA71CE2-CA57-4A5F-A1EF-BAF5438DCE5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76602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002"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84A7509-C590-4FB2-A140-725791A652E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878651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211941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002"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BA01FA6-D02A-4E83-8A52-C6383053F1C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551220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2962590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16481C0-DC22-4359-B6C7-4D89FF6CFBB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818"/>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25244956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7455815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26953352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6229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3" name="直線コネクタ 2"/>
          <p:cNvCxnSpPr/>
          <p:nvPr userDrawn="1"/>
        </p:nvCxnSpPr>
        <p:spPr>
          <a:xfrm>
            <a:off x="411164" y="1412875"/>
            <a:ext cx="9085262"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400" y="620688"/>
            <a:ext cx="9086400" cy="647700"/>
          </a:xfrm>
          <a:noFill/>
          <a:effectLst/>
        </p:spPr>
        <p:txBody>
          <a:bodyPr>
            <a:normAutofit/>
          </a:bodyPr>
          <a:lstStyle>
            <a:lvl1pPr>
              <a:defRPr sz="32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928063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002"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CA985DC-C573-483D-BE72-0821FE1D052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solidFill>
                  <a:schemeClr val="tx1"/>
                </a:solidFill>
              </a:defRPr>
            </a:lvl1pPr>
          </a:lstStyle>
          <a:p>
            <a:pPr>
              <a:defRPr/>
            </a:pPr>
            <a:fld id="{902974B8-F1F7-4FEC-873D-227E86089120}" type="slidenum">
              <a:rPr lang="ja-JP" altLang="en-US" smtClean="0"/>
              <a:pPr>
                <a:defRPr/>
              </a:pPr>
              <a:t>‹#›</a:t>
            </a:fld>
            <a:endParaRPr lang="ja-JP" altLang="en-US"/>
          </a:p>
        </p:txBody>
      </p:sp>
    </p:spTree>
    <p:extLst>
      <p:ext uri="{BB962C8B-B14F-4D97-AF65-F5344CB8AC3E}">
        <p14:creationId xmlns:p14="http://schemas.microsoft.com/office/powerpoint/2010/main" val="28250232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D3A8940-F3BB-4264-B2A8-F16C1BFAA93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768966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65"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FEAE944-413B-435C-B0C0-DDB4E0522E8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55127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348127F-8518-4699-82C6-CF659F40AD5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251427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14430798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85349B9-CD80-498D-9920-8DAC2F1AE86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316433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563"/>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436815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924408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7" y="116638"/>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11924256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8581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92"/>
            <a:ext cx="9086400" cy="485775"/>
          </a:xfrm>
        </p:spPr>
        <p:txBody>
          <a:bodyPr>
            <a:normAutofit/>
          </a:bodyPr>
          <a:lstStyle>
            <a:lvl1pPr>
              <a:defRPr sz="24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8366432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5037845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a:prstGeom prst="rect">
            <a:avLst/>
          </a:prstGeo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srgbClr val="000000"/>
                </a:solidFill>
                <a:latin typeface="Arial" charset="0"/>
                <a:ea typeface="HGPｺﾞｼｯｸM" pitchFamily="50" charset="-128"/>
              </a:defRPr>
            </a:lvl1pPr>
          </a:lstStyle>
          <a:p>
            <a:pPr>
              <a:defRPr/>
            </a:pPr>
            <a:endParaRPr lang="ja-JP" altLang="en-US"/>
          </a:p>
        </p:txBody>
      </p:sp>
      <p:sp>
        <p:nvSpPr>
          <p:cNvPr id="4" name="スライド番号プレースホルダ 5"/>
          <p:cNvSpPr>
            <a:spLocks noGrp="1"/>
          </p:cNvSpPr>
          <p:nvPr>
            <p:ph type="sldNum" sz="quarter" idx="11"/>
          </p:nvPr>
        </p:nvSpPr>
        <p:spPr>
          <a:xfrm>
            <a:off x="9286876"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58C38691-437F-49C1-B09C-42B1806E9661}"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6193128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4"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p:txBody>
          <a:bodyPr/>
          <a:lstStyle>
            <a:lvl1pPr>
              <a:defRPr/>
            </a:lvl1pPr>
          </a:lstStyle>
          <a:p>
            <a:pPr>
              <a:defRPr/>
            </a:pPr>
            <a:fld id="{0066CDC6-ACAB-4BAA-86F5-2A43F79D4B3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045165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301182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a:xfrm>
            <a:off x="495300" y="6356674"/>
            <a:ext cx="2311400" cy="365125"/>
          </a:xfrm>
          <a:prstGeom prst="rect">
            <a:avLst/>
          </a:prstGeom>
        </p:spPr>
        <p:txBody>
          <a:bodyPr/>
          <a:lstStyle>
            <a:lvl1pPr>
              <a:defRPr/>
            </a:lvl1pPr>
          </a:lstStyle>
          <a:p>
            <a:pPr algn="ctr">
              <a:defRPr/>
            </a:pPr>
            <a:fld id="{BF0D5A63-B45A-45EE-87B1-D0C62EE96CEE}" type="datetime1">
              <a:rPr lang="ja-JP" altLang="en-US" sz="1400" smtClean="0">
                <a:solidFill>
                  <a:prstClr val="black"/>
                </a:solidFill>
                <a:latin typeface="Arial" charset="0"/>
                <a:ea typeface="HGPｺﾞｼｯｸM" pitchFamily="50" charset="-128"/>
              </a:rPr>
              <a:t>2018/5/15</a:t>
            </a:fld>
            <a:endParaRPr lang="ja-JP" altLang="en-US" sz="1400" dirty="0">
              <a:solidFill>
                <a:prstClr val="black"/>
              </a:solidFill>
              <a:latin typeface="Arial" charset="0"/>
              <a:ea typeface="HGPｺﾞｼｯｸM" pitchFamily="50" charset="-128"/>
            </a:endParaRPr>
          </a:p>
        </p:txBody>
      </p:sp>
      <p:sp>
        <p:nvSpPr>
          <p:cNvPr id="4" name="フッター プレースホルダー 4"/>
          <p:cNvSpPr>
            <a:spLocks noGrp="1"/>
          </p:cNvSpPr>
          <p:nvPr>
            <p:ph type="ftr" sz="quarter" idx="11"/>
          </p:nvPr>
        </p:nvSpPr>
        <p:spPr>
          <a:xfrm>
            <a:off x="3384550" y="6356674"/>
            <a:ext cx="3136900" cy="365125"/>
          </a:xfrm>
          <a:prstGeom prst="rect">
            <a:avLst/>
          </a:prstGeom>
        </p:spPr>
        <p:txBody>
          <a:bodyPr/>
          <a:lstStyle>
            <a:lvl1pPr>
              <a:defRPr/>
            </a:lvl1pPr>
          </a:lstStyle>
          <a:p>
            <a:pPr algn="ctr">
              <a:defRPr/>
            </a:pPr>
            <a:endParaRPr lang="ja-JP" altLang="en-US" sz="1400">
              <a:solidFill>
                <a:prstClr val="black"/>
              </a:solidFill>
              <a:latin typeface="Arial" charset="0"/>
              <a:ea typeface="HGPｺﾞｼｯｸM" pitchFamily="50" charset="-128"/>
            </a:endParaRPr>
          </a:p>
        </p:txBody>
      </p:sp>
      <p:sp>
        <p:nvSpPr>
          <p:cNvPr id="5" name="スライド番号プレースホルダー 5"/>
          <p:cNvSpPr>
            <a:spLocks noGrp="1"/>
          </p:cNvSpPr>
          <p:nvPr>
            <p:ph type="sldNum" sz="quarter" idx="12"/>
          </p:nvPr>
        </p:nvSpPr>
        <p:spPr/>
        <p:txBody>
          <a:bodyPr/>
          <a:lstStyle>
            <a:lvl1pPr>
              <a:defRPr>
                <a:latin typeface="Arial" pitchFamily="34" charset="0"/>
              </a:defRPr>
            </a:lvl1pPr>
          </a:lstStyle>
          <a:p>
            <a:pPr>
              <a:defRPr/>
            </a:pPr>
            <a:fld id="{BB82A290-D46C-42AD-A52A-C9E52DB6D755}"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5986822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4"/>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xfrm>
            <a:off x="495300" y="6356493"/>
            <a:ext cx="2311400" cy="365125"/>
          </a:xfrm>
          <a:prstGeom prst="rect">
            <a:avLst/>
          </a:prstGeom>
        </p:spPr>
        <p:txBody>
          <a:bodyPr/>
          <a:lstStyle>
            <a:lvl1pPr fontAlgn="auto">
              <a:spcBef>
                <a:spcPts val="0"/>
              </a:spcBef>
              <a:spcAft>
                <a:spcPts val="0"/>
              </a:spcAft>
              <a:defRPr/>
            </a:lvl1pPr>
          </a:lstStyle>
          <a:p>
            <a:pPr algn="ctr">
              <a:defRPr/>
            </a:pPr>
            <a:fld id="{B3C169CE-436E-412B-A5F2-FC5B257A4454}" type="datetime1">
              <a:rPr lang="ja-JP" altLang="en-US" sz="1400" smtClean="0">
                <a:solidFill>
                  <a:prstClr val="black"/>
                </a:solidFill>
                <a:latin typeface="Arial" charset="0"/>
                <a:ea typeface="HGPｺﾞｼｯｸM" pitchFamily="50" charset="-128"/>
              </a:rPr>
              <a:t>2018/5/15</a:t>
            </a:fld>
            <a:endParaRPr lang="en-US" altLang="ja-JP" sz="1400">
              <a:solidFill>
                <a:prstClr val="black"/>
              </a:solidFill>
              <a:latin typeface="Arial" charset="0"/>
              <a:ea typeface="HGPｺﾞｼｯｸM" pitchFamily="50" charset="-128"/>
            </a:endParaRPr>
          </a:p>
        </p:txBody>
      </p:sp>
      <p:sp>
        <p:nvSpPr>
          <p:cNvPr id="4" name="Rectangle 5"/>
          <p:cNvSpPr>
            <a:spLocks noGrp="1" noChangeArrowheads="1"/>
          </p:cNvSpPr>
          <p:nvPr>
            <p:ph type="ftr" sz="quarter" idx="11"/>
          </p:nvPr>
        </p:nvSpPr>
        <p:spPr>
          <a:xfrm>
            <a:off x="3384550" y="6356493"/>
            <a:ext cx="3136900" cy="365125"/>
          </a:xfrm>
          <a:prstGeom prst="rect">
            <a:avLst/>
          </a:prstGeom>
        </p:spPr>
        <p:txBody>
          <a:bodyPr/>
          <a:lstStyle>
            <a:lvl1pPr fontAlgn="auto">
              <a:spcBef>
                <a:spcPts val="0"/>
              </a:spcBef>
              <a:spcAft>
                <a:spcPts val="0"/>
              </a:spcAft>
              <a:defRPr/>
            </a:lvl1pPr>
          </a:lstStyle>
          <a:p>
            <a:pPr algn="ctr">
              <a:defRPr/>
            </a:pPr>
            <a:endParaRPr lang="en-US" altLang="ja-JP" sz="1400">
              <a:solidFill>
                <a:prstClr val="black"/>
              </a:solidFill>
              <a:latin typeface="Arial" charset="0"/>
              <a:ea typeface="HGPｺﾞｼｯｸM" pitchFamily="50" charset="-128"/>
            </a:endParaRPr>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46C8095-6B44-425E-AAAF-9EDA6BF4998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5974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1031"/>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EDE056-961E-4FE0-A897-0477E926FEB1}"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30741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55AE8D-5786-43ED-98F9-5816F99F337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75725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2" y="4407506"/>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82"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4201C52-3D45-4F24-A80F-51F49F1396F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34060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8"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4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89CB8A1-ED60-49F6-B89C-473B2111BE5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9096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164" y="3429000"/>
            <a:ext cx="9085262"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164" y="2781300"/>
            <a:ext cx="9085262"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2" name="タイトル 1"/>
          <p:cNvSpPr>
            <a:spLocks noGrp="1"/>
          </p:cNvSpPr>
          <p:nvPr>
            <p:ph type="title"/>
          </p:nvPr>
        </p:nvSpPr>
        <p:spPr>
          <a:xfrm>
            <a:off x="410400" y="2782800"/>
            <a:ext cx="9086400" cy="648000"/>
          </a:xfrm>
        </p:spPr>
        <p:txBody>
          <a:bodyPr>
            <a:normAutofit/>
          </a:bodyPr>
          <a:lstStyle>
            <a:lvl1pPr algn="ctr">
              <a:defRPr sz="2400" b="1" cap="none" baseline="0"/>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497600" y="4078805"/>
            <a:ext cx="6912000" cy="215444"/>
          </a:xfrm>
        </p:spPr>
        <p:txBody>
          <a:bodyPr/>
          <a:lstStyle>
            <a:lvl1pPr marL="0" indent="0">
              <a:buNone/>
              <a:defRPr sz="1400">
                <a:solidFill>
                  <a:schemeClr val="tx1"/>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50308653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5"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EAD5D1-E152-45EC-B02E-E67356D0ED5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43273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3E9130-1E5D-4FA9-A5A0-C39F697D1AA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3807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471CDE-8EAD-4B76-8C6A-BC7C4552E3A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20869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4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700A0A-8B38-474B-8313-DCB93D877FCD}"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04094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32FF2C0-ECE0-4D42-9102-D5F6B4FF5C1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9788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E9AF82B-4CDF-48ED-A757-E291C50130B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95646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53" y="274643"/>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A83C86-0BE8-4AF7-A156-A803BEE3146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13925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103"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25FC83F-9143-4119-9A8A-8F53562C4F3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559687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737059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103"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1671F40-E7B9-42BD-8BD1-49E2F2BF900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8653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92"/>
            <a:ext cx="9086400" cy="485775"/>
          </a:xfrm>
        </p:spPr>
        <p:txBody>
          <a:bodyPr>
            <a:normAutofit/>
          </a:bodyPr>
          <a:lstStyle>
            <a:lvl1pPr>
              <a:defRPr sz="2400" b="1"/>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6949992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6875324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DE7FAA6-6866-4D17-A51C-3B0542669251}"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3006"/>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15558824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29890087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38426644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220517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A87E2A6-F1B5-4A1D-9A75-0973D561FBD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493437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3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94"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7FEAE944-413B-435C-B0C0-DDB4E0522E8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190040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B8B3D26-C6CC-41B4-9AC7-509ADF361BF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550821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41664611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FFE0EC8-9580-4E50-B854-7EC304C83BDB}"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5880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6938" y="6596063"/>
            <a:ext cx="46831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a:defRPr/>
            </a:pPr>
            <a:endParaRPr lang="ja-JP" altLang="en-US" sz="1200" dirty="0">
              <a:solidFill>
                <a:srgbClr val="000000"/>
              </a:solidFill>
              <a:latin typeface="Arial"/>
              <a:ea typeface="ＭＳ Ｐゴシック"/>
              <a:sym typeface="Arial"/>
            </a:endParaRPr>
          </a:p>
        </p:txBody>
      </p:sp>
    </p:spTree>
    <p:extLst>
      <p:ext uri="{BB962C8B-B14F-4D97-AF65-F5344CB8AC3E}">
        <p14:creationId xmlns:p14="http://schemas.microsoft.com/office/powerpoint/2010/main" val="33877985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573"/>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04455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9825528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7" y="116638"/>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20323885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64103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7546737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95300" y="6356498"/>
            <a:ext cx="2311400" cy="365125"/>
          </a:xfrm>
          <a:prstGeom prst="rect">
            <a:avLst/>
          </a:prstGeom>
        </p:spPr>
        <p:txBody>
          <a:bodyPr/>
          <a:lstStyle>
            <a:lvl1pPr>
              <a:defRPr>
                <a:latin typeface="Arial" charset="0"/>
              </a:defRPr>
            </a:lvl1pPr>
          </a:lstStyle>
          <a:p>
            <a:pPr algn="ctr">
              <a:defRPr/>
            </a:pPr>
            <a:fld id="{463F02D2-CD0C-4544-A769-BAB1B0DDB831}" type="datetime1">
              <a:rPr lang="ja-JP" altLang="en-US" sz="1400" smtClean="0">
                <a:solidFill>
                  <a:prstClr val="black"/>
                </a:solidFill>
                <a:ea typeface="HGPｺﾞｼｯｸM" pitchFamily="50" charset="-128"/>
              </a:rPr>
              <a:t>2018/5/15</a:t>
            </a:fld>
            <a:endParaRPr sz="1400">
              <a:solidFill>
                <a:prstClr val="black"/>
              </a:solidFill>
              <a:ea typeface="HGPｺﾞｼｯｸM" pitchFamily="50" charset="-128"/>
            </a:endParaRPr>
          </a:p>
        </p:txBody>
      </p:sp>
      <p:sp>
        <p:nvSpPr>
          <p:cNvPr id="5" name="フッター プレースホルダー 4"/>
          <p:cNvSpPr>
            <a:spLocks noGrp="1"/>
          </p:cNvSpPr>
          <p:nvPr>
            <p:ph type="ftr" sz="quarter" idx="11"/>
          </p:nvPr>
        </p:nvSpPr>
        <p:spPr>
          <a:xfrm>
            <a:off x="3384550" y="6356498"/>
            <a:ext cx="3136900" cy="365125"/>
          </a:xfrm>
          <a:prstGeom prst="rect">
            <a:avLst/>
          </a:prstGeom>
        </p:spPr>
        <p:txBody>
          <a:bodyPr/>
          <a:lstStyle>
            <a:lvl1pPr>
              <a:defRPr>
                <a:latin typeface="Arial" charset="0"/>
              </a:defRPr>
            </a:lvl1pPr>
          </a:lstStyle>
          <a:p>
            <a:pPr algn="ctr">
              <a:defRPr/>
            </a:pPr>
            <a:endParaRPr sz="1400">
              <a:solidFill>
                <a:prstClr val="black"/>
              </a:solidFill>
              <a:ea typeface="HGPｺﾞｼｯｸM" pitchFamily="50" charset="-128"/>
            </a:endParaRPr>
          </a:p>
        </p:txBody>
      </p:sp>
      <p:sp>
        <p:nvSpPr>
          <p:cNvPr id="6" name="スライド番号プレースホルダー 5"/>
          <p:cNvSpPr>
            <a:spLocks noGrp="1"/>
          </p:cNvSpPr>
          <p:nvPr>
            <p:ph type="sldNum" sz="quarter" idx="12"/>
          </p:nvPr>
        </p:nvSpPr>
        <p:spPr/>
        <p:txBody>
          <a:bodyPr/>
          <a:lstStyle>
            <a:lvl1pPr>
              <a:defRPr>
                <a:latin typeface="Arial" charset="0"/>
              </a:defRPr>
            </a:lvl1pPr>
          </a:lstStyle>
          <a:p>
            <a:pPr>
              <a:defRPr/>
            </a:pPr>
            <a:fld id="{A37DE7A3-54D0-4438-81BF-40C28E673D56}" type="slidenum">
              <a:rPr>
                <a:solidFill>
                  <a:prstClr val="black"/>
                </a:solidFill>
              </a:rPr>
              <a:pPr>
                <a:defRPr/>
              </a:pPr>
              <a:t>‹#›</a:t>
            </a:fld>
            <a:endParaRPr>
              <a:solidFill>
                <a:prstClr val="black"/>
              </a:solidFill>
            </a:endParaRPr>
          </a:p>
        </p:txBody>
      </p:sp>
    </p:spTree>
    <p:extLst>
      <p:ext uri="{BB962C8B-B14F-4D97-AF65-F5344CB8AC3E}">
        <p14:creationId xmlns:p14="http://schemas.microsoft.com/office/powerpoint/2010/main" val="16730944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2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793562C-09EE-4A73-9066-2B773F0091B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4199639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0E33279-F3F4-4471-B21E-B35EB67262FB}"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15108318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0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A4767F6-3558-4BA5-A397-B909F7D4F878}"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5591811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96595-280A-4F53-9A8C-299BD5D6637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57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a:xfrm>
            <a:off x="495300" y="6356374"/>
            <a:ext cx="2311400" cy="365125"/>
          </a:xfrm>
          <a:prstGeom prst="rect">
            <a:avLst/>
          </a:prstGeom>
        </p:spPr>
        <p:txBody>
          <a:bodyPr/>
          <a:lstStyle>
            <a:lvl1pPr fontAlgn="auto">
              <a:spcBef>
                <a:spcPts val="0"/>
              </a:spcBef>
              <a:spcAft>
                <a:spcPts val="0"/>
              </a:spcAft>
              <a:defRPr sz="1400">
                <a:solidFill>
                  <a:srgbClr val="000000"/>
                </a:solidFill>
                <a:latin typeface="+mn-lt"/>
                <a:ea typeface="+mn-ea"/>
              </a:defRPr>
            </a:lvl1pPr>
          </a:lstStyle>
          <a:p>
            <a:pPr>
              <a:defRPr/>
            </a:pPr>
            <a:fld id="{CF715177-721F-49D9-8ACB-5C0E3D12BB00}" type="datetime1">
              <a:rPr lang="ja-JP" altLang="en-US" smtClean="0"/>
              <a:t>2018/5/15</a:t>
            </a:fld>
            <a:endParaRPr lang="ja-JP" altLang="en-US" dirty="0"/>
          </a:p>
        </p:txBody>
      </p:sp>
      <p:sp>
        <p:nvSpPr>
          <p:cNvPr id="5" name="フッター プレースホルダ 4"/>
          <p:cNvSpPr>
            <a:spLocks noGrp="1"/>
          </p:cNvSpPr>
          <p:nvPr>
            <p:ph type="ftr" sz="quarter" idx="11"/>
          </p:nvPr>
        </p:nvSpPr>
        <p:spPr>
          <a:xfrm>
            <a:off x="3384550" y="6356374"/>
            <a:ext cx="3136900" cy="365125"/>
          </a:xfrm>
          <a:prstGeom prst="rect">
            <a:avLst/>
          </a:prstGeom>
        </p:spPr>
        <p:txBody>
          <a:bodyPr/>
          <a:lstStyle>
            <a:lvl1pPr fontAlgn="auto">
              <a:spcBef>
                <a:spcPts val="0"/>
              </a:spcBef>
              <a:spcAft>
                <a:spcPts val="0"/>
              </a:spcAft>
              <a:defRPr sz="1400">
                <a:solidFill>
                  <a:srgbClr val="000000"/>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374"/>
            <a:ext cx="2311400" cy="365125"/>
          </a:xfrm>
          <a:prstGeom prst="rect">
            <a:avLst/>
          </a:prstGeom>
        </p:spPr>
        <p:txBody>
          <a:bodyPr/>
          <a:lstStyle>
            <a:lvl1pPr fontAlgn="auto">
              <a:spcBef>
                <a:spcPts val="0"/>
              </a:spcBef>
              <a:spcAft>
                <a:spcPts val="0"/>
              </a:spcAft>
              <a:defRPr sz="1400">
                <a:solidFill>
                  <a:srgbClr val="000000"/>
                </a:solidFill>
                <a:latin typeface="+mn-lt"/>
                <a:ea typeface="+mn-ea"/>
              </a:defRPr>
            </a:lvl1pPr>
          </a:lstStyle>
          <a:p>
            <a:pPr>
              <a:defRPr/>
            </a:pPr>
            <a:endParaRPr lang="ja-JP" altLang="en-US"/>
          </a:p>
        </p:txBody>
      </p:sp>
    </p:spTree>
    <p:extLst>
      <p:ext uri="{BB962C8B-B14F-4D97-AF65-F5344CB8AC3E}">
        <p14:creationId xmlns:p14="http://schemas.microsoft.com/office/powerpoint/2010/main" val="36697110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4A6FD2-E672-4863-99F8-94A759923D74}"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7E4E3B4-BA0D-4156-B800-71821351DB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35874427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77A68C-80C9-4F22-AFE4-06C7CC1B762B}"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15E5F09-35C8-4A21-81C0-D2EEDE0F015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15029648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344A5AE-3583-45A1-AA61-65F6525C1C9D}"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475755F-D21C-48E1-9FAB-6237DBE750FC}"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19157028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50531C7-4610-4509-9DC0-961730633F3B}"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BEB08-872F-4405-92C2-D809500200B3}"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40342939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DBF662E-5B8A-4BBA-B58B-86AFA436E677}"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105AD3-80B6-4994-82BC-5196BCEA5D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25963538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BAAA8E4-1A03-479E-978A-E3D374BAC733}"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BB2DECB-1C63-48A9-A586-432943B8BEE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24766531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9" y="274643"/>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C3C7554-63D5-4AED-8F45-36085E8F678B}"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54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646E74-72AE-4060-8664-060849739B6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1226008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FA2D0A6B-BBD0-42A6-A343-8C8C6AF08CC4}"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547"/>
            <a:ext cx="2311400" cy="365125"/>
          </a:xfrm>
          <a:prstGeom prst="rect">
            <a:avLst/>
          </a:prstGeom>
        </p:spPr>
        <p:txBody>
          <a:bodyPr/>
          <a:lstStyle>
            <a:lvl1pPr>
              <a:defRPr/>
            </a:lvl1pPr>
          </a:lstStyle>
          <a:p>
            <a:pPr eaLnBrk="0" hangingPunct="0">
              <a:defRPr/>
            </a:pPr>
            <a:fld id="{DEC5EFF2-FADB-4BEE-A431-1173ED4A7470}" type="slidenum">
              <a:rPr lang="ja-JP" altLang="en-US">
                <a:solidFill>
                  <a:prstClr val="black"/>
                </a:solidFill>
                <a:latin typeface="メイリオ"/>
                <a:ea typeface="ＭＳ Ｐゴシック" charset="-128"/>
              </a:rPr>
              <a:pPr eaLnBrk="0" hangingPunct="0">
                <a:defRPr/>
              </a:pPr>
              <a:t>‹#›</a:t>
            </a:fld>
            <a:endParaRPr lang="ja-JP" altLang="en-US">
              <a:solidFill>
                <a:prstClr val="black"/>
              </a:solidFill>
              <a:latin typeface="メイリオ"/>
              <a:ea typeface="ＭＳ Ｐゴシック" charset="-128"/>
            </a:endParaRPr>
          </a:p>
        </p:txBody>
      </p:sp>
    </p:spTree>
    <p:extLst>
      <p:ext uri="{BB962C8B-B14F-4D97-AF65-F5344CB8AC3E}">
        <p14:creationId xmlns:p14="http://schemas.microsoft.com/office/powerpoint/2010/main" val="40183231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547"/>
            <a:ext cx="2311400" cy="365125"/>
          </a:xfrm>
          <a:prstGeom prst="rect">
            <a:avLst/>
          </a:prstGeom>
        </p:spPr>
        <p:txBody>
          <a:bodyPr/>
          <a:lstStyle>
            <a:lvl1pPr>
              <a:defRPr/>
            </a:lvl1pPr>
          </a:lstStyle>
          <a:p>
            <a:pPr eaLnBrk="0" hangingPunct="0">
              <a:defRPr/>
            </a:pPr>
            <a:fld id="{C810845D-A875-432F-9227-C69B48E58F3E}" type="slidenum">
              <a:rPr lang="en-US" altLang="ja-JP">
                <a:solidFill>
                  <a:prstClr val="black"/>
                </a:solidFill>
                <a:latin typeface="メイリオ"/>
                <a:ea typeface="メイリオ"/>
              </a:rPr>
              <a:pPr eaLnBrk="0" hangingPunct="0">
                <a:defRPr/>
              </a:pPr>
              <a:t>‹#›</a:t>
            </a:fld>
            <a:endParaRPr lang="en-US" altLang="ja-JP">
              <a:solidFill>
                <a:prstClr val="black"/>
              </a:solidFill>
              <a:latin typeface="メイリオ"/>
              <a:ea typeface="メイリオ"/>
            </a:endParaRPr>
          </a:p>
        </p:txBody>
      </p:sp>
    </p:spTree>
    <p:extLst>
      <p:ext uri="{BB962C8B-B14F-4D97-AF65-F5344CB8AC3E}">
        <p14:creationId xmlns:p14="http://schemas.microsoft.com/office/powerpoint/2010/main" val="246529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683"/>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364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A93EA8B-A861-4F56-AE3E-8E02828C0E93}" type="datetime1">
              <a:rPr lang="ja-JP" altLang="en-US" smtClean="0"/>
              <a:t>2018/5/15</a:t>
            </a:fld>
            <a:endParaRPr dirty="0"/>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21765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3238" cy="285750"/>
          </a:xfrm>
          <a:prstGeom prst="rect">
            <a:avLst/>
          </a:prstGeo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srgbClr val="000000"/>
                </a:solidFill>
                <a:latin typeface="+mn-lt"/>
                <a:ea typeface="+mn-ea"/>
              </a:defRPr>
            </a:lvl1pPr>
          </a:lstStyle>
          <a:p>
            <a:pPr>
              <a:defRPr/>
            </a:pPr>
            <a:endParaRPr lang="ja-JP" altLang="en-US"/>
          </a:p>
        </p:txBody>
      </p:sp>
      <p:sp>
        <p:nvSpPr>
          <p:cNvPr id="4" name="スライド番号プレースホルダ 5"/>
          <p:cNvSpPr>
            <a:spLocks noGrp="1"/>
          </p:cNvSpPr>
          <p:nvPr>
            <p:ph type="sldNum" sz="quarter" idx="11"/>
          </p:nvPr>
        </p:nvSpPr>
        <p:spPr>
          <a:xfrm>
            <a:off x="9286876" y="6572250"/>
            <a:ext cx="619125" cy="285750"/>
          </a:xfrm>
          <a:prstGeom prst="rect">
            <a:avLst/>
          </a:prstGeom>
        </p:spPr>
        <p:txBody>
          <a:bodyPr/>
          <a:lstStyle>
            <a:lvl1pPr fontAlgn="auto">
              <a:spcBef>
                <a:spcPts val="0"/>
              </a:spcBef>
              <a:spcAft>
                <a:spcPts val="0"/>
              </a:spcAft>
              <a:defRPr sz="1200">
                <a:solidFill>
                  <a:srgbClr val="000000"/>
                </a:solidFill>
                <a:latin typeface="MS Reference Sans Serif" panose="020B0604030504040204" pitchFamily="34" charset="0"/>
                <a:ea typeface="+mn-ea"/>
                <a:cs typeface="Segoe UI" panose="020B0502040204020203" pitchFamily="34" charset="0"/>
              </a:defRPr>
            </a:lvl1pPr>
          </a:lstStyle>
          <a:p>
            <a:pPr>
              <a:defRPr/>
            </a:pPr>
            <a:fld id="{B3D2CD9C-4E4C-4A05-AD0B-53267EA01AA7}" type="slidenum">
              <a:rPr lang="ja-JP" altLang="en-US"/>
              <a:pPr>
                <a:defRPr/>
              </a:pPr>
              <a:t>‹#›</a:t>
            </a:fld>
            <a:endParaRPr lang="ja-JP" altLang="en-US" dirty="0"/>
          </a:p>
        </p:txBody>
      </p:sp>
    </p:spTree>
    <p:extLst>
      <p:ext uri="{BB962C8B-B14F-4D97-AF65-F5344CB8AC3E}">
        <p14:creationId xmlns:p14="http://schemas.microsoft.com/office/powerpoint/2010/main" val="8025337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05031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7" y="116638"/>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30072751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72001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1272593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4" name="正方形/長方形 18"/>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p:txBody>
          <a:bodyPr/>
          <a:lstStyle>
            <a:lvl1pPr>
              <a:defRPr/>
            </a:lvl1pPr>
          </a:lstStyle>
          <a:p>
            <a:pPr>
              <a:defRPr/>
            </a:pPr>
            <a:fld id="{0066CDC6-ACAB-4BAA-86F5-2A43F79D4B3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797522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1"/>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B2B5913-372A-49C6-AACE-2906C300EF08}"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4485783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C627369-1ECE-436C-9870-649DF709803C}"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1350307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76"/>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C5DEF26-29A5-41DB-B2D5-6F663A2FB5C5}"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9172110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6A8CD6C-23E7-4AE2-B686-2BE1F70FE815}"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41013952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15D3F2F-058F-4348-A9DE-73C4CC5562DB}"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7E4E3B4-BA0D-4156-B800-71821351DB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236465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8970975" y="6616724"/>
            <a:ext cx="93503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r">
              <a:defRPr/>
            </a:pPr>
            <a:fld id="{8B9541CD-9F71-45EE-9A4F-DE7328637ADD}" type="slidenum">
              <a:rPr lang="ja-JP" altLang="en-US" sz="1200" smtClean="0">
                <a:solidFill>
                  <a:srgbClr val="000000"/>
                </a:solidFill>
                <a:cs typeface="Arial" charset="0"/>
              </a:rPr>
              <a:pPr algn="r">
                <a:defRPr/>
              </a:pPr>
              <a:t>‹#›</a:t>
            </a:fld>
            <a:endParaRPr lang="ja-JP" altLang="en-US" sz="1200" dirty="0">
              <a:solidFill>
                <a:srgbClr val="000000"/>
              </a:solidFill>
              <a:cs typeface="Arial" charset="0"/>
            </a:endParaRPr>
          </a:p>
        </p:txBody>
      </p:sp>
      <p:sp>
        <p:nvSpPr>
          <p:cNvPr id="2" name="タイトル 1"/>
          <p:cNvSpPr>
            <a:spLocks noGrp="1"/>
          </p:cNvSpPr>
          <p:nvPr>
            <p:ph type="title"/>
          </p:nvPr>
        </p:nvSpPr>
        <p:spPr/>
        <p:txBody>
          <a:bodyPr/>
          <a:lstStyle>
            <a:lvl1pPr algn="ctr">
              <a:defRPr baseline="0">
                <a:ea typeface="ＭＳ Ｐゴシック" pitchFamily="50" charset="-128"/>
              </a:defRPr>
            </a:lvl1pPr>
          </a:lstStyle>
          <a:p>
            <a:endParaRPr lang="ja-JP" altLang="en-US" dirty="0"/>
          </a:p>
        </p:txBody>
      </p:sp>
      <p:sp>
        <p:nvSpPr>
          <p:cNvPr id="9" name="テキスト プレースホルダー 8"/>
          <p:cNvSpPr>
            <a:spLocks noGrp="1"/>
          </p:cNvSpPr>
          <p:nvPr>
            <p:ph type="body" sz="quarter" idx="10"/>
          </p:nvPr>
        </p:nvSpPr>
        <p:spPr>
          <a:xfrm>
            <a:off x="428229" y="981089"/>
            <a:ext cx="9049544" cy="1449115"/>
          </a:xfrm>
        </p:spPr>
        <p:txBody>
          <a:bodyPr/>
          <a:lstStyle>
            <a:lvl1pPr>
              <a:defRPr sz="1400"/>
            </a:lvl1pPr>
            <a:lvl2pPr marL="447686" indent="-268295">
              <a:defRPr/>
            </a:lvl2pPr>
            <a:lvl3pPr marL="571514" indent="-212730" algn="l">
              <a:defRPr/>
            </a:lvl3pPr>
            <a:lvl4pPr algn="l">
              <a:defRPr/>
            </a:lvl4pPr>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03354673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10038BE-49F2-464A-99C2-7D293B458BE2}"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15E5F09-35C8-4A21-81C0-D2EEDE0F015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2746869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27C8788-23CB-4523-A96E-7F8E34E67327}"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475755F-D21C-48E1-9FAB-6237DBE750FC}"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3092389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0CAF61A-9964-4B71-BD0A-05FCF56B0EA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BEB08-872F-4405-92C2-D809500200B3}"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40953689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257094A-B755-4A82-96D7-A81BA23B11B1}"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105AD3-80B6-4994-82BC-5196BCEA5D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9367142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352AA1B-374C-43DB-9570-881D734988DB}"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BB2DECB-1C63-48A9-A586-432943B8BEE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8485895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9" y="274643"/>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F4E740B-A4EF-422A-BFC2-A516D95D55B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421"/>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646E74-72AE-4060-8664-060849739B6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8441283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EE85777C-0290-4F90-A914-A759AE206153}"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421"/>
            <a:ext cx="2311400" cy="365125"/>
          </a:xfrm>
          <a:prstGeom prst="rect">
            <a:avLst/>
          </a:prstGeom>
        </p:spPr>
        <p:txBody>
          <a:bodyPr/>
          <a:lstStyle>
            <a:lvl1pPr>
              <a:defRPr/>
            </a:lvl1pPr>
          </a:lstStyle>
          <a:p>
            <a:pPr eaLnBrk="0" hangingPunct="0">
              <a:defRPr/>
            </a:pPr>
            <a:fld id="{DEC5EFF2-FADB-4BEE-A431-1173ED4A7470}" type="slidenum">
              <a:rPr lang="ja-JP" altLang="en-US">
                <a:solidFill>
                  <a:prstClr val="black"/>
                </a:solidFill>
                <a:latin typeface="メイリオ"/>
                <a:ea typeface="ＭＳ Ｐゴシック" charset="-128"/>
              </a:rPr>
              <a:pPr eaLnBrk="0" hangingPunct="0">
                <a:defRPr/>
              </a:pPr>
              <a:t>‹#›</a:t>
            </a:fld>
            <a:endParaRPr lang="ja-JP" altLang="en-US">
              <a:solidFill>
                <a:prstClr val="black"/>
              </a:solidFill>
              <a:latin typeface="メイリオ"/>
              <a:ea typeface="ＭＳ Ｐゴシック" charset="-128"/>
            </a:endParaRPr>
          </a:p>
        </p:txBody>
      </p:sp>
    </p:spTree>
    <p:extLst>
      <p:ext uri="{BB962C8B-B14F-4D97-AF65-F5344CB8AC3E}">
        <p14:creationId xmlns:p14="http://schemas.microsoft.com/office/powerpoint/2010/main" val="291356219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421"/>
            <a:ext cx="2311400" cy="365125"/>
          </a:xfrm>
          <a:prstGeom prst="rect">
            <a:avLst/>
          </a:prstGeom>
        </p:spPr>
        <p:txBody>
          <a:bodyPr/>
          <a:lstStyle>
            <a:lvl1pPr>
              <a:defRPr/>
            </a:lvl1pPr>
          </a:lstStyle>
          <a:p>
            <a:pPr eaLnBrk="0" hangingPunct="0">
              <a:defRPr/>
            </a:pPr>
            <a:fld id="{C810845D-A875-432F-9227-C69B48E58F3E}" type="slidenum">
              <a:rPr lang="en-US" altLang="ja-JP">
                <a:solidFill>
                  <a:prstClr val="black"/>
                </a:solidFill>
                <a:latin typeface="メイリオ"/>
                <a:ea typeface="メイリオ"/>
              </a:rPr>
              <a:pPr eaLnBrk="0" hangingPunct="0">
                <a:defRPr/>
              </a:pPr>
              <a:t>‹#›</a:t>
            </a:fld>
            <a:endParaRPr lang="en-US" altLang="ja-JP">
              <a:solidFill>
                <a:prstClr val="black"/>
              </a:solidFill>
              <a:latin typeface="メイリオ"/>
              <a:ea typeface="メイリオ"/>
            </a:endParaRPr>
          </a:p>
        </p:txBody>
      </p:sp>
    </p:spTree>
    <p:extLst>
      <p:ext uri="{BB962C8B-B14F-4D97-AF65-F5344CB8AC3E}">
        <p14:creationId xmlns:p14="http://schemas.microsoft.com/office/powerpoint/2010/main" val="239008629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66C3F19-9E6F-4CA4-9389-AC3DDD68EFFA}"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44144357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34B227A-3591-4A4C-B2AD-1234CA14A526}"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735494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1072"/>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2325748178"/>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02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C76D304-D31B-4330-B992-CF737DBD15E4}"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9088902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39E1AA3-9070-450A-8F03-8874E3042206}"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6627075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56" y="1535113"/>
            <a:ext cx="437859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5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0D63879-C464-4392-98CB-2151247EF56A}"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6431001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B64E99-88B5-47A9-AA89-5474857DB6D1}"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9647424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561F73-57A2-45AE-8864-E6799D6F6A5F}"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39913029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7"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2DC431-0BCE-4616-A71D-268A75D3355A}"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8794235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9F5A79-B56C-4351-8E0F-79EF0EB7560B}"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3382214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64709CE-6577-4131-BA24-A8E38A6785B2}"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40652654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44" y="27464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132B207-B28D-4C01-9435-5BCBAB389BA5}"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7394324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9A255F-8608-48EE-893A-C299B695A14C}"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8A22749-8439-41CC-8EB4-13E4B3F48A05}" type="slidenum">
              <a:rPr lang="ja-JP" altLang="en-US" smtClean="0"/>
              <a:pPr/>
              <a:t>‹#›</a:t>
            </a:fld>
            <a:endParaRPr lang="ja-JP" altLang="en-US"/>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3181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1072"/>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endParaRPr lang="ja-JP" altLang="en-US" noProof="0" dirty="0"/>
          </a:p>
        </p:txBody>
      </p:sp>
    </p:spTree>
    <p:extLst>
      <p:ext uri="{BB962C8B-B14F-4D97-AF65-F5344CB8AC3E}">
        <p14:creationId xmlns:p14="http://schemas.microsoft.com/office/powerpoint/2010/main" val="4216747575"/>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4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0CFD5EC-87C7-4FB1-BFAE-5676D30EBA07}"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4738805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3AEBC2-3B4B-439E-89FA-5D53148A9B2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2567344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2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9732D7C-B16F-421D-BDD6-FDF749FB7E36}"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2896292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9"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5"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0F60B49-0B6A-42FE-A74D-AFA7367DC59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8177252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88"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F66B25D-A0F5-4771-B0D6-EB2B2782CB8D}"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3489179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0D62ACD-E7B4-48DE-8401-2083DA253658}"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1798408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DDE7F1B-4D7C-486A-84A9-8D53892791E5}"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4579011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15"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3D854F7-CF6E-4360-889C-5B1CC2BB5B91}"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291230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FCFB5A1-BD67-454D-9B9D-477BEC423507}"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4776800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DB38DFC-BC53-415C-8565-C8D5D49A6D1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75999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072"/>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12"/>
            <a:ext cx="6934200" cy="307777"/>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95300" y="6356374"/>
            <a:ext cx="23114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fld id="{F62D3559-8653-4AE5-BAE8-4514A4F5472E}" type="datetime1">
              <a:rPr lang="ja-JP" altLang="en-US" smtClean="0"/>
              <a:t>2018/5/15</a:t>
            </a:fld>
            <a:endParaRPr lang="ja-JP" altLang="en-US" dirty="0"/>
          </a:p>
        </p:txBody>
      </p:sp>
      <p:sp>
        <p:nvSpPr>
          <p:cNvPr id="5" name="フッター プレースホルダー 4"/>
          <p:cNvSpPr>
            <a:spLocks noGrp="1"/>
          </p:cNvSpPr>
          <p:nvPr>
            <p:ph type="ftr" sz="quarter" idx="11"/>
          </p:nvPr>
        </p:nvSpPr>
        <p:spPr>
          <a:xfrm>
            <a:off x="3384550" y="6356374"/>
            <a:ext cx="31369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fld id="{4E9420C2-465D-48C7-A898-E4E7FFB01130}" type="slidenum">
              <a:rPr lang="ja-JP" altLang="en-US"/>
              <a:pPr>
                <a:defRPr/>
              </a:pPr>
              <a:t>‹#›</a:t>
            </a:fld>
            <a:endParaRPr lang="ja-JP" altLang="en-US" dirty="0"/>
          </a:p>
        </p:txBody>
      </p:sp>
    </p:spTree>
    <p:extLst>
      <p:ext uri="{BB962C8B-B14F-4D97-AF65-F5344CB8AC3E}">
        <p14:creationId xmlns:p14="http://schemas.microsoft.com/office/powerpoint/2010/main" val="26680705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22"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71F1EA9-6FAD-43ED-A890-3D574DDDD80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6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7241092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14"/>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3A528C8A-2857-4705-9A34-FCE45B24D17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667"/>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800">
                <a:solidFill>
                  <a:prstClr val="black"/>
                </a:solidFill>
                <a:ea typeface="ＭＳ Ｐゴシック" charset="-128"/>
              </a:rPr>
              <a:pPr eaLnBrk="0" fontAlgn="base" hangingPunct="0">
                <a:spcBef>
                  <a:spcPct val="0"/>
                </a:spcBef>
                <a:spcAft>
                  <a:spcPct val="0"/>
                </a:spcAft>
                <a:defRPr/>
              </a:pPr>
              <a:t>‹#›</a:t>
            </a:fld>
            <a:endParaRPr sz="1800">
              <a:solidFill>
                <a:prstClr val="black"/>
              </a:solidFill>
              <a:ea typeface="ＭＳ Ｐゴシック" charset="-128"/>
            </a:endParaRPr>
          </a:p>
        </p:txBody>
      </p:sp>
    </p:spTree>
    <p:extLst>
      <p:ext uri="{BB962C8B-B14F-4D97-AF65-F5344CB8AC3E}">
        <p14:creationId xmlns:p14="http://schemas.microsoft.com/office/powerpoint/2010/main" val="21444917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667"/>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800">
                <a:solidFill>
                  <a:prstClr val="black"/>
                </a:solidFill>
              </a:rPr>
              <a:pPr eaLnBrk="0" fontAlgn="base" hangingPunct="0">
                <a:spcBef>
                  <a:spcPct val="0"/>
                </a:spcBef>
                <a:spcAft>
                  <a:spcPct val="0"/>
                </a:spcAft>
                <a:defRPr/>
              </a:pPr>
              <a:t>‹#›</a:t>
            </a:fld>
            <a:endParaRPr lang="en-US" altLang="ja-JP" sz="1800">
              <a:solidFill>
                <a:prstClr val="black"/>
              </a:solidFill>
            </a:endParaRPr>
          </a:p>
        </p:txBody>
      </p:sp>
    </p:spTree>
    <p:extLst>
      <p:ext uri="{BB962C8B-B14F-4D97-AF65-F5344CB8AC3E}">
        <p14:creationId xmlns:p14="http://schemas.microsoft.com/office/powerpoint/2010/main" val="21511220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3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4C5405D-FE5F-4BF2-99A6-FCE4AB0F6CB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72712416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C7AD656-1906-47B0-A3E8-1F4A3619F838}"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431427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1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1023EEB-EA4C-4557-B1DD-94161F6520D3}"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6225550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4"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0"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72BC452-31D0-4772-946D-5A87EDBFFE4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47081310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88"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D66D031-21B0-4D6F-BBD5-0F5087B1EB2D}"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28825837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5F217CB-F222-4FDB-A31E-008D1B6ABF96}"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76372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64AD2AB-E8BE-4433-8BEC-83D446C5CB22}"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610981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5" y="213140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872CE7-D672-4DB0-8FAF-DB6468F84335}"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2702509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10"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1D0C4C1-3899-4332-9E3A-06E5FC885A65}"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4584764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8"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8"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06E0D50-2DFB-489B-944C-D0051AC6F61C}"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6712752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C282A71-8CED-4BDA-B5D0-1112F820E84C}"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07311031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9"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11083D6-67E6-456F-99A0-BC6C67779BF2}"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65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48141426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14"/>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0BCBBB60-2B3F-4657-8B7D-E7E7A9F134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657"/>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800">
                <a:solidFill>
                  <a:prstClr val="black"/>
                </a:solidFill>
                <a:ea typeface="ＭＳ Ｐゴシック" charset="-128"/>
              </a:rPr>
              <a:pPr eaLnBrk="0" fontAlgn="base" hangingPunct="0">
                <a:spcBef>
                  <a:spcPct val="0"/>
                </a:spcBef>
                <a:spcAft>
                  <a:spcPct val="0"/>
                </a:spcAft>
                <a:defRPr/>
              </a:pPr>
              <a:t>‹#›</a:t>
            </a:fld>
            <a:endParaRPr sz="1800">
              <a:solidFill>
                <a:prstClr val="black"/>
              </a:solidFill>
              <a:ea typeface="ＭＳ Ｐゴシック" charset="-128"/>
            </a:endParaRPr>
          </a:p>
        </p:txBody>
      </p:sp>
    </p:spTree>
    <p:extLst>
      <p:ext uri="{BB962C8B-B14F-4D97-AF65-F5344CB8AC3E}">
        <p14:creationId xmlns:p14="http://schemas.microsoft.com/office/powerpoint/2010/main" val="25434236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657"/>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800">
                <a:solidFill>
                  <a:prstClr val="black"/>
                </a:solidFill>
              </a:rPr>
              <a:pPr eaLnBrk="0" fontAlgn="base" hangingPunct="0">
                <a:spcBef>
                  <a:spcPct val="0"/>
                </a:spcBef>
                <a:spcAft>
                  <a:spcPct val="0"/>
                </a:spcAft>
                <a:defRPr/>
              </a:pPr>
              <a:t>‹#›</a:t>
            </a:fld>
            <a:endParaRPr lang="en-US" altLang="ja-JP" sz="1800">
              <a:solidFill>
                <a:prstClr val="black"/>
              </a:solidFill>
            </a:endParaRPr>
          </a:p>
        </p:txBody>
      </p:sp>
    </p:spTree>
    <p:extLst>
      <p:ext uri="{BB962C8B-B14F-4D97-AF65-F5344CB8AC3E}">
        <p14:creationId xmlns:p14="http://schemas.microsoft.com/office/powerpoint/2010/main" val="41961817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85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5299649-1811-45DB-AF8E-8AB22818A9B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90951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AB8B457-46CB-42E9-9A2C-ADCDD1D739A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52048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82" y="4407332"/>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82"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783AE6A-55CD-4B63-8CD8-172CC4DEDD7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6495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8"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4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2FAC65D-C694-4D74-90FB-55510386A0C0}"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4965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8C30886-B377-46BE-B7FE-054EA2C23033}"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6606677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5"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5"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05A7FAC-6826-48D3-AFD0-0FCA07E2CB8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50577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37CD8D-C3A8-41BA-8DF9-40360E4446B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049632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3A15AD-BB18-4906-BC56-E40AC8910F7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67651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4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C97118E-1D18-4656-938D-85C834DA829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800209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A2A918-AF65-4EF6-AB30-DB5F44F4780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739917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AEE5BF2-B07B-4D41-844A-EF57D5F1E69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64074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53" y="274643"/>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9DEE6C-CA26-4C66-AEA9-35D027895801}"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09649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9A8D20EB-F730-4492-8523-017BEAE81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75874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010"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defRPr/>
            </a:pPr>
            <a:r>
              <a:rPr lang="en-US" altLang="ja-JP" sz="1800" b="1">
                <a:solidFill>
                  <a:prstClr val="black"/>
                </a:solidFill>
              </a:rPr>
              <a:t>【</a:t>
            </a:r>
            <a:r>
              <a:rPr sz="1800" b="1">
                <a:solidFill>
                  <a:prstClr val="black"/>
                </a:solidFill>
              </a:rPr>
              <a:t>機密性３情報</a:t>
            </a:r>
            <a:r>
              <a:rPr lang="en-US" altLang="ja-JP" sz="1800" b="1">
                <a:solidFill>
                  <a:prstClr val="black"/>
                </a:solidFill>
              </a:rPr>
              <a:t>】</a:t>
            </a:r>
            <a:r>
              <a:rPr sz="1800"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3198A6F-5730-4775-831A-EF495B1612E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7937659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26477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43" y="4407886"/>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43"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AA02FD4-6E2F-4128-9783-F83D9B5C5981}"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28793248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6010"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defRPr/>
            </a:pPr>
            <a:r>
              <a:rPr lang="en-US" altLang="ja-JP" sz="1800" b="1">
                <a:solidFill>
                  <a:prstClr val="black"/>
                </a:solidFill>
              </a:rPr>
              <a:t>【</a:t>
            </a:r>
            <a:r>
              <a:rPr sz="1800" b="1">
                <a:solidFill>
                  <a:prstClr val="black"/>
                </a:solidFill>
              </a:rPr>
              <a:t>機密性３情報</a:t>
            </a:r>
            <a:r>
              <a:rPr lang="en-US" altLang="ja-JP" sz="1800" b="1">
                <a:solidFill>
                  <a:prstClr val="black"/>
                </a:solidFill>
              </a:rPr>
              <a:t>】</a:t>
            </a:r>
            <a:r>
              <a:rPr sz="1800"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BA449A9D-AAFD-4E10-8378-96DFBF50E44F}"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788267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920"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293922073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7991932-1BD9-4B47-9BAA-909548B87F90}"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832"/>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35510222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0355658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36466279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2238551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44"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5A90C91-C1F1-47CA-AE62-D298DF1A714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70440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06AF7FE-0024-4811-A07D-567F936CF7F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732980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920"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10454892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6BBF96-6AA8-4C9C-BCF5-5FE1D808499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44671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17"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23"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AB319ED-EE9C-4E4D-8517-E832B8EAB9B5}"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8542378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620688"/>
            <a:ext cx="9086400" cy="647700"/>
          </a:xfrm>
          <a:noFill/>
          <a:effectLst/>
        </p:spPr>
        <p:txBody>
          <a:bodyPr>
            <a:normAutofit/>
          </a:bodyPr>
          <a:lstStyle>
            <a:lvl1pPr>
              <a:defRPr sz="32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315708837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6176"/>
            <a:ext cx="9906000" cy="485775"/>
          </a:xfrm>
          <a:solidFill>
            <a:srgbClr val="00B050"/>
          </a:solidFill>
        </p:spPr>
        <p:txBody>
          <a:bodyPr>
            <a:noAutofit/>
          </a:bodyPr>
          <a:lstStyle>
            <a:lvl1pPr algn="ctr">
              <a:defRPr sz="2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22115259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nakah_line"/>
          <p:cNvSpPr>
            <a:spLocks noChangeShapeType="1"/>
          </p:cNvSpPr>
          <p:nvPr userDrawn="1"/>
        </p:nvSpPr>
        <p:spPr bwMode="gray">
          <a:xfrm>
            <a:off x="411164" y="3429000"/>
            <a:ext cx="9085262"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fontAlgn="base">
              <a:spcBef>
                <a:spcPct val="0"/>
              </a:spcBef>
              <a:spcAft>
                <a:spcPct val="0"/>
              </a:spcAft>
            </a:pPr>
            <a:endParaRPr sz="1800">
              <a:solidFill>
                <a:srgbClr val="000000"/>
              </a:solidFill>
            </a:endParaRPr>
          </a:p>
        </p:txBody>
      </p:sp>
      <p:sp>
        <p:nvSpPr>
          <p:cNvPr id="4" name="nakah_lineup"/>
          <p:cNvSpPr>
            <a:spLocks noChangeShapeType="1"/>
          </p:cNvSpPr>
          <p:nvPr/>
        </p:nvSpPr>
        <p:spPr bwMode="gray">
          <a:xfrm>
            <a:off x="411164" y="2781300"/>
            <a:ext cx="9085262"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fontAlgn="base">
              <a:spcBef>
                <a:spcPct val="0"/>
              </a:spcBef>
              <a:spcAft>
                <a:spcPct val="0"/>
              </a:spcAft>
            </a:pPr>
            <a:endParaRPr sz="1800">
              <a:solidFill>
                <a:srgbClr val="000000"/>
              </a:solidFill>
            </a:endParaRPr>
          </a:p>
        </p:txBody>
      </p:sp>
      <p:sp>
        <p:nvSpPr>
          <p:cNvPr id="2" name="タイトル 1"/>
          <p:cNvSpPr>
            <a:spLocks noGrp="1"/>
          </p:cNvSpPr>
          <p:nvPr>
            <p:ph type="title"/>
          </p:nvPr>
        </p:nvSpPr>
        <p:spPr>
          <a:xfrm>
            <a:off x="410400" y="2782800"/>
            <a:ext cx="9086400" cy="648000"/>
          </a:xfrm>
        </p:spPr>
        <p:txBody>
          <a:bodyPr>
            <a:normAutofit/>
          </a:bodyPr>
          <a:lstStyle>
            <a:lvl1pPr algn="ctr">
              <a:defRPr sz="2400" b="1" cap="none" baseline="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8329883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2"/>
            <a:ext cx="9086400" cy="485775"/>
          </a:xfrm>
        </p:spPr>
        <p:txBody>
          <a:bodyPr>
            <a:normAutofit/>
          </a:bodyPr>
          <a:lstStyle>
            <a:lvl1pPr>
              <a:defRPr sz="2400" b="1"/>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429019008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6938" y="6596063"/>
            <a:ext cx="46831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a:defRPr/>
            </a:pPr>
            <a:endParaRPr sz="1200" dirty="0">
              <a:solidFill>
                <a:srgbClr val="000000"/>
              </a:solidFill>
              <a:sym typeface="Arial"/>
            </a:endParaRPr>
          </a:p>
        </p:txBody>
      </p:sp>
    </p:spTree>
    <p:extLst>
      <p:ext uri="{BB962C8B-B14F-4D97-AF65-F5344CB8AC3E}">
        <p14:creationId xmlns:p14="http://schemas.microsoft.com/office/powerpoint/2010/main" val="30766232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Tree>
    <p:extLst>
      <p:ext uri="{BB962C8B-B14F-4D97-AF65-F5344CB8AC3E}">
        <p14:creationId xmlns:p14="http://schemas.microsoft.com/office/powerpoint/2010/main" val="7160457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Tree>
    <p:extLst>
      <p:ext uri="{BB962C8B-B14F-4D97-AF65-F5344CB8AC3E}">
        <p14:creationId xmlns:p14="http://schemas.microsoft.com/office/powerpoint/2010/main" val="3685308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baseline="0">
                <a:ea typeface="ＭＳ Ｐゴシック" pitchFamily="50" charset="-128"/>
              </a:defRPr>
            </a:lvl1pPr>
          </a:lstStyle>
          <a:p>
            <a:endParaRPr lang="ja-JP" altLang="en-US" dirty="0"/>
          </a:p>
        </p:txBody>
      </p:sp>
      <p:sp>
        <p:nvSpPr>
          <p:cNvPr id="9" name="テキスト プレースホルダー 8"/>
          <p:cNvSpPr>
            <a:spLocks noGrp="1"/>
          </p:cNvSpPr>
          <p:nvPr>
            <p:ph type="body" sz="quarter" idx="10"/>
          </p:nvPr>
        </p:nvSpPr>
        <p:spPr>
          <a:xfrm>
            <a:off x="428229" y="981084"/>
            <a:ext cx="9049544" cy="1449115"/>
          </a:xfrm>
        </p:spPr>
        <p:txBody>
          <a:bodyPr/>
          <a:lstStyle>
            <a:lvl1pPr>
              <a:defRPr sz="1400"/>
            </a:lvl1pPr>
            <a:lvl2pPr marL="447686" indent="-268295">
              <a:defRPr/>
            </a:lvl2pPr>
            <a:lvl3pPr marL="571514" indent="-212730" algn="l">
              <a:defRPr/>
            </a:lvl3pPr>
            <a:lvl4pPr algn="l">
              <a:defRPr/>
            </a:lvl4pPr>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65711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0520"/>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endParaRPr lang="ja-JP" altLang="en-US" noProof="0" dirty="0"/>
          </a:p>
        </p:txBody>
      </p:sp>
    </p:spTree>
    <p:extLst>
      <p:ext uri="{BB962C8B-B14F-4D97-AF65-F5344CB8AC3E}">
        <p14:creationId xmlns:p14="http://schemas.microsoft.com/office/powerpoint/2010/main" val="89057678"/>
      </p:ext>
    </p:extLst>
  </p:cSld>
  <p:clrMapOvr>
    <a:masterClrMapping/>
  </p:clrMapOvr>
  <p:transition spd="slow"/>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4" name="title_line"/>
          <p:cNvSpPr>
            <a:spLocks noChangeShapeType="1"/>
          </p:cNvSpPr>
          <p:nvPr/>
        </p:nvSpPr>
        <p:spPr bwMode="gray">
          <a:xfrm>
            <a:off x="411164" y="819150"/>
            <a:ext cx="9085262"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fontAlgn="base">
              <a:spcBef>
                <a:spcPct val="0"/>
              </a:spcBef>
              <a:spcAft>
                <a:spcPct val="0"/>
              </a:spcAft>
            </a:pPr>
            <a:endParaRPr sz="1800">
              <a:solidFill>
                <a:srgbClr val="000000"/>
              </a:solidFill>
            </a:endParaRPr>
          </a:p>
        </p:txBody>
      </p:sp>
      <p:sp>
        <p:nvSpPr>
          <p:cNvPr id="2" name="タイトル 1"/>
          <p:cNvSpPr>
            <a:spLocks noGrp="1"/>
          </p:cNvSpPr>
          <p:nvPr>
            <p:ph type="title"/>
          </p:nvPr>
        </p:nvSpPr>
        <p:spPr>
          <a:xfrm>
            <a:off x="410400" y="333382"/>
            <a:ext cx="9086400" cy="485775"/>
          </a:xfrm>
        </p:spPr>
        <p:txBody>
          <a:bodyPr>
            <a:normAutofit/>
          </a:bodyPr>
          <a:lstStyle>
            <a:lvl1pPr>
              <a:defRPr sz="24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1099222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9"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9"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9044D23-2320-4EF3-9D8C-BA77D16EA98E}"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0149CA2B-1E2A-49FD-9ACC-3856A926B68C}" type="slidenum">
              <a:rPr lang="ja-JP" altLang="en-US"/>
              <a:pPr>
                <a:defRPr/>
              </a:pPr>
              <a:t>‹#›</a:t>
            </a:fld>
            <a:endParaRPr lang="ja-JP" altLang="en-US" dirty="0"/>
          </a:p>
        </p:txBody>
      </p:sp>
    </p:spTree>
    <p:extLst>
      <p:ext uri="{BB962C8B-B14F-4D97-AF65-F5344CB8AC3E}">
        <p14:creationId xmlns:p14="http://schemas.microsoft.com/office/powerpoint/2010/main" val="35583286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rtlCol="0">
            <a:normAutofit/>
          </a:bodyPr>
          <a:lstStyle/>
          <a:p>
            <a:pPr lvl="0"/>
            <a:endParaRPr lang="ja-JP" altLang="en-US" noProof="0"/>
          </a:p>
        </p:txBody>
      </p:sp>
    </p:spTree>
    <p:extLst>
      <p:ext uri="{BB962C8B-B14F-4D97-AF65-F5344CB8AC3E}">
        <p14:creationId xmlns:p14="http://schemas.microsoft.com/office/powerpoint/2010/main" val="30672012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10400" y="982800"/>
            <a:ext cx="9086400" cy="15414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2435955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2"/>
            <a:ext cx="9086400" cy="485775"/>
          </a:xfrm>
        </p:spPr>
        <p:txBody>
          <a:bodyPr>
            <a:normAutofit/>
          </a:bodyPr>
          <a:lstStyle>
            <a:lvl1pPr>
              <a:defRPr sz="24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397000408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47_タイトルとコンテンツ">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572721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620688"/>
            <a:ext cx="9086400" cy="647700"/>
          </a:xfrm>
          <a:noFill/>
          <a:effectLst/>
        </p:spPr>
        <p:txBody>
          <a:bodyPr anchor="ctr">
            <a:normAutofit/>
          </a:bodyPr>
          <a:lstStyle>
            <a:lvl1pPr>
              <a:defRPr sz="3200"/>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5691195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2"/>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4341101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1"/>
            <a:ext cx="6912000" cy="215444"/>
          </a:xfrm>
        </p:spPr>
        <p:txBody>
          <a:bodyPr anchor="t"/>
          <a:lstStyle>
            <a:lvl1pPr marL="0" indent="0">
              <a:buNone/>
              <a:defRPr sz="1400">
                <a:solidFill>
                  <a:schemeClr val="tx1"/>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7" name="nakah_line"/>
          <p:cNvSpPr>
            <a:spLocks noChangeShapeType="1"/>
          </p:cNvSpPr>
          <p:nvPr userDrawn="1"/>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a:solidFill>
                <a:srgbClr val="000000"/>
              </a:solidFill>
            </a:endParaRPr>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a:solidFill>
                <a:srgbClr val="000000"/>
              </a:solidFill>
            </a:endParaRPr>
          </a:p>
        </p:txBody>
      </p:sp>
    </p:spTree>
    <p:extLst>
      <p:ext uri="{BB962C8B-B14F-4D97-AF65-F5344CB8AC3E}">
        <p14:creationId xmlns:p14="http://schemas.microsoft.com/office/powerpoint/2010/main" val="268258042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2"/>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92486975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userDrawn="1"/>
        </p:nvSpPr>
        <p:spPr>
          <a:xfrm>
            <a:off x="4706880"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endParaRPr sz="1200" dirty="0">
              <a:solidFill>
                <a:srgbClr val="000000"/>
              </a:solidFill>
              <a:sym typeface="Arial"/>
            </a:endParaRPr>
          </a:p>
        </p:txBody>
      </p:sp>
    </p:spTree>
    <p:extLst>
      <p:ext uri="{BB962C8B-B14F-4D97-AF65-F5344CB8AC3E}">
        <p14:creationId xmlns:p14="http://schemas.microsoft.com/office/powerpoint/2010/main" val="166603755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Tree>
    <p:extLst>
      <p:ext uri="{BB962C8B-B14F-4D97-AF65-F5344CB8AC3E}">
        <p14:creationId xmlns:p14="http://schemas.microsoft.com/office/powerpoint/2010/main" val="233279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716"/>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B7846AE-83F8-475B-A2CD-D715B289A045}" type="datetime1">
              <a:rPr lang="ja-JP" altLang="en-US" smtClean="0"/>
              <a:t>2018/5/15</a:t>
            </a:fld>
            <a:endParaRPr dirty="0"/>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9826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985A36E-BC88-4488-A219-1EF014B520E2}"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F0C23AD1-B31F-4453-A381-2AB5A50A8AEA}" type="slidenum">
              <a:rPr lang="ja-JP" altLang="en-US"/>
              <a:pPr>
                <a:defRPr/>
              </a:pPr>
              <a:t>‹#›</a:t>
            </a:fld>
            <a:endParaRPr lang="ja-JP" altLang="en-US" dirty="0"/>
          </a:p>
        </p:txBody>
      </p:sp>
    </p:spTree>
    <p:extLst>
      <p:ext uri="{BB962C8B-B14F-4D97-AF65-F5344CB8AC3E}">
        <p14:creationId xmlns:p14="http://schemas.microsoft.com/office/powerpoint/2010/main" val="104809858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Tree>
    <p:extLst>
      <p:ext uri="{BB962C8B-B14F-4D97-AF65-F5344CB8AC3E}">
        <p14:creationId xmlns:p14="http://schemas.microsoft.com/office/powerpoint/2010/main" val="42824915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lIns="0"/>
          <a:lstStyle>
            <a:lvl1pPr algn="ctr">
              <a:defRPr baseline="0">
                <a:ea typeface="ＭＳ Ｐゴシック" pitchFamily="50" charset="-128"/>
              </a:defRPr>
            </a:lvl1pPr>
          </a:lstStyle>
          <a:p>
            <a:endParaRPr kumimoji="1" lang="ja-JP" altLang="en-US" dirty="0"/>
          </a:p>
        </p:txBody>
      </p:sp>
      <p:sp>
        <p:nvSpPr>
          <p:cNvPr id="9" name="テキスト プレースホルダー 8"/>
          <p:cNvSpPr>
            <a:spLocks noGrp="1"/>
          </p:cNvSpPr>
          <p:nvPr>
            <p:ph type="body" sz="quarter" idx="10"/>
          </p:nvPr>
        </p:nvSpPr>
        <p:spPr>
          <a:xfrm>
            <a:off x="428229" y="981084"/>
            <a:ext cx="9049544" cy="1449115"/>
          </a:xfrm>
        </p:spPr>
        <p:txBody>
          <a:bodyPr/>
          <a:lstStyle>
            <a:lvl1pPr>
              <a:defRPr sz="1400"/>
            </a:lvl1pPr>
            <a:lvl2pPr marL="447686" indent="-268295">
              <a:defRPr/>
            </a:lvl2pPr>
            <a:lvl3pPr marL="571514" indent="-212730" algn="l">
              <a:defRPr/>
            </a:lvl3pPr>
            <a:lvl4pPr algn="l">
              <a:defRPr/>
            </a:lvl4pPr>
            <a:lvl5pPr algn="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82271395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2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0568"/>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3319695622"/>
      </p:ext>
    </p:extLst>
  </p:cSld>
  <p:clrMapOvr>
    <a:masterClrMapping/>
  </p:clrMapOvr>
  <p:transition spd="slow"/>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0568"/>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endParaRPr lang="ja-JP" altLang="en-US" noProof="0" dirty="0"/>
          </a:p>
        </p:txBody>
      </p:sp>
    </p:spTree>
    <p:extLst>
      <p:ext uri="{BB962C8B-B14F-4D97-AF65-F5344CB8AC3E}">
        <p14:creationId xmlns:p14="http://schemas.microsoft.com/office/powerpoint/2010/main" val="1212670822"/>
      </p:ext>
    </p:extLst>
  </p:cSld>
  <p:clrMapOvr>
    <a:masterClrMapping/>
  </p:clrMapOvr>
  <p:transition spd="slow"/>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6" name="タイトル 1"/>
          <p:cNvSpPr>
            <a:spLocks noGrp="1"/>
          </p:cNvSpPr>
          <p:nvPr>
            <p:ph type="title"/>
          </p:nvPr>
        </p:nvSpPr>
        <p:spPr>
          <a:xfrm>
            <a:off x="8" y="72008"/>
            <a:ext cx="9439049" cy="332656"/>
          </a:xfrm>
        </p:spPr>
        <p:txBody>
          <a:bodyPr>
            <a:normAutofit/>
          </a:bodyPr>
          <a:lstStyle>
            <a:lvl1pPr algn="l">
              <a:defRPr sz="2400"/>
            </a:lvl1pPr>
          </a:lstStyle>
          <a:p>
            <a:r>
              <a:rPr lang="ja-JP" altLang="en-US" dirty="0"/>
              <a:t>マスタ タイトルの書式設定</a:t>
            </a:r>
          </a:p>
        </p:txBody>
      </p:sp>
    </p:spTree>
    <p:extLst>
      <p:ext uri="{BB962C8B-B14F-4D97-AF65-F5344CB8AC3E}">
        <p14:creationId xmlns:p14="http://schemas.microsoft.com/office/powerpoint/2010/main" val="413939207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02"/>
            <a:ext cx="6934200" cy="307777"/>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355696825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6176"/>
            <a:ext cx="9906000" cy="485775"/>
          </a:xfrm>
          <a:solidFill>
            <a:srgbClr val="00B050"/>
          </a:solidFill>
        </p:spPr>
        <p:txBody>
          <a:bodyPr lIns="0" anchor="ctr">
            <a:noAutofit/>
          </a:bodyPr>
          <a:lstStyle>
            <a:lvl1pPr algn="ctr">
              <a:defRPr sz="2800" b="1">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3334873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none" baseline="0"/>
            </a:lvl1pPr>
          </a:lstStyle>
          <a:p>
            <a:r>
              <a:rPr kumimoji="1" lang="ja-JP" altLang="en-US"/>
              <a:t>マスター タイトルの書式設定</a:t>
            </a:r>
            <a:endParaRPr kumimoji="1" lang="ja-JP" altLang="en-US" dirty="0"/>
          </a:p>
        </p:txBody>
      </p:sp>
      <p:sp>
        <p:nvSpPr>
          <p:cNvPr id="7" name="nakah_line"/>
          <p:cNvSpPr>
            <a:spLocks noChangeShapeType="1"/>
          </p:cNvSpPr>
          <p:nvPr userDrawn="1"/>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a:solidFill>
                <a:srgbClr val="000000"/>
              </a:solidFill>
            </a:endParaRPr>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a:solidFill>
                <a:srgbClr val="000000"/>
              </a:solidFill>
            </a:endParaRPr>
          </a:p>
        </p:txBody>
      </p:sp>
    </p:spTree>
    <p:extLst>
      <p:ext uri="{BB962C8B-B14F-4D97-AF65-F5344CB8AC3E}">
        <p14:creationId xmlns:p14="http://schemas.microsoft.com/office/powerpoint/2010/main" val="407626605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89"/>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F8A8415-A3CA-44EA-8920-25ADA153D47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0621953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18187A6-53F7-43E6-8854-FCA134DF199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385858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22E347C-C31E-40B0-AA20-191AC0825045}"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F919DAB1-C5B4-4D5E-A7B9-33FA94E41E65}" type="slidenum">
              <a:rPr lang="ja-JP" altLang="en-US"/>
              <a:pPr>
                <a:defRPr/>
              </a:pPr>
              <a:t>‹#›</a:t>
            </a:fld>
            <a:endParaRPr lang="ja-JP" altLang="en-US" dirty="0"/>
          </a:p>
        </p:txBody>
      </p:sp>
    </p:spTree>
    <p:extLst>
      <p:ext uri="{BB962C8B-B14F-4D97-AF65-F5344CB8AC3E}">
        <p14:creationId xmlns:p14="http://schemas.microsoft.com/office/powerpoint/2010/main" val="73614546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64"/>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3964FA6-21E1-48B1-A346-84A2CA93D86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7226490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9"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5"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1989378-EDBB-43AB-A1EC-BB7732EA5574}"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75286872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88"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86A17F6-7391-446B-9726-93A34E3C3773}"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8413530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138AACB-0E5D-4F48-AB91-1D008C901FD8}"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84745173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441024D-01D9-4649-8F14-61C7C32A6668}"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82116134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15"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D4AEE60-2C0F-4A4B-944A-2D1E98C99F1E}"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40419943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D354218-D0AF-4D60-9145-4E04E8FD5886}"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416542922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17C434E-B24A-4DBF-9AB3-496AF0E550CC}"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14990240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22"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9856BF-1870-43AE-BCBB-58D4DE97988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96153562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13"/>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3FF8F017-1C37-4A1C-89D9-724E82DE7B23}"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609"/>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800">
                <a:solidFill>
                  <a:prstClr val="black"/>
                </a:solidFill>
                <a:ea typeface="ＭＳ Ｐゴシック" charset="-128"/>
              </a:rPr>
              <a:pPr eaLnBrk="0" fontAlgn="base" hangingPunct="0">
                <a:spcBef>
                  <a:spcPct val="0"/>
                </a:spcBef>
                <a:spcAft>
                  <a:spcPct val="0"/>
                </a:spcAft>
                <a:defRPr/>
              </a:pPr>
              <a:t>‹#›</a:t>
            </a:fld>
            <a:endParaRPr sz="1800">
              <a:solidFill>
                <a:prstClr val="black"/>
              </a:solidFill>
              <a:ea typeface="ＭＳ Ｐゴシック" charset="-128"/>
            </a:endParaRPr>
          </a:p>
        </p:txBody>
      </p:sp>
    </p:spTree>
    <p:extLst>
      <p:ext uri="{BB962C8B-B14F-4D97-AF65-F5344CB8AC3E}">
        <p14:creationId xmlns:p14="http://schemas.microsoft.com/office/powerpoint/2010/main" val="1681666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23"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77D7828-EAD3-4DBD-9FE0-FD953F178C72}"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8C71F282-C56F-4E4B-9CDF-70A89999B53C}" type="slidenum">
              <a:rPr lang="ja-JP" altLang="en-US"/>
              <a:pPr>
                <a:defRPr/>
              </a:pPr>
              <a:t>‹#›</a:t>
            </a:fld>
            <a:endParaRPr lang="ja-JP" altLang="en-US" dirty="0"/>
          </a:p>
        </p:txBody>
      </p:sp>
    </p:spTree>
    <p:extLst>
      <p:ext uri="{BB962C8B-B14F-4D97-AF65-F5344CB8AC3E}">
        <p14:creationId xmlns:p14="http://schemas.microsoft.com/office/powerpoint/2010/main" val="386908725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609"/>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800">
                <a:solidFill>
                  <a:prstClr val="black"/>
                </a:solidFill>
              </a:rPr>
              <a:pPr eaLnBrk="0" fontAlgn="base" hangingPunct="0">
                <a:spcBef>
                  <a:spcPct val="0"/>
                </a:spcBef>
                <a:spcAft>
                  <a:spcPct val="0"/>
                </a:spcAft>
                <a:defRPr/>
              </a:pPr>
              <a:t>‹#›</a:t>
            </a:fld>
            <a:endParaRPr lang="en-US" altLang="ja-JP" sz="1800">
              <a:solidFill>
                <a:prstClr val="black"/>
              </a:solidFill>
            </a:endParaRPr>
          </a:p>
        </p:txBody>
      </p:sp>
    </p:spTree>
    <p:extLst>
      <p:ext uri="{BB962C8B-B14F-4D97-AF65-F5344CB8AC3E}">
        <p14:creationId xmlns:p14="http://schemas.microsoft.com/office/powerpoint/2010/main" val="299454659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3" name="直線コネクタ 2"/>
          <p:cNvCxnSpPr/>
          <p:nvPr userDrawn="1"/>
        </p:nvCxnSpPr>
        <p:spPr>
          <a:xfrm>
            <a:off x="411041" y="1412875"/>
            <a:ext cx="9085659"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400" y="620688"/>
            <a:ext cx="9086400" cy="647700"/>
          </a:xfrm>
          <a:noFill/>
          <a:effectLst/>
        </p:spPr>
        <p:txBody>
          <a:bodyPr>
            <a:normAutofit/>
          </a:bodyPr>
          <a:lstStyle>
            <a:lvl1pPr>
              <a:defRPr sz="32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48986046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92"/>
            <a:ext cx="9086400" cy="485775"/>
          </a:xfrm>
        </p:spPr>
        <p:txBody>
          <a:bodyPr>
            <a:normAutofit/>
          </a:bodyPr>
          <a:lstStyle>
            <a:lvl1pPr>
              <a:defRPr sz="24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05400208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41" y="3429000"/>
            <a:ext cx="9085659"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fontAlgn="base">
              <a:spcBef>
                <a:spcPct val="0"/>
              </a:spcBef>
              <a:spcAft>
                <a:spcPct val="0"/>
              </a:spcAft>
            </a:pPr>
            <a:endParaRPr sz="1800">
              <a:solidFill>
                <a:srgbClr val="000000"/>
              </a:solidFill>
            </a:endParaRPr>
          </a:p>
        </p:txBody>
      </p:sp>
      <p:sp>
        <p:nvSpPr>
          <p:cNvPr id="5" name="nakah_lineup"/>
          <p:cNvSpPr>
            <a:spLocks noChangeShapeType="1"/>
          </p:cNvSpPr>
          <p:nvPr/>
        </p:nvSpPr>
        <p:spPr bwMode="gray">
          <a:xfrm>
            <a:off x="411041" y="2781300"/>
            <a:ext cx="9085659"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fontAlgn="base">
              <a:spcBef>
                <a:spcPct val="0"/>
              </a:spcBef>
              <a:spcAft>
                <a:spcPct val="0"/>
              </a:spcAft>
            </a:pPr>
            <a:endParaRPr sz="1800">
              <a:solidFill>
                <a:srgbClr val="000000"/>
              </a:solidFill>
            </a:endParaRPr>
          </a:p>
        </p:txBody>
      </p:sp>
      <p:sp>
        <p:nvSpPr>
          <p:cNvPr id="2" name="タイトル 1"/>
          <p:cNvSpPr>
            <a:spLocks noGrp="1"/>
          </p:cNvSpPr>
          <p:nvPr>
            <p:ph type="title"/>
          </p:nvPr>
        </p:nvSpPr>
        <p:spPr>
          <a:xfrm>
            <a:off x="410400" y="2782800"/>
            <a:ext cx="9086400" cy="648000"/>
          </a:xfrm>
        </p:spPr>
        <p:txBody>
          <a:bodyPr>
            <a:normAutofit/>
          </a:bodyPr>
          <a:lstStyle>
            <a:lvl1pPr algn="ctr">
              <a:defRPr sz="2400" b="1" cap="none" baseline="0"/>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497600" y="4078805"/>
            <a:ext cx="6912000" cy="215444"/>
          </a:xfrm>
        </p:spPr>
        <p:txBody>
          <a:bodyPr/>
          <a:lstStyle>
            <a:lvl1pPr marL="0" indent="0">
              <a:buNone/>
              <a:defRPr sz="1400">
                <a:solidFill>
                  <a:schemeClr val="tx1"/>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102869039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92"/>
            <a:ext cx="9086400" cy="485775"/>
          </a:xfrm>
        </p:spPr>
        <p:txBody>
          <a:bodyPr>
            <a:normAutofit/>
          </a:bodyPr>
          <a:lstStyle>
            <a:lvl1pPr>
              <a:defRPr sz="2400" b="1"/>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346029000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7091" y="6596063"/>
            <a:ext cx="467783"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a:defRPr/>
            </a:pPr>
            <a:endParaRPr sz="1200" dirty="0">
              <a:solidFill>
                <a:srgbClr val="000000"/>
              </a:solidFill>
              <a:sym typeface="Arial"/>
            </a:endParaRPr>
          </a:p>
        </p:txBody>
      </p:sp>
    </p:spTree>
    <p:extLst>
      <p:ext uri="{BB962C8B-B14F-4D97-AF65-F5344CB8AC3E}">
        <p14:creationId xmlns:p14="http://schemas.microsoft.com/office/powerpoint/2010/main" val="222418153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0"/>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a:xfrm>
            <a:off x="495305" y="6356501"/>
            <a:ext cx="2311400" cy="365125"/>
          </a:xfrm>
          <a:prstGeom prst="rect">
            <a:avLst/>
          </a:prstGeom>
        </p:spPr>
        <p:txBody>
          <a:bodyPr/>
          <a:lstStyle>
            <a:lvl1pPr fontAlgn="auto">
              <a:spcBef>
                <a:spcPts val="0"/>
              </a:spcBef>
              <a:spcAft>
                <a:spcPts val="0"/>
              </a:spcAft>
              <a:defRPr sz="1400">
                <a:solidFill>
                  <a:srgbClr val="000000"/>
                </a:solidFill>
                <a:latin typeface="+mn-lt"/>
                <a:ea typeface="+mn-ea"/>
              </a:defRPr>
            </a:lvl1pPr>
          </a:lstStyle>
          <a:p>
            <a:pPr>
              <a:defRPr/>
            </a:pPr>
            <a:fld id="{7F05AB4F-24AB-45A6-A4FF-4813098C6D22}" type="datetime1">
              <a:rPr lang="ja-JP" altLang="en-US" smtClean="0"/>
              <a:t>2018/5/15</a:t>
            </a:fld>
            <a:endParaRPr/>
          </a:p>
        </p:txBody>
      </p:sp>
      <p:sp>
        <p:nvSpPr>
          <p:cNvPr id="5" name="フッター プレースホルダ 4"/>
          <p:cNvSpPr>
            <a:spLocks noGrp="1"/>
          </p:cNvSpPr>
          <p:nvPr>
            <p:ph type="ftr" sz="quarter" idx="11"/>
          </p:nvPr>
        </p:nvSpPr>
        <p:spPr>
          <a:xfrm>
            <a:off x="3384550" y="6356501"/>
            <a:ext cx="3136900" cy="365125"/>
          </a:xfrm>
          <a:prstGeom prst="rect">
            <a:avLst/>
          </a:prstGeom>
        </p:spPr>
        <p:txBody>
          <a:bodyPr/>
          <a:lstStyle>
            <a:lvl1pPr fontAlgn="auto">
              <a:spcBef>
                <a:spcPts val="0"/>
              </a:spcBef>
              <a:spcAft>
                <a:spcPts val="0"/>
              </a:spcAft>
              <a:defRPr sz="1400">
                <a:solidFill>
                  <a:srgbClr val="000000"/>
                </a:solidFill>
                <a:latin typeface="+mn-lt"/>
                <a:ea typeface="+mn-ea"/>
              </a:defRPr>
            </a:lvl1pPr>
          </a:lstStyle>
          <a:p>
            <a:pPr>
              <a:defRPr/>
            </a:pPr>
            <a:endParaRPr/>
          </a:p>
        </p:txBody>
      </p:sp>
      <p:sp>
        <p:nvSpPr>
          <p:cNvPr id="6" name="スライド番号プレースホルダ 5"/>
          <p:cNvSpPr>
            <a:spLocks noGrp="1"/>
          </p:cNvSpPr>
          <p:nvPr>
            <p:ph type="sldNum" sz="quarter" idx="12"/>
          </p:nvPr>
        </p:nvSpPr>
        <p:spPr>
          <a:xfrm>
            <a:off x="7099300" y="6356501"/>
            <a:ext cx="2311400" cy="365125"/>
          </a:xfrm>
          <a:prstGeom prst="rect">
            <a:avLst/>
          </a:prstGeom>
        </p:spPr>
        <p:txBody>
          <a:bodyPr/>
          <a:lstStyle>
            <a:lvl1pPr fontAlgn="auto">
              <a:spcBef>
                <a:spcPts val="0"/>
              </a:spcBef>
              <a:spcAft>
                <a:spcPts val="0"/>
              </a:spcAft>
              <a:defRPr sz="1400" dirty="0">
                <a:solidFill>
                  <a:srgbClr val="000000"/>
                </a:solidFill>
                <a:latin typeface="+mn-lt"/>
                <a:ea typeface="+mn-ea"/>
              </a:defRPr>
            </a:lvl1pPr>
          </a:lstStyle>
          <a:p>
            <a:pPr>
              <a:defRPr/>
            </a:pPr>
            <a:endParaRPr/>
          </a:p>
        </p:txBody>
      </p:sp>
    </p:spTree>
    <p:extLst>
      <p:ext uri="{BB962C8B-B14F-4D97-AF65-F5344CB8AC3E}">
        <p14:creationId xmlns:p14="http://schemas.microsoft.com/office/powerpoint/2010/main" val="144530080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2444" cy="285750"/>
          </a:xfrm>
          <a:prstGeom prst="rect">
            <a:avLst/>
          </a:prstGeo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srgbClr val="000000"/>
                </a:solidFill>
                <a:latin typeface="+mn-lt"/>
                <a:ea typeface="+mn-ea"/>
              </a:defRPr>
            </a:lvl1pPr>
          </a:lstStyle>
          <a:p>
            <a:pPr>
              <a:defRPr/>
            </a:pPr>
            <a:endParaRPr/>
          </a:p>
        </p:txBody>
      </p:sp>
      <p:sp>
        <p:nvSpPr>
          <p:cNvPr id="4" name="スライド番号プレースホルダ 5"/>
          <p:cNvSpPr>
            <a:spLocks noGrp="1"/>
          </p:cNvSpPr>
          <p:nvPr>
            <p:ph type="sldNum" sz="quarter" idx="11"/>
          </p:nvPr>
        </p:nvSpPr>
        <p:spPr>
          <a:xfrm>
            <a:off x="9286881" y="6572250"/>
            <a:ext cx="619125" cy="285750"/>
          </a:xfrm>
          <a:prstGeom prst="rect">
            <a:avLst/>
          </a:prstGeom>
        </p:spPr>
        <p:txBody>
          <a:bodyPr/>
          <a:lstStyle>
            <a:lvl1pPr fontAlgn="auto">
              <a:spcBef>
                <a:spcPts val="0"/>
              </a:spcBef>
              <a:spcAft>
                <a:spcPts val="0"/>
              </a:spcAft>
              <a:defRPr sz="1200">
                <a:solidFill>
                  <a:srgbClr val="000000"/>
                </a:solidFill>
                <a:latin typeface="MS Reference Sans Serif" panose="020B0604030504040204" pitchFamily="34" charset="0"/>
                <a:ea typeface="+mn-ea"/>
                <a:cs typeface="Segoe UI" panose="020B0502040204020203" pitchFamily="34" charset="0"/>
              </a:defRPr>
            </a:lvl1pPr>
          </a:lstStyle>
          <a:p>
            <a:pPr>
              <a:defRPr/>
            </a:pPr>
            <a:fld id="{4DB7A41E-4521-4582-8D87-9E69B63E9D2E}" type="slidenum">
              <a:rPr/>
              <a:pPr>
                <a:defRPr/>
              </a:pPr>
              <a:t>‹#›</a:t>
            </a:fld>
            <a:endParaRPr dirty="0"/>
          </a:p>
        </p:txBody>
      </p:sp>
    </p:spTree>
    <p:extLst>
      <p:ext uri="{BB962C8B-B14F-4D97-AF65-F5344CB8AC3E}">
        <p14:creationId xmlns:p14="http://schemas.microsoft.com/office/powerpoint/2010/main" val="1332604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8970445" y="6616851"/>
            <a:ext cx="93556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algn="r" fontAlgn="base">
              <a:spcBef>
                <a:spcPct val="0"/>
              </a:spcBef>
              <a:spcAft>
                <a:spcPct val="0"/>
              </a:spcAft>
            </a:pPr>
            <a:fld id="{050D94BE-A2A9-4C4C-A17A-048BEEC85347}" type="slidenum">
              <a:rPr sz="1200" smtClean="0">
                <a:solidFill>
                  <a:srgbClr val="000000"/>
                </a:solidFill>
                <a:cs typeface="Arial" charset="0"/>
              </a:rPr>
              <a:pPr algn="r" fontAlgn="base">
                <a:spcBef>
                  <a:spcPct val="0"/>
                </a:spcBef>
                <a:spcAft>
                  <a:spcPct val="0"/>
                </a:spcAft>
              </a:pPr>
              <a:t>‹#›</a:t>
            </a:fld>
            <a:endParaRPr sz="1200">
              <a:solidFill>
                <a:srgbClr val="000000"/>
              </a:solidFill>
              <a:cs typeface="Arial" charset="0"/>
            </a:endParaRPr>
          </a:p>
        </p:txBody>
      </p:sp>
      <p:sp>
        <p:nvSpPr>
          <p:cNvPr id="2" name="タイトル 1"/>
          <p:cNvSpPr>
            <a:spLocks noGrp="1"/>
          </p:cNvSpPr>
          <p:nvPr>
            <p:ph type="title"/>
          </p:nvPr>
        </p:nvSpPr>
        <p:spPr/>
        <p:txBody>
          <a:bodyPr/>
          <a:lstStyle>
            <a:lvl1pPr algn="ctr">
              <a:defRPr baseline="0">
                <a:ea typeface="ＭＳ Ｐゴシック" pitchFamily="50" charset="-128"/>
              </a:defRPr>
            </a:lvl1pPr>
          </a:lstStyle>
          <a:p>
            <a:endParaRPr lang="ja-JP" altLang="en-US" dirty="0"/>
          </a:p>
        </p:txBody>
      </p:sp>
      <p:sp>
        <p:nvSpPr>
          <p:cNvPr id="9" name="テキスト プレースホルダー 8"/>
          <p:cNvSpPr>
            <a:spLocks noGrp="1"/>
          </p:cNvSpPr>
          <p:nvPr>
            <p:ph type="body" sz="quarter" idx="10"/>
          </p:nvPr>
        </p:nvSpPr>
        <p:spPr>
          <a:xfrm>
            <a:off x="428229" y="981089"/>
            <a:ext cx="9049544" cy="1449115"/>
          </a:xfrm>
        </p:spPr>
        <p:txBody>
          <a:bodyPr/>
          <a:lstStyle>
            <a:lvl1pPr>
              <a:defRPr sz="1400"/>
            </a:lvl1pPr>
            <a:lvl2pPr marL="447686" indent="-268295">
              <a:defRPr/>
            </a:lvl2pPr>
            <a:lvl3pPr marL="571514" indent="-212730" algn="l">
              <a:defRPr/>
            </a:lvl3pPr>
            <a:lvl4pPr algn="l">
              <a:defRPr/>
            </a:lvl4pPr>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500427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cSld name="2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0578"/>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41813005"/>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08FD31A-BD8A-4F98-98F1-43CD6065AD0C}"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6552AE83-DE0F-4F6A-BB0F-952412ABA522}" type="slidenum">
              <a:rPr lang="ja-JP" altLang="en-US"/>
              <a:pPr>
                <a:defRPr/>
              </a:pPr>
              <a:t>‹#›</a:t>
            </a:fld>
            <a:endParaRPr lang="ja-JP" altLang="en-US" dirty="0"/>
          </a:p>
        </p:txBody>
      </p:sp>
    </p:spTree>
    <p:extLst>
      <p:ext uri="{BB962C8B-B14F-4D97-AF65-F5344CB8AC3E}">
        <p14:creationId xmlns:p14="http://schemas.microsoft.com/office/powerpoint/2010/main" val="162288245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0578"/>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endParaRPr lang="ja-JP" altLang="en-US" noProof="0" dirty="0"/>
          </a:p>
        </p:txBody>
      </p:sp>
    </p:spTree>
    <p:extLst>
      <p:ext uri="{BB962C8B-B14F-4D97-AF65-F5344CB8AC3E}">
        <p14:creationId xmlns:p14="http://schemas.microsoft.com/office/powerpoint/2010/main" val="3371572754"/>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12"/>
            <a:ext cx="6934200" cy="307777"/>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95305" y="6356501"/>
            <a:ext cx="23114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fld id="{E7E0CDF5-982A-48DB-8F8D-4CBB728189C5}" type="datetime1">
              <a:rPr lang="ja-JP" altLang="en-US" smtClean="0"/>
              <a:t>2018/5/15</a:t>
            </a:fld>
            <a:endParaRPr/>
          </a:p>
        </p:txBody>
      </p:sp>
      <p:sp>
        <p:nvSpPr>
          <p:cNvPr id="5" name="フッター プレースホルダー 4"/>
          <p:cNvSpPr>
            <a:spLocks noGrp="1"/>
          </p:cNvSpPr>
          <p:nvPr>
            <p:ph type="ftr" sz="quarter" idx="11"/>
          </p:nvPr>
        </p:nvSpPr>
        <p:spPr>
          <a:xfrm>
            <a:off x="3384550" y="6356501"/>
            <a:ext cx="31369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endParaRPr/>
          </a:p>
        </p:txBody>
      </p:sp>
      <p:sp>
        <p:nvSpPr>
          <p:cNvPr id="6" name="スライド番号プレースホルダー 5"/>
          <p:cNvSpPr>
            <a:spLocks noGrp="1"/>
          </p:cNvSpPr>
          <p:nvPr>
            <p:ph type="sldNum" sz="quarter" idx="12"/>
          </p:nvPr>
        </p:nvSpPr>
        <p:spPr>
          <a:xfrm>
            <a:off x="7099300" y="6356501"/>
            <a:ext cx="2311400" cy="365125"/>
          </a:xfrm>
          <a:prstGeom prst="rect">
            <a:avLst/>
          </a:prstGeom>
        </p:spPr>
        <p:txBody>
          <a:bodyPr/>
          <a:lstStyle>
            <a:lvl1pPr fontAlgn="auto">
              <a:spcBef>
                <a:spcPts val="0"/>
              </a:spcBef>
              <a:spcAft>
                <a:spcPts val="0"/>
              </a:spcAft>
              <a:defRPr sz="1400">
                <a:solidFill>
                  <a:prstClr val="black">
                    <a:tint val="75000"/>
                  </a:prstClr>
                </a:solidFill>
                <a:latin typeface="+mn-lt"/>
                <a:ea typeface="+mn-ea"/>
              </a:defRPr>
            </a:lvl1pPr>
          </a:lstStyle>
          <a:p>
            <a:pPr>
              <a:defRPr/>
            </a:pPr>
            <a:fld id="{6F83E5BD-66AE-4597-B523-932AADD6CDF0}" type="slidenum">
              <a:rPr/>
              <a:pPr>
                <a:defRPr/>
              </a:pPr>
              <a:t>‹#›</a:t>
            </a:fld>
            <a:endParaRPr/>
          </a:p>
        </p:txBody>
      </p:sp>
    </p:spTree>
    <p:extLst>
      <p:ext uri="{BB962C8B-B14F-4D97-AF65-F5344CB8AC3E}">
        <p14:creationId xmlns:p14="http://schemas.microsoft.com/office/powerpoint/2010/main" val="147243379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E6F562E-3082-406D-98B1-DAE6189BB00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736418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683B04-6337-46A0-89AB-FB87EC14FF5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947736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02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1DE920-B876-46AA-96F8-2787D2FC3DF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810389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AA573F0-58F3-4B71-988F-483B68FC09A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96387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56" y="1535113"/>
            <a:ext cx="437859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5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64C85A7-6813-4EA7-A79A-86755998D179}"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616962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B5F33BD-2CC8-4EB6-B2E5-73B64FB4ABC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41186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A33337-D80D-430C-9E3F-98D0D3CFC6C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420189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7"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9A9871-0C5E-401E-9DD6-A38F599DED0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227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17E0E25-D478-4C5A-9A6C-C54622F556EE}"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A64C23D7-9D51-40FC-A21E-3A57D166419C}" type="slidenum">
              <a:rPr lang="ja-JP" altLang="en-US"/>
              <a:pPr>
                <a:defRPr/>
              </a:pPr>
              <a:t>‹#›</a:t>
            </a:fld>
            <a:endParaRPr lang="ja-JP" altLang="en-US" dirty="0"/>
          </a:p>
        </p:txBody>
      </p:sp>
    </p:spTree>
    <p:extLst>
      <p:ext uri="{BB962C8B-B14F-4D97-AF65-F5344CB8AC3E}">
        <p14:creationId xmlns:p14="http://schemas.microsoft.com/office/powerpoint/2010/main" val="416115165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2C4780-11B0-4DF1-8F3F-BB84E0878ED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730412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E50EE48-0173-44A7-B7AD-4716A272746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442166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44" y="274643"/>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301F31-2EDA-4F70-8863-E9B120C2288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1715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74E871-EFDB-41F1-ADAC-D0BAB42015E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8A22749-8439-41CC-8EB4-13E4B3F48A05}"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47179535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260551280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4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5849B75-79F0-404D-9D04-D8286F7AD182}"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44521373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5E951D1-F998-4F2E-888A-F4F0C1ED1F07}"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54565855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18"/>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76B44A-2AD1-475C-BD87-FA0EAD7AD71E}"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99226767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EEA6652-27E1-497C-B303-BA923F8E9EA6}"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08179680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DB852C6-E3BE-4C47-8798-4EED16C69C80}"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7E4E3B4-BA0D-4156-B800-71821351DB7E}"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1867023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34"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214A619-8486-416C-9EAC-35E88E49B1F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41FB7D17-5D77-4C7E-A261-254ADB3314C0}" type="slidenum">
              <a:rPr lang="ja-JP" altLang="en-US"/>
              <a:pPr>
                <a:defRPr/>
              </a:pPr>
              <a:t>‹#›</a:t>
            </a:fld>
            <a:endParaRPr lang="ja-JP" altLang="en-US" dirty="0"/>
          </a:p>
        </p:txBody>
      </p:sp>
    </p:spTree>
    <p:extLst>
      <p:ext uri="{BB962C8B-B14F-4D97-AF65-F5344CB8AC3E}">
        <p14:creationId xmlns:p14="http://schemas.microsoft.com/office/powerpoint/2010/main" val="189364168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DD99293-1FF6-4535-BE81-E5C48C6E9F62}"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15E5F09-35C8-4A21-81C0-D2EEDE0F015E}"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394281395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60CD4BE-D8D2-454C-A4AF-478D03308134}"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475755F-D21C-48E1-9FAB-6237DBE750FC}"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257323091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5F3CD51-DD67-413E-95B0-AF803F469A55}"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BEB08-872F-4405-92C2-D809500200B3}"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356004033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784F39F-DA96-4AA3-9D10-43A2FE011C97}"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105AD3-80B6-4994-82BC-5196BCEA5D7E}"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33470599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548D0A7-FB9D-4B5C-9DCA-81E60BAD2612}"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BB2DECB-1C63-48A9-A586-432943B8BEEF}"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239801524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9" y="274643"/>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EA0744E-4EAC-42FA-90D9-6F49F63D8D5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66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646E74-72AE-4060-8664-060849739B6F}" type="slidenum">
              <a:rPr lang="ja-JP" altLang="en-US" smtClean="0">
                <a:ea typeface="ＭＳ Ｐゴシック" charset="-128"/>
              </a:rPr>
              <a:pPr>
                <a:defRPr/>
              </a:pPr>
              <a:t>‹#›</a:t>
            </a:fld>
            <a:endParaRPr lang="ja-JP" altLang="en-US">
              <a:ea typeface="ＭＳ Ｐゴシック" charset="-128"/>
            </a:endParaRPr>
          </a:p>
        </p:txBody>
      </p:sp>
    </p:spTree>
    <p:extLst>
      <p:ext uri="{BB962C8B-B14F-4D97-AF65-F5344CB8AC3E}">
        <p14:creationId xmlns:p14="http://schemas.microsoft.com/office/powerpoint/2010/main" val="4413980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23" fontAlgn="base">
              <a:spcBef>
                <a:spcPct val="0"/>
              </a:spcBef>
              <a:spcAft>
                <a:spcPct val="0"/>
              </a:spcAft>
              <a:defRPr/>
            </a:pPr>
            <a:endParaRPr lang="ja-JP" altLang="en-US">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E0E25C3B-F05B-4E23-8395-3FCFBD4E9447}"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663"/>
            <a:ext cx="2311400" cy="365125"/>
          </a:xfrm>
          <a:prstGeom prst="rect">
            <a:avLst/>
          </a:prstGeom>
        </p:spPr>
        <p:txBody>
          <a:bodyPr/>
          <a:lstStyle>
            <a:lvl1pPr>
              <a:defRPr/>
            </a:lvl1pPr>
          </a:lstStyle>
          <a:p>
            <a:pPr eaLnBrk="0" hangingPunct="0">
              <a:defRPr/>
            </a:pPr>
            <a:fld id="{DEC5EFF2-FADB-4BEE-A431-1173ED4A7470}" type="slidenum">
              <a:rPr lang="ja-JP" altLang="en-US" smtClean="0">
                <a:solidFill>
                  <a:prstClr val="black"/>
                </a:solidFill>
                <a:ea typeface="ＭＳ Ｐゴシック" charset="-128"/>
              </a:rPr>
              <a:pPr eaLnBrk="0" hangingPunct="0">
                <a:defRPr/>
              </a:pPr>
              <a:t>‹#›</a:t>
            </a:fld>
            <a:endParaRPr lang="ja-JP" altLang="en-US">
              <a:solidFill>
                <a:prstClr val="black"/>
              </a:solidFill>
              <a:ea typeface="ＭＳ Ｐゴシック" charset="-128"/>
            </a:endParaRPr>
          </a:p>
        </p:txBody>
      </p:sp>
    </p:spTree>
    <p:extLst>
      <p:ext uri="{BB962C8B-B14F-4D97-AF65-F5344CB8AC3E}">
        <p14:creationId xmlns:p14="http://schemas.microsoft.com/office/powerpoint/2010/main" val="138149159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663"/>
            <a:ext cx="2311400" cy="365125"/>
          </a:xfrm>
          <a:prstGeom prst="rect">
            <a:avLst/>
          </a:prstGeom>
        </p:spPr>
        <p:txBody>
          <a:bodyPr/>
          <a:lstStyle>
            <a:lvl1pPr>
              <a:defRPr/>
            </a:lvl1pPr>
          </a:lstStyle>
          <a:p>
            <a:pPr eaLnBrk="0" hangingPunct="0">
              <a:defRPr/>
            </a:pPr>
            <a:fld id="{C810845D-A875-432F-9227-C69B48E58F3E}" type="slidenum">
              <a:rPr lang="en-US" altLang="ja-JP" smtClean="0">
                <a:solidFill>
                  <a:prstClr val="black"/>
                </a:solidFill>
              </a:rPr>
              <a:pPr eaLnBrk="0" hangingPunct="0">
                <a:defRPr/>
              </a:pPr>
              <a:t>‹#›</a:t>
            </a:fld>
            <a:endParaRPr lang="en-US" altLang="ja-JP">
              <a:solidFill>
                <a:prstClr val="black"/>
              </a:solidFill>
            </a:endParaRPr>
          </a:p>
        </p:txBody>
      </p:sp>
    </p:spTree>
    <p:extLst>
      <p:ext uri="{BB962C8B-B14F-4D97-AF65-F5344CB8AC3E}">
        <p14:creationId xmlns:p14="http://schemas.microsoft.com/office/powerpoint/2010/main" val="88103527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79"/>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AF0F704-1CE3-4364-A397-DD7A93C6FD4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017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48EC25-9260-406E-BFFC-E4D4EA8F1070}"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435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92C1961E-8F55-4B5E-945D-53AC25786771}"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374"/>
            <a:ext cx="2311400" cy="365125"/>
          </a:xfrm>
          <a:prstGeom prst="rect">
            <a:avLst/>
          </a:prstGeom>
        </p:spPr>
        <p:txBody>
          <a:bodyPr/>
          <a:lstStyle>
            <a:lvl1pPr eaLnBrk="0" hangingPunct="0">
              <a:defRPr>
                <a:solidFill>
                  <a:prstClr val="black"/>
                </a:solidFill>
                <a:latin typeface="Calibri"/>
                <a:ea typeface="ＭＳ Ｐゴシック" charset="-128"/>
              </a:defRPr>
            </a:lvl1pPr>
          </a:lstStyle>
          <a:p>
            <a:pPr>
              <a:defRPr/>
            </a:pPr>
            <a:fld id="{AAA0F14D-8504-482E-BE01-446AE438952E}" type="slidenum">
              <a:rPr lang="ja-JP" altLang="en-US"/>
              <a:pPr>
                <a:defRPr/>
              </a:pPr>
              <a:t>‹#›</a:t>
            </a:fld>
            <a:endParaRPr lang="ja-JP" altLang="en-US" dirty="0"/>
          </a:p>
        </p:txBody>
      </p:sp>
    </p:spTree>
    <p:extLst>
      <p:ext uri="{BB962C8B-B14F-4D97-AF65-F5344CB8AC3E}">
        <p14:creationId xmlns:p14="http://schemas.microsoft.com/office/powerpoint/2010/main" val="350891528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354"/>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DC4225D-93FB-42AC-8415-180611F15ED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645244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4"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874DE9F-3A40-4F43-B1E2-00E87784B0A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388370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EB3702E-0A11-4FDD-BDD5-BC8CA3F15179}"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516160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63E9604-8E17-4D15-8AD0-0786D10711B4}"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6136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0921CC-A8B7-497C-B2A9-3B552703142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665707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BB27046-77EE-4988-ABE9-D8FCEA5E492B}"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142541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6F0453-1945-4097-8627-A491D5A406F5}"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397463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0EB5FC-CF2D-4DF3-8D3E-F7D73F34AFD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872374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9" y="274643"/>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7D5B72-1053-4B87-B86F-88B4BED8F12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674342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6" y="6572250"/>
            <a:ext cx="619125" cy="285750"/>
          </a:xfrm>
        </p:spPr>
        <p:txBody>
          <a:bodyPr/>
          <a:lstStyle>
            <a:lvl1pPr>
              <a:defRPr sz="1200">
                <a:latin typeface="MS Reference Sans Serif" panose="020B0604030504040204" pitchFamily="34" charset="0"/>
                <a:cs typeface="Segoe UI" panose="020B0502040204020203" pitchFamily="34" charset="0"/>
              </a:defRPr>
            </a:lvl1pPr>
          </a:lstStyle>
          <a:p>
            <a:pPr>
              <a:defRPr/>
            </a:pPr>
            <a:fld id="{9A8D20EB-F730-4492-8523-017BEAE81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3571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374"/>
            <a:ext cx="2311400" cy="365125"/>
          </a:xfrm>
          <a:prstGeom prst="rect">
            <a:avLst/>
          </a:prstGeom>
        </p:spPr>
        <p:txBody>
          <a:bodyPr/>
          <a:lstStyle>
            <a:lvl1pPr eaLnBrk="0" hangingPunct="0">
              <a:defRPr>
                <a:solidFill>
                  <a:prstClr val="black"/>
                </a:solidFill>
                <a:latin typeface="Calibri"/>
                <a:ea typeface="ＭＳ Ｐゴシック"/>
              </a:defRPr>
            </a:lvl1pPr>
          </a:lstStyle>
          <a:p>
            <a:pPr>
              <a:defRPr/>
            </a:pPr>
            <a:fld id="{3CB8E90A-D271-4F9A-96F2-7B1A66FB671E}" type="slidenum">
              <a:rPr lang="en-US" altLang="ja-JP"/>
              <a:pPr>
                <a:defRPr/>
              </a:pPr>
              <a:t>‹#›</a:t>
            </a:fld>
            <a:endParaRPr lang="en-US" altLang="ja-JP" dirty="0"/>
          </a:p>
        </p:txBody>
      </p:sp>
    </p:spTree>
    <p:extLst>
      <p:ext uri="{BB962C8B-B14F-4D97-AF65-F5344CB8AC3E}">
        <p14:creationId xmlns:p14="http://schemas.microsoft.com/office/powerpoint/2010/main" val="339480994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5951"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E7BC20D2-9464-4B6E-B6B8-C121689C2FA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9D3444-D414-4A60-BC9A-7EBBB11B0D3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9247927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6" y="6572250"/>
            <a:ext cx="619125" cy="285750"/>
          </a:xfrm>
        </p:spPr>
        <p:txBody>
          <a:bodyPr/>
          <a:lstStyle>
            <a:lvl1pPr fontAlgn="auto">
              <a:spcBef>
                <a:spcPts val="0"/>
              </a:spcBef>
              <a:spcAft>
                <a:spcPts val="0"/>
              </a:spcAft>
              <a:defRPr sz="1200">
                <a:latin typeface="MS Reference Sans Serif" pitchFamily="34" charset="0"/>
                <a:cs typeface="Segoe UI" pitchFamily="34" charset="0"/>
              </a:defRPr>
            </a:lvl1pPr>
          </a:lstStyle>
          <a:p>
            <a:pPr>
              <a:defRPr/>
            </a:pPr>
            <a:fld id="{1C65D525-D4FE-4E1E-B55B-C2C0EFD70FE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681116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4" name="テキスト ボックス 3"/>
          <p:cNvSpPr txBox="1">
            <a:spLocks noChangeArrowheads="1"/>
          </p:cNvSpPr>
          <p:nvPr userDrawn="1"/>
        </p:nvSpPr>
        <p:spPr bwMode="auto">
          <a:xfrm>
            <a:off x="7435951" y="115888"/>
            <a:ext cx="2333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b="1">
                <a:solidFill>
                  <a:prstClr val="black"/>
                </a:solidFill>
              </a:rPr>
              <a:t>【</a:t>
            </a:r>
            <a:r>
              <a:rPr lang="ja-JP" altLang="en-US" b="1">
                <a:solidFill>
                  <a:prstClr val="black"/>
                </a:solidFill>
              </a:rPr>
              <a:t>機密性３情報</a:t>
            </a:r>
            <a:r>
              <a:rPr lang="en-US" altLang="ja-JP" b="1">
                <a:solidFill>
                  <a:prstClr val="black"/>
                </a:solidFill>
              </a:rPr>
              <a:t>】</a:t>
            </a:r>
            <a:r>
              <a:rPr lang="ja-JP" altLang="en-US" b="1">
                <a:solidFill>
                  <a:prstClr val="black"/>
                </a:solidFill>
              </a:rPr>
              <a:t>厳秘</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18DAB7E2-9E6C-48FC-A1E5-24D7CA2A7209}"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fontAlgn="auto">
              <a:spcBef>
                <a:spcPts val="0"/>
              </a:spcBef>
              <a:spcAft>
                <a:spcPts val="0"/>
              </a:spcAft>
              <a:defRPr/>
            </a:lvl1pPr>
          </a:lstStyle>
          <a:p>
            <a:pPr>
              <a:defRPr/>
            </a:pPr>
            <a:fld id="{E5033A27-F52A-418C-B3FB-8C4AC200CF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5824303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1"/>
          </p:nvPr>
        </p:nvSpPr>
        <p:spPr>
          <a:xfrm>
            <a:off x="9286876" y="6572250"/>
            <a:ext cx="619125" cy="285750"/>
          </a:xfrm>
          <a:prstGeom prst="rect">
            <a:avLst/>
          </a:prstGeom>
        </p:spPr>
        <p:txBody>
          <a:bodyPr/>
          <a:lstStyle>
            <a:lvl1pPr>
              <a:defRPr sz="1200">
                <a:solidFill>
                  <a:prstClr val="black"/>
                </a:solidFill>
                <a:latin typeface="MS Reference Sans Serif" panose="020B0604030504040204" pitchFamily="34" charset="0"/>
                <a:cs typeface="Segoe UI" panose="020B0502040204020203" pitchFamily="34" charset="0"/>
              </a:defRPr>
            </a:lvl1pPr>
          </a:lstStyle>
          <a:p>
            <a:pPr>
              <a:defRPr/>
            </a:pPr>
            <a:fld id="{46F70FA1-21CF-436C-9DEB-8B1C9D7B0E84}" type="slidenum">
              <a:rPr lang="ja-JP" altLang="en-US"/>
              <a:pPr>
                <a:defRPr/>
              </a:pPr>
              <a:t>‹#›</a:t>
            </a:fld>
            <a:endParaRPr lang="ja-JP" altLang="en-US" dirty="0"/>
          </a:p>
        </p:txBody>
      </p:sp>
    </p:spTree>
    <p:extLst>
      <p:ext uri="{BB962C8B-B14F-4D97-AF65-F5344CB8AC3E}">
        <p14:creationId xmlns:p14="http://schemas.microsoft.com/office/powerpoint/2010/main" val="299239985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4A7A823-95E5-447E-AB3D-516A81AEB30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854"/>
            <a:ext cx="2311400" cy="365125"/>
          </a:xfrm>
          <a:prstGeom prst="rect">
            <a:avLst/>
          </a:prstGeom>
        </p:spPr>
        <p:txBody>
          <a:bodyPr/>
          <a:lstStyle>
            <a:lvl1pPr>
              <a:defRPr>
                <a:solidFill>
                  <a:prstClr val="black"/>
                </a:solidFill>
              </a:defRPr>
            </a:lvl1pPr>
          </a:lstStyle>
          <a:p>
            <a:pPr>
              <a:defRPr/>
            </a:pPr>
            <a:fld id="{4ACE5178-09D4-427E-BAAB-277D9EA78903}" type="slidenum">
              <a:rPr lang="ja-JP" altLang="en-US"/>
              <a:pPr>
                <a:defRPr/>
              </a:pPr>
              <a:t>‹#›</a:t>
            </a:fld>
            <a:endParaRPr lang="ja-JP" altLang="en-US"/>
          </a:p>
        </p:txBody>
      </p:sp>
    </p:spTree>
    <p:extLst>
      <p:ext uri="{BB962C8B-B14F-4D97-AF65-F5344CB8AC3E}">
        <p14:creationId xmlns:p14="http://schemas.microsoft.com/office/powerpoint/2010/main" val="156850580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03310443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solidFill>
                  <a:prstClr val="black"/>
                </a:solidFill>
              </a:defRPr>
            </a:lvl1pPr>
          </a:lstStyle>
          <a:p>
            <a:pPr>
              <a:defRPr/>
            </a:pPr>
            <a:fld id="{99F11D81-0C2B-45D0-92D6-BCDFD7F43B2F}" type="slidenum">
              <a:rPr lang="ja-JP" altLang="en-US"/>
              <a:pPr>
                <a:defRPr/>
              </a:pPr>
              <a:t>‹#›</a:t>
            </a:fld>
            <a:endParaRPr lang="ja-JP" altLang="en-US"/>
          </a:p>
        </p:txBody>
      </p:sp>
    </p:spTree>
    <p:extLst>
      <p:ext uri="{BB962C8B-B14F-4D97-AF65-F5344CB8AC3E}">
        <p14:creationId xmlns:p14="http://schemas.microsoft.com/office/powerpoint/2010/main" val="403811806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13" y="6572250"/>
            <a:ext cx="5584825"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1"/>
          </p:nvPr>
        </p:nvSpPr>
        <p:spPr/>
        <p:txBody>
          <a:bodyPr/>
          <a:lstStyle>
            <a:lvl1pPr>
              <a:defRPr/>
            </a:lvl1pPr>
          </a:lstStyle>
          <a:p>
            <a:pPr>
              <a:defRPr/>
            </a:pPr>
            <a:fld id="{A9B47511-1CB5-49A3-A554-E600D4F2B1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141262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FD3E895-FFE5-4DC5-9CF8-B6D3A39DFE9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72E143A-F23D-4F24-B320-DBCEC439F20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0525960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4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EA4B4CD-76AE-42AE-844A-4D31BC2470F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9B5A9457-B2CE-4BBE-BADF-1C9026A7C1A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72522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正方形/長方形 3"/>
          <p:cNvSpPr/>
          <p:nvPr userDrawn="1"/>
        </p:nvSpPr>
        <p:spPr>
          <a:xfrm>
            <a:off x="0" y="469900"/>
            <a:ext cx="9906000" cy="7143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dirty="0">
              <a:solidFill>
                <a:prstClr val="white"/>
              </a:solidFill>
            </a:endParaRP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p:cNvSpPr>
            <a:spLocks noGrp="1"/>
          </p:cNvSpPr>
          <p:nvPr>
            <p:ph type="dt" sz="half" idx="10"/>
          </p:nvPr>
        </p:nvSpPr>
        <p:spPr/>
        <p:txBody>
          <a:bodyPr/>
          <a:lstStyle>
            <a:lvl1pPr>
              <a:defRPr/>
            </a:lvl1pPr>
          </a:lstStyle>
          <a:p>
            <a:pPr>
              <a:defRPr/>
            </a:pPr>
            <a:fld id="{877C8F8C-2918-4A8F-AFB9-DDC4CDEEE12B}" type="datetime1">
              <a:rPr lang="ja-JP" altLang="en-US" smtClean="0"/>
              <a:t>2018/5/15</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0"/>
          <p:cNvSpPr>
            <a:spLocks noGrp="1"/>
          </p:cNvSpPr>
          <p:nvPr>
            <p:ph type="sldNum" sz="quarter" idx="12"/>
          </p:nvPr>
        </p:nvSpPr>
        <p:spPr>
          <a:xfrm>
            <a:off x="7634288" y="6489724"/>
            <a:ext cx="2311400" cy="365125"/>
          </a:xfrm>
          <a:prstGeom prst="rect">
            <a:avLst/>
          </a:prstGeom>
        </p:spPr>
        <p:txBody>
          <a:bodyPr vert="horz" lIns="91440" tIns="45720" rIns="91440" bIns="45720" rtlCol="0" anchor="ctr"/>
          <a:lstStyle>
            <a:lvl1pPr algn="r" fontAlgn="auto">
              <a:spcBef>
                <a:spcPts val="0"/>
              </a:spcBef>
              <a:spcAft>
                <a:spcPts val="0"/>
              </a:spcAft>
              <a:defRPr sz="1500" baseline="0">
                <a:solidFill>
                  <a:prstClr val="black">
                    <a:tint val="75000"/>
                  </a:prstClr>
                </a:solidFill>
                <a:latin typeface="HG丸ｺﾞｼｯｸM-PRO" pitchFamily="50" charset="-128"/>
                <a:ea typeface="HG丸ｺﾞｼｯｸM-PRO" pitchFamily="50" charset="-128"/>
              </a:defRPr>
            </a:lvl1pPr>
          </a:lstStyle>
          <a:p>
            <a:pPr>
              <a:defRPr/>
            </a:pPr>
            <a:fld id="{663AA2C6-6738-4016-8796-D888EFABEE22}" type="slidenum">
              <a:rPr lang="ja-JP" altLang="en-US"/>
              <a:pPr>
                <a:defRPr/>
              </a:pPr>
              <a:t>‹#›</a:t>
            </a:fld>
            <a:endParaRPr lang="ja-JP" altLang="en-US" dirty="0"/>
          </a:p>
        </p:txBody>
      </p:sp>
    </p:spTree>
    <p:extLst>
      <p:ext uri="{BB962C8B-B14F-4D97-AF65-F5344CB8AC3E}">
        <p14:creationId xmlns:p14="http://schemas.microsoft.com/office/powerpoint/2010/main" val="50345616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4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0" y="6572250"/>
            <a:ext cx="5583238" cy="285750"/>
          </a:xfrm>
        </p:spPr>
        <p:txBody>
          <a:bodyPr/>
          <a:lstStyle>
            <a:lvl1pPr marL="0" marR="0" indent="0" algn="l" defTabSz="914423" rtl="0" eaLnBrk="1" fontAlgn="auto" latinLnBrk="0" hangingPunct="1">
              <a:lnSpc>
                <a:spcPct val="100000"/>
              </a:lnSpc>
              <a:spcBef>
                <a:spcPts val="0"/>
              </a:spcBef>
              <a:spcAft>
                <a:spcPts val="0"/>
              </a:spcAft>
              <a:buClrTx/>
              <a:buSzTx/>
              <a:buFontTx/>
              <a:buNone/>
              <a:tabLst/>
              <a:defRPr sz="1200">
                <a:solidFill>
                  <a:prstClr val="black">
                    <a:tint val="75000"/>
                  </a:prstClr>
                </a:solidFill>
                <a:ea typeface="ＭＳ Ｐゴシック"/>
              </a:defRPr>
            </a:lvl1pPr>
          </a:lstStyle>
          <a:p>
            <a:pPr>
              <a:defRPr/>
            </a:pPr>
            <a:endParaRPr/>
          </a:p>
        </p:txBody>
      </p:sp>
      <p:sp>
        <p:nvSpPr>
          <p:cNvPr id="4" name="スライド番号プレースホルダ 5"/>
          <p:cNvSpPr>
            <a:spLocks noGrp="1"/>
          </p:cNvSpPr>
          <p:nvPr>
            <p:ph type="sldNum" sz="quarter" idx="11"/>
          </p:nvPr>
        </p:nvSpPr>
        <p:spPr>
          <a:xfrm>
            <a:off x="9286876" y="6572250"/>
            <a:ext cx="619125" cy="285750"/>
          </a:xfrm>
        </p:spPr>
        <p:txBody>
          <a:bodyPr/>
          <a:lstStyle>
            <a:lvl1pPr>
              <a:defRPr sz="1200">
                <a:solidFill>
                  <a:prstClr val="black">
                    <a:tint val="75000"/>
                  </a:prstClr>
                </a:solidFill>
                <a:latin typeface="MS Reference Sans Serif" panose="020B0604030504040204" pitchFamily="34" charset="0"/>
                <a:ea typeface="ＭＳ Ｐゴシック"/>
                <a:cs typeface="Segoe UI" panose="020B0502040204020203" pitchFamily="34" charset="0"/>
              </a:defRPr>
            </a:lvl1pPr>
          </a:lstStyle>
          <a:p>
            <a:pPr>
              <a:defRPr/>
            </a:pPr>
            <a:fld id="{7AF3AAAE-4298-497F-91CF-220E59164DA2}" type="slidenum">
              <a:rPr/>
              <a:pPr>
                <a:defRPr/>
              </a:pPr>
              <a:t>‹#›</a:t>
            </a:fld>
            <a:endParaRPr dirty="0"/>
          </a:p>
        </p:txBody>
      </p:sp>
    </p:spTree>
    <p:extLst>
      <p:ext uri="{BB962C8B-B14F-4D97-AF65-F5344CB8AC3E}">
        <p14:creationId xmlns:p14="http://schemas.microsoft.com/office/powerpoint/2010/main" val="10842292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7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99C62DC-3290-4C32-82F8-E4FBE009A175}"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vl1pPr>
          </a:lstStyle>
          <a:p>
            <a:pPr>
              <a:defRPr/>
            </a:pPr>
            <a:fld id="{3864F030-0AEB-4647-9144-0AE088DD03B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9010012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13A0D1C-0F2D-4DDB-AD46-46DD2DDCBA12}"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92676499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929C79-F003-450F-9CA6-E7555649852A}"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87318832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B63A6B-99DC-4E16-9B1F-04103FEFEF7C}"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42650333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3E76A3-73C9-454D-A97D-8055E2AC27F1}"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58411977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6A2A3CB-FB9F-43EB-95B6-180659592CCB}"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83825324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27A0A5-9CAD-4FF6-946F-20A24051E727}"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3991219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BC7590-7F04-4DBA-B7B4-3FD7AA0B8EBB}"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6168264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6F34A8-EBD2-477E-A464-168C69B5F628}"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791590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5" name="スライド番号プレースホルダー 2"/>
          <p:cNvSpPr txBox="1">
            <a:spLocks/>
          </p:cNvSpPr>
          <p:nvPr userDrawn="1"/>
        </p:nvSpPr>
        <p:spPr>
          <a:xfrm>
            <a:off x="9055100" y="30164"/>
            <a:ext cx="850900" cy="446087"/>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79A42B93-73BD-44BD-891E-BF92784E6886}" type="slidenum">
              <a:rPr lang="ja-JP" altLang="en-US" sz="1800"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fontAlgn="auto">
                <a:spcBef>
                  <a:spcPts val="0"/>
                </a:spcBef>
                <a:spcAft>
                  <a:spcPts val="0"/>
                </a:spcAft>
                <a:defRPr/>
              </a:pPr>
              <a:t>‹#›</a:t>
            </a:fld>
            <a:endParaRPr lang="ja-JP" altLang="en-US" sz="1800"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プレースホルダー 9"/>
          <p:cNvSpPr>
            <a:spLocks noGrp="1"/>
          </p:cNvSpPr>
          <p:nvPr>
            <p:ph type="body" sz="quarter" idx="14"/>
          </p:nvPr>
        </p:nvSpPr>
        <p:spPr>
          <a:xfrm>
            <a:off x="201183" y="3105623"/>
            <a:ext cx="2887009" cy="307777"/>
          </a:xfrm>
          <a:prstGeom prst="rect">
            <a:avLst/>
          </a:prstGeo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200474" y="3769296"/>
            <a:ext cx="2014975"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200843" y="4365764"/>
            <a:ext cx="1513235"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Tree>
    <p:extLst>
      <p:ext uri="{BB962C8B-B14F-4D97-AF65-F5344CB8AC3E}">
        <p14:creationId xmlns:p14="http://schemas.microsoft.com/office/powerpoint/2010/main" val="338597883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68E363-C661-4CAE-9F37-8E4EEB3B5EC8}"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4302355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0BC56F-E5AE-4DF3-9874-F797D3BD7673}"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15141337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694F7D-ACF2-4F8E-B434-5F0B577D3D70}"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6944605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A17AD2-E445-44E8-B504-AC0200D201F8}"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8A22749-8439-41CC-8EB4-13E4B3F48A05}" type="slidenum">
              <a:rPr lang="ja-JP" altLang="en-US" smtClean="0"/>
              <a:pPr/>
              <a:t>‹#›</a:t>
            </a:fld>
            <a:endParaRPr lang="ja-JP" altLang="en-US"/>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37411952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85"/>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34D2C03-D740-4863-B327-23A23C366A3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8341718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59D4E5E-1A33-4F9A-98E0-7F0A7EE4DD3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04963842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60"/>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95234B6-DBE8-47C2-A259-757AC780E22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16242633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8"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4"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3DC9B2C-D28C-452D-8B68-C920BB56B738}"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06952846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8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8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BF6D295-F9D2-4E56-9B9E-5D75A593CF2A}"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69333418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A09F470-009E-494F-98BE-0820E29554D6}"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50403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9"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5"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92A4DB0-6043-4A57-9D60-E0F6E078DAE2}" type="datetime1">
              <a:rPr lang="ja-JP" altLang="en-US" smtClean="0"/>
              <a:t>2018/5/15</a:t>
            </a:fld>
            <a:endParaRPr dirty="0"/>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7137368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13" name="正方形/長方形 12"/>
          <p:cNvSpPr/>
          <p:nvPr userDrawn="1"/>
        </p:nvSpPr>
        <p:spPr>
          <a:xfrm>
            <a:off x="0" y="469900"/>
            <a:ext cx="9906000" cy="7143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dirty="0">
              <a:solidFill>
                <a:prstClr val="white"/>
              </a:solidFill>
            </a:endParaRPr>
          </a:p>
        </p:txBody>
      </p:sp>
      <p:sp>
        <p:nvSpPr>
          <p:cNvPr id="6" name="タイトル 1"/>
          <p:cNvSpPr>
            <a:spLocks noGrp="1"/>
          </p:cNvSpPr>
          <p:nvPr>
            <p:ph type="title"/>
          </p:nvPr>
        </p:nvSpPr>
        <p:spPr>
          <a:xfrm>
            <a:off x="200477" y="188645"/>
            <a:ext cx="9505503" cy="461665"/>
          </a:xfrm>
          <a:prstGeom prst="rect">
            <a:avLst/>
          </a:prstGeom>
        </p:spPr>
        <p:txBody>
          <a:bodyPr>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タイトルの書式設定</a:t>
            </a:r>
            <a:endParaRPr lang="ja-JP" altLang="en-US" dirty="0"/>
          </a:p>
        </p:txBody>
      </p:sp>
      <p:sp>
        <p:nvSpPr>
          <p:cNvPr id="8" name="テキスト プレースホルダー 9"/>
          <p:cNvSpPr>
            <a:spLocks noGrp="1"/>
          </p:cNvSpPr>
          <p:nvPr>
            <p:ph type="body" sz="quarter" idx="13"/>
          </p:nvPr>
        </p:nvSpPr>
        <p:spPr>
          <a:xfrm>
            <a:off x="200807" y="6309980"/>
            <a:ext cx="9396722" cy="161583"/>
          </a:xfrm>
          <a:prstGeom prst="rect">
            <a:avLst/>
          </a:prstGeom>
          <a:noFill/>
        </p:spPr>
        <p:txBody>
          <a:bodyPr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9" name="テキスト プレースホルダー 9"/>
          <p:cNvSpPr>
            <a:spLocks noGrp="1"/>
          </p:cNvSpPr>
          <p:nvPr>
            <p:ph type="body" sz="quarter" idx="14"/>
          </p:nvPr>
        </p:nvSpPr>
        <p:spPr>
          <a:xfrm>
            <a:off x="201183" y="3105623"/>
            <a:ext cx="2887009" cy="307777"/>
          </a:xfrm>
          <a:prstGeom prst="rect">
            <a:avLst/>
          </a:prstGeo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0" name="テキスト プレースホルダー 9"/>
          <p:cNvSpPr>
            <a:spLocks noGrp="1"/>
          </p:cNvSpPr>
          <p:nvPr>
            <p:ph type="body" sz="quarter" idx="15"/>
          </p:nvPr>
        </p:nvSpPr>
        <p:spPr>
          <a:xfrm>
            <a:off x="200474" y="3769296"/>
            <a:ext cx="2014975"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1" name="テキスト プレースホルダー 9"/>
          <p:cNvSpPr>
            <a:spLocks noGrp="1"/>
          </p:cNvSpPr>
          <p:nvPr>
            <p:ph type="body" sz="quarter" idx="16"/>
          </p:nvPr>
        </p:nvSpPr>
        <p:spPr>
          <a:xfrm>
            <a:off x="200843" y="4365764"/>
            <a:ext cx="1513235"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2" name="テキスト プレースホルダー 11"/>
          <p:cNvSpPr>
            <a:spLocks noGrp="1"/>
          </p:cNvSpPr>
          <p:nvPr>
            <p:ph type="body" sz="quarter" idx="17"/>
          </p:nvPr>
        </p:nvSpPr>
        <p:spPr>
          <a:xfrm>
            <a:off x="200031" y="764704"/>
            <a:ext cx="9505950" cy="525886"/>
          </a:xfrm>
          <a:prstGeom prst="rect">
            <a:avLst/>
          </a:prstGeom>
          <a:solidFill>
            <a:srgbClr val="99D6EC"/>
          </a:solidFill>
          <a:ln>
            <a:noFill/>
          </a:ln>
        </p:spPr>
        <p:txBody>
          <a:bodyPr lIns="216000" tIns="108000" rIns="216000" bIns="108000" rtlCol="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lvl="0"/>
            <a:r>
              <a:rPr lang="ja-JP" altLang="en-US"/>
              <a:t>マスター テキストの書式設定</a:t>
            </a:r>
          </a:p>
        </p:txBody>
      </p:sp>
      <p:sp>
        <p:nvSpPr>
          <p:cNvPr id="14" name="日付プレースホルダー 2"/>
          <p:cNvSpPr>
            <a:spLocks noGrp="1"/>
          </p:cNvSpPr>
          <p:nvPr>
            <p:ph type="dt" sz="half" idx="18"/>
          </p:nvPr>
        </p:nvSpPr>
        <p:spPr>
          <a:xfrm>
            <a:off x="-11100" y="6519887"/>
            <a:ext cx="2311401" cy="365125"/>
          </a:xfrm>
        </p:spPr>
        <p:txBody>
          <a:bodyPr/>
          <a:lstStyle>
            <a:lvl1pPr>
              <a:defRPr/>
            </a:lvl1pPr>
          </a:lstStyle>
          <a:p>
            <a:pPr>
              <a:defRPr/>
            </a:pPr>
            <a:fld id="{187C18B1-C946-4E73-A647-CA82826C871F}" type="datetime1">
              <a:rPr lang="ja-JP" altLang="en-US" smtClean="0"/>
              <a:t>2018/5/15</a:t>
            </a:fld>
            <a:endParaRPr/>
          </a:p>
        </p:txBody>
      </p:sp>
      <p:sp>
        <p:nvSpPr>
          <p:cNvPr id="15" name="フッター プレースホルダー 3"/>
          <p:cNvSpPr>
            <a:spLocks noGrp="1"/>
          </p:cNvSpPr>
          <p:nvPr>
            <p:ph type="ftr" sz="quarter" idx="19"/>
          </p:nvPr>
        </p:nvSpPr>
        <p:spPr>
          <a:xfrm>
            <a:off x="3392488" y="6524649"/>
            <a:ext cx="3136900" cy="365125"/>
          </a:xfrm>
        </p:spPr>
        <p:txBody>
          <a:bodyPr/>
          <a:lstStyle>
            <a:lvl1pPr>
              <a:defRPr/>
            </a:lvl1pPr>
          </a:lstStyle>
          <a:p>
            <a:pPr>
              <a:defRPr/>
            </a:pPr>
            <a:endParaRPr/>
          </a:p>
        </p:txBody>
      </p:sp>
      <p:sp>
        <p:nvSpPr>
          <p:cNvPr id="16" name="スライド番号プレースホルダー 4"/>
          <p:cNvSpPr>
            <a:spLocks noGrp="1"/>
          </p:cNvSpPr>
          <p:nvPr>
            <p:ph type="sldNum" sz="quarter" idx="20"/>
          </p:nvPr>
        </p:nvSpPr>
        <p:spPr>
          <a:xfrm>
            <a:off x="7605713" y="6524649"/>
            <a:ext cx="2311400" cy="365125"/>
          </a:xfrm>
          <a:prstGeom prst="rect">
            <a:avLst/>
          </a:prstGeom>
        </p:spPr>
        <p:txBody>
          <a:bodyPr/>
          <a:lstStyle>
            <a:lvl1pPr fontAlgn="auto">
              <a:spcBef>
                <a:spcPts val="0"/>
              </a:spcBef>
              <a:spcAft>
                <a:spcPts val="0"/>
              </a:spcAft>
              <a:defRPr sz="1400">
                <a:solidFill>
                  <a:prstClr val="black"/>
                </a:solidFill>
                <a:latin typeface="Calibri"/>
                <a:ea typeface="ＭＳ Ｐゴシック"/>
              </a:defRPr>
            </a:lvl1pPr>
          </a:lstStyle>
          <a:p>
            <a:pPr>
              <a:defRPr/>
            </a:pPr>
            <a:fld id="{9B30095B-F328-4583-B705-39D2AF9653DA}" type="slidenum">
              <a:rPr lang="ja-JP" altLang="en-US"/>
              <a:pPr>
                <a:defRPr/>
              </a:pPr>
              <a:t>‹#›</a:t>
            </a:fld>
            <a:endParaRPr lang="ja-JP" altLang="en-US" dirty="0"/>
          </a:p>
        </p:txBody>
      </p:sp>
    </p:spTree>
    <p:extLst>
      <p:ext uri="{BB962C8B-B14F-4D97-AF65-F5344CB8AC3E}">
        <p14:creationId xmlns:p14="http://schemas.microsoft.com/office/powerpoint/2010/main" val="412630272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4CA7114-779D-4FF3-B829-FE8A0A2D71FE}"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30690826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14" y="27316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2" y="1435111"/>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913026C-2BFD-49A8-9879-C064094938C4}"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57918668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E3D5CCF-0335-423F-9740-CF3F0BBB7C40}"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81980087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B154B61-9311-475C-9F70-334EE9751C9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0349428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2"/>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21" y="274752"/>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852A4F1-06A4-4155-81E5-A26C7B8E9718}"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605"/>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2243491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109"/>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B3C959B-3833-457A-82C6-A5FA3A41055A}"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605"/>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800">
                <a:solidFill>
                  <a:prstClr val="black"/>
                </a:solidFill>
                <a:ea typeface="ＭＳ Ｐゴシック" charset="-128"/>
              </a:rPr>
              <a:pPr eaLnBrk="0" fontAlgn="base" hangingPunct="0">
                <a:spcBef>
                  <a:spcPct val="0"/>
                </a:spcBef>
                <a:spcAft>
                  <a:spcPct val="0"/>
                </a:spcAft>
                <a:defRPr/>
              </a:pPr>
              <a:t>‹#›</a:t>
            </a:fld>
            <a:endParaRPr sz="1800">
              <a:solidFill>
                <a:prstClr val="black"/>
              </a:solidFill>
              <a:ea typeface="ＭＳ Ｐゴシック" charset="-128"/>
            </a:endParaRPr>
          </a:p>
        </p:txBody>
      </p:sp>
    </p:spTree>
    <p:extLst>
      <p:ext uri="{BB962C8B-B14F-4D97-AF65-F5344CB8AC3E}">
        <p14:creationId xmlns:p14="http://schemas.microsoft.com/office/powerpoint/2010/main" val="285385335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605"/>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800">
                <a:solidFill>
                  <a:prstClr val="black"/>
                </a:solidFill>
              </a:rPr>
              <a:pPr eaLnBrk="0" fontAlgn="base" hangingPunct="0">
                <a:spcBef>
                  <a:spcPct val="0"/>
                </a:spcBef>
                <a:spcAft>
                  <a:spcPct val="0"/>
                </a:spcAft>
                <a:defRPr/>
              </a:pPr>
              <a:t>‹#›</a:t>
            </a:fld>
            <a:endParaRPr lang="en-US" altLang="ja-JP" sz="1800">
              <a:solidFill>
                <a:prstClr val="black"/>
              </a:solidFill>
            </a:endParaRPr>
          </a:p>
        </p:txBody>
      </p:sp>
    </p:spTree>
    <p:extLst>
      <p:ext uri="{BB962C8B-B14F-4D97-AF65-F5344CB8AC3E}">
        <p14:creationId xmlns:p14="http://schemas.microsoft.com/office/powerpoint/2010/main" val="355567714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42"/>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35D31D-5D37-46FC-BD0C-3A9DE133BA8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644625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F8917C-CC13-4C89-A5D2-7025CBC2ECA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35982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017"/>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2E2679-E973-4036-B00D-5672478ECA4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2844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453212"/>
            <a:ext cx="2311400" cy="268287"/>
          </a:xfrm>
          <a:prstGeom prst="rect">
            <a:avLst/>
          </a:prstGeom>
        </p:spPr>
        <p:txBody>
          <a:bodyPr/>
          <a:lstStyle>
            <a:lvl1pPr fontAlgn="auto">
              <a:spcBef>
                <a:spcPts val="0"/>
              </a:spcBef>
              <a:spcAft>
                <a:spcPts val="0"/>
              </a:spcAft>
              <a:defRPr sz="1400">
                <a:solidFill>
                  <a:prstClr val="black"/>
                </a:solidFill>
                <a:latin typeface="Calibri"/>
                <a:ea typeface="ＭＳ Ｐゴシック"/>
              </a:defRPr>
            </a:lvl1pPr>
          </a:lstStyle>
          <a:p>
            <a:pPr>
              <a:defRPr/>
            </a:pPr>
            <a:fld id="{CB0C3326-5F31-4574-ADD9-379F6BC9AC7B}" type="slidenum">
              <a:rPr lang="en-US" altLang="ja-JP"/>
              <a:pPr>
                <a:defRPr/>
              </a:pPr>
              <a:t>‹#›</a:t>
            </a:fld>
            <a:endParaRPr lang="en-US" altLang="ja-JP" dirty="0"/>
          </a:p>
        </p:txBody>
      </p:sp>
    </p:spTree>
    <p:extLst>
      <p:ext uri="{BB962C8B-B14F-4D97-AF65-F5344CB8AC3E}">
        <p14:creationId xmlns:p14="http://schemas.microsoft.com/office/powerpoint/2010/main" val="153116460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681DEC-95DF-4F90-8214-6C95F26BA2A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58830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5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5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2198C6-94AA-4759-BF9C-C8326430CED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923005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01B79D-D0A4-4A08-A84F-931BF108206B}"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623781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A63F7A-1281-4079-9220-E85883F8FFD5}"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588190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37FA8A-6E5F-450C-9D45-D2DE7D3AF7F7}"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721779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199FAA-4016-40A8-9AF0-5C2983B5ADB5}"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6859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B0322F-5714-4F8A-AD7B-EBC9C45D80C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46884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44"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A5911C6-22F8-4D13-936F-4052A2E4E9F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07F8C46-7B0A-4529-A672-13C8389A2EA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627530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90F62DE-1547-4859-9F44-AE9ED8BA3CF3}"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8A22749-8439-41CC-8EB4-13E4B3F48A05}"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73778644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725291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0" y="620688"/>
            <a:ext cx="9086400" cy="647700"/>
          </a:xfrm>
          <a:noFill/>
          <a:effectLst/>
        </p:spPr>
        <p:txBody>
          <a:bodyPr>
            <a:normAutofit/>
          </a:bodyPr>
          <a:lstStyle>
            <a:lvl1pPr>
              <a:defRPr sz="3200"/>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8724446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26817543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44824052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3838036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92688576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45731085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193119069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16330532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58730783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235514091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8" y="274639"/>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00" y="635640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800">
                <a:ea typeface="ＭＳ Ｐゴシック" charset="-128"/>
              </a:rPr>
              <a:pPr fontAlgn="base">
                <a:spcBef>
                  <a:spcPct val="0"/>
                </a:spcBef>
                <a:spcAft>
                  <a:spcPct val="0"/>
                </a:spcAft>
                <a:defRPr/>
              </a:pPr>
              <a:t>‹#›</a:t>
            </a:fld>
            <a:endParaRPr sz="1800">
              <a:ea typeface="ＭＳ Ｐゴシック" charset="-128"/>
            </a:endParaRPr>
          </a:p>
        </p:txBody>
      </p:sp>
    </p:spTree>
    <p:extLst>
      <p:ext uri="{BB962C8B-B14F-4D97-AF65-F5344CB8AC3E}">
        <p14:creationId xmlns:p14="http://schemas.microsoft.com/office/powerpoint/2010/main" val="333173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52444927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800">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9300" y="6356409"/>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800">
                <a:solidFill>
                  <a:prstClr val="black"/>
                </a:solidFill>
                <a:ea typeface="ＭＳ Ｐゴシック" charset="-128"/>
              </a:rPr>
              <a:pPr eaLnBrk="0" fontAlgn="base" hangingPunct="0">
                <a:spcBef>
                  <a:spcPct val="0"/>
                </a:spcBef>
                <a:spcAft>
                  <a:spcPct val="0"/>
                </a:spcAft>
                <a:defRPr/>
              </a:pPr>
              <a:t>‹#›</a:t>
            </a:fld>
            <a:endParaRPr sz="1800">
              <a:solidFill>
                <a:prstClr val="black"/>
              </a:solidFill>
              <a:ea typeface="ＭＳ Ｐゴシック" charset="-128"/>
            </a:endParaRPr>
          </a:p>
        </p:txBody>
      </p:sp>
    </p:spTree>
    <p:extLst>
      <p:ext uri="{BB962C8B-B14F-4D97-AF65-F5344CB8AC3E}">
        <p14:creationId xmlns:p14="http://schemas.microsoft.com/office/powerpoint/2010/main" val="44715181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409"/>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800">
                <a:solidFill>
                  <a:prstClr val="black"/>
                </a:solidFill>
              </a:rPr>
              <a:pPr eaLnBrk="0" fontAlgn="base" hangingPunct="0">
                <a:spcBef>
                  <a:spcPct val="0"/>
                </a:spcBef>
                <a:spcAft>
                  <a:spcPct val="0"/>
                </a:spcAft>
                <a:defRPr/>
              </a:pPr>
              <a:t>‹#›</a:t>
            </a:fld>
            <a:endParaRPr lang="en-US" altLang="ja-JP" sz="1800">
              <a:solidFill>
                <a:prstClr val="black"/>
              </a:solidFill>
            </a:endParaRPr>
          </a:p>
        </p:txBody>
      </p:sp>
    </p:spTree>
    <p:extLst>
      <p:ext uri="{BB962C8B-B14F-4D97-AF65-F5344CB8AC3E}">
        <p14:creationId xmlns:p14="http://schemas.microsoft.com/office/powerpoint/2010/main" val="422058895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5C6729D1-51A1-42D6-822D-A8646A242D0C}" type="datetime1">
              <a:rPr lang="ja-JP" altLang="en-US" smtClean="0"/>
              <a:t>2018/5/15</a:t>
            </a:fld>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998E828E-B785-46B2-A904-DE4601EC30CB}" type="slidenum">
              <a:rPr lang="ja-JP" altLang="en-US" smtClean="0"/>
              <a:pPr>
                <a:defRPr/>
              </a:pPr>
              <a:t>‹#›</a:t>
            </a:fld>
            <a:endParaRPr lang="ja-JP" altLang="en-US" dirty="0"/>
          </a:p>
        </p:txBody>
      </p:sp>
    </p:spTree>
    <p:extLst>
      <p:ext uri="{BB962C8B-B14F-4D97-AF65-F5344CB8AC3E}">
        <p14:creationId xmlns:p14="http://schemas.microsoft.com/office/powerpoint/2010/main" val="166541220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546B1BEE-7804-4FE0-A474-90303D76475B}" type="datetime1">
              <a:rPr lang="ja-JP" altLang="en-US" smtClean="0"/>
              <a:t>2018/5/15</a:t>
            </a:fld>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71DA57C5-A220-442C-BA40-BBE6453B5B6F}" type="slidenum">
              <a:rPr lang="ja-JP" altLang="en-US" smtClean="0"/>
              <a:pPr>
                <a:defRPr/>
              </a:pPr>
              <a:t>‹#›</a:t>
            </a:fld>
            <a:endParaRPr lang="ja-JP" altLang="en-US" dirty="0"/>
          </a:p>
        </p:txBody>
      </p:sp>
    </p:spTree>
    <p:extLst>
      <p:ext uri="{BB962C8B-B14F-4D97-AF65-F5344CB8AC3E}">
        <p14:creationId xmlns:p14="http://schemas.microsoft.com/office/powerpoint/2010/main" val="302557741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DF8E2788-BC38-4FEC-A916-29716A06561D}" type="datetime1">
              <a:rPr lang="ja-JP" altLang="en-US" smtClean="0"/>
              <a:t>2018/5/15</a:t>
            </a:fld>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77CD04DE-09BE-423C-ACB9-02E97DD463A3}" type="slidenum">
              <a:rPr lang="ja-JP" altLang="en-US" smtClean="0"/>
              <a:pPr>
                <a:defRPr/>
              </a:pPr>
              <a:t>‹#›</a:t>
            </a:fld>
            <a:endParaRPr lang="ja-JP" altLang="en-US" dirty="0"/>
          </a:p>
        </p:txBody>
      </p:sp>
    </p:spTree>
    <p:extLst>
      <p:ext uri="{BB962C8B-B14F-4D97-AF65-F5344CB8AC3E}">
        <p14:creationId xmlns:p14="http://schemas.microsoft.com/office/powerpoint/2010/main" val="197194870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D9447804-D11B-48AB-8230-775F3E48222B}" type="datetime1">
              <a:rPr lang="ja-JP" altLang="en-US" smtClean="0"/>
              <a:t>2018/5/15</a:t>
            </a:fld>
            <a:endParaRPr lang="ja-JP" altLang="en-US" dirty="0"/>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0D2B005-A534-41A1-B47E-283CA70EF4F7}" type="slidenum">
              <a:rPr lang="ja-JP" altLang="en-US" smtClean="0"/>
              <a:pPr>
                <a:defRPr/>
              </a:pPr>
              <a:t>‹#›</a:t>
            </a:fld>
            <a:endParaRPr lang="ja-JP" altLang="en-US" dirty="0"/>
          </a:p>
        </p:txBody>
      </p:sp>
    </p:spTree>
    <p:extLst>
      <p:ext uri="{BB962C8B-B14F-4D97-AF65-F5344CB8AC3E}">
        <p14:creationId xmlns:p14="http://schemas.microsoft.com/office/powerpoint/2010/main" val="112076230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EA4CF16B-C715-4FED-9AB0-AED27275BED5}" type="datetime1">
              <a:rPr lang="ja-JP" altLang="en-US" smtClean="0"/>
              <a:t>2018/5/15</a:t>
            </a:fld>
            <a:endParaRPr lang="ja-JP" altLang="en-US" dirty="0"/>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F26372AE-4FB6-4E04-81AF-4B0C2401A049}" type="slidenum">
              <a:rPr lang="ja-JP" altLang="en-US" smtClean="0"/>
              <a:pPr>
                <a:defRPr/>
              </a:pPr>
              <a:t>‹#›</a:t>
            </a:fld>
            <a:endParaRPr lang="ja-JP" altLang="en-US" dirty="0"/>
          </a:p>
        </p:txBody>
      </p:sp>
    </p:spTree>
    <p:extLst>
      <p:ext uri="{BB962C8B-B14F-4D97-AF65-F5344CB8AC3E}">
        <p14:creationId xmlns:p14="http://schemas.microsoft.com/office/powerpoint/2010/main" val="350834304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E8DB3390-6964-4560-9004-FB4EB81E890C}" type="datetime1">
              <a:rPr lang="ja-JP" altLang="en-US" smtClean="0"/>
              <a:t>2018/5/15</a:t>
            </a:fld>
            <a:endParaRPr lang="ja-JP" altLang="en-US" dirty="0"/>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AF1913AB-C5A4-4C83-AEE8-162844CD8278}" type="slidenum">
              <a:rPr lang="ja-JP" altLang="en-US" smtClean="0"/>
              <a:pPr>
                <a:defRPr/>
              </a:pPr>
              <a:t>‹#›</a:t>
            </a:fld>
            <a:endParaRPr lang="ja-JP" altLang="en-US" dirty="0"/>
          </a:p>
        </p:txBody>
      </p:sp>
    </p:spTree>
    <p:extLst>
      <p:ext uri="{BB962C8B-B14F-4D97-AF65-F5344CB8AC3E}">
        <p14:creationId xmlns:p14="http://schemas.microsoft.com/office/powerpoint/2010/main" val="295276587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8D94A700-6A1D-4CC5-B662-158B37B296E2}" type="datetime1">
              <a:rPr lang="ja-JP" altLang="en-US" smtClean="0"/>
              <a:t>2018/5/15</a:t>
            </a:fld>
            <a:endParaRPr lang="ja-JP" altLang="en-US" dirty="0"/>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9370F163-B16C-4BC4-8B63-14174AA0CF82}" type="slidenum">
              <a:rPr lang="ja-JP" altLang="en-US" smtClean="0"/>
              <a:pPr>
                <a:defRPr/>
              </a:pPr>
              <a:t>‹#›</a:t>
            </a:fld>
            <a:endParaRPr lang="ja-JP" altLang="en-US" dirty="0"/>
          </a:p>
        </p:txBody>
      </p:sp>
    </p:spTree>
    <p:extLst>
      <p:ext uri="{BB962C8B-B14F-4D97-AF65-F5344CB8AC3E}">
        <p14:creationId xmlns:p14="http://schemas.microsoft.com/office/powerpoint/2010/main" val="6913928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2CF6D1C6-86D7-4FF3-91AE-D549FAEBE387}" type="datetime1">
              <a:rPr lang="ja-JP" altLang="en-US" smtClean="0"/>
              <a:t>2018/5/15</a:t>
            </a:fld>
            <a:endParaRPr lang="ja-JP" altLang="en-US" dirty="0"/>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04FF0401-E741-41F6-92F0-B443AC2DF22B}" type="slidenum">
              <a:rPr lang="ja-JP" altLang="en-US" smtClean="0"/>
              <a:pPr>
                <a:defRPr/>
              </a:pPr>
              <a:t>‹#›</a:t>
            </a:fld>
            <a:endParaRPr lang="ja-JP" altLang="en-US" dirty="0"/>
          </a:p>
        </p:txBody>
      </p:sp>
    </p:spTree>
    <p:extLst>
      <p:ext uri="{BB962C8B-B14F-4D97-AF65-F5344CB8AC3E}">
        <p14:creationId xmlns:p14="http://schemas.microsoft.com/office/powerpoint/2010/main" val="791105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164" y="3429000"/>
            <a:ext cx="9085262"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164" y="2781300"/>
            <a:ext cx="9085262"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2" name="タイトル 1"/>
          <p:cNvSpPr>
            <a:spLocks noGrp="1"/>
          </p:cNvSpPr>
          <p:nvPr>
            <p:ph type="title"/>
          </p:nvPr>
        </p:nvSpPr>
        <p:spPr>
          <a:xfrm>
            <a:off x="410400" y="2782800"/>
            <a:ext cx="9086400" cy="648000"/>
          </a:xfrm>
        </p:spPr>
        <p:txBody>
          <a:bodyPr>
            <a:normAutofit/>
          </a:bodyPr>
          <a:lstStyle>
            <a:lvl1pPr algn="ctr">
              <a:defRPr sz="2400" b="1" cap="none" baseline="0"/>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497600" y="4078801"/>
            <a:ext cx="6912000" cy="215444"/>
          </a:xfrm>
        </p:spPr>
        <p:txBody>
          <a:bodyPr/>
          <a:lstStyle>
            <a:lvl1pPr marL="0" indent="0">
              <a:buNone/>
              <a:defRPr sz="1400">
                <a:solidFill>
                  <a:schemeClr val="tx1"/>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5413751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5CD185B9-52AD-4350-944B-AF923BBF794B}" type="datetime1">
              <a:rPr lang="ja-JP" altLang="en-US" smtClean="0"/>
              <a:t>2018/5/15</a:t>
            </a:fld>
            <a:endParaRPr lang="ja-JP" altLang="en-US" dirty="0"/>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CCB24AE-15E0-41DB-9940-AB5715A748B1}" type="slidenum">
              <a:rPr lang="ja-JP" altLang="en-US" smtClean="0"/>
              <a:pPr>
                <a:defRPr/>
              </a:pPr>
              <a:t>‹#›</a:t>
            </a:fld>
            <a:endParaRPr lang="ja-JP" altLang="en-US" dirty="0"/>
          </a:p>
        </p:txBody>
      </p:sp>
    </p:spTree>
    <p:extLst>
      <p:ext uri="{BB962C8B-B14F-4D97-AF65-F5344CB8AC3E}">
        <p14:creationId xmlns:p14="http://schemas.microsoft.com/office/powerpoint/2010/main" val="117762470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E4D7039D-3194-4F0C-88DF-40A2225D0F56}" type="datetime1">
              <a:rPr lang="ja-JP" altLang="en-US" smtClean="0"/>
              <a:t>2018/5/15</a:t>
            </a:fld>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7DD3A84E-8D51-44EF-BF15-4BEDC46051CE}" type="slidenum">
              <a:rPr lang="ja-JP" altLang="en-US" smtClean="0"/>
              <a:pPr>
                <a:defRPr/>
              </a:pPr>
              <a:t>‹#›</a:t>
            </a:fld>
            <a:endParaRPr lang="ja-JP" altLang="en-US" dirty="0"/>
          </a:p>
        </p:txBody>
      </p:sp>
    </p:spTree>
    <p:extLst>
      <p:ext uri="{BB962C8B-B14F-4D97-AF65-F5344CB8AC3E}">
        <p14:creationId xmlns:p14="http://schemas.microsoft.com/office/powerpoint/2010/main" val="328712997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17E7C434-9BEC-428E-BA56-AF4F9031A6C1}" type="datetime1">
              <a:rPr lang="ja-JP" altLang="en-US" smtClean="0"/>
              <a:t>2018/5/15</a:t>
            </a:fld>
            <a:endParaRPr lang="ja-JP" altLang="en-US" dirty="0"/>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B9D229B-5B1A-4175-8CC7-A409374089F6}" type="slidenum">
              <a:rPr lang="ja-JP" altLang="en-US" smtClean="0"/>
              <a:pPr>
                <a:defRPr/>
              </a:pPr>
              <a:t>‹#›</a:t>
            </a:fld>
            <a:endParaRPr lang="ja-JP" altLang="en-US" dirty="0"/>
          </a:p>
        </p:txBody>
      </p:sp>
    </p:spTree>
    <p:extLst>
      <p:ext uri="{BB962C8B-B14F-4D97-AF65-F5344CB8AC3E}">
        <p14:creationId xmlns:p14="http://schemas.microsoft.com/office/powerpoint/2010/main" val="1326055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2"/>
            <a:ext cx="9086400" cy="485775"/>
          </a:xfrm>
        </p:spPr>
        <p:txBody>
          <a:bodyPr>
            <a:normAutofit/>
          </a:bodyPr>
          <a:lstStyle>
            <a:lvl1pPr>
              <a:defRPr sz="2400" b="1"/>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90554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332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Tree>
    <p:extLst>
      <p:ext uri="{BB962C8B-B14F-4D97-AF65-F5344CB8AC3E}">
        <p14:creationId xmlns:p14="http://schemas.microsoft.com/office/powerpoint/2010/main" val="2197728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600"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Tree>
    <p:extLst>
      <p:ext uri="{BB962C8B-B14F-4D97-AF65-F5344CB8AC3E}">
        <p14:creationId xmlns:p14="http://schemas.microsoft.com/office/powerpoint/2010/main" val="353536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baseline="0">
                <a:ea typeface="ＭＳ Ｐゴシック" pitchFamily="50" charset="-128"/>
              </a:defRPr>
            </a:lvl1pPr>
          </a:lstStyle>
          <a:p>
            <a:endParaRPr lang="ja-JP" altLang="en-US" dirty="0"/>
          </a:p>
        </p:txBody>
      </p:sp>
      <p:sp>
        <p:nvSpPr>
          <p:cNvPr id="9" name="テキスト プレースホルダー 8"/>
          <p:cNvSpPr>
            <a:spLocks noGrp="1"/>
          </p:cNvSpPr>
          <p:nvPr>
            <p:ph type="body" sz="quarter" idx="10"/>
          </p:nvPr>
        </p:nvSpPr>
        <p:spPr>
          <a:xfrm>
            <a:off x="428229" y="981084"/>
            <a:ext cx="9049544" cy="1449115"/>
          </a:xfrm>
        </p:spPr>
        <p:txBody>
          <a:bodyPr/>
          <a:lstStyle>
            <a:lvl1pPr>
              <a:defRPr sz="1400"/>
            </a:lvl1pPr>
            <a:lvl2pPr marL="447686" indent="-268295">
              <a:defRPr/>
            </a:lvl2pPr>
            <a:lvl3pPr marL="571514" indent="-212730" algn="l">
              <a:defRPr/>
            </a:lvl3pPr>
            <a:lvl4pPr algn="l">
              <a:defRPr/>
            </a:lvl4pPr>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8427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4"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4"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BC0FC03-E0D1-4BCA-AB71-035D6B43C629}" type="datetime1">
              <a:rPr lang="ja-JP" altLang="en-US" smtClean="0"/>
              <a:t>2018/5/15</a:t>
            </a:fld>
            <a:endParaRPr dirty="0"/>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AC3905BF-1793-4F43-ACB8-092A3BD3623C}" type="slidenum">
              <a:rPr lang="ja-JP" altLang="en-US"/>
              <a:pPr>
                <a:defRPr/>
              </a:pPr>
              <a:t>‹#›</a:t>
            </a:fld>
            <a:endParaRPr lang="ja-JP" altLang="en-US" dirty="0"/>
          </a:p>
        </p:txBody>
      </p:sp>
    </p:spTree>
    <p:extLst>
      <p:ext uri="{BB962C8B-B14F-4D97-AF65-F5344CB8AC3E}">
        <p14:creationId xmlns:p14="http://schemas.microsoft.com/office/powerpoint/2010/main" val="1217911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1114"/>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733008956"/>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83971" name="Rectangle 106"/>
          <p:cNvSpPr>
            <a:spLocks noGrp="1" noChangeArrowheads="1"/>
          </p:cNvSpPr>
          <p:nvPr>
            <p:ph type="ctrTitle"/>
          </p:nvPr>
        </p:nvSpPr>
        <p:spPr>
          <a:xfrm>
            <a:off x="742950" y="2131114"/>
            <a:ext cx="8420100" cy="1470025"/>
          </a:xfrm>
          <a:noFill/>
          <a:ln>
            <a:noFill/>
          </a:ln>
          <a:effectLst/>
          <a:extLst/>
        </p:spPr>
        <p:txBody>
          <a:bodyPr/>
          <a:lstStyle>
            <a:lvl1pPr algn="ctr">
              <a:defRPr sz="3200" b="0" smtClean="0">
                <a:solidFill>
                  <a:schemeClr val="tx1"/>
                </a:solidFill>
                <a:latin typeface="ＭＳ Ｐゴシック" pitchFamily="50" charset="-128"/>
                <a:ea typeface="ＭＳ Ｐゴシック" pitchFamily="50" charset="-128"/>
              </a:defRPr>
            </a:lvl1pPr>
          </a:lstStyle>
          <a:p>
            <a:pPr lvl="0"/>
            <a:endParaRPr lang="ja-JP" altLang="en-US" noProof="0" dirty="0"/>
          </a:p>
        </p:txBody>
      </p:sp>
    </p:spTree>
    <p:extLst>
      <p:ext uri="{BB962C8B-B14F-4D97-AF65-F5344CB8AC3E}">
        <p14:creationId xmlns:p14="http://schemas.microsoft.com/office/powerpoint/2010/main" val="376582282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1286" y="202751"/>
            <a:ext cx="9086400" cy="485775"/>
          </a:xfrm>
        </p:spPr>
        <p:txBody>
          <a:bodyPr>
            <a:normAutofit/>
          </a:bodyPr>
          <a:lstStyle>
            <a:lvl1pPr>
              <a:defRPr sz="2400" b="1"/>
            </a:lvl1pPr>
          </a:lstStyle>
          <a:p>
            <a:r>
              <a:rPr lang="ja-JP" altLang="en-US"/>
              <a:t>マスター タイトルの書式設定</a:t>
            </a:r>
            <a:endParaRPr lang="ja-JP" altLang="en-US" dirty="0"/>
          </a:p>
        </p:txBody>
      </p:sp>
      <p:sp>
        <p:nvSpPr>
          <p:cNvPr id="5" name="テキスト プレースホルダー 4"/>
          <p:cNvSpPr>
            <a:spLocks noGrp="1"/>
          </p:cNvSpPr>
          <p:nvPr>
            <p:ph type="body" sz="quarter" idx="10"/>
          </p:nvPr>
        </p:nvSpPr>
        <p:spPr>
          <a:xfrm>
            <a:off x="410400" y="982800"/>
            <a:ext cx="9086400" cy="1515800"/>
          </a:xfrm>
        </p:spPr>
        <p:txBody>
          <a:bodyPr/>
          <a:lstStyle>
            <a:lvl3pPr>
              <a:spcBef>
                <a:spcPts val="432"/>
              </a:spcBef>
              <a:defRPr/>
            </a:lvl3pPr>
            <a:lvl4pPr>
              <a:spcBef>
                <a:spcPts val="336"/>
              </a:spcBef>
              <a:defRPr/>
            </a:lvl4pPr>
            <a:lvl5pPr>
              <a:spcBef>
                <a:spcPts val="336"/>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6941988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1024"/>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4F55B316-6F3F-44FE-9842-1D83E65D9EE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9D35F8D6-438B-42D2-8836-3EB723BBD30B}" type="slidenum">
              <a:rPr lang="ja-JP" altLang="en-US"/>
              <a:pPr>
                <a:defRPr/>
              </a:pPr>
              <a:t>‹#›</a:t>
            </a:fld>
            <a:endParaRPr lang="ja-JP" altLang="en-US"/>
          </a:p>
        </p:txBody>
      </p:sp>
    </p:spTree>
    <p:extLst>
      <p:ext uri="{BB962C8B-B14F-4D97-AF65-F5344CB8AC3E}">
        <p14:creationId xmlns:p14="http://schemas.microsoft.com/office/powerpoint/2010/main" val="1545862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91F50FDB-CDD2-4D3B-912A-AAFEDBD2CEE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0EE5E8F7-7FAF-4886-B93F-FFD3B7E612A2}" type="slidenum">
              <a:rPr lang="ja-JP" altLang="en-US"/>
              <a:pPr>
                <a:defRPr/>
              </a:pPr>
              <a:t>‹#›</a:t>
            </a:fld>
            <a:endParaRPr lang="ja-JP" altLang="en-US"/>
          </a:p>
        </p:txBody>
      </p:sp>
    </p:spTree>
    <p:extLst>
      <p:ext uri="{BB962C8B-B14F-4D97-AF65-F5344CB8AC3E}">
        <p14:creationId xmlns:p14="http://schemas.microsoft.com/office/powerpoint/2010/main" val="3981343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499"/>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F9C8DAA8-3352-423D-820B-1E77B436D2B7}"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041D3C68-24D9-4713-BA51-3592BE7F10D8}" type="slidenum">
              <a:rPr lang="ja-JP" altLang="en-US"/>
              <a:pPr>
                <a:defRPr/>
              </a:pPr>
              <a:t>‹#›</a:t>
            </a:fld>
            <a:endParaRPr lang="ja-JP" altLang="en-US"/>
          </a:p>
        </p:txBody>
      </p:sp>
    </p:spTree>
    <p:extLst>
      <p:ext uri="{BB962C8B-B14F-4D97-AF65-F5344CB8AC3E}">
        <p14:creationId xmlns:p14="http://schemas.microsoft.com/office/powerpoint/2010/main" val="2340333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4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46C9C507-E52D-4B40-80DE-6AFD82E4E759}"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E9AD34F6-1F1A-4580-9B42-4DB6932E704F}" type="slidenum">
              <a:rPr lang="ja-JP" altLang="en-US"/>
              <a:pPr>
                <a:defRPr/>
              </a:pPr>
              <a:t>‹#›</a:t>
            </a:fld>
            <a:endParaRPr lang="ja-JP" altLang="en-US"/>
          </a:p>
        </p:txBody>
      </p:sp>
    </p:spTree>
    <p:extLst>
      <p:ext uri="{BB962C8B-B14F-4D97-AF65-F5344CB8AC3E}">
        <p14:creationId xmlns:p14="http://schemas.microsoft.com/office/powerpoint/2010/main" val="771642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57" y="1535113"/>
            <a:ext cx="437859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5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BCB8E09B-842A-4153-B955-B9B1DA0398BE}"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F2072878-A144-4508-A242-46E39EA8E963}" type="slidenum">
              <a:rPr lang="ja-JP" altLang="en-US"/>
              <a:pPr>
                <a:defRPr/>
              </a:pPr>
              <a:t>‹#›</a:t>
            </a:fld>
            <a:endParaRPr lang="ja-JP" altLang="en-US"/>
          </a:p>
        </p:txBody>
      </p:sp>
    </p:spTree>
    <p:extLst>
      <p:ext uri="{BB962C8B-B14F-4D97-AF65-F5344CB8AC3E}">
        <p14:creationId xmlns:p14="http://schemas.microsoft.com/office/powerpoint/2010/main" val="2858363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71C2952E-714D-4053-B2E4-FCDDAB511C99}"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843B3FA7-DADD-4680-90F5-43479664A9E5}" type="slidenum">
              <a:rPr lang="ja-JP" altLang="en-US"/>
              <a:pPr>
                <a:defRPr/>
              </a:pPr>
              <a:t>‹#›</a:t>
            </a:fld>
            <a:endParaRPr lang="ja-JP" altLang="en-US"/>
          </a:p>
        </p:txBody>
      </p:sp>
    </p:spTree>
    <p:extLst>
      <p:ext uri="{BB962C8B-B14F-4D97-AF65-F5344CB8AC3E}">
        <p14:creationId xmlns:p14="http://schemas.microsoft.com/office/powerpoint/2010/main" val="4266426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01BE9998-77B3-4AD2-901E-7A15EED435B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E9300BCC-A1A7-44CA-ADAD-D9E4DCCBB39A}" type="slidenum">
              <a:rPr lang="ja-JP" altLang="en-US"/>
              <a:pPr>
                <a:defRPr/>
              </a:pPr>
              <a:t>‹#›</a:t>
            </a:fld>
            <a:endParaRPr lang="ja-JP" altLang="en-US"/>
          </a:p>
        </p:txBody>
      </p:sp>
    </p:spTree>
    <p:extLst>
      <p:ext uri="{BB962C8B-B14F-4D97-AF65-F5344CB8AC3E}">
        <p14:creationId xmlns:p14="http://schemas.microsoft.com/office/powerpoint/2010/main" val="229311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BB40A95-AF18-46C2-8C65-C98466BEF2C9}" type="datetime1">
              <a:rPr lang="ja-JP" altLang="en-US" smtClean="0"/>
              <a:t>2018/5/15</a:t>
            </a:fld>
            <a:endParaRPr dirty="0"/>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60498453-FC31-482B-AA0E-8E4251C7E95C}" type="slidenum">
              <a:rPr lang="ja-JP" altLang="en-US"/>
              <a:pPr>
                <a:defRPr/>
              </a:pPr>
              <a:t>‹#›</a:t>
            </a:fld>
            <a:endParaRPr lang="ja-JP" altLang="en-US" dirty="0"/>
          </a:p>
        </p:txBody>
      </p:sp>
    </p:spTree>
    <p:extLst>
      <p:ext uri="{BB962C8B-B14F-4D97-AF65-F5344CB8AC3E}">
        <p14:creationId xmlns:p14="http://schemas.microsoft.com/office/powerpoint/2010/main" val="4073413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025"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58A3AC17-B4C4-4506-84AD-03551F7E3576}"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274BC96F-753C-4237-8631-B1E03E419971}" type="slidenum">
              <a:rPr lang="ja-JP" altLang="en-US"/>
              <a:pPr>
                <a:defRPr/>
              </a:pPr>
              <a:t>‹#›</a:t>
            </a:fld>
            <a:endParaRPr lang="ja-JP" altLang="en-US"/>
          </a:p>
        </p:txBody>
      </p:sp>
    </p:spTree>
    <p:extLst>
      <p:ext uri="{BB962C8B-B14F-4D97-AF65-F5344CB8AC3E}">
        <p14:creationId xmlns:p14="http://schemas.microsoft.com/office/powerpoint/2010/main" val="2265835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CBBA1A93-AE35-4E96-B46D-78675FB4F77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1CF83636-0C84-4D36-9A8C-39E1D547C956}" type="slidenum">
              <a:rPr lang="ja-JP" altLang="en-US"/>
              <a:pPr>
                <a:defRPr/>
              </a:pPr>
              <a:t>‹#›</a:t>
            </a:fld>
            <a:endParaRPr lang="ja-JP" altLang="en-US"/>
          </a:p>
        </p:txBody>
      </p:sp>
    </p:spTree>
    <p:extLst>
      <p:ext uri="{BB962C8B-B14F-4D97-AF65-F5344CB8AC3E}">
        <p14:creationId xmlns:p14="http://schemas.microsoft.com/office/powerpoint/2010/main" val="1831970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16C01588-815A-4E39-87DF-C1BC864015E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0C355003-3060-4A60-82B5-87193F359083}" type="slidenum">
              <a:rPr lang="ja-JP" altLang="en-US"/>
              <a:pPr>
                <a:defRPr/>
              </a:pPr>
              <a:t>‹#›</a:t>
            </a:fld>
            <a:endParaRPr lang="ja-JP" altLang="en-US"/>
          </a:p>
        </p:txBody>
      </p:sp>
    </p:spTree>
    <p:extLst>
      <p:ext uri="{BB962C8B-B14F-4D97-AF65-F5344CB8AC3E}">
        <p14:creationId xmlns:p14="http://schemas.microsoft.com/office/powerpoint/2010/main" val="2632408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44" y="274643"/>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5CBDCB6C-F9BB-4E59-866D-8AD4789285E7}"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87F691C8-7B70-4F87-A51F-8DE07A6ED31A}" type="slidenum">
              <a:rPr lang="ja-JP" altLang="en-US"/>
              <a:pPr>
                <a:defRPr/>
              </a:pPr>
              <a:t>‹#›</a:t>
            </a:fld>
            <a:endParaRPr lang="ja-JP" altLang="en-US"/>
          </a:p>
        </p:txBody>
      </p:sp>
    </p:spTree>
    <p:extLst>
      <p:ext uri="{BB962C8B-B14F-4D97-AF65-F5344CB8AC3E}">
        <p14:creationId xmlns:p14="http://schemas.microsoft.com/office/powerpoint/2010/main" val="733449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1BFE4D78-C273-4131-83D0-506DC235408A}" type="datetime1">
              <a:rPr lang="ja-JP" altLang="en-US" smtClean="0"/>
              <a:t>2018/5/15</a:t>
            </a:fld>
            <a:endParaRPr lang="ja-JP" altLang="en-US"/>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endParaRPr lang="ja-JP" altLang="en-US"/>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pitchFamily="50" charset="-128"/>
              </a:defRPr>
            </a:lvl1pPr>
          </a:lstStyle>
          <a:p>
            <a:pPr>
              <a:defRPr/>
            </a:pPr>
            <a:fld id="{1D51F459-47CD-408F-A828-EAA58AB866BB}" type="slidenum">
              <a:rPr lang="ja-JP" altLang="en-US"/>
              <a:pPr>
                <a:defRPr/>
              </a:pPr>
              <a:t>‹#›</a:t>
            </a:fld>
            <a:endParaRPr lang="ja-JP" altLang="en-US"/>
          </a:p>
        </p:txBody>
      </p:sp>
    </p:spTree>
    <p:extLst>
      <p:ext uri="{BB962C8B-B14F-4D97-AF65-F5344CB8AC3E}">
        <p14:creationId xmlns:p14="http://schemas.microsoft.com/office/powerpoint/2010/main" val="1550303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5" y="2131039"/>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94514E1-9AE7-4123-BEAA-3059BD3FD55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463488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F18E224-C631-49A9-826D-41663D29E491}"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97657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43" y="4407518"/>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43" y="2906722"/>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67822B6-2A8D-4815-988F-662B1365A31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56085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17"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23" y="160021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DDDE652-9506-4690-BD28-EC7C8DB0C00C}"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9736283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9" y="1535113"/>
            <a:ext cx="437673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9"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571" y="1535113"/>
            <a:ext cx="4378325"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57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CC94ABD-7360-4CAD-9554-D1977AF56437}"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3AC50E5C-9289-490A-9918-C910E32BADA7}" type="slidenum">
              <a:rPr lang="ja-JP" altLang="en-US"/>
              <a:pPr>
                <a:defRPr/>
              </a:pPr>
              <a:t>‹#›</a:t>
            </a:fld>
            <a:endParaRPr lang="ja-JP" altLang="en-US"/>
          </a:p>
        </p:txBody>
      </p:sp>
    </p:spTree>
    <p:extLst>
      <p:ext uri="{BB962C8B-B14F-4D97-AF65-F5344CB8AC3E}">
        <p14:creationId xmlns:p14="http://schemas.microsoft.com/office/powerpoint/2010/main" val="81580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6FAF612-7833-408B-9B74-02CCCEB4FDA7}" type="datetime1">
              <a:rPr lang="ja-JP" altLang="en-US" smtClean="0"/>
              <a:t>2018/5/15</a:t>
            </a:fld>
            <a:endParaRPr dirty="0"/>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4A8C90F4-9F12-4EDF-98FD-85DFDD8EB8F6}" type="slidenum">
              <a:rPr lang="ja-JP" altLang="en-US"/>
              <a:pPr>
                <a:defRPr/>
              </a:pPr>
              <a:t>‹#›</a:t>
            </a:fld>
            <a:endParaRPr lang="ja-JP" altLang="en-US" dirty="0"/>
          </a:p>
        </p:txBody>
      </p:sp>
    </p:spTree>
    <p:extLst>
      <p:ext uri="{BB962C8B-B14F-4D97-AF65-F5344CB8AC3E}">
        <p14:creationId xmlns:p14="http://schemas.microsoft.com/office/powerpoint/2010/main" val="15057465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D2EE37-0AA7-4940-992D-E3D4B2B51CD1}"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9E86A4AE-4DCD-47D4-8270-50C8723123F8}" type="slidenum">
              <a:rPr lang="ja-JP" altLang="en-US"/>
              <a:pPr>
                <a:defRPr/>
              </a:pPr>
              <a:t>‹#›</a:t>
            </a:fld>
            <a:endParaRPr lang="ja-JP" altLang="en-US"/>
          </a:p>
        </p:txBody>
      </p:sp>
    </p:spTree>
    <p:extLst>
      <p:ext uri="{BB962C8B-B14F-4D97-AF65-F5344CB8AC3E}">
        <p14:creationId xmlns:p14="http://schemas.microsoft.com/office/powerpoint/2010/main" val="119249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CE3A283-B033-4387-B682-64FACA5F8ACB}"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90273F9B-C9A5-4786-B655-93A0CB429240}" type="slidenum">
              <a:rPr lang="ja-JP" altLang="en-US"/>
              <a:pPr>
                <a:defRPr/>
              </a:pPr>
              <a:t>‹#›</a:t>
            </a:fld>
            <a:endParaRPr lang="ja-JP" altLang="en-US"/>
          </a:p>
        </p:txBody>
      </p:sp>
    </p:spTree>
    <p:extLst>
      <p:ext uri="{BB962C8B-B14F-4D97-AF65-F5344CB8AC3E}">
        <p14:creationId xmlns:p14="http://schemas.microsoft.com/office/powerpoint/2010/main" val="463072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23"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2E5085-0544-4E1A-B773-5C17D8D87302}"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A0758BAF-5D84-4263-89D6-D6F21964B910}" type="slidenum">
              <a:rPr lang="ja-JP" altLang="en-US"/>
              <a:pPr>
                <a:defRPr/>
              </a:pPr>
              <a:t>‹#›</a:t>
            </a:fld>
            <a:endParaRPr lang="ja-JP" altLang="en-US"/>
          </a:p>
        </p:txBody>
      </p:sp>
    </p:spTree>
    <p:extLst>
      <p:ext uri="{BB962C8B-B14F-4D97-AF65-F5344CB8AC3E}">
        <p14:creationId xmlns:p14="http://schemas.microsoft.com/office/powerpoint/2010/main" val="2445182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4BA9562-7CAF-44FB-A4E8-D25D0A32E6AF}"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A3E3F7F2-D7B7-49DF-8446-1DE805324BA4}" type="slidenum">
              <a:rPr lang="ja-JP" altLang="en-US"/>
              <a:pPr>
                <a:defRPr/>
              </a:pPr>
              <a:t>‹#›</a:t>
            </a:fld>
            <a:endParaRPr lang="ja-JP" altLang="en-US"/>
          </a:p>
        </p:txBody>
      </p:sp>
    </p:spTree>
    <p:extLst>
      <p:ext uri="{BB962C8B-B14F-4D97-AF65-F5344CB8AC3E}">
        <p14:creationId xmlns:p14="http://schemas.microsoft.com/office/powerpoint/2010/main" val="11071170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2EE59B7-B65D-4B13-8927-91F462383C02}"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FDD5D8C9-B869-4F81-A58F-8C26F1829BCF}" type="slidenum">
              <a:rPr lang="ja-JP" altLang="en-US"/>
              <a:pPr>
                <a:defRPr/>
              </a:pPr>
              <a:t>‹#›</a:t>
            </a:fld>
            <a:endParaRPr lang="ja-JP" altLang="en-US"/>
          </a:p>
        </p:txBody>
      </p:sp>
    </p:spTree>
    <p:extLst>
      <p:ext uri="{BB962C8B-B14F-4D97-AF65-F5344CB8AC3E}">
        <p14:creationId xmlns:p14="http://schemas.microsoft.com/office/powerpoint/2010/main" val="2888436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6"/>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34" y="274756"/>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A2747FF-6333-4192-9F83-38E3D96039B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a:defRPr>
            </a:lvl1pPr>
          </a:lstStyle>
          <a:p>
            <a:pPr>
              <a:defRPr/>
            </a:pPr>
            <a:fld id="{CC83E578-24C0-4DEE-AA9A-46C513C61CB6}" type="slidenum">
              <a:rPr lang="ja-JP" altLang="en-US"/>
              <a:pPr>
                <a:defRPr/>
              </a:pPr>
              <a:t>‹#›</a:t>
            </a:fld>
            <a:endParaRPr lang="ja-JP" altLang="en-US"/>
          </a:p>
        </p:txBody>
      </p:sp>
    </p:spTree>
    <p:extLst>
      <p:ext uri="{BB962C8B-B14F-4D97-AF65-F5344CB8AC3E}">
        <p14:creationId xmlns:p14="http://schemas.microsoft.com/office/powerpoint/2010/main" val="1085432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6"/>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タイトル 1"/>
          <p:cNvSpPr>
            <a:spLocks noGrp="1"/>
          </p:cNvSpPr>
          <p:nvPr>
            <p:ph type="title"/>
          </p:nvPr>
        </p:nvSpPr>
        <p:spPr>
          <a:xfrm>
            <a:off x="495301"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460DC6E3-CC65-415E-B244-3978E6666C1E}"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374"/>
            <a:ext cx="2311400" cy="365125"/>
          </a:xfrm>
          <a:prstGeom prst="rect">
            <a:avLst/>
          </a:prstGeom>
        </p:spPr>
        <p:txBody>
          <a:bodyPr/>
          <a:lstStyle>
            <a:lvl1pPr eaLnBrk="0" hangingPunct="0">
              <a:defRPr>
                <a:solidFill>
                  <a:prstClr val="black"/>
                </a:solidFill>
                <a:latin typeface="Calibri"/>
                <a:ea typeface="ＭＳ Ｐゴシック"/>
              </a:defRPr>
            </a:lvl1pPr>
          </a:lstStyle>
          <a:p>
            <a:pPr>
              <a:defRPr/>
            </a:pPr>
            <a:fld id="{4ECFDCB6-00F7-49EE-9E0D-5484C6BDDD2E}" type="slidenum">
              <a:rPr lang="ja-JP" altLang="en-US"/>
              <a:pPr>
                <a:defRPr/>
              </a:pPr>
              <a:t>‹#›</a:t>
            </a:fld>
            <a:endParaRPr lang="ja-JP" altLang="en-US"/>
          </a:p>
        </p:txBody>
      </p:sp>
    </p:spTree>
    <p:extLst>
      <p:ext uri="{BB962C8B-B14F-4D97-AF65-F5344CB8AC3E}">
        <p14:creationId xmlns:p14="http://schemas.microsoft.com/office/powerpoint/2010/main" val="33630194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4" y="213058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44"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030DF6B-4CD4-4022-822D-7309595E12E5}"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80791CB-AFD6-42AD-9329-4681D94053AC}" type="slidenum">
              <a:rPr lang="ja-JP" altLang="en-US"/>
              <a:pPr>
                <a:defRPr/>
              </a:pPr>
              <a:t>‹#›</a:t>
            </a:fld>
            <a:endParaRPr lang="ja-JP" altLang="en-US"/>
          </a:p>
        </p:txBody>
      </p:sp>
    </p:spTree>
    <p:extLst>
      <p:ext uri="{BB962C8B-B14F-4D97-AF65-F5344CB8AC3E}">
        <p14:creationId xmlns:p14="http://schemas.microsoft.com/office/powerpoint/2010/main" val="1072622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B398D39-54BB-441F-9924-D6316194CB2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709AAB3-5527-4DC1-A31B-A1DC6959F3FB}" type="slidenum">
              <a:rPr lang="ja-JP" altLang="en-US"/>
              <a:pPr>
                <a:defRPr/>
              </a:pPr>
              <a:t>‹#›</a:t>
            </a:fld>
            <a:endParaRPr lang="ja-JP" altLang="en-US"/>
          </a:p>
        </p:txBody>
      </p:sp>
    </p:spTree>
    <p:extLst>
      <p:ext uri="{BB962C8B-B14F-4D97-AF65-F5344CB8AC3E}">
        <p14:creationId xmlns:p14="http://schemas.microsoft.com/office/powerpoint/2010/main" val="26819591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061"/>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C2385DD-B023-4769-9829-BBF6B123D539}"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49927C-A68D-48E6-8CEE-DA611C7CAAAC}" type="slidenum">
              <a:rPr lang="ja-JP" altLang="en-US"/>
              <a:pPr>
                <a:defRPr/>
              </a:pPr>
              <a:t>‹#›</a:t>
            </a:fld>
            <a:endParaRPr lang="ja-JP" altLang="en-US"/>
          </a:p>
        </p:txBody>
      </p:sp>
    </p:spTree>
    <p:extLst>
      <p:ext uri="{BB962C8B-B14F-4D97-AF65-F5344CB8AC3E}">
        <p14:creationId xmlns:p14="http://schemas.microsoft.com/office/powerpoint/2010/main" val="85067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3" y="273054"/>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15" y="27317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3" y="1435113"/>
            <a:ext cx="3259138"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2A125D5-A83B-45A6-B6D7-C4599E1E4EB3}" type="datetime1">
              <a:rPr lang="ja-JP" altLang="en-US" smtClean="0"/>
              <a:t>2018/5/15</a:t>
            </a:fld>
            <a:endParaRPr dirty="0"/>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E0A40507-71F3-4D55-9D39-9D59FF19115F}" type="slidenum">
              <a:rPr lang="ja-JP" altLang="en-US"/>
              <a:pPr>
                <a:defRPr/>
              </a:pPr>
              <a:t>‹#›</a:t>
            </a:fld>
            <a:endParaRPr lang="ja-JP" altLang="en-US" dirty="0"/>
          </a:p>
        </p:txBody>
      </p:sp>
    </p:spTree>
    <p:extLst>
      <p:ext uri="{BB962C8B-B14F-4D97-AF65-F5344CB8AC3E}">
        <p14:creationId xmlns:p14="http://schemas.microsoft.com/office/powerpoint/2010/main" val="29005698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4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1BBB82C-59A6-4EE9-B5BF-8F1040B1DC5E}"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DD8F756-7778-45F2-A974-477992C3C3D5}" type="slidenum">
              <a:rPr lang="ja-JP" altLang="en-US"/>
              <a:pPr>
                <a:defRPr/>
              </a:pPr>
              <a:t>‹#›</a:t>
            </a:fld>
            <a:endParaRPr lang="ja-JP" altLang="en-US"/>
          </a:p>
        </p:txBody>
      </p:sp>
    </p:spTree>
    <p:extLst>
      <p:ext uri="{BB962C8B-B14F-4D97-AF65-F5344CB8AC3E}">
        <p14:creationId xmlns:p14="http://schemas.microsoft.com/office/powerpoint/2010/main" val="2278936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56" y="1535113"/>
            <a:ext cx="4378590"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5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D0CE7F7-DA9A-43ED-9FA6-DD71D11E9415}"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1FAED94-28A0-432A-AB77-E76240867D5E}" type="slidenum">
              <a:rPr lang="ja-JP" altLang="en-US"/>
              <a:pPr>
                <a:defRPr/>
              </a:pPr>
              <a:t>‹#›</a:t>
            </a:fld>
            <a:endParaRPr lang="ja-JP" altLang="en-US"/>
          </a:p>
        </p:txBody>
      </p:sp>
    </p:spTree>
    <p:extLst>
      <p:ext uri="{BB962C8B-B14F-4D97-AF65-F5344CB8AC3E}">
        <p14:creationId xmlns:p14="http://schemas.microsoft.com/office/powerpoint/2010/main" val="965654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501B76F-AF10-485A-98DC-43EF08D6F06C}"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D2C7E2D-845F-41F7-A74F-92C366986253}" type="slidenum">
              <a:rPr lang="ja-JP" altLang="en-US"/>
              <a:pPr>
                <a:defRPr/>
              </a:pPr>
              <a:t>‹#›</a:t>
            </a:fld>
            <a:endParaRPr lang="ja-JP" altLang="en-US"/>
          </a:p>
        </p:txBody>
      </p:sp>
    </p:spTree>
    <p:extLst>
      <p:ext uri="{BB962C8B-B14F-4D97-AF65-F5344CB8AC3E}">
        <p14:creationId xmlns:p14="http://schemas.microsoft.com/office/powerpoint/2010/main" val="2302947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7342C54-A92F-4BB9-84FF-831E08D581A6}"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B8BD754-AC93-493A-BADA-5ABA4EDAF7A9}" type="slidenum">
              <a:rPr lang="ja-JP" altLang="en-US"/>
              <a:pPr>
                <a:defRPr/>
              </a:pPr>
              <a:t>‹#›</a:t>
            </a:fld>
            <a:endParaRPr lang="ja-JP" altLang="en-US"/>
          </a:p>
        </p:txBody>
      </p:sp>
    </p:spTree>
    <p:extLst>
      <p:ext uri="{BB962C8B-B14F-4D97-AF65-F5344CB8AC3E}">
        <p14:creationId xmlns:p14="http://schemas.microsoft.com/office/powerpoint/2010/main" val="7897868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017"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8D520C9-A82E-4F61-8D5B-F57A57C1B776}"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A1E05E0-33F7-4EEA-BE2C-522C3667F090}" type="slidenum">
              <a:rPr lang="ja-JP" altLang="en-US"/>
              <a:pPr>
                <a:defRPr/>
              </a:pPr>
              <a:t>‹#›</a:t>
            </a:fld>
            <a:endParaRPr lang="ja-JP" altLang="en-US"/>
          </a:p>
        </p:txBody>
      </p:sp>
    </p:spTree>
    <p:extLst>
      <p:ext uri="{BB962C8B-B14F-4D97-AF65-F5344CB8AC3E}">
        <p14:creationId xmlns:p14="http://schemas.microsoft.com/office/powerpoint/2010/main" val="6970582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49B4177-148E-4DB4-A79D-384DC5AC2891}"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CCAF05A-F1AF-40F3-91AE-B11B94049B77}" type="slidenum">
              <a:rPr lang="ja-JP" altLang="en-US"/>
              <a:pPr>
                <a:defRPr/>
              </a:pPr>
              <a:t>‹#›</a:t>
            </a:fld>
            <a:endParaRPr lang="ja-JP" altLang="en-US"/>
          </a:p>
        </p:txBody>
      </p:sp>
    </p:spTree>
    <p:extLst>
      <p:ext uri="{BB962C8B-B14F-4D97-AF65-F5344CB8AC3E}">
        <p14:creationId xmlns:p14="http://schemas.microsoft.com/office/powerpoint/2010/main" val="15940400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1D98C93-43B7-45AF-A443-B8D6BC0BD7A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3AEFFCB-A094-4C70-AB5C-35090A5ACE9F}" type="slidenum">
              <a:rPr lang="ja-JP" altLang="en-US"/>
              <a:pPr>
                <a:defRPr/>
              </a:pPr>
              <a:t>‹#›</a:t>
            </a:fld>
            <a:endParaRPr lang="ja-JP" altLang="en-US"/>
          </a:p>
        </p:txBody>
      </p:sp>
    </p:spTree>
    <p:extLst>
      <p:ext uri="{BB962C8B-B14F-4D97-AF65-F5344CB8AC3E}">
        <p14:creationId xmlns:p14="http://schemas.microsoft.com/office/powerpoint/2010/main" val="2769258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44" y="274643"/>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08E5275-DFFE-4CC1-BF31-48714F1A361F}"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784ADE9-98AF-42DD-BD99-361436FE0C40}" type="slidenum">
              <a:rPr lang="ja-JP" altLang="en-US"/>
              <a:pPr>
                <a:defRPr/>
              </a:pPr>
              <a:t>‹#›</a:t>
            </a:fld>
            <a:endParaRPr lang="ja-JP" altLang="en-US"/>
          </a:p>
        </p:txBody>
      </p:sp>
    </p:spTree>
    <p:extLst>
      <p:ext uri="{BB962C8B-B14F-4D97-AF65-F5344CB8AC3E}">
        <p14:creationId xmlns:p14="http://schemas.microsoft.com/office/powerpoint/2010/main" val="1070572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9"/>
          <p:cNvSpPr>
            <a:spLocks noGrp="1"/>
          </p:cNvSpPr>
          <p:nvPr>
            <p:ph type="title"/>
          </p:nvPr>
        </p:nvSpPr>
        <p:spPr/>
        <p:txBody>
          <a:bodyPr/>
          <a:lstStyle/>
          <a:p>
            <a:r>
              <a:rPr lang="ja-JP" altLang="en-US"/>
              <a:t>マスター タイトルの書式設定</a:t>
            </a:r>
          </a:p>
        </p:txBody>
      </p:sp>
      <p:sp>
        <p:nvSpPr>
          <p:cNvPr id="4"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9C40643-9790-4996-BF0D-4D4AF6961233}" type="datetime1">
              <a:rPr lang="ja-JP" altLang="en-US" smtClean="0"/>
              <a:t>2018/5/15</a:t>
            </a:fld>
            <a:endParaRPr lang="ja-JP" altLang="en-US"/>
          </a:p>
        </p:txBody>
      </p:sp>
      <p:sp>
        <p:nvSpPr>
          <p:cNvPr id="5"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8"/>
          <p:cNvSpPr>
            <a:spLocks noGrp="1"/>
          </p:cNvSpPr>
          <p:nvPr>
            <p:ph type="sldNum" sz="quarter" idx="12"/>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8B078B6-113A-4DF3-84A6-CD4E8D8CCEDB}" type="slidenum">
              <a:rPr lang="ja-JP" altLang="en-US"/>
              <a:pPr>
                <a:defRPr/>
              </a:pPr>
              <a:t>‹#›</a:t>
            </a:fld>
            <a:endParaRPr lang="ja-JP" altLang="en-US"/>
          </a:p>
        </p:txBody>
      </p:sp>
    </p:spTree>
    <p:extLst>
      <p:ext uri="{BB962C8B-B14F-4D97-AF65-F5344CB8AC3E}">
        <p14:creationId xmlns:p14="http://schemas.microsoft.com/office/powerpoint/2010/main" val="23232635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429"/>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678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3" y="4800604"/>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3" y="612779"/>
            <a:ext cx="5943600" cy="4114800"/>
          </a:xfrm>
        </p:spPr>
        <p:txBody>
          <a:bodyPr rtlCol="0">
            <a:normAutofit/>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941523" y="5367338"/>
            <a:ext cx="59436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DFA6ABE-AC16-4D14-BB4F-E74095AC8662}" type="datetime1">
              <a:rPr lang="ja-JP" altLang="en-US" smtClean="0"/>
              <a:t>2018/5/15</a:t>
            </a:fld>
            <a:endParaRPr dirty="0"/>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374"/>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a:ea typeface="ＭＳ Ｐゴシック" charset="-128"/>
              </a:defRPr>
            </a:lvl1pPr>
          </a:lstStyle>
          <a:p>
            <a:pPr>
              <a:defRPr/>
            </a:pPr>
            <a:fld id="{1BECBD54-91D9-437A-89E0-0AAD0D75D7C1}" type="slidenum">
              <a:rPr lang="ja-JP" altLang="en-US"/>
              <a:pPr>
                <a:defRPr/>
              </a:pPr>
              <a:t>‹#›</a:t>
            </a:fld>
            <a:endParaRPr lang="ja-JP" altLang="en-US" dirty="0"/>
          </a:p>
        </p:txBody>
      </p:sp>
    </p:spTree>
    <p:extLst>
      <p:ext uri="{BB962C8B-B14F-4D97-AF65-F5344CB8AC3E}">
        <p14:creationId xmlns:p14="http://schemas.microsoft.com/office/powerpoint/2010/main" val="5549532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69390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6" y="116636"/>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18029477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67458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350150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95300" y="6356354"/>
            <a:ext cx="2311400" cy="365125"/>
          </a:xfrm>
          <a:prstGeom prst="rect">
            <a:avLst/>
          </a:prstGeom>
        </p:spPr>
        <p:txBody>
          <a:bodyPr/>
          <a:lstStyle>
            <a:lvl1pPr>
              <a:defRPr>
                <a:latin typeface="Arial" charset="0"/>
              </a:defRPr>
            </a:lvl1pPr>
          </a:lstStyle>
          <a:p>
            <a:pPr algn="ctr">
              <a:defRPr/>
            </a:pPr>
            <a:fld id="{0F4B4D24-EE0B-4449-9D14-4BED65A73EB0}" type="datetime1">
              <a:rPr lang="ja-JP" altLang="en-US" sz="1400" smtClean="0">
                <a:solidFill>
                  <a:prstClr val="black"/>
                </a:solidFill>
                <a:ea typeface="HGPｺﾞｼｯｸM" pitchFamily="50" charset="-128"/>
              </a:rPr>
              <a:t>2018/5/15</a:t>
            </a:fld>
            <a:endParaRPr sz="1400">
              <a:solidFill>
                <a:prstClr val="black"/>
              </a:solidFill>
              <a:ea typeface="HGPｺﾞｼｯｸM" pitchFamily="50" charset="-128"/>
            </a:endParaRPr>
          </a:p>
        </p:txBody>
      </p:sp>
      <p:sp>
        <p:nvSpPr>
          <p:cNvPr id="5" name="フッター プレースホルダー 4"/>
          <p:cNvSpPr>
            <a:spLocks noGrp="1"/>
          </p:cNvSpPr>
          <p:nvPr>
            <p:ph type="ftr" sz="quarter" idx="11"/>
          </p:nvPr>
        </p:nvSpPr>
        <p:spPr>
          <a:xfrm>
            <a:off x="3384550" y="6356354"/>
            <a:ext cx="3136900" cy="365125"/>
          </a:xfrm>
          <a:prstGeom prst="rect">
            <a:avLst/>
          </a:prstGeom>
        </p:spPr>
        <p:txBody>
          <a:bodyPr/>
          <a:lstStyle>
            <a:lvl1pPr>
              <a:defRPr>
                <a:latin typeface="Arial" charset="0"/>
              </a:defRPr>
            </a:lvl1pPr>
          </a:lstStyle>
          <a:p>
            <a:pPr algn="ctr">
              <a:defRPr/>
            </a:pPr>
            <a:endParaRPr sz="1400">
              <a:solidFill>
                <a:prstClr val="black"/>
              </a:solidFill>
              <a:ea typeface="HGPｺﾞｼｯｸM" pitchFamily="50" charset="-128"/>
            </a:endParaRPr>
          </a:p>
        </p:txBody>
      </p:sp>
      <p:sp>
        <p:nvSpPr>
          <p:cNvPr id="6" name="スライド番号プレースホルダー 5"/>
          <p:cNvSpPr>
            <a:spLocks noGrp="1"/>
          </p:cNvSpPr>
          <p:nvPr>
            <p:ph type="sldNum" sz="quarter" idx="12"/>
          </p:nvPr>
        </p:nvSpPr>
        <p:spPr/>
        <p:txBody>
          <a:bodyPr/>
          <a:lstStyle>
            <a:lvl1pPr>
              <a:defRPr>
                <a:latin typeface="Arial" charset="0"/>
              </a:defRPr>
            </a:lvl1pPr>
          </a:lstStyle>
          <a:p>
            <a:pPr>
              <a:defRPr/>
            </a:pPr>
            <a:fld id="{A37DE7A3-54D0-4438-81BF-40C28E673D56}" type="slidenum">
              <a:rPr>
                <a:solidFill>
                  <a:prstClr val="black"/>
                </a:solidFill>
              </a:rPr>
              <a:pPr>
                <a:defRPr/>
              </a:pPr>
              <a:t>‹#›</a:t>
            </a:fld>
            <a:endParaRPr>
              <a:solidFill>
                <a:prstClr val="black"/>
              </a:solidFill>
            </a:endParaRPr>
          </a:p>
        </p:txBody>
      </p:sp>
    </p:spTree>
    <p:extLst>
      <p:ext uri="{BB962C8B-B14F-4D97-AF65-F5344CB8AC3E}">
        <p14:creationId xmlns:p14="http://schemas.microsoft.com/office/powerpoint/2010/main" val="12075804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950" y="2130429"/>
            <a:ext cx="8420100"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0"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0988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42038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solidFill>
                  <a:prstClr val="black"/>
                </a:solidFill>
              </a:rPr>
              <a:pPr>
                <a:defRPr/>
              </a:pPr>
              <a:t>‹#›</a:t>
            </a:fld>
            <a:endParaRPr lang="en-US" altLang="ja-JP" dirty="0">
              <a:solidFill>
                <a:prstClr val="black"/>
              </a:solidFill>
            </a:endParaRPr>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6" y="116636"/>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3270498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mn-lt"/>
                <a:ea typeface="+mn-ea"/>
              </a:defRPr>
            </a:lvl1pPr>
          </a:lstStyle>
          <a:p>
            <a:pPr>
              <a:defRPr/>
            </a:pPr>
            <a:fld id="{24682C31-E792-4494-ACB4-1CDA6D6B6722}" type="slidenum">
              <a:rPr lang="en-US" altLang="ja-JP" smtClean="0">
                <a:solidFill>
                  <a:prstClr val="black"/>
                </a:solidFill>
              </a:rPr>
              <a:pPr>
                <a:defRPr/>
              </a:pPr>
              <a:t>‹#›</a:t>
            </a:fld>
            <a:endParaRPr lang="en-US" altLang="ja-JP" dirty="0">
              <a:solidFill>
                <a:prstClr val="black"/>
              </a:solidFill>
            </a:endParaRPr>
          </a:p>
        </p:txBody>
      </p:sp>
      <p:cxnSp>
        <p:nvCxnSpPr>
          <p:cNvPr id="4" name="直線コネクタ 3"/>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202885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6" name="テキスト プレースホルダー 5"/>
          <p:cNvSpPr>
            <a:spLocks noGrp="1"/>
          </p:cNvSpPr>
          <p:nvPr>
            <p:ph type="body" sz="quarter" idx="11"/>
          </p:nvPr>
        </p:nvSpPr>
        <p:spPr/>
        <p:txBody>
          <a:bodyPr/>
          <a:lstStyle>
            <a:lvl1pPr marL="0" indent="0" eaLnBrk="1" hangingPunct="1">
              <a:defRPr sz="2000">
                <a:latin typeface="+mn-lt"/>
                <a:ea typeface="+mn-ea"/>
                <a:cs typeface="Segoe UI" panose="020B0502040204020203" pitchFamily="34" charset="0"/>
              </a:defRPr>
            </a:lvl1pPr>
            <a:lvl2pPr eaLnBrk="1" hangingPunct="1">
              <a:defRPr>
                <a:latin typeface="+mn-lt"/>
                <a:ea typeface="+mn-ea"/>
                <a:cs typeface="Segoe UI" panose="020B0502040204020203" pitchFamily="34" charset="0"/>
              </a:defRPr>
            </a:lvl2pPr>
            <a:lvl3pPr>
              <a:defRPr sz="1400">
                <a:latin typeface="+mn-lt"/>
                <a:ea typeface="+mn-ea"/>
                <a:cs typeface="Segoe UI" panose="020B0502040204020203" pitchFamily="34" charset="0"/>
              </a:defRPr>
            </a:lvl3pPr>
            <a:lvl4pPr>
              <a:defRPr sz="1400">
                <a:latin typeface="+mn-lt"/>
                <a:ea typeface="+mn-ea"/>
                <a:cs typeface="Segoe UI" panose="020B0502040204020203" pitchFamily="34" charset="0"/>
              </a:defRPr>
            </a:lvl4pPr>
            <a:lvl5pPr>
              <a:defRPr sz="1400">
                <a:latin typeface="+mn-lt"/>
                <a:ea typeface="+mn-ea"/>
                <a:cs typeface="Segoe UI" panose="020B0502040204020203"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162370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9.xml"/><Relationship Id="rId7"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theme" Target="../theme/theme13.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theme" Target="../theme/theme14.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theme" Target="../theme/theme15.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82.xml"/><Relationship Id="rId7" Type="http://schemas.openxmlformats.org/officeDocument/2006/relationships/theme" Target="../theme/theme1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01.xml"/><Relationship Id="rId7"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2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3" Type="http://schemas.openxmlformats.org/officeDocument/2006/relationships/slideLayout" Target="../slideLayouts/slideLayout258.xml"/><Relationship Id="rId21" Type="http://schemas.openxmlformats.org/officeDocument/2006/relationships/slideLayout" Target="../slideLayouts/slideLayout276.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theme" Target="../theme/theme23.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slideLayout" Target="../slideLayouts/slideLayout291.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theme" Target="../theme/theme2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theme" Target="../theme/theme25.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slideLayout" Target="../slideLayouts/slideLayout320.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27.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theme" Target="../theme/theme28.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9.xml"/><Relationship Id="rId1" Type="http://schemas.openxmlformats.org/officeDocument/2006/relationships/slideLayout" Target="../slideLayouts/slideLayout3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3" Type="http://schemas.openxmlformats.org/officeDocument/2006/relationships/slideLayout" Target="../slideLayouts/slideLayout360.xml"/><Relationship Id="rId21" Type="http://schemas.openxmlformats.org/officeDocument/2006/relationships/slideLayout" Target="../slideLayouts/slideLayout378.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theme" Target="../theme/theme31.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theme" Target="../theme/theme32.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slideLayout" Target="../slideLayouts/slideLayout406.xml"/><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slideLayout" Target="../slideLayouts/slideLayout405.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theme" Target="../theme/theme34.xml"/><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slideLayout" Target="../slideLayouts/slideLayout418.xml"/><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slideLayout" Target="../slideLayouts/slideLayout41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39.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36.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9.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74"/>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F8FF99C-96EE-4373-82B0-4F8D246B0B3B}" type="datetime1">
              <a:rPr lang="ja-JP" altLang="en-US" smtClean="0"/>
              <a:t>2018/5/15</a:t>
            </a:fld>
            <a:endParaRPr lang="ja-JP" altLang="en-US" dirty="0"/>
          </a:p>
        </p:txBody>
      </p:sp>
      <p:sp>
        <p:nvSpPr>
          <p:cNvPr id="5" name="フッター プレースホルダー 4"/>
          <p:cNvSpPr>
            <a:spLocks noGrp="1"/>
          </p:cNvSpPr>
          <p:nvPr>
            <p:ph type="ftr" sz="quarter" idx="3"/>
          </p:nvPr>
        </p:nvSpPr>
        <p:spPr>
          <a:xfrm>
            <a:off x="3384550" y="6356374"/>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515935" r:id="rId1"/>
    <p:sldLayoutId id="2147515936" r:id="rId2"/>
    <p:sldLayoutId id="2147515937" r:id="rId3"/>
    <p:sldLayoutId id="2147515938" r:id="rId4"/>
    <p:sldLayoutId id="2147515939" r:id="rId5"/>
    <p:sldLayoutId id="2147515940" r:id="rId6"/>
    <p:sldLayoutId id="2147515941" r:id="rId7"/>
    <p:sldLayoutId id="2147515942" r:id="rId8"/>
    <p:sldLayoutId id="2147515943" r:id="rId9"/>
    <p:sldLayoutId id="2147515944" r:id="rId10"/>
    <p:sldLayoutId id="2147515945" r:id="rId11"/>
    <p:sldLayoutId id="2147515946" r:id="rId12"/>
    <p:sldLayoutId id="2147515947"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正方形/長方形 17"/>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2291" name="Rectangle 2"/>
          <p:cNvSpPr>
            <a:spLocks noGrp="1" noChangeArrowheads="1"/>
          </p:cNvSpPr>
          <p:nvPr>
            <p:ph type="title"/>
          </p:nvPr>
        </p:nvSpPr>
        <p:spPr bwMode="auto">
          <a:xfrm>
            <a:off x="200027" y="115888"/>
            <a:ext cx="95059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2292" name="Rectangle 3"/>
          <p:cNvSpPr>
            <a:spLocks noGrp="1" noChangeArrowheads="1"/>
          </p:cNvSpPr>
          <p:nvPr>
            <p:ph type="body" idx="1"/>
          </p:nvPr>
        </p:nvSpPr>
        <p:spPr bwMode="auto">
          <a:xfrm>
            <a:off x="200027" y="693738"/>
            <a:ext cx="9505950" cy="1079500"/>
          </a:xfrm>
          <a:prstGeom prst="roundRect">
            <a:avLst>
              <a:gd name="adj" fmla="val 16667"/>
            </a:avLst>
          </a:prstGeom>
          <a:solidFill>
            <a:srgbClr val="CCECFF"/>
          </a:solidFill>
          <a:ln w="28575">
            <a:solidFill>
              <a:srgbClr val="00B0F0"/>
            </a:solidFill>
            <a:round/>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sp>
        <p:nvSpPr>
          <p:cNvPr id="143366" name="Rectangle 6"/>
          <p:cNvSpPr>
            <a:spLocks noGrp="1" noChangeArrowheads="1"/>
          </p:cNvSpPr>
          <p:nvPr>
            <p:ph type="sldNum" sz="quarter" idx="4"/>
          </p:nvPr>
        </p:nvSpPr>
        <p:spPr bwMode="auto">
          <a:xfrm>
            <a:off x="9004301" y="6308729"/>
            <a:ext cx="917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smtClean="0">
                <a:solidFill>
                  <a:srgbClr val="000000"/>
                </a:solidFill>
                <a:latin typeface="Segoe UI" panose="020B0502040204020203" pitchFamily="34" charset="0"/>
                <a:ea typeface="+mn-ea"/>
              </a:defRPr>
            </a:lvl1pPr>
          </a:lstStyle>
          <a:p>
            <a:pPr>
              <a:defRPr/>
            </a:pPr>
            <a:fld id="{7259AA42-F859-4479-86C7-BF0154E011DB}" type="slidenum">
              <a:rPr lang="en-US" altLang="ja-JP"/>
              <a:pPr>
                <a:defRPr/>
              </a:pPr>
              <a:t>‹#›</a:t>
            </a:fld>
            <a:endParaRPr lang="en-US" altLang="ja-JP" dirty="0"/>
          </a:p>
        </p:txBody>
      </p:sp>
      <p:sp>
        <p:nvSpPr>
          <p:cNvPr id="143376"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grpSp>
        <p:nvGrpSpPr>
          <p:cNvPr id="12295" name="グループ化 4"/>
          <p:cNvGrpSpPr>
            <a:grpSpLocks/>
          </p:cNvGrpSpPr>
          <p:nvPr userDrawn="1"/>
        </p:nvGrpSpPr>
        <p:grpSpPr bwMode="auto">
          <a:xfrm>
            <a:off x="-2679700" y="3388766"/>
            <a:ext cx="2460625" cy="1516035"/>
            <a:chOff x="-2679700" y="3388763"/>
            <a:chExt cx="2460625" cy="1516035"/>
          </a:xfrm>
        </p:grpSpPr>
        <p:sp>
          <p:nvSpPr>
            <p:cNvPr id="1229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229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229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2300" name="グループ化 3"/>
            <p:cNvGrpSpPr>
              <a:grpSpLocks/>
            </p:cNvGrpSpPr>
            <p:nvPr userDrawn="1"/>
          </p:nvGrpSpPr>
          <p:grpSpPr bwMode="auto">
            <a:xfrm>
              <a:off x="-2263775" y="3709988"/>
              <a:ext cx="1919288" cy="301047"/>
              <a:chOff x="-2263775" y="3709988"/>
              <a:chExt cx="1919288" cy="301047"/>
            </a:xfrm>
          </p:grpSpPr>
          <p:sp>
            <p:nvSpPr>
              <p:cNvPr id="12305" name="Rectangle 24"/>
              <p:cNvSpPr>
                <a:spLocks noChangeArrowheads="1"/>
              </p:cNvSpPr>
              <p:nvPr/>
            </p:nvSpPr>
            <p:spPr bwMode="auto">
              <a:xfrm>
                <a:off x="-581025" y="3709988"/>
                <a:ext cx="236538" cy="2238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230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US" altLang="ja-JP" sz="1100">
                    <a:solidFill>
                      <a:srgbClr val="000000"/>
                    </a:solidFill>
                    <a:latin typeface="Times New Roman" pitchFamily="18" charset="0"/>
                    <a:ea typeface="HGPｺﾞｼｯｸE" pitchFamily="50" charset="-128"/>
                  </a:rPr>
                  <a:t>Sky blue</a:t>
                </a:r>
                <a:endParaRPr kumimoji="0" lang="en-GB" altLang="ja-JP" sz="1100">
                  <a:solidFill>
                    <a:srgbClr val="000000"/>
                  </a:solidFill>
                  <a:latin typeface="Times New Roman" pitchFamily="18" charset="0"/>
                  <a:ea typeface="HGPｺﾞｼｯｸE" pitchFamily="50" charset="-128"/>
                </a:endParaRP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a:t>
                </a:r>
                <a:r>
                  <a:rPr kumimoji="0" lang="en-US" altLang="ja-JP" sz="1100">
                    <a:solidFill>
                      <a:srgbClr val="000000"/>
                    </a:solidFill>
                    <a:latin typeface="Times New Roman" pitchFamily="18" charset="0"/>
                    <a:ea typeface="HGPｺﾞｼｯｸE" pitchFamily="50" charset="-128"/>
                  </a:rPr>
                  <a:t>00</a:t>
                </a:r>
                <a:r>
                  <a:rPr kumimoji="0" lang="en-GB" altLang="ja-JP" sz="1100">
                    <a:solidFill>
                      <a:srgbClr val="000000"/>
                    </a:solidFill>
                    <a:latin typeface="Times New Roman" pitchFamily="18" charset="0"/>
                    <a:ea typeface="HGPｺﾞｼｯｸE" pitchFamily="50" charset="-128"/>
                  </a:rPr>
                  <a:t>0,17</a:t>
                </a:r>
                <a:r>
                  <a:rPr kumimoji="0" lang="en-US" altLang="ja-JP" sz="1100">
                    <a:solidFill>
                      <a:srgbClr val="000000"/>
                    </a:solidFill>
                    <a:latin typeface="Times New Roman" pitchFamily="18" charset="0"/>
                    <a:ea typeface="HGPｺﾞｼｯｸE" pitchFamily="50" charset="-128"/>
                  </a:rPr>
                  <a:t>6</a:t>
                </a:r>
                <a:r>
                  <a:rPr kumimoji="0" lang="en-GB" altLang="ja-JP" sz="1100">
                    <a:solidFill>
                      <a:srgbClr val="000000"/>
                    </a:solidFill>
                    <a:latin typeface="Times New Roman" pitchFamily="18" charset="0"/>
                    <a:ea typeface="HGPｺﾞｼｯｸE" pitchFamily="50" charset="-128"/>
                  </a:rPr>
                  <a:t>,240</a:t>
                </a:r>
              </a:p>
            </p:txBody>
          </p:sp>
        </p:grpSp>
        <p:grpSp>
          <p:nvGrpSpPr>
            <p:cNvPr id="12301" name="Group 26"/>
            <p:cNvGrpSpPr>
              <a:grpSpLocks/>
            </p:cNvGrpSpPr>
            <p:nvPr/>
          </p:nvGrpSpPr>
          <p:grpSpPr bwMode="auto">
            <a:xfrm>
              <a:off x="-2263775" y="4148138"/>
              <a:ext cx="1919288" cy="300037"/>
              <a:chOff x="-1379" y="4018"/>
              <a:chExt cx="1209" cy="189"/>
            </a:xfrm>
          </p:grpSpPr>
          <p:sp>
            <p:nvSpPr>
              <p:cNvPr id="1230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230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230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90000"/>
                </a:lnSpc>
                <a:spcBef>
                  <a:spcPct val="20000"/>
                </a:spcBef>
                <a:spcAft>
                  <a:spcPct val="20000"/>
                </a:spcAft>
              </a:pPr>
              <a:r>
                <a:rPr kumimoji="0" lang="en-US" altLang="ja-JP" sz="1200" b="1">
                  <a:solidFill>
                    <a:srgbClr val="000000"/>
                  </a:solidFill>
                  <a:latin typeface="Times New Roman" pitchFamily="18" charset="0"/>
                  <a:ea typeface="HGPｺﾞｼｯｸE" pitchFamily="50" charset="-128"/>
                </a:rPr>
                <a:t>MOEJ</a:t>
              </a:r>
              <a:r>
                <a:rPr kumimoji="0" lang="en-GB" altLang="ja-JP" sz="1200" b="1">
                  <a:solidFill>
                    <a:srgbClr val="000000"/>
                  </a:solidFill>
                  <a:latin typeface="Times New Roman" pitchFamily="18" charset="0"/>
                  <a:ea typeface="HGPｺﾞｼｯｸE" pitchFamily="50" charset="-128"/>
                </a:rPr>
                <a:t> colour balance</a:t>
              </a:r>
            </a:p>
          </p:txBody>
        </p:sp>
      </p:grpSp>
      <p:cxnSp>
        <p:nvCxnSpPr>
          <p:cNvPr id="12296" name="直線コネクタ 2"/>
          <p:cNvCxnSpPr>
            <a:cxnSpLocks noChangeShapeType="1"/>
          </p:cNvCxnSpPr>
          <p:nvPr/>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90130024"/>
      </p:ext>
    </p:extLst>
  </p:cSld>
  <p:clrMap bg1="lt1" tx1="dk1" bg2="lt2" tx2="dk2" accent1="accent1" accent2="accent2" accent3="accent3" accent4="accent4" accent5="accent5" accent6="accent6" hlink="hlink" folHlink="folHlink"/>
  <p:sldLayoutIdLst>
    <p:sldLayoutId id="2147516184" r:id="rId1"/>
    <p:sldLayoutId id="2147516185" r:id="rId2"/>
    <p:sldLayoutId id="2147516186" r:id="rId3"/>
    <p:sldLayoutId id="2147516187" r:id="rId4"/>
    <p:sldLayoutId id="2147516188" r:id="rId5"/>
    <p:sldLayoutId id="2147516189" r:id="rId6"/>
    <p:sldLayoutId id="2147516190" r:id="rId7"/>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2pPr>
      <a:lvl3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3pPr>
      <a:lvl4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4pPr>
      <a:lvl5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cs typeface="メイリオ" pitchFamily="50" charset="-128"/>
        </a:defRPr>
      </a:lvl3pPr>
      <a:lvl4pPr marL="1163667" indent="-176217"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cs typeface="メイリオ" pitchFamily="50" charset="-128"/>
        </a:defRPr>
      </a:lvl4pPr>
      <a:lvl5pPr marL="1525626" indent="-182568"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cs typeface="メイリオ" pitchFamily="50" charset="-128"/>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正方形/長方形 17"/>
          <p:cNvSpPr>
            <a:spLocks noChangeArrowheads="1"/>
          </p:cNvSpPr>
          <p:nvPr userDrawn="1"/>
        </p:nvSpPr>
        <p:spPr bwMode="auto">
          <a:xfrm>
            <a:off x="0" y="4"/>
            <a:ext cx="9906000" cy="620713"/>
          </a:xfrm>
          <a:prstGeom prst="rect">
            <a:avLst/>
          </a:prstGeom>
          <a:solidFill>
            <a:srgbClr val="54C3F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1267" name="Rectangle 2"/>
          <p:cNvSpPr>
            <a:spLocks noGrp="1" noChangeArrowheads="1"/>
          </p:cNvSpPr>
          <p:nvPr>
            <p:ph type="title"/>
          </p:nvPr>
        </p:nvSpPr>
        <p:spPr bwMode="auto">
          <a:xfrm>
            <a:off x="200027" y="115888"/>
            <a:ext cx="95059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1268" name="Rectangle 3"/>
          <p:cNvSpPr>
            <a:spLocks noGrp="1" noChangeArrowheads="1"/>
          </p:cNvSpPr>
          <p:nvPr>
            <p:ph type="body" idx="1"/>
          </p:nvPr>
        </p:nvSpPr>
        <p:spPr bwMode="auto">
          <a:xfrm>
            <a:off x="200027" y="693738"/>
            <a:ext cx="9505950" cy="1079500"/>
          </a:xfrm>
          <a:prstGeom prst="roundRect">
            <a:avLst>
              <a:gd name="adj" fmla="val 16667"/>
            </a:avLst>
          </a:prstGeom>
          <a:solidFill>
            <a:srgbClr val="CCECFF"/>
          </a:solidFill>
          <a:ln w="28575">
            <a:solidFill>
              <a:srgbClr val="00B0F0"/>
            </a:solidFill>
            <a:round/>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sp>
        <p:nvSpPr>
          <p:cNvPr id="143366" name="Rectangle 6"/>
          <p:cNvSpPr>
            <a:spLocks noGrp="1" noChangeArrowheads="1"/>
          </p:cNvSpPr>
          <p:nvPr>
            <p:ph type="sldNum" sz="quarter" idx="4"/>
          </p:nvPr>
        </p:nvSpPr>
        <p:spPr bwMode="auto">
          <a:xfrm>
            <a:off x="9004301" y="6308729"/>
            <a:ext cx="917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smtClean="0">
                <a:solidFill>
                  <a:srgbClr val="000000"/>
                </a:solidFill>
                <a:latin typeface="Segoe UI" panose="020B0502040204020203" pitchFamily="34" charset="0"/>
                <a:ea typeface="+mn-ea"/>
              </a:defRPr>
            </a:lvl1pPr>
          </a:lstStyle>
          <a:p>
            <a:pPr>
              <a:defRPr/>
            </a:pPr>
            <a:fld id="{D63FB283-D52C-4E1A-A17C-4D3DC2C8D72E}" type="slidenum">
              <a:rPr lang="en-US" altLang="ja-JP"/>
              <a:pPr>
                <a:defRPr/>
              </a:pPr>
              <a:t>‹#›</a:t>
            </a:fld>
            <a:endParaRPr lang="en-US" altLang="ja-JP" dirty="0"/>
          </a:p>
        </p:txBody>
      </p:sp>
      <p:sp>
        <p:nvSpPr>
          <p:cNvPr id="143376" name="Text Box 16"/>
          <p:cNvSpPr txBox="1">
            <a:spLocks noChangeArrowheads="1"/>
          </p:cNvSpPr>
          <p:nvPr userDrawn="1"/>
        </p:nvSpPr>
        <p:spPr bwMode="auto">
          <a:xfrm>
            <a:off x="5672458" y="6670678"/>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srgbClr val="000000"/>
                </a:solidFill>
                <a:latin typeface="Times New Roman" pitchFamily="18" charset="0"/>
                <a:ea typeface="HGPｺﾞｼｯｸE" pitchFamily="50" charset="-128"/>
              </a:rPr>
              <a:t>Copyright Ministry of the Environment Government of Japan. All rights reserved.</a:t>
            </a:r>
          </a:p>
        </p:txBody>
      </p:sp>
      <p:grpSp>
        <p:nvGrpSpPr>
          <p:cNvPr id="11271" name="グループ化 4"/>
          <p:cNvGrpSpPr>
            <a:grpSpLocks/>
          </p:cNvGrpSpPr>
          <p:nvPr userDrawn="1"/>
        </p:nvGrpSpPr>
        <p:grpSpPr bwMode="auto">
          <a:xfrm>
            <a:off x="-2679700" y="3388766"/>
            <a:ext cx="2460625" cy="1516035"/>
            <a:chOff x="-2679700" y="3388763"/>
            <a:chExt cx="2460625" cy="1516035"/>
          </a:xfrm>
        </p:grpSpPr>
        <p:sp>
          <p:nvSpPr>
            <p:cNvPr id="11273"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1274"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1275"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1276" name="グループ化 3"/>
            <p:cNvGrpSpPr>
              <a:grpSpLocks/>
            </p:cNvGrpSpPr>
            <p:nvPr userDrawn="1"/>
          </p:nvGrpSpPr>
          <p:grpSpPr bwMode="auto">
            <a:xfrm>
              <a:off x="-2263775" y="3709988"/>
              <a:ext cx="1919288" cy="301047"/>
              <a:chOff x="-2263775" y="3709988"/>
              <a:chExt cx="1919288" cy="301047"/>
            </a:xfrm>
          </p:grpSpPr>
          <p:sp>
            <p:nvSpPr>
              <p:cNvPr id="11281" name="Rectangle 24"/>
              <p:cNvSpPr>
                <a:spLocks noChangeArrowheads="1"/>
              </p:cNvSpPr>
              <p:nvPr/>
            </p:nvSpPr>
            <p:spPr bwMode="auto">
              <a:xfrm>
                <a:off x="-581025" y="3709988"/>
                <a:ext cx="236538" cy="22383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1282"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US" altLang="ja-JP" sz="1100">
                    <a:solidFill>
                      <a:srgbClr val="000000"/>
                    </a:solidFill>
                    <a:latin typeface="Times New Roman" pitchFamily="18" charset="0"/>
                    <a:ea typeface="HGPｺﾞｼｯｸE" pitchFamily="50" charset="-128"/>
                  </a:rPr>
                  <a:t>Sky blue</a:t>
                </a:r>
                <a:endParaRPr kumimoji="0" lang="en-GB" altLang="ja-JP" sz="1100">
                  <a:solidFill>
                    <a:srgbClr val="000000"/>
                  </a:solidFill>
                  <a:latin typeface="Times New Roman" pitchFamily="18" charset="0"/>
                  <a:ea typeface="HGPｺﾞｼｯｸE" pitchFamily="50" charset="-128"/>
                </a:endParaRP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a:t>
                </a:r>
                <a:r>
                  <a:rPr kumimoji="0" lang="en-US" altLang="ja-JP" sz="1100">
                    <a:solidFill>
                      <a:srgbClr val="000000"/>
                    </a:solidFill>
                    <a:latin typeface="Times New Roman" pitchFamily="18" charset="0"/>
                    <a:ea typeface="HGPｺﾞｼｯｸE" pitchFamily="50" charset="-128"/>
                  </a:rPr>
                  <a:t>00</a:t>
                </a:r>
                <a:r>
                  <a:rPr kumimoji="0" lang="en-GB" altLang="ja-JP" sz="1100">
                    <a:solidFill>
                      <a:srgbClr val="000000"/>
                    </a:solidFill>
                    <a:latin typeface="Times New Roman" pitchFamily="18" charset="0"/>
                    <a:ea typeface="HGPｺﾞｼｯｸE" pitchFamily="50" charset="-128"/>
                  </a:rPr>
                  <a:t>0,17</a:t>
                </a:r>
                <a:r>
                  <a:rPr kumimoji="0" lang="en-US" altLang="ja-JP" sz="1100">
                    <a:solidFill>
                      <a:srgbClr val="000000"/>
                    </a:solidFill>
                    <a:latin typeface="Times New Roman" pitchFamily="18" charset="0"/>
                    <a:ea typeface="HGPｺﾞｼｯｸE" pitchFamily="50" charset="-128"/>
                  </a:rPr>
                  <a:t>6</a:t>
                </a:r>
                <a:r>
                  <a:rPr kumimoji="0" lang="en-GB" altLang="ja-JP" sz="1100">
                    <a:solidFill>
                      <a:srgbClr val="000000"/>
                    </a:solidFill>
                    <a:latin typeface="Times New Roman" pitchFamily="18" charset="0"/>
                    <a:ea typeface="HGPｺﾞｼｯｸE" pitchFamily="50" charset="-128"/>
                  </a:rPr>
                  <a:t>,240</a:t>
                </a:r>
              </a:p>
            </p:txBody>
          </p:sp>
        </p:grpSp>
        <p:grpSp>
          <p:nvGrpSpPr>
            <p:cNvPr id="11277" name="Group 26"/>
            <p:cNvGrpSpPr>
              <a:grpSpLocks/>
            </p:cNvGrpSpPr>
            <p:nvPr/>
          </p:nvGrpSpPr>
          <p:grpSpPr bwMode="auto">
            <a:xfrm>
              <a:off x="-2263775" y="4148138"/>
              <a:ext cx="1919288" cy="300037"/>
              <a:chOff x="-1379" y="4018"/>
              <a:chExt cx="1209" cy="189"/>
            </a:xfrm>
          </p:grpSpPr>
          <p:sp>
            <p:nvSpPr>
              <p:cNvPr id="11279"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solidFill>
                    <a:srgbClr val="000000"/>
                  </a:solidFill>
                  <a:latin typeface="Arial" charset="0"/>
                  <a:ea typeface="HGPｺﾞｼｯｸM" pitchFamily="50" charset="-128"/>
                </a:endParaRPr>
              </a:p>
            </p:txBody>
          </p:sp>
          <p:sp>
            <p:nvSpPr>
              <p:cNvPr id="11280"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eaLnBrk="1" hangingPunct="1">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1278"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lnSpc>
                  <a:spcPct val="90000"/>
                </a:lnSpc>
                <a:spcBef>
                  <a:spcPct val="20000"/>
                </a:spcBef>
                <a:spcAft>
                  <a:spcPct val="20000"/>
                </a:spcAft>
              </a:pPr>
              <a:r>
                <a:rPr kumimoji="0" lang="en-US" altLang="ja-JP" sz="1200" b="1">
                  <a:solidFill>
                    <a:srgbClr val="000000"/>
                  </a:solidFill>
                  <a:latin typeface="Times New Roman" pitchFamily="18" charset="0"/>
                  <a:ea typeface="HGPｺﾞｼｯｸE" pitchFamily="50" charset="-128"/>
                </a:rPr>
                <a:t>MOEJ</a:t>
              </a:r>
              <a:r>
                <a:rPr kumimoji="0" lang="en-GB" altLang="ja-JP" sz="1200" b="1">
                  <a:solidFill>
                    <a:srgbClr val="000000"/>
                  </a:solidFill>
                  <a:latin typeface="Times New Roman" pitchFamily="18" charset="0"/>
                  <a:ea typeface="HGPｺﾞｼｯｸE" pitchFamily="50" charset="-128"/>
                </a:rPr>
                <a:t> colour balance</a:t>
              </a:r>
            </a:p>
          </p:txBody>
        </p:sp>
      </p:grpSp>
      <p:cxnSp>
        <p:nvCxnSpPr>
          <p:cNvPr id="11272" name="直線コネクタ 2"/>
          <p:cNvCxnSpPr>
            <a:cxnSpLocks noChangeShapeType="1"/>
          </p:cNvCxnSpPr>
          <p:nvPr/>
        </p:nvCxnSpPr>
        <p:spPr bwMode="auto">
          <a:xfrm>
            <a:off x="0" y="620713"/>
            <a:ext cx="9906000" cy="0"/>
          </a:xfrm>
          <a:prstGeom prst="line">
            <a:avLst/>
          </a:prstGeom>
          <a:noFill/>
          <a:ln w="25400" algn="ctr">
            <a:solidFill>
              <a:srgbClr val="00A0E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3050127"/>
      </p:ext>
    </p:extLst>
  </p:cSld>
  <p:clrMap bg1="lt1" tx1="dk1" bg2="lt2" tx2="dk2" accent1="accent1" accent2="accent2" accent3="accent3" accent4="accent4" accent5="accent5" accent6="accent6" hlink="hlink" folHlink="folHlink"/>
  <p:sldLayoutIdLst>
    <p:sldLayoutId id="2147516193" r:id="rId1"/>
    <p:sldLayoutId id="2147516194" r:id="rId2"/>
    <p:sldLayoutId id="2147516195" r:id="rId3"/>
    <p:sldLayoutId id="2147516196" r:id="rId4"/>
    <p:sldLayoutId id="2147516198" r:id="rId5"/>
    <p:sldLayoutId id="2147516200" r:id="rId6"/>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2pPr>
      <a:lvl3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3pPr>
      <a:lvl4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4pPr>
      <a:lvl5pPr algn="ctr" rtl="0" eaLnBrk="0" fontAlgn="base" hangingPunct="0">
        <a:spcBef>
          <a:spcPct val="0"/>
        </a:spcBef>
        <a:spcAft>
          <a:spcPct val="0"/>
        </a:spcAft>
        <a:defRPr kumimoji="1" sz="3200">
          <a:solidFill>
            <a:schemeClr val="tx2"/>
          </a:solidFill>
          <a:latin typeface="Segoe UI" pitchFamily="34" charset="0"/>
          <a:ea typeface="メイリオ" pitchFamily="50" charset="-128"/>
          <a:cs typeface="Segoe UI" pitchFamily="34" charset="0"/>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cs typeface="メイリオ" pitchFamily="50" charset="-128"/>
        </a:defRPr>
      </a:lvl3pPr>
      <a:lvl4pPr marL="1163667" indent="-176217"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cs typeface="メイリオ" pitchFamily="50" charset="-128"/>
        </a:defRPr>
      </a:lvl4pPr>
      <a:lvl5pPr marL="1525626" indent="-182568"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cs typeface="メイリオ" pitchFamily="50" charset="-128"/>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6"/>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324"/>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0"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8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1"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730"/>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163"/>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128"/>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091"/>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06601205"/>
      </p:ext>
    </p:extLst>
  </p:cSld>
  <p:clrMap bg1="lt1" tx1="dk1" bg2="lt2" tx2="dk2" accent1="accent1" accent2="accent2" accent3="accent3" accent4="accent4" accent5="accent5" accent6="accent6" hlink="hlink" folHlink="folHlink"/>
  <p:sldLayoutIdLst>
    <p:sldLayoutId id="2147516253" r:id="rId1"/>
    <p:sldLayoutId id="2147516254" r:id="rId2"/>
    <p:sldLayoutId id="2147516256" r:id="rId3"/>
    <p:sldLayoutId id="2147516257" r:id="rId4"/>
    <p:sldLayoutId id="2147516258" r:id="rId5"/>
    <p:sldLayoutId id="2147516259" r:id="rId6"/>
    <p:sldLayoutId id="2147516260" r:id="rId7"/>
    <p:sldLayoutId id="2147516261" r:id="rId8"/>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76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012FA-A535-4122-8E72-44A7B13C9D6A}" type="datetime1">
              <a:rPr lang="ja-JP" altLang="en-US" smtClean="0">
                <a:solidFill>
                  <a:prstClr val="black">
                    <a:tint val="75000"/>
                  </a:prstClr>
                </a:solidFill>
                <a:latin typeface="Calibri"/>
                <a:ea typeface="ＭＳ Ｐゴシック"/>
              </a:rPr>
              <a:t>2018/5/15</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94" y="635676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594600" y="6492875"/>
            <a:ext cx="2311400" cy="365125"/>
          </a:xfrm>
          <a:prstGeom prst="rect">
            <a:avLst/>
          </a:prstGeom>
        </p:spPr>
        <p:txBody>
          <a:bodyPr vert="horz" lIns="91440" tIns="45720" rIns="91440" bIns="45720" rtlCol="0" anchor="ctr"/>
          <a:lstStyle>
            <a:lvl1pPr algn="r">
              <a:defRPr sz="2000">
                <a:solidFill>
                  <a:schemeClr val="tx1"/>
                </a:solidFill>
              </a:defRPr>
            </a:lvl1pPr>
          </a:lstStyle>
          <a:p>
            <a:fld id="{284F08B2-1F9F-4BE2-83D8-BCD944CE9ECB}" type="slidenum">
              <a:rPr lang="ja-JP" altLang="en-US" smtClean="0">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2283997325"/>
      </p:ext>
    </p:extLst>
  </p:cSld>
  <p:clrMap bg1="lt1" tx1="dk1" bg2="lt2" tx2="dk2" accent1="accent1" accent2="accent2" accent3="accent3" accent4="accent4" accent5="accent5" accent6="accent6" hlink="hlink" folHlink="folHlink"/>
  <p:sldLayoutIdLst>
    <p:sldLayoutId id="2147516316" r:id="rId1"/>
    <p:sldLayoutId id="2147516317" r:id="rId2"/>
    <p:sldLayoutId id="2147516318" r:id="rId3"/>
    <p:sldLayoutId id="2147516319" r:id="rId4"/>
    <p:sldLayoutId id="2147516320" r:id="rId5"/>
    <p:sldLayoutId id="2147516321" r:id="rId6"/>
    <p:sldLayoutId id="2147516322" r:id="rId7"/>
    <p:sldLayoutId id="2147516323" r:id="rId8"/>
    <p:sldLayoutId id="2147516324" r:id="rId9"/>
    <p:sldLayoutId id="2147516325" r:id="rId10"/>
    <p:sldLayoutId id="2147516326" r:id="rId11"/>
    <p:sldLayoutId id="2147516327" r:id="rId12"/>
    <p:sldLayoutId id="2147516328" r:id="rId13"/>
    <p:sldLayoutId id="2147516329" r:id="rId14"/>
    <p:sldLayoutId id="2147516330" r:id="rId15"/>
    <p:sldLayoutId id="2147516331" r:id="rId16"/>
    <p:sldLayoutId id="2147516332" r:id="rId17"/>
    <p:sldLayoutId id="2147516355" r:id="rId18"/>
    <p:sldLayoutId id="2147516358" r:id="rId19"/>
    <p:sldLayoutId id="2147516360" r:id="rId20"/>
    <p:sldLayoutId id="2147516362" r:id="rId21"/>
    <p:sldLayoutId id="2147516363" r:id="rId22"/>
    <p:sldLayoutId id="2147516365" r:id="rId23"/>
    <p:sldLayoutId id="2147516366" r:id="rId24"/>
    <p:sldLayoutId id="2147516402" r:id="rId25"/>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8"/>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458"/>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2"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90"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86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297"/>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26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225"/>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81006617"/>
      </p:ext>
    </p:extLst>
  </p:cSld>
  <p:clrMap bg1="lt1" tx1="dk1" bg2="lt2" tx2="dk2" accent1="accent1" accent2="accent2" accent3="accent3" accent4="accent4" accent5="accent5" accent6="accent6" hlink="hlink" folHlink="folHlink"/>
  <p:sldLayoutIdLst>
    <p:sldLayoutId id="2147516466" r:id="rId1"/>
    <p:sldLayoutId id="2147516467" r:id="rId2"/>
    <p:sldLayoutId id="2147516469" r:id="rId3"/>
    <p:sldLayoutId id="2147516470" r:id="rId4"/>
    <p:sldLayoutId id="2147516471" r:id="rId5"/>
    <p:sldLayoutId id="2147516472" r:id="rId6"/>
    <p:sldLayoutId id="2147516473" r:id="rId7"/>
    <p:sldLayoutId id="2147516475" r:id="rId8"/>
    <p:sldLayoutId id="2147516478" r:id="rId9"/>
    <p:sldLayoutId id="2147516479" r:id="rId10"/>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95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3014-06AE-4912-83BB-91643A9D7081}" type="datetime1">
              <a:rPr lang="ja-JP" altLang="en-US" smtClean="0">
                <a:solidFill>
                  <a:prstClr val="black">
                    <a:tint val="75000"/>
                  </a:prstClr>
                </a:solidFill>
                <a:latin typeface="Calibri"/>
                <a:ea typeface="ＭＳ Ｐゴシック"/>
              </a:rPr>
              <a:t>2018/5/15</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94" y="635695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95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08B2-1F9F-4BE2-83D8-BCD944CE9ECB}"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88114032"/>
      </p:ext>
    </p:extLst>
  </p:cSld>
  <p:clrMap bg1="lt1" tx1="dk1" bg2="lt2" tx2="dk2" accent1="accent1" accent2="accent2" accent3="accent3" accent4="accent4" accent5="accent5" accent6="accent6" hlink="hlink" folHlink="folHlink"/>
  <p:sldLayoutIdLst>
    <p:sldLayoutId id="2147516481" r:id="rId1"/>
    <p:sldLayoutId id="2147516482" r:id="rId2"/>
    <p:sldLayoutId id="2147516483" r:id="rId3"/>
    <p:sldLayoutId id="2147516484" r:id="rId4"/>
    <p:sldLayoutId id="2147516485" r:id="rId5"/>
    <p:sldLayoutId id="2147516486" r:id="rId6"/>
    <p:sldLayoutId id="2147516487" r:id="rId7"/>
    <p:sldLayoutId id="2147516488" r:id="rId8"/>
    <p:sldLayoutId id="2147516489" r:id="rId9"/>
    <p:sldLayoutId id="2147516490" r:id="rId10"/>
    <p:sldLayoutId id="2147516491" r:id="rId11"/>
    <p:sldLayoutId id="2147516492" r:id="rId12"/>
    <p:sldLayoutId id="2147516493" r:id="rId13"/>
    <p:sldLayoutId id="2147516494" r:id="rId14"/>
    <p:sldLayoutId id="2147516495" r:id="rId15"/>
    <p:sldLayoutId id="2147516496" r:id="rId16"/>
    <p:sldLayoutId id="2147516497" r:id="rId17"/>
    <p:sldLayoutId id="2147516520" r:id="rId18"/>
    <p:sldLayoutId id="2147516523" r:id="rId19"/>
    <p:sldLayoutId id="2147516527" r:id="rId20"/>
    <p:sldLayoutId id="2147516528" r:id="rId21"/>
    <p:sldLayoutId id="2147516530" r:id="rId22"/>
    <p:sldLayoutId id="2147516531" r:id="rId23"/>
    <p:sldLayoutId id="2147516567" r:id="rId24"/>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8"/>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468"/>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sp>
        <p:nvSpPr>
          <p:cNvPr id="143376" name="Text Box 16"/>
          <p:cNvSpPr txBox="1">
            <a:spLocks noChangeArrowheads="1"/>
          </p:cNvSpPr>
          <p:nvPr/>
        </p:nvSpPr>
        <p:spPr bwMode="auto">
          <a:xfrm>
            <a:off x="5457057" y="6627960"/>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prstClr val="black"/>
                </a:solidFill>
                <a:latin typeface="Times New Roman" pitchFamily="18" charset="0"/>
                <a:ea typeface="HGPｺﾞｼｯｸE" pitchFamily="50" charset="-128"/>
              </a:rPr>
              <a:t>Copyright Ministry of the Environment Government of Japan. All rights reserved.</a:t>
            </a: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2"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90"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87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307"/>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27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235"/>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869956096"/>
      </p:ext>
    </p:extLst>
  </p:cSld>
  <p:clrMap bg1="lt1" tx1="dk1" bg2="lt2" tx2="dk2" accent1="accent1" accent2="accent2" accent3="accent3" accent4="accent4" accent5="accent5" accent6="accent6" hlink="hlink" folHlink="folHlink"/>
  <p:sldLayoutIdLst>
    <p:sldLayoutId id="2147516577" r:id="rId1"/>
    <p:sldLayoutId id="2147516578" r:id="rId2"/>
    <p:sldLayoutId id="2147516580" r:id="rId3"/>
    <p:sldLayoutId id="2147516581" r:id="rId4"/>
    <p:sldLayoutId id="2147516582" r:id="rId5"/>
    <p:sldLayoutId id="2147516583" r:id="rId6"/>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547"/>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A0F4DF98-36D3-4B14-85F2-5139F1A6986E}"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547"/>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2237044965"/>
      </p:ext>
    </p:extLst>
  </p:cSld>
  <p:clrMap bg1="lt1" tx1="dk1" bg2="lt2" tx2="dk2" accent1="accent1" accent2="accent2" accent3="accent3" accent4="accent4" accent5="accent5" accent6="accent6" hlink="hlink" folHlink="folHlink"/>
  <p:sldLayoutIdLst>
    <p:sldLayoutId id="2147516732" r:id="rId1"/>
    <p:sldLayoutId id="2147516733" r:id="rId2"/>
    <p:sldLayoutId id="2147516734" r:id="rId3"/>
    <p:sldLayoutId id="2147516735" r:id="rId4"/>
    <p:sldLayoutId id="2147516736" r:id="rId5"/>
    <p:sldLayoutId id="2147516737" r:id="rId6"/>
    <p:sldLayoutId id="2147516738" r:id="rId7"/>
    <p:sldLayoutId id="2147516739" r:id="rId8"/>
    <p:sldLayoutId id="2147516740" r:id="rId9"/>
    <p:sldLayoutId id="2147516741" r:id="rId10"/>
    <p:sldLayoutId id="2147516742" r:id="rId11"/>
    <p:sldLayoutId id="2147516743" r:id="rId12"/>
    <p:sldLayoutId id="2147516744"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8"/>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578"/>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sp>
        <p:nvSpPr>
          <p:cNvPr id="143376" name="Text Box 16"/>
          <p:cNvSpPr txBox="1">
            <a:spLocks noChangeArrowheads="1"/>
          </p:cNvSpPr>
          <p:nvPr/>
        </p:nvSpPr>
        <p:spPr bwMode="auto">
          <a:xfrm>
            <a:off x="5457057" y="6628070"/>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prstClr val="black"/>
                </a:solidFill>
                <a:latin typeface="Times New Roman" pitchFamily="18" charset="0"/>
                <a:ea typeface="HGPｺﾞｼｯｸE" pitchFamily="50" charset="-128"/>
              </a:rPr>
              <a:t>Copyright Ministry of the Environment Government of Japan. All rights reserved.</a:t>
            </a: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2"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90"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98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4"/>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417"/>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38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345"/>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264160458"/>
      </p:ext>
    </p:extLst>
  </p:cSld>
  <p:clrMap bg1="lt1" tx1="dk1" bg2="lt2" tx2="dk2" accent1="accent1" accent2="accent2" accent3="accent3" accent4="accent4" accent5="accent5" accent6="accent6" hlink="hlink" folHlink="folHlink"/>
  <p:sldLayoutIdLst>
    <p:sldLayoutId id="2147516746" r:id="rId1"/>
    <p:sldLayoutId id="2147516747" r:id="rId2"/>
    <p:sldLayoutId id="2147516749" r:id="rId3"/>
    <p:sldLayoutId id="2147516750" r:id="rId4"/>
    <p:sldLayoutId id="2147516751" r:id="rId5"/>
    <p:sldLayoutId id="2147516752" r:id="rId6"/>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38A0489B-94D3-4D31-B363-A7783AA9F68B}"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835783503"/>
      </p:ext>
    </p:extLst>
  </p:cSld>
  <p:clrMap bg1="lt1" tx1="dk1" bg2="lt2" tx2="dk2" accent1="accent1" accent2="accent2" accent3="accent3" accent4="accent4" accent5="accent5" accent6="accent6" hlink="hlink" folHlink="folHlink"/>
  <p:sldLayoutIdLst>
    <p:sldLayoutId id="2147516920" r:id="rId1"/>
    <p:sldLayoutId id="2147516921" r:id="rId2"/>
    <p:sldLayoutId id="2147516922" r:id="rId3"/>
    <p:sldLayoutId id="2147516923" r:id="rId4"/>
    <p:sldLayoutId id="2147516924" r:id="rId5"/>
    <p:sldLayoutId id="2147516925" r:id="rId6"/>
    <p:sldLayoutId id="2147516926" r:id="rId7"/>
    <p:sldLayoutId id="2147516927" r:id="rId8"/>
    <p:sldLayoutId id="2147516928" r:id="rId9"/>
    <p:sldLayoutId id="2147516929" r:id="rId10"/>
    <p:sldLayoutId id="2147516930" r:id="rId11"/>
    <p:sldLayoutId id="2147516931" r:id="rId12"/>
    <p:sldLayoutId id="2147516932"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11164" y="333382"/>
            <a:ext cx="90852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p:cNvSpPr>
            <a:spLocks noGrp="1"/>
          </p:cNvSpPr>
          <p:nvPr>
            <p:ph type="body" idx="1"/>
          </p:nvPr>
        </p:nvSpPr>
        <p:spPr bwMode="auto">
          <a:xfrm>
            <a:off x="411164" y="982663"/>
            <a:ext cx="9085262" cy="1541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15948" r:id="rId1"/>
    <p:sldLayoutId id="2147515813" r:id="rId2"/>
    <p:sldLayoutId id="2147515949" r:id="rId3"/>
    <p:sldLayoutId id="2147515814" r:id="rId4"/>
    <p:sldLayoutId id="2147515950" r:id="rId5"/>
    <p:sldLayoutId id="2147515951" r:id="rId6"/>
    <p:sldLayoutId id="2147515952" r:id="rId7"/>
    <p:sldLayoutId id="2147515953" r:id="rId8"/>
    <p:sldLayoutId id="2147515954" r:id="rId9"/>
    <p:sldLayoutId id="2147515956" r:id="rId10"/>
    <p:sldLayoutId id="2147515959" r:id="rId11"/>
  </p:sldLayoutIdLst>
  <p:hf hdr="0" ftr="0" dt="0"/>
  <p:txStyles>
    <p:titleStyle>
      <a:lvl1pPr algn="l" rtl="0" eaLnBrk="0" fontAlgn="base" hangingPunct="0">
        <a:spcBef>
          <a:spcPct val="0"/>
        </a:spcBef>
        <a:spcAft>
          <a:spcPct val="0"/>
        </a:spcAft>
        <a:defRPr kumimoji="1" sz="2400" b="1" kern="1200">
          <a:solidFill>
            <a:schemeClr val="tx1"/>
          </a:solidFill>
          <a:latin typeface="+mj-lt"/>
          <a:ea typeface="+mj-ea"/>
          <a:cs typeface="+mj-cs"/>
        </a:defRPr>
      </a:lvl1pPr>
      <a:lvl2pPr algn="l" rtl="0" eaLnBrk="0" fontAlgn="base" hangingPunct="0">
        <a:spcBef>
          <a:spcPct val="0"/>
        </a:spcBef>
        <a:spcAft>
          <a:spcPct val="0"/>
        </a:spcAft>
        <a:defRPr kumimoji="1" sz="2400" b="1">
          <a:solidFill>
            <a:schemeClr val="tx1"/>
          </a:solidFill>
          <a:latin typeface="Arial" charset="0"/>
          <a:ea typeface="ＭＳ Ｐゴシック" charset="-128"/>
        </a:defRPr>
      </a:lvl2pPr>
      <a:lvl3pPr algn="l" rtl="0" eaLnBrk="0" fontAlgn="base" hangingPunct="0">
        <a:spcBef>
          <a:spcPct val="0"/>
        </a:spcBef>
        <a:spcAft>
          <a:spcPct val="0"/>
        </a:spcAft>
        <a:defRPr kumimoji="1" sz="2400" b="1">
          <a:solidFill>
            <a:schemeClr val="tx1"/>
          </a:solidFill>
          <a:latin typeface="Arial" charset="0"/>
          <a:ea typeface="ＭＳ Ｐゴシック" charset="-128"/>
        </a:defRPr>
      </a:lvl3pPr>
      <a:lvl4pPr algn="l" rtl="0" eaLnBrk="0" fontAlgn="base" hangingPunct="0">
        <a:spcBef>
          <a:spcPct val="0"/>
        </a:spcBef>
        <a:spcAft>
          <a:spcPct val="0"/>
        </a:spcAft>
        <a:defRPr kumimoji="1" sz="2400" b="1">
          <a:solidFill>
            <a:schemeClr val="tx1"/>
          </a:solidFill>
          <a:latin typeface="Arial" charset="0"/>
          <a:ea typeface="ＭＳ Ｐゴシック" charset="-128"/>
        </a:defRPr>
      </a:lvl4pPr>
      <a:lvl5pPr algn="l" rtl="0" eaLnBrk="0" fontAlgn="base" hangingPunct="0">
        <a:spcBef>
          <a:spcPct val="0"/>
        </a:spcBef>
        <a:spcAft>
          <a:spcPct val="0"/>
        </a:spcAft>
        <a:defRPr kumimoji="1" sz="2400" b="1">
          <a:solidFill>
            <a:schemeClr val="tx1"/>
          </a:solidFill>
          <a:latin typeface="Arial" charset="0"/>
          <a:ea typeface="ＭＳ Ｐゴシック" charset="-128"/>
        </a:defRPr>
      </a:lvl5pPr>
      <a:lvl6pPr marL="457212" algn="l" rtl="0" fontAlgn="base">
        <a:spcBef>
          <a:spcPct val="0"/>
        </a:spcBef>
        <a:spcAft>
          <a:spcPct val="0"/>
        </a:spcAft>
        <a:defRPr kumimoji="1" sz="2400" b="1">
          <a:solidFill>
            <a:schemeClr val="tx1"/>
          </a:solidFill>
          <a:latin typeface="Arial" charset="0"/>
          <a:ea typeface="ＭＳ Ｐゴシック" charset="-128"/>
        </a:defRPr>
      </a:lvl6pPr>
      <a:lvl7pPr marL="914423" algn="l" rtl="0" fontAlgn="base">
        <a:spcBef>
          <a:spcPct val="0"/>
        </a:spcBef>
        <a:spcAft>
          <a:spcPct val="0"/>
        </a:spcAft>
        <a:defRPr kumimoji="1" sz="2400" b="1">
          <a:solidFill>
            <a:schemeClr val="tx1"/>
          </a:solidFill>
          <a:latin typeface="Arial" charset="0"/>
          <a:ea typeface="ＭＳ Ｐゴシック" charset="-128"/>
        </a:defRPr>
      </a:lvl7pPr>
      <a:lvl8pPr marL="1371634" algn="l" rtl="0" fontAlgn="base">
        <a:spcBef>
          <a:spcPct val="0"/>
        </a:spcBef>
        <a:spcAft>
          <a:spcPct val="0"/>
        </a:spcAft>
        <a:defRPr kumimoji="1" sz="2400" b="1">
          <a:solidFill>
            <a:schemeClr val="tx1"/>
          </a:solidFill>
          <a:latin typeface="Arial" charset="0"/>
          <a:ea typeface="ＭＳ Ｐゴシック" charset="-128"/>
        </a:defRPr>
      </a:lvl8pPr>
      <a:lvl9pPr marL="1828846" algn="l" rtl="0" fontAlgn="base">
        <a:spcBef>
          <a:spcPct val="0"/>
        </a:spcBef>
        <a:spcAft>
          <a:spcPct val="0"/>
        </a:spcAft>
        <a:defRPr kumimoji="1" sz="2400" b="1">
          <a:solidFill>
            <a:schemeClr val="tx1"/>
          </a:solidFill>
          <a:latin typeface="Arial" charset="0"/>
          <a:ea typeface="ＭＳ Ｐゴシック" charset="-128"/>
        </a:defRPr>
      </a:lvl9pPr>
    </p:titleStyle>
    <p:bodyStyle>
      <a:lvl1pPr marL="342908" indent="-342908" algn="l" rtl="0" eaLnBrk="0" fontAlgn="base" hangingPunct="0">
        <a:spcBef>
          <a:spcPts val="475"/>
        </a:spcBef>
        <a:spcAft>
          <a:spcPct val="0"/>
        </a:spcAft>
        <a:buFont typeface="Arial" pitchFamily="34" charset="0"/>
        <a:defRPr kumimoji="1" lang="ja-JP" altLang="en-US" sz="2000" kern="1200" dirty="0">
          <a:solidFill>
            <a:schemeClr val="tx1"/>
          </a:solidFill>
          <a:latin typeface="+mn-lt"/>
          <a:ea typeface="+mn-ea"/>
          <a:cs typeface="+mn-cs"/>
        </a:defRPr>
      </a:lvl1pPr>
      <a:lvl2pPr marL="254006" indent="-254006" algn="l" rtl="0" eaLnBrk="0" fontAlgn="base" hangingPunct="0">
        <a:spcBef>
          <a:spcPts val="475"/>
        </a:spcBef>
        <a:spcAft>
          <a:spcPct val="0"/>
        </a:spcAft>
        <a:buClr>
          <a:srgbClr val="3E5E84"/>
        </a:buClr>
        <a:buFont typeface="Wingdings" pitchFamily="2" charset="2"/>
        <a:buChar char="n"/>
        <a:defRPr kumimoji="1" lang="ja-JP" altLang="en-US" sz="2000" kern="1200" dirty="0">
          <a:solidFill>
            <a:schemeClr val="tx1"/>
          </a:solidFill>
          <a:latin typeface="+mn-lt"/>
          <a:ea typeface="+mn-ea"/>
          <a:cs typeface="+mn-cs"/>
        </a:defRPr>
      </a:lvl2pPr>
      <a:lvl3pPr marL="571514" indent="-254006" algn="l" rtl="0" eaLnBrk="0" fontAlgn="base" hangingPunct="0">
        <a:spcBef>
          <a:spcPts val="425"/>
        </a:spcBef>
        <a:spcAft>
          <a:spcPct val="0"/>
        </a:spcAft>
        <a:buClr>
          <a:srgbClr val="808080"/>
        </a:buClr>
        <a:buFont typeface="Wingdings" pitchFamily="2" charset="2"/>
        <a:buChar char="n"/>
        <a:defRPr kumimoji="1" lang="ja-JP" altLang="en-US" kern="1200" dirty="0">
          <a:solidFill>
            <a:schemeClr val="tx1"/>
          </a:solidFill>
          <a:latin typeface="+mn-lt"/>
          <a:ea typeface="+mn-ea"/>
          <a:cs typeface="+mn-cs"/>
        </a:defRPr>
      </a:lvl3pPr>
      <a:lvl4pPr marL="825520" indent="-190504" algn="l" rtl="0" eaLnBrk="0" fontAlgn="base" hangingPunct="0">
        <a:spcBef>
          <a:spcPts val="363"/>
        </a:spcBef>
        <a:spcAft>
          <a:spcPct val="0"/>
        </a:spcAft>
        <a:buClr>
          <a:srgbClr val="558C99"/>
        </a:buClr>
        <a:buFont typeface="Wingdings" pitchFamily="2" charset="2"/>
        <a:buChar char="l"/>
        <a:defRPr kumimoji="1" lang="ja-JP" altLang="en-US" sz="1400" kern="1200" dirty="0">
          <a:solidFill>
            <a:schemeClr val="tx1"/>
          </a:solidFill>
          <a:latin typeface="+mn-lt"/>
          <a:ea typeface="+mn-ea"/>
          <a:cs typeface="+mn-cs"/>
        </a:defRPr>
      </a:lvl4pPr>
      <a:lvl5pPr marL="1079527" indent="-190504" algn="l" rtl="0" eaLnBrk="0" fontAlgn="base" hangingPunct="0">
        <a:spcBef>
          <a:spcPts val="363"/>
        </a:spcBef>
        <a:spcAft>
          <a:spcPct val="0"/>
        </a:spcAft>
        <a:buClr>
          <a:srgbClr val="C0C0C0"/>
        </a:buClr>
        <a:buFont typeface="Wingdings" pitchFamily="2" charset="2"/>
        <a:buChar char="l"/>
        <a:defRPr kumimoji="1" lang="ja-JP" altLang="en-US" sz="1400" kern="1200" dirty="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C9427-B168-495F-B721-BE0C11F6A83A}"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94"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038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734241718"/>
      </p:ext>
    </p:extLst>
  </p:cSld>
  <p:clrMap bg1="lt1" tx1="dk1" bg2="lt2" tx2="dk2" accent1="accent1" accent2="accent2" accent3="accent3" accent4="accent4" accent5="accent5" accent6="accent6" hlink="hlink" folHlink="folHlink"/>
  <p:sldLayoutIdLst>
    <p:sldLayoutId id="2147516995" r:id="rId1"/>
    <p:sldLayoutId id="2147516996" r:id="rId2"/>
    <p:sldLayoutId id="2147516997" r:id="rId3"/>
    <p:sldLayoutId id="2147516998" r:id="rId4"/>
    <p:sldLayoutId id="2147516999" r:id="rId5"/>
    <p:sldLayoutId id="2147517000" r:id="rId6"/>
    <p:sldLayoutId id="2147517001" r:id="rId7"/>
    <p:sldLayoutId id="2147517002" r:id="rId8"/>
    <p:sldLayoutId id="2147517003" r:id="rId9"/>
    <p:sldLayoutId id="2147517004" r:id="rId10"/>
    <p:sldLayoutId id="2147517005" r:id="rId11"/>
    <p:sldLayoutId id="2147517006" r:id="rId12"/>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5" y="6356667"/>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A34C8916-29AF-492A-A422-3663A03C1F02}" type="datetime1">
              <a:rPr lang="ja-JP" altLang="en-US" smtClean="0"/>
              <a:t>2018/5/15</a:t>
            </a:fld>
            <a:endParaRPr/>
          </a:p>
        </p:txBody>
      </p:sp>
      <p:sp>
        <p:nvSpPr>
          <p:cNvPr id="5" name="フッター プレースホルダー 4"/>
          <p:cNvSpPr>
            <a:spLocks noGrp="1"/>
          </p:cNvSpPr>
          <p:nvPr>
            <p:ph type="ftr" sz="quarter" idx="3"/>
          </p:nvPr>
        </p:nvSpPr>
        <p:spPr>
          <a:xfrm>
            <a:off x="3384550" y="6356667"/>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1640312559"/>
      </p:ext>
    </p:extLst>
  </p:cSld>
  <p:clrMap bg1="lt1" tx1="dk1" bg2="lt2" tx2="dk2" accent1="accent1" accent2="accent2" accent3="accent3" accent4="accent4" accent5="accent5" accent6="accent6" hlink="hlink" folHlink="folHlink"/>
  <p:sldLayoutIdLst>
    <p:sldLayoutId id="2147517032" r:id="rId1"/>
    <p:sldLayoutId id="2147517033" r:id="rId2"/>
    <p:sldLayoutId id="2147517034" r:id="rId3"/>
    <p:sldLayoutId id="2147517035" r:id="rId4"/>
    <p:sldLayoutId id="2147517036" r:id="rId5"/>
    <p:sldLayoutId id="2147517037" r:id="rId6"/>
    <p:sldLayoutId id="2147517038" r:id="rId7"/>
    <p:sldLayoutId id="2147517039" r:id="rId8"/>
    <p:sldLayoutId id="2147517040" r:id="rId9"/>
    <p:sldLayoutId id="2147517041" r:id="rId10"/>
    <p:sldLayoutId id="2147517042" r:id="rId11"/>
    <p:sldLayoutId id="2147517043" r:id="rId12"/>
    <p:sldLayoutId id="2147517044"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657"/>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9BD108BE-2679-4A63-BFD3-85122FBF4527}" type="datetime1">
              <a:rPr lang="ja-JP" altLang="en-US" smtClean="0"/>
              <a:t>2018/5/15</a:t>
            </a:fld>
            <a:endParaRPr/>
          </a:p>
        </p:txBody>
      </p:sp>
      <p:sp>
        <p:nvSpPr>
          <p:cNvPr id="5" name="フッター プレースホルダー 4"/>
          <p:cNvSpPr>
            <a:spLocks noGrp="1"/>
          </p:cNvSpPr>
          <p:nvPr>
            <p:ph type="ftr" sz="quarter" idx="3"/>
          </p:nvPr>
        </p:nvSpPr>
        <p:spPr>
          <a:xfrm>
            <a:off x="3384550" y="6356657"/>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3537836305"/>
      </p:ext>
    </p:extLst>
  </p:cSld>
  <p:clrMap bg1="lt1" tx1="dk1" bg2="lt2" tx2="dk2" accent1="accent1" accent2="accent2" accent3="accent3" accent4="accent4" accent5="accent5" accent6="accent6" hlink="hlink" folHlink="folHlink"/>
  <p:sldLayoutIdLst>
    <p:sldLayoutId id="2147517058" r:id="rId1"/>
    <p:sldLayoutId id="2147517059" r:id="rId2"/>
    <p:sldLayoutId id="2147517060" r:id="rId3"/>
    <p:sldLayoutId id="2147517061" r:id="rId4"/>
    <p:sldLayoutId id="2147517062" r:id="rId5"/>
    <p:sldLayoutId id="2147517063" r:id="rId6"/>
    <p:sldLayoutId id="2147517064" r:id="rId7"/>
    <p:sldLayoutId id="2147517065" r:id="rId8"/>
    <p:sldLayoutId id="2147517066" r:id="rId9"/>
    <p:sldLayoutId id="2147517067" r:id="rId10"/>
    <p:sldLayoutId id="2147517068" r:id="rId11"/>
    <p:sldLayoutId id="2147517069" r:id="rId12"/>
    <p:sldLayoutId id="2147517070"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78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B9F878DC-C9E5-4394-9ADB-95F7BD7D0656}" type="datetime1">
              <a:rPr lang="ja-JP" altLang="en-US" smtClean="0">
                <a:solidFill>
                  <a:prstClr val="black">
                    <a:tint val="75000"/>
                  </a:prstClr>
                </a:solidFill>
                <a:ea typeface="ＭＳ Ｐゴシック"/>
              </a:rPr>
              <a:t>2018/5/15</a:t>
            </a:fld>
            <a:endParaRPr>
              <a:solidFill>
                <a:prstClr val="black">
                  <a:tint val="75000"/>
                </a:prstClr>
              </a:solidFill>
              <a:ea typeface="ＭＳ Ｐゴシック"/>
            </a:endParaRPr>
          </a:p>
        </p:txBody>
      </p:sp>
      <p:sp>
        <p:nvSpPr>
          <p:cNvPr id="5" name="フッター プレースホルダー 4"/>
          <p:cNvSpPr>
            <a:spLocks noGrp="1"/>
          </p:cNvSpPr>
          <p:nvPr>
            <p:ph type="ftr" sz="quarter" idx="3"/>
          </p:nvPr>
        </p:nvSpPr>
        <p:spPr>
          <a:xfrm>
            <a:off x="3384594" y="635678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a:solidFill>
                <a:prstClr val="black">
                  <a:tint val="75000"/>
                </a:prstClr>
              </a:solidFill>
              <a:ea typeface="ＭＳ Ｐゴシック"/>
            </a:endParaRPr>
          </a:p>
        </p:txBody>
      </p:sp>
      <p:sp>
        <p:nvSpPr>
          <p:cNvPr id="6" name="スライド番号プレースホルダー 5"/>
          <p:cNvSpPr>
            <a:spLocks noGrp="1"/>
          </p:cNvSpPr>
          <p:nvPr>
            <p:ph type="sldNum" sz="quarter" idx="4"/>
          </p:nvPr>
        </p:nvSpPr>
        <p:spPr>
          <a:xfrm>
            <a:off x="7099301" y="635678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84F08B2-1F9F-4BE2-83D8-BCD944CE9ECB}" type="slidenum">
              <a:rPr smtClean="0">
                <a:solidFill>
                  <a:prstClr val="black">
                    <a:tint val="75000"/>
                  </a:prstClr>
                </a:solidFill>
                <a:ea typeface="ＭＳ Ｐゴシック"/>
              </a:rPr>
              <a:pPr fontAlgn="base">
                <a:spcBef>
                  <a:spcPct val="0"/>
                </a:spcBef>
                <a:spcAft>
                  <a:spcPct val="0"/>
                </a:spcAft>
              </a:pPr>
              <a:t>‹#›</a:t>
            </a:fld>
            <a:endParaRPr>
              <a:solidFill>
                <a:prstClr val="black">
                  <a:tint val="75000"/>
                </a:prstClr>
              </a:solidFill>
              <a:ea typeface="ＭＳ Ｐゴシック"/>
            </a:endParaRPr>
          </a:p>
        </p:txBody>
      </p:sp>
    </p:spTree>
    <p:extLst>
      <p:ext uri="{BB962C8B-B14F-4D97-AF65-F5344CB8AC3E}">
        <p14:creationId xmlns:p14="http://schemas.microsoft.com/office/powerpoint/2010/main" val="2210047930"/>
      </p:ext>
    </p:extLst>
  </p:cSld>
  <p:clrMap bg1="lt1" tx1="dk1" bg2="lt2" tx2="dk2" accent1="accent1" accent2="accent2" accent3="accent3" accent4="accent4" accent5="accent5" accent6="accent6" hlink="hlink" folHlink="folHlink"/>
  <p:sldLayoutIdLst>
    <p:sldLayoutId id="2147517072" r:id="rId1"/>
    <p:sldLayoutId id="2147517073" r:id="rId2"/>
    <p:sldLayoutId id="2147517074" r:id="rId3"/>
    <p:sldLayoutId id="2147517075" r:id="rId4"/>
    <p:sldLayoutId id="2147517076" r:id="rId5"/>
    <p:sldLayoutId id="2147517077" r:id="rId6"/>
    <p:sldLayoutId id="2147517078" r:id="rId7"/>
    <p:sldLayoutId id="2147517079" r:id="rId8"/>
    <p:sldLayoutId id="2147517080" r:id="rId9"/>
    <p:sldLayoutId id="2147517081" r:id="rId10"/>
    <p:sldLayoutId id="2147517082" r:id="rId11"/>
    <p:sldLayoutId id="2147517083" r:id="rId12"/>
    <p:sldLayoutId id="2147517084" r:id="rId13"/>
    <p:sldLayoutId id="2147517085" r:id="rId14"/>
    <p:sldLayoutId id="2147517086" r:id="rId15"/>
    <p:sldLayoutId id="2147517087" r:id="rId16"/>
    <p:sldLayoutId id="2147517088" r:id="rId17"/>
    <p:sldLayoutId id="2147517089" r:id="rId18"/>
    <p:sldLayoutId id="2147517112" r:id="rId19"/>
    <p:sldLayoutId id="2147517115" r:id="rId20"/>
    <p:sldLayoutId id="2147517119" r:id="rId21"/>
    <p:sldLayoutId id="2147517122" r:id="rId22"/>
    <p:sldLayoutId id="2147517123" r:id="rId23"/>
    <p:sldLayoutId id="2147517159" r:id="rId24"/>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11164" y="333382"/>
            <a:ext cx="90852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11164" y="982663"/>
            <a:ext cx="9085262" cy="1541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02692106"/>
      </p:ext>
    </p:extLst>
  </p:cSld>
  <p:clrMap bg1="lt1" tx1="dk1" bg2="lt2" tx2="dk2" accent1="accent1" accent2="accent2" accent3="accent3" accent4="accent4" accent5="accent5" accent6="accent6" hlink="hlink" folHlink="folHlink"/>
  <p:sldLayoutIdLst>
    <p:sldLayoutId id="2147517169" r:id="rId1"/>
    <p:sldLayoutId id="2147517170" r:id="rId2"/>
    <p:sldLayoutId id="2147517171" r:id="rId3"/>
    <p:sldLayoutId id="2147517172" r:id="rId4"/>
    <p:sldLayoutId id="2147517173" r:id="rId5"/>
    <p:sldLayoutId id="2147517174" r:id="rId6"/>
    <p:sldLayoutId id="2147517175" r:id="rId7"/>
    <p:sldLayoutId id="2147517176" r:id="rId8"/>
    <p:sldLayoutId id="2147517177" r:id="rId9"/>
    <p:sldLayoutId id="2147517181" r:id="rId10"/>
    <p:sldLayoutId id="2147517207" r:id="rId11"/>
    <p:sldLayoutId id="2147517208" r:id="rId12"/>
    <p:sldLayoutId id="2147517225" r:id="rId13"/>
    <p:sldLayoutId id="2147517226" r:id="rId14"/>
  </p:sldLayoutIdLst>
  <p:hf hdr="0" ftr="0" dt="0"/>
  <p:txStyles>
    <p:titleStyle>
      <a:lvl1pPr algn="l" rtl="0" eaLnBrk="0" fontAlgn="base" hangingPunct="0">
        <a:spcBef>
          <a:spcPct val="0"/>
        </a:spcBef>
        <a:spcAft>
          <a:spcPct val="0"/>
        </a:spcAft>
        <a:defRPr kumimoji="1" sz="2400" b="1" kern="1200">
          <a:solidFill>
            <a:schemeClr val="tx1"/>
          </a:solidFill>
          <a:latin typeface="+mj-lt"/>
          <a:ea typeface="+mj-ea"/>
          <a:cs typeface="+mj-cs"/>
        </a:defRPr>
      </a:lvl1pPr>
      <a:lvl2pPr algn="l" rtl="0" eaLnBrk="0" fontAlgn="base" hangingPunct="0">
        <a:spcBef>
          <a:spcPct val="0"/>
        </a:spcBef>
        <a:spcAft>
          <a:spcPct val="0"/>
        </a:spcAft>
        <a:defRPr kumimoji="1" sz="2400" b="1">
          <a:solidFill>
            <a:schemeClr val="tx1"/>
          </a:solidFill>
          <a:latin typeface="Arial" charset="0"/>
          <a:ea typeface="ＭＳ Ｐゴシック" charset="-128"/>
        </a:defRPr>
      </a:lvl2pPr>
      <a:lvl3pPr algn="l" rtl="0" eaLnBrk="0" fontAlgn="base" hangingPunct="0">
        <a:spcBef>
          <a:spcPct val="0"/>
        </a:spcBef>
        <a:spcAft>
          <a:spcPct val="0"/>
        </a:spcAft>
        <a:defRPr kumimoji="1" sz="2400" b="1">
          <a:solidFill>
            <a:schemeClr val="tx1"/>
          </a:solidFill>
          <a:latin typeface="Arial" charset="0"/>
          <a:ea typeface="ＭＳ Ｐゴシック" charset="-128"/>
        </a:defRPr>
      </a:lvl3pPr>
      <a:lvl4pPr algn="l" rtl="0" eaLnBrk="0" fontAlgn="base" hangingPunct="0">
        <a:spcBef>
          <a:spcPct val="0"/>
        </a:spcBef>
        <a:spcAft>
          <a:spcPct val="0"/>
        </a:spcAft>
        <a:defRPr kumimoji="1" sz="2400" b="1">
          <a:solidFill>
            <a:schemeClr val="tx1"/>
          </a:solidFill>
          <a:latin typeface="Arial" charset="0"/>
          <a:ea typeface="ＭＳ Ｐゴシック" charset="-128"/>
        </a:defRPr>
      </a:lvl4pPr>
      <a:lvl5pPr algn="l" rtl="0" eaLnBrk="0" fontAlgn="base" hangingPunct="0">
        <a:spcBef>
          <a:spcPct val="0"/>
        </a:spcBef>
        <a:spcAft>
          <a:spcPct val="0"/>
        </a:spcAft>
        <a:defRPr kumimoji="1" sz="2400" b="1">
          <a:solidFill>
            <a:schemeClr val="tx1"/>
          </a:solidFill>
          <a:latin typeface="Arial" charset="0"/>
          <a:ea typeface="ＭＳ Ｐゴシック" charset="-128"/>
        </a:defRPr>
      </a:lvl5pPr>
      <a:lvl6pPr marL="457212" algn="l" rtl="0" fontAlgn="base">
        <a:spcBef>
          <a:spcPct val="0"/>
        </a:spcBef>
        <a:spcAft>
          <a:spcPct val="0"/>
        </a:spcAft>
        <a:defRPr kumimoji="1" sz="2400" b="1">
          <a:solidFill>
            <a:schemeClr val="tx1"/>
          </a:solidFill>
          <a:latin typeface="Arial" charset="0"/>
          <a:ea typeface="ＭＳ Ｐゴシック" charset="-128"/>
        </a:defRPr>
      </a:lvl6pPr>
      <a:lvl7pPr marL="914423" algn="l" rtl="0" fontAlgn="base">
        <a:spcBef>
          <a:spcPct val="0"/>
        </a:spcBef>
        <a:spcAft>
          <a:spcPct val="0"/>
        </a:spcAft>
        <a:defRPr kumimoji="1" sz="2400" b="1">
          <a:solidFill>
            <a:schemeClr val="tx1"/>
          </a:solidFill>
          <a:latin typeface="Arial" charset="0"/>
          <a:ea typeface="ＭＳ Ｐゴシック" charset="-128"/>
        </a:defRPr>
      </a:lvl7pPr>
      <a:lvl8pPr marL="1371634" algn="l" rtl="0" fontAlgn="base">
        <a:spcBef>
          <a:spcPct val="0"/>
        </a:spcBef>
        <a:spcAft>
          <a:spcPct val="0"/>
        </a:spcAft>
        <a:defRPr kumimoji="1" sz="2400" b="1">
          <a:solidFill>
            <a:schemeClr val="tx1"/>
          </a:solidFill>
          <a:latin typeface="Arial" charset="0"/>
          <a:ea typeface="ＭＳ Ｐゴシック" charset="-128"/>
        </a:defRPr>
      </a:lvl8pPr>
      <a:lvl9pPr marL="1828846" algn="l" rtl="0" fontAlgn="base">
        <a:spcBef>
          <a:spcPct val="0"/>
        </a:spcBef>
        <a:spcAft>
          <a:spcPct val="0"/>
        </a:spcAft>
        <a:defRPr kumimoji="1" sz="2400" b="1">
          <a:solidFill>
            <a:schemeClr val="tx1"/>
          </a:solidFill>
          <a:latin typeface="Arial" charset="0"/>
          <a:ea typeface="ＭＳ Ｐゴシック" charset="-128"/>
        </a:defRPr>
      </a:lvl9pPr>
    </p:titleStyle>
    <p:bodyStyle>
      <a:lvl1pPr marL="342908" indent="-342908" algn="l" rtl="0" eaLnBrk="0" fontAlgn="base" hangingPunct="0">
        <a:spcBef>
          <a:spcPts val="475"/>
        </a:spcBef>
        <a:spcAft>
          <a:spcPct val="0"/>
        </a:spcAft>
        <a:buFont typeface="Arial" charset="0"/>
        <a:defRPr kumimoji="1" lang="ja-JP" altLang="en-US" sz="2000" kern="1200" dirty="0">
          <a:solidFill>
            <a:schemeClr val="tx1"/>
          </a:solidFill>
          <a:latin typeface="+mn-lt"/>
          <a:ea typeface="+mn-ea"/>
          <a:cs typeface="+mn-cs"/>
        </a:defRPr>
      </a:lvl1pPr>
      <a:lvl2pPr marL="254006" indent="-254006" algn="l" rtl="0" eaLnBrk="0" fontAlgn="base" hangingPunct="0">
        <a:spcBef>
          <a:spcPts val="475"/>
        </a:spcBef>
        <a:spcAft>
          <a:spcPct val="0"/>
        </a:spcAft>
        <a:buClr>
          <a:srgbClr val="3E5E84"/>
        </a:buClr>
        <a:buFont typeface="Wingdings" pitchFamily="2" charset="2"/>
        <a:buChar char="n"/>
        <a:defRPr kumimoji="1" lang="ja-JP" altLang="en-US" sz="2000" kern="1200" dirty="0">
          <a:solidFill>
            <a:schemeClr val="tx1"/>
          </a:solidFill>
          <a:latin typeface="+mn-lt"/>
          <a:ea typeface="+mn-ea"/>
          <a:cs typeface="+mn-cs"/>
        </a:defRPr>
      </a:lvl2pPr>
      <a:lvl3pPr marL="571514" indent="-254006" algn="l" rtl="0" eaLnBrk="0" fontAlgn="base" hangingPunct="0">
        <a:spcBef>
          <a:spcPts val="425"/>
        </a:spcBef>
        <a:spcAft>
          <a:spcPct val="0"/>
        </a:spcAft>
        <a:buClr>
          <a:srgbClr val="808080"/>
        </a:buClr>
        <a:buFont typeface="Wingdings" pitchFamily="2" charset="2"/>
        <a:buChar char="n"/>
        <a:defRPr kumimoji="1" lang="ja-JP" altLang="en-US" kern="1200" dirty="0">
          <a:solidFill>
            <a:schemeClr val="tx1"/>
          </a:solidFill>
          <a:latin typeface="+mn-lt"/>
          <a:ea typeface="+mn-ea"/>
          <a:cs typeface="+mn-cs"/>
        </a:defRPr>
      </a:lvl3pPr>
      <a:lvl4pPr marL="825520" indent="-190504" algn="l" rtl="0" eaLnBrk="0" fontAlgn="base" hangingPunct="0">
        <a:spcBef>
          <a:spcPts val="363"/>
        </a:spcBef>
        <a:spcAft>
          <a:spcPct val="0"/>
        </a:spcAft>
        <a:buClr>
          <a:srgbClr val="558C99"/>
        </a:buClr>
        <a:buFont typeface="Wingdings" pitchFamily="2" charset="2"/>
        <a:buChar char="l"/>
        <a:defRPr kumimoji="1" lang="ja-JP" altLang="en-US" sz="1400" kern="1200" dirty="0">
          <a:solidFill>
            <a:schemeClr val="tx1"/>
          </a:solidFill>
          <a:latin typeface="+mn-lt"/>
          <a:ea typeface="+mn-ea"/>
          <a:cs typeface="+mn-cs"/>
        </a:defRPr>
      </a:lvl4pPr>
      <a:lvl5pPr marL="1079527" indent="-190504" algn="l" rtl="0" eaLnBrk="0" fontAlgn="base" hangingPunct="0">
        <a:spcBef>
          <a:spcPts val="363"/>
        </a:spcBef>
        <a:spcAft>
          <a:spcPct val="0"/>
        </a:spcAft>
        <a:buClr>
          <a:srgbClr val="C0C0C0"/>
        </a:buClr>
        <a:buFont typeface="Wingdings" pitchFamily="2" charset="2"/>
        <a:buChar char="l"/>
        <a:defRPr kumimoji="1" lang="ja-JP" altLang="en-US" sz="1400" kern="1200" dirty="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2"/>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0"/>
            <a:ext cx="9086400" cy="15158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spcBef>
                <a:spcPts val="432"/>
              </a:spcBef>
            </a:pPr>
            <a:r>
              <a:rPr kumimoji="1" lang="ja-JP" altLang="en-US" dirty="0"/>
              <a:t>第 </a:t>
            </a:r>
            <a:r>
              <a:rPr kumimoji="1" lang="en-US" altLang="ja-JP" dirty="0"/>
              <a:t>3 </a:t>
            </a:r>
            <a:r>
              <a:rPr kumimoji="1" lang="ja-JP" altLang="en-US" dirty="0"/>
              <a:t>レベル</a:t>
            </a:r>
          </a:p>
          <a:p>
            <a:pPr lvl="3">
              <a:spcBef>
                <a:spcPts val="336"/>
              </a:spcBef>
            </a:pPr>
            <a:r>
              <a:rPr kumimoji="1" lang="ja-JP" altLang="en-US" dirty="0"/>
              <a:t>第 </a:t>
            </a:r>
            <a:r>
              <a:rPr kumimoji="1" lang="en-US" altLang="ja-JP" dirty="0"/>
              <a:t>4 </a:t>
            </a:r>
            <a:r>
              <a:rPr kumimoji="1" lang="ja-JP" altLang="en-US" dirty="0"/>
              <a:t>レベル</a:t>
            </a:r>
          </a:p>
          <a:p>
            <a:pPr lvl="4">
              <a:spcBef>
                <a:spcPts val="336"/>
              </a:spcBef>
            </a:pPr>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796851617"/>
      </p:ext>
    </p:extLst>
  </p:cSld>
  <p:clrMap bg1="lt1" tx1="dk1" bg2="lt2" tx2="dk2" accent1="accent1" accent2="accent2" accent3="accent3" accent4="accent4" accent5="accent5" accent6="accent6" hlink="hlink" folHlink="folHlink"/>
  <p:sldLayoutIdLst>
    <p:sldLayoutId id="2147517246" r:id="rId1"/>
    <p:sldLayoutId id="2147517247" r:id="rId2"/>
    <p:sldLayoutId id="2147517248" r:id="rId3"/>
    <p:sldLayoutId id="2147517249" r:id="rId4"/>
    <p:sldLayoutId id="2147517250" r:id="rId5"/>
    <p:sldLayoutId id="2147517251" r:id="rId6"/>
    <p:sldLayoutId id="2147517252" r:id="rId7"/>
    <p:sldLayoutId id="2147517253" r:id="rId8"/>
    <p:sldLayoutId id="2147517254" r:id="rId9"/>
    <p:sldLayoutId id="2147517256" r:id="rId10"/>
    <p:sldLayoutId id="2147517259" r:id="rId11"/>
    <p:sldLayoutId id="2147517260" r:id="rId12"/>
    <p:sldLayoutId id="2147517261" r:id="rId13"/>
    <p:sldLayoutId id="2147517267" r:id="rId14"/>
  </p:sldLayoutIdLst>
  <p:hf hdr="0" ftr="0" dt="0"/>
  <p:txStyles>
    <p:titleStyle>
      <a:lvl1pPr algn="l" defTabSz="914423"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23"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6" indent="-254006" algn="l" defTabSz="914423"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14" indent="-254006" algn="l" defTabSz="914423" rtl="0" eaLnBrk="1" latinLnBrk="0" hangingPunct="1">
        <a:spcBef>
          <a:spcPts val="420"/>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20" indent="-190504" algn="l" defTabSz="914423" rtl="0" eaLnBrk="1" latinLnBrk="0" hangingPunct="1">
        <a:spcBef>
          <a:spcPts val="360"/>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27" indent="-190504" algn="l" defTabSz="914423" rtl="0" eaLnBrk="1" latinLnBrk="0" hangingPunct="1">
        <a:spcBef>
          <a:spcPts val="360"/>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5" y="635660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903D1403-E81D-411D-A64D-B32CF67FA037}" type="datetime1">
              <a:rPr lang="ja-JP" altLang="en-US" smtClean="0"/>
              <a:t>2018/5/15</a:t>
            </a:fld>
            <a:endParaRPr/>
          </a:p>
        </p:txBody>
      </p:sp>
      <p:sp>
        <p:nvSpPr>
          <p:cNvPr id="5" name="フッター プレースホルダー 4"/>
          <p:cNvSpPr>
            <a:spLocks noGrp="1"/>
          </p:cNvSpPr>
          <p:nvPr>
            <p:ph type="ftr" sz="quarter" idx="3"/>
          </p:nvPr>
        </p:nvSpPr>
        <p:spPr>
          <a:xfrm>
            <a:off x="3384550" y="635660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872771064"/>
      </p:ext>
    </p:extLst>
  </p:cSld>
  <p:clrMap bg1="lt1" tx1="dk1" bg2="lt2" tx2="dk2" accent1="accent1" accent2="accent2" accent3="accent3" accent4="accent4" accent5="accent5" accent6="accent6" hlink="hlink" folHlink="folHlink"/>
  <p:sldLayoutIdLst>
    <p:sldLayoutId id="2147517374" r:id="rId1"/>
    <p:sldLayoutId id="2147517375" r:id="rId2"/>
    <p:sldLayoutId id="2147517376" r:id="rId3"/>
    <p:sldLayoutId id="2147517377" r:id="rId4"/>
    <p:sldLayoutId id="2147517378" r:id="rId5"/>
    <p:sldLayoutId id="2147517379" r:id="rId6"/>
    <p:sldLayoutId id="2147517380" r:id="rId7"/>
    <p:sldLayoutId id="2147517381" r:id="rId8"/>
    <p:sldLayoutId id="2147517382" r:id="rId9"/>
    <p:sldLayoutId id="2147517383" r:id="rId10"/>
    <p:sldLayoutId id="2147517384" r:id="rId11"/>
    <p:sldLayoutId id="2147517385" r:id="rId12"/>
    <p:sldLayoutId id="2147517386"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11041" y="333387"/>
            <a:ext cx="908565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11041" y="982667"/>
            <a:ext cx="9085659" cy="1541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73563470"/>
      </p:ext>
    </p:extLst>
  </p:cSld>
  <p:clrMap bg1="lt1" tx1="dk1" bg2="lt2" tx2="dk2" accent1="accent1" accent2="accent2" accent3="accent3" accent4="accent4" accent5="accent5" accent6="accent6" hlink="hlink" folHlink="folHlink"/>
  <p:sldLayoutIdLst>
    <p:sldLayoutId id="2147517436" r:id="rId1"/>
    <p:sldLayoutId id="2147517437" r:id="rId2"/>
    <p:sldLayoutId id="2147517438" r:id="rId3"/>
    <p:sldLayoutId id="2147517439" r:id="rId4"/>
    <p:sldLayoutId id="2147517440" r:id="rId5"/>
    <p:sldLayoutId id="2147517441" r:id="rId6"/>
    <p:sldLayoutId id="2147517442" r:id="rId7"/>
    <p:sldLayoutId id="2147517443" r:id="rId8"/>
    <p:sldLayoutId id="2147517444" r:id="rId9"/>
    <p:sldLayoutId id="2147517446" r:id="rId10"/>
    <p:sldLayoutId id="2147517449" r:id="rId11"/>
  </p:sldLayoutIdLst>
  <p:hf hdr="0" ftr="0" dt="0"/>
  <p:txStyles>
    <p:titleStyle>
      <a:lvl1pPr algn="l" rtl="0" fontAlgn="base">
        <a:spcBef>
          <a:spcPct val="0"/>
        </a:spcBef>
        <a:spcAft>
          <a:spcPct val="0"/>
        </a:spcAft>
        <a:defRPr kumimoji="1" sz="2400" b="1" kern="1200">
          <a:solidFill>
            <a:schemeClr val="tx1"/>
          </a:solidFill>
          <a:latin typeface="+mj-lt"/>
          <a:ea typeface="+mj-ea"/>
          <a:cs typeface="+mj-cs"/>
        </a:defRPr>
      </a:lvl1pPr>
      <a:lvl2pPr algn="l" rtl="0" fontAlgn="base">
        <a:spcBef>
          <a:spcPct val="0"/>
        </a:spcBef>
        <a:spcAft>
          <a:spcPct val="0"/>
        </a:spcAft>
        <a:defRPr kumimoji="1" sz="2400" b="1">
          <a:solidFill>
            <a:schemeClr val="tx1"/>
          </a:solidFill>
          <a:latin typeface="Arial" charset="0"/>
          <a:ea typeface="ＭＳ Ｐゴシック" charset="-128"/>
        </a:defRPr>
      </a:lvl2pPr>
      <a:lvl3pPr algn="l" rtl="0" fontAlgn="base">
        <a:spcBef>
          <a:spcPct val="0"/>
        </a:spcBef>
        <a:spcAft>
          <a:spcPct val="0"/>
        </a:spcAft>
        <a:defRPr kumimoji="1" sz="2400" b="1">
          <a:solidFill>
            <a:schemeClr val="tx1"/>
          </a:solidFill>
          <a:latin typeface="Arial" charset="0"/>
          <a:ea typeface="ＭＳ Ｐゴシック" charset="-128"/>
        </a:defRPr>
      </a:lvl3pPr>
      <a:lvl4pPr algn="l" rtl="0" fontAlgn="base">
        <a:spcBef>
          <a:spcPct val="0"/>
        </a:spcBef>
        <a:spcAft>
          <a:spcPct val="0"/>
        </a:spcAft>
        <a:defRPr kumimoji="1" sz="2400" b="1">
          <a:solidFill>
            <a:schemeClr val="tx1"/>
          </a:solidFill>
          <a:latin typeface="Arial" charset="0"/>
          <a:ea typeface="ＭＳ Ｐゴシック" charset="-128"/>
        </a:defRPr>
      </a:lvl4pPr>
      <a:lvl5pPr algn="l" rtl="0" fontAlgn="base">
        <a:spcBef>
          <a:spcPct val="0"/>
        </a:spcBef>
        <a:spcAft>
          <a:spcPct val="0"/>
        </a:spcAft>
        <a:defRPr kumimoji="1" sz="2400" b="1">
          <a:solidFill>
            <a:schemeClr val="tx1"/>
          </a:solidFill>
          <a:latin typeface="Arial" charset="0"/>
          <a:ea typeface="ＭＳ Ｐゴシック" charset="-128"/>
        </a:defRPr>
      </a:lvl5pPr>
      <a:lvl6pPr marL="457212" algn="l" rtl="0" fontAlgn="base">
        <a:spcBef>
          <a:spcPct val="0"/>
        </a:spcBef>
        <a:spcAft>
          <a:spcPct val="0"/>
        </a:spcAft>
        <a:defRPr kumimoji="1" sz="2400" b="1">
          <a:solidFill>
            <a:schemeClr val="tx1"/>
          </a:solidFill>
          <a:latin typeface="Arial" charset="0"/>
          <a:ea typeface="ＭＳ Ｐゴシック" charset="-128"/>
        </a:defRPr>
      </a:lvl6pPr>
      <a:lvl7pPr marL="914423" algn="l" rtl="0" fontAlgn="base">
        <a:spcBef>
          <a:spcPct val="0"/>
        </a:spcBef>
        <a:spcAft>
          <a:spcPct val="0"/>
        </a:spcAft>
        <a:defRPr kumimoji="1" sz="2400" b="1">
          <a:solidFill>
            <a:schemeClr val="tx1"/>
          </a:solidFill>
          <a:latin typeface="Arial" charset="0"/>
          <a:ea typeface="ＭＳ Ｐゴシック" charset="-128"/>
        </a:defRPr>
      </a:lvl7pPr>
      <a:lvl8pPr marL="1371634" algn="l" rtl="0" fontAlgn="base">
        <a:spcBef>
          <a:spcPct val="0"/>
        </a:spcBef>
        <a:spcAft>
          <a:spcPct val="0"/>
        </a:spcAft>
        <a:defRPr kumimoji="1" sz="2400" b="1">
          <a:solidFill>
            <a:schemeClr val="tx1"/>
          </a:solidFill>
          <a:latin typeface="Arial" charset="0"/>
          <a:ea typeface="ＭＳ Ｐゴシック" charset="-128"/>
        </a:defRPr>
      </a:lvl8pPr>
      <a:lvl9pPr marL="1828846" algn="l" rtl="0" fontAlgn="base">
        <a:spcBef>
          <a:spcPct val="0"/>
        </a:spcBef>
        <a:spcAft>
          <a:spcPct val="0"/>
        </a:spcAft>
        <a:defRPr kumimoji="1" sz="2400" b="1">
          <a:solidFill>
            <a:schemeClr val="tx1"/>
          </a:solidFill>
          <a:latin typeface="Arial" charset="0"/>
          <a:ea typeface="ＭＳ Ｐゴシック" charset="-128"/>
        </a:defRPr>
      </a:lvl9pPr>
    </p:titleStyle>
    <p:bodyStyle>
      <a:lvl1pPr algn="l" rtl="0" fontAlgn="base">
        <a:spcBef>
          <a:spcPts val="475"/>
        </a:spcBef>
        <a:spcAft>
          <a:spcPct val="0"/>
        </a:spcAft>
        <a:buFont typeface="Arial" charset="0"/>
        <a:defRPr kumimoji="1" lang="ja-JP" altLang="en-US" sz="2000" kern="1200" dirty="0">
          <a:solidFill>
            <a:schemeClr val="tx1"/>
          </a:solidFill>
          <a:latin typeface="+mn-lt"/>
          <a:ea typeface="+mn-ea"/>
          <a:cs typeface="+mn-cs"/>
        </a:defRPr>
      </a:lvl1pPr>
      <a:lvl2pPr marL="254006" indent="-254006" algn="l" rtl="0" fontAlgn="base">
        <a:spcBef>
          <a:spcPts val="475"/>
        </a:spcBef>
        <a:spcAft>
          <a:spcPct val="0"/>
        </a:spcAft>
        <a:buClr>
          <a:srgbClr val="3E5E84"/>
        </a:buClr>
        <a:buFont typeface="Wingdings" pitchFamily="2" charset="2"/>
        <a:buChar char="n"/>
        <a:defRPr kumimoji="1" lang="ja-JP" altLang="en-US" sz="2000" kern="1200" dirty="0">
          <a:solidFill>
            <a:schemeClr val="tx1"/>
          </a:solidFill>
          <a:latin typeface="+mn-lt"/>
          <a:ea typeface="+mn-ea"/>
          <a:cs typeface="+mn-cs"/>
        </a:defRPr>
      </a:lvl2pPr>
      <a:lvl3pPr marL="571514" indent="-254006" algn="l" rtl="0" fontAlgn="base">
        <a:spcBef>
          <a:spcPts val="425"/>
        </a:spcBef>
        <a:spcAft>
          <a:spcPct val="0"/>
        </a:spcAft>
        <a:buClr>
          <a:srgbClr val="808080"/>
        </a:buClr>
        <a:buFont typeface="Wingdings" pitchFamily="2" charset="2"/>
        <a:buChar char="n"/>
        <a:defRPr kumimoji="1" lang="ja-JP" altLang="en-US" kern="1200" dirty="0">
          <a:solidFill>
            <a:schemeClr val="tx1"/>
          </a:solidFill>
          <a:latin typeface="+mn-lt"/>
          <a:ea typeface="+mn-ea"/>
          <a:cs typeface="+mn-cs"/>
        </a:defRPr>
      </a:lvl3pPr>
      <a:lvl4pPr marL="825520" indent="-190504" algn="l" rtl="0" fontAlgn="base">
        <a:spcBef>
          <a:spcPts val="363"/>
        </a:spcBef>
        <a:spcAft>
          <a:spcPct val="0"/>
        </a:spcAft>
        <a:buClr>
          <a:srgbClr val="558C99"/>
        </a:buClr>
        <a:buFont typeface="Wingdings" pitchFamily="2" charset="2"/>
        <a:buChar char="l"/>
        <a:defRPr kumimoji="1" lang="ja-JP" altLang="en-US" sz="1400" kern="1200" dirty="0">
          <a:solidFill>
            <a:schemeClr val="tx1"/>
          </a:solidFill>
          <a:latin typeface="+mn-lt"/>
          <a:ea typeface="+mn-ea"/>
          <a:cs typeface="+mn-cs"/>
        </a:defRPr>
      </a:lvl4pPr>
      <a:lvl5pPr marL="1079527" indent="-190504" algn="l" rtl="0" fontAlgn="base">
        <a:spcBef>
          <a:spcPts val="363"/>
        </a:spcBef>
        <a:spcAft>
          <a:spcPct val="0"/>
        </a:spcAft>
        <a:buClr>
          <a:srgbClr val="C0C0C0"/>
        </a:buClr>
        <a:buFont typeface="Wingdings" pitchFamily="2" charset="2"/>
        <a:buChar char="l"/>
        <a:defRPr kumimoji="1" lang="ja-JP" altLang="en-US" sz="1400" kern="1200" dirty="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18CEA-0285-4093-9ED2-B50C8E8AAA15}" type="datetime1">
              <a:rPr lang="ja-JP" altLang="en-US" smtClean="0">
                <a:solidFill>
                  <a:prstClr val="black">
                    <a:tint val="75000"/>
                  </a:prstClr>
                </a:solidFill>
                <a:ea typeface="ＭＳ Ｐゴシック"/>
              </a:rPr>
              <a:t>2018/5/15</a:t>
            </a:fld>
            <a:endParaRPr>
              <a:solidFill>
                <a:prstClr val="black">
                  <a:tint val="75000"/>
                </a:prstClr>
              </a:solidFill>
              <a:ea typeface="ＭＳ Ｐゴシック"/>
            </a:endParaRPr>
          </a:p>
        </p:txBody>
      </p:sp>
      <p:sp>
        <p:nvSpPr>
          <p:cNvPr id="5" name="フッター プレースホルダー 4"/>
          <p:cNvSpPr>
            <a:spLocks noGrp="1"/>
          </p:cNvSpPr>
          <p:nvPr>
            <p:ph type="ftr" sz="quarter" idx="3"/>
          </p:nvPr>
        </p:nvSpPr>
        <p:spPr>
          <a:xfrm>
            <a:off x="3384594"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solidFill>
                <a:prstClr val="black">
                  <a:tint val="75000"/>
                </a:prstClr>
              </a:solidFill>
              <a:ea typeface="ＭＳ Ｐゴシック"/>
            </a:endParaRPr>
          </a:p>
        </p:txBody>
      </p:sp>
      <p:sp>
        <p:nvSpPr>
          <p:cNvPr id="6" name="スライド番号プレースホルダー 5"/>
          <p:cNvSpPr>
            <a:spLocks noGrp="1"/>
          </p:cNvSpPr>
          <p:nvPr>
            <p:ph type="sldNum" sz="quarter" idx="4"/>
          </p:nvPr>
        </p:nvSpPr>
        <p:spPr>
          <a:xfrm>
            <a:off x="7605295" y="652038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8C46-7B0A-4529-A672-13C8389A2EA3}" type="slidenum">
              <a:rPr smtClean="0">
                <a:solidFill>
                  <a:prstClr val="black">
                    <a:tint val="75000"/>
                  </a:prstClr>
                </a:solidFill>
                <a:ea typeface="ＭＳ Ｐゴシック"/>
              </a:rPr>
              <a:pPr/>
              <a:t>‹#›</a:t>
            </a:fld>
            <a:endParaRPr>
              <a:solidFill>
                <a:prstClr val="black">
                  <a:tint val="75000"/>
                </a:prstClr>
              </a:solidFill>
              <a:ea typeface="ＭＳ Ｐゴシック"/>
            </a:endParaRPr>
          </a:p>
        </p:txBody>
      </p:sp>
    </p:spTree>
    <p:extLst>
      <p:ext uri="{BB962C8B-B14F-4D97-AF65-F5344CB8AC3E}">
        <p14:creationId xmlns:p14="http://schemas.microsoft.com/office/powerpoint/2010/main" val="266599378"/>
      </p:ext>
    </p:extLst>
  </p:cSld>
  <p:clrMap bg1="lt1" tx1="dk1" bg2="lt2" tx2="dk2" accent1="accent1" accent2="accent2" accent3="accent3" accent4="accent4" accent5="accent5" accent6="accent6" hlink="hlink" folHlink="folHlink"/>
  <p:sldLayoutIdLst>
    <p:sldLayoutId id="2147517451" r:id="rId1"/>
    <p:sldLayoutId id="2147517452" r:id="rId2"/>
    <p:sldLayoutId id="2147517453" r:id="rId3"/>
    <p:sldLayoutId id="2147517454" r:id="rId4"/>
    <p:sldLayoutId id="2147517455" r:id="rId5"/>
    <p:sldLayoutId id="2147517456" r:id="rId6"/>
    <p:sldLayoutId id="2147517457" r:id="rId7"/>
    <p:sldLayoutId id="2147517458" r:id="rId8"/>
    <p:sldLayoutId id="2147517459" r:id="rId9"/>
    <p:sldLayoutId id="2147517460" r:id="rId10"/>
    <p:sldLayoutId id="2147517461" r:id="rId11"/>
    <p:sldLayoutId id="2147517462" r:id="rId12"/>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7" y="549425"/>
            <a:ext cx="9505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00027" y="1052513"/>
            <a:ext cx="950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40" y="150813"/>
            <a:ext cx="16621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200026" y="188913"/>
            <a:ext cx="7664450"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23" fontAlgn="base">
              <a:spcBef>
                <a:spcPct val="0"/>
              </a:spcBef>
              <a:spcAft>
                <a:spcPct val="0"/>
              </a:spcAft>
            </a:pP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200026"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9700" y="3389315"/>
            <a:ext cx="2460625"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1"/>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23" fontAlgn="base">
                  <a:spcBef>
                    <a:spcPct val="0"/>
                  </a:spcBef>
                  <a:spcAft>
                    <a:spcPct val="0"/>
                  </a:spcAft>
                </a:pP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defTabSz="914423" fontAlgn="base">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5"/>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defTabSz="914423" fontAlgn="base">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Tree>
    <p:extLst>
      <p:ext uri="{BB962C8B-B14F-4D97-AF65-F5344CB8AC3E}">
        <p14:creationId xmlns:p14="http://schemas.microsoft.com/office/powerpoint/2010/main" val="2837155135"/>
      </p:ext>
    </p:extLst>
  </p:cSld>
  <p:clrMap bg1="lt1" tx1="dk1" bg2="lt2" tx2="dk2" accent1="accent1" accent2="accent2" accent3="accent3" accent4="accent4" accent5="accent5" accent6="accent6" hlink="hlink" folHlink="folHlink"/>
  <p:sldLayoutIdLst>
    <p:sldLayoutId id="214751775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mn-lt"/>
          <a:ea typeface="+mn-ea"/>
          <a:cs typeface="+mn-cs"/>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43"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74"/>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F6D1116F-6ABB-44C8-A8F0-5D3BAB0AC45A}"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374"/>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516016" r:id="rId1"/>
    <p:sldLayoutId id="2147516017" r:id="rId2"/>
    <p:sldLayoutId id="2147516018" r:id="rId3"/>
    <p:sldLayoutId id="2147516019" r:id="rId4"/>
    <p:sldLayoutId id="2147516020" r:id="rId5"/>
    <p:sldLayoutId id="2147516021" r:id="rId6"/>
    <p:sldLayoutId id="2147516022" r:id="rId7"/>
    <p:sldLayoutId id="2147516023" r:id="rId8"/>
    <p:sldLayoutId id="2147516024" r:id="rId9"/>
    <p:sldLayoutId id="2147516025" r:id="rId10"/>
    <p:sldLayoutId id="2147516026" r:id="rId11"/>
    <p:sldLayoutId id="2147516027" r:id="rId12"/>
    <p:sldLayoutId id="2147516028" r:id="rId13"/>
    <p:sldLayoutId id="2147516029" r:id="rId14"/>
    <p:sldLayoutId id="2147516030" r:id="rId15"/>
    <p:sldLayoutId id="2147516031" r:id="rId16"/>
    <p:sldLayoutId id="2147516032" r:id="rId17"/>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663"/>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F7A8DE62-2EDE-44C6-B6D2-D4E27708E66B}"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663"/>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3421118186"/>
      </p:ext>
    </p:extLst>
  </p:cSld>
  <p:clrMap bg1="lt1" tx1="dk1" bg2="lt2" tx2="dk2" accent1="accent1" accent2="accent2" accent3="accent3" accent4="accent4" accent5="accent5" accent6="accent6" hlink="hlink" folHlink="folHlink"/>
  <p:sldLayoutIdLst>
    <p:sldLayoutId id="2147517759" r:id="rId1"/>
    <p:sldLayoutId id="2147517760" r:id="rId2"/>
    <p:sldLayoutId id="2147517761" r:id="rId3"/>
    <p:sldLayoutId id="2147517762" r:id="rId4"/>
    <p:sldLayoutId id="2147517763" r:id="rId5"/>
    <p:sldLayoutId id="2147517764" r:id="rId6"/>
    <p:sldLayoutId id="2147517765" r:id="rId7"/>
    <p:sldLayoutId id="2147517766" r:id="rId8"/>
    <p:sldLayoutId id="2147517767" r:id="rId9"/>
    <p:sldLayoutId id="2147517768" r:id="rId10"/>
    <p:sldLayoutId id="2147517769" r:id="rId11"/>
    <p:sldLayoutId id="2147517770" r:id="rId12"/>
    <p:sldLayoutId id="2147517771" r:id="rId13"/>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80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1EA01-4AF4-4B9C-9DC4-AE815AFCFA4D}"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80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80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08B2-1F9F-4BE2-83D8-BCD944CE9EC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8013822"/>
      </p:ext>
    </p:extLst>
  </p:cSld>
  <p:clrMap bg1="lt1" tx1="dk1" bg2="lt2" tx2="dk2" accent1="accent1" accent2="accent2" accent3="accent3" accent4="accent4" accent5="accent5" accent6="accent6" hlink="hlink" folHlink="folHlink"/>
  <p:sldLayoutIdLst>
    <p:sldLayoutId id="2147517797" r:id="rId1"/>
    <p:sldLayoutId id="2147517798" r:id="rId2"/>
    <p:sldLayoutId id="2147517799" r:id="rId3"/>
    <p:sldLayoutId id="2147517800" r:id="rId4"/>
    <p:sldLayoutId id="2147517801" r:id="rId5"/>
    <p:sldLayoutId id="2147517802" r:id="rId6"/>
    <p:sldLayoutId id="2147517803" r:id="rId7"/>
    <p:sldLayoutId id="2147517804" r:id="rId8"/>
    <p:sldLayoutId id="2147517805" r:id="rId9"/>
    <p:sldLayoutId id="2147517806" r:id="rId10"/>
    <p:sldLayoutId id="2147517807" r:id="rId11"/>
    <p:sldLayoutId id="2147517808" r:id="rId12"/>
    <p:sldLayoutId id="2147517809" r:id="rId13"/>
    <p:sldLayoutId id="2147517810" r:id="rId14"/>
    <p:sldLayoutId id="2147517811" r:id="rId15"/>
    <p:sldLayoutId id="2147517812" r:id="rId16"/>
    <p:sldLayoutId id="2147517813" r:id="rId17"/>
    <p:sldLayoutId id="2147517814" r:id="rId18"/>
    <p:sldLayoutId id="2147517837" r:id="rId19"/>
    <p:sldLayoutId id="2147517840" r:id="rId20"/>
    <p:sldLayoutId id="2147517844" r:id="rId21"/>
    <p:sldLayoutId id="2147517847" r:id="rId22"/>
    <p:sldLayoutId id="2147517848" r:id="rId23"/>
    <p:sldLayoutId id="2147517884" r:id="rId24"/>
  </p:sldLayoutIdLst>
  <p:hf hdr="0" ftr="0" dt="0"/>
  <p:txStyles>
    <p:titleStyle>
      <a:lvl1pPr algn="ctr" defTabSz="914423" rtl="0" eaLnBrk="1" latinLnBrk="0" hangingPunct="1">
        <a:spcBef>
          <a:spcPct val="0"/>
        </a:spcBef>
        <a:buNone/>
        <a:defRPr kumimoji="1"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E06A6-45E4-4864-B467-1944893F3E74}"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026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298836175"/>
      </p:ext>
    </p:extLst>
  </p:cSld>
  <p:clrMap bg1="lt1" tx1="dk1" bg2="lt2" tx2="dk2" accent1="accent1" accent2="accent2" accent3="accent3" accent4="accent4" accent5="accent5" accent6="accent6" hlink="hlink" folHlink="folHlink"/>
  <p:sldLayoutIdLst>
    <p:sldLayoutId id="2147518036" r:id="rId1"/>
    <p:sldLayoutId id="2147518037" r:id="rId2"/>
    <p:sldLayoutId id="2147518038" r:id="rId3"/>
    <p:sldLayoutId id="2147518039" r:id="rId4"/>
    <p:sldLayoutId id="2147518040" r:id="rId5"/>
    <p:sldLayoutId id="2147518041" r:id="rId6"/>
    <p:sldLayoutId id="2147518042" r:id="rId7"/>
    <p:sldLayoutId id="2147518043" r:id="rId8"/>
    <p:sldLayoutId id="2147518044" r:id="rId9"/>
    <p:sldLayoutId id="2147518045" r:id="rId10"/>
    <p:sldLayoutId id="2147518046" r:id="rId11"/>
    <p:sldLayoutId id="214751804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1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5" y="6356605"/>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C68E5631-E0E0-43EC-B569-55037050136D}" type="datetime1">
              <a:rPr lang="ja-JP" altLang="en-US" smtClean="0"/>
              <a:t>2018/5/15</a:t>
            </a:fld>
            <a:endParaRPr/>
          </a:p>
        </p:txBody>
      </p:sp>
      <p:sp>
        <p:nvSpPr>
          <p:cNvPr id="5" name="フッター プレースホルダー 4"/>
          <p:cNvSpPr>
            <a:spLocks noGrp="1"/>
          </p:cNvSpPr>
          <p:nvPr>
            <p:ph type="ftr" sz="quarter" idx="3"/>
          </p:nvPr>
        </p:nvSpPr>
        <p:spPr>
          <a:xfrm>
            <a:off x="3384550" y="6356605"/>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1182680063"/>
      </p:ext>
    </p:extLst>
  </p:cSld>
  <p:clrMap bg1="lt1" tx1="dk1" bg2="lt2" tx2="dk2" accent1="accent1" accent2="accent2" accent3="accent3" accent4="accent4" accent5="accent5" accent6="accent6" hlink="hlink" folHlink="folHlink"/>
  <p:sldLayoutIdLst>
    <p:sldLayoutId id="2147518136" r:id="rId1"/>
    <p:sldLayoutId id="2147518137" r:id="rId2"/>
    <p:sldLayoutId id="2147518138" r:id="rId3"/>
    <p:sldLayoutId id="2147518139" r:id="rId4"/>
    <p:sldLayoutId id="2147518140" r:id="rId5"/>
    <p:sldLayoutId id="2147518141" r:id="rId6"/>
    <p:sldLayoutId id="2147518142" r:id="rId7"/>
    <p:sldLayoutId id="2147518143" r:id="rId8"/>
    <p:sldLayoutId id="2147518144" r:id="rId9"/>
    <p:sldLayoutId id="2147518145" r:id="rId10"/>
    <p:sldLayoutId id="2147518146" r:id="rId11"/>
    <p:sldLayoutId id="2147518147" r:id="rId12"/>
    <p:sldLayoutId id="2147518148"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D02E2-8379-41A7-8492-40EFA2903383}" type="datetime1">
              <a:rPr lang="ja-JP" altLang="en-US" smtClean="0">
                <a:solidFill>
                  <a:prstClr val="black">
                    <a:tint val="75000"/>
                  </a:prstClr>
                </a:solidFill>
                <a:ea typeface="ＭＳ Ｐゴシック"/>
              </a:rPr>
              <a:t>2018/5/15</a:t>
            </a:fld>
            <a:endParaRPr>
              <a:solidFill>
                <a:prstClr val="black">
                  <a:tint val="75000"/>
                </a:prstClr>
              </a:solidFill>
              <a:ea typeface="ＭＳ Ｐゴシック"/>
            </a:endParaRPr>
          </a:p>
        </p:txBody>
      </p:sp>
      <p:sp>
        <p:nvSpPr>
          <p:cNvPr id="5" name="フッター プレースホルダー 4"/>
          <p:cNvSpPr>
            <a:spLocks noGrp="1"/>
          </p:cNvSpPr>
          <p:nvPr>
            <p:ph type="ftr" sz="quarter" idx="3"/>
          </p:nvPr>
        </p:nvSpPr>
        <p:spPr>
          <a:xfrm>
            <a:off x="3384594"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solidFill>
                <a:prstClr val="black">
                  <a:tint val="75000"/>
                </a:prstClr>
              </a:solidFill>
              <a:ea typeface="ＭＳ Ｐゴシック"/>
            </a:endParaRPr>
          </a:p>
        </p:txBody>
      </p:sp>
      <p:sp>
        <p:nvSpPr>
          <p:cNvPr id="6" name="スライド番号プレースホルダー 5"/>
          <p:cNvSpPr>
            <a:spLocks noGrp="1"/>
          </p:cNvSpPr>
          <p:nvPr>
            <p:ph type="sldNum" sz="quarter" idx="4"/>
          </p:nvPr>
        </p:nvSpPr>
        <p:spPr>
          <a:xfrm>
            <a:off x="7605295" y="6520376"/>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8C46-7B0A-4529-A672-13C8389A2EA3}" type="slidenum">
              <a:rPr smtClean="0">
                <a:solidFill>
                  <a:prstClr val="black">
                    <a:tint val="75000"/>
                  </a:prstClr>
                </a:solidFill>
                <a:ea typeface="ＭＳ Ｐゴシック"/>
              </a:rPr>
              <a:pPr/>
              <a:t>‹#›</a:t>
            </a:fld>
            <a:endParaRPr>
              <a:solidFill>
                <a:prstClr val="black">
                  <a:tint val="75000"/>
                </a:prstClr>
              </a:solidFill>
              <a:ea typeface="ＭＳ Ｐゴシック"/>
            </a:endParaRPr>
          </a:p>
        </p:txBody>
      </p:sp>
    </p:spTree>
    <p:extLst>
      <p:ext uri="{BB962C8B-B14F-4D97-AF65-F5344CB8AC3E}">
        <p14:creationId xmlns:p14="http://schemas.microsoft.com/office/powerpoint/2010/main" val="3006440060"/>
      </p:ext>
    </p:extLst>
  </p:cSld>
  <p:clrMap bg1="lt1" tx1="dk1" bg2="lt2" tx2="dk2" accent1="accent1" accent2="accent2" accent3="accent3" accent4="accent4" accent5="accent5" accent6="accent6" hlink="hlink" folHlink="folHlink"/>
  <p:sldLayoutIdLst>
    <p:sldLayoutId id="2147518150" r:id="rId1"/>
    <p:sldLayoutId id="2147518151" r:id="rId2"/>
    <p:sldLayoutId id="2147518152" r:id="rId3"/>
    <p:sldLayoutId id="2147518153" r:id="rId4"/>
    <p:sldLayoutId id="2147518154" r:id="rId5"/>
    <p:sldLayoutId id="2147518155" r:id="rId6"/>
    <p:sldLayoutId id="2147518156" r:id="rId7"/>
    <p:sldLayoutId id="2147518157" r:id="rId8"/>
    <p:sldLayoutId id="2147518158" r:id="rId9"/>
    <p:sldLayoutId id="2147518159" r:id="rId10"/>
    <p:sldLayoutId id="2147518160" r:id="rId11"/>
    <p:sldLayoutId id="2147518161"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40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
        <p:nvSpPr>
          <p:cNvPr id="5" name="フッター プレースホルダー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3353499919"/>
      </p:ext>
    </p:extLst>
  </p:cSld>
  <p:clrMap bg1="lt1" tx1="dk1" bg2="lt2" tx2="dk2" accent1="accent1" accent2="accent2" accent3="accent3" accent4="accent4" accent5="accent5" accent6="accent6" hlink="hlink" folHlink="folHlink"/>
  <p:sldLayoutIdLst>
    <p:sldLayoutId id="2147518175" r:id="rId1"/>
    <p:sldLayoutId id="2147518176" r:id="rId2"/>
    <p:sldLayoutId id="2147518177" r:id="rId3"/>
    <p:sldLayoutId id="2147518178" r:id="rId4"/>
    <p:sldLayoutId id="2147518179" r:id="rId5"/>
    <p:sldLayoutId id="2147518180" r:id="rId6"/>
    <p:sldLayoutId id="2147518181" r:id="rId7"/>
    <p:sldLayoutId id="2147518182" r:id="rId8"/>
    <p:sldLayoutId id="2147518183" r:id="rId9"/>
    <p:sldLayoutId id="2147518184" r:id="rId10"/>
    <p:sldLayoutId id="2147518185" r:id="rId11"/>
    <p:sldLayoutId id="2147518186" r:id="rId12"/>
    <p:sldLayoutId id="2147518187"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7F8FF99C-96EE-4373-82B0-4F8D246B0B3B}" type="datetime1">
              <a:rPr lang="ja-JP" altLang="en-US" smtClean="0"/>
              <a:t>2018/5/15</a:t>
            </a:fld>
            <a:endParaRPr lang="ja-JP" altLang="en-US" dirty="0"/>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69980EB-A649-4D00-B99B-3DC3C6522507}" type="slidenum">
              <a:rPr kumimoji="1" lang="ja-JP" altLang="en-US" smtClean="0"/>
              <a:t>‹#›</a:t>
            </a:fld>
            <a:endParaRPr kumimoji="1" lang="ja-JP" altLang="en-US"/>
          </a:p>
        </p:txBody>
      </p:sp>
    </p:spTree>
    <p:extLst>
      <p:ext uri="{BB962C8B-B14F-4D97-AF65-F5344CB8AC3E}">
        <p14:creationId xmlns:p14="http://schemas.microsoft.com/office/powerpoint/2010/main" val="3650193040"/>
      </p:ext>
    </p:extLst>
  </p:cSld>
  <p:clrMap bg1="lt1" tx1="dk1" bg2="lt2" tx2="dk2" accent1="accent1" accent2="accent2" accent3="accent3" accent4="accent4" accent5="accent5" accent6="accent6" hlink="hlink" folHlink="folHlink"/>
  <p:sldLayoutIdLst>
    <p:sldLayoutId id="2147518189" r:id="rId1"/>
    <p:sldLayoutId id="2147518190" r:id="rId2"/>
    <p:sldLayoutId id="2147518191" r:id="rId3"/>
    <p:sldLayoutId id="2147518192" r:id="rId4"/>
    <p:sldLayoutId id="2147518193" r:id="rId5"/>
    <p:sldLayoutId id="2147518194" r:id="rId6"/>
    <p:sldLayoutId id="2147518195" r:id="rId7"/>
    <p:sldLayoutId id="2147518196" r:id="rId8"/>
    <p:sldLayoutId id="2147518197" r:id="rId9"/>
    <p:sldLayoutId id="2147518198" r:id="rId10"/>
    <p:sldLayoutId id="2147518199"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タイトル プレースホルダー 1"/>
          <p:cNvSpPr>
            <a:spLocks noGrp="1"/>
          </p:cNvSpPr>
          <p:nvPr>
            <p:ph type="title"/>
          </p:nvPr>
        </p:nvSpPr>
        <p:spPr bwMode="auto">
          <a:xfrm>
            <a:off x="411164" y="333382"/>
            <a:ext cx="90852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11267" name="テキスト プレースホルダー 2"/>
          <p:cNvSpPr>
            <a:spLocks noGrp="1"/>
          </p:cNvSpPr>
          <p:nvPr>
            <p:ph type="body" idx="1"/>
          </p:nvPr>
        </p:nvSpPr>
        <p:spPr bwMode="auto">
          <a:xfrm>
            <a:off x="411164" y="982663"/>
            <a:ext cx="9085262" cy="1541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15835" r:id="rId1"/>
    <p:sldLayoutId id="2147515836" r:id="rId2"/>
    <p:sldLayoutId id="2147516034" r:id="rId3"/>
    <p:sldLayoutId id="2147515837" r:id="rId4"/>
    <p:sldLayoutId id="2147515838" r:id="rId5"/>
    <p:sldLayoutId id="2147516035" r:id="rId6"/>
    <p:sldLayoutId id="2147515839" r:id="rId7"/>
    <p:sldLayoutId id="2147515840" r:id="rId8"/>
    <p:sldLayoutId id="2147516036" r:id="rId9"/>
    <p:sldLayoutId id="2147516038" r:id="rId10"/>
    <p:sldLayoutId id="2147515841" r:id="rId11"/>
  </p:sldLayoutIdLst>
  <p:hf hdr="0" ftr="0" dt="0"/>
  <p:txStyles>
    <p:titleStyle>
      <a:lvl1pPr algn="l" rtl="0" eaLnBrk="0" fontAlgn="base" hangingPunct="0">
        <a:spcBef>
          <a:spcPct val="0"/>
        </a:spcBef>
        <a:spcAft>
          <a:spcPct val="0"/>
        </a:spcAft>
        <a:defRPr kumimoji="1" sz="2400" b="1" kern="1200">
          <a:solidFill>
            <a:schemeClr val="tx1"/>
          </a:solidFill>
          <a:latin typeface="+mj-lt"/>
          <a:ea typeface="+mj-ea"/>
          <a:cs typeface="+mj-cs"/>
        </a:defRPr>
      </a:lvl1pPr>
      <a:lvl2pPr algn="l" rtl="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400" b="1">
          <a:solidFill>
            <a:schemeClr val="tx1"/>
          </a:solidFill>
          <a:latin typeface="Arial" pitchFamily="34" charset="0"/>
          <a:ea typeface="ＭＳ Ｐゴシック" pitchFamily="50" charset="-128"/>
        </a:defRPr>
      </a:lvl5pPr>
      <a:lvl6pPr marL="457212" algn="l" rtl="0" fontAlgn="base">
        <a:spcBef>
          <a:spcPct val="0"/>
        </a:spcBef>
        <a:spcAft>
          <a:spcPct val="0"/>
        </a:spcAft>
        <a:defRPr kumimoji="1" sz="2400" b="1">
          <a:solidFill>
            <a:schemeClr val="tx1"/>
          </a:solidFill>
          <a:latin typeface="Arial" pitchFamily="34" charset="0"/>
          <a:ea typeface="ＭＳ Ｐゴシック" pitchFamily="50" charset="-128"/>
        </a:defRPr>
      </a:lvl6pPr>
      <a:lvl7pPr marL="914423" algn="l" rtl="0" fontAlgn="base">
        <a:spcBef>
          <a:spcPct val="0"/>
        </a:spcBef>
        <a:spcAft>
          <a:spcPct val="0"/>
        </a:spcAft>
        <a:defRPr kumimoji="1" sz="2400" b="1">
          <a:solidFill>
            <a:schemeClr val="tx1"/>
          </a:solidFill>
          <a:latin typeface="Arial" pitchFamily="34" charset="0"/>
          <a:ea typeface="ＭＳ Ｐゴシック" pitchFamily="50" charset="-128"/>
        </a:defRPr>
      </a:lvl7pPr>
      <a:lvl8pPr marL="1371634" algn="l" rtl="0" fontAlgn="base">
        <a:spcBef>
          <a:spcPct val="0"/>
        </a:spcBef>
        <a:spcAft>
          <a:spcPct val="0"/>
        </a:spcAft>
        <a:defRPr kumimoji="1" sz="2400" b="1">
          <a:solidFill>
            <a:schemeClr val="tx1"/>
          </a:solidFill>
          <a:latin typeface="Arial" pitchFamily="34" charset="0"/>
          <a:ea typeface="ＭＳ Ｐゴシック" pitchFamily="50" charset="-128"/>
        </a:defRPr>
      </a:lvl8pPr>
      <a:lvl9pPr marL="1828846" algn="l" rtl="0" fontAlgn="base">
        <a:spcBef>
          <a:spcPct val="0"/>
        </a:spcBef>
        <a:spcAft>
          <a:spcPct val="0"/>
        </a:spcAft>
        <a:defRPr kumimoji="1" sz="2400" b="1">
          <a:solidFill>
            <a:schemeClr val="tx1"/>
          </a:solidFill>
          <a:latin typeface="Arial" pitchFamily="34" charset="0"/>
          <a:ea typeface="ＭＳ Ｐゴシック" pitchFamily="50" charset="-128"/>
        </a:defRPr>
      </a:lvl9pPr>
    </p:titleStyle>
    <p:bodyStyle>
      <a:lvl1pPr algn="l" rtl="0" eaLnBrk="0" fontAlgn="base" hangingPunct="0">
        <a:spcBef>
          <a:spcPts val="475"/>
        </a:spcBef>
        <a:spcAft>
          <a:spcPct val="0"/>
        </a:spcAft>
        <a:buFont typeface="Arial" pitchFamily="34" charset="0"/>
        <a:defRPr kumimoji="1" lang="ja-JP" altLang="en-US" sz="2000" kern="1200" dirty="0">
          <a:solidFill>
            <a:schemeClr val="tx1"/>
          </a:solidFill>
          <a:latin typeface="+mn-lt"/>
          <a:ea typeface="+mn-ea"/>
          <a:cs typeface="+mn-cs"/>
        </a:defRPr>
      </a:lvl1pPr>
      <a:lvl2pPr marL="254006" indent="-254006" algn="l" rtl="0" eaLnBrk="0" fontAlgn="base" hangingPunct="0">
        <a:spcBef>
          <a:spcPts val="475"/>
        </a:spcBef>
        <a:spcAft>
          <a:spcPct val="0"/>
        </a:spcAft>
        <a:buClr>
          <a:srgbClr val="3E5E84"/>
        </a:buClr>
        <a:buFont typeface="Wingdings" pitchFamily="2" charset="2"/>
        <a:buChar char="n"/>
        <a:defRPr kumimoji="1" lang="ja-JP" altLang="en-US" sz="2000" kern="1200" dirty="0">
          <a:solidFill>
            <a:schemeClr val="tx1"/>
          </a:solidFill>
          <a:latin typeface="+mn-lt"/>
          <a:ea typeface="+mn-ea"/>
          <a:cs typeface="+mn-cs"/>
        </a:defRPr>
      </a:lvl2pPr>
      <a:lvl3pPr marL="571514" indent="-254006" algn="l" rtl="0" eaLnBrk="0" fontAlgn="base" hangingPunct="0">
        <a:spcBef>
          <a:spcPts val="425"/>
        </a:spcBef>
        <a:spcAft>
          <a:spcPct val="0"/>
        </a:spcAft>
        <a:buClr>
          <a:srgbClr val="808080"/>
        </a:buClr>
        <a:buFont typeface="Wingdings" pitchFamily="2" charset="2"/>
        <a:buChar char="n"/>
        <a:defRPr kumimoji="1" lang="ja-JP" altLang="en-US" kern="1200" dirty="0">
          <a:solidFill>
            <a:schemeClr val="tx1"/>
          </a:solidFill>
          <a:latin typeface="+mn-lt"/>
          <a:ea typeface="+mn-ea"/>
          <a:cs typeface="+mn-cs"/>
        </a:defRPr>
      </a:lvl3pPr>
      <a:lvl4pPr marL="825520" indent="-190504" algn="l" rtl="0" eaLnBrk="0" fontAlgn="base" hangingPunct="0">
        <a:spcBef>
          <a:spcPts val="363"/>
        </a:spcBef>
        <a:spcAft>
          <a:spcPct val="0"/>
        </a:spcAft>
        <a:buClr>
          <a:srgbClr val="558C99"/>
        </a:buClr>
        <a:buFont typeface="Wingdings" pitchFamily="2" charset="2"/>
        <a:buChar char="l"/>
        <a:defRPr kumimoji="1" lang="ja-JP" altLang="en-US" sz="1400" kern="1200" dirty="0">
          <a:solidFill>
            <a:schemeClr val="tx1"/>
          </a:solidFill>
          <a:latin typeface="+mn-lt"/>
          <a:ea typeface="+mn-ea"/>
          <a:cs typeface="+mn-cs"/>
        </a:defRPr>
      </a:lvl4pPr>
      <a:lvl5pPr marL="1079527" indent="-190504" algn="l" rtl="0" eaLnBrk="0" fontAlgn="base" hangingPunct="0">
        <a:spcBef>
          <a:spcPts val="363"/>
        </a:spcBef>
        <a:spcAft>
          <a:spcPct val="0"/>
        </a:spcAft>
        <a:buClr>
          <a:srgbClr val="C0C0C0"/>
        </a:buClr>
        <a:buFont typeface="Wingdings" pitchFamily="2" charset="2"/>
        <a:buChar char="l"/>
        <a:defRPr kumimoji="1" lang="ja-JP" altLang="en-US" sz="1400" kern="1200" dirty="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7411"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74"/>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4ED32C98-D9BE-454E-ABF9-523D8A6DB1A4}"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374"/>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605713" y="6519887"/>
            <a:ext cx="2311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defRPr>
            </a:lvl1pPr>
          </a:lstStyle>
          <a:p>
            <a:pPr>
              <a:defRPr/>
            </a:pPr>
            <a:fld id="{D17F952A-538F-474F-B558-1C221C05BF8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16063" r:id="rId1"/>
    <p:sldLayoutId id="2147516064" r:id="rId2"/>
    <p:sldLayoutId id="2147516065" r:id="rId3"/>
    <p:sldLayoutId id="2147516066" r:id="rId4"/>
    <p:sldLayoutId id="2147516067" r:id="rId5"/>
    <p:sldLayoutId id="2147516068" r:id="rId6"/>
    <p:sldLayoutId id="2147516069" r:id="rId7"/>
    <p:sldLayoutId id="2147516070" r:id="rId8"/>
    <p:sldLayoutId id="2147516071" r:id="rId9"/>
    <p:sldLayoutId id="2147516072" r:id="rId10"/>
    <p:sldLayoutId id="2147516073" r:id="rId11"/>
    <p:sldLayoutId id="2147516074" r:id="rId12"/>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pitchFamily="50" charset="-128"/>
        </a:defRPr>
      </a:lvl5pPr>
      <a:lvl6pPr marL="457212" algn="ctr" rtl="0" fontAlgn="base">
        <a:spcBef>
          <a:spcPct val="0"/>
        </a:spcBef>
        <a:spcAft>
          <a:spcPct val="0"/>
        </a:spcAft>
        <a:defRPr kumimoji="1" sz="4401">
          <a:solidFill>
            <a:schemeClr val="tx1"/>
          </a:solidFill>
          <a:latin typeface="Calibri" pitchFamily="34" charset="0"/>
          <a:ea typeface="ＭＳ Ｐゴシック" pitchFamily="50" charset="-128"/>
        </a:defRPr>
      </a:lvl6pPr>
      <a:lvl7pPr marL="914423" algn="ctr" rtl="0" fontAlgn="base">
        <a:spcBef>
          <a:spcPct val="0"/>
        </a:spcBef>
        <a:spcAft>
          <a:spcPct val="0"/>
        </a:spcAft>
        <a:defRPr kumimoji="1" sz="4401">
          <a:solidFill>
            <a:schemeClr val="tx1"/>
          </a:solidFill>
          <a:latin typeface="Calibri" pitchFamily="34" charset="0"/>
          <a:ea typeface="ＭＳ Ｐゴシック" pitchFamily="50"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pitchFamily="50"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pitchFamily="50" charset="-128"/>
        </a:defRPr>
      </a:lvl9pPr>
    </p:titleStyle>
    <p:bodyStyle>
      <a:lvl1pPr marL="342908" indent="-34290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9459"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74"/>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0CE0CBCF-CA9D-4423-814C-B3032EB65E97}"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374"/>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516086" r:id="rId1"/>
    <p:sldLayoutId id="2147516087" r:id="rId2"/>
    <p:sldLayoutId id="2147516088" r:id="rId3"/>
    <p:sldLayoutId id="2147516089" r:id="rId4"/>
    <p:sldLayoutId id="2147516090" r:id="rId5"/>
    <p:sldLayoutId id="2147516091" r:id="rId6"/>
    <p:sldLayoutId id="2147516092" r:id="rId7"/>
    <p:sldLayoutId id="2147516093" r:id="rId8"/>
    <p:sldLayoutId id="2147516094" r:id="rId9"/>
    <p:sldLayoutId id="2147516095" r:id="rId10"/>
    <p:sldLayoutId id="2147516096" r:id="rId11"/>
    <p:sldLayoutId id="2147516097" r:id="rId12"/>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3555"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374"/>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EC8BD620-29C3-4CD5-8BAC-50AFD7A67BD0}"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374"/>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605713" y="6519887"/>
            <a:ext cx="2311400" cy="365125"/>
          </a:xfrm>
          <a:prstGeom prst="rect">
            <a:avLst/>
          </a:prstGeom>
        </p:spPr>
        <p:txBody>
          <a:bodyPr vert="horz" lIns="91440" tIns="45720" rIns="91440" bIns="45720" rtlCol="0" anchor="ctr"/>
          <a:lstStyle>
            <a:lvl1pPr algn="r" fontAlgn="auto">
              <a:spcBef>
                <a:spcPts val="0"/>
              </a:spcBef>
              <a:spcAft>
                <a:spcPts val="0"/>
              </a:spcAft>
              <a:defRPr sz="1800">
                <a:solidFill>
                  <a:schemeClr val="tx1"/>
                </a:solidFill>
                <a:latin typeface="Calibri"/>
                <a:ea typeface="ＭＳ Ｐゴシック"/>
              </a:defRPr>
            </a:lvl1pPr>
          </a:lstStyle>
          <a:p>
            <a:pPr>
              <a:defRPr/>
            </a:pPr>
            <a:fld id="{70F98D69-2BF7-4D6E-833F-5EA47B6B5E21}"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16109" r:id="rId1"/>
    <p:sldLayoutId id="2147516110" r:id="rId2"/>
    <p:sldLayoutId id="2147516111" r:id="rId3"/>
    <p:sldLayoutId id="2147516112" r:id="rId4"/>
    <p:sldLayoutId id="2147516113" r:id="rId5"/>
    <p:sldLayoutId id="2147516114" r:id="rId6"/>
    <p:sldLayoutId id="2147516115" r:id="rId7"/>
    <p:sldLayoutId id="2147516116" r:id="rId8"/>
    <p:sldLayoutId id="2147516117" r:id="rId9"/>
    <p:sldLayoutId id="2147516118" r:id="rId10"/>
    <p:sldLayoutId id="2147516119" r:id="rId11"/>
    <p:sldLayoutId id="2147516120" r:id="rId12"/>
  </p:sldLayoutIdLst>
  <p:hf hdr="0" ftr="0" dt="0"/>
  <p:txStyles>
    <p:titleStyle>
      <a:lvl1pPr algn="ctr" rtl="0" eaLnBrk="0" fontAlgn="base" hangingPunct="0">
        <a:spcBef>
          <a:spcPct val="0"/>
        </a:spcBef>
        <a:spcAft>
          <a:spcPct val="0"/>
        </a:spcAft>
        <a:defRPr kumimoji="1" sz="4401" kern="1200">
          <a:solidFill>
            <a:schemeClr val="tx1"/>
          </a:solidFill>
          <a:latin typeface="+mj-lt"/>
          <a:ea typeface="+mj-ea"/>
          <a:cs typeface="+mj-cs"/>
        </a:defRPr>
      </a:lvl1pPr>
      <a:lvl2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1">
          <a:solidFill>
            <a:schemeClr val="tx1"/>
          </a:solidFill>
          <a:latin typeface="Calibri" pitchFamily="34" charset="0"/>
          <a:ea typeface="ＭＳ Ｐゴシック" charset="-128"/>
        </a:defRPr>
      </a:lvl5pPr>
      <a:lvl6pPr marL="457212" algn="ctr" rtl="0" fontAlgn="base">
        <a:spcBef>
          <a:spcPct val="0"/>
        </a:spcBef>
        <a:spcAft>
          <a:spcPct val="0"/>
        </a:spcAft>
        <a:defRPr kumimoji="1" sz="4401">
          <a:solidFill>
            <a:schemeClr val="tx1"/>
          </a:solidFill>
          <a:latin typeface="Calibri" pitchFamily="34" charset="0"/>
          <a:ea typeface="ＭＳ Ｐゴシック" charset="-128"/>
        </a:defRPr>
      </a:lvl6pPr>
      <a:lvl7pPr marL="914423" algn="ctr" rtl="0" fontAlgn="base">
        <a:spcBef>
          <a:spcPct val="0"/>
        </a:spcBef>
        <a:spcAft>
          <a:spcPct val="0"/>
        </a:spcAft>
        <a:defRPr kumimoji="1" sz="4401">
          <a:solidFill>
            <a:schemeClr val="tx1"/>
          </a:solidFill>
          <a:latin typeface="Calibri" pitchFamily="34" charset="0"/>
          <a:ea typeface="ＭＳ Ｐゴシック" charset="-128"/>
        </a:defRPr>
      </a:lvl7pPr>
      <a:lvl8pPr marL="1371634" algn="ctr" rtl="0" fontAlgn="base">
        <a:spcBef>
          <a:spcPct val="0"/>
        </a:spcBef>
        <a:spcAft>
          <a:spcPct val="0"/>
        </a:spcAft>
        <a:defRPr kumimoji="1" sz="4401">
          <a:solidFill>
            <a:schemeClr val="tx1"/>
          </a:solidFill>
          <a:latin typeface="Calibri" pitchFamily="34" charset="0"/>
          <a:ea typeface="ＭＳ Ｐゴシック" charset="-128"/>
        </a:defRPr>
      </a:lvl8pPr>
      <a:lvl9pPr marL="1828846" algn="ctr" rtl="0" fontAlgn="base">
        <a:spcBef>
          <a:spcPct val="0"/>
        </a:spcBef>
        <a:spcAft>
          <a:spcPct val="0"/>
        </a:spcAft>
        <a:defRPr kumimoji="1" sz="4401">
          <a:solidFill>
            <a:schemeClr val="tx1"/>
          </a:solidFill>
          <a:latin typeface="Calibri" pitchFamily="34" charset="0"/>
          <a:ea typeface="ＭＳ Ｐゴシック" charset="-128"/>
        </a:defRPr>
      </a:lvl9pPr>
    </p:titleStyle>
    <p:bodyStyle>
      <a:lvl1pPr marL="342908" indent="-34290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69" indent="-285757"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28" indent="-22860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40"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52" indent="-22860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6"/>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324"/>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sp>
        <p:nvSpPr>
          <p:cNvPr id="143376" name="Text Box 16"/>
          <p:cNvSpPr txBox="1">
            <a:spLocks noChangeArrowheads="1"/>
          </p:cNvSpPr>
          <p:nvPr/>
        </p:nvSpPr>
        <p:spPr bwMode="auto">
          <a:xfrm>
            <a:off x="5457057" y="6627816"/>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prstClr val="black"/>
                </a:solidFill>
                <a:latin typeface="Times New Roman" pitchFamily="18" charset="0"/>
                <a:ea typeface="HGPｺﾞｼｯｸE" pitchFamily="50" charset="-128"/>
              </a:rPr>
              <a:t>Copyright Ministry of the Environment Government of Japan. All rights reserved.</a:t>
            </a: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0"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8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1"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730"/>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163"/>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128"/>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091"/>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729582235"/>
      </p:ext>
    </p:extLst>
  </p:cSld>
  <p:clrMap bg1="lt1" tx1="dk1" bg2="lt2" tx2="dk2" accent1="accent1" accent2="accent2" accent3="accent3" accent4="accent4" accent5="accent5" accent6="accent6" hlink="hlink" folHlink="folHlink"/>
  <p:sldLayoutIdLst>
    <p:sldLayoutId id="2147516169" r:id="rId1"/>
    <p:sldLayoutId id="2147516170" r:id="rId2"/>
    <p:sldLayoutId id="2147516172" r:id="rId3"/>
    <p:sldLayoutId id="2147516173" r:id="rId4"/>
    <p:sldLayoutId id="2147516174" r:id="rId5"/>
    <p:sldLayoutId id="2147516175" r:id="rId6"/>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0" y="116636"/>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4798" y="6309324"/>
            <a:ext cx="916754"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mn-lt"/>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sp>
        <p:nvSpPr>
          <p:cNvPr id="143376" name="Text Box 16"/>
          <p:cNvSpPr txBox="1">
            <a:spLocks noChangeArrowheads="1"/>
          </p:cNvSpPr>
          <p:nvPr/>
        </p:nvSpPr>
        <p:spPr bwMode="auto">
          <a:xfrm>
            <a:off x="5457057" y="6627816"/>
            <a:ext cx="3547742" cy="21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lgn="l">
              <a:defRPr kumimoji="1">
                <a:solidFill>
                  <a:schemeClr val="tx1"/>
                </a:solidFill>
                <a:latin typeface="Arial" charset="0"/>
                <a:ea typeface="ＭＳ Ｐゴシック" pitchFamily="50" charset="-128"/>
              </a:defRPr>
            </a:lvl1pPr>
            <a:lvl2pPr algn="l">
              <a:defRPr kumimoji="1">
                <a:solidFill>
                  <a:schemeClr val="tx1"/>
                </a:solidFill>
                <a:latin typeface="Arial" charset="0"/>
                <a:ea typeface="ＭＳ Ｐゴシック" pitchFamily="50" charset="-128"/>
              </a:defRPr>
            </a:lvl2pPr>
            <a:lvl3pPr algn="l">
              <a:defRPr kumimoji="1">
                <a:solidFill>
                  <a:schemeClr val="tx1"/>
                </a:solidFill>
                <a:latin typeface="Arial" charset="0"/>
                <a:ea typeface="ＭＳ Ｐゴシック" pitchFamily="50" charset="-128"/>
              </a:defRPr>
            </a:lvl3pPr>
            <a:lvl4pPr algn="l">
              <a:defRPr kumimoji="1">
                <a:solidFill>
                  <a:schemeClr val="tx1"/>
                </a:solidFill>
                <a:latin typeface="Arial" charset="0"/>
                <a:ea typeface="ＭＳ Ｐゴシック" pitchFamily="50" charset="-128"/>
              </a:defRPr>
            </a:lvl4pPr>
            <a:lvl5pPr marL="1827213" algn="l">
              <a:defRPr kumimoji="1">
                <a:solidFill>
                  <a:schemeClr val="tx1"/>
                </a:solidFill>
                <a:latin typeface="Arial" charset="0"/>
                <a:ea typeface="ＭＳ Ｐゴシック" pitchFamily="50" charset="-128"/>
              </a:defRPr>
            </a:lvl5pPr>
            <a:lvl6pPr marL="2284413" fontAlgn="base">
              <a:spcBef>
                <a:spcPct val="0"/>
              </a:spcBef>
              <a:spcAft>
                <a:spcPct val="0"/>
              </a:spcAft>
              <a:defRPr kumimoji="1">
                <a:solidFill>
                  <a:schemeClr val="tx1"/>
                </a:solidFill>
                <a:latin typeface="Arial" charset="0"/>
                <a:ea typeface="ＭＳ Ｐゴシック" pitchFamily="50" charset="-128"/>
              </a:defRPr>
            </a:lvl6pPr>
            <a:lvl7pPr marL="2741613" fontAlgn="base">
              <a:spcBef>
                <a:spcPct val="0"/>
              </a:spcBef>
              <a:spcAft>
                <a:spcPct val="0"/>
              </a:spcAft>
              <a:defRPr kumimoji="1">
                <a:solidFill>
                  <a:schemeClr val="tx1"/>
                </a:solidFill>
                <a:latin typeface="Arial" charset="0"/>
                <a:ea typeface="ＭＳ Ｐゴシック" pitchFamily="50" charset="-128"/>
              </a:defRPr>
            </a:lvl7pPr>
            <a:lvl8pPr marL="3198813" fontAlgn="base">
              <a:spcBef>
                <a:spcPct val="0"/>
              </a:spcBef>
              <a:spcAft>
                <a:spcPct val="0"/>
              </a:spcAft>
              <a:defRPr kumimoji="1">
                <a:solidFill>
                  <a:schemeClr val="tx1"/>
                </a:solidFill>
                <a:latin typeface="Arial" charset="0"/>
                <a:ea typeface="ＭＳ Ｐゴシック" pitchFamily="50" charset="-128"/>
              </a:defRPr>
            </a:lvl8pPr>
            <a:lvl9pPr marL="3656013" fontAlgn="base">
              <a:spcBef>
                <a:spcPct val="0"/>
              </a:spcBef>
              <a:spcAft>
                <a:spcPct val="0"/>
              </a:spcAft>
              <a:defRPr kumimoji="1">
                <a:solidFill>
                  <a:schemeClr val="tx1"/>
                </a:solidFill>
                <a:latin typeface="Arial" charset="0"/>
                <a:ea typeface="ＭＳ Ｐゴシック" pitchFamily="50" charset="-128"/>
              </a:defRPr>
            </a:lvl9pPr>
          </a:lstStyle>
          <a:p>
            <a:pPr algn="r">
              <a:defRPr/>
            </a:pPr>
            <a:r>
              <a:rPr lang="en-US" altLang="ja-JP" sz="800" dirty="0">
                <a:solidFill>
                  <a:prstClr val="black"/>
                </a:solidFill>
                <a:latin typeface="Times New Roman" pitchFamily="18" charset="0"/>
                <a:ea typeface="HGPｺﾞｼｯｸE" pitchFamily="50" charset="-128"/>
              </a:rPr>
              <a:t>Copyright Ministry of the Environment Government of Japan. All rights reserved.</a:t>
            </a:r>
          </a:p>
        </p:txBody>
      </p:sp>
      <p:grpSp>
        <p:nvGrpSpPr>
          <p:cNvPr id="5" name="グループ化 4"/>
          <p:cNvGrpSpPr/>
          <p:nvPr/>
        </p:nvGrpSpPr>
        <p:grpSpPr>
          <a:xfrm>
            <a:off x="-2679700" y="3388766"/>
            <a:ext cx="2460625" cy="1516035"/>
            <a:chOff x="-2679700" y="3388763"/>
            <a:chExt cx="2460625" cy="151603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7027"/>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1047"/>
              <a:chOff x="-2263775" y="3709988"/>
              <a:chExt cx="1919288" cy="30104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3264"/>
                <a:ext cx="1584325" cy="28777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6"/>
                <a:ext cx="998" cy="181"/>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8763"/>
              <a:ext cx="2144713" cy="166199"/>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3" name="直線コネクタ 2"/>
          <p:cNvCxnSpPr/>
          <p:nvPr/>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0" y="-1437063"/>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87"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1" y="-1437064"/>
            <a:ext cx="418705"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2" y="554730"/>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2" y="1022542"/>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2" y="1421163"/>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2" y="5445128"/>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2" y="6669091"/>
            <a:ext cx="418705"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049226583"/>
      </p:ext>
    </p:extLst>
  </p:cSld>
  <p:clrMap bg1="lt1" tx1="dk1" bg2="lt2" tx2="dk2" accent1="accent1" accent2="accent2" accent3="accent3" accent4="accent4" accent5="accent5" accent6="accent6" hlink="hlink" folHlink="folHlink"/>
  <p:sldLayoutIdLst>
    <p:sldLayoutId id="2147516177" r:id="rId1"/>
    <p:sldLayoutId id="2147516178" r:id="rId2"/>
    <p:sldLayoutId id="2147516180" r:id="rId3"/>
    <p:sldLayoutId id="2147516181" r:id="rId4"/>
    <p:sldLayoutId id="2147516182" r:id="rId5"/>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12"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23"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3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46"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8" indent="-342908"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99" indent="-176217"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58" indent="-18256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67" indent="-176217"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626"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837"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40049"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260"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472" indent="-18256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3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3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noChangeArrowheads="1"/>
          </p:cNvSpPr>
          <p:nvPr/>
        </p:nvSpPr>
        <p:spPr bwMode="auto">
          <a:xfrm>
            <a:off x="730174" y="39731"/>
            <a:ext cx="9178427" cy="476672"/>
          </a:xfrm>
          <a:prstGeom prst="rect">
            <a:avLst/>
          </a:prstGeom>
          <a:noFill/>
          <a:ln>
            <a:noFill/>
          </a:ln>
          <a:extLst/>
        </p:spPr>
        <p:style>
          <a:lnRef idx="2">
            <a:schemeClr val="dk1"/>
          </a:lnRef>
          <a:fillRef idx="1">
            <a:schemeClr val="lt1"/>
          </a:fillRef>
          <a:effectRef idx="0">
            <a:schemeClr val="dk1"/>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lvl="0" eaLnBrk="1" hangingPunct="1">
              <a:defRPr/>
            </a:pPr>
            <a:r>
              <a:rPr lang="en-US" altLang="ja-JP" sz="2400" b="1" dirty="0">
                <a:latin typeface="メイリオ" panose="020B0604030504040204" pitchFamily="50" charset="-128"/>
                <a:ea typeface="メイリオ" panose="020B0604030504040204" pitchFamily="50" charset="-128"/>
              </a:rPr>
              <a:t>ESG</a:t>
            </a:r>
            <a:r>
              <a:rPr lang="ja-JP" altLang="en-US" sz="2400" b="1" dirty="0">
                <a:latin typeface="メイリオ" panose="020B0604030504040204" pitchFamily="50" charset="-128"/>
                <a:ea typeface="メイリオ" panose="020B0604030504040204" pitchFamily="50" charset="-128"/>
              </a:rPr>
              <a:t>金融促進のための更なる検討</a:t>
            </a:r>
          </a:p>
        </p:txBody>
      </p:sp>
      <p:sp>
        <p:nvSpPr>
          <p:cNvPr id="8" name="テキスト ボックス 7"/>
          <p:cNvSpPr txBox="1"/>
          <p:nvPr/>
        </p:nvSpPr>
        <p:spPr>
          <a:xfrm>
            <a:off x="304489" y="848014"/>
            <a:ext cx="9297024" cy="1618392"/>
          </a:xfrm>
          <a:prstGeom prst="rect">
            <a:avLst/>
          </a:prstGeom>
          <a:solidFill>
            <a:srgbClr val="EBFED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171446" indent="-171446">
              <a:lnSpc>
                <a:spcPts val="1700"/>
              </a:lnSpc>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rPr>
              <a:t>持続可能な社会の構築のためには、</a:t>
            </a:r>
            <a:r>
              <a:rPr lang="ja-JP" altLang="ja-JP" sz="1400" dirty="0">
                <a:solidFill>
                  <a:prstClr val="black"/>
                </a:solidFill>
                <a:latin typeface="メイリオ" panose="020B0604030504040204" pitchFamily="50" charset="-128"/>
                <a:ea typeface="メイリオ" panose="020B0604030504040204" pitchFamily="50" charset="-128"/>
                <a:cs typeface="メイリオ" pitchFamily="50" charset="-128"/>
              </a:rPr>
              <a:t>再生可能エネルギーの導入、省エネルギーの徹底を柱とし</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ja-JP" sz="1400" dirty="0">
                <a:solidFill>
                  <a:prstClr val="black"/>
                </a:solidFill>
                <a:latin typeface="メイリオ" panose="020B0604030504040204" pitchFamily="50" charset="-128"/>
                <a:ea typeface="メイリオ" panose="020B0604030504040204" pitchFamily="50" charset="-128"/>
                <a:cs typeface="メイリオ" pitchFamily="50" charset="-128"/>
              </a:rPr>
              <a:t>巨額の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追加投資が必要であり、民間資金の活用が不可欠。民間資金を環境分野へ呼び込むに当たっては低炭素投融資を促進することが有効。</a:t>
            </a:r>
            <a:endParaRPr lang="en-US" altLang="ja-JP" sz="14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marL="171446" indent="-171446">
              <a:lnSpc>
                <a:spcPts val="1700"/>
              </a:lnSpc>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rPr>
              <a:t>大臣のイニシアティブの下、</a:t>
            </a:r>
            <a:r>
              <a:rPr lang="ja-JP" altLang="en-US" sz="1400" b="1" u="sng" dirty="0">
                <a:solidFill>
                  <a:srgbClr val="FF0000"/>
                </a:solidFill>
                <a:latin typeface="メイリオ" panose="020B0604030504040204" pitchFamily="50" charset="-128"/>
                <a:ea typeface="メイリオ" panose="020B0604030504040204" pitchFamily="50" charset="-128"/>
              </a:rPr>
              <a:t>金融の主要プレーヤーが一堂に会する場を設け、</a:t>
            </a:r>
            <a:r>
              <a:rPr lang="ja-JP" altLang="en-US" sz="1400" dirty="0">
                <a:latin typeface="メイリオ" panose="020B0604030504040204" pitchFamily="50" charset="-128"/>
                <a:ea typeface="メイリオ" panose="020B0604030504040204" pitchFamily="50" charset="-128"/>
              </a:rPr>
              <a:t>国民の資金（年金資産、預金）を「気候変動問題と経済・社会的課題との同時解決」、「新たな成長」へとつなげる</a:t>
            </a:r>
            <a:r>
              <a:rPr lang="ja-JP" altLang="en-US" sz="1400" b="1" u="sng" dirty="0">
                <a:solidFill>
                  <a:srgbClr val="FF0000"/>
                </a:solidFill>
                <a:latin typeface="メイリオ" panose="020B0604030504040204" pitchFamily="50" charset="-128"/>
                <a:ea typeface="メイリオ" panose="020B0604030504040204" pitchFamily="50" charset="-128"/>
              </a:rPr>
              <a:t>未来に向けた強い意思を共有</a:t>
            </a:r>
            <a:r>
              <a:rPr lang="ja-JP" altLang="en-US" sz="1400" dirty="0">
                <a:latin typeface="メイリオ" panose="020B0604030504040204" pitchFamily="50" charset="-128"/>
                <a:ea typeface="メイリオ" panose="020B0604030504040204" pitchFamily="50" charset="-128"/>
              </a:rPr>
              <a:t>いただくとともに、それぞれが</a:t>
            </a:r>
            <a:r>
              <a:rPr lang="ja-JP" altLang="en-US" sz="1400" b="1" u="sng" dirty="0">
                <a:solidFill>
                  <a:srgbClr val="FF0000"/>
                </a:solidFill>
                <a:latin typeface="メイリオ" panose="020B0604030504040204" pitchFamily="50" charset="-128"/>
                <a:ea typeface="メイリオ" panose="020B0604030504040204" pitchFamily="50" charset="-128"/>
              </a:rPr>
              <a:t>今後果たすべき役割について、闊達な議論</a:t>
            </a:r>
            <a:r>
              <a:rPr lang="ja-JP" altLang="en-US" sz="1400" dirty="0">
                <a:latin typeface="メイリオ" panose="020B0604030504040204" pitchFamily="50" charset="-128"/>
                <a:ea typeface="メイリオ" panose="020B0604030504040204" pitchFamily="50" charset="-128"/>
              </a:rPr>
              <a:t>をいただく場を開催。</a:t>
            </a:r>
            <a:endParaRPr lang="en-US" altLang="ja-JP" sz="1400" dirty="0">
              <a:latin typeface="メイリオ" panose="020B0604030504040204" pitchFamily="50" charset="-128"/>
              <a:ea typeface="メイリオ" panose="020B0604030504040204" pitchFamily="50" charset="-128"/>
            </a:endParaRPr>
          </a:p>
          <a:p>
            <a:pPr marL="171446" indent="-171446">
              <a:lnSpc>
                <a:spcPts val="1700"/>
              </a:lnSpc>
              <a:buFont typeface="Wingdings" panose="05000000000000000000" pitchFamily="2" charset="2"/>
              <a:buChar char="n"/>
            </a:pPr>
            <a:r>
              <a:rPr lang="ja-JP" altLang="en-US" sz="1400" dirty="0">
                <a:latin typeface="メイリオ" panose="020B0604030504040204" pitchFamily="50" charset="-128"/>
                <a:ea typeface="メイリオ" panose="020B0604030504040204" pitchFamily="50" charset="-128"/>
              </a:rPr>
              <a:t>平成</a:t>
            </a:r>
            <a:r>
              <a:rPr lang="en-US" altLang="ja-JP" sz="1400" dirty="0">
                <a:latin typeface="メイリオ" panose="020B0604030504040204" pitchFamily="50" charset="-128"/>
                <a:ea typeface="メイリオ" panose="020B0604030504040204" pitchFamily="50" charset="-128"/>
              </a:rPr>
              <a:t>30</a:t>
            </a:r>
            <a:r>
              <a:rPr lang="ja-JP" altLang="en-US" sz="1400" dirty="0">
                <a:latin typeface="メイリオ" panose="020B0604030504040204" pitchFamily="50" charset="-128"/>
                <a:ea typeface="メイリオ" panose="020B0604030504040204" pitchFamily="50" charset="-128"/>
              </a:rPr>
              <a:t>年夏頃までに数回程度開催予定。</a:t>
            </a:r>
            <a:endParaRPr lang="en-US" altLang="ja-JP" sz="1400"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304493" y="2854284"/>
            <a:ext cx="8508887" cy="3413755"/>
          </a:xfrm>
          <a:prstGeom prst="rect">
            <a:avLst/>
          </a:prstGeom>
          <a:ln w="12700">
            <a:noFill/>
            <a:prstDash val="sysDash"/>
          </a:ln>
        </p:spPr>
        <p:txBody>
          <a:bodyPr wrap="square">
            <a:spAutoFit/>
          </a:bodyPr>
          <a:lstStyle/>
          <a:p>
            <a:pPr algn="just" defTabSz="844095">
              <a:lnSpc>
                <a:spcPts val="2300"/>
              </a:lnSpc>
              <a:spcAft>
                <a:spcPts val="600"/>
              </a:spcAft>
              <a:defRPr/>
            </a:pP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＜直接金融＞</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稲垣　精二　　第一生命保険株式会社 代表取締役社長</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岩崎　俊博　　一般社団法人投資信託協会 会長</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大場　昭義　　一般社団法人日本投資顧問業協会 会長</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鈴木　茂晴　　日本証券業協会 会長</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濱口　大輔　　企業年金連合会 運用執行理事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チーフ インベストメント オフィサー</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水野　弘道　　年金積立金管理運用独立行政法人（ＧＰＩＦ）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理事兼最高投資責任者、</a:t>
            </a:r>
          </a:p>
          <a:p>
            <a:pPr>
              <a:lnSpc>
                <a:spcPts val="23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国連責任投資原則（ＰＲＩ）ボードメンバー</a:t>
            </a:r>
          </a:p>
          <a:p>
            <a:pPr>
              <a:lnSpc>
                <a:spcPts val="2300"/>
              </a:lnSpc>
              <a:spcAft>
                <a:spcPts val="600"/>
              </a:spcAft>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宮原　幸一郎　株式会社東京証券取引所 代表取締役社長</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図 27"/>
          <p:cNvPicPr>
            <a:picLocks noChangeAspect="1"/>
          </p:cNvPicPr>
          <p:nvPr/>
        </p:nvPicPr>
        <p:blipFill>
          <a:blip r:embed="rId3"/>
          <a:stretch>
            <a:fillRect/>
          </a:stretch>
        </p:blipFill>
        <p:spPr>
          <a:xfrm>
            <a:off x="82850" y="40062"/>
            <a:ext cx="647323" cy="397479"/>
          </a:xfrm>
          <a:prstGeom prst="rect">
            <a:avLst/>
          </a:prstGeom>
        </p:spPr>
      </p:pic>
      <p:sp>
        <p:nvSpPr>
          <p:cNvPr id="29" name="正方形/長方形 28"/>
          <p:cNvSpPr/>
          <p:nvPr/>
        </p:nvSpPr>
        <p:spPr>
          <a:xfrm>
            <a:off x="846102" y="432812"/>
            <a:ext cx="1816071" cy="339335"/>
          </a:xfrm>
          <a:prstGeom prst="rect">
            <a:avLst/>
          </a:prstGeom>
          <a:solidFill>
            <a:srgbClr val="FFFF00"/>
          </a:solidFill>
          <a:ln w="25400" cap="flat" cmpd="sng" algn="ctr">
            <a:solidFill>
              <a:sysClr val="windowText" lastClr="000000"/>
            </a:solidFill>
            <a:prstDash val="solid"/>
          </a:ln>
          <a:effectLst/>
        </p:spPr>
        <p:txBody>
          <a:bodyPr rtlCol="0" anchor="ctr"/>
          <a:lstStyle/>
          <a:p>
            <a:pPr>
              <a:defRPr/>
            </a:pPr>
            <a:r>
              <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72</a:t>
            </a:r>
            <a:endPar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9230879" y="6483779"/>
            <a:ext cx="630932" cy="369332"/>
          </a:xfrm>
          <a:prstGeom prst="rect">
            <a:avLst/>
          </a:prstGeom>
          <a:noFill/>
        </p:spPr>
        <p:txBody>
          <a:bodyPr wrap="square" rtlCol="0">
            <a:spAutoFit/>
          </a:bodyPr>
          <a:lstStyle/>
          <a:p>
            <a:pPr algn="ctr">
              <a:defRPr/>
            </a:pPr>
            <a:r>
              <a:rPr kumimoji="0" lang="ja-JP" altLang="en-US" b="1" kern="0" dirty="0">
                <a:solidFill>
                  <a:sysClr val="window" lastClr="FFFFFF">
                    <a:lumMod val="50000"/>
                  </a:sysClr>
                </a:solidFill>
                <a:latin typeface="メイリオ"/>
                <a:ea typeface="メイリオ"/>
              </a:rPr>
              <a:t>１</a:t>
            </a:r>
            <a:endParaRPr lang="ja-JP" altLang="en-US" b="1" kern="0" dirty="0">
              <a:solidFill>
                <a:sysClr val="window" lastClr="FFFFFF">
                  <a:lumMod val="50000"/>
                </a:sysClr>
              </a:solidFill>
              <a:latin typeface="メイリオ"/>
              <a:ea typeface="メイリオ"/>
            </a:endParaRPr>
          </a:p>
        </p:txBody>
      </p:sp>
      <p:sp>
        <p:nvSpPr>
          <p:cNvPr id="32" name="正方形/長方形 6"/>
          <p:cNvSpPr>
            <a:spLocks noChangeArrowheads="1"/>
          </p:cNvSpPr>
          <p:nvPr/>
        </p:nvSpPr>
        <p:spPr bwMode="auto">
          <a:xfrm>
            <a:off x="3800878" y="454768"/>
            <a:ext cx="6717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400"/>
              </a:lnSpc>
              <a:spcBef>
                <a:spcPct val="0"/>
              </a:spcBef>
              <a:buNone/>
            </a:pPr>
            <a:r>
              <a:rPr lang="ja-JP" altLang="en-US" sz="2000" dirty="0">
                <a:solidFill>
                  <a:prstClr val="black"/>
                </a:solidFill>
                <a:latin typeface="メイリオ"/>
                <a:ea typeface="メイリオ"/>
                <a:cs typeface="Meiryo UI" pitchFamily="50" charset="-128"/>
              </a:rPr>
              <a:t>担当課：</a:t>
            </a:r>
            <a:r>
              <a:rPr lang="zh-TW"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大臣官房環境経済課環境経済課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03-5521-8240</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8705745" y="74370"/>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金融</a:t>
            </a:r>
          </a:p>
        </p:txBody>
      </p:sp>
    </p:spTree>
    <p:extLst>
      <p:ext uri="{BB962C8B-B14F-4D97-AF65-F5344CB8AC3E}">
        <p14:creationId xmlns:p14="http://schemas.microsoft.com/office/powerpoint/2010/main" val="259774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239957" y="3556464"/>
            <a:ext cx="8025412" cy="3400931"/>
          </a:xfrm>
          <a:prstGeom prst="rect">
            <a:avLst/>
          </a:prstGeom>
          <a:noFill/>
        </p:spPr>
        <p:txBody>
          <a:bodyPr wrap="square" rtlCol="0">
            <a:spAutoFit/>
          </a:bodyPr>
          <a:lstStyle/>
          <a:p>
            <a:pPr algn="just" defTabSz="844095">
              <a:lnSpc>
                <a:spcPts val="2100"/>
              </a:lnSpc>
              <a:spcBef>
                <a:spcPts val="277"/>
              </a:spcBef>
              <a:spcAft>
                <a:spcPts val="600"/>
              </a:spcAft>
              <a:defRPr/>
            </a:pP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＜間接金融＞</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黒本　淳之介　一般社団法人第二地方銀行協会会長、</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株式会社栃木銀行 取締役頭取</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佐久間　英利　一般社団法人全国地方銀行協会会長、</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株式会社千葉銀行 取締役頭取</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佐藤　浩二　　一般社団法人全国信用金庫協会会長、</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多摩信用金庫会長</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成田　耕二　　株式会社日本政策投資銀行 取締役常務執行役員</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平野　信行　　一般社団法人全国銀行協会会長、</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株式会社三菱ＵＦＪフィナンシャル・グループ </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取締役 代表執行役社長 グループＣＥＯ </a:t>
            </a:r>
          </a:p>
          <a:p>
            <a:pPr>
              <a:lnSpc>
                <a:spcPts val="21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牧野　光朗　　飯田市長</a:t>
            </a:r>
          </a:p>
        </p:txBody>
      </p:sp>
      <p:sp>
        <p:nvSpPr>
          <p:cNvPr id="37" name="テキスト ボックス 36"/>
          <p:cNvSpPr txBox="1"/>
          <p:nvPr/>
        </p:nvSpPr>
        <p:spPr>
          <a:xfrm>
            <a:off x="220851" y="554"/>
            <a:ext cx="9700707" cy="3567643"/>
          </a:xfrm>
          <a:prstGeom prst="rect">
            <a:avLst/>
          </a:prstGeom>
          <a:noFill/>
        </p:spPr>
        <p:txBody>
          <a:bodyPr wrap="square" rtlCol="0">
            <a:spAutoFit/>
          </a:bodyPr>
          <a:lstStyle/>
          <a:p>
            <a:pPr algn="just" defTabSz="844095">
              <a:lnSpc>
                <a:spcPts val="2100"/>
              </a:lnSpc>
              <a:spcBef>
                <a:spcPts val="555"/>
              </a:spcBef>
              <a:spcAft>
                <a:spcPts val="600"/>
              </a:spcAft>
              <a:defRPr/>
            </a:pPr>
            <a:r>
              <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&lt;</a:t>
            </a: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有識者</a:t>
            </a:r>
            <a:r>
              <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&gt;</a:t>
            </a: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翁　百合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株式会社日本総合研究所 副理事長</a:t>
            </a: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北川　哲雄　　青山学院大学大学院国際マネジメント研究科 教授</a:t>
            </a: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末吉　竹二郎　国連環境計画・金融イニシアティブ（ＵＮＥＰ ＦＩ）</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特別顧問</a:t>
            </a: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多胡　秀人　　一般社団法人地域の魅力研究所 代表理事</a:t>
            </a: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玉木　林太郎　公益財団法人国際金融情報センター 理事長</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（ＯＥＣＤ前事務次長）</a:t>
            </a:r>
          </a:p>
          <a:p>
            <a:pPr>
              <a:lnSpc>
                <a:spcPts val="2200"/>
              </a:lnSpc>
              <a:spcAft>
                <a:spcPts val="1200"/>
              </a:spcAf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水口　剛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高崎経済大学副学長、同大学経済学部 教授</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844095">
              <a:lnSpc>
                <a:spcPts val="2200"/>
              </a:lnSpc>
              <a:spcBef>
                <a:spcPts val="555"/>
              </a:spcBef>
              <a:spcAft>
                <a:spcPts val="600"/>
              </a:spcAft>
              <a:defRPr/>
            </a:pP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＜オブザーバー＞</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defTabSz="844095">
              <a:lnSpc>
                <a:spcPts val="2200"/>
              </a:lnSpc>
              <a:defRPr/>
            </a:pPr>
            <a:r>
              <a:rPr lang="ja-JP" altLang="en-US"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金融庁、経済産業省、日本銀行</a:t>
            </a:r>
            <a:endParaRPr lang="en-US" altLang="ja-JP" sz="16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9230879" y="6483779"/>
            <a:ext cx="630932" cy="369332"/>
          </a:xfrm>
          <a:prstGeom prst="rect">
            <a:avLst/>
          </a:prstGeom>
          <a:noFill/>
        </p:spPr>
        <p:txBody>
          <a:bodyPr wrap="square" rtlCol="0">
            <a:spAutoFit/>
          </a:bodyPr>
          <a:lstStyle/>
          <a:p>
            <a:pPr algn="ctr">
              <a:defRPr/>
            </a:pPr>
            <a:r>
              <a:rPr lang="en-US" altLang="ja-JP"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b="1" kern="0" dirty="0">
              <a:solidFill>
                <a:sysClr val="window" lastClr="FFFFFF">
                  <a:lumMod val="50000"/>
                </a:sys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p:cNvPicPr>
            <a:picLocks noChangeAspect="1"/>
          </p:cNvPicPr>
          <p:nvPr/>
        </p:nvPicPr>
        <p:blipFill>
          <a:blip r:embed="rId3"/>
          <a:stretch>
            <a:fillRect/>
          </a:stretch>
        </p:blipFill>
        <p:spPr>
          <a:xfrm>
            <a:off x="5892075" y="2839465"/>
            <a:ext cx="3935888" cy="1740875"/>
          </a:xfrm>
          <a:prstGeom prst="rect">
            <a:avLst/>
          </a:prstGeom>
        </p:spPr>
      </p:pic>
    </p:spTree>
    <p:extLst>
      <p:ext uri="{BB962C8B-B14F-4D97-AF65-F5344CB8AC3E}">
        <p14:creationId xmlns:p14="http://schemas.microsoft.com/office/powerpoint/2010/main" val="15148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691" t="19189" r="-418" b="32393"/>
          <a:stretch/>
        </p:blipFill>
        <p:spPr bwMode="auto">
          <a:xfrm>
            <a:off x="4224274" y="1583699"/>
            <a:ext cx="1064947" cy="148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円/楕円 2"/>
          <p:cNvSpPr>
            <a:spLocks noChangeAspect="1"/>
          </p:cNvSpPr>
          <p:nvPr/>
        </p:nvSpPr>
        <p:spPr>
          <a:xfrm>
            <a:off x="6400433" y="3495900"/>
            <a:ext cx="2583953" cy="2352675"/>
          </a:xfrm>
          <a:prstGeom prst="ellipse">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endParaRPr lang="en-US" altLang="ja-JP" sz="37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下カーブ矢印 23"/>
          <p:cNvSpPr/>
          <p:nvPr/>
        </p:nvSpPr>
        <p:spPr>
          <a:xfrm rot="12551600">
            <a:off x="4483937" y="3308363"/>
            <a:ext cx="2598996" cy="731455"/>
          </a:xfrm>
          <a:prstGeom prst="curvedDownArrow">
            <a:avLst>
              <a:gd name="adj1" fmla="val 33421"/>
              <a:gd name="adj2" fmla="val 74344"/>
              <a:gd name="adj3" fmla="val 457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円/楕円 9"/>
          <p:cNvSpPr>
            <a:spLocks noChangeAspect="1"/>
          </p:cNvSpPr>
          <p:nvPr/>
        </p:nvSpPr>
        <p:spPr>
          <a:xfrm>
            <a:off x="812415" y="3857446"/>
            <a:ext cx="1847327" cy="1681979"/>
          </a:xfrm>
          <a:prstGeom prst="ellipse">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endParaRPr lang="en-US" altLang="ja-JP" sz="375"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bwMode="auto">
          <a:xfrm rot="8444133">
            <a:off x="1816640" y="2709929"/>
            <a:ext cx="2494752" cy="812171"/>
          </a:xfrm>
          <a:prstGeom prst="rightArrow">
            <a:avLst>
              <a:gd name="adj1" fmla="val 35990"/>
              <a:gd name="adj2" fmla="val 59365"/>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endParaRPr lang="ja-JP" altLang="en-US" sz="135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トライプ矢印 8"/>
          <p:cNvSpPr/>
          <p:nvPr/>
        </p:nvSpPr>
        <p:spPr>
          <a:xfrm>
            <a:off x="2419465" y="4268772"/>
            <a:ext cx="4998136" cy="1040103"/>
          </a:xfrm>
          <a:prstGeom prst="stripedRightArrow">
            <a:avLst>
              <a:gd name="adj1" fmla="val 58495"/>
              <a:gd name="adj2" fmla="val 81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r>
              <a:rPr lang="ja-JP" altLang="en-US" sz="1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金融を通じ企業行動が</a:t>
            </a:r>
            <a:endParaRPr lang="en-US" altLang="ja-JP" sz="1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環境配慮型へ変化</a:t>
            </a:r>
          </a:p>
        </p:txBody>
      </p:sp>
      <p:sp>
        <p:nvSpPr>
          <p:cNvPr id="10" name="テキスト ボックス 1"/>
          <p:cNvSpPr txBox="1">
            <a:spLocks noChangeArrowheads="1"/>
          </p:cNvSpPr>
          <p:nvPr/>
        </p:nvSpPr>
        <p:spPr bwMode="auto">
          <a:xfrm>
            <a:off x="852701" y="4899492"/>
            <a:ext cx="1828621"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7" rIns="68572" bIns="34287">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eaLnBrk="1" hangingPunct="1">
              <a:spcBef>
                <a:spcPct val="0"/>
              </a:spcBef>
              <a:buNone/>
              <a:defRPr/>
            </a:pPr>
            <a:r>
              <a:rPr lang="ja-JP" altLang="en-US" sz="1200" b="1" dirty="0">
                <a:solidFill>
                  <a:srgbClr val="C00000"/>
                </a:solidFill>
                <a:latin typeface="メイリオ" panose="020B0604030504040204" pitchFamily="50" charset="-128"/>
              </a:rPr>
              <a:t>環境経営に</a:t>
            </a:r>
            <a:endParaRPr lang="en-US" altLang="ja-JP" sz="1200" b="1" dirty="0">
              <a:solidFill>
                <a:srgbClr val="C00000"/>
              </a:solidFill>
              <a:latin typeface="メイリオ" panose="020B0604030504040204" pitchFamily="50" charset="-128"/>
            </a:endParaRPr>
          </a:p>
          <a:p>
            <a:pPr algn="ctr" eaLnBrk="1" hangingPunct="1">
              <a:spcBef>
                <a:spcPct val="0"/>
              </a:spcBef>
              <a:buNone/>
              <a:defRPr/>
            </a:pPr>
            <a:r>
              <a:rPr lang="ja-JP" altLang="en-US" sz="1200" b="1" dirty="0">
                <a:solidFill>
                  <a:srgbClr val="C00000"/>
                </a:solidFill>
                <a:latin typeface="メイリオ" panose="020B0604030504040204" pitchFamily="50" charset="-128"/>
              </a:rPr>
              <a:t>取り組まない企業</a:t>
            </a:r>
          </a:p>
          <a:p>
            <a:pPr algn="ctr" eaLnBrk="1" hangingPunct="1">
              <a:spcBef>
                <a:spcPct val="0"/>
              </a:spcBef>
              <a:buNone/>
              <a:defRPr/>
            </a:pPr>
            <a:endParaRPr lang="ja-JP" altLang="en-US" sz="1200" b="1" dirty="0">
              <a:solidFill>
                <a:srgbClr val="C00000"/>
              </a:solidFill>
              <a:latin typeface="メイリオ" panose="020B0604030504040204" pitchFamily="50" charset="-128"/>
            </a:endParaRPr>
          </a:p>
        </p:txBody>
      </p:sp>
      <p:sp>
        <p:nvSpPr>
          <p:cNvPr id="11" name="角丸四角形吹き出し 10"/>
          <p:cNvSpPr/>
          <p:nvPr/>
        </p:nvSpPr>
        <p:spPr>
          <a:xfrm>
            <a:off x="618737" y="5749021"/>
            <a:ext cx="6798864" cy="911557"/>
          </a:xfrm>
          <a:prstGeom prst="wedgeRoundRectCallout">
            <a:avLst>
              <a:gd name="adj1" fmla="val 36706"/>
              <a:gd name="adj2" fmla="val -84171"/>
              <a:gd name="adj3" fmla="val 16667"/>
            </a:avLst>
          </a:prstGeom>
          <a:solidFill>
            <a:srgbClr val="CCFF99"/>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marL="285744" indent="-285744" algn="just">
              <a:buFont typeface="Wingdings" panose="05000000000000000000" pitchFamily="2" charset="2"/>
              <a:buChar char="u"/>
              <a:defRPr/>
            </a:pP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グリーンファンドの出資による</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地域における</a:t>
            </a: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低炭素プロジェクトの支援</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lgn="just">
              <a:buFont typeface="Wingdings" panose="05000000000000000000" pitchFamily="2" charset="2"/>
              <a:buChar char="u"/>
              <a:defRPr/>
            </a:pP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グリーン金融商品（グリーンボンド、再エネファンド等）</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について、情報発信</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（グリーンボンドガイドライン、グリーンボンド発行モデル事例創出）</a:t>
            </a:r>
          </a:p>
        </p:txBody>
      </p:sp>
      <p:sp>
        <p:nvSpPr>
          <p:cNvPr id="13" name="右矢印 12"/>
          <p:cNvSpPr>
            <a:spLocks noChangeAspect="1"/>
          </p:cNvSpPr>
          <p:nvPr/>
        </p:nvSpPr>
        <p:spPr>
          <a:xfrm rot="2004029">
            <a:off x="5187582" y="2238349"/>
            <a:ext cx="2356635" cy="1409509"/>
          </a:xfrm>
          <a:prstGeom prst="rightArrow">
            <a:avLst>
              <a:gd name="adj1" fmla="val 47884"/>
              <a:gd name="adj2" fmla="val 55316"/>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endParaRPr lang="ja-JP" altLang="en-US" sz="1351">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61715" y="614844"/>
            <a:ext cx="4162557" cy="1622585"/>
          </a:xfrm>
          <a:prstGeom prst="wedgeRoundRectCallout">
            <a:avLst>
              <a:gd name="adj1" fmla="val 53370"/>
              <a:gd name="adj2" fmla="val 3069"/>
              <a:gd name="adj3" fmla="val 16667"/>
            </a:avLst>
          </a:prstGeom>
          <a:solidFill>
            <a:srgbClr val="CCFF99"/>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72" tIns="34287" rIns="36000" bIns="34287" anchor="ctr"/>
          <a:lstStyle/>
          <a:p>
            <a:pPr marL="285744" indent="-285744">
              <a:buFont typeface="Wingdings" panose="05000000000000000000" pitchFamily="2" charset="2"/>
              <a:buChar char="u"/>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itchFamily="50" charset="-128"/>
              </a:rPr>
              <a:t>ESG</a:t>
            </a:r>
            <a:r>
              <a:rPr lang="ja-JP" altLang="en-US" sz="1400" dirty="0">
                <a:solidFill>
                  <a:prstClr val="black"/>
                </a:solidFill>
                <a:latin typeface="メイリオ" panose="020B0604030504040204" pitchFamily="50" charset="-128"/>
                <a:ea typeface="メイリオ" panose="020B0604030504040204" pitchFamily="50" charset="-128"/>
                <a:cs typeface="メイリオ" pitchFamily="50" charset="-128"/>
              </a:rPr>
              <a:t>投資に関する基礎的な考え方」の策定</a:t>
            </a:r>
            <a:endParaRPr lang="en-US" altLang="ja-JP" sz="1400" dirty="0">
              <a:solidFill>
                <a:prstClr val="black"/>
              </a:solidFill>
              <a:latin typeface="メイリオ" panose="020B0604030504040204" pitchFamily="50" charset="-128"/>
              <a:ea typeface="メイリオ" panose="020B0604030504040204" pitchFamily="50" charset="-128"/>
              <a:cs typeface="メイリオ" pitchFamily="50" charset="-128"/>
            </a:endParaRPr>
          </a:p>
          <a:p>
            <a:pPr marL="285744" indent="-285744">
              <a:buFont typeface="Wingdings" panose="05000000000000000000" pitchFamily="2" charset="2"/>
              <a:buChar char="u"/>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「持続可能な社会の形成に向けた金融行動原則」による意識向上</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ESG</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投資：環境（</a:t>
            </a:r>
            <a:r>
              <a:rPr lang="en-US" altLang="ja-JP" sz="1200" u="heavy"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nvironment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u="heavy"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ocial</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）、ガバナンス（</a:t>
            </a:r>
            <a:r>
              <a:rPr lang="en-US" altLang="ja-JP" sz="1200" u="heavy"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overnance</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する情報を考慮した投資</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980494" y="1185148"/>
            <a:ext cx="1572527" cy="533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r>
              <a:rPr lang="ja-JP" altLang="en-US" sz="1500" b="1" dirty="0">
                <a:solidFill>
                  <a:srgbClr val="99FF99">
                    <a:lumMod val="50000"/>
                  </a:srgbClr>
                </a:solidFill>
                <a:latin typeface="メイリオ" panose="020B0604030504040204" pitchFamily="50" charset="-128"/>
                <a:ea typeface="メイリオ" panose="020B0604030504040204" pitchFamily="50" charset="-128"/>
                <a:cs typeface="メイリオ" panose="020B0604030504040204" pitchFamily="50" charset="-128"/>
              </a:rPr>
              <a:t>機関投資家</a:t>
            </a:r>
            <a:endParaRPr lang="en-US" altLang="ja-JP" sz="1500" b="1" dirty="0">
              <a:solidFill>
                <a:srgbClr val="99FF99">
                  <a:lumMod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500" b="1" dirty="0">
                <a:solidFill>
                  <a:srgbClr val="99FF99">
                    <a:lumMod val="50000"/>
                  </a:srgbClr>
                </a:solidFill>
                <a:latin typeface="メイリオ" panose="020B0604030504040204" pitchFamily="50" charset="-128"/>
                <a:ea typeface="メイリオ" panose="020B0604030504040204" pitchFamily="50" charset="-128"/>
                <a:cs typeface="メイリオ" panose="020B0604030504040204" pitchFamily="50" charset="-128"/>
              </a:rPr>
              <a:t>金融機関</a:t>
            </a:r>
          </a:p>
        </p:txBody>
      </p:sp>
      <p:sp>
        <p:nvSpPr>
          <p:cNvPr id="17" name="テキスト ボックス 30"/>
          <p:cNvSpPr txBox="1">
            <a:spLocks noChangeArrowheads="1"/>
          </p:cNvSpPr>
          <p:nvPr/>
        </p:nvSpPr>
        <p:spPr bwMode="auto">
          <a:xfrm>
            <a:off x="5996655" y="1932591"/>
            <a:ext cx="3434111" cy="56168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8572" tIns="34287" rIns="68572" bIns="3428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a:spcBef>
                <a:spcPct val="0"/>
              </a:spcBef>
              <a:buNone/>
              <a:defRPr/>
            </a:pPr>
            <a:r>
              <a:rPr lang="ja-JP" altLang="en-US" sz="1600" b="1" dirty="0">
                <a:solidFill>
                  <a:srgbClr val="FF0000"/>
                </a:solidFill>
                <a:latin typeface="メイリオ" panose="020B0604030504040204" pitchFamily="50" charset="-128"/>
                <a:cs typeface="メイリオ" panose="020B0604030504040204" pitchFamily="50" charset="-128"/>
              </a:rPr>
              <a:t>中長期的収益拡大を目指し環境を</a:t>
            </a:r>
            <a:endParaRPr lang="en-US" altLang="ja-JP" sz="1600" b="1" dirty="0">
              <a:solidFill>
                <a:srgbClr val="FF0000"/>
              </a:solidFill>
              <a:latin typeface="メイリオ" panose="020B0604030504040204" pitchFamily="50" charset="-128"/>
              <a:cs typeface="メイリオ" panose="020B0604030504040204" pitchFamily="50" charset="-128"/>
            </a:endParaRPr>
          </a:p>
          <a:p>
            <a:pPr algn="ctr">
              <a:spcBef>
                <a:spcPct val="0"/>
              </a:spcBef>
              <a:buNone/>
              <a:defRPr/>
            </a:pPr>
            <a:r>
              <a:rPr lang="ja-JP" altLang="en-US" sz="1600" b="1" dirty="0">
                <a:solidFill>
                  <a:srgbClr val="FF0000"/>
                </a:solidFill>
                <a:latin typeface="メイリオ" panose="020B0604030504040204" pitchFamily="50" charset="-128"/>
                <a:cs typeface="メイリオ" panose="020B0604030504040204" pitchFamily="50" charset="-128"/>
              </a:rPr>
              <a:t>考慮することで、投資や融資が増加</a:t>
            </a:r>
          </a:p>
        </p:txBody>
      </p:sp>
      <p:sp>
        <p:nvSpPr>
          <p:cNvPr id="18" name="角丸四角形吹き出し 17"/>
          <p:cNvSpPr/>
          <p:nvPr/>
        </p:nvSpPr>
        <p:spPr>
          <a:xfrm>
            <a:off x="2939223" y="3840642"/>
            <a:ext cx="2908492" cy="494993"/>
          </a:xfrm>
          <a:prstGeom prst="wedgeRoundRectCallout">
            <a:avLst>
              <a:gd name="adj1" fmla="val 30400"/>
              <a:gd name="adj2" fmla="val -85607"/>
              <a:gd name="adj3" fmla="val 16667"/>
            </a:avLst>
          </a:prstGeom>
          <a:solidFill>
            <a:srgbClr val="CCFF99"/>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ju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環境情報開示システム</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」の運用</a:t>
            </a:r>
          </a:p>
        </p:txBody>
      </p:sp>
      <p:sp>
        <p:nvSpPr>
          <p:cNvPr id="19" name="角丸四角形吹き出し 18"/>
          <p:cNvSpPr/>
          <p:nvPr/>
        </p:nvSpPr>
        <p:spPr>
          <a:xfrm>
            <a:off x="5583874" y="836621"/>
            <a:ext cx="4131703" cy="797795"/>
          </a:xfrm>
          <a:prstGeom prst="wedgeRoundRectCallout">
            <a:avLst>
              <a:gd name="adj1" fmla="val -54223"/>
              <a:gd name="adj2" fmla="val 20237"/>
              <a:gd name="adj3" fmla="val 16667"/>
            </a:avLst>
          </a:prstGeom>
          <a:solidFill>
            <a:srgbClr val="CCFF99"/>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marL="285744" indent="-285744" algn="just">
              <a:buFont typeface="Wingdings" panose="05000000000000000000" pitchFamily="2" charset="2"/>
              <a:buChar char="u"/>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利子補給事業による</a:t>
            </a:r>
            <a:r>
              <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環境配慮型融資等を促進</a:t>
            </a:r>
            <a:endParaRPr lang="en-US" altLang="ja-JP"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44" indent="-285744" algn="just">
              <a:buFont typeface="Wingdings" panose="05000000000000000000" pitchFamily="2" charset="2"/>
              <a:buChar char="u"/>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エコリース事業による低炭素機器導入促進</a:t>
            </a:r>
            <a:endParaRPr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円/楕円 31"/>
          <p:cNvSpPr>
            <a:spLocks noChangeAspect="1"/>
          </p:cNvSpPr>
          <p:nvPr/>
        </p:nvSpPr>
        <p:spPr>
          <a:xfrm>
            <a:off x="6155844" y="2737442"/>
            <a:ext cx="571175" cy="521361"/>
          </a:xfrm>
          <a:prstGeom prst="ellipse">
            <a:avLst/>
          </a:prstGeom>
          <a:noFill/>
          <a:ln w="508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r>
              <a:rPr lang="ja-JP" altLang="en-US" sz="33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3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8"/>
          <p:cNvSpPr txBox="1">
            <a:spLocks noChangeArrowheads="1"/>
          </p:cNvSpPr>
          <p:nvPr/>
        </p:nvSpPr>
        <p:spPr bwMode="auto">
          <a:xfrm>
            <a:off x="4423889" y="3347391"/>
            <a:ext cx="1538477" cy="2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7" rIns="68572" bIns="34287">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ct val="0"/>
              </a:spcBef>
              <a:buNone/>
              <a:defRPr/>
            </a:pPr>
            <a:r>
              <a:rPr lang="ja-JP" altLang="en-US" sz="1351" b="1" dirty="0">
                <a:solidFill>
                  <a:prstClr val="black"/>
                </a:solidFill>
                <a:latin typeface="メイリオ" panose="020B0604030504040204" pitchFamily="50" charset="-128"/>
                <a:cs typeface="メイリオ" panose="020B0604030504040204" pitchFamily="50" charset="-128"/>
              </a:rPr>
              <a:t>環境情報の活用</a:t>
            </a:r>
          </a:p>
        </p:txBody>
      </p:sp>
      <p:sp>
        <p:nvSpPr>
          <p:cNvPr id="22" name="円/楕円 34"/>
          <p:cNvSpPr>
            <a:spLocks noChangeAspect="1"/>
          </p:cNvSpPr>
          <p:nvPr/>
        </p:nvSpPr>
        <p:spPr>
          <a:xfrm>
            <a:off x="2843900" y="2901184"/>
            <a:ext cx="489167" cy="446695"/>
          </a:xfrm>
          <a:prstGeom prst="ellipse">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algn="ctr">
              <a:defRPr/>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bwMode="auto">
          <a:xfrm>
            <a:off x="381000" y="5"/>
            <a:ext cx="9144000" cy="476251"/>
          </a:xfrm>
          <a:prstGeom prst="rect">
            <a:avLst/>
          </a:prstGeom>
          <a:noFill/>
          <a:ln w="9525">
            <a:noFill/>
            <a:miter lim="800000"/>
            <a:headEnd/>
            <a:tailEnd/>
          </a:ln>
          <a:extLst/>
        </p:spPr>
        <p:txBody>
          <a:bodyPr anchor="ct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a:spcBef>
                <a:spcPct val="0"/>
              </a:spcBef>
              <a:buNone/>
            </a:pPr>
            <a:r>
              <a:rPr lang="ja-JP" altLang="en-US" sz="2800" b="1" u="sng" dirty="0">
                <a:latin typeface="メイリオ" panose="020B0604030504040204" pitchFamily="50" charset="-128"/>
                <a:cs typeface="メイリオ" panose="020B0604030504040204" pitchFamily="50" charset="-128"/>
              </a:rPr>
              <a:t>環境金融政策の全体イメージ</a:t>
            </a:r>
          </a:p>
        </p:txBody>
      </p:sp>
      <p:pic>
        <p:nvPicPr>
          <p:cNvPr id="28" name="Picture 62" descr="C:\Users\KONDO12\AppData\Local\Microsoft\Windows\Temporary Internet Files\Content.IE5\G1GR3FOP\icon_4b\icon_4b_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314" y="3680899"/>
            <a:ext cx="1181953" cy="128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C:\Users\KONDO12\AppData\Local\Microsoft\Windows\Temporary Internet Files\Content.IE5\G1GR3FOP\icon_4b\icon_4b_1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926" y="2933122"/>
            <a:ext cx="2048163" cy="223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6284684" y="4781123"/>
            <a:ext cx="2700339" cy="744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7" rIns="68572" bIns="34287" anchor="ctr"/>
          <a:lstStyle/>
          <a:p>
            <a:pPr marL="202378" indent="-134522" algn="ctr">
              <a:defRPr/>
            </a:pPr>
            <a:r>
              <a:rPr lang="ja-JP" altLang="en-US"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環境経営に取り組む企業</a:t>
            </a:r>
            <a:endParaRPr lang="en-US" altLang="ja-JP"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202378" indent="-134522" algn="ctr">
              <a:defRPr/>
            </a:pPr>
            <a:r>
              <a:rPr lang="ja-JP" altLang="en-US"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環境関連事業に取り組む企業</a:t>
            </a:r>
          </a:p>
        </p:txBody>
      </p:sp>
      <p:sp>
        <p:nvSpPr>
          <p:cNvPr id="25" name="テキスト ボックス 24"/>
          <p:cNvSpPr txBox="1"/>
          <p:nvPr/>
        </p:nvSpPr>
        <p:spPr>
          <a:xfrm>
            <a:off x="9230879" y="6483779"/>
            <a:ext cx="630932" cy="369332"/>
          </a:xfrm>
          <a:prstGeom prst="rect">
            <a:avLst/>
          </a:prstGeom>
          <a:noFill/>
        </p:spPr>
        <p:txBody>
          <a:bodyPr wrap="square" rtlCol="0">
            <a:spAutoFit/>
          </a:bodyPr>
          <a:lstStyle/>
          <a:p>
            <a:pPr algn="ctr">
              <a:defRPr/>
            </a:pPr>
            <a:r>
              <a:rPr kumimoji="0" lang="en-US" altLang="ja-JP" b="1" kern="0" dirty="0">
                <a:solidFill>
                  <a:sysClr val="window" lastClr="FFFFFF">
                    <a:lumMod val="50000"/>
                  </a:sysClr>
                </a:solidFill>
                <a:latin typeface="メイリオ"/>
                <a:ea typeface="メイリオ"/>
              </a:rPr>
              <a:t>3</a:t>
            </a:r>
            <a:endParaRPr lang="ja-JP" altLang="en-US" b="1" kern="0" dirty="0">
              <a:solidFill>
                <a:sysClr val="window" lastClr="FFFFFF">
                  <a:lumMod val="50000"/>
                </a:sysClr>
              </a:solidFill>
              <a:latin typeface="メイリオ"/>
              <a:ea typeface="メイリオ"/>
            </a:endParaRPr>
          </a:p>
        </p:txBody>
      </p:sp>
    </p:spTree>
    <p:extLst>
      <p:ext uri="{BB962C8B-B14F-4D97-AF65-F5344CB8AC3E}">
        <p14:creationId xmlns:p14="http://schemas.microsoft.com/office/powerpoint/2010/main" val="17378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資料フォーマット_20161115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資料フォーマッ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ln>
          <a:noFill/>
        </a:ln>
        <a:effectLst/>
      </a:spPr>
      <a:bodyPr wrap="square" lIns="128016" tIns="64008" rIns="128016" bIns="64008" rtlCol="0" anchor="ctr">
        <a:spAutoFit/>
      </a:bodyPr>
      <a:lstStyle>
        <a:defPPr algn="l">
          <a:lnSpc>
            <a:spcPct val="90000"/>
          </a:lnSpc>
          <a:spcBef>
            <a:spcPct val="0"/>
          </a:spcBef>
          <a:buFont typeface="Arial" charset="0"/>
          <a:buNone/>
          <a:defRPr kumimoji="1" sz="1200" dirty="0" smtClean="0">
            <a:solidFill>
              <a:schemeClr val="tx1"/>
            </a:solidFill>
          </a:defRPr>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資料フォーマット_20161115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資料フォーマッ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ln>
          <a:noFill/>
        </a:ln>
        <a:effectLst/>
      </a:spPr>
      <a:bodyPr wrap="square" lIns="128016" tIns="64008" rIns="128016" bIns="64008" rtlCol="0" anchor="ctr">
        <a:spAutoFit/>
      </a:bodyPr>
      <a:lstStyle>
        <a:defPPr algn="l">
          <a:lnSpc>
            <a:spcPct val="90000"/>
          </a:lnSpc>
          <a:spcBef>
            <a:spcPct val="0"/>
          </a:spcBef>
          <a:buFont typeface="Arial" charset="0"/>
          <a:buNone/>
          <a:defRPr kumimoji="1" sz="1200" dirty="0" smtClean="0">
            <a:solidFill>
              <a:schemeClr val="tx1"/>
            </a:solidFill>
          </a:defRPr>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4_P01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0.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7_P01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5.xml><?xml version="1.0" encoding="utf-8"?>
<a:theme xmlns:a="http://schemas.openxmlformats.org/drawingml/2006/main" name="56_P01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6.xml><?xml version="1.0" encoding="utf-8"?>
<a:theme xmlns:a="http://schemas.openxmlformats.org/drawingml/2006/main" name="1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8_P01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28.xml><?xml version="1.0" encoding="utf-8"?>
<a:theme xmlns:a="http://schemas.openxmlformats.org/drawingml/2006/main" name="1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0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5_P01_プレゼン_A4横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資料フォーマット_20161115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企業向け勉強会資料修正_T2_201611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6719</TotalTime>
  <Words>339</Words>
  <Application>Microsoft Office PowerPoint</Application>
  <PresentationFormat>A4 210 x 297 mm</PresentationFormat>
  <Paragraphs>72</Paragraphs>
  <Slides>3</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36</vt:i4>
      </vt:variant>
      <vt:variant>
        <vt:lpstr>スライド タイトル</vt:lpstr>
      </vt:variant>
      <vt:variant>
        <vt:i4>3</vt:i4>
      </vt:variant>
    </vt:vector>
  </HeadingPairs>
  <TitlesOfParts>
    <vt:vector size="53" baseType="lpstr">
      <vt:lpstr>HGPｺﾞｼｯｸE</vt:lpstr>
      <vt:lpstr>HGPｺﾞｼｯｸM</vt:lpstr>
      <vt:lpstr>HG丸ｺﾞｼｯｸM-PRO</vt:lpstr>
      <vt:lpstr>Meiryo UI</vt:lpstr>
      <vt:lpstr>ＭＳ Ｐゴシック</vt:lpstr>
      <vt:lpstr>メイリオ</vt:lpstr>
      <vt:lpstr>游ゴシック</vt:lpstr>
      <vt:lpstr>游ゴシック Light</vt:lpstr>
      <vt:lpstr>Arial</vt:lpstr>
      <vt:lpstr>Calibri</vt:lpstr>
      <vt:lpstr>MS Reference Sans Serif</vt:lpstr>
      <vt:lpstr>Segoe UI</vt:lpstr>
      <vt:lpstr>Times New Roman</vt:lpstr>
      <vt:lpstr>Wingdings</vt:lpstr>
      <vt:lpstr>6_デザインの設定</vt:lpstr>
      <vt:lpstr>54_P01_プレゼン_A4横_日本語版</vt:lpstr>
      <vt:lpstr>8_デザインの設定</vt:lpstr>
      <vt:lpstr>55_P01_プレゼン_A4横_日本語版</vt:lpstr>
      <vt:lpstr>デザインの設定</vt:lpstr>
      <vt:lpstr>7_デザインの設定</vt:lpstr>
      <vt:lpstr>1_デザインの設定</vt:lpstr>
      <vt:lpstr>資料フォーマット_20161115_2</vt:lpstr>
      <vt:lpstr>企業向け勉強会資料修正_T2_20161116</vt:lpstr>
      <vt:lpstr>1_20120918_提案書テンプレート_Ver.1.28</vt:lpstr>
      <vt:lpstr>20120918_提案書テンプレート_Ver.1.28</vt:lpstr>
      <vt:lpstr>3_資料フォーマット_20161115_2</vt:lpstr>
      <vt:lpstr>5_デザインの設定</vt:lpstr>
      <vt:lpstr>6_資料フォーマット</vt:lpstr>
      <vt:lpstr>9_デザインの設定</vt:lpstr>
      <vt:lpstr>2_資料フォーマット_20161115_2</vt:lpstr>
      <vt:lpstr>11_デザインの設定</vt:lpstr>
      <vt:lpstr>2_資料フォーマット</vt:lpstr>
      <vt:lpstr>10_デザインの設定</vt:lpstr>
      <vt:lpstr>2_デザインの設定</vt:lpstr>
      <vt:lpstr>12_デザインの設定</vt:lpstr>
      <vt:lpstr>13_デザインの設定</vt:lpstr>
      <vt:lpstr>14_デザインの設定</vt:lpstr>
      <vt:lpstr>57_P01_プレゼン_A4横_日本語版</vt:lpstr>
      <vt:lpstr>56_P01_プレゼン_A4横_日本語版</vt:lpstr>
      <vt:lpstr>15_デザインの設定</vt:lpstr>
      <vt:lpstr>58_P01_プレゼン_A4横_日本語版</vt:lpstr>
      <vt:lpstr>16_デザインの設定</vt:lpstr>
      <vt:lpstr>10_20150414_提案書テンプレート_Ver.1.8</vt:lpstr>
      <vt:lpstr>17_デザインの設定</vt:lpstr>
      <vt:lpstr>18_デザインの設定</vt:lpstr>
      <vt:lpstr>3_デザインの設定</vt:lpstr>
      <vt:lpstr>19_デザインの設定</vt:lpstr>
      <vt:lpstr>20_デザインの設定</vt:lpstr>
      <vt:lpstr>21_デザインの設定</vt:lpstr>
      <vt:lpstr>Office テーマ</vt:lpstr>
      <vt:lpstr>PowerPoint プレゼンテーション</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荻野</dc:creator>
  <cp:lastModifiedBy>稲 佳奈／リサーチ・コンサル／JRI (ina kana)</cp:lastModifiedBy>
  <cp:revision>541</cp:revision>
  <cp:lastPrinted>2017-10-10T01:59:10Z</cp:lastPrinted>
  <dcterms:created xsi:type="dcterms:W3CDTF">2015-10-08T05:58:56Z</dcterms:created>
  <dcterms:modified xsi:type="dcterms:W3CDTF">2018-05-15T07:03:16Z</dcterms:modified>
</cp:coreProperties>
</file>