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4" r:id="rId1"/>
    <p:sldMasterId id="2147484102" r:id="rId2"/>
    <p:sldMasterId id="2147484137" r:id="rId3"/>
    <p:sldMasterId id="2147484176" r:id="rId4"/>
    <p:sldMasterId id="2147484189" r:id="rId5"/>
    <p:sldMasterId id="2147484214" r:id="rId6"/>
    <p:sldMasterId id="2147484228" r:id="rId7"/>
  </p:sldMasterIdLst>
  <p:notesMasterIdLst>
    <p:notesMasterId r:id="rId11"/>
  </p:notesMasterIdLst>
  <p:handoutMasterIdLst>
    <p:handoutMasterId r:id="rId12"/>
  </p:handoutMasterIdLst>
  <p:sldIdLst>
    <p:sldId id="743" r:id="rId8"/>
    <p:sldId id="744" r:id="rId9"/>
    <p:sldId id="745" r:id="rId10"/>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251">
          <p15:clr>
            <a:srgbClr val="A4A3A4"/>
          </p15:clr>
        </p15:guide>
        <p15:guide id="2" pos="2880">
          <p15:clr>
            <a:srgbClr val="A4A3A4"/>
          </p15:clr>
        </p15:guide>
        <p15:guide id="3" pos="312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66"/>
    <a:srgbClr val="F79646"/>
    <a:srgbClr val="000000"/>
    <a:srgbClr val="CCFF99"/>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68" autoAdjust="0"/>
    <p:restoredTop sz="95587" autoAdjust="0"/>
  </p:normalViewPr>
  <p:slideViewPr>
    <p:cSldViewPr showGuides="1">
      <p:cViewPr varScale="1">
        <p:scale>
          <a:sx n="68" d="100"/>
          <a:sy n="68" d="100"/>
        </p:scale>
        <p:origin x="738" y="48"/>
      </p:cViewPr>
      <p:guideLst>
        <p:guide orient="horz" pos="2251"/>
        <p:guide pos="288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showGuides="1">
      <p:cViewPr>
        <p:scale>
          <a:sx n="90" d="100"/>
          <a:sy n="90" d="100"/>
        </p:scale>
        <p:origin x="-2148" y="876"/>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theme" Target="theme/theme1.xml"/><Relationship Id="rId10" Type="http://schemas.openxmlformats.org/officeDocument/2006/relationships/slide" Target="slides/slide3.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16" tIns="46108" rIns="92216" bIns="461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2"/>
            <a:ext cx="2950374" cy="497367"/>
          </a:xfrm>
          <a:prstGeom prst="rect">
            <a:avLst/>
          </a:prstGeom>
        </p:spPr>
        <p:txBody>
          <a:bodyPr vert="horz" lIns="92216" tIns="46108" rIns="92216" bIns="46108" rtlCol="0"/>
          <a:lstStyle>
            <a:lvl1pPr algn="r">
              <a:defRPr sz="1200"/>
            </a:lvl1pPr>
          </a:lstStyle>
          <a:p>
            <a:fld id="{2F756BF1-7373-4247-9C09-56C1D89258CE}" type="datetimeFigureOut">
              <a:rPr kumimoji="1" lang="ja-JP" altLang="en-US" smtClean="0"/>
              <a:t>2018/5/15</a:t>
            </a:fld>
            <a:endParaRPr kumimoji="1" lang="ja-JP" altLang="en-US"/>
          </a:p>
        </p:txBody>
      </p:sp>
      <p:sp>
        <p:nvSpPr>
          <p:cNvPr id="4" name="フッター プレースホルダー 3"/>
          <p:cNvSpPr>
            <a:spLocks noGrp="1"/>
          </p:cNvSpPr>
          <p:nvPr>
            <p:ph type="ftr" sz="quarter" idx="2"/>
          </p:nvPr>
        </p:nvSpPr>
        <p:spPr>
          <a:xfrm>
            <a:off x="2" y="9440373"/>
            <a:ext cx="2950375" cy="497366"/>
          </a:xfrm>
          <a:prstGeom prst="rect">
            <a:avLst/>
          </a:prstGeom>
        </p:spPr>
        <p:txBody>
          <a:bodyPr vert="horz" lIns="92216" tIns="46108" rIns="92216" bIns="461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3"/>
            <a:ext cx="2950374" cy="497366"/>
          </a:xfrm>
          <a:prstGeom prst="rect">
            <a:avLst/>
          </a:prstGeom>
        </p:spPr>
        <p:txBody>
          <a:bodyPr vert="horz" lIns="92216" tIns="46108" rIns="92216" bIns="46108" rtlCol="0" anchor="b"/>
          <a:lstStyle>
            <a:lvl1pPr algn="r">
              <a:defRPr sz="1200"/>
            </a:lvl1pPr>
          </a:lstStyle>
          <a:p>
            <a:fld id="{475F02BF-B988-4704-A747-C77CD05D74DA}" type="slidenum">
              <a:rPr kumimoji="1" lang="ja-JP" altLang="en-US" smtClean="0"/>
              <a:t>‹#›</a:t>
            </a:fld>
            <a:endParaRPr kumimoji="1" lang="ja-JP" altLang="en-US"/>
          </a:p>
        </p:txBody>
      </p:sp>
    </p:spTree>
    <p:extLst>
      <p:ext uri="{BB962C8B-B14F-4D97-AF65-F5344CB8AC3E}">
        <p14:creationId xmlns:p14="http://schemas.microsoft.com/office/powerpoint/2010/main" val="1473335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50375" cy="497367"/>
          </a:xfrm>
          <a:prstGeom prst="rect">
            <a:avLst/>
          </a:prstGeom>
        </p:spPr>
        <p:txBody>
          <a:bodyPr vert="horz" lIns="92216" tIns="46108" rIns="92216" bIns="461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5221" y="2"/>
            <a:ext cx="2950374" cy="497367"/>
          </a:xfrm>
          <a:prstGeom prst="rect">
            <a:avLst/>
          </a:prstGeom>
        </p:spPr>
        <p:txBody>
          <a:bodyPr vert="horz" lIns="92216" tIns="46108" rIns="92216" bIns="46108" rtlCol="0"/>
          <a:lstStyle>
            <a:lvl1pPr algn="r" fontAlgn="auto">
              <a:spcBef>
                <a:spcPts val="0"/>
              </a:spcBef>
              <a:spcAft>
                <a:spcPts val="0"/>
              </a:spcAft>
              <a:defRPr sz="1200">
                <a:latin typeface="+mn-lt"/>
                <a:ea typeface="+mn-ea"/>
              </a:defRPr>
            </a:lvl1pPr>
          </a:lstStyle>
          <a:p>
            <a:pPr>
              <a:defRPr/>
            </a:pPr>
            <a:fld id="{CB00E29D-53FD-4A58-A6BB-A52D45C9E9DF}" type="datetimeFigureOut">
              <a:rPr lang="ja-JP" altLang="en-US"/>
              <a:pPr>
                <a:defRPr/>
              </a:pPr>
              <a:t>2018/5/15</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2216" tIns="46108" rIns="92216" bIns="46108" rtlCol="0" anchor="ctr"/>
          <a:lstStyle/>
          <a:p>
            <a:pPr lvl="0"/>
            <a:endParaRPr lang="ja-JP" altLang="en-US" noProof="0"/>
          </a:p>
        </p:txBody>
      </p:sp>
      <p:sp>
        <p:nvSpPr>
          <p:cNvPr id="5" name="ノート プレースホルダ 4"/>
          <p:cNvSpPr>
            <a:spLocks noGrp="1"/>
          </p:cNvSpPr>
          <p:nvPr>
            <p:ph type="body" sz="quarter" idx="3"/>
          </p:nvPr>
        </p:nvSpPr>
        <p:spPr>
          <a:xfrm>
            <a:off x="680240" y="4720986"/>
            <a:ext cx="5446722" cy="4473103"/>
          </a:xfrm>
          <a:prstGeom prst="rect">
            <a:avLst/>
          </a:prstGeom>
        </p:spPr>
        <p:txBody>
          <a:bodyPr vert="horz" lIns="92216" tIns="46108" rIns="92216" bIns="46108"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2" y="9440373"/>
            <a:ext cx="2950375" cy="497366"/>
          </a:xfrm>
          <a:prstGeom prst="rect">
            <a:avLst/>
          </a:prstGeom>
        </p:spPr>
        <p:txBody>
          <a:bodyPr vert="horz" lIns="92216" tIns="46108" rIns="92216" bIns="461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5221" y="9440373"/>
            <a:ext cx="2950374" cy="497366"/>
          </a:xfrm>
          <a:prstGeom prst="rect">
            <a:avLst/>
          </a:prstGeom>
        </p:spPr>
        <p:txBody>
          <a:bodyPr vert="horz" lIns="92216" tIns="46108" rIns="92216" bIns="46108" rtlCol="0" anchor="b"/>
          <a:lstStyle>
            <a:lvl1pPr algn="r" fontAlgn="auto">
              <a:spcBef>
                <a:spcPts val="0"/>
              </a:spcBef>
              <a:spcAft>
                <a:spcPts val="0"/>
              </a:spcAft>
              <a:defRPr sz="1200">
                <a:latin typeface="+mn-lt"/>
                <a:ea typeface="+mn-ea"/>
              </a:defRPr>
            </a:lvl1pPr>
          </a:lstStyle>
          <a:p>
            <a:pPr>
              <a:defRPr/>
            </a:pPr>
            <a:fld id="{FD057BDC-CD2F-4280-9C81-588A91AC462C}" type="slidenum">
              <a:rPr lang="ja-JP" altLang="en-US"/>
              <a:pPr>
                <a:defRPr/>
              </a:pPr>
              <a:t>‹#›</a:t>
            </a:fld>
            <a:endParaRPr lang="ja-JP" altLang="en-US"/>
          </a:p>
        </p:txBody>
      </p:sp>
    </p:spTree>
    <p:extLst>
      <p:ext uri="{BB962C8B-B14F-4D97-AF65-F5344CB8AC3E}">
        <p14:creationId xmlns:p14="http://schemas.microsoft.com/office/powerpoint/2010/main" val="17910332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38150" y="803275"/>
            <a:ext cx="5810250" cy="402272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31194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84150" y="885825"/>
            <a:ext cx="6411913" cy="4438650"/>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11742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83"/>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314951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9300" y="6356603"/>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defRPr/>
            </a:pPr>
            <a:fld id="{0BB2DECB-1C63-48A9-A586-432943B8BEEF}" type="slidenum">
              <a:rPr lang="ja-JP" altLang="en-US">
                <a:latin typeface="Calibri"/>
                <a:ea typeface="ＭＳ Ｐゴシック"/>
              </a:rPr>
              <a:pPr>
                <a:defRPr/>
              </a:pPr>
              <a:t>‹#›</a:t>
            </a:fld>
            <a:endParaRPr lang="ja-JP" altLang="en-US">
              <a:latin typeface="Calibri"/>
              <a:ea typeface="ＭＳ Ｐゴシック"/>
            </a:endParaRPr>
          </a:p>
        </p:txBody>
      </p:sp>
    </p:spTree>
    <p:extLst>
      <p:ext uri="{BB962C8B-B14F-4D97-AF65-F5344CB8AC3E}">
        <p14:creationId xmlns:p14="http://schemas.microsoft.com/office/powerpoint/2010/main" val="3076795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802"/>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22" y="274802"/>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スライド番号プレースホルダー 5"/>
          <p:cNvSpPr>
            <a:spLocks noGrp="1"/>
          </p:cNvSpPr>
          <p:nvPr>
            <p:ph type="sldNum" sz="quarter" idx="12"/>
          </p:nvPr>
        </p:nvSpPr>
        <p:spPr>
          <a:xfrm>
            <a:off x="7099300" y="6356603"/>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defRPr/>
            </a:pPr>
            <a:fld id="{60646E74-72AE-4060-8664-060849739B6F}" type="slidenum">
              <a:rPr lang="ja-JP" altLang="en-US">
                <a:latin typeface="Calibri"/>
                <a:ea typeface="ＭＳ Ｐゴシック"/>
              </a:rPr>
              <a:pPr>
                <a:defRPr/>
              </a:pPr>
              <a:t>‹#›</a:t>
            </a:fld>
            <a:endParaRPr lang="ja-JP" altLang="en-US">
              <a:latin typeface="Calibri"/>
              <a:ea typeface="ＭＳ Ｐゴシック"/>
            </a:endParaRPr>
          </a:p>
        </p:txBody>
      </p:sp>
    </p:spTree>
    <p:extLst>
      <p:ext uri="{BB962C8B-B14F-4D97-AF65-F5344CB8AC3E}">
        <p14:creationId xmlns:p14="http://schemas.microsoft.com/office/powerpoint/2010/main" val="3815828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162"/>
            <a:ext cx="9906000"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2" name="タイトル 1"/>
          <p:cNvSpPr>
            <a:spLocks noGrp="1"/>
          </p:cNvSpPr>
          <p:nvPr>
            <p:ph type="title"/>
          </p:nvPr>
        </p:nvSpPr>
        <p:spPr>
          <a:xfrm>
            <a:off x="495300" y="265802"/>
            <a:ext cx="8915400"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endParaRPr/>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a:p>
        </p:txBody>
      </p:sp>
      <p:sp>
        <p:nvSpPr>
          <p:cNvPr id="6" name="スライド番号プレースホルダ 5"/>
          <p:cNvSpPr>
            <a:spLocks noGrp="1"/>
          </p:cNvSpPr>
          <p:nvPr>
            <p:ph type="sldNum" sz="quarter" idx="12"/>
          </p:nvPr>
        </p:nvSpPr>
        <p:spPr>
          <a:xfrm>
            <a:off x="7099300" y="6356603"/>
            <a:ext cx="2311400" cy="365125"/>
          </a:xfrm>
          <a:prstGeom prst="rect">
            <a:avLst/>
          </a:prstGeom>
        </p:spPr>
        <p:txBody>
          <a:bodyPr/>
          <a:lstStyle>
            <a:lvl1pPr>
              <a:defRPr/>
            </a:lvl1pPr>
          </a:lstStyle>
          <a:p>
            <a:pPr eaLnBrk="0" hangingPunct="0">
              <a:defRPr/>
            </a:pPr>
            <a:fld id="{DEC5EFF2-FADB-4BEE-A431-1173ED4A7470}" type="slidenum">
              <a:rPr lang="ja-JP" altLang="en-US">
                <a:solidFill>
                  <a:prstClr val="black"/>
                </a:solidFill>
                <a:latin typeface="Calibri"/>
                <a:ea typeface="ＭＳ Ｐゴシック"/>
              </a:rPr>
              <a:pPr eaLnBrk="0" hangingPunct="0">
                <a:defRPr/>
              </a:pPr>
              <a:t>‹#›</a:t>
            </a:fld>
            <a:endParaRPr lang="ja-JP" altLang="en-US">
              <a:solidFill>
                <a:prstClr val="black"/>
              </a:solidFill>
              <a:latin typeface="Calibri"/>
              <a:ea typeface="ＭＳ Ｐゴシック"/>
            </a:endParaRPr>
          </a:p>
        </p:txBody>
      </p:sp>
    </p:spTree>
    <p:extLst>
      <p:ext uri="{BB962C8B-B14F-4D97-AF65-F5344CB8AC3E}">
        <p14:creationId xmlns:p14="http://schemas.microsoft.com/office/powerpoint/2010/main" val="791877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738" y="1"/>
            <a:ext cx="8420100"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9300" y="6356603"/>
            <a:ext cx="2311400" cy="365125"/>
          </a:xfrm>
          <a:prstGeom prst="rect">
            <a:avLst/>
          </a:prstGeom>
        </p:spPr>
        <p:txBody>
          <a:bodyPr/>
          <a:lstStyle>
            <a:lvl1pPr>
              <a:defRPr/>
            </a:lvl1pPr>
          </a:lstStyle>
          <a:p>
            <a:pPr eaLnBrk="0" hangingPunct="0">
              <a:defRPr/>
            </a:pPr>
            <a:fld id="{C810845D-A875-432F-9227-C69B48E58F3E}" type="slidenum">
              <a:rPr lang="en-US" altLang="ja-JP">
                <a:solidFill>
                  <a:prstClr val="black"/>
                </a:solidFill>
                <a:latin typeface="Calibri"/>
                <a:ea typeface="ＭＳ Ｐゴシック"/>
              </a:rPr>
              <a:pPr eaLnBrk="0" hangingPunct="0">
                <a:defRPr/>
              </a:pPr>
              <a:t>‹#›</a:t>
            </a:fld>
            <a:endParaRPr lang="en-US" altLang="ja-JP">
              <a:solidFill>
                <a:prstClr val="black"/>
              </a:solidFill>
              <a:latin typeface="Calibri"/>
              <a:ea typeface="ＭＳ Ｐゴシック"/>
            </a:endParaRPr>
          </a:p>
        </p:txBody>
      </p:sp>
    </p:spTree>
    <p:extLst>
      <p:ext uri="{BB962C8B-B14F-4D97-AF65-F5344CB8AC3E}">
        <p14:creationId xmlns:p14="http://schemas.microsoft.com/office/powerpoint/2010/main" val="1201159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410400" y="2781300"/>
            <a:ext cx="9086400" cy="647700"/>
          </a:xfrm>
          <a:noFill/>
          <a:effectLst/>
        </p:spPr>
        <p:txBody>
          <a:bodyPr anchor="ctr">
            <a:normAutofit/>
          </a:bodyPr>
          <a:lstStyle>
            <a:lvl1pPr>
              <a:defRPr sz="2954"/>
            </a:lvl1pPr>
          </a:lstStyle>
          <a:p>
            <a:r>
              <a:rPr kumimoji="1" lang="ja-JP" altLang="en-US"/>
              <a:t>マスター タイトルの書式設定</a:t>
            </a:r>
            <a:endParaRPr kumimoji="1" lang="ja-JP" altLang="en-US" dirty="0"/>
          </a:p>
        </p:txBody>
      </p:sp>
      <p:sp>
        <p:nvSpPr>
          <p:cNvPr id="3" name="サブタイトル 2"/>
          <p:cNvSpPr>
            <a:spLocks noGrp="1"/>
          </p:cNvSpPr>
          <p:nvPr>
            <p:ph type="subTitle" idx="1" hasCustomPrompt="1"/>
          </p:nvPr>
        </p:nvSpPr>
        <p:spPr>
          <a:xfrm>
            <a:off x="410400" y="3571202"/>
            <a:ext cx="9086400" cy="284052"/>
          </a:xfrm>
        </p:spPr>
        <p:txBody>
          <a:bodyPr/>
          <a:lstStyle>
            <a:lvl1pPr marL="0" indent="0" algn="l">
              <a:buNone/>
              <a:defRPr sz="1846" b="0">
                <a:solidFill>
                  <a:schemeClr val="tx1"/>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dirty="0"/>
              <a:t>マスタ－ サブタイトルの書式設定</a:t>
            </a:r>
          </a:p>
        </p:txBody>
      </p:sp>
      <p:cxnSp>
        <p:nvCxnSpPr>
          <p:cNvPr id="5" name="直線コネクタ 4"/>
          <p:cNvCxnSpPr/>
          <p:nvPr userDrawn="1"/>
        </p:nvCxnSpPr>
        <p:spPr>
          <a:xfrm>
            <a:off x="410400" y="3445200"/>
            <a:ext cx="9086400" cy="0"/>
          </a:xfrm>
          <a:prstGeom prst="line">
            <a:avLst/>
          </a:prstGeom>
          <a:ln w="38100" cap="flat" cmpd="sng" algn="ctr">
            <a:solidFill>
              <a:srgbClr val="ACACAC"/>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90312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333380"/>
            <a:ext cx="9086400" cy="485775"/>
          </a:xfrm>
        </p:spPr>
        <p:txBody>
          <a:bodyPr lIns="0" anchor="ctr">
            <a:normAutofit/>
          </a:bodyPr>
          <a:lstStyle>
            <a:lvl1pPr>
              <a:defRPr sz="2215" b="1"/>
            </a:lvl1pPr>
          </a:lstStyle>
          <a:p>
            <a:r>
              <a:rPr kumimoji="1" lang="ja-JP" altLang="en-US"/>
              <a:t>マスター タイトルの書式設定</a:t>
            </a:r>
            <a:endParaRPr kumimoji="1" lang="ja-JP" altLang="en-US" dirty="0"/>
          </a:p>
        </p:txBody>
      </p:sp>
      <p:sp>
        <p:nvSpPr>
          <p:cNvPr id="7" name="title_line"/>
          <p:cNvSpPr>
            <a:spLocks noChangeShapeType="1"/>
          </p:cNvSpPr>
          <p:nvPr/>
        </p:nvSpPr>
        <p:spPr bwMode="gray">
          <a:xfrm>
            <a:off x="410400" y="819150"/>
            <a:ext cx="908640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fontAlgn="b">
              <a:spcBef>
                <a:spcPct val="0"/>
              </a:spcBef>
              <a:spcAft>
                <a:spcPct val="0"/>
              </a:spcAft>
              <a:buFont typeface="Wingdings" pitchFamily="2" charset="2"/>
              <a:buNone/>
            </a:pPr>
            <a:endParaRPr lang="ja-JP" altLang="en-US" sz="1292" dirty="0">
              <a:solidFill>
                <a:srgbClr val="000000"/>
              </a:solidFill>
              <a:latin typeface="ＭＳ Ｐゴシック" charset="-128"/>
            </a:endParaRPr>
          </a:p>
        </p:txBody>
      </p:sp>
      <p:sp>
        <p:nvSpPr>
          <p:cNvPr id="5" name="テキスト プレースホルダー 4"/>
          <p:cNvSpPr>
            <a:spLocks noGrp="1"/>
          </p:cNvSpPr>
          <p:nvPr>
            <p:ph type="body" sz="quarter" idx="10"/>
          </p:nvPr>
        </p:nvSpPr>
        <p:spPr>
          <a:xfrm>
            <a:off x="410400" y="982801"/>
            <a:ext cx="9086400" cy="1401089"/>
          </a:xfrm>
        </p:spPr>
        <p:txBody>
          <a:bodyPr/>
          <a:lstStyle>
            <a:lvl3pPr>
              <a:spcBef>
                <a:spcPts val="399"/>
              </a:spcBef>
              <a:defRPr/>
            </a:lvl3pPr>
            <a:lvl4pPr>
              <a:spcBef>
                <a:spcPts val="310"/>
              </a:spcBef>
              <a:defRPr/>
            </a:lvl4pPr>
            <a:lvl5pPr>
              <a:spcBef>
                <a:spcPts val="310"/>
              </a:spcBef>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Tree>
    <p:extLst>
      <p:ext uri="{BB962C8B-B14F-4D97-AF65-F5344CB8AC3E}">
        <p14:creationId xmlns:p14="http://schemas.microsoft.com/office/powerpoint/2010/main" val="3476650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2782800"/>
            <a:ext cx="9086400" cy="648000"/>
          </a:xfrm>
        </p:spPr>
        <p:txBody>
          <a:bodyPr anchor="ctr">
            <a:normAutofit/>
          </a:bodyPr>
          <a:lstStyle>
            <a:lvl1pPr algn="ctr">
              <a:defRPr sz="2215" b="1" cap="none" baseline="0"/>
            </a:lvl1pPr>
          </a:lstStyle>
          <a:p>
            <a:r>
              <a:rPr kumimoji="1" lang="ja-JP" altLang="en-US"/>
              <a:t>マスター タイトルの書式設定</a:t>
            </a:r>
            <a:endParaRPr kumimoji="1" lang="ja-JP" altLang="en-US" dirty="0"/>
          </a:p>
        </p:txBody>
      </p:sp>
      <p:sp>
        <p:nvSpPr>
          <p:cNvPr id="3" name="テキスト プレースホルダー 2"/>
          <p:cNvSpPr>
            <a:spLocks noGrp="1"/>
          </p:cNvSpPr>
          <p:nvPr>
            <p:ph type="body" idx="1"/>
          </p:nvPr>
        </p:nvSpPr>
        <p:spPr>
          <a:xfrm>
            <a:off x="1497600" y="4078801"/>
            <a:ext cx="6912000" cy="198837"/>
          </a:xfrm>
        </p:spPr>
        <p:txBody>
          <a:bodyPr anchor="t"/>
          <a:lstStyle>
            <a:lvl1pPr marL="0" indent="0">
              <a:buNone/>
              <a:defRPr sz="1292">
                <a:solidFill>
                  <a:schemeClr val="tx1"/>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7" name="nakah_line"/>
          <p:cNvSpPr>
            <a:spLocks noChangeShapeType="1"/>
          </p:cNvSpPr>
          <p:nvPr userDrawn="1"/>
        </p:nvSpPr>
        <p:spPr bwMode="gray">
          <a:xfrm>
            <a:off x="410400" y="3429000"/>
            <a:ext cx="908640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sz="1292">
              <a:solidFill>
                <a:srgbClr val="000000"/>
              </a:solidFill>
            </a:endParaRPr>
          </a:p>
        </p:txBody>
      </p:sp>
      <p:sp>
        <p:nvSpPr>
          <p:cNvPr id="8" name="nakah_lineup"/>
          <p:cNvSpPr>
            <a:spLocks noChangeShapeType="1"/>
          </p:cNvSpPr>
          <p:nvPr/>
        </p:nvSpPr>
        <p:spPr bwMode="gray">
          <a:xfrm>
            <a:off x="410400" y="2781300"/>
            <a:ext cx="9086400" cy="0"/>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endParaRPr lang="ja-JP" altLang="en-US" sz="1292">
              <a:solidFill>
                <a:srgbClr val="000000"/>
              </a:solidFill>
            </a:endParaRPr>
          </a:p>
        </p:txBody>
      </p:sp>
    </p:spTree>
    <p:extLst>
      <p:ext uri="{BB962C8B-B14F-4D97-AF65-F5344CB8AC3E}">
        <p14:creationId xmlns:p14="http://schemas.microsoft.com/office/powerpoint/2010/main" val="31867541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10400" y="333380"/>
            <a:ext cx="9086400" cy="485775"/>
          </a:xfrm>
        </p:spPr>
        <p:txBody>
          <a:bodyPr lIns="0" anchor="ctr">
            <a:normAutofit/>
          </a:bodyPr>
          <a:lstStyle>
            <a:lvl1pPr>
              <a:defRPr sz="2215" b="1"/>
            </a:lvl1pPr>
          </a:lstStyle>
          <a:p>
            <a:r>
              <a:rPr kumimoji="1" lang="ja-JP" altLang="en-US"/>
              <a:t>マスター タイトルの書式設定</a:t>
            </a:r>
            <a:endParaRPr kumimoji="1" lang="ja-JP" altLang="en-US" dirty="0"/>
          </a:p>
        </p:txBody>
      </p:sp>
      <p:sp>
        <p:nvSpPr>
          <p:cNvPr id="6" name="title_line"/>
          <p:cNvSpPr>
            <a:spLocks noChangeShapeType="1"/>
          </p:cNvSpPr>
          <p:nvPr/>
        </p:nvSpPr>
        <p:spPr bwMode="gray">
          <a:xfrm>
            <a:off x="410400" y="819150"/>
            <a:ext cx="9086400" cy="1588"/>
          </a:xfrm>
          <a:prstGeom prst="line">
            <a:avLst/>
          </a:prstGeom>
          <a:noFill/>
          <a:ln w="12700">
            <a:solidFill>
              <a:srgbClr val="ACACA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fontAlgn="b">
              <a:spcBef>
                <a:spcPct val="0"/>
              </a:spcBef>
              <a:spcAft>
                <a:spcPct val="0"/>
              </a:spcAft>
              <a:buFont typeface="Wingdings" pitchFamily="2" charset="2"/>
              <a:buNone/>
            </a:pPr>
            <a:endParaRPr lang="ja-JP" altLang="en-US" sz="1292">
              <a:solidFill>
                <a:srgbClr val="000000"/>
              </a:solidFill>
              <a:latin typeface="ＭＳ Ｐゴシック" charset="-128"/>
            </a:endParaRPr>
          </a:p>
        </p:txBody>
      </p:sp>
    </p:spTree>
    <p:extLst>
      <p:ext uri="{BB962C8B-B14F-4D97-AF65-F5344CB8AC3E}">
        <p14:creationId xmlns:p14="http://schemas.microsoft.com/office/powerpoint/2010/main" val="1978523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43081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91"/>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00608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663388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8951000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66"/>
            <a:ext cx="8420100" cy="1362075"/>
          </a:xfrm>
        </p:spPr>
        <p:txBody>
          <a:bodyPr anchor="t"/>
          <a:lstStyle>
            <a:lvl1pPr algn="l">
              <a:defRPr sz="3692"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955460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3" y="1600206"/>
            <a:ext cx="4381501"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199" y="1600206"/>
            <a:ext cx="4381501"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33216456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11" y="1535113"/>
            <a:ext cx="437832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11" y="2174875"/>
            <a:ext cx="437832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9300" y="6356411"/>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29240289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9300" y="6356411"/>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16593401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9300" y="6356411"/>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16654410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138" cy="1162050"/>
          </a:xfrm>
        </p:spPr>
        <p:txBody>
          <a:bodyPr anchor="b"/>
          <a:lstStyle>
            <a:lvl1pPr algn="l">
              <a:defRPr sz="1846" b="1"/>
            </a:lvl1pPr>
          </a:lstStyle>
          <a:p>
            <a:r>
              <a:rPr lang="ja-JP" altLang="en-US"/>
              <a:t>マスター タイトルの書式設定</a:t>
            </a:r>
          </a:p>
        </p:txBody>
      </p:sp>
      <p:sp>
        <p:nvSpPr>
          <p:cNvPr id="3" name="コンテンツ プレースホルダー 2"/>
          <p:cNvSpPr>
            <a:spLocks noGrp="1"/>
          </p:cNvSpPr>
          <p:nvPr>
            <p:ph idx="1"/>
          </p:nvPr>
        </p:nvSpPr>
        <p:spPr>
          <a:xfrm>
            <a:off x="3873499" y="273054"/>
            <a:ext cx="5537201"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1" y="1435103"/>
            <a:ext cx="3259138"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9300" y="6356411"/>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25461841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1846"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rtlCol="0">
            <a:normAutofit/>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9300" y="6356411"/>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7717682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9300" y="6356411"/>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30408409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8" y="274641"/>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9300" y="6356411"/>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286996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7158"/>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12377893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4"/>
            <a:ext cx="9906000"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662">
              <a:solidFill>
                <a:prstClr val="white"/>
              </a:solidFill>
              <a:ea typeface="ＭＳ Ｐゴシック"/>
            </a:endParaRPr>
          </a:p>
        </p:txBody>
      </p:sp>
      <p:sp>
        <p:nvSpPr>
          <p:cNvPr id="2" name="タイトル 1"/>
          <p:cNvSpPr>
            <a:spLocks noGrp="1"/>
          </p:cNvSpPr>
          <p:nvPr>
            <p:ph type="title"/>
          </p:nvPr>
        </p:nvSpPr>
        <p:spPr>
          <a:xfrm>
            <a:off x="495300" y="265802"/>
            <a:ext cx="8915400"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9300" y="6356411"/>
            <a:ext cx="2311400"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662">
                <a:solidFill>
                  <a:prstClr val="black"/>
                </a:solidFill>
                <a:ea typeface="ＭＳ Ｐゴシック" charset="-128"/>
              </a:rPr>
              <a:pPr eaLnBrk="0" fontAlgn="base" hangingPunct="0">
                <a:spcBef>
                  <a:spcPct val="0"/>
                </a:spcBef>
                <a:spcAft>
                  <a:spcPct val="0"/>
                </a:spcAft>
                <a:defRPr/>
              </a:pPr>
              <a:t>‹#›</a:t>
            </a:fld>
            <a:endParaRPr sz="1662">
              <a:solidFill>
                <a:prstClr val="black"/>
              </a:solidFill>
              <a:ea typeface="ＭＳ Ｐゴシック" charset="-128"/>
            </a:endParaRPr>
          </a:p>
        </p:txBody>
      </p:sp>
    </p:spTree>
    <p:extLst>
      <p:ext uri="{BB962C8B-B14F-4D97-AF65-F5344CB8AC3E}">
        <p14:creationId xmlns:p14="http://schemas.microsoft.com/office/powerpoint/2010/main" val="6036099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738" y="1"/>
            <a:ext cx="8420100"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9300" y="6356411"/>
            <a:ext cx="2311400"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662">
                <a:solidFill>
                  <a:prstClr val="black"/>
                </a:solidFill>
              </a:rPr>
              <a:pPr eaLnBrk="0" fontAlgn="base" hangingPunct="0">
                <a:spcBef>
                  <a:spcPct val="0"/>
                </a:spcBef>
                <a:spcAft>
                  <a:spcPct val="0"/>
                </a:spcAft>
                <a:defRPr/>
              </a:pPr>
              <a:t>‹#›</a:t>
            </a:fld>
            <a:endParaRPr lang="en-US" altLang="ja-JP" sz="1662">
              <a:solidFill>
                <a:prstClr val="black"/>
              </a:solidFill>
            </a:endParaRPr>
          </a:p>
        </p:txBody>
      </p:sp>
    </p:spTree>
    <p:extLst>
      <p:ext uri="{BB962C8B-B14F-4D97-AF65-F5344CB8AC3E}">
        <p14:creationId xmlns:p14="http://schemas.microsoft.com/office/powerpoint/2010/main" val="37612259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94" y="21305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44" y="3886200"/>
            <a:ext cx="69342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D8603A1-9E2C-474F-9106-2404484F5D78}"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019330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CB67591-80D0-4A80-946F-5CF1345B7E12}"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441710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50" y="4407001"/>
            <a:ext cx="84201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50" y="2906713"/>
            <a:ext cx="84201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D065CA0-A51A-454A-AE13-FAFF8E9514C6}"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974524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44" y="1600206"/>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EA53BD7-5E45-4F99-9F73-BFB4F56E5743}"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58017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43" y="1535113"/>
            <a:ext cx="4376870"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43" y="2174875"/>
            <a:ext cx="4376870"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56" y="1535113"/>
            <a:ext cx="4378590"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56" y="2174875"/>
            <a:ext cx="4378590"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3920E29-0543-401B-9327-7633B979C05F}"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0899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7836296-1B0E-446F-A2F6-669C78F6AC7A}"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513859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C30F0BD-B2E1-427E-832A-C16FA1AAF083}"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946352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016" y="273055"/>
            <a:ext cx="5537729"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3D74DAA-2F66-4E4E-A531-82E5DCB3940B}"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98661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17"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13"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Tree>
    <p:extLst>
      <p:ext uri="{BB962C8B-B14F-4D97-AF65-F5344CB8AC3E}">
        <p14:creationId xmlns:p14="http://schemas.microsoft.com/office/powerpoint/2010/main" val="266836283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05DCB5-CDB6-48FE-B1B4-5219B7AB5005}"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7158329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1F8B7E-DCC8-4F2F-8101-3DE2BF04B085}"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08552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2"/>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44" y="274642"/>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DCDE794-FDD6-4818-B23C-502FBE826A3A}"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389901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D44348B-88BB-4D6C-9D71-2ECB35DAC406}"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8A22749-8439-41CC-8EB4-13E4B3F48A05}"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1019894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94" y="2130544"/>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44" y="3886200"/>
            <a:ext cx="69342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BF28A90-5464-420C-BF16-1D9DACBBC213}"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75611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5B2AE41-CE3A-43EA-BCD9-9B7D548DAD3F}"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689568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50" y="4407019"/>
            <a:ext cx="84201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50" y="2906713"/>
            <a:ext cx="84201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FF113E2-D5FD-46F3-98D9-91A588786610}"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5784060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44" y="1600206"/>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6"/>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0EF1E26-E4D6-4170-84E1-FD0F70192B77}"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82377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43" y="1535113"/>
            <a:ext cx="4376870"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43" y="2174875"/>
            <a:ext cx="4376870"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56" y="1535113"/>
            <a:ext cx="4378590"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56" y="2174875"/>
            <a:ext cx="4378590"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6057F17-F6FD-4A5D-BA7C-16AF9A9FFD2E}"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06063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494C91A-7812-4E29-A615-94F528449EEC}"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309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1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9" name="スライド番号プレースホルダー 8"/>
          <p:cNvSpPr>
            <a:spLocks noGrp="1"/>
          </p:cNvSpPr>
          <p:nvPr>
            <p:ph type="sldNum" sz="quarter" idx="12"/>
          </p:nvPr>
        </p:nvSpPr>
        <p:spPr>
          <a:xfrm>
            <a:off x="7099300" y="6356603"/>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defRPr/>
            </a:pPr>
            <a:fld id="{07E4E3B4-BA0D-4156-B800-71821351DB7E}" type="slidenum">
              <a:rPr lang="ja-JP" altLang="en-US">
                <a:latin typeface="Calibri"/>
                <a:ea typeface="ＭＳ Ｐゴシック"/>
              </a:rPr>
              <a:pPr>
                <a:defRPr/>
              </a:pPr>
              <a:t>‹#›</a:t>
            </a:fld>
            <a:endParaRPr lang="ja-JP" altLang="en-US">
              <a:latin typeface="Calibri"/>
              <a:ea typeface="ＭＳ Ｐゴシック"/>
            </a:endParaRPr>
          </a:p>
        </p:txBody>
      </p:sp>
    </p:spTree>
    <p:extLst>
      <p:ext uri="{BB962C8B-B14F-4D97-AF65-F5344CB8AC3E}">
        <p14:creationId xmlns:p14="http://schemas.microsoft.com/office/powerpoint/2010/main" val="36974304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0CB821A-5E21-4A84-9835-C2B6408D35D8}"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2850668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016" y="273054"/>
            <a:ext cx="5537729"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23D30BD-D5B2-437F-9B68-FB4A9D6896B0}"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97597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88FBCF4-ABCC-464A-9D84-FBFAAB924BDF}"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6176408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754E58F-EFB7-4777-A149-871505BA96B7}"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6492340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44"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717EE3-D744-42F8-88D2-33F864B77294}"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608970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1_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5C5E3C3-547A-40BF-B9B0-4C630CDE50E5}"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B8A22749-8439-41CC-8EB4-13E4B3F48A05}" type="slidenum">
              <a:rPr lang="ja-JP" altLang="en-US" smtClean="0">
                <a:solidFill>
                  <a:prstClr val="black">
                    <a:tint val="75000"/>
                  </a:prstClr>
                </a:solidFill>
              </a:rPr>
              <a:pPr/>
              <a:t>‹#›</a:t>
            </a:fld>
            <a:endParaRPr lang="ja-JP" altLang="en-US">
              <a:solidFill>
                <a:prstClr val="black">
                  <a:tint val="75000"/>
                </a:prstClr>
              </a:solidFill>
            </a:endParaRPr>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25122783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85"/>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10594791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197789210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7164"/>
            <a:ext cx="8420100" cy="1362075"/>
          </a:xfrm>
        </p:spPr>
        <p:txBody>
          <a:bodyPr anchor="t"/>
          <a:lstStyle>
            <a:lvl1pPr algn="l">
              <a:defRPr sz="3692"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22"/>
            <a:ext cx="84201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411160072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8" y="1600216"/>
            <a:ext cx="4381501"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29214" y="1600216"/>
            <a:ext cx="4381501"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Tree>
    <p:extLst>
      <p:ext uri="{BB962C8B-B14F-4D97-AF65-F5344CB8AC3E}">
        <p14:creationId xmlns:p14="http://schemas.microsoft.com/office/powerpoint/2010/main" val="276966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5" name="スライド番号プレースホルダー 4"/>
          <p:cNvSpPr>
            <a:spLocks noGrp="1"/>
          </p:cNvSpPr>
          <p:nvPr>
            <p:ph type="sldNum" sz="quarter" idx="12"/>
          </p:nvPr>
        </p:nvSpPr>
        <p:spPr>
          <a:xfrm>
            <a:off x="7099300" y="6356603"/>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defRPr/>
            </a:pPr>
            <a:fld id="{615E5F09-35C8-4A21-81C0-D2EEDE0F015E}" type="slidenum">
              <a:rPr lang="ja-JP" altLang="en-US">
                <a:latin typeface="Calibri"/>
                <a:ea typeface="ＭＳ Ｐゴシック"/>
              </a:rPr>
              <a:pPr>
                <a:defRPr/>
              </a:pPr>
              <a:t>‹#›</a:t>
            </a:fld>
            <a:endParaRPr lang="ja-JP" altLang="en-US">
              <a:latin typeface="Calibri"/>
              <a:ea typeface="ＭＳ Ｐゴシック"/>
            </a:endParaRPr>
          </a:p>
        </p:txBody>
      </p:sp>
    </p:spTree>
    <p:extLst>
      <p:ext uri="{BB962C8B-B14F-4D97-AF65-F5344CB8AC3E}">
        <p14:creationId xmlns:p14="http://schemas.microsoft.com/office/powerpoint/2010/main" val="158841058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4" y="1535113"/>
            <a:ext cx="437673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4" y="2174875"/>
            <a:ext cx="437673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457" y="1535113"/>
            <a:ext cx="437832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457" y="2174875"/>
            <a:ext cx="437832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8" name="フッター プレースホルダー 7"/>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9" name="スライド番号プレースホルダー 8"/>
          <p:cNvSpPr>
            <a:spLocks noGrp="1"/>
          </p:cNvSpPr>
          <p:nvPr>
            <p:ph type="sldNum" sz="quarter" idx="12"/>
          </p:nvPr>
        </p:nvSpPr>
        <p:spPr>
          <a:xfrm>
            <a:off x="7099300" y="6356609"/>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7E4E3B4-BA0D-4156-B800-71821351DB7E}"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188126156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フッター プレースホルダー 3"/>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スライド番号プレースホルダー 4"/>
          <p:cNvSpPr>
            <a:spLocks noGrp="1"/>
          </p:cNvSpPr>
          <p:nvPr>
            <p:ph type="sldNum" sz="quarter" idx="12"/>
          </p:nvPr>
        </p:nvSpPr>
        <p:spPr>
          <a:xfrm>
            <a:off x="7099300" y="6356609"/>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15E5F09-35C8-4A21-81C0-D2EEDE0F015E}"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15003325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4" name="スライド番号プレースホルダー 3"/>
          <p:cNvSpPr>
            <a:spLocks noGrp="1"/>
          </p:cNvSpPr>
          <p:nvPr>
            <p:ph type="sldNum" sz="quarter" idx="12"/>
          </p:nvPr>
        </p:nvSpPr>
        <p:spPr>
          <a:xfrm>
            <a:off x="7099300" y="6356609"/>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5475755F-D21C-48E1-9FAB-6237DBE750FC}"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138446738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4"/>
            <a:ext cx="3259138" cy="1162050"/>
          </a:xfrm>
        </p:spPr>
        <p:txBody>
          <a:bodyPr anchor="b"/>
          <a:lstStyle>
            <a:lvl1pPr algn="l">
              <a:defRPr sz="1846" b="1"/>
            </a:lvl1pPr>
          </a:lstStyle>
          <a:p>
            <a:r>
              <a:rPr lang="ja-JP" altLang="en-US"/>
              <a:t>マスター タイトルの書式設定</a:t>
            </a:r>
          </a:p>
        </p:txBody>
      </p:sp>
      <p:sp>
        <p:nvSpPr>
          <p:cNvPr id="3" name="コンテンツ プレースホルダー 2"/>
          <p:cNvSpPr>
            <a:spLocks noGrp="1"/>
          </p:cNvSpPr>
          <p:nvPr>
            <p:ph idx="1"/>
          </p:nvPr>
        </p:nvSpPr>
        <p:spPr>
          <a:xfrm>
            <a:off x="3873514" y="273168"/>
            <a:ext cx="5537201"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12" y="1435113"/>
            <a:ext cx="3259138"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9300" y="6356609"/>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F7BEB08-872F-4405-92C2-D809500200B3}"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297056253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23" y="4800604"/>
            <a:ext cx="5943600" cy="566738"/>
          </a:xfrm>
        </p:spPr>
        <p:txBody>
          <a:bodyPr anchor="b"/>
          <a:lstStyle>
            <a:lvl1pPr algn="l">
              <a:defRPr sz="1846" b="1"/>
            </a:lvl1pPr>
          </a:lstStyle>
          <a:p>
            <a:r>
              <a:rPr lang="ja-JP" altLang="en-US"/>
              <a:t>マスター タイトルの書式設定</a:t>
            </a:r>
          </a:p>
        </p:txBody>
      </p:sp>
      <p:sp>
        <p:nvSpPr>
          <p:cNvPr id="3" name="図プレースホルダー 2"/>
          <p:cNvSpPr>
            <a:spLocks noGrp="1"/>
          </p:cNvSpPr>
          <p:nvPr>
            <p:ph type="pic" idx="1"/>
          </p:nvPr>
        </p:nvSpPr>
        <p:spPr>
          <a:xfrm>
            <a:off x="1941523" y="612779"/>
            <a:ext cx="5943600" cy="4114800"/>
          </a:xfrm>
        </p:spPr>
        <p:txBody>
          <a:bodyPr rtlCol="0">
            <a:normAutofit/>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ー 3"/>
          <p:cNvSpPr>
            <a:spLocks noGrp="1"/>
          </p:cNvSpPr>
          <p:nvPr>
            <p:ph type="body" sz="half" idx="2"/>
          </p:nvPr>
        </p:nvSpPr>
        <p:spPr>
          <a:xfrm>
            <a:off x="1941523" y="5367338"/>
            <a:ext cx="59436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7" name="スライド番号プレースホルダー 6"/>
          <p:cNvSpPr>
            <a:spLocks noGrp="1"/>
          </p:cNvSpPr>
          <p:nvPr>
            <p:ph type="sldNum" sz="quarter" idx="12"/>
          </p:nvPr>
        </p:nvSpPr>
        <p:spPr>
          <a:xfrm>
            <a:off x="7099300" y="6356609"/>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45105AD3-80B6-4994-82BC-5196BCEA5D7E}"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120081020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9300" y="6356609"/>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0BB2DECB-1C63-48A9-A586-432943B8BEEF}"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187517817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54"/>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21" y="274754"/>
            <a:ext cx="65341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lang="ja-JP" altLang="en-US"/>
          </a:p>
        </p:txBody>
      </p:sp>
      <p:sp>
        <p:nvSpPr>
          <p:cNvPr id="6" name="スライド番号プレースホルダー 5"/>
          <p:cNvSpPr>
            <a:spLocks noGrp="1"/>
          </p:cNvSpPr>
          <p:nvPr>
            <p:ph type="sldNum" sz="quarter" idx="12"/>
          </p:nvPr>
        </p:nvSpPr>
        <p:spPr>
          <a:xfrm>
            <a:off x="7099300" y="6356609"/>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fontAlgn="base">
              <a:spcBef>
                <a:spcPct val="0"/>
              </a:spcBef>
              <a:spcAft>
                <a:spcPct val="0"/>
              </a:spcAft>
              <a:defRPr/>
            </a:pPr>
            <a:fld id="{60646E74-72AE-4060-8664-060849739B6F}" type="slidenum">
              <a:rPr sz="1662">
                <a:ea typeface="ＭＳ Ｐゴシック" charset="-128"/>
              </a:rPr>
              <a:pPr fontAlgn="base">
                <a:spcBef>
                  <a:spcPct val="0"/>
                </a:spcBef>
                <a:spcAft>
                  <a:spcPct val="0"/>
                </a:spcAft>
                <a:defRPr/>
              </a:pPr>
              <a:t>‹#›</a:t>
            </a:fld>
            <a:endParaRPr sz="1662">
              <a:ea typeface="ＭＳ Ｐゴシック" charset="-128"/>
            </a:endParaRPr>
          </a:p>
        </p:txBody>
      </p:sp>
    </p:spTree>
    <p:extLst>
      <p:ext uri="{BB962C8B-B14F-4D97-AF65-F5344CB8AC3E}">
        <p14:creationId xmlns:p14="http://schemas.microsoft.com/office/powerpoint/2010/main" val="27339077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
        <p:nvSpPr>
          <p:cNvPr id="3" name="正方形/長方形 2"/>
          <p:cNvSpPr/>
          <p:nvPr userDrawn="1"/>
        </p:nvSpPr>
        <p:spPr>
          <a:xfrm>
            <a:off x="0" y="112"/>
            <a:ext cx="9906000" cy="333375"/>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sz="1662">
              <a:solidFill>
                <a:prstClr val="white"/>
              </a:solidFill>
              <a:ea typeface="ＭＳ Ｐゴシック"/>
            </a:endParaRPr>
          </a:p>
        </p:txBody>
      </p:sp>
      <p:sp>
        <p:nvSpPr>
          <p:cNvPr id="2" name="タイトル 1"/>
          <p:cNvSpPr>
            <a:spLocks noGrp="1"/>
          </p:cNvSpPr>
          <p:nvPr>
            <p:ph type="title"/>
          </p:nvPr>
        </p:nvSpPr>
        <p:spPr>
          <a:xfrm>
            <a:off x="495300" y="265802"/>
            <a:ext cx="8915400" cy="642918"/>
          </a:xfrm>
        </p:spPr>
        <p:txBody>
          <a:bodyPr/>
          <a:lstStyle>
            <a:lvl1pPr>
              <a:defRPr>
                <a:latin typeface="Arial" pitchFamily="34" charset="0"/>
                <a:cs typeface="Arial" pitchFamily="34" charset="0"/>
              </a:defRPr>
            </a:lvl1pPr>
          </a:lstStyle>
          <a:p>
            <a:r>
              <a:rPr lang="ja-JP" altLang="en-US" dirty="0"/>
              <a:t>マスタ タイトルの書式設定</a:t>
            </a:r>
          </a:p>
        </p:txBody>
      </p:sp>
      <p:sp>
        <p:nvSpPr>
          <p:cNvPr id="4" name="日付プレースホルダ 3"/>
          <p:cNvSpPr>
            <a:spLocks noGrp="1"/>
          </p:cNvSpPr>
          <p:nvPr>
            <p:ph type="dt" sz="half" idx="10"/>
          </p:nvPr>
        </p:nvSpPr>
        <p:spPr/>
        <p:txBody>
          <a:bodyPr/>
          <a:lstStyle>
            <a:lvl1pPr>
              <a:defRPr>
                <a:solidFill>
                  <a:prstClr val="black">
                    <a:tint val="75000"/>
                  </a:prstClr>
                </a:solidFill>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6" name="スライド番号プレースホルダ 5"/>
          <p:cNvSpPr>
            <a:spLocks noGrp="1"/>
          </p:cNvSpPr>
          <p:nvPr>
            <p:ph type="sldNum" sz="quarter" idx="12"/>
          </p:nvPr>
        </p:nvSpPr>
        <p:spPr>
          <a:xfrm>
            <a:off x="7099300" y="6356609"/>
            <a:ext cx="2311400" cy="365125"/>
          </a:xfrm>
          <a:prstGeom prst="rect">
            <a:avLst/>
          </a:prstGeom>
        </p:spPr>
        <p:txBody>
          <a:bodyPr/>
          <a:lstStyle>
            <a:lvl1pPr>
              <a:defRPr/>
            </a:lvl1pPr>
          </a:lstStyle>
          <a:p>
            <a:pPr eaLnBrk="0" fontAlgn="base" hangingPunct="0">
              <a:spcBef>
                <a:spcPct val="0"/>
              </a:spcBef>
              <a:spcAft>
                <a:spcPct val="0"/>
              </a:spcAft>
              <a:defRPr/>
            </a:pPr>
            <a:fld id="{DEC5EFF2-FADB-4BEE-A431-1173ED4A7470}" type="slidenum">
              <a:rPr sz="1662">
                <a:solidFill>
                  <a:prstClr val="black"/>
                </a:solidFill>
                <a:ea typeface="ＭＳ Ｐゴシック" charset="-128"/>
              </a:rPr>
              <a:pPr eaLnBrk="0" fontAlgn="base" hangingPunct="0">
                <a:spcBef>
                  <a:spcPct val="0"/>
                </a:spcBef>
                <a:spcAft>
                  <a:spcPct val="0"/>
                </a:spcAft>
                <a:defRPr/>
              </a:pPr>
              <a:t>‹#›</a:t>
            </a:fld>
            <a:endParaRPr sz="1662">
              <a:solidFill>
                <a:prstClr val="black"/>
              </a:solidFill>
              <a:ea typeface="ＭＳ Ｐゴシック" charset="-128"/>
            </a:endParaRPr>
          </a:p>
        </p:txBody>
      </p:sp>
    </p:spTree>
    <p:extLst>
      <p:ext uri="{BB962C8B-B14F-4D97-AF65-F5344CB8AC3E}">
        <p14:creationId xmlns:p14="http://schemas.microsoft.com/office/powerpoint/2010/main" val="46264154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5738" y="5"/>
            <a:ext cx="8420100" cy="493058"/>
          </a:xfrm>
        </p:spPr>
        <p:txBody>
          <a:bodyPr/>
          <a:lstStyle/>
          <a:p>
            <a:r>
              <a:rPr lang="ja-JP" altLang="en-US"/>
              <a:t>マスタ タイトルの書式設定</a:t>
            </a:r>
          </a:p>
        </p:txBody>
      </p:sp>
      <p:sp>
        <p:nvSpPr>
          <p:cNvPr id="3" name="Rectangle 6"/>
          <p:cNvSpPr>
            <a:spLocks noGrp="1" noChangeArrowheads="1"/>
          </p:cNvSpPr>
          <p:nvPr>
            <p:ph type="sldNum" sz="quarter" idx="10"/>
          </p:nvPr>
        </p:nvSpPr>
        <p:spPr>
          <a:xfrm>
            <a:off x="7099300" y="6356609"/>
            <a:ext cx="2311400" cy="365125"/>
          </a:xfrm>
          <a:prstGeom prst="rect">
            <a:avLst/>
          </a:prstGeom>
        </p:spPr>
        <p:txBody>
          <a:bodyPr/>
          <a:lstStyle>
            <a:lvl1pPr>
              <a:defRPr/>
            </a:lvl1pPr>
          </a:lstStyle>
          <a:p>
            <a:pPr eaLnBrk="0" fontAlgn="base" hangingPunct="0">
              <a:spcBef>
                <a:spcPct val="0"/>
              </a:spcBef>
              <a:spcAft>
                <a:spcPct val="0"/>
              </a:spcAft>
              <a:defRPr/>
            </a:pPr>
            <a:fld id="{C810845D-A875-432F-9227-C69B48E58F3E}" type="slidenum">
              <a:rPr lang="en-US" altLang="ja-JP" sz="1662">
                <a:solidFill>
                  <a:prstClr val="black"/>
                </a:solidFill>
              </a:rPr>
              <a:pPr eaLnBrk="0" fontAlgn="base" hangingPunct="0">
                <a:spcBef>
                  <a:spcPct val="0"/>
                </a:spcBef>
                <a:spcAft>
                  <a:spcPct val="0"/>
                </a:spcAft>
                <a:defRPr/>
              </a:pPr>
              <a:t>‹#›</a:t>
            </a:fld>
            <a:endParaRPr lang="en-US" altLang="ja-JP" sz="1662">
              <a:solidFill>
                <a:prstClr val="black"/>
              </a:solidFill>
            </a:endParaRPr>
          </a:p>
        </p:txBody>
      </p:sp>
    </p:spTree>
    <p:extLst>
      <p:ext uri="{BB962C8B-B14F-4D97-AF65-F5344CB8AC3E}">
        <p14:creationId xmlns:p14="http://schemas.microsoft.com/office/powerpoint/2010/main" val="67460004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1873E0D9-D6FA-4214-85C5-37500442E40C}"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716D648A-57D5-4A38-AF05-4C8F0CD1EDC4}" type="slidenum">
              <a:rPr lang="ja-JP" altLang="en-US" smtClean="0"/>
              <a:pPr>
                <a:defRPr/>
              </a:pPr>
              <a:t>‹#›</a:t>
            </a:fld>
            <a:endParaRPr lang="ja-JP" altLang="en-US"/>
          </a:p>
        </p:txBody>
      </p:sp>
    </p:spTree>
    <p:extLst>
      <p:ext uri="{BB962C8B-B14F-4D97-AF65-F5344CB8AC3E}">
        <p14:creationId xmlns:p14="http://schemas.microsoft.com/office/powerpoint/2010/main" val="16053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3" name="フッター プレースホルダー 2"/>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4" name="スライド番号プレースホルダー 3"/>
          <p:cNvSpPr>
            <a:spLocks noGrp="1"/>
          </p:cNvSpPr>
          <p:nvPr>
            <p:ph type="sldNum" sz="quarter" idx="12"/>
          </p:nvPr>
        </p:nvSpPr>
        <p:spPr>
          <a:xfrm>
            <a:off x="7099300" y="6356603"/>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defRPr/>
            </a:pPr>
            <a:fld id="{5475755F-D21C-48E1-9FAB-6237DBE750FC}" type="slidenum">
              <a:rPr lang="ja-JP" altLang="en-US">
                <a:latin typeface="Calibri"/>
                <a:ea typeface="ＭＳ Ｐゴシック"/>
              </a:rPr>
              <a:pPr>
                <a:defRPr/>
              </a:pPr>
              <a:t>‹#›</a:t>
            </a:fld>
            <a:endParaRPr lang="ja-JP" altLang="en-US">
              <a:latin typeface="Calibri"/>
              <a:ea typeface="ＭＳ Ｐゴシック"/>
            </a:endParaRPr>
          </a:p>
        </p:txBody>
      </p:sp>
    </p:spTree>
    <p:extLst>
      <p:ext uri="{BB962C8B-B14F-4D97-AF65-F5344CB8AC3E}">
        <p14:creationId xmlns:p14="http://schemas.microsoft.com/office/powerpoint/2010/main" val="92677413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FA255B3B-4A81-4EA2-A9D6-504CBEB2789F}"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EA8AA04C-C581-4DBC-B4EF-6531B325F39E}" type="slidenum">
              <a:rPr lang="ja-JP" altLang="en-US" smtClean="0"/>
              <a:pPr>
                <a:defRPr/>
              </a:pPr>
              <a:t>‹#›</a:t>
            </a:fld>
            <a:endParaRPr lang="ja-JP" altLang="en-US"/>
          </a:p>
        </p:txBody>
      </p:sp>
    </p:spTree>
    <p:extLst>
      <p:ext uri="{BB962C8B-B14F-4D97-AF65-F5344CB8AC3E}">
        <p14:creationId xmlns:p14="http://schemas.microsoft.com/office/powerpoint/2010/main" val="68844351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fld id="{B30C8A4D-9AAF-4EC5-9E18-324D6C7E0F6C}"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DA7554AE-0DD1-463C-B3ED-4D21D6620FD0}" type="slidenum">
              <a:rPr lang="ja-JP" altLang="en-US" smtClean="0"/>
              <a:pPr>
                <a:defRPr/>
              </a:pPr>
              <a:t>‹#›</a:t>
            </a:fld>
            <a:endParaRPr lang="ja-JP" altLang="en-US"/>
          </a:p>
        </p:txBody>
      </p:sp>
    </p:spTree>
    <p:extLst>
      <p:ext uri="{BB962C8B-B14F-4D97-AF65-F5344CB8AC3E}">
        <p14:creationId xmlns:p14="http://schemas.microsoft.com/office/powerpoint/2010/main" val="393216217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日付プレースホルダー 4"/>
          <p:cNvSpPr>
            <a:spLocks noGrp="1"/>
          </p:cNvSpPr>
          <p:nvPr>
            <p:ph type="dt" sz="half" idx="10"/>
          </p:nvPr>
        </p:nvSpPr>
        <p:spPr/>
        <p:txBody>
          <a:bodyPr/>
          <a:lstStyle/>
          <a:p>
            <a:pPr>
              <a:defRPr/>
            </a:pPr>
            <a:fld id="{30E0F05A-2468-4BBB-BC43-0339FA90CC27}"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434B0AFC-FBCA-492B-BD46-9A86CE60BB6F}" type="slidenum">
              <a:rPr lang="ja-JP" altLang="en-US" smtClean="0"/>
              <a:pPr>
                <a:defRPr/>
              </a:pPr>
              <a:t>‹#›</a:t>
            </a:fld>
            <a:endParaRPr lang="ja-JP" altLang="en-US"/>
          </a:p>
        </p:txBody>
      </p:sp>
    </p:spTree>
    <p:extLst>
      <p:ext uri="{BB962C8B-B14F-4D97-AF65-F5344CB8AC3E}">
        <p14:creationId xmlns:p14="http://schemas.microsoft.com/office/powerpoint/2010/main" val="1556598218"/>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7" name="日付プレースホルダー 6"/>
          <p:cNvSpPr>
            <a:spLocks noGrp="1"/>
          </p:cNvSpPr>
          <p:nvPr>
            <p:ph type="dt" sz="half" idx="10"/>
          </p:nvPr>
        </p:nvSpPr>
        <p:spPr/>
        <p:txBody>
          <a:bodyPr/>
          <a:lstStyle/>
          <a:p>
            <a:pPr>
              <a:defRPr/>
            </a:pPr>
            <a:fld id="{7122C947-8FCE-42EF-8F41-54E28ECE2C95}" type="datetime1">
              <a:rPr lang="ja-JP" altLang="en-US" smtClean="0"/>
              <a:t>2018/5/15</a:t>
            </a:fld>
            <a:endParaRPr lang="ja-JP" altLang="en-US"/>
          </a:p>
        </p:txBody>
      </p:sp>
      <p:sp>
        <p:nvSpPr>
          <p:cNvPr id="8" name="フッター プレースホルダー 7"/>
          <p:cNvSpPr>
            <a:spLocks noGrp="1"/>
          </p:cNvSpPr>
          <p:nvPr>
            <p:ph type="ftr" sz="quarter" idx="11"/>
          </p:nvPr>
        </p:nvSpPr>
        <p:spPr/>
        <p:txBody>
          <a:bodyPr/>
          <a:lstStyle/>
          <a:p>
            <a:pPr>
              <a:defRPr/>
            </a:pPr>
            <a:endParaRPr lang="ja-JP" altLang="en-US"/>
          </a:p>
        </p:txBody>
      </p:sp>
      <p:sp>
        <p:nvSpPr>
          <p:cNvPr id="9" name="スライド番号プレースホルダー 8"/>
          <p:cNvSpPr>
            <a:spLocks noGrp="1"/>
          </p:cNvSpPr>
          <p:nvPr>
            <p:ph type="sldNum" sz="quarter" idx="12"/>
          </p:nvPr>
        </p:nvSpPr>
        <p:spPr/>
        <p:txBody>
          <a:bodyPr/>
          <a:lstStyle/>
          <a:p>
            <a:pPr>
              <a:defRPr/>
            </a:pPr>
            <a:fld id="{A1983CE2-8D19-48E1-A938-FC046F235173}" type="slidenum">
              <a:rPr lang="ja-JP" altLang="en-US" smtClean="0"/>
              <a:pPr>
                <a:defRPr/>
              </a:pPr>
              <a:t>‹#›</a:t>
            </a:fld>
            <a:endParaRPr lang="ja-JP" altLang="en-US"/>
          </a:p>
        </p:txBody>
      </p:sp>
    </p:spTree>
    <p:extLst>
      <p:ext uri="{BB962C8B-B14F-4D97-AF65-F5344CB8AC3E}">
        <p14:creationId xmlns:p14="http://schemas.microsoft.com/office/powerpoint/2010/main" val="53695058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83AB5DC0-1BA6-424C-AD85-C4EFCD2B0882}" type="datetime1">
              <a:rPr lang="ja-JP" altLang="en-US" smtClean="0"/>
              <a:t>2018/5/15</a:t>
            </a:fld>
            <a:endParaRPr lang="ja-JP" altLang="en-US"/>
          </a:p>
        </p:txBody>
      </p:sp>
      <p:sp>
        <p:nvSpPr>
          <p:cNvPr id="4" name="フッター プレースホルダー 3"/>
          <p:cNvSpPr>
            <a:spLocks noGrp="1"/>
          </p:cNvSpPr>
          <p:nvPr>
            <p:ph type="ftr" sz="quarter" idx="11"/>
          </p:nvPr>
        </p:nvSpPr>
        <p:spPr/>
        <p:txBody>
          <a:bodyPr/>
          <a:lstStyle/>
          <a:p>
            <a:pPr>
              <a:defRPr/>
            </a:pPr>
            <a:endParaRPr lang="ja-JP" altLang="en-US"/>
          </a:p>
        </p:txBody>
      </p:sp>
      <p:sp>
        <p:nvSpPr>
          <p:cNvPr id="5" name="スライド番号プレースホルダー 4"/>
          <p:cNvSpPr>
            <a:spLocks noGrp="1"/>
          </p:cNvSpPr>
          <p:nvPr>
            <p:ph type="sldNum" sz="quarter" idx="12"/>
          </p:nvPr>
        </p:nvSpPr>
        <p:spPr/>
        <p:txBody>
          <a:bodyPr/>
          <a:lstStyle/>
          <a:p>
            <a:pPr>
              <a:defRPr/>
            </a:pPr>
            <a:fld id="{803C9D02-51BB-4A98-A57C-16B0EF766FFC}" type="slidenum">
              <a:rPr lang="ja-JP" altLang="en-US" smtClean="0"/>
              <a:pPr>
                <a:defRPr/>
              </a:pPr>
              <a:t>‹#›</a:t>
            </a:fld>
            <a:endParaRPr lang="ja-JP" altLang="en-US"/>
          </a:p>
        </p:txBody>
      </p:sp>
    </p:spTree>
    <p:extLst>
      <p:ext uri="{BB962C8B-B14F-4D97-AF65-F5344CB8AC3E}">
        <p14:creationId xmlns:p14="http://schemas.microsoft.com/office/powerpoint/2010/main" val="43329957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56DBCC63-CE2B-408D-8709-BCC26220BF0F}" type="datetime1">
              <a:rPr lang="ja-JP" altLang="en-US" smtClean="0"/>
              <a:t>2018/5/15</a:t>
            </a:fld>
            <a:endParaRPr lang="ja-JP" altLang="en-US"/>
          </a:p>
        </p:txBody>
      </p:sp>
      <p:sp>
        <p:nvSpPr>
          <p:cNvPr id="3" name="フッター プレースホルダー 2"/>
          <p:cNvSpPr>
            <a:spLocks noGrp="1"/>
          </p:cNvSpPr>
          <p:nvPr>
            <p:ph type="ftr" sz="quarter" idx="11"/>
          </p:nvPr>
        </p:nvSpPr>
        <p:spPr/>
        <p:txBody>
          <a:bodyPr/>
          <a:lstStyle/>
          <a:p>
            <a:pPr>
              <a:defRPr/>
            </a:pPr>
            <a:endParaRPr lang="ja-JP" altLang="en-US"/>
          </a:p>
        </p:txBody>
      </p:sp>
      <p:sp>
        <p:nvSpPr>
          <p:cNvPr id="4" name="スライド番号プレースホルダー 3"/>
          <p:cNvSpPr>
            <a:spLocks noGrp="1"/>
          </p:cNvSpPr>
          <p:nvPr>
            <p:ph type="sldNum" sz="quarter" idx="12"/>
          </p:nvPr>
        </p:nvSpPr>
        <p:spPr/>
        <p:txBody>
          <a:bodyPr/>
          <a:lstStyle/>
          <a:p>
            <a:pPr>
              <a:defRPr/>
            </a:pPr>
            <a:fld id="{CA095EAD-1E61-47E5-9106-AC9A410411DD}" type="slidenum">
              <a:rPr lang="ja-JP" altLang="en-US" smtClean="0"/>
              <a:pPr>
                <a:defRPr/>
              </a:pPr>
              <a:t>‹#›</a:t>
            </a:fld>
            <a:endParaRPr lang="ja-JP" altLang="en-US"/>
          </a:p>
        </p:txBody>
      </p:sp>
    </p:spTree>
    <p:extLst>
      <p:ext uri="{BB962C8B-B14F-4D97-AF65-F5344CB8AC3E}">
        <p14:creationId xmlns:p14="http://schemas.microsoft.com/office/powerpoint/2010/main" val="22970356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4D7367F4-F743-410E-B3A6-9AAE0AFC0FFA}"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BDD63171-82C4-4B25-BE1F-68A71AA62371}" type="slidenum">
              <a:rPr lang="ja-JP" altLang="en-US" smtClean="0"/>
              <a:pPr>
                <a:defRPr/>
              </a:pPr>
              <a:t>‹#›</a:t>
            </a:fld>
            <a:endParaRPr lang="ja-JP" altLang="en-US"/>
          </a:p>
        </p:txBody>
      </p:sp>
    </p:spTree>
    <p:extLst>
      <p:ext uri="{BB962C8B-B14F-4D97-AF65-F5344CB8AC3E}">
        <p14:creationId xmlns:p14="http://schemas.microsoft.com/office/powerpoint/2010/main" val="1252753906"/>
      </p:ext>
    </p:extLst>
  </p:cSld>
  <p:clrMapOvr>
    <a:masterClrMapping/>
  </p:clrMapOvr>
  <p:hf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0ECBF528-F87B-48EF-B9AA-8E3EA053F952}" type="datetime1">
              <a:rPr lang="ja-JP" altLang="en-US" smtClean="0"/>
              <a:t>2018/5/15</a:t>
            </a:fld>
            <a:endParaRPr lang="ja-JP" altLang="en-US"/>
          </a:p>
        </p:txBody>
      </p:sp>
      <p:sp>
        <p:nvSpPr>
          <p:cNvPr id="6" name="フッター プレースホルダー 5"/>
          <p:cNvSpPr>
            <a:spLocks noGrp="1"/>
          </p:cNvSpPr>
          <p:nvPr>
            <p:ph type="ftr" sz="quarter" idx="11"/>
          </p:nvPr>
        </p:nvSpPr>
        <p:spPr/>
        <p:txBody>
          <a:bodyPr/>
          <a:lstStyle/>
          <a:p>
            <a:pPr>
              <a:defRPr/>
            </a:pPr>
            <a:endParaRPr lang="ja-JP" altLang="en-US"/>
          </a:p>
        </p:txBody>
      </p:sp>
      <p:sp>
        <p:nvSpPr>
          <p:cNvPr id="7" name="スライド番号プレースホルダー 6"/>
          <p:cNvSpPr>
            <a:spLocks noGrp="1"/>
          </p:cNvSpPr>
          <p:nvPr>
            <p:ph type="sldNum" sz="quarter" idx="12"/>
          </p:nvPr>
        </p:nvSpPr>
        <p:spPr/>
        <p:txBody>
          <a:bodyPr/>
          <a:lstStyle/>
          <a:p>
            <a:pPr>
              <a:defRPr/>
            </a:pPr>
            <a:fld id="{13A1902E-12BD-4F7B-BF5E-08E9F7EB870F}" type="slidenum">
              <a:rPr lang="ja-JP" altLang="en-US" smtClean="0"/>
              <a:pPr>
                <a:defRPr/>
              </a:pPr>
              <a:t>‹#›</a:t>
            </a:fld>
            <a:endParaRPr lang="ja-JP" altLang="en-US"/>
          </a:p>
        </p:txBody>
      </p:sp>
    </p:spTree>
    <p:extLst>
      <p:ext uri="{BB962C8B-B14F-4D97-AF65-F5344CB8AC3E}">
        <p14:creationId xmlns:p14="http://schemas.microsoft.com/office/powerpoint/2010/main" val="209324607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4D7367F4-F743-410E-B3A6-9AAE0AFC0FFA}"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BDD63171-82C4-4B25-BE1F-68A71AA62371}" type="slidenum">
              <a:rPr lang="ja-JP" altLang="en-US" smtClean="0"/>
              <a:pPr>
                <a:defRPr/>
              </a:pPr>
              <a:t>‹#›</a:t>
            </a:fld>
            <a:endParaRPr lang="ja-JP" altLang="en-US"/>
          </a:p>
        </p:txBody>
      </p:sp>
    </p:spTree>
    <p:extLst>
      <p:ext uri="{BB962C8B-B14F-4D97-AF65-F5344CB8AC3E}">
        <p14:creationId xmlns:p14="http://schemas.microsoft.com/office/powerpoint/2010/main" val="2770824212"/>
      </p:ext>
    </p:extLst>
  </p:cSld>
  <p:clrMapOvr>
    <a:masterClrMapping/>
  </p:clrMapOvr>
  <p:hf hdr="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10"/>
          </p:nvPr>
        </p:nvSpPr>
        <p:spPr/>
        <p:txBody>
          <a:bodyPr/>
          <a:lstStyle/>
          <a:p>
            <a:pPr>
              <a:defRPr/>
            </a:pPr>
            <a:fld id="{4D7367F4-F743-410E-B3A6-9AAE0AFC0FFA}" type="datetime1">
              <a:rPr lang="ja-JP" altLang="en-US" smtClean="0"/>
              <a:t>2018/5/15</a:t>
            </a:fld>
            <a:endParaRPr lang="ja-JP" altLang="en-US"/>
          </a:p>
        </p:txBody>
      </p:sp>
      <p:sp>
        <p:nvSpPr>
          <p:cNvPr id="5" name="フッター プレースホルダー 4"/>
          <p:cNvSpPr>
            <a:spLocks noGrp="1"/>
          </p:cNvSpPr>
          <p:nvPr>
            <p:ph type="ftr" sz="quarter" idx="11"/>
          </p:nvPr>
        </p:nvSpPr>
        <p:spPr/>
        <p:txBody>
          <a:bodyPr/>
          <a:lstStyle/>
          <a:p>
            <a:pPr>
              <a:defRPr/>
            </a:pPr>
            <a:endParaRPr lang="ja-JP" altLang="en-US"/>
          </a:p>
        </p:txBody>
      </p:sp>
      <p:sp>
        <p:nvSpPr>
          <p:cNvPr id="6" name="スライド番号プレースホルダー 5"/>
          <p:cNvSpPr>
            <a:spLocks noGrp="1"/>
          </p:cNvSpPr>
          <p:nvPr>
            <p:ph type="sldNum" sz="quarter" idx="12"/>
          </p:nvPr>
        </p:nvSpPr>
        <p:spPr/>
        <p:txBody>
          <a:bodyPr/>
          <a:lstStyle/>
          <a:p>
            <a:pPr>
              <a:defRPr/>
            </a:pPr>
            <a:fld id="{BDD63171-82C4-4B25-BE1F-68A71AA62371}" type="slidenum">
              <a:rPr lang="ja-JP" altLang="en-US" smtClean="0"/>
              <a:pPr>
                <a:defRPr/>
              </a:pPr>
              <a:t>‹#›</a:t>
            </a:fld>
            <a:endParaRPr lang="ja-JP" altLang="en-US"/>
          </a:p>
        </p:txBody>
      </p:sp>
    </p:spTree>
    <p:extLst>
      <p:ext uri="{BB962C8B-B14F-4D97-AF65-F5344CB8AC3E}">
        <p14:creationId xmlns:p14="http://schemas.microsoft.com/office/powerpoint/2010/main" val="402626454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13" y="273216"/>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8"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9300" y="6356603"/>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defRPr/>
            </a:pPr>
            <a:fld id="{0F7BEB08-872F-4405-92C2-D809500200B3}" type="slidenum">
              <a:rPr lang="ja-JP" altLang="en-US">
                <a:latin typeface="Calibri"/>
                <a:ea typeface="ＭＳ Ｐゴシック"/>
              </a:rPr>
              <a:pPr>
                <a:defRPr/>
              </a:pPr>
              <a:t>‹#›</a:t>
            </a:fld>
            <a:endParaRPr lang="ja-JP" altLang="en-US">
              <a:latin typeface="Calibri"/>
              <a:ea typeface="ＭＳ Ｐゴシック"/>
            </a:endParaRPr>
          </a:p>
        </p:txBody>
      </p:sp>
    </p:spTree>
    <p:extLst>
      <p:ext uri="{BB962C8B-B14F-4D97-AF65-F5344CB8AC3E}">
        <p14:creationId xmlns:p14="http://schemas.microsoft.com/office/powerpoint/2010/main" val="262635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27"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27"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27"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6" name="フッター プレースホルダー 5"/>
          <p:cNvSpPr>
            <a:spLocks noGrp="1"/>
          </p:cNvSpPr>
          <p:nvPr>
            <p:ph type="ftr" sz="quarter" idx="11"/>
          </p:nvPr>
        </p:nvSpPr>
        <p:spPr/>
        <p:txBody>
          <a:bodyPr/>
          <a:lstStyle>
            <a:lvl1pPr fontAlgn="base">
              <a:spcBef>
                <a:spcPct val="0"/>
              </a:spcBef>
              <a:spcAft>
                <a:spcPct val="0"/>
              </a:spcAft>
              <a:defRPr>
                <a:latin typeface="Calibri" pitchFamily="34" charset="0"/>
                <a:ea typeface="ＭＳ Ｐゴシック" charset="-128"/>
              </a:defRPr>
            </a:lvl1pPr>
          </a:lstStyle>
          <a:p>
            <a:pPr>
              <a:defRPr/>
            </a:pPr>
            <a:endParaRPr/>
          </a:p>
        </p:txBody>
      </p:sp>
      <p:sp>
        <p:nvSpPr>
          <p:cNvPr id="7" name="スライド番号プレースホルダー 6"/>
          <p:cNvSpPr>
            <a:spLocks noGrp="1"/>
          </p:cNvSpPr>
          <p:nvPr>
            <p:ph type="sldNum" sz="quarter" idx="12"/>
          </p:nvPr>
        </p:nvSpPr>
        <p:spPr>
          <a:xfrm>
            <a:off x="7099300" y="6356603"/>
            <a:ext cx="23114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pPr>
              <a:defRPr/>
            </a:pPr>
            <a:fld id="{45105AD3-80B6-4994-82BC-5196BCEA5D7E}" type="slidenum">
              <a:rPr lang="ja-JP" altLang="en-US">
                <a:latin typeface="Calibri"/>
                <a:ea typeface="ＭＳ Ｐゴシック"/>
              </a:rPr>
              <a:pPr>
                <a:defRPr/>
              </a:pPr>
              <a:t>‹#›</a:t>
            </a:fld>
            <a:endParaRPr lang="ja-JP" altLang="en-US">
              <a:latin typeface="Calibri"/>
              <a:ea typeface="ＭＳ Ｐゴシック"/>
            </a:endParaRPr>
          </a:p>
        </p:txBody>
      </p:sp>
    </p:spTree>
    <p:extLst>
      <p:ext uri="{BB962C8B-B14F-4D97-AF65-F5344CB8AC3E}">
        <p14:creationId xmlns:p14="http://schemas.microsoft.com/office/powerpoint/2010/main" val="2808337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theme" Target="../theme/theme2.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slideLayout" Target="../slideLayouts/slideLayout31.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theme" Target="../theme/theme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theme" Target="../theme/theme5.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slideLayout" Target="../slideLayouts/slideLayout68.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theme" Target="../theme/theme7.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300" y="160020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14" y="6356603"/>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5" name="フッター プレースホルダー 4"/>
          <p:cNvSpPr>
            <a:spLocks noGrp="1"/>
          </p:cNvSpPr>
          <p:nvPr>
            <p:ph type="ftr" sz="quarter" idx="3"/>
          </p:nvPr>
        </p:nvSpPr>
        <p:spPr>
          <a:xfrm>
            <a:off x="3384550" y="6356603"/>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Tree>
    <p:extLst>
      <p:ext uri="{BB962C8B-B14F-4D97-AF65-F5344CB8AC3E}">
        <p14:creationId xmlns:p14="http://schemas.microsoft.com/office/powerpoint/2010/main" val="1574190990"/>
      </p:ext>
    </p:extLst>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 id="2147484046" r:id="rId12"/>
    <p:sldLayoutId id="2147484047"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10400" y="333380"/>
            <a:ext cx="9086400" cy="485775"/>
          </a:xfrm>
          <a:prstGeom prst="rect">
            <a:avLst/>
          </a:prstGeom>
        </p:spPr>
        <p:txBody>
          <a:bodyPr vert="horz" lIns="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10400" y="982802"/>
            <a:ext cx="9086400" cy="1401089"/>
          </a:xfrm>
          <a:prstGeom prst="rect">
            <a:avLst/>
          </a:prstGeom>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spcBef>
                <a:spcPts val="399"/>
              </a:spcBef>
            </a:pPr>
            <a:r>
              <a:rPr kumimoji="1" lang="ja-JP" altLang="en-US" dirty="0"/>
              <a:t>第 </a:t>
            </a:r>
            <a:r>
              <a:rPr kumimoji="1" lang="en-US" altLang="ja-JP" dirty="0"/>
              <a:t>3 </a:t>
            </a:r>
            <a:r>
              <a:rPr kumimoji="1" lang="ja-JP" altLang="en-US" dirty="0"/>
              <a:t>レベル</a:t>
            </a:r>
          </a:p>
          <a:p>
            <a:pPr lvl="3">
              <a:spcBef>
                <a:spcPts val="310"/>
              </a:spcBef>
            </a:pPr>
            <a:r>
              <a:rPr kumimoji="1" lang="ja-JP" altLang="en-US" dirty="0"/>
              <a:t>第 </a:t>
            </a:r>
            <a:r>
              <a:rPr kumimoji="1" lang="en-US" altLang="ja-JP" dirty="0"/>
              <a:t>4 </a:t>
            </a:r>
            <a:r>
              <a:rPr kumimoji="1" lang="ja-JP" altLang="en-US" dirty="0"/>
              <a:t>レベル</a:t>
            </a:r>
          </a:p>
          <a:p>
            <a:pPr lvl="4">
              <a:spcBef>
                <a:spcPts val="310"/>
              </a:spcBef>
            </a:pPr>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468167077"/>
      </p:ext>
    </p:extLst>
  </p:cSld>
  <p:clrMap bg1="lt1" tx1="dk1" bg2="lt2" tx2="dk2" accent1="accent1" accent2="accent2" accent3="accent3" accent4="accent4" accent5="accent5" accent6="accent6" hlink="hlink" folHlink="folHlink"/>
  <p:sldLayoutIdLst>
    <p:sldLayoutId id="2147484103" r:id="rId1"/>
    <p:sldLayoutId id="2147484104" r:id="rId2"/>
    <p:sldLayoutId id="2147484105" r:id="rId3"/>
    <p:sldLayoutId id="2147484106" r:id="rId4"/>
    <p:sldLayoutId id="2147484107" r:id="rId5"/>
  </p:sldLayoutIdLst>
  <p:hf hdr="0" ftr="0" dt="0"/>
  <p:txStyles>
    <p:titleStyle>
      <a:lvl1pPr algn="l" defTabSz="844083" rtl="0" eaLnBrk="1" latinLnBrk="0" hangingPunct="1">
        <a:spcBef>
          <a:spcPct val="0"/>
        </a:spcBef>
        <a:buNone/>
        <a:defRPr kumimoji="1" sz="2215" b="1" kern="1200">
          <a:solidFill>
            <a:schemeClr val="tx1"/>
          </a:solidFill>
          <a:latin typeface="+mj-lt"/>
          <a:ea typeface="+mj-ea"/>
          <a:cs typeface="+mj-cs"/>
        </a:defRPr>
      </a:lvl1pPr>
    </p:titleStyle>
    <p:bodyStyle>
      <a:lvl1pPr marL="0" indent="0" algn="l" defTabSz="844083" rtl="0" eaLnBrk="1" latinLnBrk="0" hangingPunct="1">
        <a:spcBef>
          <a:spcPts val="443"/>
        </a:spcBef>
        <a:buFont typeface="Arial" pitchFamily="34" charset="0"/>
        <a:buNone/>
        <a:defRPr kumimoji="1" lang="ja-JP" altLang="en-US" sz="1846" kern="1200" baseline="0" dirty="0" smtClean="0">
          <a:solidFill>
            <a:schemeClr val="tx1"/>
          </a:solidFill>
          <a:latin typeface="+mn-lt"/>
          <a:ea typeface="+mn-ea"/>
          <a:cs typeface="+mn-cs"/>
        </a:defRPr>
      </a:lvl1pPr>
      <a:lvl2pPr marL="234467" indent="-234467" algn="l" defTabSz="844083" rtl="0" eaLnBrk="1" latinLnBrk="0" hangingPunct="1">
        <a:spcBef>
          <a:spcPts val="443"/>
        </a:spcBef>
        <a:buClr>
          <a:srgbClr val="3E5E84"/>
        </a:buClr>
        <a:buFont typeface="Wingdings" pitchFamily="2" charset="2"/>
        <a:buChar char="n"/>
        <a:defRPr kumimoji="1" lang="ja-JP" altLang="en-US" sz="1846" kern="1200" baseline="0" dirty="0" smtClean="0">
          <a:solidFill>
            <a:schemeClr val="tx1"/>
          </a:solidFill>
          <a:latin typeface="+mn-lt"/>
          <a:ea typeface="+mn-ea"/>
          <a:cs typeface="+mn-cs"/>
        </a:defRPr>
      </a:lvl2pPr>
      <a:lvl3pPr marL="527552" indent="-234467" algn="l" defTabSz="844083" rtl="0" eaLnBrk="1" latinLnBrk="0" hangingPunct="1">
        <a:spcBef>
          <a:spcPts val="388"/>
        </a:spcBef>
        <a:buClr>
          <a:srgbClr val="808080"/>
        </a:buClr>
        <a:buFont typeface="Wingdings" pitchFamily="2" charset="2"/>
        <a:buChar char="n"/>
        <a:defRPr kumimoji="1" lang="ja-JP" altLang="en-US" sz="1662" kern="1200" baseline="0" dirty="0" smtClean="0">
          <a:solidFill>
            <a:schemeClr val="tx1"/>
          </a:solidFill>
          <a:latin typeface="+mn-lt"/>
          <a:ea typeface="+mn-ea"/>
          <a:cs typeface="+mn-cs"/>
        </a:defRPr>
      </a:lvl3pPr>
      <a:lvl4pPr marL="762019" indent="-175851" algn="l" defTabSz="844083" rtl="0" eaLnBrk="1" latinLnBrk="0" hangingPunct="1">
        <a:spcBef>
          <a:spcPts val="332"/>
        </a:spcBef>
        <a:buClr>
          <a:srgbClr val="558C99"/>
        </a:buClr>
        <a:buFont typeface="Wingdings" pitchFamily="2" charset="2"/>
        <a:buChar char="l"/>
        <a:defRPr kumimoji="1" lang="ja-JP" altLang="en-US" sz="1292" kern="1200" baseline="0" dirty="0" smtClean="0">
          <a:solidFill>
            <a:schemeClr val="tx1"/>
          </a:solidFill>
          <a:latin typeface="+mn-lt"/>
          <a:ea typeface="+mn-ea"/>
          <a:cs typeface="+mn-cs"/>
        </a:defRPr>
      </a:lvl4pPr>
      <a:lvl5pPr marL="996486" indent="-175851" algn="l" defTabSz="844083" rtl="0" eaLnBrk="1" latinLnBrk="0" hangingPunct="1">
        <a:spcBef>
          <a:spcPts val="332"/>
        </a:spcBef>
        <a:buClr>
          <a:srgbClr val="C0C0C0"/>
        </a:buClr>
        <a:buFont typeface="Wingdings" pitchFamily="2" charset="2"/>
        <a:buChar char="l"/>
        <a:defRPr kumimoji="1" lang="ja-JP" altLang="en-US" sz="1292" kern="1200" baseline="0" dirty="0">
          <a:solidFill>
            <a:schemeClr val="tx1"/>
          </a:solidFill>
          <a:latin typeface="+mn-lt"/>
          <a:ea typeface="+mn-ea"/>
          <a:cs typeface="+mn-cs"/>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300" y="160020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00" y="6356411"/>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108">
                <a:solidFill>
                  <a:prstClr val="black">
                    <a:tint val="75000"/>
                  </a:prstClr>
                </a:solidFill>
                <a:latin typeface="Calibri"/>
                <a:ea typeface="ＭＳ Ｐゴシック"/>
              </a:defRPr>
            </a:lvl1pPr>
          </a:lstStyle>
          <a:p>
            <a:pPr>
              <a:defRPr/>
            </a:pPr>
            <a:endParaRPr/>
          </a:p>
        </p:txBody>
      </p:sp>
      <p:sp>
        <p:nvSpPr>
          <p:cNvPr id="5" name="フッター プレースホルダー 4"/>
          <p:cNvSpPr>
            <a:spLocks noGrp="1"/>
          </p:cNvSpPr>
          <p:nvPr>
            <p:ph type="ftr" sz="quarter" idx="3"/>
          </p:nvPr>
        </p:nvSpPr>
        <p:spPr>
          <a:xfrm>
            <a:off x="3384550" y="6356411"/>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108">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1361618396"/>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3" r:id="rId6"/>
    <p:sldLayoutId id="2147484144" r:id="rId7"/>
    <p:sldLayoutId id="2147484145" r:id="rId8"/>
    <p:sldLayoutId id="2147484146" r:id="rId9"/>
    <p:sldLayoutId id="2147484147" r:id="rId10"/>
    <p:sldLayoutId id="2147484148" r:id="rId11"/>
    <p:sldLayoutId id="2147484149" r:id="rId12"/>
    <p:sldLayoutId id="2147484150" r:id="rId13"/>
  </p:sldLayoutIdLst>
  <p:hf hdr="0" ftr="0" dt="0"/>
  <p:txStyles>
    <p:titleStyle>
      <a:lvl1pPr algn="ctr" rtl="0" eaLnBrk="0" fontAlgn="base" hangingPunct="0">
        <a:spcBef>
          <a:spcPct val="0"/>
        </a:spcBef>
        <a:spcAft>
          <a:spcPct val="0"/>
        </a:spcAft>
        <a:defRPr kumimoji="1" sz="4062" kern="1200">
          <a:solidFill>
            <a:schemeClr val="tx1"/>
          </a:solidFill>
          <a:latin typeface="+mj-lt"/>
          <a:ea typeface="+mj-ea"/>
          <a:cs typeface="+mj-cs"/>
        </a:defRPr>
      </a:lvl1pPr>
      <a:lvl2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5pPr>
      <a:lvl6pPr marL="422041" algn="ctr" rtl="0" fontAlgn="base">
        <a:spcBef>
          <a:spcPct val="0"/>
        </a:spcBef>
        <a:spcAft>
          <a:spcPct val="0"/>
        </a:spcAft>
        <a:defRPr kumimoji="1" sz="4062">
          <a:solidFill>
            <a:schemeClr val="tx1"/>
          </a:solidFill>
          <a:latin typeface="Calibri" pitchFamily="34" charset="0"/>
          <a:ea typeface="ＭＳ Ｐゴシック" charset="-128"/>
        </a:defRPr>
      </a:lvl6pPr>
      <a:lvl7pPr marL="844083" algn="ctr" rtl="0" fontAlgn="base">
        <a:spcBef>
          <a:spcPct val="0"/>
        </a:spcBef>
        <a:spcAft>
          <a:spcPct val="0"/>
        </a:spcAft>
        <a:defRPr kumimoji="1" sz="4062">
          <a:solidFill>
            <a:schemeClr val="tx1"/>
          </a:solidFill>
          <a:latin typeface="Calibri" pitchFamily="34" charset="0"/>
          <a:ea typeface="ＭＳ Ｐゴシック" charset="-128"/>
        </a:defRPr>
      </a:lvl7pPr>
      <a:lvl8pPr marL="1266124" algn="ctr" rtl="0" fontAlgn="base">
        <a:spcBef>
          <a:spcPct val="0"/>
        </a:spcBef>
        <a:spcAft>
          <a:spcPct val="0"/>
        </a:spcAft>
        <a:defRPr kumimoji="1" sz="4062">
          <a:solidFill>
            <a:schemeClr val="tx1"/>
          </a:solidFill>
          <a:latin typeface="Calibri" pitchFamily="34" charset="0"/>
          <a:ea typeface="ＭＳ Ｐゴシック" charset="-128"/>
        </a:defRPr>
      </a:lvl8pPr>
      <a:lvl9pPr marL="1688165" algn="ctr" rtl="0" fontAlgn="base">
        <a:spcBef>
          <a:spcPct val="0"/>
        </a:spcBef>
        <a:spcAft>
          <a:spcPct val="0"/>
        </a:spcAft>
        <a:defRPr kumimoji="1" sz="4062">
          <a:solidFill>
            <a:schemeClr val="tx1"/>
          </a:solidFill>
          <a:latin typeface="Calibri" pitchFamily="34" charset="0"/>
          <a:ea typeface="ＭＳ Ｐゴシック" charset="-128"/>
        </a:defRPr>
      </a:lvl9pPr>
    </p:titleStyle>
    <p:bodyStyle>
      <a:lvl1pPr marL="316531" indent="-316531" algn="l" rtl="0" eaLnBrk="0" fontAlgn="base" hangingPunct="0">
        <a:spcBef>
          <a:spcPct val="20000"/>
        </a:spcBef>
        <a:spcAft>
          <a:spcPct val="0"/>
        </a:spcAft>
        <a:buFont typeface="Arial" charset="0"/>
        <a:buChar char="•"/>
        <a:defRPr kumimoji="1" sz="2954" kern="1200">
          <a:solidFill>
            <a:schemeClr val="tx1"/>
          </a:solidFill>
          <a:latin typeface="+mn-lt"/>
          <a:ea typeface="+mn-ea"/>
          <a:cs typeface="+mn-cs"/>
        </a:defRPr>
      </a:lvl1pPr>
      <a:lvl2pPr marL="685817" indent="-263776" algn="l" rtl="0" eaLnBrk="0" fontAlgn="base" hangingPunct="0">
        <a:spcBef>
          <a:spcPct val="20000"/>
        </a:spcBef>
        <a:spcAft>
          <a:spcPct val="0"/>
        </a:spcAft>
        <a:buFont typeface="Arial" charset="0"/>
        <a:buChar char="–"/>
        <a:defRPr kumimoji="1" sz="2585" kern="1200">
          <a:solidFill>
            <a:schemeClr val="tx1"/>
          </a:solidFill>
          <a:latin typeface="+mn-lt"/>
          <a:ea typeface="+mn-ea"/>
          <a:cs typeface="+mn-cs"/>
        </a:defRPr>
      </a:lvl2pPr>
      <a:lvl3pPr marL="1055103" indent="-211021" algn="l" rtl="0" eaLnBrk="0" fontAlgn="base" hangingPunct="0">
        <a:spcBef>
          <a:spcPct val="20000"/>
        </a:spcBef>
        <a:spcAft>
          <a:spcPct val="0"/>
        </a:spcAft>
        <a:buFont typeface="Arial" charset="0"/>
        <a:buChar char="•"/>
        <a:defRPr kumimoji="1" sz="2215" kern="1200">
          <a:solidFill>
            <a:schemeClr val="tx1"/>
          </a:solidFill>
          <a:latin typeface="+mn-lt"/>
          <a:ea typeface="+mn-ea"/>
          <a:cs typeface="+mn-cs"/>
        </a:defRPr>
      </a:lvl3pPr>
      <a:lvl4pPr marL="1477145" indent="-211021" algn="l" rtl="0" eaLnBrk="0" fontAlgn="base" hangingPunct="0">
        <a:spcBef>
          <a:spcPct val="20000"/>
        </a:spcBef>
        <a:spcAft>
          <a:spcPct val="0"/>
        </a:spcAft>
        <a:buFont typeface="Arial" charset="0"/>
        <a:buChar char="–"/>
        <a:defRPr kumimoji="1" sz="1846" kern="1200">
          <a:solidFill>
            <a:schemeClr val="tx1"/>
          </a:solidFill>
          <a:latin typeface="+mn-lt"/>
          <a:ea typeface="+mn-ea"/>
          <a:cs typeface="+mn-cs"/>
        </a:defRPr>
      </a:lvl4pPr>
      <a:lvl5pPr marL="1899186" indent="-211021" algn="l" rtl="0" eaLnBrk="0" fontAlgn="base" hangingPunct="0">
        <a:spcBef>
          <a:spcPct val="20000"/>
        </a:spcBef>
        <a:spcAft>
          <a:spcPct val="0"/>
        </a:spcAft>
        <a:buFont typeface="Arial"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1"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299" y="6356451"/>
            <a:ext cx="2311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0633B893-6073-442E-8846-E25CAD788383}" type="datetime1">
              <a:rPr lang="ja-JP" altLang="en-US" smtClean="0">
                <a:solidFill>
                  <a:prstClr val="black">
                    <a:tint val="75000"/>
                  </a:prstClr>
                </a:solidFill>
              </a:rPr>
              <a:pPr/>
              <a:t>2018/5/15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94" y="6356451"/>
            <a:ext cx="31369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605295" y="6520360"/>
            <a:ext cx="2311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607F8C46-7B0A-4529-A672-13C8389A2EA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46202753"/>
      </p:ext>
    </p:extLst>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 id="2147484188" r:id="rId12"/>
  </p:sldLayoutIdLst>
  <p:hf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1" y="1600206"/>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299" y="6356469"/>
            <a:ext cx="23114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A6F05A04-A9AC-4C87-AC24-A06B7533627B}" type="datetime1">
              <a:rPr lang="ja-JP" altLang="en-US" smtClean="0">
                <a:solidFill>
                  <a:prstClr val="black">
                    <a:tint val="75000"/>
                  </a:prstClr>
                </a:solidFill>
                <a:ea typeface="ＭＳ Ｐゴシック"/>
              </a:rPr>
              <a:pPr/>
              <a:t>2018/5/15</a:t>
            </a:fld>
            <a:endParaRPr>
              <a:solidFill>
                <a:prstClr val="black">
                  <a:tint val="75000"/>
                </a:prstClr>
              </a:solidFill>
              <a:ea typeface="ＭＳ Ｐゴシック"/>
            </a:endParaRPr>
          </a:p>
        </p:txBody>
      </p:sp>
      <p:sp>
        <p:nvSpPr>
          <p:cNvPr id="5" name="フッター プレースホルダー 4"/>
          <p:cNvSpPr>
            <a:spLocks noGrp="1"/>
          </p:cNvSpPr>
          <p:nvPr>
            <p:ph type="ftr" sz="quarter" idx="3"/>
          </p:nvPr>
        </p:nvSpPr>
        <p:spPr>
          <a:xfrm>
            <a:off x="3384594" y="6356469"/>
            <a:ext cx="31369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a:solidFill>
                <a:prstClr val="black">
                  <a:tint val="75000"/>
                </a:prstClr>
              </a:solidFill>
              <a:ea typeface="ＭＳ Ｐゴシック"/>
            </a:endParaRPr>
          </a:p>
        </p:txBody>
      </p:sp>
      <p:sp>
        <p:nvSpPr>
          <p:cNvPr id="6" name="スライド番号プレースホルダー 5"/>
          <p:cNvSpPr>
            <a:spLocks noGrp="1"/>
          </p:cNvSpPr>
          <p:nvPr>
            <p:ph type="sldNum" sz="quarter" idx="4"/>
          </p:nvPr>
        </p:nvSpPr>
        <p:spPr>
          <a:xfrm>
            <a:off x="7605295" y="6520378"/>
            <a:ext cx="23114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607F8C46-7B0A-4529-A672-13C8389A2EA3}" type="slidenum">
              <a:rPr smtClean="0">
                <a:solidFill>
                  <a:prstClr val="black">
                    <a:tint val="75000"/>
                  </a:prstClr>
                </a:solidFill>
                <a:ea typeface="ＭＳ Ｐゴシック"/>
              </a:rPr>
              <a:pPr/>
              <a:t>‹#›</a:t>
            </a:fld>
            <a:endParaRPr>
              <a:solidFill>
                <a:prstClr val="black">
                  <a:tint val="75000"/>
                </a:prstClr>
              </a:solidFill>
              <a:ea typeface="ＭＳ Ｐゴシック"/>
            </a:endParaRPr>
          </a:p>
        </p:txBody>
      </p:sp>
    </p:spTree>
    <p:extLst>
      <p:ext uri="{BB962C8B-B14F-4D97-AF65-F5344CB8AC3E}">
        <p14:creationId xmlns:p14="http://schemas.microsoft.com/office/powerpoint/2010/main" val="1752227830"/>
      </p:ext>
    </p:extLst>
  </p:cSld>
  <p:clrMap bg1="lt1" tx1="dk1" bg2="lt2" tx2="dk2" accent1="accent1" accent2="accent2" accent3="accent3" accent4="accent4" accent5="accent5" accent6="accent6" hlink="hlink" folHlink="folHlink"/>
  <p:sldLayoutIdLst>
    <p:sldLayoutId id="2147484190" r:id="rId1"/>
    <p:sldLayoutId id="2147484191" r:id="rId2"/>
    <p:sldLayoutId id="2147484192" r:id="rId3"/>
    <p:sldLayoutId id="2147484193" r:id="rId4"/>
    <p:sldLayoutId id="2147484194" r:id="rId5"/>
    <p:sldLayoutId id="2147484195" r:id="rId6"/>
    <p:sldLayoutId id="2147484196" r:id="rId7"/>
    <p:sldLayoutId id="2147484197" r:id="rId8"/>
    <p:sldLayoutId id="2147484198" r:id="rId9"/>
    <p:sldLayoutId id="2147484199" r:id="rId10"/>
    <p:sldLayoutId id="2147484200" r:id="rId11"/>
    <p:sldLayoutId id="2147484201" r:id="rId12"/>
  </p:sldLayoutIdLst>
  <p:hf sldNum="0"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4099" name="テキスト プレースホルダー 2"/>
          <p:cNvSpPr>
            <a:spLocks noGrp="1"/>
          </p:cNvSpPr>
          <p:nvPr>
            <p:ph type="body" idx="1"/>
          </p:nvPr>
        </p:nvSpPr>
        <p:spPr bwMode="auto">
          <a:xfrm>
            <a:off x="495300" y="1600216"/>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05" y="6356609"/>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108">
                <a:solidFill>
                  <a:prstClr val="black">
                    <a:tint val="75000"/>
                  </a:prstClr>
                </a:solidFill>
                <a:latin typeface="Calibri"/>
                <a:ea typeface="ＭＳ Ｐゴシック"/>
              </a:defRPr>
            </a:lvl1pPr>
          </a:lstStyle>
          <a:p>
            <a:pPr>
              <a:defRPr/>
            </a:pPr>
            <a:endParaRPr/>
          </a:p>
        </p:txBody>
      </p:sp>
      <p:sp>
        <p:nvSpPr>
          <p:cNvPr id="5" name="フッター プレースホルダー 4"/>
          <p:cNvSpPr>
            <a:spLocks noGrp="1"/>
          </p:cNvSpPr>
          <p:nvPr>
            <p:ph type="ftr" sz="quarter" idx="3"/>
          </p:nvPr>
        </p:nvSpPr>
        <p:spPr>
          <a:xfrm>
            <a:off x="3384550" y="6356609"/>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108">
                <a:solidFill>
                  <a:prstClr val="black">
                    <a:tint val="75000"/>
                  </a:prstClr>
                </a:solidFill>
                <a:latin typeface="Calibri"/>
                <a:ea typeface="ＭＳ Ｐゴシック"/>
              </a:defRPr>
            </a:lvl1pPr>
          </a:lstStyle>
          <a:p>
            <a:pPr>
              <a:defRPr/>
            </a:pPr>
            <a:endParaRPr/>
          </a:p>
        </p:txBody>
      </p:sp>
    </p:spTree>
    <p:extLst>
      <p:ext uri="{BB962C8B-B14F-4D97-AF65-F5344CB8AC3E}">
        <p14:creationId xmlns:p14="http://schemas.microsoft.com/office/powerpoint/2010/main" val="1445361492"/>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Lst>
  <p:hf hdr="0" ftr="0" dt="0"/>
  <p:txStyles>
    <p:titleStyle>
      <a:lvl1pPr algn="ctr" rtl="0" eaLnBrk="0" fontAlgn="base" hangingPunct="0">
        <a:spcBef>
          <a:spcPct val="0"/>
        </a:spcBef>
        <a:spcAft>
          <a:spcPct val="0"/>
        </a:spcAft>
        <a:defRPr kumimoji="1" sz="4062" kern="1200">
          <a:solidFill>
            <a:schemeClr val="tx1"/>
          </a:solidFill>
          <a:latin typeface="+mj-lt"/>
          <a:ea typeface="+mj-ea"/>
          <a:cs typeface="+mj-cs"/>
        </a:defRPr>
      </a:lvl1pPr>
      <a:lvl2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5pPr>
      <a:lvl6pPr marL="422041" algn="ctr" rtl="0" fontAlgn="base">
        <a:spcBef>
          <a:spcPct val="0"/>
        </a:spcBef>
        <a:spcAft>
          <a:spcPct val="0"/>
        </a:spcAft>
        <a:defRPr kumimoji="1" sz="4062">
          <a:solidFill>
            <a:schemeClr val="tx1"/>
          </a:solidFill>
          <a:latin typeface="Calibri" pitchFamily="34" charset="0"/>
          <a:ea typeface="ＭＳ Ｐゴシック" charset="-128"/>
        </a:defRPr>
      </a:lvl6pPr>
      <a:lvl7pPr marL="844083" algn="ctr" rtl="0" fontAlgn="base">
        <a:spcBef>
          <a:spcPct val="0"/>
        </a:spcBef>
        <a:spcAft>
          <a:spcPct val="0"/>
        </a:spcAft>
        <a:defRPr kumimoji="1" sz="4062">
          <a:solidFill>
            <a:schemeClr val="tx1"/>
          </a:solidFill>
          <a:latin typeface="Calibri" pitchFamily="34" charset="0"/>
          <a:ea typeface="ＭＳ Ｐゴシック" charset="-128"/>
        </a:defRPr>
      </a:lvl7pPr>
      <a:lvl8pPr marL="1266124" algn="ctr" rtl="0" fontAlgn="base">
        <a:spcBef>
          <a:spcPct val="0"/>
        </a:spcBef>
        <a:spcAft>
          <a:spcPct val="0"/>
        </a:spcAft>
        <a:defRPr kumimoji="1" sz="4062">
          <a:solidFill>
            <a:schemeClr val="tx1"/>
          </a:solidFill>
          <a:latin typeface="Calibri" pitchFamily="34" charset="0"/>
          <a:ea typeface="ＭＳ Ｐゴシック" charset="-128"/>
        </a:defRPr>
      </a:lvl8pPr>
      <a:lvl9pPr marL="1688165" algn="ctr" rtl="0" fontAlgn="base">
        <a:spcBef>
          <a:spcPct val="0"/>
        </a:spcBef>
        <a:spcAft>
          <a:spcPct val="0"/>
        </a:spcAft>
        <a:defRPr kumimoji="1" sz="4062">
          <a:solidFill>
            <a:schemeClr val="tx1"/>
          </a:solidFill>
          <a:latin typeface="Calibri" pitchFamily="34" charset="0"/>
          <a:ea typeface="ＭＳ Ｐゴシック" charset="-128"/>
        </a:defRPr>
      </a:lvl9pPr>
    </p:titleStyle>
    <p:bodyStyle>
      <a:lvl1pPr marL="316531" indent="-316531" algn="l" rtl="0" eaLnBrk="0" fontAlgn="base" hangingPunct="0">
        <a:spcBef>
          <a:spcPct val="20000"/>
        </a:spcBef>
        <a:spcAft>
          <a:spcPct val="0"/>
        </a:spcAft>
        <a:buFont typeface="Arial" charset="0"/>
        <a:buChar char="•"/>
        <a:defRPr kumimoji="1" sz="2954" kern="1200">
          <a:solidFill>
            <a:schemeClr val="tx1"/>
          </a:solidFill>
          <a:latin typeface="+mn-lt"/>
          <a:ea typeface="+mn-ea"/>
          <a:cs typeface="+mn-cs"/>
        </a:defRPr>
      </a:lvl1pPr>
      <a:lvl2pPr marL="685817" indent="-263776" algn="l" rtl="0" eaLnBrk="0" fontAlgn="base" hangingPunct="0">
        <a:spcBef>
          <a:spcPct val="20000"/>
        </a:spcBef>
        <a:spcAft>
          <a:spcPct val="0"/>
        </a:spcAft>
        <a:buFont typeface="Arial" charset="0"/>
        <a:buChar char="–"/>
        <a:defRPr kumimoji="1" sz="2585" kern="1200">
          <a:solidFill>
            <a:schemeClr val="tx1"/>
          </a:solidFill>
          <a:latin typeface="+mn-lt"/>
          <a:ea typeface="+mn-ea"/>
          <a:cs typeface="+mn-cs"/>
        </a:defRPr>
      </a:lvl2pPr>
      <a:lvl3pPr marL="1055103" indent="-211021" algn="l" rtl="0" eaLnBrk="0" fontAlgn="base" hangingPunct="0">
        <a:spcBef>
          <a:spcPct val="20000"/>
        </a:spcBef>
        <a:spcAft>
          <a:spcPct val="0"/>
        </a:spcAft>
        <a:buFont typeface="Arial" charset="0"/>
        <a:buChar char="•"/>
        <a:defRPr kumimoji="1" sz="2215" kern="1200">
          <a:solidFill>
            <a:schemeClr val="tx1"/>
          </a:solidFill>
          <a:latin typeface="+mn-lt"/>
          <a:ea typeface="+mn-ea"/>
          <a:cs typeface="+mn-cs"/>
        </a:defRPr>
      </a:lvl3pPr>
      <a:lvl4pPr marL="1477145" indent="-211021" algn="l" rtl="0" eaLnBrk="0" fontAlgn="base" hangingPunct="0">
        <a:spcBef>
          <a:spcPct val="20000"/>
        </a:spcBef>
        <a:spcAft>
          <a:spcPct val="0"/>
        </a:spcAft>
        <a:buFont typeface="Arial" charset="0"/>
        <a:buChar char="–"/>
        <a:defRPr kumimoji="1" sz="1846" kern="1200">
          <a:solidFill>
            <a:schemeClr val="tx1"/>
          </a:solidFill>
          <a:latin typeface="+mn-lt"/>
          <a:ea typeface="+mn-ea"/>
          <a:cs typeface="+mn-cs"/>
        </a:defRPr>
      </a:lvl4pPr>
      <a:lvl5pPr marL="1899186" indent="-211021" algn="l" rtl="0" eaLnBrk="0" fontAlgn="base" hangingPunct="0">
        <a:spcBef>
          <a:spcPct val="20000"/>
        </a:spcBef>
        <a:spcAft>
          <a:spcPct val="0"/>
        </a:spcAft>
        <a:buFont typeface="Arial"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pPr>
              <a:defRPr/>
            </a:pPr>
            <a:fld id="{4D7367F4-F743-410E-B3A6-9AAE0AFC0FFA}" type="datetime1">
              <a:rPr lang="ja-JP" altLang="en-US" smtClean="0"/>
              <a:t>2018/5/15</a:t>
            </a:fld>
            <a:endParaRPr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pPr>
              <a:defRPr/>
            </a:pPr>
            <a:endParaRPr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a:defRPr/>
            </a:pPr>
            <a:fld id="{BDD63171-82C4-4B25-BE1F-68A71AA62371}" type="slidenum">
              <a:rPr lang="ja-JP" altLang="en-US" smtClean="0"/>
              <a:pPr>
                <a:defRPr/>
              </a:pPr>
              <a:t>‹#›</a:t>
            </a:fld>
            <a:endParaRPr lang="ja-JP" altLang="en-US"/>
          </a:p>
        </p:txBody>
      </p:sp>
    </p:spTree>
    <p:extLst>
      <p:ext uri="{BB962C8B-B14F-4D97-AF65-F5344CB8AC3E}">
        <p14:creationId xmlns:p14="http://schemas.microsoft.com/office/powerpoint/2010/main" val="1080031760"/>
      </p:ext>
    </p:extLst>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35" r:id="rId7"/>
    <p:sldLayoutId id="2147484236" r:id="rId8"/>
    <p:sldLayoutId id="2147484237" r:id="rId9"/>
    <p:sldLayoutId id="2147484238" r:id="rId10"/>
    <p:sldLayoutId id="2147484239" r:id="rId11"/>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3"/>
          <p:cNvSpPr txBox="1">
            <a:spLocks noChangeArrowheads="1"/>
          </p:cNvSpPr>
          <p:nvPr/>
        </p:nvSpPr>
        <p:spPr bwMode="auto">
          <a:xfrm>
            <a:off x="792309" y="35687"/>
            <a:ext cx="8941749" cy="552039"/>
          </a:xfrm>
          <a:prstGeom prst="rect">
            <a:avLst/>
          </a:prstGeom>
          <a:noFill/>
          <a:ln>
            <a:noFill/>
          </a:ln>
          <a:extLst/>
        </p:spPr>
        <p:txBody>
          <a:bodyPr lIns="84399" tIns="42199" rIns="84399" bIns="42199"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defTabSz="844062">
              <a:spcBef>
                <a:spcPct val="0"/>
              </a:spcBef>
              <a:buNone/>
              <a:defRPr/>
            </a:pP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質の高く効率的な環境アセスメントの実施</a:t>
            </a:r>
          </a:p>
        </p:txBody>
      </p:sp>
      <p:pic>
        <p:nvPicPr>
          <p:cNvPr id="12" name="図 11"/>
          <p:cNvPicPr>
            <a:picLocks noChangeAspect="1"/>
          </p:cNvPicPr>
          <p:nvPr/>
        </p:nvPicPr>
        <p:blipFill>
          <a:blip r:embed="rId3"/>
          <a:stretch>
            <a:fillRect/>
          </a:stretch>
        </p:blipFill>
        <p:spPr>
          <a:xfrm>
            <a:off x="89754" y="40064"/>
            <a:ext cx="701267" cy="397479"/>
          </a:xfrm>
          <a:prstGeom prst="rect">
            <a:avLst/>
          </a:prstGeom>
        </p:spPr>
      </p:pic>
      <p:sp>
        <p:nvSpPr>
          <p:cNvPr id="16" name="正方形/長方形 15"/>
          <p:cNvSpPr/>
          <p:nvPr/>
        </p:nvSpPr>
        <p:spPr>
          <a:xfrm>
            <a:off x="8705746" y="63312"/>
            <a:ext cx="1129651" cy="315591"/>
          </a:xfrm>
          <a:prstGeom prst="rect">
            <a:avLst/>
          </a:prstGeom>
          <a:gradFill rotWithShape="1">
            <a:gsLst>
              <a:gs pos="0">
                <a:sysClr val="windowText" lastClr="000000">
                  <a:tint val="50000"/>
                  <a:satMod val="300000"/>
                </a:sysClr>
              </a:gs>
              <a:gs pos="35000">
                <a:sysClr val="windowText" lastClr="000000">
                  <a:tint val="37000"/>
                  <a:satMod val="300000"/>
                </a:sysClr>
              </a:gs>
              <a:gs pos="100000">
                <a:sysClr val="windowText" lastClr="000000">
                  <a:tint val="15000"/>
                  <a:satMod val="350000"/>
                </a:sysClr>
              </a:gs>
            </a:gsLst>
            <a:lin ang="16200000" scaled="1"/>
          </a:gradFill>
          <a:ln w="9525" cap="flat" cmpd="sng" algn="ctr">
            <a:noFill/>
            <a:prstDash val="solid"/>
          </a:ln>
          <a:effectLst>
            <a:outerShdw blurRad="40000" dist="20000" dir="5400000" rotWithShape="0">
              <a:srgbClr val="000000">
                <a:alpha val="38000"/>
              </a:srgbClr>
            </a:outerShdw>
          </a:effectLst>
        </p:spPr>
        <p:txBody>
          <a:bodyPr rtlCol="0" anchor="t"/>
          <a:lstStyle/>
          <a:p>
            <a:pPr algn="ctr" defTabSz="844314">
              <a:defRPr/>
            </a:pPr>
            <a:r>
              <a:rPr kumimoji="0" lang="ja-JP" altLang="en-US" kern="0" dirty="0">
                <a:solidFill>
                  <a:prstClr val="black"/>
                </a:solidFill>
                <a:latin typeface="Cambria"/>
                <a:ea typeface="メイリオ"/>
              </a:rPr>
              <a:t>制度</a:t>
            </a:r>
          </a:p>
        </p:txBody>
      </p:sp>
      <p:sp>
        <p:nvSpPr>
          <p:cNvPr id="17" name="正方形/長方形 16"/>
          <p:cNvSpPr/>
          <p:nvPr/>
        </p:nvSpPr>
        <p:spPr>
          <a:xfrm>
            <a:off x="860390" y="465823"/>
            <a:ext cx="1816071" cy="339335"/>
          </a:xfrm>
          <a:prstGeom prst="rect">
            <a:avLst/>
          </a:prstGeom>
          <a:solidFill>
            <a:srgbClr val="FFFF00"/>
          </a:solidFill>
          <a:ln w="25400" cap="flat" cmpd="sng" algn="ctr">
            <a:solidFill>
              <a:sysClr val="windowText" lastClr="000000"/>
            </a:solidFill>
            <a:prstDash val="solid"/>
          </a:ln>
          <a:effectLst/>
        </p:spPr>
        <p:txBody>
          <a:bodyPr rtlCol="0" anchor="ctr"/>
          <a:lstStyle/>
          <a:p>
            <a:pPr>
              <a:defRPr/>
            </a:pPr>
            <a:r>
              <a:rPr lang="ja-JP" altLang="en-US"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施策番号：</a:t>
            </a:r>
            <a:r>
              <a:rPr kumimoji="0" lang="en-US" altLang="ja-JP" b="1" ker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69</a:t>
            </a:r>
            <a:endParaRPr lang="ja-JP" altLang="en-US"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6"/>
          <p:cNvSpPr>
            <a:spLocks noChangeArrowheads="1"/>
          </p:cNvSpPr>
          <p:nvPr/>
        </p:nvSpPr>
        <p:spPr bwMode="auto">
          <a:xfrm>
            <a:off x="4448949" y="467968"/>
            <a:ext cx="586087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2400"/>
              </a:lnSpc>
              <a:spcBef>
                <a:spcPct val="0"/>
              </a:spcBef>
              <a:buNone/>
            </a:pPr>
            <a:r>
              <a:rPr lang="ja-JP" altLang="en-US" sz="2000" dirty="0">
                <a:solidFill>
                  <a:prstClr val="black"/>
                </a:solidFill>
                <a:latin typeface="メイリオ"/>
                <a:ea typeface="メイリオ"/>
                <a:cs typeface="Meiryo UI" pitchFamily="50" charset="-128"/>
              </a:rPr>
              <a:t>担当課：</a:t>
            </a:r>
            <a:r>
              <a:rPr kumimoji="0" lang="zh-TW" altLang="en-US" sz="2000" kern="0" dirty="0">
                <a:solidFill>
                  <a:srgbClr val="000000"/>
                </a:solidFill>
                <a:latin typeface="メイリオ"/>
                <a:ea typeface="メイリオ"/>
              </a:rPr>
              <a:t>大臣官房環境影響評価課</a:t>
            </a:r>
            <a:r>
              <a:rPr kumimoji="0" lang="ja-JP" altLang="en-US" sz="1200" kern="0" dirty="0">
                <a:solidFill>
                  <a:srgbClr val="000000"/>
                </a:solidFill>
                <a:latin typeface="メイリオ"/>
                <a:ea typeface="メイリオ"/>
              </a:rPr>
              <a:t>（</a:t>
            </a:r>
            <a:r>
              <a:rPr kumimoji="0" lang="en-US" altLang="ja-JP" sz="1200" kern="0" dirty="0">
                <a:solidFill>
                  <a:srgbClr val="000000"/>
                </a:solidFill>
                <a:latin typeface="メイリオ"/>
                <a:ea typeface="メイリオ"/>
              </a:rPr>
              <a:t>03-5521-8236</a:t>
            </a:r>
            <a:r>
              <a:rPr kumimoji="0" lang="ja-JP" altLang="en-US" sz="1200" kern="0" dirty="0">
                <a:solidFill>
                  <a:srgbClr val="000000"/>
                </a:solidFill>
                <a:latin typeface="メイリオ"/>
                <a:ea typeface="メイリオ"/>
              </a:rPr>
              <a:t>） </a:t>
            </a:r>
            <a:r>
              <a:rPr lang="ja-JP" altLang="en-US" sz="1200" dirty="0">
                <a:solidFill>
                  <a:srgbClr val="000000"/>
                </a:solidFill>
                <a:latin typeface="メイリオ"/>
                <a:ea typeface="メイリオ"/>
              </a:rPr>
              <a:t>　</a:t>
            </a:r>
            <a:endParaRPr lang="zh-TW" altLang="en-US" sz="1200" dirty="0">
              <a:solidFill>
                <a:srgbClr val="000000"/>
              </a:solidFill>
              <a:latin typeface="メイリオ"/>
              <a:ea typeface="メイリオ"/>
            </a:endParaRPr>
          </a:p>
          <a:p>
            <a:pPr defTabSz="844062" eaLnBrk="1" hangingPunct="1">
              <a:spcBef>
                <a:spcPct val="0"/>
              </a:spcBef>
              <a:spcAft>
                <a:spcPts val="277"/>
              </a:spcAft>
              <a:buClr>
                <a:srgbClr val="6F6F6F"/>
              </a:buClr>
              <a:buNone/>
              <a:defRPr/>
            </a:pPr>
            <a:endParaRPr lang="en-US" altLang="ja-JP" sz="1200" dirty="0">
              <a:solidFill>
                <a:srgbClr val="000000"/>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232329" y="3433292"/>
            <a:ext cx="4524503" cy="172819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44" indent="-285744">
              <a:buFont typeface="Wingdings" pitchFamily="2" charset="2"/>
              <a:buChar char="ü"/>
            </a:pPr>
            <a:r>
              <a:rPr lang="ja-JP" altLang="en-US" dirty="0">
                <a:solidFill>
                  <a:schemeClr val="tx1"/>
                </a:solidFill>
                <a:latin typeface="メイリオ" pitchFamily="50" charset="-128"/>
                <a:ea typeface="メイリオ" pitchFamily="50" charset="-128"/>
                <a:cs typeface="メイリオ" pitchFamily="50" charset="-128"/>
              </a:rPr>
              <a:t>動植物・生態系等の環境情報等を</a:t>
            </a:r>
            <a:r>
              <a:rPr lang="ja-JP" altLang="en-US" b="1" dirty="0">
                <a:solidFill>
                  <a:schemeClr val="tx1"/>
                </a:solidFill>
                <a:latin typeface="メイリオ" pitchFamily="50" charset="-128"/>
                <a:ea typeface="メイリオ" pitchFamily="50" charset="-128"/>
                <a:cs typeface="メイリオ" pitchFamily="50" charset="-128"/>
              </a:rPr>
              <a:t>環境基礎情報データベース</a:t>
            </a:r>
            <a:r>
              <a:rPr lang="ja-JP" altLang="en-US" dirty="0">
                <a:solidFill>
                  <a:schemeClr val="tx1"/>
                </a:solidFill>
                <a:latin typeface="メイリオ" pitchFamily="50" charset="-128"/>
                <a:ea typeface="メイリオ" pitchFamily="50" charset="-128"/>
                <a:cs typeface="メイリオ" pitchFamily="50" charset="-128"/>
              </a:rPr>
              <a:t>として整備（環境アセスメント情報整備モデル事業）</a:t>
            </a:r>
            <a:endParaRPr lang="en-US" altLang="ja-JP" dirty="0">
              <a:solidFill>
                <a:schemeClr val="tx1"/>
              </a:solidFill>
              <a:latin typeface="メイリオ" pitchFamily="50" charset="-128"/>
              <a:ea typeface="メイリオ" pitchFamily="50" charset="-128"/>
              <a:cs typeface="メイリオ" pitchFamily="50" charset="-128"/>
            </a:endParaRPr>
          </a:p>
          <a:p>
            <a:pPr marL="285744" indent="-285744">
              <a:buFont typeface="Wingdings" pitchFamily="2" charset="2"/>
              <a:buChar char="ü"/>
            </a:pPr>
            <a:r>
              <a:rPr lang="ja-JP" altLang="en-US" b="1" dirty="0">
                <a:solidFill>
                  <a:schemeClr val="tx1"/>
                </a:solidFill>
                <a:latin typeface="メイリオ" pitchFamily="50" charset="-128"/>
                <a:ea typeface="メイリオ" pitchFamily="50" charset="-128"/>
                <a:cs typeface="メイリオ" pitchFamily="50" charset="-128"/>
              </a:rPr>
              <a:t>ゾーニング手法マニュアルの策定・普及</a:t>
            </a:r>
            <a:r>
              <a:rPr lang="ja-JP" altLang="en-US" dirty="0">
                <a:solidFill>
                  <a:schemeClr val="tx1"/>
                </a:solidFill>
                <a:latin typeface="メイリオ" pitchFamily="50" charset="-128"/>
                <a:ea typeface="メイリオ" pitchFamily="50" charset="-128"/>
                <a:cs typeface="メイリオ" pitchFamily="50" charset="-128"/>
              </a:rPr>
              <a:t>による再エネ促進エリア／環境保全優先エリアの設定　　　　　等</a:t>
            </a:r>
          </a:p>
        </p:txBody>
      </p:sp>
      <p:sp>
        <p:nvSpPr>
          <p:cNvPr id="21" name="二等辺三角形 20"/>
          <p:cNvSpPr/>
          <p:nvPr/>
        </p:nvSpPr>
        <p:spPr>
          <a:xfrm rot="10800000">
            <a:off x="2694288" y="5947431"/>
            <a:ext cx="4524503" cy="28803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角丸四角形 33"/>
          <p:cNvSpPr/>
          <p:nvPr/>
        </p:nvSpPr>
        <p:spPr>
          <a:xfrm>
            <a:off x="225924" y="2863332"/>
            <a:ext cx="4524503" cy="455963"/>
          </a:xfrm>
          <a:prstGeom prst="roundRect">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環境アセスの質の担保</a:t>
            </a:r>
          </a:p>
        </p:txBody>
      </p:sp>
      <p:sp>
        <p:nvSpPr>
          <p:cNvPr id="23" name="角丸四角形 37"/>
          <p:cNvSpPr/>
          <p:nvPr/>
        </p:nvSpPr>
        <p:spPr>
          <a:xfrm>
            <a:off x="5142044" y="2863334"/>
            <a:ext cx="4524503" cy="455963"/>
          </a:xfrm>
          <a:prstGeom prst="roundRect">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手続きの効率化</a:t>
            </a:r>
          </a:p>
        </p:txBody>
      </p:sp>
      <p:sp>
        <p:nvSpPr>
          <p:cNvPr id="24" name="正方形/長方形 23"/>
          <p:cNvSpPr/>
          <p:nvPr/>
        </p:nvSpPr>
        <p:spPr>
          <a:xfrm>
            <a:off x="5142044" y="3447595"/>
            <a:ext cx="4524503" cy="172819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メイリオ" pitchFamily="50" charset="-128"/>
                <a:ea typeface="メイリオ" pitchFamily="50" charset="-128"/>
                <a:cs typeface="メイリオ" pitchFamily="50" charset="-128"/>
              </a:rPr>
              <a:t>●国の取組</a:t>
            </a:r>
            <a:endParaRPr lang="en-US" altLang="ja-JP" dirty="0">
              <a:solidFill>
                <a:schemeClr val="tx1"/>
              </a:solidFill>
              <a:latin typeface="メイリオ" pitchFamily="50" charset="-128"/>
              <a:ea typeface="メイリオ" pitchFamily="50" charset="-128"/>
              <a:cs typeface="メイリオ" pitchFamily="50" charset="-128"/>
            </a:endParaRPr>
          </a:p>
          <a:p>
            <a:pPr marL="742932" lvl="1" indent="-285744">
              <a:buFont typeface="Wingdings" pitchFamily="2" charset="2"/>
              <a:buChar char="ü"/>
            </a:pPr>
            <a:r>
              <a:rPr lang="ja-JP" altLang="en-US" dirty="0">
                <a:solidFill>
                  <a:schemeClr val="tx1"/>
                </a:solidFill>
                <a:latin typeface="メイリオ" pitchFamily="50" charset="-128"/>
                <a:ea typeface="メイリオ" pitchFamily="50" charset="-128"/>
                <a:cs typeface="メイリオ" pitchFamily="50" charset="-128"/>
              </a:rPr>
              <a:t>審査の過去の事例、よく出される質問や指摘事項等の整理・公表</a:t>
            </a:r>
            <a:endParaRPr lang="en-US" altLang="ja-JP" dirty="0">
              <a:solidFill>
                <a:schemeClr val="tx1"/>
              </a:solidFill>
              <a:latin typeface="メイリオ" pitchFamily="50" charset="-128"/>
              <a:ea typeface="メイリオ" pitchFamily="50" charset="-128"/>
              <a:cs typeface="メイリオ" pitchFamily="50" charset="-128"/>
            </a:endParaRPr>
          </a:p>
          <a:p>
            <a:pPr marL="742932" lvl="1" indent="-285744">
              <a:buFont typeface="Wingdings" pitchFamily="2" charset="2"/>
              <a:buChar char="ü"/>
            </a:pPr>
            <a:r>
              <a:rPr lang="ja-JP" altLang="en-US" dirty="0">
                <a:solidFill>
                  <a:schemeClr val="tx1"/>
                </a:solidFill>
                <a:latin typeface="メイリオ" pitchFamily="50" charset="-128"/>
                <a:ea typeface="メイリオ" pitchFamily="50" charset="-128"/>
                <a:cs typeface="メイリオ" pitchFamily="50" charset="-128"/>
              </a:rPr>
              <a:t>環境調査の前倒し方法に係るガイドの公表</a:t>
            </a:r>
            <a:endParaRPr lang="en-US" altLang="ja-JP" dirty="0">
              <a:solidFill>
                <a:schemeClr val="tx1"/>
              </a:solidFill>
              <a:latin typeface="メイリオ" pitchFamily="50" charset="-128"/>
              <a:ea typeface="メイリオ" pitchFamily="50" charset="-128"/>
              <a:cs typeface="メイリオ" pitchFamily="50" charset="-128"/>
            </a:endParaRPr>
          </a:p>
          <a:p>
            <a:pPr marL="742932" lvl="1" indent="-285744">
              <a:buFont typeface="Wingdings" pitchFamily="2" charset="2"/>
              <a:buChar char="ü"/>
            </a:pPr>
            <a:r>
              <a:rPr lang="ja-JP" altLang="en-US" dirty="0">
                <a:solidFill>
                  <a:schemeClr val="tx1"/>
                </a:solidFill>
                <a:latin typeface="メイリオ" pitchFamily="50" charset="-128"/>
                <a:ea typeface="メイリオ" pitchFamily="50" charset="-128"/>
                <a:cs typeface="メイリオ" pitchFamily="50" charset="-128"/>
              </a:rPr>
              <a:t>自治体の審査と並行して審査　等</a:t>
            </a:r>
            <a:endParaRPr lang="en-US" altLang="ja-JP" dirty="0">
              <a:solidFill>
                <a:schemeClr val="tx1"/>
              </a:solidFill>
              <a:latin typeface="メイリオ" pitchFamily="50" charset="-128"/>
              <a:ea typeface="メイリオ" pitchFamily="50" charset="-128"/>
              <a:cs typeface="メイリオ" pitchFamily="50" charset="-128"/>
            </a:endParaRPr>
          </a:p>
          <a:p>
            <a:r>
              <a:rPr lang="ja-JP" altLang="en-US" dirty="0">
                <a:solidFill>
                  <a:schemeClr val="tx1"/>
                </a:solidFill>
                <a:latin typeface="メイリオ" pitchFamily="50" charset="-128"/>
                <a:ea typeface="メイリオ" pitchFamily="50" charset="-128"/>
                <a:cs typeface="メイリオ" pitchFamily="50" charset="-128"/>
              </a:rPr>
              <a:t>●自治体の取組</a:t>
            </a:r>
            <a:endParaRPr lang="en-US" altLang="ja-JP" dirty="0">
              <a:solidFill>
                <a:schemeClr val="tx1"/>
              </a:solidFill>
              <a:latin typeface="メイリオ" pitchFamily="50" charset="-128"/>
              <a:ea typeface="メイリオ" pitchFamily="50" charset="-128"/>
              <a:cs typeface="メイリオ" pitchFamily="50" charset="-128"/>
            </a:endParaRPr>
          </a:p>
          <a:p>
            <a:pPr marL="742932" lvl="1" indent="-285744">
              <a:buFont typeface="Wingdings" pitchFamily="2" charset="2"/>
              <a:buChar char="ü"/>
            </a:pPr>
            <a:r>
              <a:rPr lang="ja-JP" altLang="en-US" dirty="0">
                <a:solidFill>
                  <a:schemeClr val="tx1"/>
                </a:solidFill>
                <a:latin typeface="メイリオ" pitchFamily="50" charset="-128"/>
                <a:ea typeface="メイリオ" pitchFamily="50" charset="-128"/>
                <a:cs typeface="メイリオ" pitchFamily="50" charset="-128"/>
              </a:rPr>
              <a:t>住民意見／事業者見解等が揃う前から実質審査を開始　等</a:t>
            </a:r>
          </a:p>
        </p:txBody>
      </p:sp>
      <p:sp>
        <p:nvSpPr>
          <p:cNvPr id="25" name="テキスト ボックス 19"/>
          <p:cNvSpPr txBox="1">
            <a:spLocks noChangeArrowheads="1"/>
          </p:cNvSpPr>
          <p:nvPr/>
        </p:nvSpPr>
        <p:spPr bwMode="auto">
          <a:xfrm>
            <a:off x="119473" y="882210"/>
            <a:ext cx="9674135" cy="1938992"/>
          </a:xfrm>
          <a:prstGeom prst="rect">
            <a:avLst/>
          </a:prstGeom>
          <a:noFill/>
          <a:ln>
            <a:noFill/>
          </a:ln>
          <a:extLst/>
        </p:spPr>
        <p:style>
          <a:lnRef idx="2">
            <a:schemeClr val="accent1"/>
          </a:lnRef>
          <a:fillRef idx="1">
            <a:schemeClr val="lt1"/>
          </a:fillRef>
          <a:effectRef idx="0">
            <a:schemeClr val="accent1"/>
          </a:effectRef>
          <a:fontRef idx="minor">
            <a:schemeClr val="dk1"/>
          </a:fontRef>
        </p:style>
        <p:txBody>
          <a:bodyPr wrap="square" lIns="33231" rIns="33231">
            <a:spAutoFit/>
          </a:bodyPr>
          <a:lstStyle>
            <a:lvl1pPr marL="179388" indent="-179388"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marL="342891" indent="-342891" defTabSz="1182016">
              <a:buFont typeface="Arial" pitchFamily="34" charset="0"/>
              <a:buChar char="•"/>
              <a:defRPr/>
            </a:pPr>
            <a:r>
              <a:rPr kumimoji="0" lang="ja-JP" altLang="en-US" sz="2400" kern="0" dirty="0">
                <a:solidFill>
                  <a:prstClr val="black"/>
                </a:solidFill>
                <a:latin typeface="メイリオ" panose="020B0604030504040204" pitchFamily="50" charset="-128"/>
              </a:rPr>
              <a:t>風力発電（再エネ）の導入には環境アセスメントは必要不可欠である一方、再エネ大量導入推進のためには環境アセスメントの効率的な実施が求められている。</a:t>
            </a:r>
            <a:endParaRPr kumimoji="0" lang="en-US" altLang="ja-JP" sz="2400" kern="0" dirty="0">
              <a:solidFill>
                <a:prstClr val="black"/>
              </a:solidFill>
              <a:latin typeface="メイリオ" panose="020B0604030504040204" pitchFamily="50" charset="-128"/>
            </a:endParaRPr>
          </a:p>
          <a:p>
            <a:pPr marL="342891" indent="-342891" defTabSz="1182016">
              <a:buFont typeface="Arial" pitchFamily="34" charset="0"/>
              <a:buChar char="•"/>
              <a:defRPr/>
            </a:pPr>
            <a:r>
              <a:rPr kumimoji="0" lang="ja-JP" altLang="en-US" sz="2400" kern="0" dirty="0">
                <a:solidFill>
                  <a:prstClr val="black"/>
                </a:solidFill>
                <a:latin typeface="メイリオ" panose="020B0604030504040204" pitchFamily="50" charset="-128"/>
              </a:rPr>
              <a:t>環境省では環境アセスメントの「質」と「効率」を両立させる取組を実施。</a:t>
            </a:r>
            <a:endParaRPr kumimoji="0" lang="en-US" altLang="ja-JP" sz="2400" kern="0" dirty="0">
              <a:solidFill>
                <a:prstClr val="black"/>
              </a:solidFill>
              <a:latin typeface="メイリオ" panose="020B0604030504040204" pitchFamily="50" charset="-128"/>
            </a:endParaRPr>
          </a:p>
        </p:txBody>
      </p:sp>
      <p:sp>
        <p:nvSpPr>
          <p:cNvPr id="26" name="角丸四角形 43"/>
          <p:cNvSpPr/>
          <p:nvPr/>
        </p:nvSpPr>
        <p:spPr>
          <a:xfrm>
            <a:off x="93669" y="876985"/>
            <a:ext cx="9755187" cy="1944216"/>
          </a:xfrm>
          <a:prstGeom prst="roundRect">
            <a:avLst>
              <a:gd name="adj" fmla="val 12258"/>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663">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角丸四角形 44"/>
          <p:cNvSpPr/>
          <p:nvPr/>
        </p:nvSpPr>
        <p:spPr>
          <a:xfrm>
            <a:off x="422031" y="6236640"/>
            <a:ext cx="9056104" cy="504056"/>
          </a:xfrm>
          <a:prstGeom prst="roundRect">
            <a:avLst>
              <a:gd name="adj" fmla="val 0"/>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メイリオ" pitchFamily="50" charset="-128"/>
                <a:ea typeface="メイリオ" pitchFamily="50" charset="-128"/>
                <a:cs typeface="メイリオ" pitchFamily="50" charset="-128"/>
              </a:rPr>
              <a:t>環境アセスメントの「質」と「効率」の両立</a:t>
            </a:r>
            <a:endParaRPr lang="en-US" altLang="ja-JP" sz="2400" dirty="0">
              <a:solidFill>
                <a:schemeClr val="tx1"/>
              </a:solidFill>
              <a:latin typeface="メイリオ" pitchFamily="50" charset="-128"/>
              <a:ea typeface="メイリオ" pitchFamily="50" charset="-128"/>
              <a:cs typeface="メイリオ" pitchFamily="50" charset="-128"/>
            </a:endParaRPr>
          </a:p>
        </p:txBody>
      </p:sp>
      <p:sp>
        <p:nvSpPr>
          <p:cNvPr id="28" name="テキスト ボックス 27"/>
          <p:cNvSpPr txBox="1"/>
          <p:nvPr/>
        </p:nvSpPr>
        <p:spPr>
          <a:xfrm>
            <a:off x="9421455" y="6488668"/>
            <a:ext cx="630932" cy="369332"/>
          </a:xfrm>
          <a:prstGeom prst="rect">
            <a:avLst/>
          </a:prstGeom>
          <a:noFill/>
        </p:spPr>
        <p:txBody>
          <a:bodyPr wrap="square" rtlCol="0">
            <a:spAutoFit/>
          </a:bodyPr>
          <a:lstStyle/>
          <a:p>
            <a:pPr algn="ctr">
              <a:defRPr/>
            </a:pPr>
            <a:r>
              <a:rPr kumimoji="0" lang="ja-JP" altLang="en-US" b="1" kern="0" dirty="0">
                <a:solidFill>
                  <a:sysClr val="window" lastClr="FFFFFF">
                    <a:lumMod val="50000"/>
                  </a:sysClr>
                </a:solidFill>
                <a:latin typeface="メイリオ" panose="020B0604030504040204" pitchFamily="50" charset="-128"/>
                <a:ea typeface="メイリオ" panose="020B0604030504040204" pitchFamily="50" charset="-128"/>
                <a:cs typeface="メイリオ" panose="020B0604030504040204" pitchFamily="50" charset="-128"/>
              </a:rPr>
              <a:t>１</a:t>
            </a:r>
            <a:endParaRPr lang="ja-JP" altLang="en-US" b="1" kern="0" dirty="0">
              <a:solidFill>
                <a:sysClr val="window" lastClr="FFFFFF">
                  <a:lumMod val="50000"/>
                </a:sys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260045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3"/>
          <p:cNvSpPr txBox="1">
            <a:spLocks noChangeArrowheads="1"/>
          </p:cNvSpPr>
          <p:nvPr/>
        </p:nvSpPr>
        <p:spPr bwMode="auto">
          <a:xfrm>
            <a:off x="0" y="236234"/>
            <a:ext cx="9906000" cy="600483"/>
          </a:xfrm>
          <a:prstGeom prst="rect">
            <a:avLst/>
          </a:prstGeom>
          <a:noFill/>
          <a:ln>
            <a:noFill/>
          </a:ln>
          <a:extLst/>
        </p:spPr>
        <p:txBody>
          <a:bodyPr lIns="77907" tIns="38952" rIns="77907" bIns="38952"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fontAlgn="base">
              <a:spcBef>
                <a:spcPct val="0"/>
              </a:spcBef>
              <a:spcAft>
                <a:spcPct val="0"/>
              </a:spcAft>
              <a:buNone/>
              <a:defRPr/>
            </a:pPr>
            <a:r>
              <a:rPr lang="ja-JP" altLang="en-US" sz="28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環境アセスメントの重要性</a:t>
            </a:r>
            <a:endParaRPr sz="2800" b="1" kern="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7101" t="57176" r="16721" b="17047"/>
          <a:stretch/>
        </p:blipFill>
        <p:spPr bwMode="auto">
          <a:xfrm>
            <a:off x="288930" y="994381"/>
            <a:ext cx="9328151" cy="1797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角丸四角形 2"/>
          <p:cNvSpPr/>
          <p:nvPr/>
        </p:nvSpPr>
        <p:spPr>
          <a:xfrm>
            <a:off x="398273" y="836720"/>
            <a:ext cx="3159000" cy="395125"/>
          </a:xfrm>
          <a:prstGeom prst="roundRect">
            <a:avLst>
              <a:gd name="adj" fmla="val 70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バードストライク</a:t>
            </a:r>
          </a:p>
        </p:txBody>
      </p:sp>
      <p:sp>
        <p:nvSpPr>
          <p:cNvPr id="17" name="角丸四角形 7"/>
          <p:cNvSpPr/>
          <p:nvPr/>
        </p:nvSpPr>
        <p:spPr>
          <a:xfrm>
            <a:off x="3711069" y="836720"/>
            <a:ext cx="2905500" cy="395125"/>
          </a:xfrm>
          <a:prstGeom prst="roundRect">
            <a:avLst>
              <a:gd name="adj" fmla="val 70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自然環境改変</a:t>
            </a:r>
          </a:p>
        </p:txBody>
      </p:sp>
      <p:sp>
        <p:nvSpPr>
          <p:cNvPr id="18" name="角丸四角形 8"/>
          <p:cNvSpPr/>
          <p:nvPr/>
        </p:nvSpPr>
        <p:spPr>
          <a:xfrm>
            <a:off x="6780567" y="836720"/>
            <a:ext cx="2644200" cy="395125"/>
          </a:xfrm>
          <a:prstGeom prst="roundRect">
            <a:avLst>
              <a:gd name="adj" fmla="val 70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景観影響</a:t>
            </a:r>
          </a:p>
        </p:txBody>
      </p:sp>
      <p:sp>
        <p:nvSpPr>
          <p:cNvPr id="19" name="正方形/長方形 18"/>
          <p:cNvSpPr/>
          <p:nvPr/>
        </p:nvSpPr>
        <p:spPr>
          <a:xfrm>
            <a:off x="414319" y="2863651"/>
            <a:ext cx="9026495" cy="172819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891" indent="-342891">
              <a:buFont typeface="Arial" pitchFamily="34" charset="0"/>
              <a:buChar char="•"/>
            </a:pPr>
            <a:r>
              <a:rPr lang="ja-JP" altLang="en-US" sz="2400" dirty="0">
                <a:solidFill>
                  <a:schemeClr val="tx1"/>
                </a:solidFill>
                <a:latin typeface="メイリオ" pitchFamily="50" charset="-128"/>
                <a:ea typeface="メイリオ" pitchFamily="50" charset="-128"/>
                <a:cs typeface="メイリオ" pitchFamily="50" charset="-128"/>
              </a:rPr>
              <a:t>風力発電事業による騒音、バードストライク、自然環境の改変、景観への影響等の問題が報告</a:t>
            </a:r>
            <a:endParaRPr lang="en-US" altLang="ja-JP" sz="2400" dirty="0">
              <a:solidFill>
                <a:schemeClr val="tx1"/>
              </a:solidFill>
              <a:latin typeface="メイリオ" pitchFamily="50" charset="-128"/>
              <a:ea typeface="メイリオ" pitchFamily="50" charset="-128"/>
              <a:cs typeface="メイリオ" pitchFamily="50" charset="-128"/>
            </a:endParaRPr>
          </a:p>
          <a:p>
            <a:pPr marL="342891" indent="-342891">
              <a:buFont typeface="Arial" pitchFamily="34" charset="0"/>
              <a:buChar char="•"/>
            </a:pPr>
            <a:r>
              <a:rPr lang="ja-JP" altLang="en-US" sz="2400" dirty="0">
                <a:solidFill>
                  <a:schemeClr val="tx1"/>
                </a:solidFill>
                <a:latin typeface="メイリオ" pitchFamily="50" charset="-128"/>
                <a:ea typeface="メイリオ" pitchFamily="50" charset="-128"/>
                <a:cs typeface="メイリオ" pitchFamily="50" charset="-128"/>
              </a:rPr>
              <a:t>他国と比べて、日本では、自然環境が多様、人口密度も高い（住居周辺は騒音影響が懸念）など配慮すべき点は多い</a:t>
            </a:r>
          </a:p>
        </p:txBody>
      </p:sp>
      <p:sp>
        <p:nvSpPr>
          <p:cNvPr id="20" name="二等辺三角形 19"/>
          <p:cNvSpPr/>
          <p:nvPr/>
        </p:nvSpPr>
        <p:spPr>
          <a:xfrm rot="10800000">
            <a:off x="2690756" y="4807867"/>
            <a:ext cx="4524503" cy="288032"/>
          </a:xfrm>
          <a:prstGeom prst="triangle">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11"/>
          <p:cNvSpPr/>
          <p:nvPr/>
        </p:nvSpPr>
        <p:spPr>
          <a:xfrm>
            <a:off x="225921" y="5239915"/>
            <a:ext cx="9440623" cy="864096"/>
          </a:xfrm>
          <a:prstGeom prst="roundRect">
            <a:avLst>
              <a:gd name="adj" fmla="val 0"/>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メイリオ" pitchFamily="50" charset="-128"/>
                <a:ea typeface="メイリオ" pitchFamily="50" charset="-128"/>
                <a:cs typeface="メイリオ" pitchFamily="50" charset="-128"/>
              </a:rPr>
              <a:t>風力発電（再エネ）の導入には</a:t>
            </a:r>
            <a:endParaRPr lang="en-US" altLang="ja-JP" sz="2400" dirty="0">
              <a:solidFill>
                <a:schemeClr val="tx1"/>
              </a:solidFill>
              <a:latin typeface="メイリオ" pitchFamily="50" charset="-128"/>
              <a:ea typeface="メイリオ" pitchFamily="50" charset="-128"/>
              <a:cs typeface="メイリオ" pitchFamily="50" charset="-128"/>
            </a:endParaRPr>
          </a:p>
          <a:p>
            <a:pPr algn="ctr"/>
            <a:r>
              <a:rPr lang="ja-JP" altLang="en-US" sz="2400" dirty="0">
                <a:solidFill>
                  <a:schemeClr val="tx1"/>
                </a:solidFill>
                <a:latin typeface="メイリオ" pitchFamily="50" charset="-128"/>
                <a:ea typeface="メイリオ" pitchFamily="50" charset="-128"/>
                <a:cs typeface="メイリオ" pitchFamily="50" charset="-128"/>
              </a:rPr>
              <a:t>環境アセスメントは必要不可欠</a:t>
            </a:r>
            <a:endParaRPr lang="en-US" altLang="ja-JP" sz="2400" dirty="0">
              <a:solidFill>
                <a:schemeClr val="tx1"/>
              </a:solidFill>
              <a:latin typeface="メイリオ" pitchFamily="50" charset="-128"/>
              <a:ea typeface="メイリオ" pitchFamily="50" charset="-128"/>
              <a:cs typeface="メイリオ" pitchFamily="50" charset="-128"/>
            </a:endParaRPr>
          </a:p>
        </p:txBody>
      </p:sp>
      <p:sp>
        <p:nvSpPr>
          <p:cNvPr id="22" name="テキスト ボックス 21"/>
          <p:cNvSpPr txBox="1"/>
          <p:nvPr/>
        </p:nvSpPr>
        <p:spPr>
          <a:xfrm>
            <a:off x="9230879" y="6483779"/>
            <a:ext cx="630932" cy="369332"/>
          </a:xfrm>
          <a:prstGeom prst="rect">
            <a:avLst/>
          </a:prstGeom>
          <a:noFill/>
        </p:spPr>
        <p:txBody>
          <a:bodyPr wrap="square" rtlCol="0">
            <a:spAutoFit/>
          </a:bodyPr>
          <a:lstStyle/>
          <a:p>
            <a:pPr algn="ctr">
              <a:defRPr/>
            </a:pPr>
            <a:r>
              <a:rPr kumimoji="0" lang="en-US" altLang="ja-JP" b="1" kern="0" dirty="0">
                <a:solidFill>
                  <a:sysClr val="window" lastClr="FFFFFF">
                    <a:lumMod val="50000"/>
                  </a:sysClr>
                </a:solidFill>
                <a:latin typeface="メイリオ" panose="020B0604030504040204" pitchFamily="50" charset="-128"/>
                <a:ea typeface="メイリオ" panose="020B0604030504040204" pitchFamily="50" charset="-128"/>
                <a:cs typeface="メイリオ" panose="020B0604030504040204" pitchFamily="50" charset="-128"/>
              </a:rPr>
              <a:t>2</a:t>
            </a:r>
            <a:endParaRPr lang="ja-JP" altLang="en-US" b="1" kern="0" dirty="0">
              <a:solidFill>
                <a:sysClr val="window" lastClr="FFFFFF">
                  <a:lumMod val="50000"/>
                </a:sys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7638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テキスト ボックス 121"/>
          <p:cNvSpPr txBox="1"/>
          <p:nvPr/>
        </p:nvSpPr>
        <p:spPr>
          <a:xfrm>
            <a:off x="1334082" y="3832459"/>
            <a:ext cx="8072340" cy="934365"/>
          </a:xfrm>
          <a:prstGeom prst="rect">
            <a:avLst/>
          </a:prstGeom>
          <a:noFill/>
          <a:ln w="9525" cmpd="thickThin">
            <a:solidFill>
              <a:schemeClr val="tx1"/>
            </a:solidFill>
            <a:prstDash val="dash"/>
          </a:ln>
        </p:spPr>
        <p:txBody>
          <a:bodyPr wrap="square" rtlCol="0" anchor="t" anchorCtr="0">
            <a:noAutofit/>
          </a:bodyPr>
          <a:lstStyle/>
          <a:p>
            <a:pPr marL="96836" defTabSz="779154"/>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秋田潟上風力発電所の実績（全体で約</a:t>
            </a:r>
            <a:r>
              <a:rPr lang="en-US" altLang="ja-JP"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か月）</a:t>
            </a:r>
            <a:endParaRPr lang="en-US" altLang="ja-JP"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6" name="テキスト ボックス 125"/>
          <p:cNvSpPr txBox="1"/>
          <p:nvPr/>
        </p:nvSpPr>
        <p:spPr>
          <a:xfrm>
            <a:off x="1286896" y="4918472"/>
            <a:ext cx="8072339" cy="1030815"/>
          </a:xfrm>
          <a:prstGeom prst="rect">
            <a:avLst/>
          </a:prstGeom>
          <a:noFill/>
          <a:ln w="9525" cmpd="thickThin">
            <a:solidFill>
              <a:schemeClr val="tx1"/>
            </a:solidFill>
            <a:prstDash val="dash"/>
          </a:ln>
        </p:spPr>
        <p:txBody>
          <a:bodyPr wrap="square" rtlCol="0" anchor="t" anchorCtr="0">
            <a:noAutofit/>
          </a:bodyPr>
          <a:lstStyle/>
          <a:p>
            <a:pPr marL="96836" defTabSz="779154"/>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潟上海岸風力発電所の実績（全体で約</a:t>
            </a:r>
            <a:r>
              <a:rPr lang="en-US" altLang="ja-JP"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か月）</a:t>
            </a:r>
            <a:endParaRPr lang="en-US" altLang="ja-JP"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 name="ストライプ矢印 99"/>
          <p:cNvSpPr/>
          <p:nvPr/>
        </p:nvSpPr>
        <p:spPr>
          <a:xfrm flipH="1">
            <a:off x="5921108" y="4194771"/>
            <a:ext cx="3233935" cy="432000"/>
          </a:xfrm>
          <a:prstGeom prst="stripedRightArrow">
            <a:avLst>
              <a:gd name="adj1" fmla="val 60331"/>
              <a:gd name="adj2" fmla="val 50000"/>
            </a:avLst>
          </a:prstGeom>
          <a:solidFill>
            <a:schemeClr val="accent1"/>
          </a:solidFill>
          <a:ln>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79154"/>
            <a:r>
              <a:rPr lang="ja-JP" altLang="en-US"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約２５ヶ月短縮</a:t>
            </a:r>
          </a:p>
        </p:txBody>
      </p:sp>
      <p:sp>
        <p:nvSpPr>
          <p:cNvPr id="139" name="ストライプ矢印 100"/>
          <p:cNvSpPr/>
          <p:nvPr/>
        </p:nvSpPr>
        <p:spPr>
          <a:xfrm flipH="1">
            <a:off x="5487783" y="5292844"/>
            <a:ext cx="3651287" cy="432000"/>
          </a:xfrm>
          <a:prstGeom prst="stripedRightArrow">
            <a:avLst>
              <a:gd name="adj1" fmla="val 60331"/>
              <a:gd name="adj2" fmla="val 50000"/>
            </a:avLst>
          </a:prstGeom>
          <a:solidFill>
            <a:schemeClr val="accent1"/>
          </a:solidFill>
          <a:ln>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79154"/>
            <a:r>
              <a:rPr lang="ja-JP" altLang="en-US"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約２７ヶ月短縮</a:t>
            </a:r>
          </a:p>
        </p:txBody>
      </p:sp>
      <p:sp>
        <p:nvSpPr>
          <p:cNvPr id="140" name="テキスト ボックス 139"/>
          <p:cNvSpPr txBox="1"/>
          <p:nvPr/>
        </p:nvSpPr>
        <p:spPr>
          <a:xfrm>
            <a:off x="1276247" y="1087941"/>
            <a:ext cx="8130181" cy="1268681"/>
          </a:xfrm>
          <a:prstGeom prst="rect">
            <a:avLst/>
          </a:prstGeom>
          <a:noFill/>
          <a:ln w="9525">
            <a:solidFill>
              <a:schemeClr val="tx1"/>
            </a:solidFill>
            <a:prstDash val="dash"/>
          </a:ln>
        </p:spPr>
        <p:txBody>
          <a:bodyPr wrap="square" rtlCol="0" anchor="t" anchorCtr="0">
            <a:noAutofit/>
          </a:bodyPr>
          <a:lstStyle/>
          <a:p>
            <a:pPr marL="1588" defTabSz="779154"/>
            <a:r>
              <a:rPr lang="ja-JP" altLang="en-US" b="1"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環境アセスメント手続き期間</a:t>
            </a:r>
          </a:p>
        </p:txBody>
      </p:sp>
      <p:grpSp>
        <p:nvGrpSpPr>
          <p:cNvPr id="142" name="グループ化 141"/>
          <p:cNvGrpSpPr/>
          <p:nvPr/>
        </p:nvGrpSpPr>
        <p:grpSpPr>
          <a:xfrm>
            <a:off x="1352600" y="1704318"/>
            <a:ext cx="7848872" cy="370703"/>
            <a:chOff x="-106028" y="2113364"/>
            <a:chExt cx="9386507" cy="433408"/>
          </a:xfrm>
        </p:grpSpPr>
        <p:sp>
          <p:nvSpPr>
            <p:cNvPr id="147" name="ホームベース 51"/>
            <p:cNvSpPr/>
            <p:nvPr/>
          </p:nvSpPr>
          <p:spPr>
            <a:xfrm>
              <a:off x="1661344" y="2125877"/>
              <a:ext cx="816070" cy="395863"/>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100" baseline="30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 name="ホームベース 56"/>
            <p:cNvSpPr/>
            <p:nvPr/>
          </p:nvSpPr>
          <p:spPr>
            <a:xfrm>
              <a:off x="2572544" y="2125878"/>
              <a:ext cx="4900736" cy="395863"/>
            </a:xfrm>
            <a:prstGeom prst="homePlate">
              <a:avLst>
                <a:gd name="adj" fmla="val 2883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540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900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9" name="ホームベース 69"/>
            <p:cNvSpPr/>
            <p:nvPr/>
          </p:nvSpPr>
          <p:spPr>
            <a:xfrm>
              <a:off x="410660" y="2125880"/>
              <a:ext cx="861052" cy="395863"/>
            </a:xfrm>
            <a:prstGeom prst="homePlate">
              <a:avLst>
                <a:gd name="adj" fmla="val 2883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150" name="ホームベース 89"/>
            <p:cNvSpPr/>
            <p:nvPr/>
          </p:nvSpPr>
          <p:spPr>
            <a:xfrm>
              <a:off x="-106028" y="2125877"/>
              <a:ext cx="513188" cy="420895"/>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oAutofit/>
            </a:bodyPr>
            <a:lstStyle/>
            <a:p>
              <a:pPr algn="ct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90</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151" name="ホームベース 90"/>
            <p:cNvSpPr/>
            <p:nvPr/>
          </p:nvSpPr>
          <p:spPr>
            <a:xfrm>
              <a:off x="7707856" y="2125880"/>
              <a:ext cx="1277592" cy="408379"/>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225</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152" name="ホームベース 91"/>
            <p:cNvSpPr/>
            <p:nvPr/>
          </p:nvSpPr>
          <p:spPr>
            <a:xfrm>
              <a:off x="8979700" y="2113364"/>
              <a:ext cx="149763" cy="408379"/>
            </a:xfrm>
            <a:prstGeom prst="homePlate">
              <a:avLst>
                <a:gd name="adj" fmla="val 28836"/>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3" name="ホームベース 92"/>
            <p:cNvSpPr/>
            <p:nvPr/>
          </p:nvSpPr>
          <p:spPr>
            <a:xfrm>
              <a:off x="9129464" y="2113364"/>
              <a:ext cx="151015" cy="408379"/>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54" name="テキスト ボックス 153"/>
          <p:cNvSpPr txBox="1"/>
          <p:nvPr/>
        </p:nvSpPr>
        <p:spPr>
          <a:xfrm>
            <a:off x="6362615" y="1162591"/>
            <a:ext cx="2691400" cy="246221"/>
          </a:xfrm>
          <a:prstGeom prst="rect">
            <a:avLst/>
          </a:prstGeom>
          <a:noFill/>
        </p:spPr>
        <p:txBody>
          <a:bodyPr wrap="square" tIns="0" bIns="0" rtlCol="0" anchor="ctr" anchorCtr="0">
            <a:spAutoFit/>
          </a:bodyPr>
          <a:lstStyle/>
          <a:p>
            <a:pPr algn="ctr" defTabSz="779154"/>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３～４年程度とされる</a:t>
            </a:r>
          </a:p>
        </p:txBody>
      </p:sp>
      <p:sp>
        <p:nvSpPr>
          <p:cNvPr id="155" name="テキスト ボックス 154"/>
          <p:cNvSpPr txBox="1"/>
          <p:nvPr/>
        </p:nvSpPr>
        <p:spPr>
          <a:xfrm>
            <a:off x="739209" y="2381466"/>
            <a:ext cx="2495053" cy="338554"/>
          </a:xfrm>
          <a:prstGeom prst="rect">
            <a:avLst/>
          </a:prstGeom>
          <a:noFill/>
        </p:spPr>
        <p:txBody>
          <a:bodyPr wrap="square" rtlCol="0">
            <a:spAutoFit/>
          </a:bodyPr>
          <a:lstStyle/>
          <a:p>
            <a:pPr defTabSz="779154"/>
            <a:r>
              <a:rPr lang="ja-JP" altLang="en-US" sz="1600" dirty="0">
                <a:solidFill>
                  <a:prstClr val="black"/>
                </a:solidFill>
                <a:latin typeface="メイリオ" pitchFamily="50" charset="-128"/>
                <a:ea typeface="メイリオ" pitchFamily="50" charset="-128"/>
                <a:cs typeface="メイリオ" pitchFamily="50" charset="-128"/>
              </a:rPr>
              <a:t>国及び自治体の審査期間</a:t>
            </a:r>
            <a:endParaRPr lang="en-US" altLang="ja-JP" sz="1600" dirty="0">
              <a:solidFill>
                <a:prstClr val="black"/>
              </a:solidFill>
              <a:latin typeface="メイリオ" pitchFamily="50" charset="-128"/>
              <a:ea typeface="メイリオ" pitchFamily="50" charset="-128"/>
              <a:cs typeface="メイリオ" pitchFamily="50" charset="-128"/>
            </a:endParaRPr>
          </a:p>
        </p:txBody>
      </p:sp>
      <p:sp>
        <p:nvSpPr>
          <p:cNvPr id="156" name="ホームベース 109"/>
          <p:cNvSpPr/>
          <p:nvPr/>
        </p:nvSpPr>
        <p:spPr>
          <a:xfrm>
            <a:off x="375093" y="2423769"/>
            <a:ext cx="332892" cy="260735"/>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0" name="ホームベース 110"/>
          <p:cNvSpPr/>
          <p:nvPr/>
        </p:nvSpPr>
        <p:spPr>
          <a:xfrm>
            <a:off x="361223" y="2781850"/>
            <a:ext cx="332892" cy="260735"/>
          </a:xfrm>
          <a:prstGeom prst="homePlate">
            <a:avLst>
              <a:gd name="adj" fmla="val 2883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1" name="テキスト ボックス 160"/>
          <p:cNvSpPr txBox="1"/>
          <p:nvPr/>
        </p:nvSpPr>
        <p:spPr>
          <a:xfrm>
            <a:off x="742177" y="2802415"/>
            <a:ext cx="1816493" cy="338554"/>
          </a:xfrm>
          <a:prstGeom prst="rect">
            <a:avLst/>
          </a:prstGeom>
          <a:noFill/>
        </p:spPr>
        <p:txBody>
          <a:bodyPr wrap="square" rtlCol="0">
            <a:spAutoFit/>
          </a:bodyPr>
          <a:lstStyle/>
          <a:p>
            <a:pPr defTabSz="779154"/>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事業者の作業期間</a:t>
            </a:r>
          </a:p>
        </p:txBody>
      </p:sp>
      <p:grpSp>
        <p:nvGrpSpPr>
          <p:cNvPr id="162" name="グループ化 161"/>
          <p:cNvGrpSpPr/>
          <p:nvPr/>
        </p:nvGrpSpPr>
        <p:grpSpPr>
          <a:xfrm>
            <a:off x="1352599" y="4261726"/>
            <a:ext cx="4558954" cy="427817"/>
            <a:chOff x="163374" y="5141279"/>
            <a:chExt cx="5257420" cy="663360"/>
          </a:xfrm>
        </p:grpSpPr>
        <p:grpSp>
          <p:nvGrpSpPr>
            <p:cNvPr id="163" name="グループ化 162"/>
            <p:cNvGrpSpPr/>
            <p:nvPr/>
          </p:nvGrpSpPr>
          <p:grpSpPr>
            <a:xfrm>
              <a:off x="163374" y="5141279"/>
              <a:ext cx="5135944" cy="576869"/>
              <a:chOff x="163374" y="5141279"/>
              <a:chExt cx="5135944" cy="576869"/>
            </a:xfrm>
          </p:grpSpPr>
          <p:sp>
            <p:nvSpPr>
              <p:cNvPr id="166" name="ホームベース 70"/>
              <p:cNvSpPr/>
              <p:nvPr/>
            </p:nvSpPr>
            <p:spPr>
              <a:xfrm>
                <a:off x="1131068" y="5159943"/>
                <a:ext cx="517972" cy="558205"/>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7" name="ホームベース 71"/>
              <p:cNvSpPr/>
              <p:nvPr/>
            </p:nvSpPr>
            <p:spPr>
              <a:xfrm>
                <a:off x="1664385" y="5159939"/>
                <a:ext cx="590868" cy="558205"/>
              </a:xfrm>
              <a:prstGeom prst="homePlate">
                <a:avLst>
                  <a:gd name="adj" fmla="val 2883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8" name="ホームベース 72"/>
              <p:cNvSpPr/>
              <p:nvPr/>
            </p:nvSpPr>
            <p:spPr>
              <a:xfrm>
                <a:off x="638245" y="5157981"/>
                <a:ext cx="239064" cy="558205"/>
              </a:xfrm>
              <a:prstGeom prst="homePlate">
                <a:avLst>
                  <a:gd name="adj" fmla="val 2883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9" name="ホームベース 73"/>
              <p:cNvSpPr/>
              <p:nvPr/>
            </p:nvSpPr>
            <p:spPr>
              <a:xfrm>
                <a:off x="163374" y="5158341"/>
                <a:ext cx="498186" cy="558205"/>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88</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170" name="ホームベース 74"/>
              <p:cNvSpPr/>
              <p:nvPr/>
            </p:nvSpPr>
            <p:spPr>
              <a:xfrm>
                <a:off x="2511093" y="5159942"/>
                <a:ext cx="705237" cy="558205"/>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119</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1" name="ホームベース 75"/>
              <p:cNvSpPr/>
              <p:nvPr/>
            </p:nvSpPr>
            <p:spPr>
              <a:xfrm>
                <a:off x="3226847" y="5146323"/>
                <a:ext cx="2032042" cy="558205"/>
              </a:xfrm>
              <a:prstGeom prst="homePlate">
                <a:avLst>
                  <a:gd name="adj" fmla="val 2883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365</a:t>
                </a:r>
                <a:r>
                  <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2" name="ホームベース 67"/>
              <p:cNvSpPr/>
              <p:nvPr/>
            </p:nvSpPr>
            <p:spPr>
              <a:xfrm>
                <a:off x="5259474" y="5141279"/>
                <a:ext cx="39844" cy="558205"/>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defRPr/>
                </a:pP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64" name="テキスト ボックス 163"/>
            <p:cNvSpPr txBox="1"/>
            <p:nvPr/>
          </p:nvSpPr>
          <p:spPr>
            <a:xfrm>
              <a:off x="5143505" y="5200067"/>
              <a:ext cx="277289" cy="334061"/>
            </a:xfrm>
            <a:prstGeom prst="rect">
              <a:avLst/>
            </a:prstGeom>
            <a:noFill/>
          </p:spPr>
          <p:txBody>
            <a:bodyPr wrap="none" lIns="0" tIns="0" rIns="0" bIns="0" rtlCol="0">
              <a:spAutoFit/>
            </a:bodyPr>
            <a:lstStyle/>
            <a:p>
              <a:pP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5" name="テキスト ボックス 164"/>
            <p:cNvSpPr txBox="1"/>
            <p:nvPr/>
          </p:nvSpPr>
          <p:spPr>
            <a:xfrm>
              <a:off x="529674" y="5470578"/>
              <a:ext cx="406691" cy="334061"/>
            </a:xfrm>
            <a:prstGeom prst="rect">
              <a:avLst/>
            </a:prstGeom>
            <a:noFill/>
          </p:spPr>
          <p:txBody>
            <a:bodyPr wrap="none" lIns="0" tIns="0" rIns="0" bIns="0" rtlCol="0">
              <a:spAutoFit/>
            </a:bodyPr>
            <a:lstStyle/>
            <a:p>
              <a:pPr defTabSz="779154">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44</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73" name="グループ化 172"/>
          <p:cNvGrpSpPr/>
          <p:nvPr/>
        </p:nvGrpSpPr>
        <p:grpSpPr>
          <a:xfrm>
            <a:off x="1352607" y="5334734"/>
            <a:ext cx="4145357" cy="360003"/>
            <a:chOff x="133339" y="6262556"/>
            <a:chExt cx="4953623" cy="989632"/>
          </a:xfrm>
        </p:grpSpPr>
        <p:grpSp>
          <p:nvGrpSpPr>
            <p:cNvPr id="174" name="グループ化 173"/>
            <p:cNvGrpSpPr/>
            <p:nvPr/>
          </p:nvGrpSpPr>
          <p:grpSpPr>
            <a:xfrm>
              <a:off x="133339" y="6262556"/>
              <a:ext cx="4762920" cy="989632"/>
              <a:chOff x="159191" y="6262556"/>
              <a:chExt cx="4762920" cy="989632"/>
            </a:xfrm>
          </p:grpSpPr>
          <p:sp>
            <p:nvSpPr>
              <p:cNvPr id="177" name="ホームベース 57"/>
              <p:cNvSpPr/>
              <p:nvPr/>
            </p:nvSpPr>
            <p:spPr>
              <a:xfrm>
                <a:off x="1027850" y="6262559"/>
                <a:ext cx="597660" cy="989627"/>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8" name="ホームベース 58"/>
              <p:cNvSpPr/>
              <p:nvPr/>
            </p:nvSpPr>
            <p:spPr>
              <a:xfrm>
                <a:off x="1628430" y="6262559"/>
                <a:ext cx="836724" cy="989627"/>
              </a:xfrm>
              <a:prstGeom prst="homePlate">
                <a:avLst>
                  <a:gd name="adj" fmla="val 2883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151</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179" name="ホームベース 59"/>
              <p:cNvSpPr/>
              <p:nvPr/>
            </p:nvSpPr>
            <p:spPr>
              <a:xfrm>
                <a:off x="648520" y="6262556"/>
                <a:ext cx="156595" cy="890664"/>
              </a:xfrm>
              <a:prstGeom prst="homePlate">
                <a:avLst>
                  <a:gd name="adj" fmla="val 2883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0" name="ホームベース 60"/>
              <p:cNvSpPr/>
              <p:nvPr/>
            </p:nvSpPr>
            <p:spPr>
              <a:xfrm>
                <a:off x="159191" y="6262556"/>
                <a:ext cx="438283" cy="989627"/>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84</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1" name="ホームベース 61"/>
              <p:cNvSpPr/>
              <p:nvPr/>
            </p:nvSpPr>
            <p:spPr>
              <a:xfrm>
                <a:off x="2710356" y="6262559"/>
                <a:ext cx="478127" cy="989627"/>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2" name="ホームベース 62"/>
              <p:cNvSpPr/>
              <p:nvPr/>
            </p:nvSpPr>
            <p:spPr>
              <a:xfrm>
                <a:off x="3198532" y="6262559"/>
                <a:ext cx="1656184" cy="989627"/>
              </a:xfrm>
              <a:prstGeom prst="homePlate">
                <a:avLst>
                  <a:gd name="adj" fmla="val 2883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296</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183" name="ホームベース 68"/>
              <p:cNvSpPr/>
              <p:nvPr/>
            </p:nvSpPr>
            <p:spPr>
              <a:xfrm>
                <a:off x="4854375" y="6262561"/>
                <a:ext cx="67736" cy="989627"/>
              </a:xfrm>
              <a:prstGeom prst="homePlate">
                <a:avLst>
                  <a:gd name="adj" fmla="val 28836"/>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defRPr/>
                </a:pP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75" name="テキスト ボックス 174"/>
            <p:cNvSpPr txBox="1"/>
            <p:nvPr/>
          </p:nvSpPr>
          <p:spPr>
            <a:xfrm>
              <a:off x="590702" y="6318646"/>
              <a:ext cx="78" cy="592246"/>
            </a:xfrm>
            <a:prstGeom prst="rect">
              <a:avLst/>
            </a:prstGeom>
            <a:noFill/>
          </p:spPr>
          <p:txBody>
            <a:bodyPr wrap="none" lIns="0" tIns="0" rIns="0" bIns="0" rtlCol="0">
              <a:spAutoFit/>
            </a:bodyPr>
            <a:lstStyle/>
            <a:p>
              <a:pPr defTabSz="779154">
                <a:defRPr/>
              </a:pP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6" name="テキスト ボックス 175"/>
            <p:cNvSpPr txBox="1"/>
            <p:nvPr/>
          </p:nvSpPr>
          <p:spPr>
            <a:xfrm>
              <a:off x="4604241" y="6418441"/>
              <a:ext cx="482721" cy="592246"/>
            </a:xfrm>
            <a:prstGeom prst="rect">
              <a:avLst/>
            </a:prstGeom>
            <a:noFill/>
          </p:spPr>
          <p:txBody>
            <a:bodyPr wrap="none" lIns="0" tIns="0" rIns="0" bIns="0" rtlCol="0">
              <a:spAutoFit/>
            </a:bodyPr>
            <a:lstStyle/>
            <a:p>
              <a:pP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grpSp>
      <p:sp>
        <p:nvSpPr>
          <p:cNvPr id="184" name="左中かっこ 183"/>
          <p:cNvSpPr/>
          <p:nvPr/>
        </p:nvSpPr>
        <p:spPr>
          <a:xfrm rot="5400000">
            <a:off x="5820742" y="-1726678"/>
            <a:ext cx="266645" cy="6472542"/>
          </a:xfrm>
          <a:prstGeom prst="leftBrace">
            <a:avLst>
              <a:gd name="adj1" fmla="val 42749"/>
              <a:gd name="adj2" fmla="val 25953"/>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779154"/>
            <a:endParaRPr lang="ja-JP" altLang="en-US" sz="12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5" name="テキスト ボックス 184"/>
          <p:cNvSpPr txBox="1"/>
          <p:nvPr/>
        </p:nvSpPr>
        <p:spPr>
          <a:xfrm>
            <a:off x="944174" y="1480394"/>
            <a:ext cx="1098263" cy="276999"/>
          </a:xfrm>
          <a:prstGeom prst="rect">
            <a:avLst/>
          </a:prstGeom>
          <a:noFill/>
        </p:spPr>
        <p:txBody>
          <a:bodyPr wrap="square" rtlCol="0">
            <a:spAutoFit/>
          </a:bodyPr>
          <a:lstStyle/>
          <a:p>
            <a:pPr algn="ctr" defTabSz="779154"/>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配慮書手続</a:t>
            </a:r>
          </a:p>
        </p:txBody>
      </p:sp>
      <p:sp>
        <p:nvSpPr>
          <p:cNvPr id="186" name="テキスト ボックス 185"/>
          <p:cNvSpPr txBox="1"/>
          <p:nvPr/>
        </p:nvSpPr>
        <p:spPr>
          <a:xfrm>
            <a:off x="1856663" y="1496148"/>
            <a:ext cx="1486807" cy="276999"/>
          </a:xfrm>
          <a:prstGeom prst="rect">
            <a:avLst/>
          </a:prstGeom>
          <a:noFill/>
        </p:spPr>
        <p:txBody>
          <a:bodyPr wrap="square" rtlCol="0">
            <a:spAutoFit/>
          </a:bodyPr>
          <a:lstStyle/>
          <a:p>
            <a:pPr defTabSz="779154"/>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方法書作成</a:t>
            </a:r>
          </a:p>
        </p:txBody>
      </p:sp>
      <p:sp>
        <p:nvSpPr>
          <p:cNvPr id="187" name="テキスト ボックス 186"/>
          <p:cNvSpPr txBox="1"/>
          <p:nvPr/>
        </p:nvSpPr>
        <p:spPr>
          <a:xfrm>
            <a:off x="2817343" y="1495764"/>
            <a:ext cx="1341393" cy="276999"/>
          </a:xfrm>
          <a:prstGeom prst="rect">
            <a:avLst/>
          </a:prstGeom>
          <a:noFill/>
        </p:spPr>
        <p:txBody>
          <a:bodyPr wrap="square" rtlCol="0">
            <a:spAutoFit/>
          </a:bodyPr>
          <a:lstStyle/>
          <a:p>
            <a:pPr defTabSz="779154"/>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方法書手続</a:t>
            </a:r>
          </a:p>
        </p:txBody>
      </p:sp>
      <p:sp>
        <p:nvSpPr>
          <p:cNvPr id="188" name="テキスト ボックス 187"/>
          <p:cNvSpPr txBox="1"/>
          <p:nvPr/>
        </p:nvSpPr>
        <p:spPr>
          <a:xfrm>
            <a:off x="4506436" y="1496149"/>
            <a:ext cx="2385008" cy="276999"/>
          </a:xfrm>
          <a:prstGeom prst="rect">
            <a:avLst/>
          </a:prstGeom>
          <a:noFill/>
        </p:spPr>
        <p:txBody>
          <a:bodyPr wrap="square" rtlCol="0">
            <a:spAutoFit/>
          </a:bodyPr>
          <a:lstStyle/>
          <a:p>
            <a:pPr defTabSz="779154"/>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調査・予測・評価、準備書作成</a:t>
            </a:r>
          </a:p>
        </p:txBody>
      </p:sp>
      <p:sp>
        <p:nvSpPr>
          <p:cNvPr id="189" name="テキスト ボックス 188"/>
          <p:cNvSpPr txBox="1"/>
          <p:nvPr/>
        </p:nvSpPr>
        <p:spPr>
          <a:xfrm>
            <a:off x="7951698" y="1496149"/>
            <a:ext cx="950836" cy="276999"/>
          </a:xfrm>
          <a:prstGeom prst="rect">
            <a:avLst/>
          </a:prstGeom>
          <a:noFill/>
        </p:spPr>
        <p:txBody>
          <a:bodyPr wrap="square" rtlCol="0">
            <a:spAutoFit/>
          </a:bodyPr>
          <a:lstStyle/>
          <a:p>
            <a:pPr defTabSz="779154"/>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準備書手続</a:t>
            </a:r>
          </a:p>
        </p:txBody>
      </p:sp>
      <p:cxnSp>
        <p:nvCxnSpPr>
          <p:cNvPr id="190" name="直線コネクタ 189"/>
          <p:cNvCxnSpPr/>
          <p:nvPr/>
        </p:nvCxnSpPr>
        <p:spPr>
          <a:xfrm>
            <a:off x="9186255" y="2368342"/>
            <a:ext cx="0" cy="3134827"/>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191" name="テキスト ボックス 190"/>
          <p:cNvSpPr txBox="1"/>
          <p:nvPr/>
        </p:nvSpPr>
        <p:spPr>
          <a:xfrm>
            <a:off x="8762890" y="2068982"/>
            <a:ext cx="442788" cy="215444"/>
          </a:xfrm>
          <a:prstGeom prst="rect">
            <a:avLst/>
          </a:prstGeom>
          <a:solidFill>
            <a:srgbClr val="FFFFFF">
              <a:alpha val="85098"/>
            </a:srgbClr>
          </a:solidFill>
        </p:spPr>
        <p:txBody>
          <a:bodyPr wrap="square" lIns="0" tIns="0" rIns="0" bIns="0" rtlCol="0" anchor="t" anchorCtr="0">
            <a:spAutoFit/>
          </a:bodyPr>
          <a:lstStyle/>
          <a:p>
            <a:pPr defTabSz="779154">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192" name="テキスト ボックス 191"/>
          <p:cNvSpPr txBox="1"/>
          <p:nvPr/>
        </p:nvSpPr>
        <p:spPr>
          <a:xfrm>
            <a:off x="9138340" y="2068981"/>
            <a:ext cx="613493" cy="215444"/>
          </a:xfrm>
          <a:prstGeom prst="rect">
            <a:avLst/>
          </a:prstGeom>
          <a:solidFill>
            <a:srgbClr val="FFFFFF">
              <a:alpha val="85098"/>
            </a:srgbClr>
          </a:solidFill>
        </p:spPr>
        <p:txBody>
          <a:bodyPr wrap="square" lIns="0" tIns="0" rIns="0" bIns="0" rtlCol="0" anchor="t" anchorCtr="0">
            <a:spAutoFit/>
          </a:bodyPr>
          <a:lstStyle/>
          <a:p>
            <a:pPr defTabSz="779154">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193" name="テキスト ボックス 192"/>
          <p:cNvSpPr txBox="1"/>
          <p:nvPr/>
        </p:nvSpPr>
        <p:spPr>
          <a:xfrm>
            <a:off x="8409385" y="2301226"/>
            <a:ext cx="770900" cy="523220"/>
          </a:xfrm>
          <a:prstGeom prst="rect">
            <a:avLst/>
          </a:prstGeom>
          <a:solidFill>
            <a:srgbClr val="FFFFFF">
              <a:alpha val="85098"/>
            </a:srgbClr>
          </a:solidFill>
        </p:spPr>
        <p:txBody>
          <a:bodyPr wrap="square" rtlCol="0">
            <a:spAutoFit/>
          </a:bodyPr>
          <a:lstStyle/>
          <a:p>
            <a:pPr algn="ctr" defTabSz="779154"/>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評価書</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779154"/>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作成</a:t>
            </a:r>
          </a:p>
        </p:txBody>
      </p:sp>
      <p:sp>
        <p:nvSpPr>
          <p:cNvPr id="194" name="テキスト ボックス 193"/>
          <p:cNvSpPr txBox="1"/>
          <p:nvPr/>
        </p:nvSpPr>
        <p:spPr>
          <a:xfrm>
            <a:off x="9036095" y="2329716"/>
            <a:ext cx="813455" cy="523220"/>
          </a:xfrm>
          <a:prstGeom prst="rect">
            <a:avLst/>
          </a:prstGeom>
          <a:solidFill>
            <a:schemeClr val="bg1"/>
          </a:solidFill>
        </p:spPr>
        <p:txBody>
          <a:bodyPr wrap="square" rtlCol="0">
            <a:spAutoFit/>
          </a:bodyPr>
          <a:lstStyle/>
          <a:p>
            <a:pPr algn="ctr" defTabSz="779154"/>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評価書</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defTabSz="779154"/>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手続</a:t>
            </a:r>
          </a:p>
        </p:txBody>
      </p:sp>
      <p:sp>
        <p:nvSpPr>
          <p:cNvPr id="195" name="テキスト ボックス 194"/>
          <p:cNvSpPr txBox="1"/>
          <p:nvPr/>
        </p:nvSpPr>
        <p:spPr>
          <a:xfrm>
            <a:off x="5205154" y="4151421"/>
            <a:ext cx="480451" cy="254044"/>
          </a:xfrm>
          <a:prstGeom prst="rect">
            <a:avLst/>
          </a:prstGeom>
          <a:noFill/>
        </p:spPr>
        <p:txBody>
          <a:bodyPr wrap="square" rtlCol="0">
            <a:spAutoFit/>
          </a:bodyPr>
          <a:lstStyle/>
          <a:p>
            <a:pPr marL="77105" indent="-77105" defTabSz="779154"/>
            <a:r>
              <a:rPr lang="en-US" altLang="ja-JP"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p>
        </p:txBody>
      </p:sp>
      <p:sp>
        <p:nvSpPr>
          <p:cNvPr id="196" name="テキスト ボックス 195"/>
          <p:cNvSpPr txBox="1"/>
          <p:nvPr/>
        </p:nvSpPr>
        <p:spPr>
          <a:xfrm>
            <a:off x="302445" y="6520021"/>
            <a:ext cx="7459463" cy="338554"/>
          </a:xfrm>
          <a:prstGeom prst="rect">
            <a:avLst/>
          </a:prstGeom>
          <a:noFill/>
        </p:spPr>
        <p:txBody>
          <a:bodyPr wrap="square" rtlCol="0">
            <a:spAutoFit/>
          </a:bodyPr>
          <a:lstStyle/>
          <a:p>
            <a:pPr marL="77105" indent="-77105" defTabSz="779154"/>
            <a:r>
              <a:rPr lang="en-US" altLang="ja-JP" sz="1600" dirty="0">
                <a:solidFill>
                  <a:prstClr val="black"/>
                </a:solidFill>
                <a:latin typeface="メイリオ" pitchFamily="50" charset="-128"/>
                <a:ea typeface="メイリオ" pitchFamily="50" charset="-128"/>
                <a:cs typeface="メイリオ" pitchFamily="50" charset="-128"/>
              </a:rPr>
              <a:t>※</a:t>
            </a:r>
            <a:r>
              <a:rPr lang="ja-JP" altLang="en-US" sz="1600" dirty="0">
                <a:solidFill>
                  <a:prstClr val="black"/>
                </a:solidFill>
                <a:latin typeface="メイリオ" pitchFamily="50" charset="-128"/>
                <a:ea typeface="メイリオ" pitchFamily="50" charset="-128"/>
                <a:cs typeface="メイリオ" pitchFamily="50" charset="-128"/>
              </a:rPr>
              <a:t>２　評価書作成以外の作業（他法令調整や機種変更の検討等）も含む。</a:t>
            </a:r>
            <a:endParaRPr lang="en-US" altLang="ja-JP" sz="1600" dirty="0">
              <a:solidFill>
                <a:prstClr val="black"/>
              </a:solidFill>
              <a:latin typeface="メイリオ" pitchFamily="50" charset="-128"/>
              <a:ea typeface="メイリオ" pitchFamily="50" charset="-128"/>
              <a:cs typeface="メイリオ" pitchFamily="50" charset="-128"/>
            </a:endParaRPr>
          </a:p>
        </p:txBody>
      </p:sp>
      <p:sp>
        <p:nvSpPr>
          <p:cNvPr id="197" name="テキスト ボックス 196"/>
          <p:cNvSpPr txBox="1"/>
          <p:nvPr/>
        </p:nvSpPr>
        <p:spPr>
          <a:xfrm>
            <a:off x="4826788" y="5259211"/>
            <a:ext cx="480451" cy="254044"/>
          </a:xfrm>
          <a:prstGeom prst="rect">
            <a:avLst/>
          </a:prstGeom>
          <a:noFill/>
        </p:spPr>
        <p:txBody>
          <a:bodyPr wrap="square" rtlCol="0">
            <a:spAutoFit/>
          </a:bodyPr>
          <a:lstStyle/>
          <a:p>
            <a:pPr marL="77105" indent="-77105" defTabSz="779154"/>
            <a:r>
              <a:rPr lang="en-US" altLang="ja-JP"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a:t>
            </a:r>
          </a:p>
        </p:txBody>
      </p:sp>
      <p:sp>
        <p:nvSpPr>
          <p:cNvPr id="198" name="テキスト ボックス 197"/>
          <p:cNvSpPr txBox="1"/>
          <p:nvPr/>
        </p:nvSpPr>
        <p:spPr>
          <a:xfrm>
            <a:off x="-135847" y="1464223"/>
            <a:ext cx="1219784" cy="276999"/>
          </a:xfrm>
          <a:prstGeom prst="rect">
            <a:avLst/>
          </a:prstGeom>
          <a:noFill/>
        </p:spPr>
        <p:txBody>
          <a:bodyPr wrap="square" rtlCol="0">
            <a:spAutoFit/>
          </a:bodyPr>
          <a:lstStyle/>
          <a:p>
            <a:pPr algn="ctr" defTabSz="779154"/>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配慮書作成</a:t>
            </a:r>
          </a:p>
        </p:txBody>
      </p:sp>
      <p:sp>
        <p:nvSpPr>
          <p:cNvPr id="199" name="正方形/長方形 198"/>
          <p:cNvSpPr/>
          <p:nvPr/>
        </p:nvSpPr>
        <p:spPr>
          <a:xfrm>
            <a:off x="52802" y="4176007"/>
            <a:ext cx="1728923" cy="502864"/>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0" name="ストライプ矢印 85"/>
          <p:cNvSpPr/>
          <p:nvPr/>
        </p:nvSpPr>
        <p:spPr>
          <a:xfrm>
            <a:off x="56456" y="1708981"/>
            <a:ext cx="1220704" cy="360000"/>
          </a:xfrm>
          <a:prstGeom prst="stripedRightArrow">
            <a:avLst>
              <a:gd name="adj1" fmla="val 100000"/>
              <a:gd name="adj2" fmla="val 27911"/>
            </a:avLst>
          </a:prstGeom>
          <a:solidFill>
            <a:srgbClr val="FFCCFF">
              <a:alpha val="60000"/>
            </a:srgbClr>
          </a:solid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defTabSz="779154"/>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約半年～</a:t>
            </a: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p>
        </p:txBody>
      </p:sp>
      <p:sp>
        <p:nvSpPr>
          <p:cNvPr id="201" name="正方形/長方形 200"/>
          <p:cNvSpPr/>
          <p:nvPr/>
        </p:nvSpPr>
        <p:spPr>
          <a:xfrm>
            <a:off x="52799" y="5264171"/>
            <a:ext cx="1677040" cy="471025"/>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2" name="テキスト ボックス 201"/>
          <p:cNvSpPr txBox="1"/>
          <p:nvPr/>
        </p:nvSpPr>
        <p:spPr>
          <a:xfrm>
            <a:off x="2072687" y="5378774"/>
            <a:ext cx="655949" cy="307777"/>
          </a:xfrm>
          <a:prstGeom prst="rect">
            <a:avLst/>
          </a:prstGeom>
          <a:noFill/>
        </p:spPr>
        <p:txBody>
          <a:bodyPr wrap="none" rtlCol="0">
            <a:spAutoFit/>
          </a:bodyPr>
          <a:lstStyle/>
          <a:p>
            <a:pP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106</a:t>
            </a:r>
            <a:r>
              <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203" name="テキスト ボックス 202"/>
          <p:cNvSpPr txBox="1"/>
          <p:nvPr/>
        </p:nvSpPr>
        <p:spPr>
          <a:xfrm>
            <a:off x="3440490" y="5326387"/>
            <a:ext cx="550151" cy="307777"/>
          </a:xfrm>
          <a:prstGeom prst="rect">
            <a:avLst/>
          </a:prstGeom>
          <a:noFill/>
        </p:spPr>
        <p:txBody>
          <a:bodyPr wrap="none" rtlCol="0">
            <a:spAutoFit/>
          </a:bodyPr>
          <a:lstStyle/>
          <a:p>
            <a:pP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86</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204" name="テキスト ボックス 203"/>
          <p:cNvSpPr txBox="1"/>
          <p:nvPr/>
        </p:nvSpPr>
        <p:spPr>
          <a:xfrm>
            <a:off x="302440" y="6238338"/>
            <a:ext cx="3434368" cy="338554"/>
          </a:xfrm>
          <a:prstGeom prst="rect">
            <a:avLst/>
          </a:prstGeom>
          <a:noFill/>
        </p:spPr>
        <p:txBody>
          <a:bodyPr wrap="square" rtlCol="0">
            <a:spAutoFit/>
          </a:bodyPr>
          <a:lstStyle/>
          <a:p>
            <a:pPr marL="77105" indent="-77105" defTabSz="779154"/>
            <a:r>
              <a:rPr lang="en-US" altLang="ja-JP" sz="1600" dirty="0">
                <a:solidFill>
                  <a:prstClr val="black"/>
                </a:solidFill>
                <a:latin typeface="メイリオ" pitchFamily="50" charset="-128"/>
                <a:ea typeface="メイリオ" pitchFamily="50" charset="-128"/>
                <a:cs typeface="メイリオ" pitchFamily="50" charset="-128"/>
              </a:rPr>
              <a:t>※</a:t>
            </a:r>
            <a:r>
              <a:rPr lang="ja-JP" altLang="en-US" sz="1600" dirty="0">
                <a:solidFill>
                  <a:prstClr val="black"/>
                </a:solidFill>
                <a:latin typeface="メイリオ" pitchFamily="50" charset="-128"/>
                <a:ea typeface="メイリオ" pitchFamily="50" charset="-128"/>
                <a:cs typeface="メイリオ" pitchFamily="50" charset="-128"/>
              </a:rPr>
              <a:t>１　事業者見解の作成期間を含む。</a:t>
            </a:r>
            <a:endParaRPr lang="en-US" altLang="ja-JP" sz="1600" dirty="0">
              <a:solidFill>
                <a:prstClr val="black"/>
              </a:solidFill>
              <a:latin typeface="メイリオ" pitchFamily="50" charset="-128"/>
              <a:ea typeface="メイリオ" pitchFamily="50" charset="-128"/>
              <a:cs typeface="メイリオ" pitchFamily="50" charset="-128"/>
            </a:endParaRPr>
          </a:p>
        </p:txBody>
      </p:sp>
      <p:sp>
        <p:nvSpPr>
          <p:cNvPr id="205" name="ホームベース 86"/>
          <p:cNvSpPr/>
          <p:nvPr/>
        </p:nvSpPr>
        <p:spPr>
          <a:xfrm>
            <a:off x="1886589" y="5347977"/>
            <a:ext cx="186092" cy="360000"/>
          </a:xfrm>
          <a:prstGeom prst="homePlate">
            <a:avLst>
              <a:gd name="adj" fmla="val 2883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6" name="テキスト ボックス 205"/>
          <p:cNvSpPr txBox="1"/>
          <p:nvPr/>
        </p:nvSpPr>
        <p:spPr>
          <a:xfrm>
            <a:off x="1555746" y="5614897"/>
            <a:ext cx="543739" cy="307777"/>
          </a:xfrm>
          <a:prstGeom prst="rect">
            <a:avLst/>
          </a:prstGeom>
          <a:noFill/>
        </p:spPr>
        <p:txBody>
          <a:bodyPr wrap="none" rtlCol="0">
            <a:spAutoFit/>
          </a:bodyPr>
          <a:lstStyle/>
          <a:p>
            <a:pP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 name="ホームベース 101"/>
          <p:cNvSpPr/>
          <p:nvPr/>
        </p:nvSpPr>
        <p:spPr>
          <a:xfrm>
            <a:off x="1976629" y="4277484"/>
            <a:ext cx="212677" cy="360000"/>
          </a:xfrm>
          <a:prstGeom prst="homePlate">
            <a:avLst>
              <a:gd name="adj" fmla="val 2883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 name="ホームベース 102"/>
          <p:cNvSpPr/>
          <p:nvPr/>
        </p:nvSpPr>
        <p:spPr>
          <a:xfrm>
            <a:off x="3296823" y="5344948"/>
            <a:ext cx="199385" cy="360000"/>
          </a:xfrm>
          <a:prstGeom prst="homePlate">
            <a:avLst>
              <a:gd name="adj" fmla="val 2883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 name="ホームベース 103"/>
          <p:cNvSpPr/>
          <p:nvPr/>
        </p:nvSpPr>
        <p:spPr>
          <a:xfrm>
            <a:off x="2504760" y="1704249"/>
            <a:ext cx="288000" cy="360000"/>
          </a:xfrm>
          <a:prstGeom prst="homePlate">
            <a:avLst>
              <a:gd name="adj" fmla="val 2883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 name="ホームベース 105"/>
          <p:cNvSpPr/>
          <p:nvPr/>
        </p:nvSpPr>
        <p:spPr>
          <a:xfrm>
            <a:off x="7704835" y="1701408"/>
            <a:ext cx="199385" cy="360000"/>
          </a:xfrm>
          <a:prstGeom prst="homePlate">
            <a:avLst>
              <a:gd name="adj" fmla="val 2883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1" name="ホームベース 107"/>
          <p:cNvSpPr/>
          <p:nvPr/>
        </p:nvSpPr>
        <p:spPr>
          <a:xfrm>
            <a:off x="3152807" y="4272488"/>
            <a:ext cx="199385" cy="360000"/>
          </a:xfrm>
          <a:prstGeom prst="homePlate">
            <a:avLst>
              <a:gd name="adj" fmla="val 2883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9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2" name="ホームベース 122"/>
          <p:cNvSpPr/>
          <p:nvPr/>
        </p:nvSpPr>
        <p:spPr>
          <a:xfrm>
            <a:off x="6611823" y="2799002"/>
            <a:ext cx="332892" cy="260735"/>
          </a:xfrm>
          <a:prstGeom prst="homePlate">
            <a:avLst>
              <a:gd name="adj" fmla="val 2883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3" name="テキスト ボックス 212"/>
          <p:cNvSpPr txBox="1"/>
          <p:nvPr/>
        </p:nvSpPr>
        <p:spPr>
          <a:xfrm>
            <a:off x="6950467" y="2785736"/>
            <a:ext cx="1294071" cy="338554"/>
          </a:xfrm>
          <a:prstGeom prst="rect">
            <a:avLst/>
          </a:prstGeom>
          <a:noFill/>
        </p:spPr>
        <p:txBody>
          <a:bodyPr wrap="square" rtlCol="0">
            <a:spAutoFit/>
          </a:bodyPr>
          <a:lstStyle/>
          <a:p>
            <a:pPr defTabSz="779154"/>
            <a:r>
              <a:rPr lang="ja-JP" altLang="en-US" sz="1600" dirty="0">
                <a:solidFill>
                  <a:prstClr val="black"/>
                </a:solidFill>
                <a:latin typeface="メイリオ" pitchFamily="50" charset="-128"/>
                <a:ea typeface="メイリオ" pitchFamily="50" charset="-128"/>
                <a:cs typeface="メイリオ" pitchFamily="50" charset="-128"/>
              </a:rPr>
              <a:t>縦覧等</a:t>
            </a:r>
            <a:endParaRPr lang="en-US" altLang="ja-JP" sz="1600" dirty="0">
              <a:solidFill>
                <a:prstClr val="black"/>
              </a:solidFill>
              <a:latin typeface="メイリオ" pitchFamily="50" charset="-128"/>
              <a:ea typeface="メイリオ" pitchFamily="50" charset="-128"/>
              <a:cs typeface="メイリオ" pitchFamily="50" charset="-128"/>
            </a:endParaRPr>
          </a:p>
        </p:txBody>
      </p:sp>
      <p:sp>
        <p:nvSpPr>
          <p:cNvPr id="214" name="テキスト ボックス 213"/>
          <p:cNvSpPr txBox="1"/>
          <p:nvPr/>
        </p:nvSpPr>
        <p:spPr>
          <a:xfrm>
            <a:off x="1928669" y="4345023"/>
            <a:ext cx="360299" cy="169277"/>
          </a:xfrm>
          <a:prstGeom prst="rect">
            <a:avLst/>
          </a:prstGeom>
          <a:noFill/>
        </p:spPr>
        <p:txBody>
          <a:bodyPr wrap="square" lIns="0" tIns="0" rIns="0" bIns="0" rtlCol="0" anchor="t" anchorCtr="0">
            <a:spAutoFit/>
          </a:bodyPr>
          <a:lstStyle/>
          <a:p>
            <a:pPr defTabSz="779154">
              <a:defRPr/>
            </a:pP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215" name="テキスト ボックス 214"/>
          <p:cNvSpPr txBox="1"/>
          <p:nvPr/>
        </p:nvSpPr>
        <p:spPr>
          <a:xfrm>
            <a:off x="1746557" y="5291725"/>
            <a:ext cx="539452" cy="307777"/>
          </a:xfrm>
          <a:prstGeom prst="rect">
            <a:avLst/>
          </a:prstGeom>
          <a:noFill/>
        </p:spPr>
        <p:txBody>
          <a:bodyPr wrap="square" rtlCol="0">
            <a:spAutoFit/>
          </a:bodyPr>
          <a:lstStyle/>
          <a:p>
            <a:pP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6" name="テキスト ボックス 215"/>
          <p:cNvSpPr txBox="1"/>
          <p:nvPr/>
        </p:nvSpPr>
        <p:spPr>
          <a:xfrm>
            <a:off x="2423747" y="1773397"/>
            <a:ext cx="471320" cy="215444"/>
          </a:xfrm>
          <a:prstGeom prst="rect">
            <a:avLst/>
          </a:prstGeom>
          <a:noFill/>
        </p:spPr>
        <p:txBody>
          <a:bodyPr wrap="square" lIns="0" tIns="0" rIns="0" bIns="0" rtlCol="0" anchor="t" anchorCtr="0">
            <a:spAutoFit/>
          </a:bodyPr>
          <a:lstStyle/>
          <a:p>
            <a:pPr defTabSz="779154">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7" name="テキスト ボックス 216"/>
          <p:cNvSpPr txBox="1"/>
          <p:nvPr/>
        </p:nvSpPr>
        <p:spPr>
          <a:xfrm>
            <a:off x="7593842" y="1757387"/>
            <a:ext cx="530443" cy="215444"/>
          </a:xfrm>
          <a:prstGeom prst="rect">
            <a:avLst/>
          </a:prstGeom>
          <a:noFill/>
        </p:spPr>
        <p:txBody>
          <a:bodyPr wrap="square" lIns="0" tIns="0" rIns="0" bIns="0" rtlCol="0" anchor="t" anchorCtr="0">
            <a:spAutoFit/>
          </a:bodyPr>
          <a:lstStyle/>
          <a:p>
            <a:pPr defTabSz="779154">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218" name="テキスト ボックス 217"/>
          <p:cNvSpPr txBox="1"/>
          <p:nvPr/>
        </p:nvSpPr>
        <p:spPr>
          <a:xfrm>
            <a:off x="3080797" y="4333244"/>
            <a:ext cx="360299" cy="169277"/>
          </a:xfrm>
          <a:prstGeom prst="rect">
            <a:avLst/>
          </a:prstGeom>
          <a:noFill/>
        </p:spPr>
        <p:txBody>
          <a:bodyPr wrap="square" lIns="0" tIns="0" rIns="0" bIns="0" rtlCol="0" anchor="t" anchorCtr="0">
            <a:spAutoFit/>
          </a:bodyPr>
          <a:lstStyle/>
          <a:p>
            <a:pPr defTabSz="779154">
              <a:defRPr/>
            </a:pPr>
            <a:r>
              <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219" name="テキスト ボックス 218"/>
          <p:cNvSpPr txBox="1"/>
          <p:nvPr/>
        </p:nvSpPr>
        <p:spPr>
          <a:xfrm>
            <a:off x="3080799" y="5402674"/>
            <a:ext cx="592351" cy="307777"/>
          </a:xfrm>
          <a:prstGeom prst="rect">
            <a:avLst/>
          </a:prstGeom>
          <a:noFill/>
        </p:spPr>
        <p:txBody>
          <a:bodyPr wrap="square" rtlCol="0">
            <a:spAutoFit/>
          </a:bodyPr>
          <a:lstStyle/>
          <a:p>
            <a:pPr defTabSz="779154"/>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43</a:t>
            </a:r>
            <a:r>
              <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0" name="テキスト ボックス 219"/>
          <p:cNvSpPr txBox="1"/>
          <p:nvPr/>
        </p:nvSpPr>
        <p:spPr>
          <a:xfrm>
            <a:off x="3224808" y="1664580"/>
            <a:ext cx="453970" cy="254044"/>
          </a:xfrm>
          <a:prstGeom prst="rect">
            <a:avLst/>
          </a:prstGeom>
          <a:noFill/>
        </p:spPr>
        <p:txBody>
          <a:bodyPr wrap="none" rtlCol="0">
            <a:spAutoFit/>
          </a:bodyPr>
          <a:lstStyle/>
          <a:p>
            <a:pPr defTabSz="779154"/>
            <a:r>
              <a:rPr lang="en-US" altLang="ja-JP"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221" name="テキスト ボックス 220"/>
          <p:cNvSpPr txBox="1"/>
          <p:nvPr/>
        </p:nvSpPr>
        <p:spPr>
          <a:xfrm>
            <a:off x="8541033" y="1670163"/>
            <a:ext cx="441146" cy="246221"/>
          </a:xfrm>
          <a:prstGeom prst="rect">
            <a:avLst/>
          </a:prstGeom>
          <a:noFill/>
        </p:spPr>
        <p:txBody>
          <a:bodyPr wrap="none" rtlCol="0">
            <a:spAutoFit/>
          </a:bodyPr>
          <a:lstStyle/>
          <a:p>
            <a:pPr defTabSz="779154"/>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a:t>
            </a:r>
          </a:p>
        </p:txBody>
      </p:sp>
      <p:sp>
        <p:nvSpPr>
          <p:cNvPr id="222" name="テキスト ボックス 221"/>
          <p:cNvSpPr txBox="1"/>
          <p:nvPr/>
        </p:nvSpPr>
        <p:spPr>
          <a:xfrm>
            <a:off x="2558666" y="4157820"/>
            <a:ext cx="453970" cy="254044"/>
          </a:xfrm>
          <a:prstGeom prst="rect">
            <a:avLst/>
          </a:prstGeom>
          <a:noFill/>
        </p:spPr>
        <p:txBody>
          <a:bodyPr wrap="none" rtlCol="0">
            <a:spAutoFit/>
          </a:bodyPr>
          <a:lstStyle/>
          <a:p>
            <a:pPr defTabSz="779154"/>
            <a:r>
              <a:rPr lang="en-US" altLang="ja-JP" sz="1051" dirty="0">
                <a:solidFill>
                  <a:prstClr val="black"/>
                </a:solidFill>
                <a:latin typeface="メイリオ" pitchFamily="50" charset="-128"/>
                <a:ea typeface="メイリオ" pitchFamily="50" charset="-128"/>
                <a:cs typeface="メイリオ" pitchFamily="50" charset="-128"/>
              </a:rPr>
              <a:t>※</a:t>
            </a:r>
            <a:r>
              <a:rPr lang="ja-JP" altLang="en-US" sz="1051" dirty="0">
                <a:solidFill>
                  <a:prstClr val="black"/>
                </a:solidFill>
                <a:latin typeface="メイリオ" pitchFamily="50" charset="-128"/>
                <a:ea typeface="メイリオ" pitchFamily="50" charset="-128"/>
                <a:cs typeface="メイリオ" pitchFamily="50" charset="-128"/>
              </a:rPr>
              <a:t>１</a:t>
            </a:r>
          </a:p>
        </p:txBody>
      </p:sp>
      <p:sp>
        <p:nvSpPr>
          <p:cNvPr id="223" name="テキスト ボックス 222"/>
          <p:cNvSpPr txBox="1"/>
          <p:nvPr/>
        </p:nvSpPr>
        <p:spPr>
          <a:xfrm>
            <a:off x="3917306" y="4149972"/>
            <a:ext cx="453970" cy="254044"/>
          </a:xfrm>
          <a:prstGeom prst="rect">
            <a:avLst/>
          </a:prstGeom>
          <a:noFill/>
        </p:spPr>
        <p:txBody>
          <a:bodyPr wrap="none" rtlCol="0">
            <a:spAutoFit/>
          </a:bodyPr>
          <a:lstStyle/>
          <a:p>
            <a:pPr defTabSz="779154"/>
            <a:r>
              <a:rPr lang="en-US" altLang="ja-JP" sz="1051" dirty="0">
                <a:solidFill>
                  <a:prstClr val="black"/>
                </a:solidFill>
                <a:latin typeface="メイリオ" pitchFamily="50" charset="-128"/>
                <a:ea typeface="メイリオ" pitchFamily="50" charset="-128"/>
                <a:cs typeface="メイリオ" pitchFamily="50" charset="-128"/>
              </a:rPr>
              <a:t>※</a:t>
            </a:r>
            <a:r>
              <a:rPr lang="ja-JP" altLang="en-US" sz="1051" dirty="0">
                <a:solidFill>
                  <a:prstClr val="black"/>
                </a:solidFill>
                <a:latin typeface="メイリオ" pitchFamily="50" charset="-128"/>
                <a:ea typeface="メイリオ" pitchFamily="50" charset="-128"/>
                <a:cs typeface="メイリオ" pitchFamily="50" charset="-128"/>
              </a:rPr>
              <a:t>１</a:t>
            </a:r>
          </a:p>
        </p:txBody>
      </p:sp>
      <p:sp>
        <p:nvSpPr>
          <p:cNvPr id="224" name="ストライプ矢印 106"/>
          <p:cNvSpPr/>
          <p:nvPr/>
        </p:nvSpPr>
        <p:spPr>
          <a:xfrm>
            <a:off x="84877" y="4223596"/>
            <a:ext cx="1188000" cy="360000"/>
          </a:xfrm>
          <a:prstGeom prst="stripedRightArrow">
            <a:avLst>
              <a:gd name="adj1" fmla="val 100000"/>
              <a:gd name="adj2" fmla="val 27911"/>
            </a:avLst>
          </a:prstGeom>
          <a:solidFill>
            <a:srgbClr val="FFCCFF">
              <a:alpha val="60000"/>
            </a:srgbClr>
          </a:solid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779154"/>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約半年～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p>
        </p:txBody>
      </p:sp>
      <p:sp>
        <p:nvSpPr>
          <p:cNvPr id="225" name="ストライプ矢印 112"/>
          <p:cNvSpPr/>
          <p:nvPr/>
        </p:nvSpPr>
        <p:spPr>
          <a:xfrm>
            <a:off x="75844" y="5283108"/>
            <a:ext cx="1188000" cy="360000"/>
          </a:xfrm>
          <a:prstGeom prst="stripedRightArrow">
            <a:avLst>
              <a:gd name="adj1" fmla="val 100000"/>
              <a:gd name="adj2" fmla="val 27911"/>
            </a:avLst>
          </a:prstGeom>
          <a:solidFill>
            <a:srgbClr val="FFCCFF">
              <a:alpha val="83922"/>
            </a:srgbClr>
          </a:solid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defTabSz="779154"/>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約半年～</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a:t>
            </a:r>
          </a:p>
        </p:txBody>
      </p:sp>
      <p:sp>
        <p:nvSpPr>
          <p:cNvPr id="226" name="テキスト ボックス 225"/>
          <p:cNvSpPr txBox="1"/>
          <p:nvPr/>
        </p:nvSpPr>
        <p:spPr>
          <a:xfrm>
            <a:off x="3570459" y="2404878"/>
            <a:ext cx="1857408" cy="338554"/>
          </a:xfrm>
          <a:prstGeom prst="rect">
            <a:avLst/>
          </a:prstGeom>
          <a:noFill/>
        </p:spPr>
        <p:txBody>
          <a:bodyPr wrap="square" rtlCol="0">
            <a:spAutoFit/>
          </a:bodyPr>
          <a:lstStyle/>
          <a:p>
            <a:pPr defTabSz="779154"/>
            <a:r>
              <a:rPr lang="ja-JP" altLang="en-US" sz="1600" dirty="0">
                <a:solidFill>
                  <a:prstClr val="black"/>
                </a:solidFill>
                <a:latin typeface="メイリオ" pitchFamily="50" charset="-128"/>
                <a:ea typeface="メイリオ" pitchFamily="50" charset="-128"/>
                <a:cs typeface="メイリオ" pitchFamily="50" charset="-128"/>
              </a:rPr>
              <a:t>うち、環境省</a:t>
            </a:r>
            <a:endParaRPr lang="en-US" altLang="ja-JP" sz="1600" dirty="0">
              <a:solidFill>
                <a:prstClr val="black"/>
              </a:solidFill>
              <a:latin typeface="メイリオ" pitchFamily="50" charset="-128"/>
              <a:ea typeface="メイリオ" pitchFamily="50" charset="-128"/>
              <a:cs typeface="メイリオ" pitchFamily="50" charset="-128"/>
            </a:endParaRPr>
          </a:p>
        </p:txBody>
      </p:sp>
      <p:sp>
        <p:nvSpPr>
          <p:cNvPr id="227" name="右矢印 116"/>
          <p:cNvSpPr/>
          <p:nvPr/>
        </p:nvSpPr>
        <p:spPr>
          <a:xfrm>
            <a:off x="3314151" y="2415891"/>
            <a:ext cx="332892" cy="260735"/>
          </a:xfrm>
          <a:prstGeom prst="rightArrow">
            <a:avLst/>
          </a:prstGeom>
          <a:solidFill>
            <a:schemeClr val="accent6"/>
          </a:solidFill>
          <a:ln w="635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8" name="右矢印 118"/>
          <p:cNvSpPr/>
          <p:nvPr/>
        </p:nvSpPr>
        <p:spPr>
          <a:xfrm>
            <a:off x="8260146" y="1916832"/>
            <a:ext cx="332892" cy="216000"/>
          </a:xfrm>
          <a:prstGeom prst="rightArrow">
            <a:avLst/>
          </a:prstGeom>
          <a:solidFill>
            <a:schemeClr val="accent6"/>
          </a:solidFill>
          <a:ln w="635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9" name="右矢印 128"/>
          <p:cNvSpPr/>
          <p:nvPr/>
        </p:nvSpPr>
        <p:spPr>
          <a:xfrm>
            <a:off x="3723471" y="4430307"/>
            <a:ext cx="180000" cy="180000"/>
          </a:xfrm>
          <a:prstGeom prst="rightArrow">
            <a:avLst/>
          </a:prstGeom>
          <a:solidFill>
            <a:schemeClr val="accent6"/>
          </a:solidFill>
          <a:ln w="635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0" name="右矢印 129"/>
          <p:cNvSpPr/>
          <p:nvPr/>
        </p:nvSpPr>
        <p:spPr>
          <a:xfrm>
            <a:off x="3712847" y="5498731"/>
            <a:ext cx="180000" cy="180000"/>
          </a:xfrm>
          <a:prstGeom prst="rightArrow">
            <a:avLst/>
          </a:prstGeom>
          <a:solidFill>
            <a:schemeClr val="accent6"/>
          </a:solidFill>
          <a:ln w="6350">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79154"/>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1" name="テキスト ボックス 230"/>
          <p:cNvSpPr txBox="1"/>
          <p:nvPr/>
        </p:nvSpPr>
        <p:spPr>
          <a:xfrm>
            <a:off x="3655775" y="5716289"/>
            <a:ext cx="411944" cy="215444"/>
          </a:xfrm>
          <a:prstGeom prst="rect">
            <a:avLst/>
          </a:prstGeom>
          <a:noFill/>
        </p:spPr>
        <p:txBody>
          <a:bodyPr wrap="square" lIns="0" tIns="0" rIns="0" bIns="0" rtlCol="0" anchor="t" anchorCtr="0">
            <a:spAutoFit/>
          </a:bodyPr>
          <a:lstStyle/>
          <a:p>
            <a:pPr defTabSz="779154">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232" name="テキスト ボックス 231"/>
          <p:cNvSpPr txBox="1"/>
          <p:nvPr/>
        </p:nvSpPr>
        <p:spPr>
          <a:xfrm>
            <a:off x="3587590" y="4582073"/>
            <a:ext cx="360299" cy="215444"/>
          </a:xfrm>
          <a:prstGeom prst="rect">
            <a:avLst/>
          </a:prstGeom>
          <a:noFill/>
        </p:spPr>
        <p:txBody>
          <a:bodyPr wrap="square" lIns="0" tIns="0" rIns="0" bIns="0" rtlCol="0" anchor="t" anchorCtr="0">
            <a:spAutoFit/>
          </a:bodyPr>
          <a:lstStyle/>
          <a:p>
            <a:pPr defTabSz="779154">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p>
        </p:txBody>
      </p:sp>
      <p:sp>
        <p:nvSpPr>
          <p:cNvPr id="233" name="テキスト ボックス 232"/>
          <p:cNvSpPr txBox="1"/>
          <p:nvPr/>
        </p:nvSpPr>
        <p:spPr>
          <a:xfrm>
            <a:off x="8234221" y="2122371"/>
            <a:ext cx="622689" cy="215444"/>
          </a:xfrm>
          <a:prstGeom prst="rect">
            <a:avLst/>
          </a:prstGeom>
          <a:noFill/>
        </p:spPr>
        <p:txBody>
          <a:bodyPr wrap="square" lIns="0" tIns="0" rIns="0" bIns="0" rtlCol="0" anchor="t" anchorCtr="0">
            <a:spAutoFit/>
          </a:bodyPr>
          <a:lstStyle/>
          <a:p>
            <a:pPr defTabSz="779154">
              <a:defRPr/>
            </a:pPr>
            <a:r>
              <a:rPr lang="en-US" altLang="ja-JP" sz="1400" dirty="0">
                <a:solidFill>
                  <a:prstClr val="black"/>
                </a:solidFill>
                <a:latin typeface="メイリオ" pitchFamily="50" charset="-128"/>
                <a:ea typeface="メイリオ" pitchFamily="50" charset="-128"/>
                <a:cs typeface="メイリオ" pitchFamily="50" charset="-128"/>
              </a:rPr>
              <a:t>90</a:t>
            </a:r>
            <a:r>
              <a:rPr lang="ja-JP" altLang="en-US" sz="1400" dirty="0">
                <a:solidFill>
                  <a:prstClr val="black"/>
                </a:solidFill>
                <a:latin typeface="メイリオ" pitchFamily="50" charset="-128"/>
                <a:ea typeface="メイリオ" pitchFamily="50" charset="-128"/>
                <a:cs typeface="メイリオ" pitchFamily="50" charset="-128"/>
              </a:rPr>
              <a:t>日</a:t>
            </a:r>
          </a:p>
        </p:txBody>
      </p:sp>
      <p:sp>
        <p:nvSpPr>
          <p:cNvPr id="234" name="大かっこ 233"/>
          <p:cNvSpPr/>
          <p:nvPr/>
        </p:nvSpPr>
        <p:spPr>
          <a:xfrm>
            <a:off x="3234261" y="2402962"/>
            <a:ext cx="1743077" cy="27108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779154"/>
            <a:endParaRPr lang="ja-JP" altLang="en-US" sz="14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5" name="テキスト ボックス 234"/>
          <p:cNvSpPr txBox="1"/>
          <p:nvPr/>
        </p:nvSpPr>
        <p:spPr>
          <a:xfrm>
            <a:off x="2216703" y="4369356"/>
            <a:ext cx="359073" cy="215444"/>
          </a:xfrm>
          <a:prstGeom prst="rect">
            <a:avLst/>
          </a:prstGeom>
          <a:noFill/>
        </p:spPr>
        <p:txBody>
          <a:bodyPr wrap="none" lIns="0" tIns="0" rIns="0" bIns="0" rtlCol="0">
            <a:spAutoFit/>
          </a:bodyPr>
          <a:lstStyle/>
          <a:p>
            <a:pPr defTabSz="779154">
              <a:defRPr/>
            </a:pPr>
            <a:r>
              <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93</a:t>
            </a:r>
            <a:r>
              <a:rPr lang="ja-JP" altLang="en-US" sz="105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6" name="テキスト ボックス 3"/>
          <p:cNvSpPr txBox="1">
            <a:spLocks noChangeArrowheads="1"/>
          </p:cNvSpPr>
          <p:nvPr/>
        </p:nvSpPr>
        <p:spPr bwMode="auto">
          <a:xfrm>
            <a:off x="0" y="-27384"/>
            <a:ext cx="9906000" cy="600483"/>
          </a:xfrm>
          <a:prstGeom prst="rect">
            <a:avLst/>
          </a:prstGeom>
          <a:noFill/>
          <a:ln>
            <a:noFill/>
          </a:ln>
          <a:extLst/>
        </p:spPr>
        <p:txBody>
          <a:bodyPr lIns="77907" tIns="38952" rIns="77907" bIns="38952" anchor="ct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fontAlgn="base">
              <a:spcBef>
                <a:spcPct val="0"/>
              </a:spcBef>
              <a:spcAft>
                <a:spcPct val="0"/>
              </a:spcAft>
              <a:buFontTx/>
              <a:buNone/>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風力発電所の環境アセスメント手続の迅速化　実績</a:t>
            </a:r>
            <a:endParaRPr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7" name="テキスト ボックス 236"/>
          <p:cNvSpPr txBox="1"/>
          <p:nvPr/>
        </p:nvSpPr>
        <p:spPr>
          <a:xfrm>
            <a:off x="4895347" y="2391262"/>
            <a:ext cx="2875876" cy="338554"/>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：審査の合理化・迅速化</a:t>
            </a:r>
          </a:p>
        </p:txBody>
      </p:sp>
      <p:sp>
        <p:nvSpPr>
          <p:cNvPr id="238" name="テキスト ボックス 237"/>
          <p:cNvSpPr txBox="1"/>
          <p:nvPr/>
        </p:nvSpPr>
        <p:spPr>
          <a:xfrm>
            <a:off x="2429885" y="2783614"/>
            <a:ext cx="4612773" cy="338554"/>
          </a:xfrm>
          <a:prstGeom prst="rect">
            <a:avLst/>
          </a:prstGeom>
          <a:noFill/>
        </p:spPr>
        <p:txBody>
          <a:bodyPr wrap="square" rtlCol="0">
            <a:spAutoFit/>
          </a:bodyP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：国から環境情報を提供、前倒し調査の支援</a:t>
            </a:r>
          </a:p>
        </p:txBody>
      </p:sp>
      <p:sp>
        <p:nvSpPr>
          <p:cNvPr id="239" name="テキスト ボックス 238"/>
          <p:cNvSpPr txBox="1"/>
          <p:nvPr/>
        </p:nvSpPr>
        <p:spPr>
          <a:xfrm>
            <a:off x="2484972" y="5260815"/>
            <a:ext cx="453970" cy="254044"/>
          </a:xfrm>
          <a:prstGeom prst="rect">
            <a:avLst/>
          </a:prstGeom>
          <a:noFill/>
        </p:spPr>
        <p:txBody>
          <a:bodyPr wrap="none" rtlCol="0">
            <a:spAutoFit/>
          </a:bodyPr>
          <a:lstStyle/>
          <a:p>
            <a:pPr defTabSz="779154"/>
            <a:r>
              <a:rPr lang="en-US" altLang="ja-JP" sz="1051" dirty="0">
                <a:solidFill>
                  <a:prstClr val="black"/>
                </a:solidFill>
                <a:latin typeface="メイリオ" pitchFamily="50" charset="-128"/>
                <a:ea typeface="メイリオ" pitchFamily="50" charset="-128"/>
                <a:cs typeface="メイリオ" pitchFamily="50" charset="-128"/>
              </a:rPr>
              <a:t>※</a:t>
            </a:r>
            <a:r>
              <a:rPr lang="ja-JP" altLang="en-US" sz="1051" dirty="0">
                <a:solidFill>
                  <a:prstClr val="black"/>
                </a:solidFill>
                <a:latin typeface="メイリオ" pitchFamily="50" charset="-128"/>
                <a:ea typeface="メイリオ" pitchFamily="50" charset="-128"/>
                <a:cs typeface="メイリオ" pitchFamily="50" charset="-128"/>
              </a:rPr>
              <a:t>１</a:t>
            </a:r>
          </a:p>
        </p:txBody>
      </p:sp>
      <p:sp>
        <p:nvSpPr>
          <p:cNvPr id="240" name="テキスト ボックス 239"/>
          <p:cNvSpPr txBox="1"/>
          <p:nvPr/>
        </p:nvSpPr>
        <p:spPr>
          <a:xfrm>
            <a:off x="3843611" y="5252967"/>
            <a:ext cx="453970" cy="254044"/>
          </a:xfrm>
          <a:prstGeom prst="rect">
            <a:avLst/>
          </a:prstGeom>
          <a:noFill/>
        </p:spPr>
        <p:txBody>
          <a:bodyPr wrap="none" rtlCol="0">
            <a:spAutoFit/>
          </a:bodyPr>
          <a:lstStyle/>
          <a:p>
            <a:pPr defTabSz="779154"/>
            <a:r>
              <a:rPr lang="en-US" altLang="ja-JP" sz="1051" dirty="0">
                <a:solidFill>
                  <a:prstClr val="black"/>
                </a:solidFill>
                <a:latin typeface="メイリオ" pitchFamily="50" charset="-128"/>
                <a:ea typeface="メイリオ" pitchFamily="50" charset="-128"/>
                <a:cs typeface="メイリオ" pitchFamily="50" charset="-128"/>
              </a:rPr>
              <a:t>※</a:t>
            </a:r>
            <a:r>
              <a:rPr lang="ja-JP" altLang="en-US" sz="1051" dirty="0">
                <a:solidFill>
                  <a:prstClr val="black"/>
                </a:solidFill>
                <a:latin typeface="メイリオ" pitchFamily="50" charset="-128"/>
                <a:ea typeface="メイリオ" pitchFamily="50" charset="-128"/>
                <a:cs typeface="メイリオ" pitchFamily="50" charset="-128"/>
              </a:rPr>
              <a:t>１</a:t>
            </a:r>
          </a:p>
        </p:txBody>
      </p:sp>
      <p:sp>
        <p:nvSpPr>
          <p:cNvPr id="241" name="テキスト ボックス 240"/>
          <p:cNvSpPr txBox="1"/>
          <p:nvPr/>
        </p:nvSpPr>
        <p:spPr>
          <a:xfrm>
            <a:off x="172244" y="3327383"/>
            <a:ext cx="9789537" cy="461665"/>
          </a:xfrm>
          <a:prstGeom prst="rect">
            <a:avLst/>
          </a:prstGeom>
          <a:noFill/>
        </p:spPr>
        <p:txBody>
          <a:bodyPr wrap="square" rtlCol="0" anchor="ctr">
            <a:spAutoFit/>
          </a:bodyPr>
          <a:lstStyle/>
          <a:p>
            <a:pPr defTabSz="779154"/>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●迅速化後：アセス期間が概ね半減</a:t>
            </a:r>
          </a:p>
        </p:txBody>
      </p:sp>
      <p:sp>
        <p:nvSpPr>
          <p:cNvPr id="242" name="テキスト ボックス 241"/>
          <p:cNvSpPr txBox="1"/>
          <p:nvPr/>
        </p:nvSpPr>
        <p:spPr>
          <a:xfrm>
            <a:off x="116468" y="548685"/>
            <a:ext cx="5494185" cy="461665"/>
          </a:xfrm>
          <a:prstGeom prst="rect">
            <a:avLst/>
          </a:prstGeom>
          <a:noFill/>
        </p:spPr>
        <p:txBody>
          <a:bodyPr wrap="square" rtlCol="0" anchor="ctr">
            <a:spAutoFit/>
          </a:bodyPr>
          <a:lstStyle/>
          <a:p>
            <a:pPr defTabSz="779154"/>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●迅速化前：全体で</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43</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b="1" dirty="0">
                <a:latin typeface="メイリオ" panose="020B0604030504040204" pitchFamily="50" charset="-128"/>
                <a:ea typeface="メイリオ" panose="020B0604030504040204" pitchFamily="50" charset="-128"/>
                <a:cs typeface="メイリオ" panose="020B0604030504040204" pitchFamily="50" charset="-128"/>
              </a:rPr>
              <a:t>55</a:t>
            </a:r>
            <a:r>
              <a:rPr lang="ja-JP" altLang="en-US" sz="2400" b="1" dirty="0">
                <a:latin typeface="メイリオ" panose="020B0604030504040204" pitchFamily="50" charset="-128"/>
                <a:ea typeface="メイリオ" panose="020B0604030504040204" pitchFamily="50" charset="-128"/>
                <a:cs typeface="メイリオ" panose="020B0604030504040204" pitchFamily="50" charset="-128"/>
              </a:rPr>
              <a:t>ヶ月程度</a:t>
            </a:r>
          </a:p>
        </p:txBody>
      </p:sp>
      <p:sp>
        <p:nvSpPr>
          <p:cNvPr id="243" name="大かっこ 242"/>
          <p:cNvSpPr/>
          <p:nvPr/>
        </p:nvSpPr>
        <p:spPr>
          <a:xfrm>
            <a:off x="116463" y="2346830"/>
            <a:ext cx="7938432" cy="76876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4" name="テキスト ボックス 243"/>
          <p:cNvSpPr txBox="1"/>
          <p:nvPr/>
        </p:nvSpPr>
        <p:spPr>
          <a:xfrm>
            <a:off x="9230879" y="6282096"/>
            <a:ext cx="630932" cy="369332"/>
          </a:xfrm>
          <a:prstGeom prst="rect">
            <a:avLst/>
          </a:prstGeom>
          <a:noFill/>
        </p:spPr>
        <p:txBody>
          <a:bodyPr wrap="square" rtlCol="0">
            <a:spAutoFit/>
          </a:bodyPr>
          <a:lstStyle/>
          <a:p>
            <a:pPr algn="ctr">
              <a:defRPr/>
            </a:pPr>
            <a:r>
              <a:rPr kumimoji="0" lang="en-US" altLang="ja-JP" b="1" kern="0" dirty="0">
                <a:solidFill>
                  <a:sysClr val="window" lastClr="FFFFFF">
                    <a:lumMod val="50000"/>
                  </a:sysClr>
                </a:solidFill>
                <a:latin typeface="メイリオ" panose="020B0604030504040204" pitchFamily="50" charset="-128"/>
                <a:ea typeface="メイリオ" panose="020B0604030504040204" pitchFamily="50" charset="-128"/>
                <a:cs typeface="メイリオ" panose="020B0604030504040204" pitchFamily="50" charset="-128"/>
              </a:rPr>
              <a:t>3</a:t>
            </a:r>
            <a:endParaRPr lang="ja-JP" altLang="en-US" b="1" kern="0" dirty="0">
              <a:solidFill>
                <a:sysClr val="window" lastClr="FFFFFF">
                  <a:lumMod val="50000"/>
                </a:sys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114301266"/>
      </p:ext>
    </p:extLst>
  </p:cSld>
  <p:clrMapOvr>
    <a:masterClrMapping/>
  </p:clrMapOvr>
</p:sld>
</file>

<file path=ppt/theme/theme1.xml><?xml version="1.0" encoding="utf-8"?>
<a:theme xmlns:a="http://schemas.openxmlformats.org/drawingml/2006/main" name="7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P01_プレゼン_A4横_日本語版">
  <a:themeElements>
    <a:clrScheme name="newMRI">
      <a:dk1>
        <a:srgbClr val="000000"/>
      </a:dk1>
      <a:lt1>
        <a:srgbClr val="FFFFFF"/>
      </a:lt1>
      <a:dk2>
        <a:srgbClr val="3E5E84"/>
      </a:dk2>
      <a:lt2>
        <a:srgbClr val="E9EDF3"/>
      </a:lt2>
      <a:accent1>
        <a:srgbClr val="96A8C0"/>
      </a:accent1>
      <a:accent2>
        <a:srgbClr val="8AB6C1"/>
      </a:accent2>
      <a:accent3>
        <a:srgbClr val="89B8AA"/>
      </a:accent3>
      <a:accent4>
        <a:srgbClr val="A89FBC"/>
      </a:accent4>
      <a:accent5>
        <a:srgbClr val="C89E28"/>
      </a:accent5>
      <a:accent6>
        <a:srgbClr val="A92C1D"/>
      </a:accent6>
      <a:hlink>
        <a:srgbClr val="3E5E84"/>
      </a:hlink>
      <a:folHlink>
        <a:srgbClr val="D2E8BD"/>
      </a:folHlink>
    </a:clrScheme>
    <a:fontScheme name="MRI_Fo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40000"/>
            <a:lumOff val="60000"/>
          </a:schemeClr>
        </a:solidFill>
        <a:ln w="9525">
          <a:solidFill>
            <a:schemeClr val="tx1"/>
          </a:solid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kumimoji="1" sz="14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ln>
          <a:noFill/>
        </a:ln>
      </a:spPr>
      <a:bodyPr wrap="square" lIns="0" tIns="0" rIns="0" bIns="0" rtlCol="0">
        <a:spAutoFit/>
      </a:bodyPr>
      <a:lstStyle>
        <a:defPPr>
          <a:defRPr kumimoji="1" sz="1400" smtClean="0"/>
        </a:defPPr>
      </a:lstStyle>
    </a:txDef>
  </a:objectDefaults>
  <a:extraClrSchemeLst/>
</a:theme>
</file>

<file path=ppt/theme/theme3.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5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8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1514</TotalTime>
  <Words>485</Words>
  <Application>Microsoft Office PowerPoint</Application>
  <PresentationFormat>A4 210 x 297 mm</PresentationFormat>
  <Paragraphs>96</Paragraphs>
  <Slides>3</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7</vt:i4>
      </vt:variant>
      <vt:variant>
        <vt:lpstr>スライド タイトル</vt:lpstr>
      </vt:variant>
      <vt:variant>
        <vt:i4>3</vt:i4>
      </vt:variant>
    </vt:vector>
  </HeadingPairs>
  <TitlesOfParts>
    <vt:vector size="19" baseType="lpstr">
      <vt:lpstr>Meiryo UI</vt:lpstr>
      <vt:lpstr>ＭＳ Ｐゴシック</vt:lpstr>
      <vt:lpstr>メイリオ</vt:lpstr>
      <vt:lpstr>游ゴシック</vt:lpstr>
      <vt:lpstr>游ゴシック Light</vt:lpstr>
      <vt:lpstr>Arial</vt:lpstr>
      <vt:lpstr>Calibri</vt:lpstr>
      <vt:lpstr>Cambria</vt:lpstr>
      <vt:lpstr>Wingdings</vt:lpstr>
      <vt:lpstr>7_デザインの設定</vt:lpstr>
      <vt:lpstr>2_P01_プレゼン_A4横_日本語版</vt:lpstr>
      <vt:lpstr>6_デザインの設定</vt:lpstr>
      <vt:lpstr>12_デザインの設定</vt:lpstr>
      <vt:lpstr>15_デザインの設定</vt:lpstr>
      <vt:lpstr>8_デザインの設定</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環境影響評価法を巡る 最近の動向</dc:title>
  <dc:creator>横山 貴志子</dc:creator>
  <cp:lastModifiedBy>稲 佳奈／リサーチ・コンサル／JRI (ina kana)</cp:lastModifiedBy>
  <cp:revision>131</cp:revision>
  <cp:lastPrinted>2017-09-08T06:34:00Z</cp:lastPrinted>
  <dcterms:created xsi:type="dcterms:W3CDTF">2015-12-07T13:52:22Z</dcterms:created>
  <dcterms:modified xsi:type="dcterms:W3CDTF">2018-05-15T07:00:41Z</dcterms:modified>
</cp:coreProperties>
</file>