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1.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4.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slideLayouts/slideLayout143.xml" ContentType="application/vnd.openxmlformats-officedocument.presentationml.slideLayout+xml"/>
  <Override PartName="/ppt/theme/theme17.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8.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9.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0.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21.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78" r:id="rId1"/>
    <p:sldMasterId id="2147484019" r:id="rId2"/>
    <p:sldMasterId id="2147484072" r:id="rId3"/>
    <p:sldMasterId id="2147484105" r:id="rId4"/>
    <p:sldMasterId id="2147484108" r:id="rId5"/>
    <p:sldMasterId id="2147484111" r:id="rId6"/>
    <p:sldMasterId id="2147484118" r:id="rId7"/>
    <p:sldMasterId id="2147484139" r:id="rId8"/>
    <p:sldMasterId id="2147484183" r:id="rId9"/>
    <p:sldMasterId id="2147484247" r:id="rId10"/>
    <p:sldMasterId id="2147484260" r:id="rId11"/>
    <p:sldMasterId id="2147484312" r:id="rId12"/>
    <p:sldMasterId id="2147484357" r:id="rId13"/>
    <p:sldMasterId id="2147484420" r:id="rId14"/>
    <p:sldMasterId id="2147484438" r:id="rId15"/>
    <p:sldMasterId id="2147484557" r:id="rId16"/>
    <p:sldMasterId id="2147484591" r:id="rId17"/>
    <p:sldMasterId id="2147484636" r:id="rId18"/>
    <p:sldMasterId id="2147484682" r:id="rId19"/>
    <p:sldMasterId id="2147484687" r:id="rId20"/>
    <p:sldMasterId id="2147484807" r:id="rId21"/>
    <p:sldMasterId id="2147484837" r:id="rId22"/>
  </p:sldMasterIdLst>
  <p:notesMasterIdLst>
    <p:notesMasterId r:id="rId27"/>
  </p:notesMasterIdLst>
  <p:handoutMasterIdLst>
    <p:handoutMasterId r:id="rId28"/>
  </p:handoutMasterIdLst>
  <p:sldIdLst>
    <p:sldId id="541" r:id="rId23"/>
    <p:sldId id="542" r:id="rId24"/>
    <p:sldId id="543" r:id="rId25"/>
    <p:sldId id="544" r:id="rId26"/>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加藤 哲久" initials="t" lastIdx="1" clrIdx="0">
    <p:extLst>
      <p:ext uri="{19B8F6BF-5375-455C-9EA6-DF929625EA0E}">
        <p15:presenceInfo xmlns:p15="http://schemas.microsoft.com/office/powerpoint/2012/main" userId="加藤 哲久"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29612E"/>
    <a:srgbClr val="FFE3FE"/>
    <a:srgbClr val="FFDFFE"/>
    <a:srgbClr val="FFD4FE"/>
    <a:srgbClr val="FCDAFE"/>
    <a:srgbClr val="F8DAFE"/>
    <a:srgbClr val="CC99FF"/>
    <a:srgbClr val="F3F7F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424" autoAdjust="0"/>
  </p:normalViewPr>
  <p:slideViewPr>
    <p:cSldViewPr>
      <p:cViewPr varScale="1">
        <p:scale>
          <a:sx n="68" d="100"/>
          <a:sy n="68" d="100"/>
        </p:scale>
        <p:origin x="1326" y="48"/>
      </p:cViewPr>
      <p:guideLst>
        <p:guide orient="horz" pos="2160"/>
        <p:guide pos="3120"/>
      </p:guideLst>
    </p:cSldViewPr>
  </p:slideViewPr>
  <p:notesTextViewPr>
    <p:cViewPr>
      <p:scale>
        <a:sx n="1" d="1"/>
        <a:sy n="1" d="1"/>
      </p:scale>
      <p:origin x="0" y="0"/>
    </p:cViewPr>
  </p:notesTextViewPr>
  <p:sorterViewPr>
    <p:cViewPr>
      <p:scale>
        <a:sx n="200" d="100"/>
        <a:sy n="200" d="100"/>
      </p:scale>
      <p:origin x="0" y="23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6967"/>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0"/>
            <a:ext cx="2949787" cy="496967"/>
          </a:xfrm>
          <a:prstGeom prst="rect">
            <a:avLst/>
          </a:prstGeom>
        </p:spPr>
        <p:txBody>
          <a:bodyPr vert="horz" lIns="91427" tIns="45712" rIns="91427" bIns="45712" rtlCol="0"/>
          <a:lstStyle>
            <a:lvl1pPr algn="r">
              <a:defRPr sz="1200"/>
            </a:lvl1pPr>
          </a:lstStyle>
          <a:p>
            <a:fld id="{D8AC48BF-C95C-43DC-BDD3-84BB7245D953}" type="datetimeFigureOut">
              <a:rPr kumimoji="1" lang="ja-JP" altLang="en-US" smtClean="0"/>
              <a:t>2018/5/15</a:t>
            </a:fld>
            <a:endParaRPr kumimoji="1" lang="ja-JP" altLang="en-US"/>
          </a:p>
        </p:txBody>
      </p:sp>
      <p:sp>
        <p:nvSpPr>
          <p:cNvPr id="4" name="フッター プレースホルダー 3"/>
          <p:cNvSpPr>
            <a:spLocks noGrp="1"/>
          </p:cNvSpPr>
          <p:nvPr>
            <p:ph type="ftr" sz="quarter" idx="2"/>
          </p:nvPr>
        </p:nvSpPr>
        <p:spPr>
          <a:xfrm>
            <a:off x="2" y="9440646"/>
            <a:ext cx="2949787" cy="496967"/>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6"/>
            <a:ext cx="2949787" cy="496967"/>
          </a:xfrm>
          <a:prstGeom prst="rect">
            <a:avLst/>
          </a:prstGeom>
        </p:spPr>
        <p:txBody>
          <a:bodyPr vert="horz" lIns="91427" tIns="45712" rIns="91427" bIns="45712" rtlCol="0" anchor="b"/>
          <a:lstStyle>
            <a:lvl1pPr algn="r">
              <a:defRPr sz="1200"/>
            </a:lvl1pPr>
          </a:lstStyle>
          <a:p>
            <a:fld id="{9950AB70-052A-4B1E-9903-F24541BE5792}" type="slidenum">
              <a:rPr kumimoji="1" lang="ja-JP" altLang="en-US" smtClean="0"/>
              <a:t>‹#›</a:t>
            </a:fld>
            <a:endParaRPr kumimoji="1" lang="ja-JP" altLang="en-US"/>
          </a:p>
        </p:txBody>
      </p:sp>
    </p:spTree>
    <p:extLst>
      <p:ext uri="{BB962C8B-B14F-4D97-AF65-F5344CB8AC3E}">
        <p14:creationId xmlns:p14="http://schemas.microsoft.com/office/powerpoint/2010/main" val="4273691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6967"/>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6967"/>
          </a:xfrm>
          <a:prstGeom prst="rect">
            <a:avLst/>
          </a:prstGeom>
        </p:spPr>
        <p:txBody>
          <a:bodyPr vert="horz" lIns="91427" tIns="45712" rIns="91427" bIns="45712" rtlCol="0"/>
          <a:lstStyle>
            <a:lvl1pPr algn="r">
              <a:defRPr sz="1200"/>
            </a:lvl1pPr>
          </a:lstStyle>
          <a:p>
            <a:fld id="{FAC3DF6B-7576-412E-8140-835D3425B882}" type="datetimeFigureOut">
              <a:rPr kumimoji="1" lang="ja-JP" altLang="en-US" smtClean="0"/>
              <a:t>2018/5/15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7" tIns="45712" rIns="91427" bIns="45712"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1427" tIns="45712" rIns="91427"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6"/>
            <a:ext cx="2949787" cy="496967"/>
          </a:xfrm>
          <a:prstGeom prst="rect">
            <a:avLst/>
          </a:prstGeom>
        </p:spPr>
        <p:txBody>
          <a:bodyPr vert="horz" lIns="91427" tIns="45712" rIns="91427"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6"/>
            <a:ext cx="2949787" cy="496967"/>
          </a:xfrm>
          <a:prstGeom prst="rect">
            <a:avLst/>
          </a:prstGeom>
        </p:spPr>
        <p:txBody>
          <a:bodyPr vert="horz" lIns="91427" tIns="45712" rIns="91427" bIns="45712" rtlCol="0" anchor="b"/>
          <a:lstStyle>
            <a:lvl1pPr algn="r">
              <a:defRPr sz="1200"/>
            </a:lvl1pPr>
          </a:lstStyle>
          <a:p>
            <a:fld id="{952E505B-DF68-4014-BA86-699064599909}" type="slidenum">
              <a:rPr kumimoji="1" lang="ja-JP" altLang="en-US" smtClean="0"/>
              <a:t>‹#›</a:t>
            </a:fld>
            <a:endParaRPr kumimoji="1" lang="ja-JP" altLang="en-US"/>
          </a:p>
        </p:txBody>
      </p:sp>
    </p:spTree>
    <p:extLst>
      <p:ext uri="{BB962C8B-B14F-4D97-AF65-F5344CB8AC3E}">
        <p14:creationId xmlns:p14="http://schemas.microsoft.com/office/powerpoint/2010/main" val="2054314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xfrm>
            <a:off x="963613" y="1233488"/>
            <a:ext cx="4808537" cy="3328987"/>
          </a:xfrm>
          <a:ln/>
        </p:spPr>
      </p:sp>
      <p:sp>
        <p:nvSpPr>
          <p:cNvPr id="215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150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408" indent="-285033"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735" indent="-22738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710" indent="-22738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084" indent="-22738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7261" indent="-22738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8439" indent="-22738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39617" indent="-22738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0794" indent="-22738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2355" rtl="0" eaLnBrk="1" fontAlgn="base" latinLnBrk="0" hangingPunct="1">
              <a:lnSpc>
                <a:spcPct val="100000"/>
              </a:lnSpc>
              <a:spcBef>
                <a:spcPct val="0"/>
              </a:spcBef>
              <a:spcAft>
                <a:spcPct val="0"/>
              </a:spcAft>
              <a:buClrTx/>
              <a:buSzTx/>
              <a:buFontTx/>
              <a:buNone/>
              <a:tabLst/>
              <a:defRPr/>
            </a:pPr>
            <a:fld id="{E5AEC303-79E7-46E4-A2B9-37DDBC92C12A}"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2355" rtl="0" eaLnBrk="1" fontAlgn="base" latinLnBrk="0" hangingPunct="1">
                <a:lnSpc>
                  <a:spcPct val="100000"/>
                </a:lnSpc>
                <a:spcBef>
                  <a:spcPct val="0"/>
                </a:spcBef>
                <a:spcAft>
                  <a:spcPct val="0"/>
                </a:spcAft>
                <a:buClrTx/>
                <a:buSzTx/>
                <a:buFontTx/>
                <a:buNone/>
                <a:tabLst/>
                <a:defRPr/>
              </a:pPr>
              <a:t>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8914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xfrm>
            <a:off x="963613" y="1233488"/>
            <a:ext cx="4808537" cy="3328987"/>
          </a:xfrm>
          <a:ln/>
        </p:spPr>
      </p:sp>
      <p:sp>
        <p:nvSpPr>
          <p:cNvPr id="296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a:latin typeface="Arial" panose="020B0604020202020204" pitchFamily="34" charset="0"/>
              </a:rPr>
              <a:t>自然地域トイレし尿処理技術分野</a:t>
            </a:r>
          </a:p>
          <a:p>
            <a:r>
              <a:rPr lang="ja-JP" altLang="en-US">
                <a:latin typeface="Arial" panose="020B0604020202020204" pitchFamily="34" charset="0"/>
              </a:rPr>
              <a:t>　</a:t>
            </a:r>
            <a:r>
              <a:rPr lang="en-US" altLang="ja-JP">
                <a:latin typeface="Arial" panose="020B0604020202020204" pitchFamily="34" charset="0"/>
              </a:rPr>
              <a:t>H15</a:t>
            </a:r>
            <a:r>
              <a:rPr lang="pt-BR" altLang="ja-JP">
                <a:latin typeface="Arial" panose="020B0604020202020204" pitchFamily="34" charset="0"/>
              </a:rPr>
              <a:t> 2</a:t>
            </a:r>
            <a:r>
              <a:rPr lang="ja-JP" altLang="pt-BR">
                <a:latin typeface="Arial" panose="020B0604020202020204" pitchFamily="34" charset="0"/>
              </a:rPr>
              <a:t>件</a:t>
            </a:r>
            <a:r>
              <a:rPr lang="ja-JP" altLang="en-US">
                <a:latin typeface="Arial" panose="020B0604020202020204" pitchFamily="34" charset="0"/>
              </a:rPr>
              <a:t>　</a:t>
            </a:r>
            <a:r>
              <a:rPr lang="pt-BR" altLang="ja-JP">
                <a:latin typeface="Arial" panose="020B0604020202020204" pitchFamily="34" charset="0"/>
              </a:rPr>
              <a:t> H16 4</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H17 0</a:t>
            </a:r>
            <a:r>
              <a:rPr lang="ja-JP" altLang="pt-BR">
                <a:latin typeface="Arial" panose="020B0604020202020204" pitchFamily="34" charset="0"/>
              </a:rPr>
              <a:t>件</a:t>
            </a:r>
            <a:r>
              <a:rPr lang="ja-JP" altLang="en-US">
                <a:latin typeface="Arial" panose="020B0604020202020204" pitchFamily="34" charset="0"/>
              </a:rPr>
              <a:t>　</a:t>
            </a:r>
            <a:r>
              <a:rPr lang="pt-BR" altLang="ja-JP">
                <a:latin typeface="Arial" panose="020B0604020202020204" pitchFamily="34" charset="0"/>
              </a:rPr>
              <a:t> H18 3</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H19 2</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en-US" altLang="ja-JP">
                <a:latin typeface="Arial" panose="020B0604020202020204" pitchFamily="34" charset="0"/>
              </a:rPr>
              <a:t> </a:t>
            </a:r>
            <a:r>
              <a:rPr lang="pt-BR" altLang="ja-JP">
                <a:latin typeface="Arial" panose="020B0604020202020204" pitchFamily="34" charset="0"/>
              </a:rPr>
              <a:t>H20 2</a:t>
            </a:r>
            <a:r>
              <a:rPr lang="ja-JP" altLang="pt-BR">
                <a:latin typeface="Arial" panose="020B0604020202020204" pitchFamily="34" charset="0"/>
              </a:rPr>
              <a:t>件</a:t>
            </a:r>
            <a:r>
              <a:rPr lang="ja-JP" altLang="en-US">
                <a:latin typeface="Arial" panose="020B0604020202020204" pitchFamily="34" charset="0"/>
              </a:rPr>
              <a:t>　</a:t>
            </a:r>
            <a:r>
              <a:rPr lang="pt-BR" altLang="ja-JP">
                <a:latin typeface="Arial" panose="020B0604020202020204" pitchFamily="34" charset="0"/>
              </a:rPr>
              <a:t> H21 2</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H22 2</a:t>
            </a:r>
            <a:r>
              <a:rPr lang="ja-JP" altLang="pt-BR">
                <a:latin typeface="Arial" panose="020B0604020202020204" pitchFamily="34" charset="0"/>
              </a:rPr>
              <a:t>件</a:t>
            </a:r>
            <a:r>
              <a:rPr lang="ja-JP" altLang="en-US">
                <a:latin typeface="Arial" panose="020B0604020202020204" pitchFamily="34" charset="0"/>
              </a:rPr>
              <a:t>　</a:t>
            </a:r>
            <a:r>
              <a:rPr lang="pt-BR" altLang="ja-JP">
                <a:latin typeface="Arial" panose="020B0604020202020204" pitchFamily="34" charset="0"/>
              </a:rPr>
              <a:t> H23 1</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H24 1</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H25 2</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H26 1</a:t>
            </a:r>
            <a:r>
              <a:rPr lang="ja-JP" altLang="pt-BR">
                <a:latin typeface="Arial" panose="020B0604020202020204" pitchFamily="34" charset="0"/>
              </a:rPr>
              <a:t>件</a:t>
            </a:r>
            <a:r>
              <a:rPr lang="pt-BR" altLang="ja-JP">
                <a:latin typeface="Arial" panose="020B0604020202020204" pitchFamily="34" charset="0"/>
              </a:rPr>
              <a:t>  </a:t>
            </a:r>
            <a:r>
              <a:rPr lang="ja-JP" altLang="en-US">
                <a:latin typeface="Arial" panose="020B0604020202020204" pitchFamily="34" charset="0"/>
              </a:rPr>
              <a:t>　</a:t>
            </a:r>
            <a:r>
              <a:rPr lang="pt-BR" altLang="ja-JP">
                <a:latin typeface="Arial" panose="020B0604020202020204" pitchFamily="34" charset="0"/>
              </a:rPr>
              <a:t> </a:t>
            </a:r>
            <a:r>
              <a:rPr lang="ja-JP" altLang="en-US">
                <a:latin typeface="Arial" panose="020B0604020202020204" pitchFamily="34" charset="0"/>
              </a:rPr>
              <a:t>　通算</a:t>
            </a:r>
            <a:r>
              <a:rPr lang="en-US" altLang="ja-JP">
                <a:latin typeface="Arial" panose="020B0604020202020204" pitchFamily="34" charset="0"/>
              </a:rPr>
              <a:t>22</a:t>
            </a:r>
            <a:r>
              <a:rPr lang="ja-JP" altLang="en-US">
                <a:latin typeface="Arial" panose="020B0604020202020204" pitchFamily="34" charset="0"/>
              </a:rPr>
              <a:t>技術（</a:t>
            </a:r>
            <a:r>
              <a:rPr lang="en-US" altLang="ja-JP">
                <a:latin typeface="Arial" panose="020B0604020202020204" pitchFamily="34" charset="0"/>
              </a:rPr>
              <a:t>H15</a:t>
            </a:r>
            <a:r>
              <a:rPr lang="ja-JP" altLang="en-US">
                <a:latin typeface="Arial" panose="020B0604020202020204" pitchFamily="34" charset="0"/>
              </a:rPr>
              <a:t>～）</a:t>
            </a:r>
            <a:endParaRPr lang="pt-BR" altLang="ja-JP">
              <a:latin typeface="Arial" panose="020B0604020202020204" pitchFamily="34" charset="0"/>
            </a:endParaRPr>
          </a:p>
          <a:p>
            <a:endParaRPr lang="ja-JP" altLang="en-US">
              <a:latin typeface="Arial" panose="020B0604020202020204" pitchFamily="34" charset="0"/>
            </a:endParaRPr>
          </a:p>
        </p:txBody>
      </p:sp>
      <p:sp>
        <p:nvSpPr>
          <p:cNvPr id="2970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813" indent="-28663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43" indent="-22898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2521" indent="-22898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3699" indent="-22898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4876" indent="-228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6054" indent="-228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7231" indent="-228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8409" indent="-22898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22355" fontAlgn="base">
              <a:spcBef>
                <a:spcPct val="0"/>
              </a:spcBef>
              <a:spcAft>
                <a:spcPct val="0"/>
              </a:spcAft>
              <a:defRPr/>
            </a:pPr>
            <a:fld id="{15BAB068-BA11-4EF6-9C95-1F13BB7F16C3}" type="slidenum">
              <a:rPr lang="en-US" altLang="ja-JP">
                <a:solidFill>
                  <a:srgbClr val="000000"/>
                </a:solidFill>
                <a:ea typeface="ＭＳ Ｐゴシック" panose="020B0600070205080204" pitchFamily="50" charset="-128"/>
              </a:rPr>
              <a:pPr defTabSz="922355" fontAlgn="base">
                <a:spcBef>
                  <a:spcPct val="0"/>
                </a:spcBef>
                <a:spcAft>
                  <a:spcPct val="0"/>
                </a:spcAft>
                <a:defRPr/>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46606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2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50E4CC3-34A7-471D-BC07-44716D95075C}"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46356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B76F38B-3223-47C6-913E-47F38901B9B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BB2DECB-1C63-48A9-A586-432943B8BEE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16269378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0_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941514" y="4446588"/>
            <a:ext cx="7099300" cy="83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r">
              <a:buFont typeface="Wingdings" pitchFamily="2" charset="2"/>
              <a:buNone/>
              <a:defRPr kumimoji="0" sz="1600"/>
            </a:lvl1pPr>
          </a:lstStyle>
          <a:p>
            <a:pPr lvl="0"/>
            <a:endParaRPr lang="ja-JP" altLang="ja-JP" noProof="0"/>
          </a:p>
        </p:txBody>
      </p:sp>
      <p:sp>
        <p:nvSpPr>
          <p:cNvPr id="3" name="Rectangle 5"/>
          <p:cNvSpPr>
            <a:spLocks noGrp="1" noChangeArrowheads="1"/>
          </p:cNvSpPr>
          <p:nvPr>
            <p:ph type="ftr" sz="quarter" idx="10"/>
          </p:nvPr>
        </p:nvSpPr>
        <p:spPr bwMode="auto">
          <a:xfrm>
            <a:off x="3384551" y="6248400"/>
            <a:ext cx="31369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lvl1pPr>
              <a:defRPr sz="1400">
                <a:latin typeface="Tahoma" pitchFamily="34" charset="0"/>
                <a:ea typeface="ＭＳ Ｐゴシック" pitchFamily="50" charset="-128"/>
              </a:defRPr>
            </a:lvl1pPr>
          </a:lstStyle>
          <a:p>
            <a:pPr>
              <a:defRPr/>
            </a:pPr>
            <a:endParaRPr lang="en-US" altLang="ja-JP"/>
          </a:p>
        </p:txBody>
      </p:sp>
      <p:sp>
        <p:nvSpPr>
          <p:cNvPr id="4" name="スライド番号プレースホルダー 2"/>
          <p:cNvSpPr>
            <a:spLocks noGrp="1"/>
          </p:cNvSpPr>
          <p:nvPr>
            <p:ph type="sldNum" sz="quarter" idx="11"/>
          </p:nvPr>
        </p:nvSpPr>
        <p:spPr>
          <a:xfrm>
            <a:off x="7099301" y="6356352"/>
            <a:ext cx="2311400" cy="365125"/>
          </a:xfrm>
          <a:prstGeom prst="rect">
            <a:avLst/>
          </a:prstGeom>
        </p:spPr>
        <p:txBody>
          <a:bodyPr/>
          <a:lstStyle>
            <a:lvl1pPr>
              <a:defRPr/>
            </a:lvl1pPr>
          </a:lstStyle>
          <a:p>
            <a:fld id="{01EDF076-4B1C-4723-B59F-D54EEBA495C0}" type="slidenum">
              <a:rPr lang="ja-JP" altLang="en-US"/>
              <a:pPr/>
              <a:t>‹#›</a:t>
            </a:fld>
            <a:endParaRPr lang="ja-JP" altLang="en-US"/>
          </a:p>
        </p:txBody>
      </p:sp>
    </p:spTree>
    <p:extLst>
      <p:ext uri="{BB962C8B-B14F-4D97-AF65-F5344CB8AC3E}">
        <p14:creationId xmlns:p14="http://schemas.microsoft.com/office/powerpoint/2010/main" val="37334023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a:xfrm>
            <a:off x="495368" y="6358100"/>
            <a:ext cx="2311400" cy="365125"/>
          </a:xfrm>
          <a:prstGeom prst="rect">
            <a:avLst/>
          </a:prstGeom>
        </p:spPr>
        <p:txBody>
          <a:bodyPr/>
          <a:lstStyle>
            <a:lvl1pPr>
              <a:defRPr/>
            </a:lvl1pPr>
          </a:lstStyle>
          <a:p>
            <a:pPr>
              <a:defRPr/>
            </a:pPr>
            <a:fld id="{3406BE28-0364-4719-AE71-EE0CC63CD466}" type="datetime1">
              <a:rPr lang="ja-JP" altLang="en-US" smtClean="0"/>
              <a:t>2018/5/15</a:t>
            </a:fld>
            <a:endParaRPr lang="ja-JP" altLang="en-US"/>
          </a:p>
        </p:txBody>
      </p:sp>
      <p:sp>
        <p:nvSpPr>
          <p:cNvPr id="4" name="スライド番号プレースホルダー 5"/>
          <p:cNvSpPr>
            <a:spLocks noGrp="1"/>
          </p:cNvSpPr>
          <p:nvPr>
            <p:ph type="sldNum" sz="quarter" idx="11"/>
          </p:nvPr>
        </p:nvSpPr>
        <p:spPr>
          <a:xfrm>
            <a:off x="7099301" y="6356352"/>
            <a:ext cx="2311400" cy="365125"/>
          </a:xfrm>
          <a:prstGeom prst="rect">
            <a:avLst/>
          </a:prstGeom>
        </p:spPr>
        <p:txBody>
          <a:bodyPr/>
          <a:lstStyle>
            <a:lvl1pPr>
              <a:defRPr/>
            </a:lvl1pPr>
          </a:lstStyle>
          <a:p>
            <a:pPr>
              <a:defRPr/>
            </a:pPr>
            <a:fld id="{FAF21D83-7C47-4096-922F-426577295313}" type="slidenum">
              <a:rPr lang="ja-JP" altLang="en-US"/>
              <a:pPr>
                <a:defRPr/>
              </a:pPr>
              <a:t>‹#›</a:t>
            </a:fld>
            <a:endParaRPr lang="ja-JP" altLang="en-US" dirty="0"/>
          </a:p>
        </p:txBody>
      </p:sp>
      <p:sp>
        <p:nvSpPr>
          <p:cNvPr id="5"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10916639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3" name="Rectangle 6"/>
          <p:cNvSpPr>
            <a:spLocks noGrp="1" noChangeArrowheads="1"/>
          </p:cNvSpPr>
          <p:nvPr>
            <p:ph type="sldNum" sz="quarter" idx="10"/>
          </p:nvPr>
        </p:nvSpPr>
        <p:spPr>
          <a:xfrm>
            <a:off x="7099301" y="6356352"/>
            <a:ext cx="2311400" cy="365125"/>
          </a:xfrm>
          <a:prstGeom prst="rect">
            <a:avLst/>
          </a:prstGeom>
        </p:spPr>
        <p:txBody>
          <a:bodyPr/>
          <a:lstStyle>
            <a:lvl1pPr>
              <a:defRPr baseline="0">
                <a:latin typeface="Segoe UI" panose="020B0502040204020203" pitchFamily="34" charset="0"/>
                <a:ea typeface="メイリオ" panose="020B0604030504040204" pitchFamily="50" charset="-128"/>
              </a:defRPr>
            </a:lvl1pPr>
          </a:lstStyle>
          <a:p>
            <a:pPr>
              <a:defRPr/>
            </a:pPr>
            <a:fld id="{68967398-528D-44DA-A3FC-B465FCB644A3}"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2107319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951" y="2130441"/>
            <a:ext cx="8420100"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203981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4079" y="4005263"/>
            <a:ext cx="5041901"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solidFill>
                <a:srgbClr val="000000"/>
              </a:solidFill>
            </a:endParaRPr>
          </a:p>
        </p:txBody>
      </p:sp>
    </p:spTree>
    <p:extLst>
      <p:ext uri="{BB962C8B-B14F-4D97-AF65-F5344CB8AC3E}">
        <p14:creationId xmlns:p14="http://schemas.microsoft.com/office/powerpoint/2010/main" val="3774449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94" y="765180"/>
            <a:ext cx="9648825"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36"/>
            <a:ext cx="916754"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04938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200027" y="116636"/>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4798" y="6309336"/>
            <a:ext cx="916754"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974820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 y="0"/>
            <a:ext cx="9906000"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368" y="6356509"/>
            <a:ext cx="2311400" cy="365125"/>
          </a:xfrm>
          <a:prstGeom prst="rect">
            <a:avLst/>
          </a:prstGeom>
        </p:spPr>
        <p:txBody>
          <a:bodyPr/>
          <a:lstStyle>
            <a:lvl1pPr>
              <a:defRPr/>
            </a:lvl1pPr>
          </a:lstStyle>
          <a:p>
            <a:pPr>
              <a:defRPr/>
            </a:pPr>
            <a:fld id="{67BB9A6B-7344-4C2E-98AE-D056D72943A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4551" y="6356509"/>
            <a:ext cx="3136900"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4240" y="6432284"/>
            <a:ext cx="2311400"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33395711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368" y="6356509"/>
            <a:ext cx="2311400" cy="365125"/>
          </a:xfrm>
          <a:prstGeom prst="rect">
            <a:avLst/>
          </a:prstGeom>
        </p:spPr>
        <p:txBody>
          <a:bodyPr/>
          <a:lstStyle>
            <a:lvl1pPr>
              <a:defRPr/>
            </a:lvl1pPr>
          </a:lstStyle>
          <a:p>
            <a:pPr>
              <a:defRPr/>
            </a:pPr>
            <a:fld id="{FE7E5B5A-3593-48D5-8CD2-43122078539E}"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4551" y="6356509"/>
            <a:ext cx="3136900"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9301" y="6356509"/>
            <a:ext cx="2311400"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727589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4" y="908720"/>
            <a:ext cx="9934315" cy="3744416"/>
          </a:xfrm>
        </p:spPr>
        <p:txBody>
          <a:bodyPr/>
          <a:lstStyle>
            <a:lvl1pPr algn="ctr">
              <a:defRPr sz="4799"/>
            </a:lvl1pPr>
          </a:lstStyle>
          <a:p>
            <a:pPr lvl="0"/>
            <a:r>
              <a:rPr kumimoji="1" lang="ja-JP" altLang="en-US"/>
              <a:t>マスター テキストの書式設定</a:t>
            </a:r>
          </a:p>
        </p:txBody>
      </p:sp>
    </p:spTree>
    <p:extLst>
      <p:ext uri="{BB962C8B-B14F-4D97-AF65-F5344CB8AC3E}">
        <p14:creationId xmlns:p14="http://schemas.microsoft.com/office/powerpoint/2010/main" val="183725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8" y="274639"/>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FDD1E28-C7EC-4EBD-B3F2-CC515CBD9478}"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646E74-72AE-4060-8664-060849739B6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8023297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3" y="692697"/>
            <a:ext cx="9433048" cy="3416320"/>
          </a:xfrm>
        </p:spPr>
        <p:txBody>
          <a:bodyPr/>
          <a:lstStyle>
            <a:lvl1pPr>
              <a:defRPr sz="2799"/>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507942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6"/>
            <a:ext cx="9648825"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2"/>
            <a:ext cx="916754" cy="548679"/>
          </a:xfrm>
          <a:prstGeom prst="rect">
            <a:avLst/>
          </a:prstGeom>
          <a:ln/>
        </p:spPr>
        <p:txBody>
          <a:bodyPr/>
          <a:lstStyle>
            <a:lvl1pPr algn="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40034135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50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170565-34BE-47E2-9692-8E414C227FA0}"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dirty="0"/>
          </a:p>
        </p:txBody>
      </p:sp>
    </p:spTree>
    <p:extLst>
      <p:ext uri="{BB962C8B-B14F-4D97-AF65-F5344CB8AC3E}">
        <p14:creationId xmlns:p14="http://schemas.microsoft.com/office/powerpoint/2010/main" val="7619168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88CFEA-8586-4280-93E0-7177C1AF1C99}"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8019878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1576ED-A1EA-4DC9-B2D9-41944B1ED8C5}"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80600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15640D2-95C2-45C2-B00B-61DE2F0FE5FB}"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8926886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2EAB86-0493-47AB-8CFD-2ADA2C8A4C04}"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40406296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C616A15-89B0-49AA-AB55-130FAA8F636D}"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42520858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85106C-8936-436F-98F8-63F80E4F1E04}"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dirty="0"/>
          </a:p>
        </p:txBody>
      </p:sp>
    </p:spTree>
    <p:extLst>
      <p:ext uri="{BB962C8B-B14F-4D97-AF65-F5344CB8AC3E}">
        <p14:creationId xmlns:p14="http://schemas.microsoft.com/office/powerpoint/2010/main" val="196678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2"/>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A9318FE5-BD43-416E-A00A-26A5A0E97401}"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543"/>
            <a:ext cx="2311400" cy="365125"/>
          </a:xfrm>
          <a:prstGeom prst="rect">
            <a:avLst/>
          </a:prstGeom>
        </p:spPr>
        <p:txBody>
          <a:bodyPr/>
          <a:lstStyle>
            <a:lvl1pPr>
              <a:defRPr/>
            </a:lvl1pPr>
          </a:lstStyle>
          <a:p>
            <a:pPr eaLnBrk="0" hangingPunct="0">
              <a:defRPr/>
            </a:pPr>
            <a:fld id="{DEC5EFF2-FADB-4BEE-A431-1173ED4A7470}" type="slidenum">
              <a:rPr lang="ja-JP" altLang="en-US">
                <a:solidFill>
                  <a:prstClr val="black"/>
                </a:solidFill>
                <a:latin typeface="メイリオ"/>
                <a:ea typeface="ＭＳ Ｐゴシック" charset="-128"/>
              </a:rPr>
              <a:pPr eaLnBrk="0" hangingPunct="0">
                <a:defRPr/>
              </a:pPr>
              <a:t>‹#›</a:t>
            </a:fld>
            <a:endParaRPr lang="ja-JP" altLang="en-US">
              <a:solidFill>
                <a:prstClr val="black"/>
              </a:solidFill>
              <a:latin typeface="メイリオ"/>
              <a:ea typeface="ＭＳ Ｐゴシック" charset="-128"/>
            </a:endParaRPr>
          </a:p>
        </p:txBody>
      </p:sp>
    </p:spTree>
    <p:extLst>
      <p:ext uri="{BB962C8B-B14F-4D97-AF65-F5344CB8AC3E}">
        <p14:creationId xmlns:p14="http://schemas.microsoft.com/office/powerpoint/2010/main" val="31256534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803F09-773E-4417-82D9-E0FEFDFDD4D7}"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6072220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206903-830E-4C48-83FA-EFF67E1D6B56}"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11684507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62FD40-924C-4644-9CA6-6E715EB70D37}"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40871881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8"/>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AAADF1F-EB21-47AA-8A8E-E5372DD3A599}"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0" y="6356350"/>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13076944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7" name="タイトル 6"/>
          <p:cNvSpPr>
            <a:spLocks noGrp="1"/>
          </p:cNvSpPr>
          <p:nvPr>
            <p:ph type="title"/>
          </p:nvPr>
        </p:nvSpPr>
        <p:spPr/>
        <p:txBody>
          <a:bodyPr/>
          <a:lstStyle/>
          <a:p>
            <a:r>
              <a:rPr lang="ja-JP" altLang="en-US"/>
              <a:t>マスター タイトルの書式設定</a:t>
            </a:r>
          </a:p>
        </p:txBody>
      </p:sp>
      <p:sp>
        <p:nvSpPr>
          <p:cNvPr id="4" name="日付プレースホルダー 3"/>
          <p:cNvSpPr>
            <a:spLocks noGrp="1"/>
          </p:cNvSpPr>
          <p:nvPr>
            <p:ph type="dt" sz="half" idx="10"/>
          </p:nvPr>
        </p:nvSpPr>
        <p:spPr>
          <a:xfrm>
            <a:off x="495368" y="6358098"/>
            <a:ext cx="2311400" cy="365125"/>
          </a:xfrm>
          <a:prstGeom prst="rect">
            <a:avLst/>
          </a:prstGeom>
        </p:spPr>
        <p:txBody>
          <a:bodyPr/>
          <a:lstStyle>
            <a:lvl1pPr>
              <a:defRPr/>
            </a:lvl1pPr>
          </a:lstStyle>
          <a:p>
            <a:pPr>
              <a:defRPr/>
            </a:pPr>
            <a:fld id="{4C51B6EC-F40E-482B-8FF3-4CD383A789ED}" type="datetime1">
              <a:rPr lang="ja-JP" altLang="en-US" smtClean="0"/>
              <a:t>2018/5/15</a:t>
            </a:fld>
            <a:endParaRPr lang="ja-JP" altLang="en-US"/>
          </a:p>
        </p:txBody>
      </p:sp>
      <p:sp>
        <p:nvSpPr>
          <p:cNvPr id="5" name="スライド番号プレースホルダー 5"/>
          <p:cNvSpPr>
            <a:spLocks noGrp="1"/>
          </p:cNvSpPr>
          <p:nvPr>
            <p:ph type="sldNum" sz="quarter" idx="11"/>
          </p:nvPr>
        </p:nvSpPr>
        <p:spPr>
          <a:xfrm>
            <a:off x="7099300" y="6356350"/>
            <a:ext cx="2311400" cy="365125"/>
          </a:xfrm>
          <a:prstGeom prst="rect">
            <a:avLst/>
          </a:prstGeom>
        </p:spPr>
        <p:txBody>
          <a:bodyPr/>
          <a:lstStyle>
            <a:lvl1pPr>
              <a:defRPr/>
            </a:lvl1pPr>
          </a:lstStyle>
          <a:p>
            <a:pPr>
              <a:defRPr/>
            </a:pPr>
            <a:fld id="{D88AF247-BECB-4AB3-86DA-B4BB8057EB6C}" type="slidenum">
              <a:rPr lang="ja-JP" altLang="en-US"/>
              <a:pPr>
                <a:defRPr/>
              </a:pPr>
              <a:t>‹#›</a:t>
            </a:fld>
            <a:endParaRPr lang="ja-JP" altLang="en-US" dirty="0"/>
          </a:p>
        </p:txBody>
      </p:sp>
      <p:sp>
        <p:nvSpPr>
          <p:cNvPr id="6"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40355283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0_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941513" y="4446588"/>
            <a:ext cx="7099300" cy="83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r">
              <a:buFont typeface="Wingdings" pitchFamily="2" charset="2"/>
              <a:buNone/>
              <a:defRPr kumimoji="0" sz="1600"/>
            </a:lvl1pPr>
          </a:lstStyle>
          <a:p>
            <a:pPr lvl="0"/>
            <a:endParaRPr lang="ja-JP" altLang="ja-JP" noProof="0"/>
          </a:p>
        </p:txBody>
      </p:sp>
      <p:sp>
        <p:nvSpPr>
          <p:cNvPr id="3" name="Rectangle 5"/>
          <p:cNvSpPr>
            <a:spLocks noGrp="1" noChangeArrowheads="1"/>
          </p:cNvSpPr>
          <p:nvPr>
            <p:ph type="ftr" sz="quarter" idx="10"/>
          </p:nvPr>
        </p:nvSpPr>
        <p:spPr bwMode="auto">
          <a:xfrm>
            <a:off x="3384550" y="6248400"/>
            <a:ext cx="31369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lvl1pPr>
              <a:defRPr sz="1400">
                <a:latin typeface="Tahoma" pitchFamily="34" charset="0"/>
                <a:ea typeface="ＭＳ Ｐゴシック" pitchFamily="50" charset="-128"/>
              </a:defRPr>
            </a:lvl1pPr>
          </a:lstStyle>
          <a:p>
            <a:pPr>
              <a:defRPr/>
            </a:pPr>
            <a:endParaRPr lang="en-US" altLang="ja-JP"/>
          </a:p>
        </p:txBody>
      </p:sp>
      <p:sp>
        <p:nvSpPr>
          <p:cNvPr id="4" name="スライド番号プレースホルダー 2"/>
          <p:cNvSpPr>
            <a:spLocks noGrp="1"/>
          </p:cNvSpPr>
          <p:nvPr>
            <p:ph type="sldNum" sz="quarter" idx="11"/>
          </p:nvPr>
        </p:nvSpPr>
        <p:spPr>
          <a:xfrm>
            <a:off x="7099300" y="6356350"/>
            <a:ext cx="2311400" cy="365125"/>
          </a:xfrm>
          <a:prstGeom prst="rect">
            <a:avLst/>
          </a:prstGeom>
        </p:spPr>
        <p:txBody>
          <a:bodyPr/>
          <a:lstStyle>
            <a:lvl1pPr>
              <a:defRPr/>
            </a:lvl1pPr>
          </a:lstStyle>
          <a:p>
            <a:fld id="{01EDF076-4B1C-4723-B59F-D54EEBA495C0}" type="slidenum">
              <a:rPr lang="ja-JP" altLang="en-US"/>
              <a:pPr/>
              <a:t>‹#›</a:t>
            </a:fld>
            <a:endParaRPr lang="ja-JP" altLang="en-US"/>
          </a:p>
        </p:txBody>
      </p:sp>
    </p:spTree>
    <p:extLst>
      <p:ext uri="{BB962C8B-B14F-4D97-AF65-F5344CB8AC3E}">
        <p14:creationId xmlns:p14="http://schemas.microsoft.com/office/powerpoint/2010/main" val="21235143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a:xfrm>
            <a:off x="495368" y="6358098"/>
            <a:ext cx="2311400" cy="365125"/>
          </a:xfrm>
          <a:prstGeom prst="rect">
            <a:avLst/>
          </a:prstGeom>
        </p:spPr>
        <p:txBody>
          <a:bodyPr/>
          <a:lstStyle>
            <a:lvl1pPr>
              <a:defRPr/>
            </a:lvl1pPr>
          </a:lstStyle>
          <a:p>
            <a:pPr>
              <a:defRPr/>
            </a:pPr>
            <a:fld id="{EEECBB35-01F1-4E5F-A1FD-B8B0B2F2E30F}" type="datetime1">
              <a:rPr lang="ja-JP" altLang="en-US" smtClean="0"/>
              <a:t>2018/5/15</a:t>
            </a:fld>
            <a:endParaRPr lang="ja-JP" altLang="en-US"/>
          </a:p>
        </p:txBody>
      </p:sp>
      <p:sp>
        <p:nvSpPr>
          <p:cNvPr id="4" name="スライド番号プレースホルダー 5"/>
          <p:cNvSpPr>
            <a:spLocks noGrp="1"/>
          </p:cNvSpPr>
          <p:nvPr>
            <p:ph type="sldNum" sz="quarter" idx="11"/>
          </p:nvPr>
        </p:nvSpPr>
        <p:spPr>
          <a:xfrm>
            <a:off x="7099300" y="6356350"/>
            <a:ext cx="2311400" cy="365125"/>
          </a:xfrm>
          <a:prstGeom prst="rect">
            <a:avLst/>
          </a:prstGeom>
        </p:spPr>
        <p:txBody>
          <a:bodyPr/>
          <a:lstStyle>
            <a:lvl1pPr>
              <a:defRPr/>
            </a:lvl1pPr>
          </a:lstStyle>
          <a:p>
            <a:pPr>
              <a:defRPr/>
            </a:pPr>
            <a:fld id="{FAF21D83-7C47-4096-922F-426577295313}" type="slidenum">
              <a:rPr lang="ja-JP" altLang="en-US"/>
              <a:pPr>
                <a:defRPr/>
              </a:pPr>
              <a:t>‹#›</a:t>
            </a:fld>
            <a:endParaRPr lang="ja-JP" altLang="en-US" dirty="0"/>
          </a:p>
        </p:txBody>
      </p:sp>
      <p:sp>
        <p:nvSpPr>
          <p:cNvPr id="5"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26927301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3" name="Rectangle 6"/>
          <p:cNvSpPr>
            <a:spLocks noGrp="1" noChangeArrowheads="1"/>
          </p:cNvSpPr>
          <p:nvPr>
            <p:ph type="sldNum" sz="quarter" idx="10"/>
          </p:nvPr>
        </p:nvSpPr>
        <p:spPr>
          <a:xfrm>
            <a:off x="7099300" y="6356350"/>
            <a:ext cx="2311400" cy="365125"/>
          </a:xfrm>
          <a:prstGeom prst="rect">
            <a:avLst/>
          </a:prstGeom>
        </p:spPr>
        <p:txBody>
          <a:bodyPr/>
          <a:lstStyle>
            <a:lvl1pPr>
              <a:defRPr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68967398-528D-44DA-A3FC-B465FCB644A3}" type="slidenum">
              <a:rPr lang="en-US" altLang="ja-JP" smtClean="0">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7891942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ja-JP" altLang="en-US"/>
              <a:t>マスター サブタイトルの書式設定</a:t>
            </a:r>
          </a:p>
        </p:txBody>
      </p:sp>
      <p:sp>
        <p:nvSpPr>
          <p:cNvPr id="7" name="タイトル 6"/>
          <p:cNvSpPr>
            <a:spLocks noGrp="1"/>
          </p:cNvSpPr>
          <p:nvPr>
            <p:ph type="title"/>
          </p:nvPr>
        </p:nvSpPr>
        <p:spPr/>
        <p:txBody>
          <a:bodyPr/>
          <a:lstStyle/>
          <a:p>
            <a:r>
              <a:rPr lang="ja-JP" altLang="en-US"/>
              <a:t>マスター タイトルの書式設定</a:t>
            </a:r>
          </a:p>
        </p:txBody>
      </p:sp>
      <p:sp>
        <p:nvSpPr>
          <p:cNvPr id="4" name="日付プレースホルダー 3"/>
          <p:cNvSpPr>
            <a:spLocks noGrp="1"/>
          </p:cNvSpPr>
          <p:nvPr>
            <p:ph type="dt" sz="half" idx="10"/>
          </p:nvPr>
        </p:nvSpPr>
        <p:spPr>
          <a:xfrm>
            <a:off x="495368" y="6358098"/>
            <a:ext cx="2311400" cy="365125"/>
          </a:xfrm>
          <a:prstGeom prst="rect">
            <a:avLst/>
          </a:prstGeom>
        </p:spPr>
        <p:txBody>
          <a:bodyPr/>
          <a:lstStyle>
            <a:lvl1pPr>
              <a:defRPr/>
            </a:lvl1pPr>
          </a:lstStyle>
          <a:p>
            <a:pPr>
              <a:defRPr/>
            </a:pPr>
            <a:fld id="{F63CC47B-C451-4194-90F1-3DE4D40BEEDD}" type="datetime1">
              <a:rPr lang="ja-JP" altLang="en-US" smtClean="0"/>
              <a:t>2018/5/15</a:t>
            </a:fld>
            <a:endParaRPr lang="ja-JP" altLang="en-US"/>
          </a:p>
        </p:txBody>
      </p:sp>
      <p:sp>
        <p:nvSpPr>
          <p:cNvPr id="5" name="スライド番号プレースホルダー 5"/>
          <p:cNvSpPr>
            <a:spLocks noGrp="1"/>
          </p:cNvSpPr>
          <p:nvPr>
            <p:ph type="sldNum" sz="quarter" idx="11"/>
          </p:nvPr>
        </p:nvSpPr>
        <p:spPr>
          <a:xfrm>
            <a:off x="7099300" y="6356350"/>
            <a:ext cx="2311400" cy="365125"/>
          </a:xfrm>
          <a:prstGeom prst="rect">
            <a:avLst/>
          </a:prstGeom>
        </p:spPr>
        <p:txBody>
          <a:bodyPr/>
          <a:lstStyle>
            <a:lvl1pPr>
              <a:defRPr/>
            </a:lvl1pPr>
          </a:lstStyle>
          <a:p>
            <a:pPr>
              <a:defRPr/>
            </a:pPr>
            <a:fld id="{D88AF247-BECB-4AB3-86DA-B4BB8057EB6C}" type="slidenum">
              <a:rPr lang="ja-JP" altLang="en-US"/>
              <a:pPr>
                <a:defRPr/>
              </a:pPr>
              <a:t>‹#›</a:t>
            </a:fld>
            <a:endParaRPr lang="ja-JP" altLang="en-US" dirty="0"/>
          </a:p>
        </p:txBody>
      </p:sp>
      <p:sp>
        <p:nvSpPr>
          <p:cNvPr id="6"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18007554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950" y="2130425"/>
            <a:ext cx="8420100"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408237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543"/>
            <a:ext cx="2311400" cy="365125"/>
          </a:xfrm>
          <a:prstGeom prst="rect">
            <a:avLst/>
          </a:prstGeom>
        </p:spPr>
        <p:txBody>
          <a:bodyPr/>
          <a:lstStyle>
            <a:lvl1pPr>
              <a:defRPr/>
            </a:lvl1pPr>
          </a:lstStyle>
          <a:p>
            <a:pPr eaLnBrk="0" hangingPunct="0">
              <a:defRPr/>
            </a:pPr>
            <a:fld id="{C810845D-A875-432F-9227-C69B48E58F3E}" type="slidenum">
              <a:rPr lang="en-US" altLang="ja-JP">
                <a:solidFill>
                  <a:prstClr val="black"/>
                </a:solidFill>
                <a:latin typeface="メイリオ"/>
                <a:ea typeface="メイリオ"/>
              </a:rPr>
              <a:pPr eaLnBrk="0" hangingPunct="0">
                <a:defRPr/>
              </a:pPr>
              <a:t>‹#›</a:t>
            </a:fld>
            <a:endParaRPr lang="en-US" altLang="ja-JP">
              <a:solidFill>
                <a:prstClr val="black"/>
              </a:solidFill>
              <a:latin typeface="メイリオ"/>
              <a:ea typeface="メイリオ"/>
            </a:endParaRPr>
          </a:p>
        </p:txBody>
      </p:sp>
    </p:spTree>
    <p:extLst>
      <p:ext uri="{BB962C8B-B14F-4D97-AF65-F5344CB8AC3E}">
        <p14:creationId xmlns:p14="http://schemas.microsoft.com/office/powerpoint/2010/main" val="28399223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4075" y="4005263"/>
            <a:ext cx="5041900"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9293012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692090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200024" y="116632"/>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4798" y="6309320"/>
            <a:ext cx="916754"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7212606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6000" cy="764704"/>
          </a:xfrm>
          <a:solidFill>
            <a:schemeClr val="accent1">
              <a:lumMod val="75000"/>
            </a:schemeClr>
          </a:solidFill>
        </p:spPr>
        <p:txBody>
          <a:bodyPr lIns="144000" rIns="144000"/>
          <a:lstStyle>
            <a:lvl1pPr algn="l">
              <a:defRPr sz="2800"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368" y="6356493"/>
            <a:ext cx="2311400" cy="365125"/>
          </a:xfrm>
          <a:prstGeom prst="rect">
            <a:avLst/>
          </a:prstGeom>
        </p:spPr>
        <p:txBody>
          <a:bodyPr/>
          <a:lstStyle>
            <a:lvl1pPr>
              <a:defRPr/>
            </a:lvl1pPr>
          </a:lstStyle>
          <a:p>
            <a:pPr>
              <a:defRPr/>
            </a:pPr>
            <a:fld id="{C06D44F8-CD1C-47BB-B77D-B6D403F1398A}"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4550" y="6356493"/>
            <a:ext cx="3136900"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4240" y="6432268"/>
            <a:ext cx="2311400"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41885425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368" y="6356493"/>
            <a:ext cx="2311400" cy="365125"/>
          </a:xfrm>
          <a:prstGeom prst="rect">
            <a:avLst/>
          </a:prstGeom>
        </p:spPr>
        <p:txBody>
          <a:bodyPr/>
          <a:lstStyle>
            <a:lvl1pPr>
              <a:defRPr/>
            </a:lvl1pPr>
          </a:lstStyle>
          <a:p>
            <a:pPr>
              <a:defRPr/>
            </a:pPr>
            <a:fld id="{949049CA-C236-43C1-84E9-0F3A7F6D2C46}"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4550" y="6356493"/>
            <a:ext cx="3136900"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9300" y="6356493"/>
            <a:ext cx="2311400"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913197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fld id="{B5140BA1-04B7-4BBD-9940-5E6EA67EC258}"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99300" y="6356355"/>
            <a:ext cx="2311400" cy="365125"/>
          </a:xfrm>
          <a:prstGeom prst="rect">
            <a:avLst/>
          </a:prstGeom>
        </p:spPr>
        <p:txBody>
          <a:bodyPr/>
          <a:lstStyle/>
          <a:p>
            <a:pPr>
              <a:defRPr/>
            </a:pPr>
            <a:fld id="{76492D94-1E24-47EE-9D33-0E0F29E358D7}"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34670569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951" y="2130427"/>
            <a:ext cx="8420100"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ea typeface="Segoe UI" panose="020B0502040204020203" pitchFamily="34" charset="0"/>
            </a:endParaRPr>
          </a:p>
        </p:txBody>
      </p:sp>
    </p:spTree>
    <p:extLst>
      <p:ext uri="{BB962C8B-B14F-4D97-AF65-F5344CB8AC3E}">
        <p14:creationId xmlns:p14="http://schemas.microsoft.com/office/powerpoint/2010/main" val="33901145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4075" y="4005263"/>
            <a:ext cx="5041900"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solidFill>
                <a:srgbClr val="000000"/>
              </a:solidFill>
            </a:endParaRPr>
          </a:p>
        </p:txBody>
      </p:sp>
    </p:spTree>
    <p:extLst>
      <p:ext uri="{BB962C8B-B14F-4D97-AF65-F5344CB8AC3E}">
        <p14:creationId xmlns:p14="http://schemas.microsoft.com/office/powerpoint/2010/main" val="3323688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6"/>
            <a:ext cx="9648825"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2"/>
            <a:ext cx="916754" cy="548679"/>
          </a:xfrm>
          <a:prstGeom prst="rect">
            <a:avLst/>
          </a:prstGeom>
          <a:ln/>
        </p:spPr>
        <p:txBody>
          <a:bodyPr/>
          <a:lstStyle>
            <a:lvl1pPr algn="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35139659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200024" y="116634"/>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4798" y="6309322"/>
            <a:ext cx="916754" cy="548679"/>
          </a:xfrm>
          <a:prstGeom prst="rect">
            <a:avLst/>
          </a:prstGeom>
          <a:ln/>
        </p:spPr>
        <p:txBody>
          <a:bodyPr/>
          <a:lstStyle>
            <a:lvl1pPr algn="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418971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7"/>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2B4F2C3-115F-47E8-B59F-FD30B75C0155}"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6958219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0_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xfrm>
            <a:off x="9004798" y="6309322"/>
            <a:ext cx="916754" cy="548679"/>
          </a:xfrm>
          <a:prstGeom prst="rect">
            <a:avLst/>
          </a:prstGeom>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36142466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23_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xfrm>
            <a:off x="9004798" y="6309322"/>
            <a:ext cx="916754" cy="548679"/>
          </a:xfrm>
          <a:prstGeom prst="rect">
            <a:avLst/>
          </a:prstGeom>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32220090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2590DD36-557F-4FF0-83FF-3F33D25CC8AE}"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76492D94-1E24-47EE-9D33-0E0F29E358D7}" type="slidenum">
              <a:rPr lang="ja-JP" altLang="en-US"/>
              <a:pPr>
                <a:defRPr/>
              </a:pPr>
              <a:t>‹#›</a:t>
            </a:fld>
            <a:endParaRPr lang="ja-JP" altLang="en-US"/>
          </a:p>
        </p:txBody>
      </p:sp>
    </p:spTree>
    <p:extLst>
      <p:ext uri="{BB962C8B-B14F-4D97-AF65-F5344CB8AC3E}">
        <p14:creationId xmlns:p14="http://schemas.microsoft.com/office/powerpoint/2010/main" val="7785069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82958" tIns="43136" rIns="82958" bIns="43136" numCol="1" rtlCol="0" anchor="ctr" anchorCtr="0" compatLnSpc="1">
            <a:prstTxWarp prst="textNoShape">
              <a:avLst/>
            </a:prstTxWarp>
          </a:bodyPr>
          <a:lstStyle/>
          <a:p>
            <a:pPr algn="ctr"/>
            <a:endParaRPr lang="ja-JP" altLang="en-US" sz="1357">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2786088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2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B4085C-FCEE-4DCE-A3C8-F46EDA115317}"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dirty="0"/>
          </a:p>
        </p:txBody>
      </p:sp>
    </p:spTree>
    <p:extLst>
      <p:ext uri="{BB962C8B-B14F-4D97-AF65-F5344CB8AC3E}">
        <p14:creationId xmlns:p14="http://schemas.microsoft.com/office/powerpoint/2010/main" val="20991362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8E0D197-12E6-4AA5-B449-C24388DD23E2}"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8529643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399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089F05F-2D2C-4A24-953C-DB4711405A47}"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8382319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2"/>
            <a:ext cx="43815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1A2EFD4-D1C1-46CB-8F6D-BFFF8512B90F}"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18337617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F83908-3568-4668-AB96-9EB3B517905B}"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8152125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6583232-4D20-4E19-8B02-AFD6ECABC8F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884885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1855E8C-8B6D-4B52-AC15-5F816CDADFDC}"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8355585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62C0DE-35E3-4F07-9954-B21E77A359AB}"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dirty="0"/>
          </a:p>
        </p:txBody>
      </p:sp>
    </p:spTree>
    <p:extLst>
      <p:ext uri="{BB962C8B-B14F-4D97-AF65-F5344CB8AC3E}">
        <p14:creationId xmlns:p14="http://schemas.microsoft.com/office/powerpoint/2010/main" val="15206273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199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1" y="273052"/>
            <a:ext cx="5537200"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D0AD8AE-70B0-4245-8A33-A826D4E329E2}"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6581465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9"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4" y="612775"/>
            <a:ext cx="59436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kumimoji="1" lang="ja-JP" altLang="en-US"/>
          </a:p>
        </p:txBody>
      </p:sp>
      <p:sp>
        <p:nvSpPr>
          <p:cNvPr id="4" name="テキスト プレースホルダー 3"/>
          <p:cNvSpPr>
            <a:spLocks noGrp="1"/>
          </p:cNvSpPr>
          <p:nvPr>
            <p:ph type="body" sz="half" idx="2"/>
          </p:nvPr>
        </p:nvSpPr>
        <p:spPr>
          <a:xfrm>
            <a:off x="1941514" y="5367338"/>
            <a:ext cx="59436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E57421A-904D-46D2-B8DE-9064D4DAFBDD}"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7471887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852244-FFFE-4EAB-9759-D32B1BAAF796}"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11590776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9207D7-A681-4F95-82B3-4B5267039BEB}"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9613770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0" y="3886200"/>
            <a:ext cx="6934201" cy="1752600"/>
          </a:xfrm>
        </p:spPr>
        <p:txBody>
          <a:bodyPr/>
          <a:lstStyle>
            <a:lvl1pPr marL="0" indent="0" algn="ctr">
              <a:buNone/>
              <a:defRPr>
                <a:solidFill>
                  <a:schemeClr val="tx1">
                    <a:tint val="75000"/>
                  </a:schemeClr>
                </a:solidFill>
              </a:defRPr>
            </a:lvl1pPr>
            <a:lvl2pPr marL="457075" indent="0" algn="ctr">
              <a:buNone/>
              <a:defRPr>
                <a:solidFill>
                  <a:schemeClr val="tx1">
                    <a:tint val="75000"/>
                  </a:schemeClr>
                </a:solidFill>
              </a:defRPr>
            </a:lvl2pPr>
            <a:lvl3pPr marL="914149" indent="0" algn="ctr">
              <a:buNone/>
              <a:defRPr>
                <a:solidFill>
                  <a:schemeClr val="tx1">
                    <a:tint val="75000"/>
                  </a:schemeClr>
                </a:solidFill>
              </a:defRPr>
            </a:lvl3pPr>
            <a:lvl4pPr marL="1371223" indent="0" algn="ctr">
              <a:buNone/>
              <a:defRPr>
                <a:solidFill>
                  <a:schemeClr val="tx1">
                    <a:tint val="75000"/>
                  </a:schemeClr>
                </a:solidFill>
              </a:defRPr>
            </a:lvl4pPr>
            <a:lvl5pPr marL="1828297" indent="0" algn="ctr">
              <a:buNone/>
              <a:defRPr>
                <a:solidFill>
                  <a:schemeClr val="tx1">
                    <a:tint val="75000"/>
                  </a:schemeClr>
                </a:solidFill>
              </a:defRPr>
            </a:lvl5pPr>
            <a:lvl6pPr marL="2285371" indent="0" algn="ctr">
              <a:buNone/>
              <a:defRPr>
                <a:solidFill>
                  <a:schemeClr val="tx1">
                    <a:tint val="75000"/>
                  </a:schemeClr>
                </a:solidFill>
              </a:defRPr>
            </a:lvl6pPr>
            <a:lvl7pPr marL="2742446" indent="0" algn="ctr">
              <a:buNone/>
              <a:defRPr>
                <a:solidFill>
                  <a:schemeClr val="tx1">
                    <a:tint val="75000"/>
                  </a:schemeClr>
                </a:solidFill>
              </a:defRPr>
            </a:lvl7pPr>
            <a:lvl8pPr marL="3199520" indent="0" algn="ctr">
              <a:buNone/>
              <a:defRPr>
                <a:solidFill>
                  <a:schemeClr val="tx1">
                    <a:tint val="75000"/>
                  </a:schemeClr>
                </a:solidFill>
              </a:defRPr>
            </a:lvl8pPr>
            <a:lvl9pPr marL="3656594" indent="0" algn="ctr">
              <a:buNone/>
              <a:defRPr>
                <a:solidFill>
                  <a:schemeClr val="tx1">
                    <a:tint val="75000"/>
                  </a:schemeClr>
                </a:solidFill>
              </a:defRPr>
            </a:lvl9pPr>
          </a:lstStyle>
          <a:p>
            <a:r>
              <a:rPr lang="ja-JP" altLang="en-US"/>
              <a:t>マスター サブタイトルの書式設定</a:t>
            </a:r>
          </a:p>
        </p:txBody>
      </p:sp>
      <p:sp>
        <p:nvSpPr>
          <p:cNvPr id="7" name="タイトル 6"/>
          <p:cNvSpPr>
            <a:spLocks noGrp="1"/>
          </p:cNvSpPr>
          <p:nvPr>
            <p:ph type="title"/>
          </p:nvPr>
        </p:nvSpPr>
        <p:spPr/>
        <p:txBody>
          <a:bodyPr/>
          <a:lstStyle/>
          <a:p>
            <a:r>
              <a:rPr lang="ja-JP" altLang="en-US"/>
              <a:t>マスター タイトルの書式設定</a:t>
            </a:r>
          </a:p>
        </p:txBody>
      </p:sp>
      <p:sp>
        <p:nvSpPr>
          <p:cNvPr id="4" name="日付プレースホルダー 3"/>
          <p:cNvSpPr>
            <a:spLocks noGrp="1"/>
          </p:cNvSpPr>
          <p:nvPr>
            <p:ph type="dt" sz="half" idx="10"/>
          </p:nvPr>
        </p:nvSpPr>
        <p:spPr>
          <a:xfrm>
            <a:off x="495368" y="6358100"/>
            <a:ext cx="2311400" cy="365125"/>
          </a:xfrm>
          <a:prstGeom prst="rect">
            <a:avLst/>
          </a:prstGeom>
        </p:spPr>
        <p:txBody>
          <a:bodyPr/>
          <a:lstStyle>
            <a:lvl1pPr>
              <a:defRPr/>
            </a:lvl1pPr>
          </a:lstStyle>
          <a:p>
            <a:pPr>
              <a:defRPr/>
            </a:pPr>
            <a:fld id="{5FC23296-17D7-4FDB-8258-648F6673C657}" type="datetime1">
              <a:rPr lang="ja-JP" altLang="en-US" smtClean="0"/>
              <a:t>2018/5/15</a:t>
            </a:fld>
            <a:endParaRPr lang="ja-JP" altLang="en-US"/>
          </a:p>
        </p:txBody>
      </p:sp>
      <p:sp>
        <p:nvSpPr>
          <p:cNvPr id="5" name="スライド番号プレースホルダー 5"/>
          <p:cNvSpPr>
            <a:spLocks noGrp="1"/>
          </p:cNvSpPr>
          <p:nvPr>
            <p:ph type="sldNum" sz="quarter" idx="11"/>
          </p:nvPr>
        </p:nvSpPr>
        <p:spPr>
          <a:xfrm>
            <a:off x="7099301" y="6356352"/>
            <a:ext cx="2311400" cy="365125"/>
          </a:xfrm>
          <a:prstGeom prst="rect">
            <a:avLst/>
          </a:prstGeom>
        </p:spPr>
        <p:txBody>
          <a:bodyPr/>
          <a:lstStyle>
            <a:lvl1pPr>
              <a:defRPr/>
            </a:lvl1pPr>
          </a:lstStyle>
          <a:p>
            <a:pPr>
              <a:defRPr/>
            </a:pPr>
            <a:fld id="{D88AF247-BECB-4AB3-86DA-B4BB8057EB6C}" type="slidenum">
              <a:rPr lang="ja-JP" altLang="en-US"/>
              <a:pPr>
                <a:defRPr/>
              </a:pPr>
              <a:t>‹#›</a:t>
            </a:fld>
            <a:endParaRPr lang="ja-JP" altLang="en-US" dirty="0"/>
          </a:p>
        </p:txBody>
      </p:sp>
      <p:sp>
        <p:nvSpPr>
          <p:cNvPr id="6"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39576269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10_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941514" y="4446588"/>
            <a:ext cx="7099300" cy="838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lgn="r">
              <a:buFont typeface="Wingdings" pitchFamily="2" charset="2"/>
              <a:buNone/>
              <a:defRPr kumimoji="0" sz="1600"/>
            </a:lvl1pPr>
          </a:lstStyle>
          <a:p>
            <a:pPr lvl="0"/>
            <a:endParaRPr lang="ja-JP" altLang="ja-JP" noProof="0"/>
          </a:p>
        </p:txBody>
      </p:sp>
      <p:sp>
        <p:nvSpPr>
          <p:cNvPr id="3" name="Rectangle 5"/>
          <p:cNvSpPr>
            <a:spLocks noGrp="1" noChangeArrowheads="1"/>
          </p:cNvSpPr>
          <p:nvPr>
            <p:ph type="ftr" sz="quarter" idx="10"/>
          </p:nvPr>
        </p:nvSpPr>
        <p:spPr bwMode="auto">
          <a:xfrm>
            <a:off x="3384551" y="6248400"/>
            <a:ext cx="31369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lvl1pPr>
              <a:defRPr sz="1400">
                <a:latin typeface="Tahoma" pitchFamily="34" charset="0"/>
                <a:ea typeface="ＭＳ Ｐゴシック" pitchFamily="50" charset="-128"/>
              </a:defRPr>
            </a:lvl1pPr>
          </a:lstStyle>
          <a:p>
            <a:pPr>
              <a:defRPr/>
            </a:pPr>
            <a:endParaRPr lang="en-US" altLang="ja-JP"/>
          </a:p>
        </p:txBody>
      </p:sp>
      <p:sp>
        <p:nvSpPr>
          <p:cNvPr id="4" name="スライド番号プレースホルダー 2"/>
          <p:cNvSpPr>
            <a:spLocks noGrp="1"/>
          </p:cNvSpPr>
          <p:nvPr>
            <p:ph type="sldNum" sz="quarter" idx="11"/>
          </p:nvPr>
        </p:nvSpPr>
        <p:spPr>
          <a:xfrm>
            <a:off x="7099301" y="6356352"/>
            <a:ext cx="2311400" cy="365125"/>
          </a:xfrm>
          <a:prstGeom prst="rect">
            <a:avLst/>
          </a:prstGeom>
        </p:spPr>
        <p:txBody>
          <a:bodyPr/>
          <a:lstStyle>
            <a:lvl1pPr>
              <a:defRPr/>
            </a:lvl1pPr>
          </a:lstStyle>
          <a:p>
            <a:fld id="{01EDF076-4B1C-4723-B59F-D54EEBA495C0}" type="slidenum">
              <a:rPr lang="ja-JP" altLang="en-US"/>
              <a:pPr/>
              <a:t>‹#›</a:t>
            </a:fld>
            <a:endParaRPr lang="ja-JP" altLang="en-US"/>
          </a:p>
        </p:txBody>
      </p:sp>
    </p:spTree>
    <p:extLst>
      <p:ext uri="{BB962C8B-B14F-4D97-AF65-F5344CB8AC3E}">
        <p14:creationId xmlns:p14="http://schemas.microsoft.com/office/powerpoint/2010/main" val="18351898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a:xfrm>
            <a:off x="495368" y="6358100"/>
            <a:ext cx="2311400" cy="365125"/>
          </a:xfrm>
          <a:prstGeom prst="rect">
            <a:avLst/>
          </a:prstGeom>
        </p:spPr>
        <p:txBody>
          <a:bodyPr/>
          <a:lstStyle>
            <a:lvl1pPr>
              <a:defRPr/>
            </a:lvl1pPr>
          </a:lstStyle>
          <a:p>
            <a:pPr>
              <a:defRPr/>
            </a:pPr>
            <a:fld id="{9C7F9F4D-47C0-4CA1-94C3-406DD83A28CC}" type="datetime1">
              <a:rPr lang="ja-JP" altLang="en-US" smtClean="0"/>
              <a:t>2018/5/15</a:t>
            </a:fld>
            <a:endParaRPr lang="ja-JP" altLang="en-US"/>
          </a:p>
        </p:txBody>
      </p:sp>
      <p:sp>
        <p:nvSpPr>
          <p:cNvPr id="4" name="スライド番号プレースホルダー 5"/>
          <p:cNvSpPr>
            <a:spLocks noGrp="1"/>
          </p:cNvSpPr>
          <p:nvPr>
            <p:ph type="sldNum" sz="quarter" idx="11"/>
          </p:nvPr>
        </p:nvSpPr>
        <p:spPr>
          <a:xfrm>
            <a:off x="7099301" y="6356352"/>
            <a:ext cx="2311400" cy="365125"/>
          </a:xfrm>
          <a:prstGeom prst="rect">
            <a:avLst/>
          </a:prstGeom>
        </p:spPr>
        <p:txBody>
          <a:bodyPr/>
          <a:lstStyle>
            <a:lvl1pPr>
              <a:defRPr/>
            </a:lvl1pPr>
          </a:lstStyle>
          <a:p>
            <a:pPr>
              <a:defRPr/>
            </a:pPr>
            <a:fld id="{FAF21D83-7C47-4096-922F-426577295313}" type="slidenum">
              <a:rPr lang="ja-JP" altLang="en-US"/>
              <a:pPr>
                <a:defRPr/>
              </a:pPr>
              <a:t>‹#›</a:t>
            </a:fld>
            <a:endParaRPr lang="ja-JP" altLang="en-US" dirty="0"/>
          </a:p>
        </p:txBody>
      </p:sp>
      <p:sp>
        <p:nvSpPr>
          <p:cNvPr id="5"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35420512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3" name="Rectangle 6"/>
          <p:cNvSpPr>
            <a:spLocks noGrp="1" noChangeArrowheads="1"/>
          </p:cNvSpPr>
          <p:nvPr>
            <p:ph type="sldNum" sz="quarter" idx="10"/>
          </p:nvPr>
        </p:nvSpPr>
        <p:spPr>
          <a:xfrm>
            <a:off x="7099301" y="6356352"/>
            <a:ext cx="2311400" cy="365125"/>
          </a:xfrm>
          <a:prstGeom prst="rect">
            <a:avLst/>
          </a:prstGeom>
        </p:spPr>
        <p:txBody>
          <a:bodyPr/>
          <a:lstStyle>
            <a:lvl1pPr>
              <a:defRPr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68967398-528D-44DA-A3FC-B465FCB644A3}" type="slidenum">
              <a:rPr lang="en-US" altLang="ja-JP" smtClean="0">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7655192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85900" y="3886200"/>
            <a:ext cx="6934201" cy="1752600"/>
          </a:xfrm>
        </p:spPr>
        <p:txBody>
          <a:bodyPr/>
          <a:lstStyle>
            <a:lvl1pPr marL="0" indent="0" algn="ctr">
              <a:buNone/>
              <a:defRPr>
                <a:solidFill>
                  <a:schemeClr val="tx1">
                    <a:tint val="75000"/>
                  </a:schemeClr>
                </a:solidFill>
              </a:defRPr>
            </a:lvl1pPr>
            <a:lvl2pPr marL="457075" indent="0" algn="ctr">
              <a:buNone/>
              <a:defRPr>
                <a:solidFill>
                  <a:schemeClr val="tx1">
                    <a:tint val="75000"/>
                  </a:schemeClr>
                </a:solidFill>
              </a:defRPr>
            </a:lvl2pPr>
            <a:lvl3pPr marL="914149" indent="0" algn="ctr">
              <a:buNone/>
              <a:defRPr>
                <a:solidFill>
                  <a:schemeClr val="tx1">
                    <a:tint val="75000"/>
                  </a:schemeClr>
                </a:solidFill>
              </a:defRPr>
            </a:lvl3pPr>
            <a:lvl4pPr marL="1371223" indent="0" algn="ctr">
              <a:buNone/>
              <a:defRPr>
                <a:solidFill>
                  <a:schemeClr val="tx1">
                    <a:tint val="75000"/>
                  </a:schemeClr>
                </a:solidFill>
              </a:defRPr>
            </a:lvl4pPr>
            <a:lvl5pPr marL="1828297" indent="0" algn="ctr">
              <a:buNone/>
              <a:defRPr>
                <a:solidFill>
                  <a:schemeClr val="tx1">
                    <a:tint val="75000"/>
                  </a:schemeClr>
                </a:solidFill>
              </a:defRPr>
            </a:lvl5pPr>
            <a:lvl6pPr marL="2285371" indent="0" algn="ctr">
              <a:buNone/>
              <a:defRPr>
                <a:solidFill>
                  <a:schemeClr val="tx1">
                    <a:tint val="75000"/>
                  </a:schemeClr>
                </a:solidFill>
              </a:defRPr>
            </a:lvl6pPr>
            <a:lvl7pPr marL="2742446" indent="0" algn="ctr">
              <a:buNone/>
              <a:defRPr>
                <a:solidFill>
                  <a:schemeClr val="tx1">
                    <a:tint val="75000"/>
                  </a:schemeClr>
                </a:solidFill>
              </a:defRPr>
            </a:lvl7pPr>
            <a:lvl8pPr marL="3199520" indent="0" algn="ctr">
              <a:buNone/>
              <a:defRPr>
                <a:solidFill>
                  <a:schemeClr val="tx1">
                    <a:tint val="75000"/>
                  </a:schemeClr>
                </a:solidFill>
              </a:defRPr>
            </a:lvl8pPr>
            <a:lvl9pPr marL="3656594" indent="0" algn="ctr">
              <a:buNone/>
              <a:defRPr>
                <a:solidFill>
                  <a:schemeClr val="tx1">
                    <a:tint val="75000"/>
                  </a:schemeClr>
                </a:solidFill>
              </a:defRPr>
            </a:lvl9pPr>
          </a:lstStyle>
          <a:p>
            <a:r>
              <a:rPr lang="ja-JP" altLang="en-US"/>
              <a:t>マスター サブタイトルの書式設定</a:t>
            </a:r>
          </a:p>
        </p:txBody>
      </p:sp>
      <p:sp>
        <p:nvSpPr>
          <p:cNvPr id="7" name="タイトル 6"/>
          <p:cNvSpPr>
            <a:spLocks noGrp="1"/>
          </p:cNvSpPr>
          <p:nvPr>
            <p:ph type="title"/>
          </p:nvPr>
        </p:nvSpPr>
        <p:spPr/>
        <p:txBody>
          <a:bodyPr/>
          <a:lstStyle/>
          <a:p>
            <a:r>
              <a:rPr lang="ja-JP" altLang="en-US"/>
              <a:t>マスター タイトルの書式設定</a:t>
            </a:r>
          </a:p>
        </p:txBody>
      </p:sp>
      <p:sp>
        <p:nvSpPr>
          <p:cNvPr id="4" name="日付プレースホルダー 3"/>
          <p:cNvSpPr>
            <a:spLocks noGrp="1"/>
          </p:cNvSpPr>
          <p:nvPr>
            <p:ph type="dt" sz="half" idx="10"/>
          </p:nvPr>
        </p:nvSpPr>
        <p:spPr>
          <a:xfrm>
            <a:off x="495368" y="6358100"/>
            <a:ext cx="2311400" cy="365125"/>
          </a:xfrm>
          <a:prstGeom prst="rect">
            <a:avLst/>
          </a:prstGeom>
        </p:spPr>
        <p:txBody>
          <a:bodyPr/>
          <a:lstStyle>
            <a:lvl1pPr>
              <a:defRPr/>
            </a:lvl1pPr>
          </a:lstStyle>
          <a:p>
            <a:pPr>
              <a:defRPr/>
            </a:pPr>
            <a:fld id="{708D6030-3DEC-471E-B261-5924C344B029}" type="datetime1">
              <a:rPr lang="ja-JP" altLang="en-US" smtClean="0"/>
              <a:t>2018/5/15</a:t>
            </a:fld>
            <a:endParaRPr lang="ja-JP" altLang="en-US"/>
          </a:p>
        </p:txBody>
      </p:sp>
      <p:sp>
        <p:nvSpPr>
          <p:cNvPr id="5" name="スライド番号プレースホルダー 5"/>
          <p:cNvSpPr>
            <a:spLocks noGrp="1"/>
          </p:cNvSpPr>
          <p:nvPr>
            <p:ph type="sldNum" sz="quarter" idx="11"/>
          </p:nvPr>
        </p:nvSpPr>
        <p:spPr>
          <a:xfrm>
            <a:off x="7099301" y="6356352"/>
            <a:ext cx="2311400" cy="365125"/>
          </a:xfrm>
          <a:prstGeom prst="rect">
            <a:avLst/>
          </a:prstGeom>
        </p:spPr>
        <p:txBody>
          <a:bodyPr/>
          <a:lstStyle>
            <a:lvl1pPr>
              <a:defRPr/>
            </a:lvl1pPr>
          </a:lstStyle>
          <a:p>
            <a:pPr>
              <a:defRPr/>
            </a:pPr>
            <a:fld id="{D88AF247-BECB-4AB3-86DA-B4BB8057EB6C}" type="slidenum">
              <a:rPr lang="ja-JP" altLang="en-US"/>
              <a:pPr>
                <a:defRPr/>
              </a:pPr>
              <a:t>‹#›</a:t>
            </a:fld>
            <a:endParaRPr lang="ja-JP" altLang="en-US" dirty="0"/>
          </a:p>
        </p:txBody>
      </p:sp>
      <p:sp>
        <p:nvSpPr>
          <p:cNvPr id="6" name="フッター プレースホルダー 4"/>
          <p:cNvSpPr>
            <a:spLocks noGrp="1"/>
          </p:cNvSpPr>
          <p:nvPr>
            <p:ph type="ftr" sz="quarter" idx="12"/>
          </p:nvPr>
        </p:nvSpPr>
        <p:spPr>
          <a:ln/>
        </p:spPr>
        <p:txBody>
          <a:bodyPr/>
          <a:lstStyle>
            <a:lvl1pPr>
              <a:defRPr/>
            </a:lvl1pPr>
          </a:lstStyle>
          <a:p>
            <a:pPr>
              <a:defRPr/>
            </a:pPr>
            <a:endParaRPr lang="ja-JP" altLang="en-US"/>
          </a:p>
        </p:txBody>
      </p:sp>
    </p:spTree>
    <p:extLst>
      <p:ext uri="{BB962C8B-B14F-4D97-AF65-F5344CB8AC3E}">
        <p14:creationId xmlns:p14="http://schemas.microsoft.com/office/powerpoint/2010/main" val="2202441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72"/>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E6A3BE7-27E5-4980-ACB7-ED00114E3463}"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5677437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950" y="2130425"/>
            <a:ext cx="8420100"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ea typeface="Segoe UI" panose="020B0502040204020203" pitchFamily="34" charset="0"/>
            </a:endParaRPr>
          </a:p>
        </p:txBody>
      </p:sp>
    </p:spTree>
    <p:extLst>
      <p:ext uri="{BB962C8B-B14F-4D97-AF65-F5344CB8AC3E}">
        <p14:creationId xmlns:p14="http://schemas.microsoft.com/office/powerpoint/2010/main" val="1536040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4075" y="4005263"/>
            <a:ext cx="5041900"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8881807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41628084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200024" y="116632"/>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4798" y="6309320"/>
            <a:ext cx="916754"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25508461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0"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endParaRPr lang="ja-JP" altLang="en-US">
              <a:solidFill>
                <a:srgbClr val="000000"/>
              </a:solidFill>
            </a:endParaRPr>
          </a:p>
        </p:txBody>
      </p:sp>
    </p:spTree>
    <p:extLst>
      <p:ext uri="{BB962C8B-B14F-4D97-AF65-F5344CB8AC3E}">
        <p14:creationId xmlns:p14="http://schemas.microsoft.com/office/powerpoint/2010/main" val="24218656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00026" y="549313"/>
            <a:ext cx="9505950" cy="398463"/>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200026" y="1052513"/>
            <a:ext cx="9505950" cy="647700"/>
          </a:xfrm>
          <a:prstGeom prst="rect">
            <a:avLst/>
          </a:prstGeom>
        </p:spPr>
        <p:txBody>
          <a:bodyPr/>
          <a:lstStyle>
            <a:lvl3pPr>
              <a:defRPr>
                <a:latin typeface="Segoe UI" panose="020B0502040204020203" pitchFamily="34" charset="0"/>
              </a:defRPr>
            </a:lvl3pPr>
            <a:lvl4pPr>
              <a:defRPr>
                <a:latin typeface="Segoe UI" panose="020B0502040204020203" pitchFamily="34" charset="0"/>
              </a:defRPr>
            </a:lvl4pPr>
            <a:lvl5pPr>
              <a:defRPr>
                <a:latin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0935824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a:t>マスター テキストの書式設定</a:t>
            </a:r>
          </a:p>
        </p:txBody>
      </p:sp>
    </p:spTree>
    <p:extLst>
      <p:ext uri="{BB962C8B-B14F-4D97-AF65-F5344CB8AC3E}">
        <p14:creationId xmlns:p14="http://schemas.microsoft.com/office/powerpoint/2010/main" val="19504827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2" y="692697"/>
            <a:ext cx="9433048" cy="3416320"/>
          </a:xfrm>
        </p:spPr>
        <p:txBody>
          <a:bodyPr/>
          <a:lstStyle>
            <a:lvl1pPr>
              <a:defRPr sz="2800"/>
            </a:lvl1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37381578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lgn="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220584087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254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0193571-879E-4D5F-9018-199032526519}"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2037160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4294816217"/>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2590DD36-557F-4FF0-83FF-3F33D25CC8AE}"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76492D94-1E24-47EE-9D33-0E0F29E358D7}" type="slidenum">
              <a:rPr lang="ja-JP" altLang="en-US" smtClean="0"/>
              <a:pPr>
                <a:defRPr/>
              </a:pPr>
              <a:t>‹#›</a:t>
            </a:fld>
            <a:endParaRPr lang="ja-JP" altLang="en-US"/>
          </a:p>
        </p:txBody>
      </p:sp>
    </p:spTree>
    <p:extLst>
      <p:ext uri="{BB962C8B-B14F-4D97-AF65-F5344CB8AC3E}">
        <p14:creationId xmlns:p14="http://schemas.microsoft.com/office/powerpoint/2010/main" val="25304142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828967078"/>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799755959"/>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6"/>
            <a:ext cx="8543925"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624400117"/>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705874815"/>
      </p:ext>
    </p:extLst>
  </p:cSld>
  <p:clrMapOvr>
    <a:masterClrMapping/>
  </p:clrMapOvr>
  <p:hf hdr="0" ft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05594151"/>
      </p:ext>
    </p:extLst>
  </p:cSld>
  <p:clrMapOvr>
    <a:masterClrMapping/>
  </p:clrMapOvr>
  <p:hf hdr="0" ft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172529068"/>
      </p:ext>
    </p:extLst>
  </p:cSld>
  <p:clrMapOvr>
    <a:masterClrMapping/>
  </p:clrMapOvr>
  <p:hf hdr="0" ft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4042056170"/>
      </p:ext>
    </p:extLst>
  </p:cSld>
  <p:clrMapOvr>
    <a:masterClrMapping/>
  </p:clrMapOvr>
  <p:hf hdr="0" ft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99335400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4"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9DC4101-0E21-47A1-AE55-669C294267DA}"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7E4E3B4-BA0D-4156-B800-71821351DB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7140331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1" y="365125"/>
            <a:ext cx="2135981"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fld id="{E7C12CC1-C848-4AB9-BCC3-8DFDBA9EC38E}" type="datetimeFigureOut">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5296334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E7B9CAFC-026E-4C63-A4D4-00B77862499D}"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15E5F09-35C8-4A21-81C0-D2EEDE0F015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187828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1C70414-DCAC-4886-BC42-DFAA6543C193}"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59397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9D10C350-C17C-4A9D-8C61-E778FF92B03A}"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475755F-D21C-48E1-9FAB-6237DBE750FC}"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3730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2EE396D-3704-4B5F-AF19-95136E016DE7}"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F7BEB08-872F-4405-92C2-D809500200B3}"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973302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CF775F9-FF74-4504-9DD9-5E03DE5FA7C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5105AD3-80B6-4994-82BC-5196BCEA5D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64045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A0C9EA-FFE7-4217-A837-033769176C01}"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BB2DECB-1C63-48A9-A586-432943B8BEE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562355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8" y="274639"/>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152AB0B-7F87-4B99-A37A-7BD35F2F87F2}"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0" y="635641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0646E74-72AE-4060-8664-060849739B6F}"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187788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2"/>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a typeface="ＭＳ Ｐゴシック"/>
            </a:endParaRPr>
          </a:p>
        </p:txBody>
      </p:sp>
      <p:sp>
        <p:nvSpPr>
          <p:cNvPr id="2" name="タイトル 1"/>
          <p:cNvSpPr>
            <a:spLocks noGrp="1"/>
          </p:cNvSpPr>
          <p:nvPr>
            <p:ph type="title"/>
          </p:nvPr>
        </p:nvSpPr>
        <p:spPr>
          <a:xfrm>
            <a:off x="495300" y="265802"/>
            <a:ext cx="8915400"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501D5E10-2730-409A-848F-5167CB44C0F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0" y="6356417"/>
            <a:ext cx="2311400" cy="365125"/>
          </a:xfrm>
          <a:prstGeom prst="rect">
            <a:avLst/>
          </a:prstGeom>
        </p:spPr>
        <p:txBody>
          <a:bodyPr/>
          <a:lstStyle>
            <a:lvl1pPr>
              <a:defRPr/>
            </a:lvl1pPr>
          </a:lstStyle>
          <a:p>
            <a:pPr eaLnBrk="0" hangingPunct="0">
              <a:defRPr/>
            </a:pPr>
            <a:fld id="{DEC5EFF2-FADB-4BEE-A431-1173ED4A7470}" type="slidenum">
              <a:rPr lang="ja-JP" altLang="en-US">
                <a:solidFill>
                  <a:prstClr val="black"/>
                </a:solidFill>
                <a:latin typeface="メイリオ"/>
                <a:ea typeface="ＭＳ Ｐゴシック" charset="-128"/>
              </a:rPr>
              <a:pPr eaLnBrk="0" hangingPunct="0">
                <a:defRPr/>
              </a:pPr>
              <a:t>‹#›</a:t>
            </a:fld>
            <a:endParaRPr lang="ja-JP" altLang="en-US">
              <a:solidFill>
                <a:prstClr val="black"/>
              </a:solidFill>
              <a:latin typeface="メイリオ"/>
              <a:ea typeface="ＭＳ Ｐゴシック" charset="-128"/>
            </a:endParaRPr>
          </a:p>
        </p:txBody>
      </p:sp>
    </p:spTree>
    <p:extLst>
      <p:ext uri="{BB962C8B-B14F-4D97-AF65-F5344CB8AC3E}">
        <p14:creationId xmlns:p14="http://schemas.microsoft.com/office/powerpoint/2010/main" val="1530860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7"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0" y="6356417"/>
            <a:ext cx="2311400" cy="365125"/>
          </a:xfrm>
          <a:prstGeom prst="rect">
            <a:avLst/>
          </a:prstGeom>
        </p:spPr>
        <p:txBody>
          <a:bodyPr/>
          <a:lstStyle>
            <a:lvl1pPr>
              <a:defRPr/>
            </a:lvl1pPr>
          </a:lstStyle>
          <a:p>
            <a:pPr eaLnBrk="0" hangingPunct="0">
              <a:defRPr/>
            </a:pPr>
            <a:fld id="{C810845D-A875-432F-9227-C69B48E58F3E}" type="slidenum">
              <a:rPr lang="en-US" altLang="ja-JP">
                <a:solidFill>
                  <a:prstClr val="black"/>
                </a:solidFill>
                <a:latin typeface="メイリオ"/>
                <a:ea typeface="メイリオ"/>
              </a:rPr>
              <a:pPr eaLnBrk="0" hangingPunct="0">
                <a:defRPr/>
              </a:pPr>
              <a:t>‹#›</a:t>
            </a:fld>
            <a:endParaRPr lang="en-US" altLang="ja-JP">
              <a:solidFill>
                <a:prstClr val="black"/>
              </a:solidFill>
              <a:latin typeface="メイリオ"/>
              <a:ea typeface="メイリオ"/>
            </a:endParaRPr>
          </a:p>
        </p:txBody>
      </p:sp>
    </p:spTree>
    <p:extLst>
      <p:ext uri="{BB962C8B-B14F-4D97-AF65-F5344CB8AC3E}">
        <p14:creationId xmlns:p14="http://schemas.microsoft.com/office/powerpoint/2010/main" val="3551273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dirty="0"/>
              <a:t>マスター テキストの書式設定</a:t>
            </a:r>
          </a:p>
        </p:txBody>
      </p:sp>
    </p:spTree>
    <p:extLst>
      <p:ext uri="{BB962C8B-B14F-4D97-AF65-F5344CB8AC3E}">
        <p14:creationId xmlns:p14="http://schemas.microsoft.com/office/powerpoint/2010/main" val="2486517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2" y="692697"/>
            <a:ext cx="9433048" cy="3416320"/>
          </a:xfrm>
        </p:spPr>
        <p:txBody>
          <a:bodyPr/>
          <a:lstStyle>
            <a:lvl1pPr>
              <a:defRPr sz="2800"/>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375526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4"/>
            <a:ext cx="9648825"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0"/>
            <a:ext cx="916754" cy="548679"/>
          </a:xfrm>
          <a:prstGeom prst="rect">
            <a:avLst/>
          </a:prstGeom>
          <a:ln/>
        </p:spPr>
        <p:txBody>
          <a:bodyPr/>
          <a:lstStyle>
            <a:lvl1pPr algn="r">
              <a:defRPr sz="2800"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25464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098"/>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D41C595-C97C-4CD8-81A5-D8FAFAAC8A34}"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3563571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54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endParaRPr lang="ja-JP" altLang="en-US" sz="1800">
              <a:solidFill>
                <a:srgbClr val="000000"/>
              </a:solidFill>
            </a:endParaRPr>
          </a:p>
        </p:txBody>
      </p:sp>
    </p:spTree>
    <p:extLst>
      <p:ext uri="{BB962C8B-B14F-4D97-AF65-F5344CB8AC3E}">
        <p14:creationId xmlns:p14="http://schemas.microsoft.com/office/powerpoint/2010/main" val="1155231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 y="0"/>
            <a:ext cx="9906000"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89971" tIns="46785" rIns="89971" bIns="46785" numCol="1" rtlCol="0" anchor="ctr" anchorCtr="0" compatLnSpc="1">
            <a:prstTxWarp prst="textNoShape">
              <a:avLst/>
            </a:prstTxWarp>
          </a:bodyPr>
          <a:lstStyle/>
          <a:p>
            <a:endParaRPr lang="ja-JP" altLang="en-US" sz="1800">
              <a:solidFill>
                <a:srgbClr val="000000"/>
              </a:solidFill>
            </a:endParaRPr>
          </a:p>
        </p:txBody>
      </p:sp>
    </p:spTree>
    <p:extLst>
      <p:ext uri="{BB962C8B-B14F-4D97-AF65-F5344CB8AC3E}">
        <p14:creationId xmlns:p14="http://schemas.microsoft.com/office/powerpoint/2010/main" val="1309969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951" y="2130465"/>
            <a:ext cx="8420100"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268195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4079" y="4005263"/>
            <a:ext cx="5041901"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solidFill>
                <a:srgbClr val="000000"/>
              </a:solidFill>
            </a:endParaRPr>
          </a:p>
        </p:txBody>
      </p:sp>
    </p:spTree>
    <p:extLst>
      <p:ext uri="{BB962C8B-B14F-4D97-AF65-F5344CB8AC3E}">
        <p14:creationId xmlns:p14="http://schemas.microsoft.com/office/powerpoint/2010/main" val="4037735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94" y="765180"/>
            <a:ext cx="9648825"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60"/>
            <a:ext cx="916754"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1603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200027" y="116636"/>
            <a:ext cx="9505950"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4798" y="6309360"/>
            <a:ext cx="916754"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12305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4" name="Rectangle 6"/>
          <p:cNvSpPr>
            <a:spLocks noGrp="1" noChangeArrowheads="1"/>
          </p:cNvSpPr>
          <p:nvPr>
            <p:ph type="sldNum" sz="quarter" idx="12"/>
          </p:nvPr>
        </p:nvSpPr>
        <p:spPr>
          <a:xfrm>
            <a:off x="9004798" y="6309396"/>
            <a:ext cx="916754" cy="548679"/>
          </a:xfrm>
          <a:prstGeom prst="rect">
            <a:avLst/>
          </a:prstGeom>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73197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6" name="Rectangle 4"/>
          <p:cNvSpPr>
            <a:spLocks noChangeArrowheads="1"/>
          </p:cNvSpPr>
          <p:nvPr/>
        </p:nvSpPr>
        <p:spPr bwMode="auto">
          <a:xfrm>
            <a:off x="200025" y="404816"/>
            <a:ext cx="766445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Tree>
    <p:extLst>
      <p:ext uri="{BB962C8B-B14F-4D97-AF65-F5344CB8AC3E}">
        <p14:creationId xmlns:p14="http://schemas.microsoft.com/office/powerpoint/2010/main" val="1303572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4" name="Rectangle 13"/>
          <p:cNvSpPr>
            <a:spLocks noChangeArrowheads="1"/>
          </p:cNvSpPr>
          <p:nvPr/>
        </p:nvSpPr>
        <p:spPr bwMode="auto">
          <a:xfrm>
            <a:off x="200025" y="404816"/>
            <a:ext cx="766445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Tree>
    <p:extLst>
      <p:ext uri="{BB962C8B-B14F-4D97-AF65-F5344CB8AC3E}">
        <p14:creationId xmlns:p14="http://schemas.microsoft.com/office/powerpoint/2010/main" val="194311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2530EA4-F590-4EA1-8E49-64021C42340C}"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418768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8" name="テキスト ボックス 7"/>
          <p:cNvSpPr txBox="1"/>
          <p:nvPr userDrawn="1"/>
        </p:nvSpPr>
        <p:spPr>
          <a:xfrm>
            <a:off x="8337376" y="6292744"/>
            <a:ext cx="1440160" cy="523220"/>
          </a:xfrm>
          <a:prstGeom prst="rect">
            <a:avLst/>
          </a:prstGeom>
          <a:noFill/>
        </p:spPr>
        <p:txBody>
          <a:bodyPr wrap="square" rtlCol="0">
            <a:spAutoFit/>
          </a:bodyPr>
          <a:lstStyle/>
          <a:p>
            <a:pPr algn="r"/>
            <a:fld id="{3FC9EB7C-4575-4917-BABD-57819B9ADC85}" type="slidenum">
              <a:rPr lang="en-US" altLang="ja-JP" sz="2799" smtClean="0">
                <a:solidFill>
                  <a:srgbClr val="000000"/>
                </a:solidFill>
                <a:latin typeface="Segoe UI" pitchFamily="34" charset="0"/>
                <a:ea typeface="Segoe UI" pitchFamily="34" charset="0"/>
                <a:cs typeface="Segoe UI" pitchFamily="34" charset="0"/>
              </a:rPr>
              <a:pPr algn="r"/>
              <a:t>‹#›</a:t>
            </a:fld>
            <a:endParaRPr lang="ja-JP" altLang="en-US" sz="2799" dirty="0">
              <a:solidFill>
                <a:srgbClr val="000000"/>
              </a:solidFill>
              <a:latin typeface="Segoe UI" pitchFamily="34" charset="0"/>
              <a:cs typeface="Segoe UI" pitchFamily="34" charset="0"/>
            </a:endParaRPr>
          </a:p>
        </p:txBody>
      </p:sp>
    </p:spTree>
    <p:extLst>
      <p:ext uri="{BB962C8B-B14F-4D97-AF65-F5344CB8AC3E}">
        <p14:creationId xmlns:p14="http://schemas.microsoft.com/office/powerpoint/2010/main" val="743252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2" name="タイトル 1"/>
          <p:cNvSpPr>
            <a:spLocks noGrp="1"/>
          </p:cNvSpPr>
          <p:nvPr>
            <p:ph type="title"/>
          </p:nvPr>
        </p:nvSpPr>
        <p:spPr>
          <a:xfrm>
            <a:off x="200027" y="549315"/>
            <a:ext cx="9505950" cy="398463"/>
          </a:xfrm>
          <a:prstGeom prst="rect">
            <a:avLst/>
          </a:prstGeom>
        </p:spPr>
        <p:txBody>
          <a:bodyPr/>
          <a:lstStyle/>
          <a:p>
            <a:r>
              <a:rPr lang="ja-JP" altLang="en-US"/>
              <a:t>マスター タイトルの書式設定</a:t>
            </a:r>
          </a:p>
        </p:txBody>
      </p:sp>
      <p:sp>
        <p:nvSpPr>
          <p:cNvPr id="6" name="テキスト プレースホルダー 5"/>
          <p:cNvSpPr>
            <a:spLocks noGrp="1"/>
          </p:cNvSpPr>
          <p:nvPr>
            <p:ph type="body" sz="quarter" idx="11"/>
          </p:nvPr>
        </p:nvSpPr>
        <p:spPr>
          <a:xfrm>
            <a:off x="200027" y="1052513"/>
            <a:ext cx="9505950" cy="647700"/>
          </a:xfrm>
          <a:prstGeom prst="rect">
            <a:avLst/>
          </a:prstGeom>
        </p:spPr>
        <p:txBody>
          <a:bodyPr/>
          <a:lstStyle>
            <a:lvl1pPr marL="0" indent="0" eaLnBrk="1" hangingPunct="1">
              <a:defRPr/>
            </a:lvl1pPr>
            <a:lvl2pPr eaLnBrk="1" hangingPunct="1">
              <a:defRPr/>
            </a:lvl2pPr>
            <a:lvl3pPr>
              <a:defRPr sz="1400">
                <a:latin typeface="+mj-lt"/>
                <a:ea typeface="HGPｺﾞｼｯｸM" panose="020B0600000000000000" pitchFamily="50" charset="-128"/>
              </a:defRPr>
            </a:lvl3pPr>
            <a:lvl4pPr>
              <a:defRPr sz="1400">
                <a:latin typeface="+mj-lt"/>
                <a:ea typeface="HGPｺﾞｼｯｸM" panose="020B0600000000000000" pitchFamily="50" charset="-128"/>
              </a:defRPr>
            </a:lvl4pPr>
            <a:lvl5pPr>
              <a:defRPr sz="1400">
                <a:latin typeface="+mj-lt"/>
                <a:ea typeface="HGPｺﾞｼｯｸM" panose="020B06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442087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8508" y="404664"/>
            <a:ext cx="8868997" cy="488968"/>
          </a:xfrm>
          <a:prstGeom prst="rect">
            <a:avLst/>
          </a:prstGeom>
        </p:spPr>
        <p:txBody>
          <a:bodyPr/>
          <a:lstStyle>
            <a:lvl1pPr algn="ctr">
              <a:defRPr sz="3199" b="1" baseline="0">
                <a:solidFill>
                  <a:schemeClr val="accent5">
                    <a:lumMod val="50000"/>
                  </a:schemeClr>
                </a:solidFill>
                <a:latin typeface="HGPｺﾞｼｯｸM" panose="020B0600000000000000" pitchFamily="50" charset="-128"/>
                <a:ea typeface="HGPｺﾞｼｯｸM" panose="020B0600000000000000" pitchFamily="50" charset="-128"/>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506506" y="1412777"/>
            <a:ext cx="8814979" cy="4680520"/>
          </a:xfrm>
          <a:prstGeom prst="rect">
            <a:avLst/>
          </a:prstGeom>
        </p:spPr>
        <p:txBody>
          <a:bodyPr/>
          <a:lstStyle>
            <a:lvl1pPr algn="just">
              <a:lnSpc>
                <a:spcPts val="2799"/>
              </a:lnSpc>
              <a:defRPr sz="2799">
                <a:solidFill>
                  <a:schemeClr val="tx1"/>
                </a:solidFill>
                <a:latin typeface="HGPｺﾞｼｯｸM" panose="020B0600000000000000" pitchFamily="50" charset="-128"/>
                <a:ea typeface="HGPｺﾞｼｯｸM" panose="020B0600000000000000" pitchFamily="50" charset="-128"/>
              </a:defRPr>
            </a:lvl1pPr>
            <a:lvl2pPr algn="just">
              <a:lnSpc>
                <a:spcPts val="2799"/>
              </a:lnSpc>
              <a:defRPr sz="2399">
                <a:solidFill>
                  <a:schemeClr val="tx1"/>
                </a:solidFill>
                <a:latin typeface="HGPｺﾞｼｯｸM" panose="020B0600000000000000" pitchFamily="50" charset="-128"/>
                <a:ea typeface="HGPｺﾞｼｯｸM" panose="020B0600000000000000" pitchFamily="50" charset="-128"/>
              </a:defRPr>
            </a:lvl2pPr>
            <a:lvl3pPr algn="just">
              <a:lnSpc>
                <a:spcPts val="2799"/>
              </a:lnSpc>
              <a:defRPr sz="1999">
                <a:solidFill>
                  <a:schemeClr val="tx1"/>
                </a:solidFill>
                <a:latin typeface="HGPｺﾞｼｯｸM" panose="020B0600000000000000" pitchFamily="50" charset="-128"/>
                <a:ea typeface="HGPｺﾞｼｯｸM" panose="020B0600000000000000" pitchFamily="50" charset="-128"/>
              </a:defRPr>
            </a:lvl3pPr>
            <a:lvl4pPr algn="just">
              <a:lnSpc>
                <a:spcPts val="2799"/>
              </a:lnSpc>
              <a:defRPr sz="1799">
                <a:solidFill>
                  <a:schemeClr val="tx1"/>
                </a:solidFill>
                <a:latin typeface="HGPｺﾞｼｯｸM" panose="020B0600000000000000" pitchFamily="50" charset="-128"/>
                <a:ea typeface="HGPｺﾞｼｯｸM" panose="020B0600000000000000" pitchFamily="50" charset="-128"/>
              </a:defRPr>
            </a:lvl4pPr>
            <a:lvl5pPr algn="just">
              <a:lnSpc>
                <a:spcPts val="2799"/>
              </a:lnSpc>
              <a:defRPr sz="1799">
                <a:solidFill>
                  <a:schemeClr val="tx1"/>
                </a:solidFill>
                <a:latin typeface="HGPｺﾞｼｯｸM" panose="020B0600000000000000" pitchFamily="50" charset="-128"/>
                <a:ea typeface="HGPｺﾞｼｯｸM" panose="020B0600000000000000" pitchFamily="50" charset="-128"/>
              </a:defRPr>
            </a:lvl5pPr>
            <a:lvl6pPr>
              <a:defRPr sz="1799"/>
            </a:lvl6pPr>
            <a:lvl7pPr>
              <a:defRPr sz="1799"/>
            </a:lvl7pPr>
            <a:lvl8pPr>
              <a:defRPr sz="1799"/>
            </a:lvl8pPr>
            <a:lvl9pPr>
              <a:defRPr sz="1799"/>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525344"/>
            <a:ext cx="9906000" cy="362712"/>
          </a:xfrm>
          <a:prstGeom prst="rect">
            <a:avLst/>
          </a:prstGeom>
        </p:spPr>
      </p:pic>
      <p:cxnSp>
        <p:nvCxnSpPr>
          <p:cNvPr id="14" name="直線コネクタ 13"/>
          <p:cNvCxnSpPr/>
          <p:nvPr userDrawn="1"/>
        </p:nvCxnSpPr>
        <p:spPr>
          <a:xfrm>
            <a:off x="1" y="1124744"/>
            <a:ext cx="9906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userDrawn="1"/>
        </p:nvSpPr>
        <p:spPr>
          <a:xfrm>
            <a:off x="9321485" y="6536418"/>
            <a:ext cx="468052" cy="276999"/>
          </a:xfrm>
          <a:prstGeom prst="rect">
            <a:avLst/>
          </a:prstGeom>
          <a:noFill/>
        </p:spPr>
        <p:txBody>
          <a:bodyPr wrap="square" rtlCol="0">
            <a:spAutoFit/>
          </a:bodyPr>
          <a:lstStyle/>
          <a:p>
            <a:fld id="{DBE1B6B2-3455-42D0-B4CA-93D2FB7BF612}" type="slidenum">
              <a:rPr lang="ja-JP" altLang="en-US" sz="1200" smtClean="0">
                <a:solidFill>
                  <a:srgbClr val="FFFFFF"/>
                </a:solidFill>
                <a:latin typeface="HGPｺﾞｼｯｸM" panose="020B0600000000000000" pitchFamily="50" charset="-128"/>
                <a:cs typeface="Segoe UI" panose="020B0502040204020203" pitchFamily="34" charset="0"/>
              </a:rPr>
              <a:pPr/>
              <a:t>‹#›</a:t>
            </a:fld>
            <a:endParaRPr lang="ja-JP" altLang="en-US" sz="1200" dirty="0">
              <a:solidFill>
                <a:srgbClr val="FFFFFF"/>
              </a:solidFill>
              <a:latin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3569937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cSld name="1_表紙">
    <p:spTree>
      <p:nvGrpSpPr>
        <p:cNvPr id="1" name=""/>
        <p:cNvGrpSpPr/>
        <p:nvPr/>
      </p:nvGrpSpPr>
      <p:grpSpPr>
        <a:xfrm>
          <a:off x="0" y="0"/>
          <a:ext cx="0" cy="0"/>
          <a:chOff x="0" y="0"/>
          <a:chExt cx="0" cy="0"/>
        </a:xfrm>
      </p:grpSpPr>
      <p:sp>
        <p:nvSpPr>
          <p:cNvPr id="2777100" name="Rectangle 12"/>
          <p:cNvSpPr>
            <a:spLocks noGrp="1" noChangeArrowheads="1"/>
          </p:cNvSpPr>
          <p:nvPr>
            <p:ph type="ctrTitle" sz="quarter"/>
          </p:nvPr>
        </p:nvSpPr>
        <p:spPr>
          <a:xfrm>
            <a:off x="742951" y="2130465"/>
            <a:ext cx="8420100" cy="1470025"/>
          </a:xfrm>
          <a:prstGeom prst="rect">
            <a:avLst/>
          </a:prstGeom>
        </p:spPr>
        <p:txBody>
          <a:bodyPr anchor="ctr"/>
          <a:lstStyle>
            <a:lvl1pPr algn="ctr">
              <a:defRPr sz="2399">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900" y="4052888"/>
            <a:ext cx="6934201"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spTree>
    <p:extLst>
      <p:ext uri="{BB962C8B-B14F-4D97-AF65-F5344CB8AC3E}">
        <p14:creationId xmlns:p14="http://schemas.microsoft.com/office/powerpoint/2010/main" val="24681389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495300" y="274638"/>
            <a:ext cx="8915401" cy="1143000"/>
          </a:xfrm>
          <a:prstGeom prst="rect">
            <a:avLst/>
          </a:prstGeo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94" y="765180"/>
            <a:ext cx="9648825"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36"/>
            <a:ext cx="916754"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23921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68" y="2130783"/>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5" y="3886200"/>
            <a:ext cx="69342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AC54007-921F-4D11-9A4C-4A47A1614E5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768702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F4CAC47-0D70-4D73-B321-69C6D28EEA24}"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797330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43" y="4407262"/>
            <a:ext cx="8420100"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43" y="2906722"/>
            <a:ext cx="84201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BD1635B-4697-41AF-A55F-3C7D85C1F57E}"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014882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26" y="1600216"/>
            <a:ext cx="4381501"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32" y="1600216"/>
            <a:ext cx="4381501"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BD12AF5-673A-4C43-BFE2-D50EA839DAAF}"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1217557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9" y="1535113"/>
            <a:ext cx="4376738"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9" y="2174875"/>
            <a:ext cx="4376738"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90" y="1535113"/>
            <a:ext cx="437832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90" y="2174875"/>
            <a:ext cx="437832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A23672D-D342-477F-81DD-23B75B5CE345}"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6153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06F2F0A-53FA-49BD-8AFA-A43A6B7D1F83}"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7E4E3B4-BA0D-4156-B800-71821351DB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2204795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147BE3D-D38E-42FD-A3BD-C26049B56103}"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3333046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58390EE-03B2-431C-8729-CE5B6AACD3D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034691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2" y="273054"/>
            <a:ext cx="3259138"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3519" y="273168"/>
            <a:ext cx="5537201"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12" y="1435113"/>
            <a:ext cx="3259138"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2F8D225-8BA1-4191-B3B2-FA5CD8D136B0}"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035700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36" y="4800604"/>
            <a:ext cx="5943600"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1536" y="612779"/>
            <a:ext cx="5943600"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1536" y="5367338"/>
            <a:ext cx="59436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61815-FBB0-44F5-B27F-171C192C61B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716370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774B86C-C032-43D2-A123-8D18635EF8A8}"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536481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54"/>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26" y="274754"/>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BFF4285-9DF3-4F1A-B480-45DD1A46C54E}"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9314" y="6356707"/>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5026242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8" y="114"/>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313" y="265802"/>
            <a:ext cx="8915401"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6D0219F0-510C-4ED4-94CE-68F6C72C7D47}"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9314" y="6356707"/>
            <a:ext cx="2311400"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3120718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50" y="5"/>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14" y="6356707"/>
            <a:ext cx="2311400"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249089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585AEE3F-7A64-42AB-8D46-F32F7B6EEBA7}"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4548" y="6489485"/>
            <a:ext cx="2311400"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8" y="469168"/>
            <a:ext cx="9906000"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Tree>
    <p:extLst>
      <p:ext uri="{BB962C8B-B14F-4D97-AF65-F5344CB8AC3E}">
        <p14:creationId xmlns:p14="http://schemas.microsoft.com/office/powerpoint/2010/main" val="2778792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807" y="3105000"/>
            <a:ext cx="1853071"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5"/>
            <a:ext cx="1298432"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85" y="4365140"/>
            <a:ext cx="1102866"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4732" y="30608"/>
            <a:ext cx="851273"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5271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BD477CF-E287-4670-BA95-0CDEFC7AFCDE}"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15E5F09-35C8-4A21-81C0-D2EEDE0F015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472287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82" y="6520296"/>
            <a:ext cx="2311400" cy="365125"/>
          </a:xfrm>
          <a:prstGeom prst="rect">
            <a:avLst/>
          </a:prstGeom>
        </p:spPr>
        <p:txBody>
          <a:bodyPr/>
          <a:lstStyle/>
          <a:p>
            <a:fld id="{37A522D9-6731-4740-AC76-B020E3F415B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2832" y="6525381"/>
            <a:ext cx="31369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5295" y="6525381"/>
            <a:ext cx="2311400"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71" y="188645"/>
            <a:ext cx="9505503"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99" y="6309356"/>
            <a:ext cx="9396722"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807" y="3105000"/>
            <a:ext cx="1853071"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72" y="3769295"/>
            <a:ext cx="1298432"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85" y="4365140"/>
            <a:ext cx="1102866"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200043" y="764704"/>
            <a:ext cx="9505950"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8" y="469168"/>
            <a:ext cx="9906000"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prstClr val="white"/>
              </a:solidFill>
            </a:endParaRPr>
          </a:p>
        </p:txBody>
      </p:sp>
    </p:spTree>
    <p:extLst>
      <p:ext uri="{BB962C8B-B14F-4D97-AF65-F5344CB8AC3E}">
        <p14:creationId xmlns:p14="http://schemas.microsoft.com/office/powerpoint/2010/main" val="3097681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50"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14" y="6453507"/>
            <a:ext cx="2311400"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74202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99"/>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10152F1-1D29-4296-A281-326386041DBE}"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622232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6DCB25D-5A28-46C8-8EE7-88E69A23B02E}"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9781483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74"/>
            <a:ext cx="8420100"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DE5669E7-F30C-418E-BAE5-6DA473CC4AE5}"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114601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4" y="1600206"/>
            <a:ext cx="4381501"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00" y="1600206"/>
            <a:ext cx="4381501"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9960090-0E06-49E6-90FD-B0044E07A904}"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456692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414" y="1535113"/>
            <a:ext cx="437832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414" y="2174875"/>
            <a:ext cx="437832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341B734-D84D-476A-8771-7804BF7CA494}"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7759690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0F1C262-A218-4FCB-96EE-74960144A890}"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780935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D749A6-371F-4FE3-B7CF-2E6E6C0B0505}"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93609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3499" y="273054"/>
            <a:ext cx="5537201"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138"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FE6E489D-D792-4C9B-A2C4-8C9258624EFD}"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14099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E154CA7-031F-4F90-9788-F1887F08F09A}"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475755F-D21C-48E1-9FAB-6237DBE750FC}"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2194416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1514" y="612775"/>
            <a:ext cx="5943600"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1514" y="5367338"/>
            <a:ext cx="59436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59948B9-748B-415C-AB4A-4887B6F80CB4}"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283697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6D0E278-A788-488E-8194-05B421877E9C}"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176107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8" y="274641"/>
            <a:ext cx="653415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AB330AA6-822C-4B74-A856-8949F16224B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9301" y="6356419"/>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41142162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 y="4"/>
            <a:ext cx="9906000"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300" y="265802"/>
            <a:ext cx="8915401"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D0ABDAD1-E406-4690-84DC-63B63E1E65DA}"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9301" y="6356419"/>
            <a:ext cx="2311400"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11184773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738" y="1"/>
            <a:ext cx="8420100"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9301" y="6356419"/>
            <a:ext cx="2311400"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762832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530" y="0"/>
            <a:ext cx="9596470"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416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endParaRPr lang="ja-JP" altLang="en-US" dirty="0"/>
          </a:p>
        </p:txBody>
      </p:sp>
      <p:sp>
        <p:nvSpPr>
          <p:cNvPr id="4" name="スライド番号プレースホルダ 5"/>
          <p:cNvSpPr>
            <a:spLocks noGrp="1"/>
          </p:cNvSpPr>
          <p:nvPr>
            <p:ph type="sldNum" sz="quarter" idx="11"/>
          </p:nvPr>
        </p:nvSpPr>
        <p:spPr>
          <a:xfrm>
            <a:off x="7099301" y="6356553"/>
            <a:ext cx="2311400"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632518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88" y="765176"/>
            <a:ext cx="9648825"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4798" y="6309322"/>
            <a:ext cx="916754"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8531004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95" y="213054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43" y="3886200"/>
            <a:ext cx="69342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B75C57F-87A7-4460-8186-04F099BD6073}"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8493235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134E6F-380E-4DA8-BB08-5A16CEEB0DEE}"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8076613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50" y="4407019"/>
            <a:ext cx="8420100" cy="1362075"/>
          </a:xfrm>
        </p:spPr>
        <p:txBody>
          <a:bodyPr anchor="t"/>
          <a:lstStyle>
            <a:lvl1pPr algn="l">
              <a:defRPr sz="399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50" y="2906713"/>
            <a:ext cx="84201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510DF03-BD84-43C4-A77A-BCBE3A7DEF0E}"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23448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90E1B1F-CC73-4F23-BF84-652F1EC00AE7}"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F7BEB08-872F-4405-92C2-D809500200B3}"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324606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44" y="1600206"/>
            <a:ext cx="437515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6"/>
            <a:ext cx="437515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BB92F51-78FB-4749-8806-93360C96BB1C}"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5037075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43" y="1535113"/>
            <a:ext cx="4376870"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43" y="2174875"/>
            <a:ext cx="4376870"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57" y="1535113"/>
            <a:ext cx="4378590"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57" y="2174875"/>
            <a:ext cx="4378590"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4978811-5C92-4FE7-92A7-1F1335746338}"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0432253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C62D8F0-72B7-43F9-A97D-F935FBB02833}"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870253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065C62-A60D-4F5F-A343-C3D37551B30B}"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0894113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99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016" y="273054"/>
            <a:ext cx="5537729"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D5AA03-0ECF-41F4-91EB-3D39E61743B8}"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197730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1999"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6" y="612775"/>
            <a:ext cx="59436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kumimoji="1" lang="ja-JP" altLang="en-US"/>
          </a:p>
        </p:txBody>
      </p:sp>
      <p:sp>
        <p:nvSpPr>
          <p:cNvPr id="4" name="テキスト プレースホルダー 3"/>
          <p:cNvSpPr>
            <a:spLocks noGrp="1"/>
          </p:cNvSpPr>
          <p:nvPr>
            <p:ph type="body" sz="half" idx="2"/>
          </p:nvPr>
        </p:nvSpPr>
        <p:spPr>
          <a:xfrm>
            <a:off x="1941646" y="5367338"/>
            <a:ext cx="59436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B20D12-18B7-4FB6-8899-ECFBD4B43288}"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776825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1C50C4-C86C-431F-8323-9C7B6778573F}"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1946782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1"/>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44" y="274641"/>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E0C1D8-A537-4B8A-8AD0-A26FBF531431}"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05295" y="6520378"/>
            <a:ext cx="2311400" cy="365125"/>
          </a:xfrm>
          <a:prstGeom prst="rect">
            <a:avLst/>
          </a:prstGeom>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23284824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6169A80-9E0A-4976-BDD9-72736762EDA0}"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605295" y="6520378"/>
            <a:ext cx="2311400" cy="365125"/>
          </a:xfrm>
          <a:prstGeom prst="rect">
            <a:avLst/>
          </a:prstGeom>
        </p:spPr>
        <p:txBody>
          <a:bodyPr/>
          <a:lstStyle/>
          <a:p>
            <a:fld id="{B8A22749-8439-41CC-8EB4-13E4B3F48A05}" type="slidenum">
              <a:rPr lang="ja-JP" altLang="en-US" smtClean="0"/>
              <a:pPr/>
              <a:t>‹#›</a:t>
            </a:fld>
            <a:endParaRPr lang="ja-JP" altLang="en-US"/>
          </a:p>
        </p:txBody>
      </p:sp>
      <p:sp>
        <p:nvSpPr>
          <p:cNvPr id="10" name="タイトル 9"/>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5208326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427"/>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BE9B75D-12C2-4BC2-934C-4F0E6943BC6E}"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16534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B27B088-81B8-44A8-90A1-06C74512D4C1}"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9300" y="6356543"/>
            <a:ext cx="2311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45105AD3-80B6-4994-82BC-5196BCEA5D7E}" type="slidenum">
              <a:rPr lang="ja-JP" altLang="en-US">
                <a:latin typeface="メイリオ"/>
                <a:ea typeface="ＭＳ Ｐゴシック" charset="-128"/>
              </a:rPr>
              <a:pPr>
                <a:defRPr/>
              </a:pPr>
              <a:t>‹#›</a:t>
            </a:fld>
            <a:endParaRPr lang="ja-JP" altLang="en-US">
              <a:latin typeface="メイリオ"/>
              <a:ea typeface="ＭＳ Ｐゴシック" charset="-128"/>
            </a:endParaRPr>
          </a:p>
        </p:txBody>
      </p:sp>
    </p:spTree>
    <p:extLst>
      <p:ext uri="{BB962C8B-B14F-4D97-AF65-F5344CB8AC3E}">
        <p14:creationId xmlns:p14="http://schemas.microsoft.com/office/powerpoint/2010/main" val="19624459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4DAE0C1-4464-4C60-A5C2-5FE2194A775A}"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8733894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399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A30050F-192A-431F-B5D4-AEB22A679152}"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4809897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2"/>
            <a:ext cx="43815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0" y="1600202"/>
            <a:ext cx="43815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B44A881-0E15-4FEA-85FC-EAB988A75B11}"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063040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375" y="1535113"/>
            <a:ext cx="437832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0A18A7-39AC-4E9C-976A-064A64A580DB}" type="datetime1">
              <a:rPr kumimoji="1" lang="ja-JP" altLang="en-US" smtClean="0"/>
              <a:t>2018/5/15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2927751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F4EE77-CC77-4EF4-9F75-682B4C950A89}"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3762105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AB5A3B-02DD-4204-963A-67BCB50B80AB}" type="datetime1">
              <a:rPr kumimoji="1" lang="ja-JP" altLang="en-US" smtClean="0"/>
              <a:t>2018/5/15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1571411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1999"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3501" y="273052"/>
            <a:ext cx="5537200"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138"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939F0F6-5192-4C9C-89AB-CA66272325BD}"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2132049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4" y="4800600"/>
            <a:ext cx="5943600" cy="566738"/>
          </a:xfrm>
        </p:spPr>
        <p:txBody>
          <a:bodyPr anchor="b"/>
          <a:lstStyle>
            <a:lvl1pPr algn="l">
              <a:defRPr sz="1999" b="1"/>
            </a:lvl1pPr>
          </a:lstStyle>
          <a:p>
            <a:r>
              <a:rPr kumimoji="1" lang="ja-JP" altLang="en-US"/>
              <a:t>マスター タイトルの書式設定</a:t>
            </a:r>
          </a:p>
        </p:txBody>
      </p:sp>
      <p:sp>
        <p:nvSpPr>
          <p:cNvPr id="3" name="図プレースホルダー 2"/>
          <p:cNvSpPr>
            <a:spLocks noGrp="1"/>
          </p:cNvSpPr>
          <p:nvPr>
            <p:ph type="pic" idx="1"/>
          </p:nvPr>
        </p:nvSpPr>
        <p:spPr>
          <a:xfrm>
            <a:off x="1941514" y="612775"/>
            <a:ext cx="59436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kumimoji="1" lang="ja-JP" altLang="en-US"/>
          </a:p>
        </p:txBody>
      </p:sp>
      <p:sp>
        <p:nvSpPr>
          <p:cNvPr id="4" name="テキスト プレースホルダー 3"/>
          <p:cNvSpPr>
            <a:spLocks noGrp="1"/>
          </p:cNvSpPr>
          <p:nvPr>
            <p:ph type="body" sz="half" idx="2"/>
          </p:nvPr>
        </p:nvSpPr>
        <p:spPr>
          <a:xfrm>
            <a:off x="1941514" y="5367338"/>
            <a:ext cx="59436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720B40-5C11-4F01-89AF-AFA1EF96BF34}" type="datetime1">
              <a:rPr kumimoji="1" lang="ja-JP" altLang="en-US" smtClean="0"/>
              <a:t>2018/5/15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14961733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A0C532-8074-4CAE-93A1-5D5F976A049B}"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7898969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40"/>
            <a:ext cx="65341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B91AF4-F94E-49E0-8C11-2DDCFD555398}" type="datetime1">
              <a:rPr kumimoji="1" lang="ja-JP" altLang="en-US" smtClean="0"/>
              <a:t>2018/5/15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99301" y="6356352"/>
            <a:ext cx="2311400" cy="365125"/>
          </a:xfrm>
          <a:prstGeom prst="rect">
            <a:avLst/>
          </a:prstGeom>
        </p:spPr>
        <p:txBody>
          <a:bodyPr/>
          <a:lstStyle/>
          <a:p>
            <a:fld id="{A64FE8E2-8D78-4DFF-B63A-4E97286C250F}" type="slidenum">
              <a:rPr kumimoji="1" lang="ja-JP" altLang="en-US" smtClean="0"/>
              <a:t>‹#›</a:t>
            </a:fld>
            <a:endParaRPr kumimoji="1" lang="ja-JP" altLang="en-US"/>
          </a:p>
        </p:txBody>
      </p:sp>
    </p:spTree>
    <p:extLst>
      <p:ext uri="{BB962C8B-B14F-4D97-AF65-F5344CB8AC3E}">
        <p14:creationId xmlns:p14="http://schemas.microsoft.com/office/powerpoint/2010/main" val="392160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1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11.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5.xml"/><Relationship Id="rId7" Type="http://schemas.openxmlformats.org/officeDocument/2006/relationships/theme" Target="../theme/theme12.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5" Type="http://schemas.openxmlformats.org/officeDocument/2006/relationships/theme" Target="../theme/theme13.xml"/><Relationship Id="rId4" Type="http://schemas.openxmlformats.org/officeDocument/2006/relationships/slideLayout" Target="../slideLayouts/slideLayout1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14.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7.xml"/><Relationship Id="rId1" Type="http://schemas.openxmlformats.org/officeDocument/2006/relationships/slideLayout" Target="../slideLayouts/slideLayout14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17" Type="http://schemas.openxmlformats.org/officeDocument/2006/relationships/theme" Target="../theme/theme18.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slideLayout" Target="../slideLayouts/slideLayout15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slideLayout" Target="../slideLayouts/slideLayout157.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62.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5" Type="http://schemas.openxmlformats.org/officeDocument/2006/relationships/theme" Target="../theme/theme19.xml"/><Relationship Id="rId4"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165.xml"/><Relationship Id="rId1" Type="http://schemas.openxmlformats.org/officeDocument/2006/relationships/slideLayout" Target="../slideLayouts/slideLayout164.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6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5" Type="http://schemas.openxmlformats.org/officeDocument/2006/relationships/theme" Target="../theme/theme21.xml"/><Relationship Id="rId4" Type="http://schemas.openxmlformats.org/officeDocument/2006/relationships/slideLayout" Target="../slideLayouts/slideLayout16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7.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22.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9.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543"/>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2890FB31-EF99-4541-99C5-E63A82B6AFE9}"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543"/>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75258872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8"/>
            <a:ext cx="8915401"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6"/>
            <a:ext cx="8915401"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99" y="63564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A7499-DA37-436E-B6B4-ED08EF0E3534}"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384595" y="63564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207464197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hf hdr="0" ftr="0" dt="0"/>
  <p:txStyles>
    <p:titleStyle>
      <a:lvl1pPr algn="ctr" defTabSz="914126" rtl="0" eaLnBrk="1" latinLnBrk="0" hangingPunct="1">
        <a:spcBef>
          <a:spcPct val="0"/>
        </a:spcBef>
        <a:buNone/>
        <a:defRPr kumimoji="1"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1"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2"/>
            <a:ext cx="8915401"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CC295-038E-4099-82FC-A02B59E427A5}"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384551"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392963962"/>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Lst>
  <p:hf hdr="0" ftr="0" dt="0"/>
  <p:txStyles>
    <p:titleStyle>
      <a:lvl1pPr algn="ctr" defTabSz="914126" rtl="0" eaLnBrk="1" latinLnBrk="0" hangingPunct="1">
        <a:spcBef>
          <a:spcPct val="0"/>
        </a:spcBef>
        <a:buNone/>
        <a:defRPr kumimoji="1"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 y="116636"/>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699" y="3389315"/>
            <a:ext cx="2460625"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sz="1800">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3" y="-1437063"/>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91" y="-1437064"/>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8" y="-1437064"/>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3" y="554743"/>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3" y="1022543"/>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3" y="1421176"/>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3" y="5445141"/>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3" y="6669104"/>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
        <p:nvSpPr>
          <p:cNvPr id="4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259598527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8" r:id="rId5"/>
    <p:sldLayoutId id="2147484319"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 y="116634"/>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699" y="3389314"/>
            <a:ext cx="2460625"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sz="1800"/>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1"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9"/>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41"/>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2"/>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7"/>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90"/>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
        <p:nvSpPr>
          <p:cNvPr id="4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2214446452"/>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7386B-A8B4-4D70-ACA2-35E5CECD54A8}"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633294203"/>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 id="2147484432" r:id="rId12"/>
    <p:sldLayoutId id="2147484433" r:id="rId13"/>
    <p:sldLayoutId id="2147484434" r:id="rId14"/>
    <p:sldLayoutId id="2147484436" r:id="rId15"/>
    <p:sldLayoutId id="2147484437" r:id="rId16"/>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
        <p:nvSpPr>
          <p:cNvPr id="4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14342621"/>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4" r:id="rId5"/>
    <p:sldLayoutId id="2147484445" r:id="rId6"/>
    <p:sldLayoutId id="2147484812" r:id="rId7"/>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 y="116634"/>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699" y="3389314"/>
            <a:ext cx="2460625"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sz="1800"/>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1"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9"/>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41"/>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2"/>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7"/>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90"/>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
        <p:nvSpPr>
          <p:cNvPr id="4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212834720"/>
      </p:ext>
    </p:extLst>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5" r:id="rId6"/>
    <p:sldLayoutId id="2147484578" r:id="rId7"/>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36" y="549334"/>
            <a:ext cx="9505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9" tIns="45640" rIns="91279" bIns="4564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00036" y="1052513"/>
            <a:ext cx="950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9" tIns="45640" rIns="91279" bIns="4564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50" y="150813"/>
            <a:ext cx="16621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200027" y="188913"/>
            <a:ext cx="7664449"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199" tIns="32600" rIns="65199" bIns="32600" anchor="ctr"/>
          <a:lstStyle/>
          <a:p>
            <a:pPr algn="ctr"/>
            <a:endParaRPr lang="ja-JP" altLang="ja-JP" sz="1143">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200027" y="404816"/>
            <a:ext cx="7664449"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199" tIns="32600" rIns="65199" bIns="32600" anchor="ctr"/>
          <a:lstStyle/>
          <a:p>
            <a:pPr algn="ctr"/>
            <a:endParaRPr lang="ja-JP" altLang="en-US" sz="1357">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9683" y="3406785"/>
            <a:ext cx="2460625" cy="1493838"/>
            <a:chOff x="-1643" y="2914"/>
            <a:chExt cx="1550" cy="941"/>
          </a:xfrm>
        </p:grpSpPr>
        <p:sp>
          <p:nvSpPr>
            <p:cNvPr id="1037" name="Rectangle 20"/>
            <p:cNvSpPr>
              <a:spLocks noChangeArrowheads="1"/>
            </p:cNvSpPr>
            <p:nvPr/>
          </p:nvSpPr>
          <p:spPr bwMode="auto">
            <a:xfrm>
              <a:off x="-1643" y="3249"/>
              <a:ext cx="1550" cy="36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357">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357">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8"/>
              <a:ext cx="998" cy="17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071">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071">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7"/>
              <a:chOff x="-1379" y="3713"/>
              <a:chExt cx="1209" cy="187"/>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357">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3"/>
                <a:ext cx="998" cy="17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071">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071">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7"/>
              <a:chOff x="-1379" y="4018"/>
              <a:chExt cx="1209" cy="187"/>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357">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8"/>
                <a:ext cx="998" cy="17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071">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071">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14"/>
              <a:ext cx="1351" cy="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143"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200036" y="981075"/>
            <a:ext cx="9505950"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199" tIns="32600" rIns="65199" bIns="32600"/>
          <a:lstStyle/>
          <a:p>
            <a:pPr algn="ctr"/>
            <a:endParaRPr lang="ja-JP" altLang="en-US" sz="1357">
              <a:solidFill>
                <a:srgbClr val="000000"/>
              </a:solidFill>
              <a:latin typeface="Arial" charset="0"/>
              <a:ea typeface="HGPｺﾞｼｯｸM" pitchFamily="50" charset="-128"/>
            </a:endParaRPr>
          </a:p>
        </p:txBody>
      </p:sp>
      <p:sp>
        <p:nvSpPr>
          <p:cNvPr id="1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2879559724"/>
      </p:ext>
    </p:extLst>
  </p:cSld>
  <p:clrMap bg1="lt1" tx1="dk1" bg2="lt2" tx2="dk2" accent1="accent1" accent2="accent2" accent3="accent3" accent4="accent4" accent5="accent5" accent6="accent6" hlink="hlink" folHlink="folHlink"/>
  <p:sldLayoutIdLst>
    <p:sldLayoutId id="2147484592" r:id="rId1"/>
  </p:sldLayoutIdLst>
  <p:hf hdr="0" ftr="0" dt="0"/>
  <p:txStyles>
    <p:titleStyle>
      <a:lvl1pPr algn="l" rtl="0" eaLnBrk="1" fontAlgn="base" hangingPunct="1">
        <a:spcBef>
          <a:spcPct val="0"/>
        </a:spcBef>
        <a:spcAft>
          <a:spcPct val="0"/>
        </a:spcAft>
        <a:defRPr kumimoji="1" sz="1786">
          <a:solidFill>
            <a:schemeClr val="tx2"/>
          </a:solidFill>
          <a:latin typeface="+mj-lt"/>
          <a:ea typeface="+mj-ea"/>
          <a:cs typeface="+mj-cs"/>
        </a:defRPr>
      </a:lvl1pPr>
      <a:lvl2pPr algn="l" rtl="0" eaLnBrk="1" fontAlgn="base" hangingPunct="1">
        <a:spcBef>
          <a:spcPct val="0"/>
        </a:spcBef>
        <a:spcAft>
          <a:spcPct val="0"/>
        </a:spcAft>
        <a:defRPr kumimoji="1" sz="1786">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786">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786">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786">
          <a:solidFill>
            <a:schemeClr val="tx2"/>
          </a:solidFill>
          <a:latin typeface="Arial" charset="0"/>
          <a:ea typeface="HGPｺﾞｼｯｸE" pitchFamily="50" charset="-128"/>
        </a:defRPr>
      </a:lvl5pPr>
      <a:lvl6pPr marL="421405" algn="l" rtl="0" eaLnBrk="1" fontAlgn="base" hangingPunct="1">
        <a:spcBef>
          <a:spcPct val="0"/>
        </a:spcBef>
        <a:spcAft>
          <a:spcPct val="0"/>
        </a:spcAft>
        <a:defRPr kumimoji="1" sz="1786">
          <a:solidFill>
            <a:schemeClr val="tx2"/>
          </a:solidFill>
          <a:latin typeface="Arial" charset="0"/>
          <a:ea typeface="HGPｺﾞｼｯｸE" pitchFamily="50" charset="-128"/>
        </a:defRPr>
      </a:lvl6pPr>
      <a:lvl7pPr marL="842813" algn="l" rtl="0" eaLnBrk="1" fontAlgn="base" hangingPunct="1">
        <a:spcBef>
          <a:spcPct val="0"/>
        </a:spcBef>
        <a:spcAft>
          <a:spcPct val="0"/>
        </a:spcAft>
        <a:defRPr kumimoji="1" sz="1786">
          <a:solidFill>
            <a:schemeClr val="tx2"/>
          </a:solidFill>
          <a:latin typeface="Arial" charset="0"/>
          <a:ea typeface="HGPｺﾞｼｯｸE" pitchFamily="50" charset="-128"/>
        </a:defRPr>
      </a:lvl7pPr>
      <a:lvl8pPr marL="1264220" algn="l" rtl="0" eaLnBrk="1" fontAlgn="base" hangingPunct="1">
        <a:spcBef>
          <a:spcPct val="0"/>
        </a:spcBef>
        <a:spcAft>
          <a:spcPct val="0"/>
        </a:spcAft>
        <a:defRPr kumimoji="1" sz="1786">
          <a:solidFill>
            <a:schemeClr val="tx2"/>
          </a:solidFill>
          <a:latin typeface="Arial" charset="0"/>
          <a:ea typeface="HGPｺﾞｼｯｸE" pitchFamily="50" charset="-128"/>
        </a:defRPr>
      </a:lvl8pPr>
      <a:lvl9pPr marL="1685627" algn="l" rtl="0" eaLnBrk="1" fontAlgn="base" hangingPunct="1">
        <a:spcBef>
          <a:spcPct val="0"/>
        </a:spcBef>
        <a:spcAft>
          <a:spcPct val="0"/>
        </a:spcAft>
        <a:defRPr kumimoji="1" sz="1786">
          <a:solidFill>
            <a:schemeClr val="tx2"/>
          </a:solidFill>
          <a:latin typeface="Arial" charset="0"/>
          <a:ea typeface="HGPｺﾞｼｯｸE" pitchFamily="50" charset="-128"/>
        </a:defRPr>
      </a:lvl9pPr>
    </p:titleStyle>
    <p:bodyStyle>
      <a:lvl1pPr marL="316058" indent="-316058" algn="l" rtl="0" eaLnBrk="1" fontAlgn="base" hangingPunct="1">
        <a:spcBef>
          <a:spcPct val="20000"/>
        </a:spcBef>
        <a:spcAft>
          <a:spcPct val="0"/>
        </a:spcAft>
        <a:defRPr kumimoji="1" sz="1429">
          <a:solidFill>
            <a:schemeClr val="tx1"/>
          </a:solidFill>
          <a:latin typeface="+mn-lt"/>
          <a:ea typeface="+mn-ea"/>
          <a:cs typeface="+mn-cs"/>
        </a:defRPr>
      </a:lvl1pPr>
      <a:lvl2pPr marL="411163" indent="-162420" algn="l" rtl="0" eaLnBrk="1" fontAlgn="base" hangingPunct="1">
        <a:lnSpc>
          <a:spcPct val="110000"/>
        </a:lnSpc>
        <a:spcBef>
          <a:spcPct val="0"/>
        </a:spcBef>
        <a:spcAft>
          <a:spcPct val="0"/>
        </a:spcAft>
        <a:buChar char="–"/>
        <a:defRPr kumimoji="1" sz="1357">
          <a:solidFill>
            <a:schemeClr val="tx1"/>
          </a:solidFill>
          <a:latin typeface="Arial" charset="0"/>
          <a:ea typeface="+mn-ea"/>
        </a:defRPr>
      </a:lvl2pPr>
      <a:lvl3pPr marL="744778" indent="-168269" algn="l" rtl="0" eaLnBrk="1" fontAlgn="base" hangingPunct="1">
        <a:lnSpc>
          <a:spcPct val="110000"/>
        </a:lnSpc>
        <a:spcBef>
          <a:spcPct val="0"/>
        </a:spcBef>
        <a:spcAft>
          <a:spcPct val="0"/>
        </a:spcAft>
        <a:buChar char="•"/>
        <a:defRPr kumimoji="1" sz="1429">
          <a:solidFill>
            <a:schemeClr val="tx1"/>
          </a:solidFill>
          <a:latin typeface="Times New Roman" pitchFamily="18" charset="0"/>
          <a:ea typeface="+mn-ea"/>
        </a:defRPr>
      </a:lvl3pPr>
      <a:lvl4pPr marL="1072541" indent="-162420" algn="l" rtl="0" eaLnBrk="1" fontAlgn="base" hangingPunct="1">
        <a:lnSpc>
          <a:spcPct val="110000"/>
        </a:lnSpc>
        <a:spcBef>
          <a:spcPct val="0"/>
        </a:spcBef>
        <a:spcAft>
          <a:spcPct val="0"/>
        </a:spcAft>
        <a:buFont typeface="Arial" charset="0"/>
        <a:buChar char="»"/>
        <a:defRPr kumimoji="1" sz="1429">
          <a:solidFill>
            <a:schemeClr val="tx1"/>
          </a:solidFill>
          <a:latin typeface="Times New Roman" pitchFamily="18" charset="0"/>
          <a:ea typeface="+mn-ea"/>
        </a:defRPr>
      </a:lvl4pPr>
      <a:lvl5pPr marL="1406152" indent="-168269" algn="l" rtl="0" eaLnBrk="1" fontAlgn="base" hangingPunct="1">
        <a:lnSpc>
          <a:spcPct val="110000"/>
        </a:lnSpc>
        <a:spcBef>
          <a:spcPct val="0"/>
        </a:spcBef>
        <a:spcAft>
          <a:spcPct val="0"/>
        </a:spcAft>
        <a:buFont typeface="Wingdings" pitchFamily="2" charset="2"/>
        <a:buChar char="w"/>
        <a:defRPr kumimoji="1" sz="1429">
          <a:solidFill>
            <a:schemeClr val="tx1"/>
          </a:solidFill>
          <a:latin typeface="Times New Roman" pitchFamily="18" charset="0"/>
          <a:ea typeface="+mn-ea"/>
        </a:defRPr>
      </a:lvl5pPr>
      <a:lvl6pPr marL="1827559" indent="-168269" algn="l" rtl="0" eaLnBrk="1" fontAlgn="base" hangingPunct="1">
        <a:lnSpc>
          <a:spcPct val="110000"/>
        </a:lnSpc>
        <a:spcBef>
          <a:spcPct val="0"/>
        </a:spcBef>
        <a:spcAft>
          <a:spcPct val="0"/>
        </a:spcAft>
        <a:buFont typeface="Wingdings" pitchFamily="2" charset="2"/>
        <a:buChar char="w"/>
        <a:defRPr kumimoji="1" sz="1429">
          <a:solidFill>
            <a:schemeClr val="tx1"/>
          </a:solidFill>
          <a:latin typeface="Times New Roman" pitchFamily="18" charset="0"/>
          <a:ea typeface="+mn-ea"/>
        </a:defRPr>
      </a:lvl6pPr>
      <a:lvl7pPr marL="2248967" indent="-168269" algn="l" rtl="0" eaLnBrk="1" fontAlgn="base" hangingPunct="1">
        <a:lnSpc>
          <a:spcPct val="110000"/>
        </a:lnSpc>
        <a:spcBef>
          <a:spcPct val="0"/>
        </a:spcBef>
        <a:spcAft>
          <a:spcPct val="0"/>
        </a:spcAft>
        <a:buFont typeface="Wingdings" pitchFamily="2" charset="2"/>
        <a:buChar char="w"/>
        <a:defRPr kumimoji="1" sz="1429">
          <a:solidFill>
            <a:schemeClr val="tx1"/>
          </a:solidFill>
          <a:latin typeface="Times New Roman" pitchFamily="18" charset="0"/>
          <a:ea typeface="+mn-ea"/>
        </a:defRPr>
      </a:lvl7pPr>
      <a:lvl8pPr marL="2670372" indent="-168269" algn="l" rtl="0" eaLnBrk="1" fontAlgn="base" hangingPunct="1">
        <a:lnSpc>
          <a:spcPct val="110000"/>
        </a:lnSpc>
        <a:spcBef>
          <a:spcPct val="0"/>
        </a:spcBef>
        <a:spcAft>
          <a:spcPct val="0"/>
        </a:spcAft>
        <a:buFont typeface="Wingdings" pitchFamily="2" charset="2"/>
        <a:buChar char="w"/>
        <a:defRPr kumimoji="1" sz="1429">
          <a:solidFill>
            <a:schemeClr val="tx1"/>
          </a:solidFill>
          <a:latin typeface="Times New Roman" pitchFamily="18" charset="0"/>
          <a:ea typeface="+mn-ea"/>
        </a:defRPr>
      </a:lvl8pPr>
      <a:lvl9pPr marL="3091780" indent="-168269" algn="l" rtl="0" eaLnBrk="1" fontAlgn="base" hangingPunct="1">
        <a:lnSpc>
          <a:spcPct val="110000"/>
        </a:lnSpc>
        <a:spcBef>
          <a:spcPct val="0"/>
        </a:spcBef>
        <a:spcAft>
          <a:spcPct val="0"/>
        </a:spcAft>
        <a:buFont typeface="Wingdings" pitchFamily="2" charset="2"/>
        <a:buChar char="w"/>
        <a:defRPr kumimoji="1" sz="1429">
          <a:solidFill>
            <a:schemeClr val="tx1"/>
          </a:solidFill>
          <a:latin typeface="Times New Roman" pitchFamily="18" charset="0"/>
          <a:ea typeface="+mn-ea"/>
        </a:defRPr>
      </a:lvl9pPr>
    </p:bodyStyle>
    <p:otherStyle>
      <a:defPPr>
        <a:defRPr lang="ja-JP"/>
      </a:defPPr>
      <a:lvl1pPr marL="0" algn="l" defTabSz="842813" rtl="0" eaLnBrk="1" latinLnBrk="0" hangingPunct="1">
        <a:defRPr kumimoji="1" sz="1643" kern="1200">
          <a:solidFill>
            <a:schemeClr val="tx1"/>
          </a:solidFill>
          <a:latin typeface="+mn-lt"/>
          <a:ea typeface="+mn-ea"/>
          <a:cs typeface="+mn-cs"/>
        </a:defRPr>
      </a:lvl1pPr>
      <a:lvl2pPr marL="421405" algn="l" defTabSz="842813" rtl="0" eaLnBrk="1" latinLnBrk="0" hangingPunct="1">
        <a:defRPr kumimoji="1" sz="1643" kern="1200">
          <a:solidFill>
            <a:schemeClr val="tx1"/>
          </a:solidFill>
          <a:latin typeface="+mn-lt"/>
          <a:ea typeface="+mn-ea"/>
          <a:cs typeface="+mn-cs"/>
        </a:defRPr>
      </a:lvl2pPr>
      <a:lvl3pPr marL="842813" algn="l" defTabSz="842813" rtl="0" eaLnBrk="1" latinLnBrk="0" hangingPunct="1">
        <a:defRPr kumimoji="1" sz="1643" kern="1200">
          <a:solidFill>
            <a:schemeClr val="tx1"/>
          </a:solidFill>
          <a:latin typeface="+mn-lt"/>
          <a:ea typeface="+mn-ea"/>
          <a:cs typeface="+mn-cs"/>
        </a:defRPr>
      </a:lvl3pPr>
      <a:lvl4pPr marL="1264220" algn="l" defTabSz="842813" rtl="0" eaLnBrk="1" latinLnBrk="0" hangingPunct="1">
        <a:defRPr kumimoji="1" sz="1643" kern="1200">
          <a:solidFill>
            <a:schemeClr val="tx1"/>
          </a:solidFill>
          <a:latin typeface="+mn-lt"/>
          <a:ea typeface="+mn-ea"/>
          <a:cs typeface="+mn-cs"/>
        </a:defRPr>
      </a:lvl4pPr>
      <a:lvl5pPr marL="1685627" algn="l" defTabSz="842813" rtl="0" eaLnBrk="1" latinLnBrk="0" hangingPunct="1">
        <a:defRPr kumimoji="1" sz="1643" kern="1200">
          <a:solidFill>
            <a:schemeClr val="tx1"/>
          </a:solidFill>
          <a:latin typeface="+mn-lt"/>
          <a:ea typeface="+mn-ea"/>
          <a:cs typeface="+mn-cs"/>
        </a:defRPr>
      </a:lvl5pPr>
      <a:lvl6pPr marL="2107033" algn="l" defTabSz="842813" rtl="0" eaLnBrk="1" latinLnBrk="0" hangingPunct="1">
        <a:defRPr kumimoji="1" sz="1643" kern="1200">
          <a:solidFill>
            <a:schemeClr val="tx1"/>
          </a:solidFill>
          <a:latin typeface="+mn-lt"/>
          <a:ea typeface="+mn-ea"/>
          <a:cs typeface="+mn-cs"/>
        </a:defRPr>
      </a:lvl6pPr>
      <a:lvl7pPr marL="2528440" algn="l" defTabSz="842813" rtl="0" eaLnBrk="1" latinLnBrk="0" hangingPunct="1">
        <a:defRPr kumimoji="1" sz="1643" kern="1200">
          <a:solidFill>
            <a:schemeClr val="tx1"/>
          </a:solidFill>
          <a:latin typeface="+mn-lt"/>
          <a:ea typeface="+mn-ea"/>
          <a:cs typeface="+mn-cs"/>
        </a:defRPr>
      </a:lvl7pPr>
      <a:lvl8pPr marL="2949846" algn="l" defTabSz="842813" rtl="0" eaLnBrk="1" latinLnBrk="0" hangingPunct="1">
        <a:defRPr kumimoji="1" sz="1643" kern="1200">
          <a:solidFill>
            <a:schemeClr val="tx1"/>
          </a:solidFill>
          <a:latin typeface="+mn-lt"/>
          <a:ea typeface="+mn-ea"/>
          <a:cs typeface="+mn-cs"/>
        </a:defRPr>
      </a:lvl8pPr>
      <a:lvl9pPr marL="3371252" algn="l" defTabSz="842813" rtl="0" eaLnBrk="1" latinLnBrk="0" hangingPunct="1">
        <a:defRPr kumimoji="1" sz="164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1"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2"/>
            <a:ext cx="8915401"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DC12A-8A6B-484C-A85E-D64B0BDF57AF}" type="datetime1">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384551"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588242966"/>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2" r:id="rId15"/>
    <p:sldLayoutId id="2147484653" r:id="rId16"/>
  </p:sldLayoutIdLst>
  <p:hf hdr="0" ftr="0" dt="0"/>
  <p:txStyles>
    <p:titleStyle>
      <a:lvl1pPr algn="ctr" defTabSz="914126" rtl="0" eaLnBrk="1" latinLnBrk="0" hangingPunct="1">
        <a:spcBef>
          <a:spcPct val="0"/>
        </a:spcBef>
        <a:buNone/>
        <a:defRPr kumimoji="1"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itchFamily="34" charset="0"/>
        <a:buChar char="•"/>
        <a:defRPr kumimoji="1" sz="31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kumimoji="1" sz="27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kumimoji="1"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
        <p:nvSpPr>
          <p:cNvPr id="4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1594549723"/>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417"/>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7390E73-4B7B-46ED-AA53-7E3A86E735AB}"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0" y="6356417"/>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324677964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8"/>
          <p:cNvSpPr>
            <a:spLocks noChangeArrowheads="1"/>
          </p:cNvSpPr>
          <p:nvPr/>
        </p:nvSpPr>
        <p:spPr bwMode="auto">
          <a:xfrm>
            <a:off x="200025" y="404816"/>
            <a:ext cx="766445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grpSp>
        <p:nvGrpSpPr>
          <p:cNvPr id="1035" name="Group 19"/>
          <p:cNvGrpSpPr>
            <a:grpSpLocks/>
          </p:cNvGrpSpPr>
          <p:nvPr/>
        </p:nvGrpSpPr>
        <p:grpSpPr bwMode="auto">
          <a:xfrm>
            <a:off x="-2679700" y="3389315"/>
            <a:ext cx="2460625"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srgbClr val="000000"/>
                </a:solidFill>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4"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2263322719"/>
      </p:ext>
    </p:extLst>
  </p:cSld>
  <p:clrMap bg1="lt1" tx1="dk1" bg2="lt2" tx2="dk2" accent1="accent1" accent2="accent2" accent3="accent3" accent4="accent4" accent5="accent5" accent6="accent6" hlink="hlink" folHlink="folHlink"/>
  <p:sldLayoutIdLst>
    <p:sldLayoutId id="2147484688" r:id="rId1"/>
    <p:sldLayoutId id="2147484689" r:id="rId2"/>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
        <p:nvSpPr>
          <p:cNvPr id="49"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321976857"/>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a:defRPr/>
            </a:pPr>
            <a:fld id="{2890FB31-EF99-4541-99C5-E63A82B6AFE9}"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1182575167"/>
      </p:ext>
    </p:extLst>
  </p:cSld>
  <p:clrMap bg1="lt1" tx1="dk1" bg2="lt2" tx2="dk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2"/>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700" y="3284538"/>
            <a:ext cx="2460625" cy="1878012"/>
            <a:chOff x="-2679700" y="3284538"/>
            <a:chExt cx="2460625" cy="1878012"/>
          </a:xfrm>
        </p:grpSpPr>
        <p:sp>
          <p:nvSpPr>
            <p:cNvPr id="1037" name="Rectangle 20"/>
            <p:cNvSpPr>
              <a:spLocks noChangeArrowheads="1"/>
            </p:cNvSpPr>
            <p:nvPr/>
          </p:nvSpPr>
          <p:spPr bwMode="auto">
            <a:xfrm>
              <a:off x="-2679700" y="3284538"/>
              <a:ext cx="2460625" cy="1878012"/>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latin typeface="Times New Roman" pitchFamily="18" charset="0"/>
                    <a:ea typeface="HGPｺﾞｼｯｸE" pitchFamily="50" charset="-128"/>
                  </a:rPr>
                  <a:t>Sky blue</a:t>
                </a:r>
                <a:endParaRPr kumimoji="0" lang="en-GB" altLang="ja-JP" sz="1100" dirty="0">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latin typeface="Times New Roman" pitchFamily="18" charset="0"/>
                    <a:ea typeface="HGPｺﾞｼｯｸE" pitchFamily="50" charset="-128"/>
                  </a:rPr>
                  <a:t>RGB= </a:t>
                </a:r>
                <a:r>
                  <a:rPr kumimoji="0" lang="en-US" altLang="ja-JP" sz="1100" dirty="0">
                    <a:latin typeface="Times New Roman" pitchFamily="18" charset="0"/>
                    <a:ea typeface="HGPｺﾞｼｯｸE" pitchFamily="50" charset="-128"/>
                  </a:rPr>
                  <a:t>00</a:t>
                </a:r>
                <a:r>
                  <a:rPr kumimoji="0" lang="en-GB" altLang="ja-JP" sz="1100" dirty="0">
                    <a:latin typeface="Times New Roman" pitchFamily="18" charset="0"/>
                    <a:ea typeface="HGPｺﾞｼｯｸE" pitchFamily="50" charset="-128"/>
                  </a:rPr>
                  <a:t>0,17</a:t>
                </a:r>
                <a:r>
                  <a:rPr kumimoji="0" lang="en-US" altLang="ja-JP" sz="1100" dirty="0">
                    <a:latin typeface="Times New Roman" pitchFamily="18" charset="0"/>
                    <a:ea typeface="HGPｺﾞｼｯｸE" pitchFamily="50" charset="-128"/>
                  </a:rPr>
                  <a:t>6</a:t>
                </a:r>
                <a:r>
                  <a:rPr kumimoji="0" lang="en-GB" altLang="ja-JP" sz="1100" dirty="0">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latin typeface="Times New Roman" pitchFamily="18" charset="0"/>
                  <a:ea typeface="HGPｺﾞｼｯｸE" pitchFamily="50" charset="-128"/>
                </a:rPr>
                <a:t>MOEJ</a:t>
              </a:r>
              <a:r>
                <a:rPr kumimoji="0" lang="en-GB" altLang="ja-JP" sz="1200" b="1" dirty="0">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kumimoji="1" lang="en-US" altLang="ja-JP" sz="1000" dirty="0">
                <a:latin typeface="+mn-lt"/>
                <a:ea typeface="+mn-ea"/>
              </a:rPr>
              <a:t>13.00</a:t>
            </a:r>
            <a:endParaRPr kumimoji="1" lang="ja-JP" altLang="en-US" sz="1000" dirty="0">
              <a:latin typeface="+mn-lt"/>
              <a:ea typeface="+mn-ea"/>
            </a:endParaRPr>
          </a:p>
        </p:txBody>
      </p:sp>
      <p:sp>
        <p:nvSpPr>
          <p:cNvPr id="37" name="テキスト ボックス 36"/>
          <p:cNvSpPr txBox="1"/>
          <p:nvPr/>
        </p:nvSpPr>
        <p:spPr>
          <a:xfrm>
            <a:off x="632520" y="-1437063"/>
            <a:ext cx="487633" cy="246221"/>
          </a:xfrm>
          <a:prstGeom prst="rect">
            <a:avLst/>
          </a:prstGeom>
          <a:noFill/>
        </p:spPr>
        <p:txBody>
          <a:bodyPr wrap="none" rtlCol="0">
            <a:spAutoFit/>
          </a:bodyPr>
          <a:lstStyle/>
          <a:p>
            <a:r>
              <a:rPr kumimoji="1" lang="en-US" altLang="ja-JP" sz="1000" dirty="0">
                <a:latin typeface="+mn-lt"/>
                <a:ea typeface="+mn-ea"/>
              </a:rPr>
              <a:t>10.80</a:t>
            </a:r>
            <a:endParaRPr kumimoji="1" lang="ja-JP" altLang="en-US" sz="1000" dirty="0">
              <a:latin typeface="+mn-lt"/>
              <a:ea typeface="+mn-ea"/>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39" name="テキスト ボックス 38"/>
          <p:cNvSpPr txBox="1"/>
          <p:nvPr/>
        </p:nvSpPr>
        <p:spPr>
          <a:xfrm>
            <a:off x="4436800" y="-1437063"/>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0" name="テキスト ボックス 39"/>
          <p:cNvSpPr txBox="1"/>
          <p:nvPr/>
        </p:nvSpPr>
        <p:spPr>
          <a:xfrm>
            <a:off x="5029287" y="-1437064"/>
            <a:ext cx="418704" cy="246221"/>
          </a:xfrm>
          <a:prstGeom prst="rect">
            <a:avLst/>
          </a:prstGeom>
          <a:noFill/>
        </p:spPr>
        <p:txBody>
          <a:bodyPr wrap="none" rtlCol="0">
            <a:spAutoFit/>
          </a:bodyPr>
          <a:lstStyle/>
          <a:p>
            <a:r>
              <a:rPr kumimoji="1" lang="en-US" altLang="ja-JP" sz="1000" dirty="0">
                <a:latin typeface="+mn-lt"/>
                <a:ea typeface="+mn-ea"/>
              </a:rPr>
              <a:t>0.40</a:t>
            </a:r>
            <a:endParaRPr kumimoji="1" lang="ja-JP" altLang="en-US" sz="1000" dirty="0">
              <a:latin typeface="+mn-lt"/>
              <a:ea typeface="+mn-ea"/>
            </a:endParaRPr>
          </a:p>
        </p:txBody>
      </p:sp>
      <p:sp>
        <p:nvSpPr>
          <p:cNvPr id="41" name="テキスト ボックス 40"/>
          <p:cNvSpPr txBox="1"/>
          <p:nvPr/>
        </p:nvSpPr>
        <p:spPr>
          <a:xfrm>
            <a:off x="5961111" y="-1437064"/>
            <a:ext cx="418704" cy="246221"/>
          </a:xfrm>
          <a:prstGeom prst="rect">
            <a:avLst/>
          </a:prstGeom>
          <a:noFill/>
        </p:spPr>
        <p:txBody>
          <a:bodyPr wrap="none" rtlCol="0">
            <a:spAutoFit/>
          </a:bodyPr>
          <a:lstStyle/>
          <a:p>
            <a:r>
              <a:rPr kumimoji="1" lang="en-US" altLang="ja-JP" sz="1000" dirty="0">
                <a:latin typeface="+mn-lt"/>
                <a:ea typeface="+mn-ea"/>
              </a:rPr>
              <a:t>3.00</a:t>
            </a:r>
            <a:endParaRPr kumimoji="1" lang="ja-JP" altLang="en-US" sz="1000" dirty="0">
              <a:latin typeface="+mn-lt"/>
              <a:ea typeface="+mn-ea"/>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kumimoji="1" lang="en-US" altLang="ja-JP" sz="1000" dirty="0">
                <a:latin typeface="+mn-lt"/>
                <a:ea typeface="+mn-ea"/>
              </a:rPr>
              <a:t>10.20</a:t>
            </a:r>
            <a:endParaRPr kumimoji="1" lang="ja-JP" altLang="en-US" sz="1000" dirty="0">
              <a:latin typeface="+mn-lt"/>
              <a:ea typeface="+mn-ea"/>
            </a:endParaRPr>
          </a:p>
        </p:txBody>
      </p:sp>
      <p:sp>
        <p:nvSpPr>
          <p:cNvPr id="43" name="テキスト ボックス 42"/>
          <p:cNvSpPr txBox="1"/>
          <p:nvPr/>
        </p:nvSpPr>
        <p:spPr>
          <a:xfrm>
            <a:off x="9721950" y="-1437064"/>
            <a:ext cx="487634" cy="246221"/>
          </a:xfrm>
          <a:prstGeom prst="rect">
            <a:avLst/>
          </a:prstGeom>
          <a:noFill/>
        </p:spPr>
        <p:txBody>
          <a:bodyPr wrap="none" rtlCol="0">
            <a:spAutoFit/>
          </a:bodyPr>
          <a:lstStyle/>
          <a:p>
            <a:r>
              <a:rPr kumimoji="1" lang="en-US" altLang="ja-JP" sz="1000" dirty="0">
                <a:latin typeface="+mn-lt"/>
                <a:ea typeface="+mn-ea"/>
              </a:rPr>
              <a:t>13.40</a:t>
            </a:r>
            <a:endParaRPr kumimoji="1" lang="ja-JP" altLang="en-US" sz="1000" dirty="0">
              <a:latin typeface="+mn-lt"/>
              <a:ea typeface="+mn-ea"/>
            </a:endParaRPr>
          </a:p>
        </p:txBody>
      </p:sp>
      <p:sp>
        <p:nvSpPr>
          <p:cNvPr id="44" name="テキスト ボックス 43"/>
          <p:cNvSpPr txBox="1"/>
          <p:nvPr/>
        </p:nvSpPr>
        <p:spPr>
          <a:xfrm>
            <a:off x="10874663" y="554727"/>
            <a:ext cx="418704" cy="246221"/>
          </a:xfrm>
          <a:prstGeom prst="rect">
            <a:avLst/>
          </a:prstGeom>
          <a:noFill/>
        </p:spPr>
        <p:txBody>
          <a:bodyPr wrap="none" rtlCol="0">
            <a:spAutoFit/>
          </a:bodyPr>
          <a:lstStyle/>
          <a:p>
            <a:pPr algn="r"/>
            <a:r>
              <a:rPr kumimoji="1" lang="en-US" altLang="ja-JP" sz="1000" dirty="0">
                <a:latin typeface="+mn-lt"/>
                <a:ea typeface="+mn-ea"/>
              </a:rPr>
              <a:t>7.40</a:t>
            </a:r>
            <a:endParaRPr kumimoji="1" lang="ja-JP" altLang="en-US" sz="1000" dirty="0">
              <a:latin typeface="+mn-lt"/>
              <a:ea typeface="+mn-ea"/>
            </a:endParaRPr>
          </a:p>
        </p:txBody>
      </p:sp>
      <p:sp>
        <p:nvSpPr>
          <p:cNvPr id="45" name="テキスト ボックス 44"/>
          <p:cNvSpPr txBox="1"/>
          <p:nvPr/>
        </p:nvSpPr>
        <p:spPr>
          <a:xfrm>
            <a:off x="10874663" y="1022539"/>
            <a:ext cx="418704" cy="246221"/>
          </a:xfrm>
          <a:prstGeom prst="rect">
            <a:avLst/>
          </a:prstGeom>
          <a:noFill/>
        </p:spPr>
        <p:txBody>
          <a:bodyPr wrap="none" rtlCol="0">
            <a:spAutoFit/>
          </a:bodyPr>
          <a:lstStyle/>
          <a:p>
            <a:pPr algn="r"/>
            <a:r>
              <a:rPr kumimoji="1" lang="en-US" altLang="ja-JP" sz="1000" dirty="0">
                <a:latin typeface="+mn-lt"/>
                <a:ea typeface="+mn-ea"/>
              </a:rPr>
              <a:t>6.00</a:t>
            </a:r>
            <a:endParaRPr kumimoji="1" lang="ja-JP" altLang="en-US" sz="1000" dirty="0">
              <a:latin typeface="+mn-lt"/>
              <a:ea typeface="+mn-ea"/>
            </a:endParaRPr>
          </a:p>
        </p:txBody>
      </p:sp>
      <p:sp>
        <p:nvSpPr>
          <p:cNvPr id="46" name="テキスト ボックス 45"/>
          <p:cNvSpPr txBox="1"/>
          <p:nvPr/>
        </p:nvSpPr>
        <p:spPr>
          <a:xfrm>
            <a:off x="10874663" y="1421160"/>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7" name="テキスト ボックス 46"/>
          <p:cNvSpPr txBox="1"/>
          <p:nvPr/>
        </p:nvSpPr>
        <p:spPr>
          <a:xfrm>
            <a:off x="10874663" y="5445125"/>
            <a:ext cx="418704" cy="246221"/>
          </a:xfrm>
          <a:prstGeom prst="rect">
            <a:avLst/>
          </a:prstGeom>
          <a:noFill/>
        </p:spPr>
        <p:txBody>
          <a:bodyPr wrap="none" rtlCol="0">
            <a:spAutoFit/>
          </a:bodyPr>
          <a:lstStyle/>
          <a:p>
            <a:pPr algn="r"/>
            <a:r>
              <a:rPr kumimoji="1" lang="en-US" altLang="ja-JP" sz="1000" dirty="0">
                <a:latin typeface="+mn-lt"/>
                <a:ea typeface="+mn-ea"/>
              </a:rPr>
              <a:t>5.60</a:t>
            </a:r>
            <a:endParaRPr kumimoji="1" lang="ja-JP" altLang="en-US" sz="1000" dirty="0">
              <a:latin typeface="+mn-lt"/>
              <a:ea typeface="+mn-ea"/>
            </a:endParaRPr>
          </a:p>
        </p:txBody>
      </p:sp>
      <p:sp>
        <p:nvSpPr>
          <p:cNvPr id="48" name="テキスト ボックス 47"/>
          <p:cNvSpPr txBox="1"/>
          <p:nvPr/>
        </p:nvSpPr>
        <p:spPr>
          <a:xfrm>
            <a:off x="10874663" y="6669088"/>
            <a:ext cx="418704" cy="246221"/>
          </a:xfrm>
          <a:prstGeom prst="rect">
            <a:avLst/>
          </a:prstGeom>
          <a:noFill/>
        </p:spPr>
        <p:txBody>
          <a:bodyPr wrap="none" rtlCol="0">
            <a:spAutoFit/>
          </a:bodyPr>
          <a:lstStyle/>
          <a:p>
            <a:pPr algn="r"/>
            <a:r>
              <a:rPr kumimoji="1" lang="en-US" altLang="ja-JP" sz="1000" dirty="0">
                <a:latin typeface="+mn-lt"/>
                <a:ea typeface="+mn-ea"/>
              </a:rPr>
              <a:t>9.00</a:t>
            </a:r>
            <a:endParaRPr kumimoji="1" lang="ja-JP" altLang="en-US" sz="1000" dirty="0">
              <a:latin typeface="+mn-lt"/>
              <a:ea typeface="+mn-ea"/>
            </a:endParaRPr>
          </a:p>
        </p:txBody>
      </p:sp>
      <p:sp>
        <p:nvSpPr>
          <p:cNvPr id="49"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170904655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27" y="549315"/>
            <a:ext cx="9505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00027" y="1052513"/>
            <a:ext cx="950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41" y="150813"/>
            <a:ext cx="16621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200025" y="188913"/>
            <a:ext cx="7664450"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200025" y="404816"/>
            <a:ext cx="766445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grpSp>
        <p:nvGrpSpPr>
          <p:cNvPr id="1035" name="Group 19"/>
          <p:cNvGrpSpPr>
            <a:grpSpLocks/>
          </p:cNvGrpSpPr>
          <p:nvPr/>
        </p:nvGrpSpPr>
        <p:grpSpPr bwMode="auto">
          <a:xfrm>
            <a:off x="-2679699" y="3389315"/>
            <a:ext cx="2460625" cy="1514475"/>
            <a:chOff x="-1643" y="2903"/>
            <a:chExt cx="1550" cy="954"/>
          </a:xfrm>
        </p:grpSpPr>
        <p:sp>
          <p:nvSpPr>
            <p:cNvPr id="1037" name="Rectangle 20"/>
            <p:cNvSpPr>
              <a:spLocks noChangeArrowheads="1"/>
            </p:cNvSpPr>
            <p:nvPr/>
          </p:nvSpPr>
          <p:spPr bwMode="auto">
            <a:xfrm>
              <a:off x="-1643" y="3227"/>
              <a:ext cx="1550" cy="403"/>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solidFill>
                  <a:srgbClr val="000000"/>
                </a:solidFill>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200027" y="981075"/>
            <a:ext cx="9505950"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solidFill>
                <a:srgbClr val="000000"/>
              </a:solidFill>
            </a:endParaRPr>
          </a:p>
        </p:txBody>
      </p:sp>
      <p:sp>
        <p:nvSpPr>
          <p:cNvPr id="19"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3759085610"/>
      </p:ext>
    </p:extLst>
  </p:cSld>
  <p:clrMap bg1="lt1" tx1="dk1" bg2="lt2" tx2="dk2" accent1="accent1" accent2="accent2" accent3="accent3" accent4="accent4" accent5="accent5" accent6="accent6" hlink="hlink" folHlink="folHlink"/>
  <p:sldLayoutIdLst>
    <p:sldLayoutId id="2147484106" r:id="rId1"/>
  </p:sldLayoutIdLst>
  <p:hf hdr="0" ftr="0" dt="0"/>
  <p:txStyles>
    <p:titleStyle>
      <a:lvl1pPr algn="l" rtl="0" eaLnBrk="1" fontAlgn="base" hangingPunct="1">
        <a:spcBef>
          <a:spcPct val="0"/>
        </a:spcBef>
        <a:spcAft>
          <a:spcPct val="0"/>
        </a:spcAft>
        <a:defRPr kumimoji="1" sz="1999">
          <a:solidFill>
            <a:schemeClr val="tx2"/>
          </a:solidFill>
          <a:latin typeface="+mj-lt"/>
          <a:ea typeface="+mj-ea"/>
          <a:cs typeface="+mj-cs"/>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mn-lt"/>
          <a:ea typeface="+mn-ea"/>
          <a:cs typeface="+mn-cs"/>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0027" y="549315"/>
            <a:ext cx="95059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00027" y="1052513"/>
            <a:ext cx="95059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41" y="150813"/>
            <a:ext cx="16621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200025" y="188913"/>
            <a:ext cx="7664450"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200025" y="404816"/>
            <a:ext cx="7664450"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grpSp>
        <p:nvGrpSpPr>
          <p:cNvPr id="1035" name="Group 19"/>
          <p:cNvGrpSpPr>
            <a:grpSpLocks/>
          </p:cNvGrpSpPr>
          <p:nvPr/>
        </p:nvGrpSpPr>
        <p:grpSpPr bwMode="auto">
          <a:xfrm>
            <a:off x="-2679699" y="3389315"/>
            <a:ext cx="2460625" cy="1514475"/>
            <a:chOff x="-1643" y="2903"/>
            <a:chExt cx="1550" cy="954"/>
          </a:xfrm>
        </p:grpSpPr>
        <p:sp>
          <p:nvSpPr>
            <p:cNvPr id="1037" name="Rectangle 20"/>
            <p:cNvSpPr>
              <a:spLocks noChangeArrowheads="1"/>
            </p:cNvSpPr>
            <p:nvPr/>
          </p:nvSpPr>
          <p:spPr bwMode="auto">
            <a:xfrm>
              <a:off x="-1643" y="3227"/>
              <a:ext cx="1550" cy="403"/>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solidFill>
                  <a:srgbClr val="000000"/>
                </a:solidFill>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200027" y="981075"/>
            <a:ext cx="9505950"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800">
              <a:solidFill>
                <a:srgbClr val="000000"/>
              </a:solidFill>
            </a:endParaRPr>
          </a:p>
        </p:txBody>
      </p:sp>
      <p:sp>
        <p:nvSpPr>
          <p:cNvPr id="19"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2012277577"/>
      </p:ext>
    </p:extLst>
  </p:cSld>
  <p:clrMap bg1="lt1" tx1="dk1" bg2="lt2" tx2="dk2" accent1="accent1" accent2="accent2" accent3="accent3" accent4="accent4" accent5="accent5" accent6="accent6" hlink="hlink" folHlink="folHlink"/>
  <p:sldLayoutIdLst>
    <p:sldLayoutId id="2147484109" r:id="rId1"/>
  </p:sldLayoutIdLst>
  <p:hf hdr="0" ftr="0" dt="0"/>
  <p:txStyles>
    <p:titleStyle>
      <a:lvl1pPr algn="l" rtl="0" eaLnBrk="1" fontAlgn="base" hangingPunct="1">
        <a:spcBef>
          <a:spcPct val="0"/>
        </a:spcBef>
        <a:spcAft>
          <a:spcPct val="0"/>
        </a:spcAft>
        <a:defRPr kumimoji="1" sz="1999">
          <a:solidFill>
            <a:schemeClr val="tx2"/>
          </a:solidFill>
          <a:latin typeface="+mj-lt"/>
          <a:ea typeface="+mj-ea"/>
          <a:cs typeface="+mj-cs"/>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mn-lt"/>
          <a:ea typeface="+mn-ea"/>
          <a:cs typeface="+mn-cs"/>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 y="116636"/>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9699" y="3389315"/>
            <a:ext cx="2460625"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sz="1800">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91874" y="76200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91874" y="126558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91874" y="1408460"/>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91874" y="5445125"/>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91874" y="6669088"/>
            <a:ext cx="10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184"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74" y="-1437065"/>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521" y="-1437063"/>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5006"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6803" y="-1437063"/>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9291" y="-1437064"/>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61118" y="-1437064"/>
            <a:ext cx="418704"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9822"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21951" y="-1437064"/>
            <a:ext cx="487634"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4663" y="554767"/>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4663" y="1022543"/>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4663" y="1421200"/>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4663" y="5445165"/>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4663" y="6669128"/>
            <a:ext cx="418704"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
        <p:nvSpPr>
          <p:cNvPr id="49"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2995830105"/>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7" r:id="rId5"/>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35" name="Group 19"/>
          <p:cNvGrpSpPr>
            <a:grpSpLocks/>
          </p:cNvGrpSpPr>
          <p:nvPr/>
        </p:nvGrpSpPr>
        <p:grpSpPr bwMode="auto">
          <a:xfrm>
            <a:off x="-2679699" y="3389315"/>
            <a:ext cx="2460625" cy="1514475"/>
            <a:chOff x="-1643" y="2903"/>
            <a:chExt cx="1550" cy="954"/>
          </a:xfrm>
        </p:grpSpPr>
        <p:sp>
          <p:nvSpPr>
            <p:cNvPr id="1037" name="Rectangle 20"/>
            <p:cNvSpPr>
              <a:spLocks noChangeArrowheads="1"/>
            </p:cNvSpPr>
            <p:nvPr/>
          </p:nvSpPr>
          <p:spPr bwMode="auto">
            <a:xfrm>
              <a:off x="-1643" y="3227"/>
              <a:ext cx="1550" cy="403"/>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sz="1800">
                <a:solidFill>
                  <a:srgbClr val="000000"/>
                </a:solidFill>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800">
                  <a:solidFill>
                    <a:srgbClr val="000000"/>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3" name="スライド番号プレースホルダー 5"/>
          <p:cNvSpPr>
            <a:spLocks noGrp="1"/>
          </p:cNvSpPr>
          <p:nvPr>
            <p:ph type="sldNum" sz="quarter" idx="4"/>
          </p:nvPr>
        </p:nvSpPr>
        <p:spPr>
          <a:xfrm>
            <a:off x="7099300" y="6356352"/>
            <a:ext cx="2311400" cy="365125"/>
          </a:xfrm>
          <a:prstGeom prst="rect">
            <a:avLst/>
          </a:prstGeom>
        </p:spPr>
        <p:txBody>
          <a:bodyPr/>
          <a:lstStyle>
            <a:lvl1pPr algn="r">
              <a:defRPr sz="3200">
                <a:latin typeface="Calibri" panose="020F0502020204030204" pitchFamily="34" charset="0"/>
              </a:defRPr>
            </a:lvl1pPr>
          </a:lstStyle>
          <a:p>
            <a:fld id="{7C08C841-7DEF-47F0-A2EC-0CBF2F44EEFE}" type="slidenum">
              <a:rPr lang="ja-JP" altLang="en-US" smtClean="0"/>
              <a:pPr/>
              <a:t>‹#›</a:t>
            </a:fld>
            <a:endParaRPr lang="ja-JP" altLang="en-US"/>
          </a:p>
        </p:txBody>
      </p:sp>
    </p:spTree>
    <p:extLst>
      <p:ext uri="{BB962C8B-B14F-4D97-AF65-F5344CB8AC3E}">
        <p14:creationId xmlns:p14="http://schemas.microsoft.com/office/powerpoint/2010/main" val="3869240204"/>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4" r:id="rId5"/>
    <p:sldLayoutId id="2147484125" r:id="rId6"/>
    <p:sldLayoutId id="2147484126" r:id="rId7"/>
  </p:sldLayoutIdLst>
  <p:hf hdr="0" ftr="0" dt="0"/>
  <p:txStyles>
    <p:titleStyle>
      <a:lvl1pPr algn="l" rtl="0" eaLnBrk="1" fontAlgn="base" hangingPunct="1">
        <a:spcBef>
          <a:spcPct val="0"/>
        </a:spcBef>
        <a:spcAft>
          <a:spcPct val="0"/>
        </a:spcAft>
        <a:defRPr kumimoji="1" sz="1999">
          <a:solidFill>
            <a:schemeClr val="tx2"/>
          </a:solidFill>
          <a:latin typeface="+mj-lt"/>
          <a:ea typeface="+mj-ea"/>
          <a:cs typeface="+mj-cs"/>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mn-lt"/>
          <a:ea typeface="+mn-ea"/>
          <a:cs typeface="+mn-cs"/>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13" y="274638"/>
            <a:ext cx="89154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13" y="1600216"/>
            <a:ext cx="89154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5" y="6356707"/>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CEFEF016-36AD-48BF-94DB-27AD977C938C}" type="datetime1">
              <a:rPr lang="ja-JP" altLang="en-US" smtClean="0"/>
              <a:t>2018/5/15</a:t>
            </a:fld>
            <a:endParaRPr/>
          </a:p>
        </p:txBody>
      </p:sp>
      <p:sp>
        <p:nvSpPr>
          <p:cNvPr id="5" name="フッター プレースホルダー 4"/>
          <p:cNvSpPr>
            <a:spLocks noGrp="1"/>
          </p:cNvSpPr>
          <p:nvPr>
            <p:ph type="ftr" sz="quarter" idx="3"/>
          </p:nvPr>
        </p:nvSpPr>
        <p:spPr>
          <a:xfrm>
            <a:off x="3384568" y="6356707"/>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123190877"/>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 id="2147484155" r:id="rId16"/>
    <p:sldLayoutId id="2147484156"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300" y="274638"/>
            <a:ext cx="89154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300" y="1600206"/>
            <a:ext cx="89154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3402DB79-8639-4EA1-950A-141423267A1D}"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4551" y="6356419"/>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3200">
                <a:solidFill>
                  <a:schemeClr val="tx1"/>
                </a:solidFill>
                <a:latin typeface="+mj-lt"/>
              </a:defRPr>
            </a:lvl1pPr>
          </a:lstStyle>
          <a:p>
            <a:fld id="{A6D01C6D-80EB-490D-8A1D-E86D9EEBEE2C}" type="slidenum">
              <a:rPr lang="ja-JP" altLang="en-US" smtClean="0"/>
              <a:pPr/>
              <a:t>‹#›</a:t>
            </a:fld>
            <a:endParaRPr lang="ja-JP" altLang="en-US"/>
          </a:p>
        </p:txBody>
      </p:sp>
    </p:spTree>
    <p:extLst>
      <p:ext uri="{BB962C8B-B14F-4D97-AF65-F5344CB8AC3E}">
        <p14:creationId xmlns:p14="http://schemas.microsoft.com/office/powerpoint/2010/main" val="3308154562"/>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1.xml"/><Relationship Id="rId5" Type="http://schemas.openxmlformats.org/officeDocument/2006/relationships/image" Target="../media/image4.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705544" y="54198"/>
            <a:ext cx="9144000" cy="1035051"/>
          </a:xfrm>
          <a:prstGeom prst="rect">
            <a:avLst/>
          </a:prstGeom>
          <a:noFill/>
          <a:ln w="9525">
            <a:noFill/>
            <a:miter lim="800000"/>
            <a:headEnd/>
            <a:tailEnd/>
          </a:ln>
        </p:spPr>
        <p:txBody>
          <a:bodyPr/>
          <a:lstStyle/>
          <a:p>
            <a:pPr marL="342891" indent="-342891" fontAlgn="base">
              <a:lnSpc>
                <a:spcPts val="2600"/>
              </a:lnSpc>
              <a:spcBef>
                <a:spcPct val="20000"/>
              </a:spcBef>
              <a:spcAft>
                <a:spcPct val="0"/>
              </a:spcAft>
              <a:defRPr/>
            </a:pPr>
            <a:r>
              <a:rPr lang="ja-JP" altLang="en-US" sz="2400" b="1" kern="0" dirty="0">
                <a:latin typeface="メイリオ" panose="020B0604030504040204" pitchFamily="50" charset="-128"/>
                <a:ea typeface="メイリオ" panose="020B0604030504040204" pitchFamily="50" charset="-128"/>
              </a:rPr>
              <a:t>環境技術実証事業（</a:t>
            </a:r>
            <a:r>
              <a:rPr lang="en-US" altLang="ja-JP" sz="2400" b="1" kern="0" dirty="0">
                <a:latin typeface="メイリオ" panose="020B0604030504040204" pitchFamily="50" charset="-128"/>
                <a:ea typeface="メイリオ" panose="020B0604030504040204" pitchFamily="50" charset="-128"/>
              </a:rPr>
              <a:t>ETV</a:t>
            </a:r>
            <a:r>
              <a:rPr lang="ja-JP" altLang="en-US" sz="2400" b="1" kern="0" dirty="0">
                <a:latin typeface="メイリオ" panose="020B0604030504040204" pitchFamily="50" charset="-128"/>
                <a:ea typeface="メイリオ" panose="020B0604030504040204" pitchFamily="50" charset="-128"/>
              </a:rPr>
              <a:t>事業）</a:t>
            </a:r>
            <a:endParaRPr lang="en-US" altLang="ja-JP" sz="2400" b="1" kern="0" dirty="0">
              <a:latin typeface="メイリオ" panose="020B0604030504040204" pitchFamily="50" charset="-128"/>
              <a:ea typeface="メイリオ" panose="020B0604030504040204" pitchFamily="50" charset="-128"/>
            </a:endParaRPr>
          </a:p>
          <a:p>
            <a:pPr marL="342891" indent="-342891" fontAlgn="base">
              <a:lnSpc>
                <a:spcPts val="2600"/>
              </a:lnSpc>
              <a:spcBef>
                <a:spcPct val="20000"/>
              </a:spcBef>
              <a:spcAft>
                <a:spcPct val="0"/>
              </a:spcAft>
              <a:defRPr/>
            </a:pPr>
            <a:r>
              <a:rPr lang="ja-JP" altLang="en-US" sz="2400" b="1" kern="0" dirty="0">
                <a:latin typeface="メイリオ" panose="020B0604030504040204" pitchFamily="50" charset="-128"/>
                <a:ea typeface="メイリオ" panose="020B0604030504040204" pitchFamily="50" charset="-128"/>
              </a:rPr>
              <a:t>（</a:t>
            </a:r>
            <a:r>
              <a:rPr lang="en-US" altLang="ja-JP" sz="2400" b="1" kern="0" dirty="0">
                <a:latin typeface="メイリオ" panose="020B0604030504040204" pitchFamily="50" charset="-128"/>
                <a:ea typeface="メイリオ" panose="020B0604030504040204" pitchFamily="50" charset="-128"/>
              </a:rPr>
              <a:t>Environmental Technology Verification</a:t>
            </a:r>
            <a:r>
              <a:rPr lang="ja-JP" altLang="en-US" sz="2400" b="1" kern="0" dirty="0">
                <a:latin typeface="メイリオ" panose="020B0604030504040204" pitchFamily="50" charset="-128"/>
                <a:ea typeface="メイリオ" panose="020B0604030504040204" pitchFamily="50" charset="-128"/>
              </a:rPr>
              <a:t>）</a:t>
            </a:r>
            <a:endParaRPr lang="en-US" altLang="ja-JP" sz="2400" b="1" kern="0" dirty="0">
              <a:latin typeface="メイリオ" panose="020B0604030504040204" pitchFamily="50" charset="-128"/>
              <a:ea typeface="メイリオ" panose="020B0604030504040204" pitchFamily="50" charset="-128"/>
            </a:endParaRPr>
          </a:p>
          <a:p>
            <a:pPr marL="342891" indent="-342891" fontAlgn="base">
              <a:lnSpc>
                <a:spcPts val="2600"/>
              </a:lnSpc>
              <a:spcBef>
                <a:spcPct val="20000"/>
              </a:spcBef>
              <a:spcAft>
                <a:spcPct val="0"/>
              </a:spcAft>
              <a:defRPr/>
            </a:pPr>
            <a:endParaRPr lang="en-US" altLang="ja-JP" sz="2400" b="1" kern="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82850" y="40062"/>
            <a:ext cx="647323" cy="397479"/>
          </a:xfrm>
          <a:prstGeom prst="rect">
            <a:avLst/>
          </a:prstGeom>
        </p:spPr>
      </p:pic>
      <p:sp>
        <p:nvSpPr>
          <p:cNvPr id="10" name="正方形/長方形 9"/>
          <p:cNvSpPr/>
          <p:nvPr/>
        </p:nvSpPr>
        <p:spPr>
          <a:xfrm>
            <a:off x="778274" y="857423"/>
            <a:ext cx="1816071" cy="339335"/>
          </a:xfrm>
          <a:prstGeom prst="rect">
            <a:avLst/>
          </a:prstGeom>
          <a:solidFill>
            <a:srgbClr val="FFFF00"/>
          </a:solidFill>
          <a:ln w="25400" cap="flat" cmpd="sng" algn="ctr">
            <a:solidFill>
              <a:sysClr val="windowText" lastClr="000000"/>
            </a:solidFill>
            <a:prstDash val="solid"/>
          </a:ln>
          <a:effectLst/>
        </p:spPr>
        <p:txBody>
          <a:bodyPr rtlCol="0" anchor="ctr"/>
          <a:lstStyle/>
          <a:p>
            <a:pPr>
              <a:defRPr/>
            </a:pPr>
            <a:r>
              <a:rPr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施策番号：</a:t>
            </a:r>
            <a:r>
              <a:rPr kumimoji="0" lang="en-US" altLang="ja-JP"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68</a:t>
            </a:r>
            <a:endParaRPr lang="ja-JP" altLang="en-US"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Picture 2" descr="\\fssv01\総合環境政策局\総務課\環境研究技術室\調整ライン\28年度\20_環境技術実証事業（ETV）\31_ロゴマーク\H27分野別・サンプル縮小版\H27中小水力_縦.jpg"/>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8586423" y="494681"/>
            <a:ext cx="1277780" cy="6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6"/>
          <p:cNvSpPr>
            <a:spLocks noChangeArrowheads="1"/>
          </p:cNvSpPr>
          <p:nvPr/>
        </p:nvSpPr>
        <p:spPr bwMode="auto">
          <a:xfrm>
            <a:off x="920552" y="7280925"/>
            <a:ext cx="2669320" cy="230832"/>
          </a:xfrm>
          <a:prstGeom prst="rect">
            <a:avLst/>
          </a:prstGeom>
          <a:solidFill>
            <a:srgbClr val="C6D9F1"/>
          </a:solidFill>
          <a:ln>
            <a:solidFill>
              <a:sysClr val="windowText" lastClr="000000"/>
            </a:solidFill>
          </a:ln>
          <a:extLst/>
        </p:spPr>
        <p:txBody>
          <a:bodyPr wrap="none">
            <a:spAutoFit/>
          </a:bodyPr>
          <a:lstStyle/>
          <a:p>
            <a:pPr lvl="0">
              <a:defRPr/>
            </a:pPr>
            <a:r>
              <a:rPr kumimoji="0" lang="ja-JP" altLang="en-US" sz="900" b="1" kern="0" dirty="0">
                <a:solidFill>
                  <a:prstClr val="black"/>
                </a:solidFill>
                <a:latin typeface="メイリオ"/>
                <a:ea typeface="メイリオ"/>
                <a:cs typeface="Meiryo UI" pitchFamily="50" charset="-128"/>
              </a:rPr>
              <a:t>担当課：</a:t>
            </a:r>
            <a:r>
              <a:rPr kumimoji="0" lang="zh-TW" altLang="en-US" sz="900" b="1" kern="0" dirty="0">
                <a:solidFill>
                  <a:srgbClr val="000000"/>
                </a:solidFill>
                <a:latin typeface="メイリオ"/>
                <a:ea typeface="メイリオ"/>
              </a:rPr>
              <a:t>総政</a:t>
            </a:r>
            <a:r>
              <a:rPr kumimoji="0" lang="en-US" altLang="zh-TW" sz="900" b="1" kern="0" dirty="0">
                <a:solidFill>
                  <a:srgbClr val="000000"/>
                </a:solidFill>
                <a:latin typeface="メイリオ"/>
                <a:ea typeface="メイリオ"/>
              </a:rPr>
              <a:t>G</a:t>
            </a:r>
            <a:r>
              <a:rPr kumimoji="0" lang="zh-TW" altLang="en-US" sz="900" b="1" kern="0" dirty="0">
                <a:solidFill>
                  <a:srgbClr val="000000"/>
                </a:solidFill>
                <a:latin typeface="メイリオ"/>
                <a:ea typeface="メイリオ"/>
              </a:rPr>
              <a:t>　技術室</a:t>
            </a:r>
            <a:r>
              <a:rPr kumimoji="0" lang="ja-JP" altLang="en-US" sz="900" b="1" kern="0" dirty="0">
                <a:solidFill>
                  <a:srgbClr val="000000"/>
                </a:solidFill>
                <a:latin typeface="メイリオ"/>
                <a:ea typeface="メイリオ"/>
              </a:rPr>
              <a:t>（</a:t>
            </a:r>
            <a:r>
              <a:rPr kumimoji="0" lang="en-US" altLang="ja-JP" sz="900" b="1" kern="0" dirty="0">
                <a:solidFill>
                  <a:srgbClr val="000000"/>
                </a:solidFill>
                <a:latin typeface="メイリオ"/>
                <a:ea typeface="メイリオ"/>
              </a:rPr>
              <a:t>03-5521-8239</a:t>
            </a:r>
            <a:r>
              <a:rPr kumimoji="0" lang="ja-JP" altLang="en-US" sz="900" b="1" kern="0" dirty="0">
                <a:solidFill>
                  <a:srgbClr val="000000"/>
                </a:solidFill>
                <a:latin typeface="メイリオ"/>
                <a:ea typeface="メイリオ"/>
              </a:rPr>
              <a:t>）　</a:t>
            </a:r>
            <a:endParaRPr kumimoji="0" lang="zh-TW" altLang="en-US" sz="900" b="1" kern="0" dirty="0">
              <a:solidFill>
                <a:srgbClr val="000000"/>
              </a:solidFill>
              <a:latin typeface="メイリオ"/>
              <a:ea typeface="メイリオ"/>
            </a:endParaRPr>
          </a:p>
        </p:txBody>
      </p:sp>
      <p:sp>
        <p:nvSpPr>
          <p:cNvPr id="17" name="正方形/長方形 6"/>
          <p:cNvSpPr>
            <a:spLocks noChangeArrowheads="1"/>
          </p:cNvSpPr>
          <p:nvPr/>
        </p:nvSpPr>
        <p:spPr bwMode="auto">
          <a:xfrm>
            <a:off x="3152800" y="757158"/>
            <a:ext cx="56198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62" eaLnBrk="1" hangingPunct="1">
              <a:lnSpc>
                <a:spcPts val="2400"/>
              </a:lnSpc>
              <a:spcBef>
                <a:spcPct val="0"/>
              </a:spcBef>
              <a:buNone/>
              <a:defRPr/>
            </a:pPr>
            <a:r>
              <a:rPr lang="ja-JP" altLang="en-US" sz="2000" dirty="0">
                <a:solidFill>
                  <a:prstClr val="black"/>
                </a:solidFill>
                <a:latin typeface="メイリオ"/>
                <a:ea typeface="メイリオ"/>
                <a:cs typeface="Meiryo UI" pitchFamily="50" charset="-128"/>
              </a:rPr>
              <a:t>平成</a:t>
            </a:r>
            <a:r>
              <a:rPr lang="en-US" altLang="ja-JP" sz="2000" dirty="0">
                <a:solidFill>
                  <a:prstClr val="black"/>
                </a:solidFill>
                <a:latin typeface="メイリオ"/>
                <a:ea typeface="メイリオ"/>
                <a:cs typeface="Meiryo UI" pitchFamily="50" charset="-128"/>
              </a:rPr>
              <a:t>30</a:t>
            </a:r>
            <a:r>
              <a:rPr lang="ja-JP" altLang="en-US" sz="2000" dirty="0">
                <a:solidFill>
                  <a:prstClr val="black"/>
                </a:solidFill>
                <a:latin typeface="メイリオ"/>
                <a:ea typeface="メイリオ"/>
                <a:cs typeface="Meiryo UI" pitchFamily="50" charset="-128"/>
              </a:rPr>
              <a:t>年度予算案</a:t>
            </a:r>
            <a:r>
              <a:rPr lang="en-US" altLang="ja-JP" sz="2000" dirty="0">
                <a:solidFill>
                  <a:prstClr val="black"/>
                </a:solidFill>
                <a:latin typeface="メイリオ"/>
                <a:ea typeface="メイリオ"/>
                <a:cs typeface="Meiryo UI" pitchFamily="50" charset="-128"/>
              </a:rPr>
              <a:t>0.91</a:t>
            </a:r>
            <a:r>
              <a:rPr lang="ja-JP" altLang="en-US" sz="2000" dirty="0">
                <a:solidFill>
                  <a:prstClr val="black"/>
                </a:solidFill>
                <a:latin typeface="メイリオ"/>
                <a:ea typeface="メイリオ"/>
                <a:cs typeface="Meiryo UI" pitchFamily="50" charset="-128"/>
              </a:rPr>
              <a:t>億円</a:t>
            </a:r>
            <a:r>
              <a:rPr lang="en-US" altLang="ja-JP" sz="1200" dirty="0">
                <a:solidFill>
                  <a:prstClr val="black"/>
                </a:solidFill>
                <a:latin typeface="メイリオ"/>
                <a:ea typeface="メイリオ"/>
                <a:cs typeface="Meiryo UI" pitchFamily="50" charset="-128"/>
              </a:rPr>
              <a:t>(</a:t>
            </a:r>
            <a:r>
              <a:rPr lang="ja-JP" altLang="en-US" sz="1200" dirty="0">
                <a:solidFill>
                  <a:prstClr val="black"/>
                </a:solidFill>
                <a:latin typeface="メイリオ"/>
                <a:ea typeface="メイリオ"/>
                <a:cs typeface="Meiryo UI" pitchFamily="50" charset="-128"/>
              </a:rPr>
              <a:t>平成</a:t>
            </a:r>
            <a:r>
              <a:rPr lang="en-US" altLang="ja-JP" sz="1200" dirty="0">
                <a:solidFill>
                  <a:prstClr val="black"/>
                </a:solidFill>
                <a:latin typeface="メイリオ"/>
                <a:ea typeface="メイリオ"/>
                <a:cs typeface="Meiryo UI" pitchFamily="50" charset="-128"/>
              </a:rPr>
              <a:t>29</a:t>
            </a:r>
            <a:r>
              <a:rPr lang="ja-JP" altLang="en-US" sz="1200" dirty="0">
                <a:solidFill>
                  <a:prstClr val="black"/>
                </a:solidFill>
                <a:latin typeface="メイリオ"/>
                <a:ea typeface="メイリオ"/>
                <a:cs typeface="Meiryo UI" pitchFamily="50" charset="-128"/>
              </a:rPr>
              <a:t>年度予算額</a:t>
            </a:r>
            <a:r>
              <a:rPr lang="en-US" altLang="ja-JP" sz="1200" dirty="0">
                <a:solidFill>
                  <a:prstClr val="black"/>
                </a:solidFill>
                <a:latin typeface="メイリオ"/>
                <a:ea typeface="メイリオ"/>
                <a:cs typeface="Meiryo UI" pitchFamily="50" charset="-128"/>
              </a:rPr>
              <a:t>1.03</a:t>
            </a:r>
            <a:r>
              <a:rPr lang="ja-JP" altLang="en-US" sz="1200" dirty="0">
                <a:solidFill>
                  <a:prstClr val="black"/>
                </a:solidFill>
                <a:latin typeface="メイリオ"/>
                <a:ea typeface="メイリオ"/>
                <a:cs typeface="Meiryo UI" pitchFamily="50" charset="-128"/>
              </a:rPr>
              <a:t>億円</a:t>
            </a:r>
            <a:r>
              <a:rPr lang="en-US" altLang="ja-JP" sz="1200" dirty="0">
                <a:solidFill>
                  <a:prstClr val="black"/>
                </a:solidFill>
                <a:latin typeface="メイリオ"/>
                <a:ea typeface="メイリオ"/>
                <a:cs typeface="Meiryo UI" pitchFamily="50" charset="-128"/>
              </a:rPr>
              <a:t>)</a:t>
            </a:r>
          </a:p>
          <a:p>
            <a:pPr defTabSz="844062" eaLnBrk="1" hangingPunct="1">
              <a:lnSpc>
                <a:spcPts val="2400"/>
              </a:lnSpc>
              <a:spcBef>
                <a:spcPct val="0"/>
              </a:spcBef>
              <a:buNone/>
              <a:defRPr/>
            </a:pPr>
            <a:r>
              <a:rPr lang="ja-JP" altLang="en-US" sz="2000" dirty="0">
                <a:solidFill>
                  <a:prstClr val="black"/>
                </a:solidFill>
                <a:latin typeface="メイリオ"/>
                <a:ea typeface="メイリオ"/>
                <a:cs typeface="Meiryo UI" pitchFamily="50" charset="-128"/>
              </a:rPr>
              <a:t>実施期間：平成</a:t>
            </a:r>
            <a:r>
              <a:rPr lang="en-US" altLang="ja-JP" sz="2000" dirty="0">
                <a:solidFill>
                  <a:prstClr val="black"/>
                </a:solidFill>
                <a:latin typeface="メイリオ"/>
                <a:ea typeface="メイリオ"/>
                <a:cs typeface="Meiryo UI" pitchFamily="50" charset="-128"/>
              </a:rPr>
              <a:t>15</a:t>
            </a:r>
            <a:r>
              <a:rPr lang="ja-JP" altLang="en-US" sz="2000" dirty="0">
                <a:solidFill>
                  <a:prstClr val="black"/>
                </a:solidFill>
                <a:latin typeface="メイリオ"/>
                <a:ea typeface="メイリオ"/>
                <a:cs typeface="Meiryo UI" pitchFamily="50" charset="-128"/>
              </a:rPr>
              <a:t>年度～</a:t>
            </a:r>
            <a:endParaRPr lang="en-US" altLang="ja-JP" sz="2000" dirty="0">
              <a:solidFill>
                <a:prstClr val="black"/>
              </a:solidFill>
              <a:latin typeface="メイリオ"/>
              <a:ea typeface="メイリオ"/>
              <a:cs typeface="Meiryo UI" pitchFamily="50" charset="-128"/>
            </a:endParaRPr>
          </a:p>
          <a:p>
            <a:pPr defTabSz="844062" eaLnBrk="1" hangingPunct="1">
              <a:lnSpc>
                <a:spcPts val="2400"/>
              </a:lnSpc>
              <a:spcBef>
                <a:spcPct val="0"/>
              </a:spcBef>
              <a:buNone/>
              <a:defRPr/>
            </a:pPr>
            <a:r>
              <a:rPr lang="ja-JP" altLang="en-US" sz="2000" dirty="0">
                <a:solidFill>
                  <a:prstClr val="black"/>
                </a:solidFill>
                <a:latin typeface="メイリオ"/>
                <a:ea typeface="メイリオ"/>
                <a:cs typeface="Meiryo UI" pitchFamily="50" charset="-128"/>
              </a:rPr>
              <a:t>担当課：</a:t>
            </a:r>
            <a:r>
              <a:rPr kumimoji="0" lang="zh-TW" altLang="en-US" sz="2000" kern="0" dirty="0">
                <a:solidFill>
                  <a:srgbClr val="000000"/>
                </a:solidFill>
                <a:latin typeface="メイリオ"/>
                <a:ea typeface="メイリオ"/>
              </a:rPr>
              <a:t>大臣官房環境研究技術室</a:t>
            </a:r>
            <a:r>
              <a:rPr kumimoji="0" lang="ja-JP" altLang="en-US" sz="1200" kern="0" dirty="0">
                <a:solidFill>
                  <a:srgbClr val="000000"/>
                </a:solidFill>
                <a:latin typeface="メイリオ"/>
                <a:ea typeface="メイリオ"/>
              </a:rPr>
              <a:t>（</a:t>
            </a:r>
            <a:r>
              <a:rPr kumimoji="0" lang="en-US" altLang="ja-JP" sz="1200" kern="0" dirty="0">
                <a:solidFill>
                  <a:srgbClr val="000000"/>
                </a:solidFill>
                <a:latin typeface="メイリオ"/>
                <a:ea typeface="メイリオ"/>
              </a:rPr>
              <a:t>03-5521-8239</a:t>
            </a:r>
            <a:r>
              <a:rPr kumimoji="0" lang="ja-JP" altLang="en-US" sz="1200" kern="0" dirty="0">
                <a:solidFill>
                  <a:srgbClr val="000000"/>
                </a:solidFill>
                <a:latin typeface="メイリオ"/>
                <a:ea typeface="メイリオ"/>
              </a:rPr>
              <a:t>）</a:t>
            </a:r>
            <a:r>
              <a:rPr kumimoji="0" lang="ja-JP" altLang="en-US" sz="2000" kern="0" dirty="0">
                <a:solidFill>
                  <a:srgbClr val="000000"/>
                </a:solidFill>
                <a:latin typeface="メイリオ"/>
                <a:ea typeface="メイリオ"/>
              </a:rPr>
              <a:t>　</a:t>
            </a:r>
            <a:endParaRPr lang="en-US" altLang="ja-JP" sz="1200" dirty="0">
              <a:solidFill>
                <a:srgbClr val="000000"/>
              </a:solidFill>
              <a:latin typeface="メイリオ" panose="020B0604030504040204" pitchFamily="50" charset="-128"/>
              <a:ea typeface="メイリオ" panose="020B0604030504040204" pitchFamily="50" charset="-128"/>
            </a:endParaRPr>
          </a:p>
        </p:txBody>
      </p:sp>
      <p:sp>
        <p:nvSpPr>
          <p:cNvPr id="19" name="Rectangle 3"/>
          <p:cNvSpPr txBox="1">
            <a:spLocks noChangeArrowheads="1"/>
          </p:cNvSpPr>
          <p:nvPr/>
        </p:nvSpPr>
        <p:spPr bwMode="auto">
          <a:xfrm>
            <a:off x="160578" y="1737824"/>
            <a:ext cx="9557715" cy="154716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a:lnSpc>
                <a:spcPts val="2600"/>
              </a:lnSpc>
              <a:spcBef>
                <a:spcPct val="20000"/>
              </a:spcBef>
              <a:defRPr/>
            </a:pPr>
            <a:r>
              <a:rPr kumimoji="0" lang="ja-JP" altLang="en-US" sz="2400" b="1" kern="0" dirty="0">
                <a:solidFill>
                  <a:srgbClr val="FF0000"/>
                </a:solidFill>
                <a:latin typeface="メイリオ" panose="020B0604030504040204" pitchFamily="50" charset="-128"/>
                <a:ea typeface="メイリオ" panose="020B0604030504040204" pitchFamily="50" charset="-128"/>
              </a:rPr>
              <a:t>信頼できる第三者機関（実証機関）が、環境技術を実際の現場等で実証し、その結果を広く公表することで、環境技術の普及を支援</a:t>
            </a:r>
            <a:endParaRPr kumimoji="0" lang="en-US" altLang="ja-JP" sz="2400" b="1" kern="0" dirty="0">
              <a:solidFill>
                <a:srgbClr val="FF0000"/>
              </a:solidFill>
              <a:latin typeface="メイリオ" panose="020B0604030504040204" pitchFamily="50" charset="-128"/>
              <a:ea typeface="メイリオ" panose="020B0604030504040204" pitchFamily="50" charset="-128"/>
            </a:endParaRPr>
          </a:p>
          <a:p>
            <a:pPr marL="747695" lvl="1" indent="-342891">
              <a:lnSpc>
                <a:spcPts val="2600"/>
              </a:lnSpc>
              <a:spcBef>
                <a:spcPct val="20000"/>
              </a:spcBef>
              <a:defRPr/>
            </a:pPr>
            <a:r>
              <a:rPr kumimoji="0" lang="ja-JP" altLang="en-US" sz="2400" kern="0" dirty="0">
                <a:solidFill>
                  <a:sysClr val="windowText" lastClr="000000"/>
                </a:solidFill>
                <a:latin typeface="メイリオ" panose="020B0604030504040204" pitchFamily="50" charset="-128"/>
                <a:ea typeface="メイリオ" panose="020B0604030504040204" pitchFamily="50" charset="-128"/>
              </a:rPr>
              <a:t>◆平成</a:t>
            </a:r>
            <a:r>
              <a:rPr kumimoji="0" lang="en-US" altLang="ja-JP" sz="2400" kern="0" dirty="0">
                <a:solidFill>
                  <a:sysClr val="windowText" lastClr="000000"/>
                </a:solidFill>
                <a:latin typeface="メイリオ" panose="020B0604030504040204" pitchFamily="50" charset="-128"/>
                <a:ea typeface="メイリオ" panose="020B0604030504040204" pitchFamily="50" charset="-128"/>
              </a:rPr>
              <a:t>15</a:t>
            </a:r>
            <a:r>
              <a:rPr kumimoji="0" lang="ja-JP" altLang="en-US" sz="2400" kern="0" dirty="0">
                <a:solidFill>
                  <a:sysClr val="windowText" lastClr="000000"/>
                </a:solidFill>
                <a:latin typeface="メイリオ" panose="020B0604030504040204" pitchFamily="50" charset="-128"/>
                <a:ea typeface="メイリオ" panose="020B0604030504040204" pitchFamily="50" charset="-128"/>
              </a:rPr>
              <a:t>年度～：モデル事業実施 ／ 平成</a:t>
            </a:r>
            <a:r>
              <a:rPr kumimoji="0" lang="en-US" altLang="ja-JP" sz="2400" kern="0" dirty="0">
                <a:solidFill>
                  <a:sysClr val="windowText" lastClr="000000"/>
                </a:solidFill>
                <a:latin typeface="メイリオ" panose="020B0604030504040204" pitchFamily="50" charset="-128"/>
                <a:ea typeface="メイリオ" panose="020B0604030504040204" pitchFamily="50" charset="-128"/>
              </a:rPr>
              <a:t>20</a:t>
            </a:r>
            <a:r>
              <a:rPr kumimoji="0" lang="ja-JP" altLang="en-US" sz="2400" kern="0" dirty="0">
                <a:solidFill>
                  <a:sysClr val="windowText" lastClr="000000"/>
                </a:solidFill>
                <a:latin typeface="メイリオ" panose="020B0604030504040204" pitchFamily="50" charset="-128"/>
                <a:ea typeface="メイリオ" panose="020B0604030504040204" pitchFamily="50" charset="-128"/>
              </a:rPr>
              <a:t>年～：本格実施</a:t>
            </a:r>
            <a:endParaRPr kumimoji="0" lang="en-US" altLang="ja-JP" sz="2400" kern="0" dirty="0">
              <a:solidFill>
                <a:sysClr val="windowText" lastClr="000000"/>
              </a:solidFill>
              <a:latin typeface="メイリオ" panose="020B0604030504040204" pitchFamily="50" charset="-128"/>
              <a:ea typeface="メイリオ" panose="020B0604030504040204" pitchFamily="50" charset="-128"/>
            </a:endParaRPr>
          </a:p>
          <a:p>
            <a:pPr marL="747695" lvl="1" indent="-342891">
              <a:lnSpc>
                <a:spcPts val="2600"/>
              </a:lnSpc>
              <a:spcBef>
                <a:spcPct val="20000"/>
              </a:spcBef>
              <a:defRPr/>
            </a:pPr>
            <a:r>
              <a:rPr kumimoji="0" lang="ja-JP" altLang="en-US" sz="2400" kern="0" dirty="0">
                <a:solidFill>
                  <a:sysClr val="windowText" lastClr="000000"/>
                </a:solidFill>
                <a:latin typeface="メイリオ" panose="020B0604030504040204" pitchFamily="50" charset="-128"/>
                <a:ea typeface="メイリオ" panose="020B0604030504040204" pitchFamily="50" charset="-128"/>
              </a:rPr>
              <a:t>◆実証方法・評価項目は、専門家を参集して検討・決定</a:t>
            </a:r>
          </a:p>
        </p:txBody>
      </p:sp>
      <p:sp>
        <p:nvSpPr>
          <p:cNvPr id="20" name="Rectangle 3"/>
          <p:cNvSpPr txBox="1">
            <a:spLocks noChangeArrowheads="1"/>
          </p:cNvSpPr>
          <p:nvPr/>
        </p:nvSpPr>
        <p:spPr bwMode="auto">
          <a:xfrm>
            <a:off x="5" y="3356992"/>
            <a:ext cx="9832985"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7713" indent="-342900" eaLnBrk="0" hangingPunct="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fontAlgn="base" hangingPunct="1">
              <a:lnSpc>
                <a:spcPts val="2200"/>
              </a:lnSpc>
              <a:spcAft>
                <a:spcPct val="0"/>
              </a:spcAft>
              <a:buClrTx/>
              <a:buSzTx/>
              <a:buNone/>
              <a:defRPr/>
            </a:pPr>
            <a:r>
              <a:rPr lang="ja-JP" altLang="en-US" sz="2000" dirty="0">
                <a:solidFill>
                  <a:srgbClr val="000000"/>
                </a:solidFill>
                <a:latin typeface="メイリオ" panose="020B0604030504040204" pitchFamily="50" charset="-128"/>
                <a:ea typeface="メイリオ" panose="020B0604030504040204" pitchFamily="50" charset="-128"/>
              </a:rPr>
              <a:t>○先進的な環境対策技術は</a:t>
            </a:r>
            <a:r>
              <a:rPr lang="ja-JP" altLang="en-US" sz="2000" dirty="0" err="1">
                <a:solidFill>
                  <a:srgbClr val="000000"/>
                </a:solidFill>
                <a:latin typeface="メイリオ" panose="020B0604030504040204" pitchFamily="50" charset="-128"/>
                <a:ea typeface="メイリオ" panose="020B0604030504040204" pitchFamily="50" charset="-128"/>
              </a:rPr>
              <a:t>、</a:t>
            </a:r>
            <a:r>
              <a:rPr lang="ja-JP" altLang="en-US" sz="2000" dirty="0">
                <a:solidFill>
                  <a:srgbClr val="000000"/>
                </a:solidFill>
                <a:latin typeface="メイリオ" panose="020B0604030504040204" pitchFamily="50" charset="-128"/>
                <a:ea typeface="メイリオ" panose="020B0604030504040204" pitchFamily="50" charset="-128"/>
              </a:rPr>
              <a:t>環境保全効果、維持・管理費用・労力等の</a:t>
            </a:r>
            <a:r>
              <a:rPr lang="ja-JP" altLang="en-US" sz="2000" b="1" u="sng" dirty="0">
                <a:solidFill>
                  <a:srgbClr val="000000"/>
                </a:solidFill>
                <a:latin typeface="メイリオ" panose="020B0604030504040204" pitchFamily="50" charset="-128"/>
                <a:ea typeface="メイリオ" panose="020B0604030504040204" pitchFamily="50" charset="-128"/>
              </a:rPr>
              <a:t>客観的な評価・検証が十分でない</a:t>
            </a:r>
            <a:r>
              <a:rPr lang="ja-JP" altLang="en-US" sz="2000" dirty="0">
                <a:solidFill>
                  <a:srgbClr val="000000"/>
                </a:solidFill>
                <a:latin typeface="メイリオ" panose="020B0604030504040204" pitchFamily="50" charset="-128"/>
                <a:ea typeface="メイリオ" panose="020B0604030504040204" pitchFamily="50" charset="-128"/>
              </a:rPr>
              <a:t>場合がある。</a:t>
            </a:r>
            <a:endParaRPr lang="en-US" altLang="ja-JP" sz="2000" dirty="0">
              <a:solidFill>
                <a:srgbClr val="000000"/>
              </a:solidFill>
              <a:latin typeface="メイリオ" panose="020B0604030504040204" pitchFamily="50" charset="-128"/>
              <a:ea typeface="メイリオ" panose="020B0604030504040204" pitchFamily="50" charset="-128"/>
            </a:endParaRPr>
          </a:p>
          <a:p>
            <a:pPr eaLnBrk="1" fontAlgn="base" hangingPunct="1">
              <a:lnSpc>
                <a:spcPts val="2200"/>
              </a:lnSpc>
              <a:spcAft>
                <a:spcPct val="0"/>
              </a:spcAft>
              <a:buClrTx/>
              <a:buSzTx/>
              <a:buNone/>
              <a:defRPr/>
            </a:pPr>
            <a:endParaRPr lang="en-US" altLang="ja-JP" sz="2000" dirty="0">
              <a:solidFill>
                <a:srgbClr val="000000"/>
              </a:solidFill>
              <a:latin typeface="メイリオ" panose="020B0604030504040204" pitchFamily="50" charset="-128"/>
              <a:ea typeface="メイリオ" panose="020B0604030504040204" pitchFamily="50" charset="-128"/>
            </a:endParaRPr>
          </a:p>
          <a:p>
            <a:pPr marL="251994" eaLnBrk="1" fontAlgn="base" hangingPunct="1">
              <a:lnSpc>
                <a:spcPts val="2200"/>
              </a:lnSpc>
              <a:spcBef>
                <a:spcPts val="600"/>
              </a:spcBef>
              <a:spcAft>
                <a:spcPts val="600"/>
              </a:spcAft>
              <a:buClrTx/>
              <a:buSzTx/>
              <a:buNone/>
              <a:defRPr/>
            </a:pPr>
            <a:r>
              <a:rPr lang="ja-JP" altLang="en-US" sz="2000" dirty="0">
                <a:solidFill>
                  <a:srgbClr val="000000"/>
                </a:solidFill>
                <a:latin typeface="メイリオ" panose="020B0604030504040204" pitchFamily="50" charset="-128"/>
                <a:ea typeface="メイリオ" panose="020B0604030504040204" pitchFamily="50" charset="-128"/>
              </a:rPr>
              <a:t>○環境技術の開発者でも利用者でもない</a:t>
            </a:r>
            <a:r>
              <a:rPr lang="ja-JP" altLang="en-US" sz="2000" b="1" u="sng" dirty="0">
                <a:solidFill>
                  <a:srgbClr val="000000"/>
                </a:solidFill>
                <a:latin typeface="メイリオ" panose="020B0604030504040204" pitchFamily="50" charset="-128"/>
                <a:ea typeface="メイリオ" panose="020B0604030504040204" pitchFamily="50" charset="-128"/>
              </a:rPr>
              <a:t>第三者機関が、環境技術の環境保全効果、副次的な環境影響、その他を試験等に基づき客観的なデータとして示す「実証」</a:t>
            </a:r>
            <a:r>
              <a:rPr lang="ja-JP" altLang="en-US" sz="2000" dirty="0">
                <a:solidFill>
                  <a:srgbClr val="000000"/>
                </a:solidFill>
                <a:latin typeface="メイリオ" panose="020B0604030504040204" pitchFamily="50" charset="-128"/>
                <a:ea typeface="メイリオ" panose="020B0604030504040204" pitchFamily="50" charset="-128"/>
              </a:rPr>
              <a:t>という手段を用いて、</a:t>
            </a:r>
            <a:r>
              <a:rPr kumimoji="0" lang="ja-JP" altLang="en-US" sz="2000" kern="0" dirty="0">
                <a:solidFill>
                  <a:sysClr val="windowText" lastClr="000000"/>
                </a:solidFill>
                <a:latin typeface="メイリオ" panose="020B0604030504040204" pitchFamily="50" charset="-128"/>
                <a:ea typeface="メイリオ" panose="020B0604030504040204" pitchFamily="50" charset="-128"/>
              </a:rPr>
              <a:t>環境技術の普及を支援。</a:t>
            </a:r>
            <a:endParaRPr lang="en-US" altLang="ja-JP" sz="133" dirty="0">
              <a:solidFill>
                <a:srgbClr val="000000"/>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74296" y="5238393"/>
            <a:ext cx="8651727" cy="150297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fontAlgn="base">
              <a:lnSpc>
                <a:spcPts val="2200"/>
              </a:lnSpc>
              <a:spcAft>
                <a:spcPct val="0"/>
              </a:spcAft>
              <a:defRPr/>
            </a:pPr>
            <a:r>
              <a:rPr lang="ja-JP" altLang="en-US" dirty="0">
                <a:solidFill>
                  <a:srgbClr val="000000"/>
                </a:solidFill>
                <a:latin typeface="メイリオ" pitchFamily="50" charset="-128"/>
                <a:ea typeface="メイリオ" pitchFamily="50" charset="-128"/>
                <a:cs typeface="メイリオ" pitchFamily="50" charset="-128"/>
              </a:rPr>
              <a:t>（参考）第４次環境基本計画（平成</a:t>
            </a:r>
            <a:r>
              <a:rPr lang="en-US" altLang="ja-JP" dirty="0">
                <a:solidFill>
                  <a:srgbClr val="000000"/>
                </a:solidFill>
                <a:latin typeface="メイリオ" pitchFamily="50" charset="-128"/>
                <a:ea typeface="メイリオ" pitchFamily="50" charset="-128"/>
                <a:cs typeface="メイリオ" pitchFamily="50" charset="-128"/>
              </a:rPr>
              <a:t>24</a:t>
            </a:r>
            <a:r>
              <a:rPr lang="ja-JP" altLang="en-US" dirty="0">
                <a:solidFill>
                  <a:srgbClr val="000000"/>
                </a:solidFill>
                <a:latin typeface="メイリオ" pitchFamily="50" charset="-128"/>
                <a:ea typeface="メイリオ" pitchFamily="50" charset="-128"/>
                <a:cs typeface="メイリオ" pitchFamily="50" charset="-128"/>
              </a:rPr>
              <a:t>年</a:t>
            </a:r>
            <a:r>
              <a:rPr lang="en-US" altLang="ja-JP" dirty="0">
                <a:solidFill>
                  <a:srgbClr val="000000"/>
                </a:solidFill>
                <a:latin typeface="メイリオ" pitchFamily="50" charset="-128"/>
                <a:ea typeface="メイリオ" pitchFamily="50" charset="-128"/>
                <a:cs typeface="メイリオ" pitchFamily="50" charset="-128"/>
              </a:rPr>
              <a:t>4</a:t>
            </a:r>
            <a:r>
              <a:rPr lang="ja-JP" altLang="en-US" dirty="0">
                <a:solidFill>
                  <a:srgbClr val="000000"/>
                </a:solidFill>
                <a:latin typeface="メイリオ" pitchFamily="50" charset="-128"/>
                <a:ea typeface="メイリオ" pitchFamily="50" charset="-128"/>
                <a:cs typeface="メイリオ" pitchFamily="50" charset="-128"/>
              </a:rPr>
              <a:t>月閣議決定）</a:t>
            </a:r>
          </a:p>
          <a:p>
            <a:pPr fontAlgn="base">
              <a:lnSpc>
                <a:spcPts val="2200"/>
              </a:lnSpc>
              <a:spcAft>
                <a:spcPct val="0"/>
              </a:spcAft>
              <a:defRPr/>
            </a:pPr>
            <a:r>
              <a:rPr lang="ja-JP" altLang="en-US" dirty="0">
                <a:solidFill>
                  <a:srgbClr val="000000"/>
                </a:solidFill>
                <a:latin typeface="メイリオ" pitchFamily="50" charset="-128"/>
                <a:ea typeface="メイリオ" pitchFamily="50" charset="-128"/>
                <a:cs typeface="メイリオ" pitchFamily="50" charset="-128"/>
              </a:rPr>
              <a:t>　（第１章 第１節 経済・社会のグリーン化とグリーン・イノベーションの推進）</a:t>
            </a:r>
          </a:p>
          <a:p>
            <a:pPr fontAlgn="base">
              <a:lnSpc>
                <a:spcPts val="2200"/>
              </a:lnSpc>
              <a:spcAft>
                <a:spcPct val="0"/>
              </a:spcAft>
              <a:defRPr/>
            </a:pPr>
            <a:r>
              <a:rPr lang="ja-JP" altLang="en-US" dirty="0">
                <a:solidFill>
                  <a:srgbClr val="000000"/>
                </a:solidFill>
                <a:latin typeface="メイリオ" pitchFamily="50" charset="-128"/>
                <a:ea typeface="メイリオ" pitchFamily="50" charset="-128"/>
                <a:cs typeface="メイリオ" pitchFamily="50" charset="-128"/>
              </a:rPr>
              <a:t>　環境技術普及のための取組の推進</a:t>
            </a:r>
          </a:p>
          <a:p>
            <a:pPr fontAlgn="base">
              <a:lnSpc>
                <a:spcPts val="2200"/>
              </a:lnSpc>
              <a:spcAft>
                <a:spcPct val="0"/>
              </a:spcAft>
              <a:defRPr/>
            </a:pPr>
            <a:r>
              <a:rPr lang="ja-JP" altLang="en-US" dirty="0">
                <a:solidFill>
                  <a:srgbClr val="000000"/>
                </a:solidFill>
                <a:latin typeface="メイリオ" pitchFamily="50" charset="-128"/>
                <a:ea typeface="メイリオ" pitchFamily="50" charset="-128"/>
                <a:cs typeface="メイリオ" pitchFamily="50" charset="-128"/>
              </a:rPr>
              <a:t>　「技術評価を導入するなど、技術のシーズをひろい上げ、個別の技術の普及を</a:t>
            </a:r>
            <a:endParaRPr lang="en-US" altLang="ja-JP" dirty="0">
              <a:solidFill>
                <a:srgbClr val="000000"/>
              </a:solidFill>
              <a:latin typeface="メイリオ" pitchFamily="50" charset="-128"/>
              <a:ea typeface="メイリオ" pitchFamily="50" charset="-128"/>
              <a:cs typeface="メイリオ" pitchFamily="50" charset="-128"/>
            </a:endParaRPr>
          </a:p>
          <a:p>
            <a:pPr fontAlgn="base">
              <a:lnSpc>
                <a:spcPts val="2200"/>
              </a:lnSpc>
              <a:spcAft>
                <a:spcPct val="0"/>
              </a:spcAft>
              <a:defRPr/>
            </a:pPr>
            <a:r>
              <a:rPr lang="ja-JP" altLang="en-US" dirty="0">
                <a:solidFill>
                  <a:srgbClr val="000000"/>
                </a:solidFill>
                <a:latin typeface="メイリオ" pitchFamily="50" charset="-128"/>
                <a:ea typeface="メイリオ" pitchFamily="50" charset="-128"/>
                <a:cs typeface="メイリオ" pitchFamily="50" charset="-128"/>
              </a:rPr>
              <a:t>　　支援するような取組を実施していく。」</a:t>
            </a:r>
          </a:p>
        </p:txBody>
      </p:sp>
      <p:sp>
        <p:nvSpPr>
          <p:cNvPr id="22" name="テキスト ボックス 21"/>
          <p:cNvSpPr txBox="1"/>
          <p:nvPr/>
        </p:nvSpPr>
        <p:spPr>
          <a:xfrm>
            <a:off x="9214074" y="6524351"/>
            <a:ext cx="630731" cy="369204"/>
          </a:xfrm>
          <a:prstGeom prst="rect">
            <a:avLst/>
          </a:prstGeom>
          <a:noFill/>
        </p:spPr>
        <p:txBody>
          <a:bodyPr wrap="square" rtlCol="0">
            <a:spAutoFit/>
          </a:bodyPr>
          <a:lstStyle/>
          <a:p>
            <a:pPr algn="ctr" defTabSz="914104"/>
            <a:r>
              <a:rPr kumimoji="0" lang="ja-JP" altLang="en-US" sz="1799" b="1" kern="0" dirty="0">
                <a:solidFill>
                  <a:prstClr val="white">
                    <a:lumMod val="50000"/>
                  </a:prstClr>
                </a:solidFill>
                <a:latin typeface="メイリオ"/>
                <a:ea typeface="メイリオ"/>
              </a:rPr>
              <a:t>１</a:t>
            </a:r>
            <a:endParaRPr lang="ja-JP" altLang="en-US" sz="1799" b="1" kern="0" dirty="0">
              <a:solidFill>
                <a:prstClr val="white">
                  <a:lumMod val="50000"/>
                </a:prstClr>
              </a:solidFill>
              <a:latin typeface="メイリオ"/>
              <a:ea typeface="メイリオ"/>
            </a:endParaRPr>
          </a:p>
        </p:txBody>
      </p:sp>
      <p:sp>
        <p:nvSpPr>
          <p:cNvPr id="16" name="正方形/長方形 15"/>
          <p:cNvSpPr/>
          <p:nvPr/>
        </p:nvSpPr>
        <p:spPr>
          <a:xfrm>
            <a:off x="8719054" y="60965"/>
            <a:ext cx="1129651" cy="315591"/>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314">
              <a:defRPr/>
            </a:pPr>
            <a:r>
              <a:rPr lang="ja-JP" altLang="en-US" dirty="0">
                <a:solidFill>
                  <a:prstClr val="black"/>
                </a:solidFill>
                <a:latin typeface="メイリオ" pitchFamily="50" charset="-128"/>
                <a:ea typeface="メイリオ" pitchFamily="50" charset="-128"/>
                <a:cs typeface="メイリオ" pitchFamily="50" charset="-128"/>
              </a:rPr>
              <a:t>実証</a:t>
            </a:r>
          </a:p>
        </p:txBody>
      </p:sp>
    </p:spTree>
    <p:extLst>
      <p:ext uri="{BB962C8B-B14F-4D97-AF65-F5344CB8AC3E}">
        <p14:creationId xmlns:p14="http://schemas.microsoft.com/office/powerpoint/2010/main" val="156089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a:spLocks noChangeArrowheads="1"/>
          </p:cNvSpPr>
          <p:nvPr/>
        </p:nvSpPr>
        <p:spPr bwMode="auto">
          <a:xfrm>
            <a:off x="542514" y="554712"/>
            <a:ext cx="873097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0" lang="ja-JP" altLang="en-US" sz="3200" kern="0" dirty="0">
                <a:solidFill>
                  <a:sysClr val="windowText" lastClr="000000"/>
                </a:solidFill>
                <a:latin typeface="メイリオ" panose="020B0604030504040204" pitchFamily="50" charset="-128"/>
                <a:ea typeface="メイリオ" panose="020B0604030504040204" pitchFamily="50" charset="-128"/>
              </a:rPr>
              <a:t>出力３万キロワット以下の水力発電技術分野。大規模水力と比べてコスト高になりがちである一方、</a:t>
            </a:r>
            <a:r>
              <a:rPr kumimoji="0" lang="ja-JP" altLang="en-US" sz="3200" u="sng" kern="0" dirty="0">
                <a:solidFill>
                  <a:srgbClr val="FF3300"/>
                </a:solidFill>
                <a:latin typeface="メイリオ" panose="020B0604030504040204" pitchFamily="50" charset="-128"/>
                <a:ea typeface="メイリオ" panose="020B0604030504040204" pitchFamily="50" charset="-128"/>
              </a:rPr>
              <a:t>国内の開発可能性が比較的大きく、採算の改善により地球温暖化防止効果が期待</a:t>
            </a:r>
            <a:r>
              <a:rPr kumimoji="0" lang="ja-JP" altLang="en-US" sz="3200" kern="0" dirty="0">
                <a:solidFill>
                  <a:sysClr val="windowText" lastClr="000000"/>
                </a:solidFill>
                <a:latin typeface="メイリオ" panose="020B0604030504040204" pitchFamily="50" charset="-128"/>
                <a:ea typeface="メイリオ" panose="020B0604030504040204" pitchFamily="50" charset="-128"/>
              </a:rPr>
              <a:t>される。</a:t>
            </a:r>
            <a:endParaRPr kumimoji="0" lang="en-US" altLang="ja-JP" sz="3200" kern="0" dirty="0">
              <a:solidFill>
                <a:sysClr val="windowText" lastClr="00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32520" y="4649796"/>
            <a:ext cx="8367712" cy="2062103"/>
          </a:xfrm>
          <a:prstGeom prst="rect">
            <a:avLst/>
          </a:prstGeom>
          <a:solidFill>
            <a:sysClr val="window" lastClr="FFFFFF"/>
          </a:solidFill>
          <a:ln w="28575" cap="flat" cmpd="sng" algn="ctr">
            <a:solidFill>
              <a:srgbClr val="E68422"/>
            </a:solidFill>
            <a:prstDash val="solid"/>
          </a:ln>
          <a:effectLst/>
        </p:spPr>
        <p:txBody>
          <a:bodyPr>
            <a:spAutoFit/>
          </a:bodyPr>
          <a:lstStyle/>
          <a:p>
            <a:pPr>
              <a:defRPr/>
            </a:pPr>
            <a:r>
              <a:rPr kumimoji="0" lang="ja-JP" altLang="en-US" sz="3200" b="1" kern="0" dirty="0">
                <a:solidFill>
                  <a:sysClr val="windowText" lastClr="000000"/>
                </a:solidFill>
                <a:latin typeface="メイリオ" panose="020B0604030504040204" pitchFamily="50" charset="-128"/>
                <a:ea typeface="メイリオ" panose="020B0604030504040204" pitchFamily="50" charset="-128"/>
              </a:rPr>
              <a:t>＜対象となる技術の例＞ </a:t>
            </a:r>
            <a:endParaRPr kumimoji="0" lang="en-US" altLang="ja-JP" sz="3200" b="1" kern="0" dirty="0">
              <a:solidFill>
                <a:sysClr val="windowText" lastClr="000000"/>
              </a:solidFill>
              <a:latin typeface="メイリオ" panose="020B0604030504040204" pitchFamily="50" charset="-128"/>
              <a:ea typeface="メイリオ" panose="020B0604030504040204" pitchFamily="50" charset="-128"/>
            </a:endParaRPr>
          </a:p>
          <a:p>
            <a:pPr>
              <a:defRPr/>
            </a:pPr>
            <a:r>
              <a:rPr kumimoji="0" lang="ja-JP" altLang="en-US" sz="3200" u="sng" kern="0" dirty="0">
                <a:solidFill>
                  <a:srgbClr val="FF3300"/>
                </a:solidFill>
                <a:latin typeface="メイリオ" panose="020B0604030504040204" pitchFamily="50" charset="-128"/>
                <a:ea typeface="メイリオ" panose="020B0604030504040204" pitchFamily="50" charset="-128"/>
              </a:rPr>
              <a:t>経済性を高めるための、水車・発電機・増速機・制御設備・電気設備等の発明工夫、独立運転などでの需給両面の発明工夫など</a:t>
            </a:r>
            <a:r>
              <a:rPr kumimoji="0" lang="ja-JP" altLang="en-US" sz="3200" kern="0" dirty="0">
                <a:solidFill>
                  <a:sysClr val="windowText" lastClr="000000"/>
                </a:solidFill>
                <a:latin typeface="メイリオ" panose="020B0604030504040204" pitchFamily="50" charset="-128"/>
                <a:ea typeface="メイリオ" panose="020B0604030504040204" pitchFamily="50" charset="-128"/>
              </a:rPr>
              <a:t>。</a:t>
            </a:r>
          </a:p>
        </p:txBody>
      </p:sp>
      <p:sp>
        <p:nvSpPr>
          <p:cNvPr id="19" name="タイトル 1"/>
          <p:cNvSpPr txBox="1">
            <a:spLocks/>
          </p:cNvSpPr>
          <p:nvPr/>
        </p:nvSpPr>
        <p:spPr bwMode="auto">
          <a:xfrm>
            <a:off x="840349" y="83539"/>
            <a:ext cx="7785100" cy="533400"/>
          </a:xfrm>
          <a:prstGeom prst="rect">
            <a:avLst/>
          </a:prstGeom>
          <a:solidFill>
            <a:schemeClr val="bg1"/>
          </a:solidFill>
          <a:ln>
            <a:noFill/>
          </a:ln>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600" b="1" dirty="0">
                <a:latin typeface="メイリオ" panose="020B0604030504040204" pitchFamily="50" charset="-128"/>
                <a:ea typeface="メイリオ" panose="020B0604030504040204" pitchFamily="50" charset="-128"/>
              </a:rPr>
              <a:t>中小水力発電技術分野</a:t>
            </a:r>
          </a:p>
        </p:txBody>
      </p:sp>
      <p:pic>
        <p:nvPicPr>
          <p:cNvPr id="922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172" y="2740465"/>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745" y="2688078"/>
            <a:ext cx="1335061"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 descr="\\fssv01\総合環境政策局\総務課\環境研究技術室\調整ライン\28年度\20_環境技術実証事業（ETV）\31_ロゴマーク\H27分野別・サンプル縮小版\H27中小水力_縦.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5751" y="2798938"/>
            <a:ext cx="1727988"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9214074" y="6524351"/>
            <a:ext cx="630731" cy="369204"/>
          </a:xfrm>
          <a:prstGeom prst="rect">
            <a:avLst/>
          </a:prstGeom>
          <a:noFill/>
        </p:spPr>
        <p:txBody>
          <a:bodyPr wrap="square" rtlCol="0">
            <a:spAutoFit/>
          </a:bodyPr>
          <a:lstStyle/>
          <a:p>
            <a:pPr algn="ctr" defTabSz="914104"/>
            <a:r>
              <a:rPr kumimoji="0" lang="en-US" altLang="ja-JP" sz="1799" b="1" kern="0" dirty="0">
                <a:solidFill>
                  <a:prstClr val="white">
                    <a:lumMod val="50000"/>
                  </a:prstClr>
                </a:solidFill>
                <a:latin typeface="メイリオ"/>
                <a:ea typeface="メイリオ"/>
              </a:rPr>
              <a:t>2</a:t>
            </a:r>
            <a:endParaRPr lang="ja-JP" altLang="en-US" sz="1799" b="1" kern="0" dirty="0">
              <a:solidFill>
                <a:prstClr val="white">
                  <a:lumMod val="50000"/>
                </a:prstClr>
              </a:solidFill>
              <a:latin typeface="メイリオ"/>
              <a:ea typeface="メイリオ"/>
            </a:endParaRPr>
          </a:p>
        </p:txBody>
      </p:sp>
    </p:spTree>
    <p:extLst>
      <p:ext uri="{BB962C8B-B14F-4D97-AF65-F5344CB8AC3E}">
        <p14:creationId xmlns:p14="http://schemas.microsoft.com/office/powerpoint/2010/main" val="3549714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2520" y="125383"/>
            <a:ext cx="8784976" cy="639679"/>
          </a:xfrm>
        </p:spPr>
        <p:txBody>
          <a:bodyPr>
            <a:normAutofit/>
          </a:bodyPr>
          <a:lstStyle/>
          <a:p>
            <a:r>
              <a:rPr lang="en-US" altLang="ja-JP" sz="3200" b="1" dirty="0">
                <a:latin typeface="メイリオ" panose="020B0604030504040204" pitchFamily="50" charset="-128"/>
                <a:ea typeface="メイリオ" panose="020B0604030504040204" pitchFamily="50" charset="-128"/>
              </a:rPr>
              <a:t>28</a:t>
            </a:r>
            <a:r>
              <a:rPr lang="ja-JP" altLang="en-US" sz="3200" b="1" dirty="0">
                <a:latin typeface="メイリオ" panose="020B0604030504040204" pitchFamily="50" charset="-128"/>
                <a:ea typeface="メイリオ" panose="020B0604030504040204" pitchFamily="50" charset="-128"/>
              </a:rPr>
              <a:t>年度の実証事例①</a:t>
            </a:r>
          </a:p>
        </p:txBody>
      </p:sp>
      <p:sp>
        <p:nvSpPr>
          <p:cNvPr id="5" name="テキスト ボックス 4"/>
          <p:cNvSpPr txBox="1"/>
          <p:nvPr/>
        </p:nvSpPr>
        <p:spPr>
          <a:xfrm>
            <a:off x="345208" y="765057"/>
            <a:ext cx="9217024" cy="523220"/>
          </a:xfrm>
          <a:prstGeom prst="rect">
            <a:avLst/>
          </a:prstGeom>
          <a:noFill/>
        </p:spPr>
        <p:txBody>
          <a:bodyPr wrap="square" rtlCol="0">
            <a:spAutoFit/>
          </a:bodyPr>
          <a:lstStyle/>
          <a:p>
            <a:pPr eaLnBrk="0" fontAlgn="base" hangingPunct="0">
              <a:spcBef>
                <a:spcPct val="0"/>
              </a:spcBef>
              <a:spcAft>
                <a:spcPct val="0"/>
              </a:spcAft>
              <a:defRPr/>
            </a:pPr>
            <a:r>
              <a:rPr lang="ja-JP" altLang="en-US" sz="2800" b="1" dirty="0">
                <a:solidFill>
                  <a:prstClr val="black"/>
                </a:solidFill>
                <a:latin typeface="メイリオ" panose="020B0604030504040204" pitchFamily="50" charset="-128"/>
                <a:ea typeface="メイリオ" panose="020B0604030504040204" pitchFamily="50" charset="-128"/>
              </a:rPr>
              <a:t>「株式会社松本鉄工所 クロスフロー式小水力発電設備」</a:t>
            </a:r>
            <a:endParaRPr lang="en-US" altLang="ja-JP" sz="2800" b="1"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25365" y="1350064"/>
            <a:ext cx="9092132" cy="3477875"/>
          </a:xfrm>
          <a:prstGeom prst="rect">
            <a:avLst/>
          </a:prstGeom>
          <a:noFill/>
        </p:spPr>
        <p:txBody>
          <a:bodyPr wrap="square" rtlCol="0">
            <a:spAutoFit/>
          </a:bodyPr>
          <a:lstStyle/>
          <a:p>
            <a:pPr eaLnBrk="0" fontAlgn="base" hangingPunct="0">
              <a:spcBef>
                <a:spcPct val="0"/>
              </a:spcBef>
              <a:spcAft>
                <a:spcPct val="0"/>
              </a:spcAft>
              <a:defRPr/>
            </a:pPr>
            <a:r>
              <a:rPr lang="ja-JP" altLang="en-US" sz="2800" dirty="0">
                <a:solidFill>
                  <a:prstClr val="black"/>
                </a:solidFill>
                <a:latin typeface="メイリオ" panose="020B0604030504040204" pitchFamily="50" charset="-128"/>
                <a:ea typeface="メイリオ" panose="020B0604030504040204" pitchFamily="50" charset="-128"/>
              </a:rPr>
              <a:t>　灌漑期と非灌漑期の大きな水量変化に対応するため、ランナベーン（回転羽根）に水圧と水流を導くガイドベーン（案内羽根）を大小</a:t>
            </a:r>
            <a:r>
              <a:rPr lang="en-US" altLang="ja-JP" sz="2800" dirty="0">
                <a:solidFill>
                  <a:prstClr val="black"/>
                </a:solidFill>
                <a:latin typeface="メイリオ" panose="020B0604030504040204" pitchFamily="50" charset="-128"/>
                <a:ea typeface="メイリオ" panose="020B0604030504040204" pitchFamily="50" charset="-128"/>
              </a:rPr>
              <a:t>2 </a:t>
            </a:r>
            <a:r>
              <a:rPr lang="ja-JP" altLang="en-US" sz="2800" dirty="0">
                <a:solidFill>
                  <a:prstClr val="black"/>
                </a:solidFill>
                <a:latin typeface="メイリオ" panose="020B0604030504040204" pitchFamily="50" charset="-128"/>
                <a:ea typeface="メイリオ" panose="020B0604030504040204" pitchFamily="50" charset="-128"/>
              </a:rPr>
              <a:t>枚設けることで、</a:t>
            </a:r>
            <a:r>
              <a:rPr lang="ja-JP" altLang="en-US" sz="2800" dirty="0">
                <a:solidFill>
                  <a:srgbClr val="FF0000"/>
                </a:solidFill>
                <a:latin typeface="メイリオ" panose="020B0604030504040204" pitchFamily="50" charset="-128"/>
                <a:ea typeface="メイリオ" panose="020B0604030504040204" pitchFamily="50" charset="-128"/>
              </a:rPr>
              <a:t>小さい流量でも効率の維持を図れる構造としたクロスフロー水車</a:t>
            </a:r>
            <a:r>
              <a:rPr lang="en-US" altLang="ja-JP" sz="2800" dirty="0">
                <a:solidFill>
                  <a:srgbClr val="FF0000"/>
                </a:solidFill>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の発電システムである。</a:t>
            </a:r>
            <a:endParaRPr lang="en-US" altLang="ja-JP" sz="2800" dirty="0">
              <a:solidFill>
                <a:srgbClr val="FF0000"/>
              </a:solidFill>
              <a:latin typeface="メイリオ" panose="020B0604030504040204" pitchFamily="50" charset="-128"/>
              <a:ea typeface="メイリオ" panose="020B0604030504040204" pitchFamily="50" charset="-128"/>
            </a:endParaRPr>
          </a:p>
          <a:p>
            <a:pPr eaLnBrk="0" fontAlgn="base" hangingPunct="0">
              <a:spcBef>
                <a:spcPct val="0"/>
              </a:spcBef>
              <a:spcAft>
                <a:spcPct val="0"/>
              </a:spcAft>
              <a:defRPr/>
            </a:pPr>
            <a:r>
              <a:rPr lang="en-US" altLang="ja-JP" sz="2000" dirty="0">
                <a:solidFill>
                  <a:prstClr val="black"/>
                </a:solidFill>
                <a:latin typeface="メイリオ" panose="020B0604030504040204" pitchFamily="50" charset="-128"/>
                <a:ea typeface="メイリオ" panose="020B0604030504040204" pitchFamily="50" charset="-128"/>
              </a:rPr>
              <a:t>※</a:t>
            </a:r>
            <a:r>
              <a:rPr lang="ja-JP" altLang="en-US" sz="2000" dirty="0">
                <a:solidFill>
                  <a:prstClr val="black"/>
                </a:solidFill>
                <a:latin typeface="メイリオ" panose="020B0604030504040204" pitchFamily="50" charset="-128"/>
                <a:ea typeface="メイリオ" panose="020B0604030504040204" pitchFamily="50" charset="-128"/>
              </a:rPr>
              <a:t>円筒形ランナベーンに流入した水が、ランナベーンを貫通して軸と直角に流出する水車で、衝動水車および反動水車の特性を併せ持つ。クロスフロー水車の名称は、水流がランナベーンの軸と直角方向にクロスして２回作用すること由来するものである。</a:t>
            </a:r>
          </a:p>
        </p:txBody>
      </p:sp>
      <p:pic>
        <p:nvPicPr>
          <p:cNvPr id="8" name="図 7"/>
          <p:cNvPicPr>
            <a:picLocks noChangeAspect="1"/>
          </p:cNvPicPr>
          <p:nvPr/>
        </p:nvPicPr>
        <p:blipFill>
          <a:blip r:embed="rId2"/>
          <a:stretch>
            <a:fillRect/>
          </a:stretch>
        </p:blipFill>
        <p:spPr>
          <a:xfrm>
            <a:off x="2720758" y="4910397"/>
            <a:ext cx="6434707" cy="1719004"/>
          </a:xfrm>
          <a:prstGeom prst="rect">
            <a:avLst/>
          </a:prstGeom>
        </p:spPr>
      </p:pic>
      <p:sp>
        <p:nvSpPr>
          <p:cNvPr id="9" name="テキスト ボックス 8"/>
          <p:cNvSpPr txBox="1"/>
          <p:nvPr/>
        </p:nvSpPr>
        <p:spPr>
          <a:xfrm>
            <a:off x="560512" y="5585232"/>
            <a:ext cx="2808312" cy="369332"/>
          </a:xfrm>
          <a:prstGeom prst="rect">
            <a:avLst/>
          </a:prstGeom>
          <a:noFill/>
        </p:spPr>
        <p:txBody>
          <a:bodyPr wrap="square" rtlCol="0">
            <a:spAutoFit/>
          </a:bodyPr>
          <a:lstStyle/>
          <a:p>
            <a:pPr eaLnBrk="0" fontAlgn="base" hangingPunct="0">
              <a:spcBef>
                <a:spcPct val="0"/>
              </a:spcBef>
              <a:spcAft>
                <a:spcPct val="0"/>
              </a:spcAft>
              <a:defRPr/>
            </a:pPr>
            <a:r>
              <a:rPr lang="zh-TW" altLang="en-US" dirty="0">
                <a:solidFill>
                  <a:prstClr val="black"/>
                </a:solidFill>
                <a:latin typeface="メイリオ" panose="020B0604030504040204" pitchFamily="50" charset="-128"/>
                <a:ea typeface="メイリオ" panose="020B0604030504040204" pitchFamily="50" charset="-128"/>
              </a:rPr>
              <a:t>図</a:t>
            </a:r>
            <a:r>
              <a:rPr lang="en-US" altLang="zh-TW" dirty="0">
                <a:solidFill>
                  <a:prstClr val="black"/>
                </a:solidFill>
                <a:latin typeface="メイリオ" panose="020B0604030504040204" pitchFamily="50" charset="-128"/>
                <a:ea typeface="メイリオ" panose="020B0604030504040204" pitchFamily="50" charset="-128"/>
              </a:rPr>
              <a:t>1 </a:t>
            </a:r>
            <a:r>
              <a:rPr lang="zh-TW" altLang="en-US" dirty="0">
                <a:solidFill>
                  <a:prstClr val="black"/>
                </a:solidFill>
                <a:latin typeface="メイリオ" panose="020B0604030504040204" pitchFamily="50" charset="-128"/>
                <a:ea typeface="メイリオ" panose="020B0604030504040204" pitchFamily="50" charset="-128"/>
              </a:rPr>
              <a:t>水車構􃐀図</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9214074" y="6524351"/>
            <a:ext cx="630731" cy="369204"/>
          </a:xfrm>
          <a:prstGeom prst="rect">
            <a:avLst/>
          </a:prstGeom>
          <a:noFill/>
        </p:spPr>
        <p:txBody>
          <a:bodyPr wrap="square" rtlCol="0">
            <a:spAutoFit/>
          </a:bodyPr>
          <a:lstStyle/>
          <a:p>
            <a:pPr algn="ctr" defTabSz="914104"/>
            <a:r>
              <a:rPr kumimoji="0" lang="en-US" altLang="ja-JP" sz="1799" b="1" kern="0" dirty="0">
                <a:solidFill>
                  <a:prstClr val="white">
                    <a:lumMod val="50000"/>
                  </a:prstClr>
                </a:solidFill>
                <a:latin typeface="メイリオ"/>
                <a:ea typeface="メイリオ"/>
              </a:rPr>
              <a:t>3</a:t>
            </a:r>
            <a:endParaRPr lang="ja-JP" altLang="en-US" sz="1799" b="1" kern="0" dirty="0">
              <a:solidFill>
                <a:prstClr val="white">
                  <a:lumMod val="50000"/>
                </a:prstClr>
              </a:solidFill>
              <a:latin typeface="メイリオ"/>
              <a:ea typeface="メイリオ"/>
            </a:endParaRPr>
          </a:p>
        </p:txBody>
      </p:sp>
    </p:spTree>
    <p:extLst>
      <p:ext uri="{BB962C8B-B14F-4D97-AF65-F5344CB8AC3E}">
        <p14:creationId xmlns:p14="http://schemas.microsoft.com/office/powerpoint/2010/main" val="371864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386" y="404664"/>
            <a:ext cx="9891167" cy="936104"/>
          </a:xfrm>
        </p:spPr>
        <p:txBody>
          <a:bodyPr>
            <a:noAutofit/>
          </a:bodyPr>
          <a:lstStyle/>
          <a:p>
            <a:pPr algn="l"/>
            <a:r>
              <a:rPr lang="ja-JP" altLang="en-US" sz="3200" b="1" dirty="0">
                <a:latin typeface="メイリオ" panose="020B0604030504040204" pitchFamily="50" charset="-128"/>
                <a:ea typeface="メイリオ" panose="020B0604030504040204" pitchFamily="50" charset="-128"/>
              </a:rPr>
              <a:t>「株式会社北陸精機 パワーアルキメデス </a:t>
            </a:r>
            <a:r>
              <a:rPr lang="en-US" altLang="ja-JP" sz="3200" b="1" dirty="0">
                <a:latin typeface="メイリオ" panose="020B0604030504040204" pitchFamily="50" charset="-128"/>
                <a:ea typeface="メイリオ" panose="020B0604030504040204" pitchFamily="50" charset="-128"/>
              </a:rPr>
              <a:t>EN0018</a:t>
            </a:r>
            <a:r>
              <a:rPr lang="ja-JP" altLang="en-US" sz="3200" b="1" dirty="0">
                <a:latin typeface="メイリオ" panose="020B0604030504040204" pitchFamily="50" charset="-128"/>
                <a:ea typeface="メイリオ" panose="020B0604030504040204" pitchFamily="50" charset="-128"/>
              </a:rPr>
              <a:t>」</a:t>
            </a:r>
          </a:p>
        </p:txBody>
      </p:sp>
      <p:sp>
        <p:nvSpPr>
          <p:cNvPr id="3" name="コンテンツ プレースホルダー 2"/>
          <p:cNvSpPr>
            <a:spLocks noGrp="1"/>
          </p:cNvSpPr>
          <p:nvPr>
            <p:ph idx="1"/>
          </p:nvPr>
        </p:nvSpPr>
        <p:spPr>
          <a:xfrm>
            <a:off x="416496" y="1251932"/>
            <a:ext cx="8915400" cy="3113179"/>
          </a:xfrm>
        </p:spPr>
        <p:txBody>
          <a:bodyPr>
            <a:noAutofit/>
          </a:bodyPr>
          <a:lstStyle/>
          <a:p>
            <a:pPr marL="0" indent="0">
              <a:lnSpc>
                <a:spcPts val="3500"/>
              </a:lnSpc>
              <a:buNone/>
            </a:pPr>
            <a:r>
              <a:rPr lang="ja-JP" altLang="en-US" dirty="0">
                <a:latin typeface="メイリオ" panose="020B0604030504040204" pitchFamily="50" charset="-128"/>
                <a:ea typeface="メイリオ" panose="020B0604030504040204" pitchFamily="50" charset="-128"/>
              </a:rPr>
              <a:t>　水圧がかかった水の利用として低落差でも比較的高効率が得やすい、ガイドベーンのない立軸固定羽根プロペラ水車。</a:t>
            </a:r>
            <a:endParaRPr lang="en-US" altLang="ja-JP" dirty="0">
              <a:latin typeface="メイリオ" panose="020B0604030504040204" pitchFamily="50" charset="-128"/>
              <a:ea typeface="メイリオ" panose="020B0604030504040204" pitchFamily="50" charset="-128"/>
            </a:endParaRPr>
          </a:p>
          <a:p>
            <a:pPr marL="0" indent="0">
              <a:lnSpc>
                <a:spcPts val="3500"/>
              </a:lnSpc>
              <a:buNone/>
            </a:pPr>
            <a:r>
              <a:rPr lang="ja-JP" altLang="en-US" dirty="0">
                <a:latin typeface="メイリオ" panose="020B0604030504040204" pitchFamily="50" charset="-128"/>
                <a:ea typeface="メイリオ" panose="020B0604030504040204" pitchFamily="50" charset="-128"/>
              </a:rPr>
              <a:t>　フランシス水車やペルトン水車などに比べて簡単な構造で、流量変動に対応して運転できないが</a:t>
            </a:r>
            <a:r>
              <a:rPr lang="ja-JP" altLang="en-US" dirty="0">
                <a:solidFill>
                  <a:srgbClr val="FF0000"/>
                </a:solidFill>
                <a:latin typeface="メイリオ" panose="020B0604030504040204" pitchFamily="50" charset="-128"/>
                <a:ea typeface="メイリオ" panose="020B0604030504040204" pitchFamily="50" charset="-128"/>
              </a:rPr>
              <a:t>価格が抑えられる期待がある</a:t>
            </a:r>
            <a:r>
              <a:rPr lang="ja-JP" altLang="en-US"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1712640" y="4077079"/>
            <a:ext cx="2880320" cy="2671121"/>
          </a:xfrm>
          <a:prstGeom prst="rect">
            <a:avLst/>
          </a:prstGeom>
        </p:spPr>
      </p:pic>
      <p:pic>
        <p:nvPicPr>
          <p:cNvPr id="6" name="図 5"/>
          <p:cNvPicPr>
            <a:picLocks noChangeAspect="1"/>
          </p:cNvPicPr>
          <p:nvPr/>
        </p:nvPicPr>
        <p:blipFill>
          <a:blip r:embed="rId3"/>
          <a:stretch>
            <a:fillRect/>
          </a:stretch>
        </p:blipFill>
        <p:spPr>
          <a:xfrm>
            <a:off x="5653970" y="4149087"/>
            <a:ext cx="2666695" cy="2678205"/>
          </a:xfrm>
          <a:prstGeom prst="rect">
            <a:avLst/>
          </a:prstGeom>
        </p:spPr>
      </p:pic>
      <p:sp>
        <p:nvSpPr>
          <p:cNvPr id="8" name="タイトル 1"/>
          <p:cNvSpPr txBox="1">
            <a:spLocks/>
          </p:cNvSpPr>
          <p:nvPr/>
        </p:nvSpPr>
        <p:spPr>
          <a:xfrm>
            <a:off x="704528" y="-8634"/>
            <a:ext cx="8784976" cy="63967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sz="3200" b="1" dirty="0">
                <a:solidFill>
                  <a:prstClr val="black"/>
                </a:solidFill>
                <a:latin typeface="メイリオ" panose="020B0604030504040204" pitchFamily="50" charset="-128"/>
                <a:ea typeface="メイリオ" panose="020B0604030504040204" pitchFamily="50" charset="-128"/>
              </a:rPr>
              <a:t>28</a:t>
            </a:r>
            <a:r>
              <a:rPr lang="ja-JP" altLang="en-US" sz="3200" b="1" dirty="0">
                <a:solidFill>
                  <a:prstClr val="black"/>
                </a:solidFill>
                <a:latin typeface="メイリオ" panose="020B0604030504040204" pitchFamily="50" charset="-128"/>
                <a:ea typeface="メイリオ" panose="020B0604030504040204" pitchFamily="50" charset="-128"/>
              </a:rPr>
              <a:t>年度の実証事例②</a:t>
            </a:r>
          </a:p>
        </p:txBody>
      </p:sp>
      <p:sp>
        <p:nvSpPr>
          <p:cNvPr id="7" name="テキスト ボックス 6"/>
          <p:cNvSpPr txBox="1"/>
          <p:nvPr/>
        </p:nvSpPr>
        <p:spPr>
          <a:xfrm>
            <a:off x="9214074" y="6524351"/>
            <a:ext cx="630731" cy="369204"/>
          </a:xfrm>
          <a:prstGeom prst="rect">
            <a:avLst/>
          </a:prstGeom>
          <a:noFill/>
        </p:spPr>
        <p:txBody>
          <a:bodyPr wrap="square" rtlCol="0">
            <a:spAutoFit/>
          </a:bodyPr>
          <a:lstStyle/>
          <a:p>
            <a:pPr algn="ctr" defTabSz="914104"/>
            <a:r>
              <a:rPr kumimoji="0" lang="en-US" altLang="ja-JP" sz="1799" b="1" kern="0" dirty="0">
                <a:solidFill>
                  <a:prstClr val="white">
                    <a:lumMod val="50000"/>
                  </a:prstClr>
                </a:solidFill>
                <a:latin typeface="メイリオ"/>
                <a:ea typeface="メイリオ"/>
              </a:rPr>
              <a:t>4</a:t>
            </a:r>
            <a:endParaRPr lang="ja-JP" altLang="en-US" sz="1799" b="1" kern="0" dirty="0">
              <a:solidFill>
                <a:prstClr val="white">
                  <a:lumMod val="50000"/>
                </a:prstClr>
              </a:solidFill>
              <a:latin typeface="メイリオ"/>
              <a:ea typeface="メイリオ"/>
            </a:endParaRPr>
          </a:p>
        </p:txBody>
      </p:sp>
    </p:spTree>
    <p:extLst>
      <p:ext uri="{BB962C8B-B14F-4D97-AF65-F5344CB8AC3E}">
        <p14:creationId xmlns:p14="http://schemas.microsoft.com/office/powerpoint/2010/main" val="2675609523"/>
      </p:ext>
    </p:extLst>
  </p:cSld>
  <p:clrMapOvr>
    <a:masterClrMapping/>
  </p:clrMapOvr>
</p:sld>
</file>

<file path=ppt/theme/theme1.xml><?xml version="1.0" encoding="utf-8"?>
<a:theme xmlns:a="http://schemas.openxmlformats.org/drawingml/2006/main" name="1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資料作成マニュアル・ガイドライン_20170711_1335.pptx" id="{5C89718F-56FB-43D1-ADAF-9BBFA342266A}" vid="{5B58CC44-331B-46B3-ACAC-F11F78F4257E}"/>
    </a:ext>
  </a:extLst>
</a:theme>
</file>

<file path=ppt/theme/theme14.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15.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米国トランプ大統領パリ協定脱退の表明_201706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dk1"/>
        </a:lnRef>
        <a:fillRef idx="1">
          <a:schemeClr val="lt1"/>
        </a:fillRef>
        <a:effectRef idx="0">
          <a:schemeClr val="dk1"/>
        </a:effectRef>
        <a:fontRef idx="minor">
          <a:schemeClr val="dk1"/>
        </a:fontRef>
      </a:style>
    </a:spDef>
  </a:objectDefaults>
  <a:extraClrSchemeLst/>
</a:theme>
</file>

<file path=ppt/theme/theme19.xml><?xml version="1.0" encoding="utf-8"?>
<a:theme xmlns:a="http://schemas.openxmlformats.org/drawingml/2006/main" name="8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資料作成マニュアル・ガイドライン_20170711_1335.pptx" id="{5C89718F-56FB-43D1-ADAF-9BBFA342266A}" vid="{5B58CC44-331B-46B3-ACAC-F11F78F4257E}"/>
    </a:ext>
  </a:ext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資料フォーマット_20170525143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6114</TotalTime>
  <Words>363</Words>
  <Application>Microsoft Office PowerPoint</Application>
  <PresentationFormat>A4 210 x 297 mm</PresentationFormat>
  <Paragraphs>40</Paragraphs>
  <Slides>4</Slides>
  <Notes>2</Notes>
  <HiddenSlides>0</HiddenSlides>
  <MMClips>0</MMClips>
  <ScaleCrop>false</ScaleCrop>
  <HeadingPairs>
    <vt:vector size="6" baseType="variant">
      <vt:variant>
        <vt:lpstr>使用されているフォント</vt:lpstr>
      </vt:variant>
      <vt:variant>
        <vt:i4>15</vt:i4>
      </vt:variant>
      <vt:variant>
        <vt:lpstr>テーマ</vt:lpstr>
      </vt:variant>
      <vt:variant>
        <vt:i4>22</vt:i4>
      </vt:variant>
      <vt:variant>
        <vt:lpstr>スライド タイトル</vt:lpstr>
      </vt:variant>
      <vt:variant>
        <vt:i4>4</vt:i4>
      </vt:variant>
    </vt:vector>
  </HeadingPairs>
  <TitlesOfParts>
    <vt:vector size="41" baseType="lpstr">
      <vt:lpstr>HGPｺﾞｼｯｸE</vt:lpstr>
      <vt:lpstr>HGPｺﾞｼｯｸM</vt:lpstr>
      <vt:lpstr>HG丸ｺﾞｼｯｸM-PRO</vt:lpstr>
      <vt:lpstr>Meiryo UI</vt:lpstr>
      <vt:lpstr>ＭＳ Ｐゴシック</vt:lpstr>
      <vt:lpstr>メイリオ</vt:lpstr>
      <vt:lpstr>游ゴシック</vt:lpstr>
      <vt:lpstr>游ゴシック Light</vt:lpstr>
      <vt:lpstr>Arial</vt:lpstr>
      <vt:lpstr>Calibri</vt:lpstr>
      <vt:lpstr>MS Reference Sans Serif</vt:lpstr>
      <vt:lpstr>Segoe UI</vt:lpstr>
      <vt:lpstr>Tahoma</vt:lpstr>
      <vt:lpstr>Times New Roman</vt:lpstr>
      <vt:lpstr>Wingdings</vt:lpstr>
      <vt:lpstr>11_デザインの設定</vt:lpstr>
      <vt:lpstr>9_デザインの設定</vt:lpstr>
      <vt:lpstr>1_資料フォーマット_20170519</vt:lpstr>
      <vt:lpstr>2_20150414_提案書テンプレート_Ver.1.8</vt:lpstr>
      <vt:lpstr>3_20150414_提案書テンプレート_Ver.1.8</vt:lpstr>
      <vt:lpstr>6_資料フォーマット_201705251435</vt:lpstr>
      <vt:lpstr>10_20150414_提案書テンプレート_Ver.1.8</vt:lpstr>
      <vt:lpstr>6_デザインの設定</vt:lpstr>
      <vt:lpstr>10_デザインの設定</vt:lpstr>
      <vt:lpstr>1_デザインの設定</vt:lpstr>
      <vt:lpstr>14_デザインの設定</vt:lpstr>
      <vt:lpstr>5_資料フォーマット_20170519</vt:lpstr>
      <vt:lpstr>2_資料フォーマット_20170519</vt:lpstr>
      <vt:lpstr>デザインの設定</vt:lpstr>
      <vt:lpstr>資料フォーマット_20170519</vt:lpstr>
      <vt:lpstr>米国トランプ大統領パリ協定脱退の表明_20170606</vt:lpstr>
      <vt:lpstr>5_20150414_提案書テンプレート_Ver.1.8</vt:lpstr>
      <vt:lpstr>2_デザインの設定</vt:lpstr>
      <vt:lpstr>8_資料フォーマット_20170519</vt:lpstr>
      <vt:lpstr>4_20150414_提案書テンプレート_Ver.1.8</vt:lpstr>
      <vt:lpstr>9_資料フォーマット_20170519</vt:lpstr>
      <vt:lpstr>Office テーマ</vt:lpstr>
      <vt:lpstr>PowerPoint プレゼンテーション</vt:lpstr>
      <vt:lpstr>PowerPoint プレゼンテーション</vt:lpstr>
      <vt:lpstr>28年度の実証事例①</vt:lpstr>
      <vt:lpstr>「株式会社北陸精機 パワーアルキメデス EN0018」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KURISU</dc:creator>
  <cp:lastModifiedBy>稲 佳奈／リサーチ・コンサル／JRI (ina kana)</cp:lastModifiedBy>
  <cp:revision>518</cp:revision>
  <cp:lastPrinted>2017-10-31T10:02:52Z</cp:lastPrinted>
  <dcterms:created xsi:type="dcterms:W3CDTF">2016-12-31T17:57:26Z</dcterms:created>
  <dcterms:modified xsi:type="dcterms:W3CDTF">2018-05-15T05:28:45Z</dcterms:modified>
</cp:coreProperties>
</file>