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8.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1.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2.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4.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5.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6.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heme/theme17.xml" ContentType="application/vnd.openxmlformats-officedocument.theme+xml"/>
  <Override PartName="/ppt/notesSlides/notesSlide1.xml" ContentType="application/vnd.openxmlformats-officedocument.presentationml.notesSlide+xml"/>
  <Override PartName="/ppt/tags/tag1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1" r:id="rId4"/>
    <p:sldMasterId id="2147484101" r:id="rId5"/>
    <p:sldMasterId id="2147484145" r:id="rId6"/>
    <p:sldMasterId id="2147484161" r:id="rId7"/>
    <p:sldMasterId id="2147484166" r:id="rId8"/>
    <p:sldMasterId id="2147484172" r:id="rId9"/>
    <p:sldMasterId id="2147484206" r:id="rId10"/>
    <p:sldMasterId id="2147484209" r:id="rId11"/>
    <p:sldMasterId id="2147484214" r:id="rId12"/>
    <p:sldMasterId id="2147484238" r:id="rId13"/>
    <p:sldMasterId id="2147484312" r:id="rId14"/>
    <p:sldMasterId id="2147484328" r:id="rId15"/>
    <p:sldMasterId id="2147484370" r:id="rId16"/>
    <p:sldMasterId id="2147484381" r:id="rId17"/>
    <p:sldMasterId id="2147484392" r:id="rId18"/>
    <p:sldMasterId id="2147484401" r:id="rId19"/>
  </p:sldMasterIdLst>
  <p:notesMasterIdLst>
    <p:notesMasterId r:id="rId30"/>
  </p:notesMasterIdLst>
  <p:sldIdLst>
    <p:sldId id="673" r:id="rId20"/>
    <p:sldId id="674" r:id="rId21"/>
    <p:sldId id="675" r:id="rId22"/>
    <p:sldId id="676" r:id="rId23"/>
    <p:sldId id="677" r:id="rId24"/>
    <p:sldId id="678" r:id="rId25"/>
    <p:sldId id="679" r:id="rId26"/>
    <p:sldId id="680" r:id="rId27"/>
    <p:sldId id="681" r:id="rId28"/>
    <p:sldId id="682" r:id="rId29"/>
  </p:sldIdLst>
  <p:sldSz cx="9902825" cy="6858000"/>
  <p:notesSz cx="6807200" cy="9939338"/>
  <p:defaultTex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4247" userDrawn="1">
          <p15:clr>
            <a:srgbClr val="A4A3A4"/>
          </p15:clr>
        </p15:guide>
        <p15:guide id="2" pos="3119" userDrawn="1">
          <p15:clr>
            <a:srgbClr val="A4A3A4"/>
          </p15:clr>
        </p15:guide>
        <p15:guide id="3" orient="horz" userDrawn="1">
          <p15:clr>
            <a:srgbClr val="A4A3A4"/>
          </p15:clr>
        </p15:guide>
        <p15:guide id="4" orient="horz" pos="300">
          <p15:clr>
            <a:srgbClr val="A4A3A4"/>
          </p15:clr>
        </p15:guide>
        <p15:guide id="5" userDrawn="1">
          <p15:clr>
            <a:srgbClr val="A4A3A4"/>
          </p15:clr>
        </p15:guide>
        <p15:guide id="6" pos="6158">
          <p15:clr>
            <a:srgbClr val="A4A3A4"/>
          </p15:clr>
        </p15:guide>
        <p15:guide id="7" pos="80" userDrawn="1">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企画調査室" initials="t" lastIdx="1" clrIdx="0">
    <p:extLst>
      <p:ext uri="{19B8F6BF-5375-455C-9EA6-DF929625EA0E}">
        <p15:presenceInfo xmlns:p15="http://schemas.microsoft.com/office/powerpoint/2012/main" userId="企画調査室" providerId="None"/>
      </p:ext>
    </p:extLst>
  </p:cmAuthor>
  <p:cmAuthor id="2" name="石川　由美子" initials="石川　由美子" lastIdx="10" clrIdx="1">
    <p:extLst>
      <p:ext uri="{19B8F6BF-5375-455C-9EA6-DF929625EA0E}">
        <p15:presenceInfo xmlns:p15="http://schemas.microsoft.com/office/powerpoint/2012/main" userId="S-1-5-21-578014118-3277965579-1612801856-196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9F1"/>
    <a:srgbClr val="BCBCBC"/>
    <a:srgbClr val="4F81BD"/>
    <a:srgbClr val="FF0066"/>
    <a:srgbClr val="FFFFFF"/>
    <a:srgbClr val="CC0000"/>
    <a:srgbClr val="FF643C"/>
    <a:srgbClr val="FF8C43"/>
    <a:srgbClr val="FF823C"/>
    <a:srgbClr val="FF6E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44" autoAdjust="0"/>
    <p:restoredTop sz="93110" autoAdjust="0"/>
  </p:normalViewPr>
  <p:slideViewPr>
    <p:cSldViewPr>
      <p:cViewPr varScale="1">
        <p:scale>
          <a:sx n="72" d="100"/>
          <a:sy n="72" d="100"/>
        </p:scale>
        <p:origin x="1248" y="54"/>
      </p:cViewPr>
      <p:guideLst>
        <p:guide orient="horz" pos="4247"/>
        <p:guide pos="3119"/>
        <p:guide orient="horz"/>
        <p:guide orient="horz" pos="300"/>
        <p:guide/>
        <p:guide pos="6158"/>
        <p:guide pos="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936"/>
    </p:cViewPr>
  </p:sorterViewPr>
  <p:notesViewPr>
    <p:cSldViewPr>
      <p:cViewPr varScale="1">
        <p:scale>
          <a:sx n="51" d="100"/>
          <a:sy n="51" d="100"/>
        </p:scale>
        <p:origin x="-2958" y="-90"/>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日付プレースホルダー 2"/>
          <p:cNvSpPr>
            <a:spLocks noGrp="1"/>
          </p:cNvSpPr>
          <p:nvPr>
            <p:ph type="dt" idx="1"/>
          </p:nvPr>
        </p:nvSpPr>
        <p:spPr>
          <a:xfrm>
            <a:off x="3856041" y="0"/>
            <a:ext cx="2949575" cy="496888"/>
          </a:xfrm>
          <a:prstGeom prst="rect">
            <a:avLst/>
          </a:prstGeom>
        </p:spPr>
        <p:txBody>
          <a:bodyPr vert="horz" lIns="91424" tIns="45712" rIns="91424" bIns="45712" rtlCol="0"/>
          <a:lstStyle>
            <a:lvl1pPr algn="r" fontAlgn="auto">
              <a:spcBef>
                <a:spcPts val="0"/>
              </a:spcBef>
              <a:spcAft>
                <a:spcPts val="0"/>
              </a:spcAft>
              <a:defRPr sz="1200">
                <a:latin typeface="+mn-lt"/>
                <a:ea typeface="+mn-ea"/>
              </a:defRPr>
            </a:lvl1pPr>
          </a:lstStyle>
          <a:p>
            <a:pPr>
              <a:defRPr/>
            </a:pPr>
            <a:fld id="{B91A2391-8EFE-450D-93B3-8677832C64C1}" type="datetimeFigureOut">
              <a:rPr lang="ja-JP" altLang="en-US"/>
              <a:pPr>
                <a:defRPr/>
              </a:pPr>
              <a:t>2018/5/15</a:t>
            </a:fld>
            <a:endParaRPr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24" tIns="45712" rIns="91424" bIns="45712" rtlCol="0" anchor="ctr"/>
          <a:lstStyle/>
          <a:p>
            <a:pPr lvl="0"/>
            <a:endParaRPr lang="ja-JP" altLang="en-US" noProof="0"/>
          </a:p>
        </p:txBody>
      </p:sp>
      <p:sp>
        <p:nvSpPr>
          <p:cNvPr id="5" name="ノート プレースホルダー 4"/>
          <p:cNvSpPr>
            <a:spLocks noGrp="1"/>
          </p:cNvSpPr>
          <p:nvPr>
            <p:ph type="body" sz="quarter" idx="3"/>
          </p:nvPr>
        </p:nvSpPr>
        <p:spPr>
          <a:xfrm>
            <a:off x="681038" y="4721227"/>
            <a:ext cx="5445125" cy="4471988"/>
          </a:xfrm>
          <a:prstGeom prst="rect">
            <a:avLst/>
          </a:prstGeom>
        </p:spPr>
        <p:txBody>
          <a:bodyPr vert="horz" lIns="91424" tIns="45712" rIns="91424" bIns="45712"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3" y="9440865"/>
            <a:ext cx="2949575" cy="496887"/>
          </a:xfrm>
          <a:prstGeom prst="rect">
            <a:avLst/>
          </a:prstGeom>
        </p:spPr>
        <p:txBody>
          <a:bodyPr vert="horz" lIns="91424" tIns="45712" rIns="91424" bIns="45712"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041" y="9440865"/>
            <a:ext cx="2949575" cy="496887"/>
          </a:xfrm>
          <a:prstGeom prst="rect">
            <a:avLst/>
          </a:prstGeom>
        </p:spPr>
        <p:txBody>
          <a:bodyPr vert="horz" lIns="91424" tIns="45712" rIns="91424" bIns="45712" rtlCol="0" anchor="b"/>
          <a:lstStyle>
            <a:lvl1pPr algn="r" fontAlgn="auto">
              <a:spcBef>
                <a:spcPts val="0"/>
              </a:spcBef>
              <a:spcAft>
                <a:spcPts val="0"/>
              </a:spcAft>
              <a:defRPr sz="1200">
                <a:latin typeface="+mn-lt"/>
                <a:ea typeface="+mn-ea"/>
              </a:defRPr>
            </a:lvl1pPr>
          </a:lstStyle>
          <a:p>
            <a:pPr>
              <a:defRPr/>
            </a:pPr>
            <a:fld id="{35FF716C-7C63-4423-90B8-168BB37A3B9D}" type="slidenum">
              <a:rPr lang="ja-JP" altLang="en-US"/>
              <a:pPr>
                <a:defRPr/>
              </a:pPr>
              <a:t>‹#›</a:t>
            </a:fld>
            <a:endParaRPr lang="ja-JP" altLang="en-US"/>
          </a:p>
        </p:txBody>
      </p:sp>
      <p:sp>
        <p:nvSpPr>
          <p:cNvPr id="8" name="ヘッダー プレースホルダー 7"/>
          <p:cNvSpPr>
            <a:spLocks noGrp="1"/>
          </p:cNvSpPr>
          <p:nvPr>
            <p:ph type="hdr" sz="quarter"/>
          </p:nvPr>
        </p:nvSpPr>
        <p:spPr>
          <a:xfrm>
            <a:off x="3" y="0"/>
            <a:ext cx="2949575" cy="496888"/>
          </a:xfrm>
          <a:prstGeom prst="rect">
            <a:avLst/>
          </a:prstGeom>
        </p:spPr>
        <p:txBody>
          <a:bodyPr vert="horz" lIns="91424" tIns="45712" rIns="91424" bIns="45712" rtlCol="0"/>
          <a:lstStyle>
            <a:lvl1pPr algn="l" fontAlgn="auto">
              <a:spcBef>
                <a:spcPts val="0"/>
              </a:spcBef>
              <a:spcAft>
                <a:spcPts val="0"/>
              </a:spcAft>
              <a:defRPr sz="1200">
                <a:latin typeface="+mn-lt"/>
                <a:ea typeface="+mn-ea"/>
              </a:defRPr>
            </a:lvl1pPr>
          </a:lstStyle>
          <a:p>
            <a:pPr>
              <a:defRPr/>
            </a:pPr>
            <a:endParaRPr lang="ja-JP" altLang="en-US"/>
          </a:p>
        </p:txBody>
      </p:sp>
    </p:spTree>
    <p:extLst>
      <p:ext uri="{BB962C8B-B14F-4D97-AF65-F5344CB8AC3E}">
        <p14:creationId xmlns:p14="http://schemas.microsoft.com/office/powerpoint/2010/main" val="443868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p:cNvSpPr>
            <a:spLocks noGrp="1" noRot="1" noChangeAspect="1" noTextEdit="1"/>
          </p:cNvSpPr>
          <p:nvPr>
            <p:ph type="sldImg"/>
          </p:nvPr>
        </p:nvSpPr>
        <p:spPr bwMode="auto">
          <a:xfrm>
            <a:off x="427038" y="800100"/>
            <a:ext cx="5761037" cy="39893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dirty="0"/>
          </a:p>
        </p:txBody>
      </p:sp>
      <p:sp>
        <p:nvSpPr>
          <p:cNvPr id="3277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9634" indent="-281691">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9351" indent="-22503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5720" indent="-22503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3664" indent="-22503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06887" indent="-2250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60109" indent="-2250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13331" indent="-2250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66554" indent="-2250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defTabSz="906445">
              <a:spcBef>
                <a:spcPct val="0"/>
              </a:spcBef>
              <a:defRPr/>
            </a:pPr>
            <a:fld id="{F9794809-38AE-4DE4-99B2-BCAF415A4D7E}" type="slidenum">
              <a:rPr lang="ja-JP" altLang="en-US" kern="0">
                <a:solidFill>
                  <a:prstClr val="black"/>
                </a:solidFill>
                <a:latin typeface="Cambria" panose="02040503050406030204" pitchFamily="18" charset="0"/>
                <a:ea typeface="メイリオ" panose="020B0604030504040204" pitchFamily="50" charset="-128"/>
              </a:rPr>
              <a:pPr defTabSz="906445">
                <a:spcBef>
                  <a:spcPct val="0"/>
                </a:spcBef>
                <a:defRPr/>
              </a:pPr>
              <a:t>1</a:t>
            </a:fld>
            <a:endParaRPr lang="ja-JP" altLang="en-US" kern="0">
              <a:solidFill>
                <a:prstClr val="black"/>
              </a:solidFill>
              <a:latin typeface="Cambria" panose="02040503050406030204" pitchFamily="18" charset="0"/>
              <a:ea typeface="メイリオ" panose="020B0604030504040204" pitchFamily="50" charset="-128"/>
            </a:endParaRPr>
          </a:p>
        </p:txBody>
      </p:sp>
    </p:spTree>
    <p:extLst>
      <p:ext uri="{BB962C8B-B14F-4D97-AF65-F5344CB8AC3E}">
        <p14:creationId xmlns:p14="http://schemas.microsoft.com/office/powerpoint/2010/main" val="1608233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06445">
              <a:defRPr/>
            </a:pPr>
            <a:fld id="{35FF716C-7C63-4423-90B8-168BB37A3B9D}" type="slidenum">
              <a:rPr kumimoji="0" lang="ja-JP" altLang="en-US" sz="1800" kern="0">
                <a:solidFill>
                  <a:sysClr val="windowText" lastClr="000000"/>
                </a:solidFill>
              </a:rPr>
              <a:pPr defTabSz="906445">
                <a:defRPr/>
              </a:pPr>
              <a:t>2</a:t>
            </a:fld>
            <a:endParaRPr kumimoji="0" lang="ja-JP" altLang="en-US" sz="1800" kern="0">
              <a:solidFill>
                <a:sysClr val="windowText" lastClr="000000"/>
              </a:solidFill>
            </a:endParaRPr>
          </a:p>
        </p:txBody>
      </p:sp>
    </p:spTree>
    <p:extLst>
      <p:ext uri="{BB962C8B-B14F-4D97-AF65-F5344CB8AC3E}">
        <p14:creationId xmlns:p14="http://schemas.microsoft.com/office/powerpoint/2010/main" val="1054195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p:cNvSpPr>
            <a:spLocks noGrp="1" noRot="1" noChangeAspect="1" noTextEdit="1"/>
          </p:cNvSpPr>
          <p:nvPr>
            <p:ph type="sldImg"/>
          </p:nvPr>
        </p:nvSpPr>
        <p:spPr bwMode="auto">
          <a:xfrm>
            <a:off x="439738" y="804863"/>
            <a:ext cx="5807075" cy="4021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ja-JP" altLang="en-US"/>
              <a:t>水素サプライチェーンのモデル構築</a:t>
            </a:r>
          </a:p>
        </p:txBody>
      </p:sp>
    </p:spTree>
    <p:extLst>
      <p:ext uri="{BB962C8B-B14F-4D97-AF65-F5344CB8AC3E}">
        <p14:creationId xmlns:p14="http://schemas.microsoft.com/office/powerpoint/2010/main" val="4834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ー 1"/>
          <p:cNvSpPr>
            <a:spLocks noGrp="1" noRot="1" noChangeAspect="1" noTextEdit="1"/>
          </p:cNvSpPr>
          <p:nvPr>
            <p:ph type="sldImg"/>
          </p:nvPr>
        </p:nvSpPr>
        <p:spPr bwMode="auto">
          <a:xfrm>
            <a:off x="427038" y="800100"/>
            <a:ext cx="5761037" cy="39893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1126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36486" indent="-283264">
              <a:defRPr kumimoji="1">
                <a:solidFill>
                  <a:schemeClr val="tx1"/>
                </a:solidFill>
                <a:latin typeface="Calibri" panose="020F0502020204030204" pitchFamily="34" charset="0"/>
                <a:ea typeface="ＭＳ Ｐゴシック" panose="020B0600070205080204" pitchFamily="50" charset="-128"/>
              </a:defRPr>
            </a:lvl2pPr>
            <a:lvl3pPr marL="1133056" indent="-226611">
              <a:defRPr kumimoji="1">
                <a:solidFill>
                  <a:schemeClr val="tx1"/>
                </a:solidFill>
                <a:latin typeface="Calibri" panose="020F0502020204030204" pitchFamily="34" charset="0"/>
                <a:ea typeface="ＭＳ Ｐゴシック" panose="020B0600070205080204" pitchFamily="50" charset="-128"/>
              </a:defRPr>
            </a:lvl3pPr>
            <a:lvl4pPr marL="1586278" indent="-226611">
              <a:defRPr kumimoji="1">
                <a:solidFill>
                  <a:schemeClr val="tx1"/>
                </a:solidFill>
                <a:latin typeface="Calibri" panose="020F0502020204030204" pitchFamily="34" charset="0"/>
                <a:ea typeface="ＭＳ Ｐゴシック" panose="020B0600070205080204" pitchFamily="50" charset="-128"/>
              </a:defRPr>
            </a:lvl4pPr>
            <a:lvl5pPr marL="2039501" indent="-226611">
              <a:defRPr kumimoji="1">
                <a:solidFill>
                  <a:schemeClr val="tx1"/>
                </a:solidFill>
                <a:latin typeface="Calibri" panose="020F0502020204030204" pitchFamily="34" charset="0"/>
                <a:ea typeface="ＭＳ Ｐゴシック" panose="020B0600070205080204" pitchFamily="50" charset="-128"/>
              </a:defRPr>
            </a:lvl5pPr>
            <a:lvl6pPr marL="2492723"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45945"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399168"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52390"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defTabSz="906445"/>
            <a:fld id="{76C9121F-478D-41A4-ADCC-2D8DDA215734}" type="slidenum">
              <a:rPr lang="ja-JP" altLang="en-US" sz="1800" kern="0">
                <a:solidFill>
                  <a:srgbClr val="000000"/>
                </a:solidFill>
              </a:rPr>
              <a:pPr defTabSz="906445"/>
              <a:t>5</a:t>
            </a:fld>
            <a:endParaRPr lang="ja-JP" altLang="en-US" sz="1800" kern="0">
              <a:solidFill>
                <a:srgbClr val="000000"/>
              </a:solidFill>
            </a:endParaRPr>
          </a:p>
        </p:txBody>
      </p:sp>
    </p:spTree>
    <p:extLst>
      <p:ext uri="{BB962C8B-B14F-4D97-AF65-F5344CB8AC3E}">
        <p14:creationId xmlns:p14="http://schemas.microsoft.com/office/powerpoint/2010/main" val="2053497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p:cNvSpPr>
            <a:spLocks noGrp="1" noRot="1" noChangeAspect="1" noTextEdit="1"/>
          </p:cNvSpPr>
          <p:nvPr>
            <p:ph type="sldImg"/>
          </p:nvPr>
        </p:nvSpPr>
        <p:spPr bwMode="auto">
          <a:xfrm>
            <a:off x="439738" y="804863"/>
            <a:ext cx="5807075" cy="4021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286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fld id="{21819503-F893-47A2-9518-BA3E6457BE99}" type="slidenum">
              <a:rPr lang="ja-JP" altLang="en-US" smtClean="0">
                <a:solidFill>
                  <a:srgbClr val="000000"/>
                </a:solidFill>
                <a:latin typeface="Calibri" panose="020F0502020204030204" pitchFamily="34" charset="0"/>
                <a:ea typeface="ＭＳ Ｐゴシック" panose="020B0600070205080204" pitchFamily="50" charset="-128"/>
              </a:rPr>
              <a:pPr/>
              <a:t>6</a:t>
            </a:fld>
            <a:endParaRPr lang="en-US" altLang="ja-JP">
              <a:solidFill>
                <a:srgbClr val="000000"/>
              </a:solidFill>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3186824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p:cNvSpPr>
            <a:spLocks noGrp="1" noRot="1" noChangeAspect="1" noTextEdit="1"/>
          </p:cNvSpPr>
          <p:nvPr>
            <p:ph type="sldImg"/>
          </p:nvPr>
        </p:nvSpPr>
        <p:spPr bwMode="auto">
          <a:xfrm>
            <a:off x="212725" y="901700"/>
            <a:ext cx="6497638" cy="4498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3072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eaLnBrk="1" hangingPunct="1"/>
            <a:fld id="{284CC2C0-A42F-4B10-97B2-648CFE4385C0}" type="slidenum">
              <a:rPr lang="ja-JP" altLang="en-US" smtClean="0">
                <a:solidFill>
                  <a:srgbClr val="000000"/>
                </a:solidFill>
                <a:latin typeface="游ゴシック" panose="020B0400000000000000" pitchFamily="50" charset="-128"/>
                <a:ea typeface="游ゴシック" panose="020B0400000000000000" pitchFamily="50" charset="-128"/>
              </a:rPr>
              <a:pPr eaLnBrk="1" hangingPunct="1"/>
              <a:t>7</a:t>
            </a:fld>
            <a:endParaRPr lang="ja-JP" altLang="en-US">
              <a:solidFill>
                <a:srgbClr val="00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482795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p:cNvSpPr>
            <a:spLocks noGrp="1" noRot="1" noChangeAspect="1" noTextEdit="1"/>
          </p:cNvSpPr>
          <p:nvPr>
            <p:ph type="sldImg"/>
          </p:nvPr>
        </p:nvSpPr>
        <p:spPr bwMode="auto">
          <a:xfrm>
            <a:off x="438150" y="803275"/>
            <a:ext cx="5810250" cy="40243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3277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fld id="{A25E14AC-9914-4E84-B7AB-C5F1B004CFEF}" type="slidenum">
              <a:rPr lang="ja-JP" altLang="en-US" smtClean="0">
                <a:solidFill>
                  <a:srgbClr val="000000"/>
                </a:solidFill>
                <a:latin typeface="Calibri" panose="020F0502020204030204" pitchFamily="34" charset="0"/>
                <a:ea typeface="ＭＳ Ｐゴシック" panose="020B0600070205080204" pitchFamily="50" charset="-128"/>
              </a:rPr>
              <a:pPr/>
              <a:t>8</a:t>
            </a:fld>
            <a:endParaRPr lang="ja-JP" altLang="en-US">
              <a:solidFill>
                <a:srgbClr val="000000"/>
              </a:solidFill>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527633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p:cNvSpPr>
            <a:spLocks noGrp="1" noRot="1" noChangeAspect="1" noTextEdit="1"/>
          </p:cNvSpPr>
          <p:nvPr>
            <p:ph type="sldImg"/>
          </p:nvPr>
        </p:nvSpPr>
        <p:spPr bwMode="auto">
          <a:xfrm>
            <a:off x="439738" y="804863"/>
            <a:ext cx="5807075" cy="4021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3482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fld id="{A43573B5-F04A-41B6-9920-0D885D34DEE9}" type="slidenum">
              <a:rPr lang="ja-JP" altLang="en-US" smtClean="0">
                <a:solidFill>
                  <a:srgbClr val="000000"/>
                </a:solidFill>
                <a:latin typeface="Calibri" panose="020F0502020204030204" pitchFamily="34" charset="0"/>
                <a:ea typeface="ＭＳ Ｐゴシック" panose="020B0600070205080204" pitchFamily="50" charset="-128"/>
              </a:rPr>
              <a:pPr/>
              <a:t>9</a:t>
            </a:fld>
            <a:endParaRPr lang="ja-JP" altLang="en-US">
              <a:solidFill>
                <a:srgbClr val="000000"/>
              </a:solidFill>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1602853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p:cNvSpPr>
            <a:spLocks noGrp="1" noRot="1" noChangeAspect="1" noTextEdit="1"/>
          </p:cNvSpPr>
          <p:nvPr>
            <p:ph type="sldImg"/>
          </p:nvPr>
        </p:nvSpPr>
        <p:spPr bwMode="auto">
          <a:xfrm>
            <a:off x="427038" y="800100"/>
            <a:ext cx="5761037" cy="39893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3686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35013" indent="-282575">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31888" indent="-225425">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585913" indent="-225425">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38350" indent="-225425">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495550" indent="-225425"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52750" indent="-225425"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09950" indent="-225425"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67150" indent="-225425"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eaLnBrk="1" hangingPunct="1"/>
            <a:fld id="{15E5DBA8-14BA-43DE-96A4-EFFC71241737}" type="slidenum">
              <a:rPr lang="ja-JP" altLang="en-US" smtClean="0">
                <a:solidFill>
                  <a:srgbClr val="000000"/>
                </a:solidFill>
                <a:latin typeface="Calibri" panose="020F0502020204030204" pitchFamily="34" charset="0"/>
                <a:ea typeface="ＭＳ Ｐゴシック" panose="020B0600070205080204" pitchFamily="50" charset="-128"/>
              </a:rPr>
              <a:pPr eaLnBrk="1" hangingPunct="1"/>
              <a:t>10</a:t>
            </a:fld>
            <a:endParaRPr lang="ja-JP" altLang="en-US">
              <a:solidFill>
                <a:srgbClr val="000000"/>
              </a:solidFill>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2123218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1.xml"/><Relationship Id="rId1" Type="http://schemas.openxmlformats.org/officeDocument/2006/relationships/vmlDrawing" Target="../drawings/vmlDrawing11.vml"/><Relationship Id="rId5" Type="http://schemas.openxmlformats.org/officeDocument/2006/relationships/image" Target="../media/image4.emf"/><Relationship Id="rId4" Type="http://schemas.openxmlformats.org/officeDocument/2006/relationships/oleObject" Target="../embeddings/oleObject11.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2.xml"/><Relationship Id="rId1" Type="http://schemas.openxmlformats.org/officeDocument/2006/relationships/vmlDrawing" Target="../drawings/vmlDrawing12.vml"/><Relationship Id="rId5" Type="http://schemas.openxmlformats.org/officeDocument/2006/relationships/image" Target="../media/image4.emf"/><Relationship Id="rId4" Type="http://schemas.openxmlformats.org/officeDocument/2006/relationships/oleObject" Target="../embeddings/oleObject12.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3.xml"/><Relationship Id="rId1" Type="http://schemas.openxmlformats.org/officeDocument/2006/relationships/vmlDrawing" Target="../drawings/vmlDrawing13.vml"/><Relationship Id="rId5" Type="http://schemas.openxmlformats.org/officeDocument/2006/relationships/image" Target="../media/image4.emf"/><Relationship Id="rId4" Type="http://schemas.openxmlformats.org/officeDocument/2006/relationships/oleObject" Target="../embeddings/oleObject11.bin"/></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4.xml"/><Relationship Id="rId1" Type="http://schemas.openxmlformats.org/officeDocument/2006/relationships/vmlDrawing" Target="../drawings/vmlDrawing14.vml"/><Relationship Id="rId5" Type="http://schemas.openxmlformats.org/officeDocument/2006/relationships/image" Target="../media/image4.emf"/><Relationship Id="rId4" Type="http://schemas.openxmlformats.org/officeDocument/2006/relationships/oleObject" Target="../embeddings/oleObject12.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4.emf"/><Relationship Id="rId4" Type="http://schemas.openxmlformats.org/officeDocument/2006/relationships/oleObject" Target="../embeddings/oleObject5.bin"/></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7.xml"/><Relationship Id="rId1" Type="http://schemas.openxmlformats.org/officeDocument/2006/relationships/vmlDrawing" Target="../drawings/vmlDrawing7.vml"/><Relationship Id="rId5" Type="http://schemas.openxmlformats.org/officeDocument/2006/relationships/image" Target="../media/image4.emf"/><Relationship Id="rId4" Type="http://schemas.openxmlformats.org/officeDocument/2006/relationships/oleObject" Target="../embeddings/oleObject7.bin"/></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9.xml"/><Relationship Id="rId1" Type="http://schemas.openxmlformats.org/officeDocument/2006/relationships/vmlDrawing" Target="../drawings/vmlDrawing9.vml"/><Relationship Id="rId5" Type="http://schemas.openxmlformats.org/officeDocument/2006/relationships/image" Target="../media/image6.emf"/><Relationship Id="rId4" Type="http://schemas.openxmlformats.org/officeDocument/2006/relationships/oleObject" Target="../embeddings/oleObject9.bin"/></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xml"/><Relationship Id="rId1" Type="http://schemas.openxmlformats.org/officeDocument/2006/relationships/vmlDrawing" Target="../drawings/vmlDrawing10.vml"/><Relationship Id="rId5" Type="http://schemas.openxmlformats.org/officeDocument/2006/relationships/image" Target="../media/image4.emf"/><Relationship Id="rId4" Type="http://schemas.openxmlformats.org/officeDocument/2006/relationships/oleObject" Target="../embeddings/oleObject10.bin"/></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8" name="メインタイトル"/>
          <p:cNvSpPr txBox="1">
            <a:spLocks noChangeArrowheads="1"/>
          </p:cNvSpPr>
          <p:nvPr userDrawn="1"/>
        </p:nvSpPr>
        <p:spPr bwMode="auto">
          <a:xfrm>
            <a:off x="742727" y="2130470"/>
            <a:ext cx="8417401" cy="23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1" tIns="45705" rIns="91411" bIns="45705" numCol="1" anchor="t" anchorCtr="0" compatLnSpc="1">
            <a:prstTxWarp prst="textNoShape">
              <a:avLst/>
            </a:prstTxWarp>
          </a:bodyPr>
          <a:lst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a:lstStyle>
          <a:p>
            <a:endParaRPr lang="en-US" altLang="ja-JP" sz="1799" kern="0" dirty="0">
              <a:solidFill>
                <a:prstClr val="black"/>
              </a:solidFill>
              <a:ea typeface="Segoe UI" panose="020B0502040204020203" pitchFamily="34" charset="0"/>
            </a:endParaRPr>
          </a:p>
        </p:txBody>
      </p:sp>
    </p:spTree>
    <p:extLst>
      <p:ext uri="{BB962C8B-B14F-4D97-AF65-F5344CB8AC3E}">
        <p14:creationId xmlns:p14="http://schemas.microsoft.com/office/powerpoint/2010/main" val="3419251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1A2C233D-EACE-42DE-8727-90C7A7ECE383}" type="datetime1">
              <a:rPr lang="ja-JP" altLang="en-US" smtClean="0"/>
              <a:t>2018/5/15</a:t>
            </a:fld>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5" name="スライド番号プレースホルダー 4"/>
          <p:cNvSpPr>
            <a:spLocks noGrp="1"/>
          </p:cNvSpPr>
          <p:nvPr>
            <p:ph type="sldNum" sz="quarter" idx="12"/>
          </p:nvPr>
        </p:nvSpPr>
        <p:spPr>
          <a:xfrm>
            <a:off x="7097041" y="6356712"/>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615E5F09-35C8-4A21-81C0-D2EEDE0F015E}"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51749152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基本版） 目次_Proposal">
    <p:spTree>
      <p:nvGrpSpPr>
        <p:cNvPr id="1" name=""/>
        <p:cNvGrpSpPr/>
        <p:nvPr/>
      </p:nvGrpSpPr>
      <p:grpSpPr>
        <a:xfrm>
          <a:off x="0" y="0"/>
          <a:ext cx="0" cy="0"/>
          <a:chOff x="0" y="0"/>
          <a:chExt cx="0" cy="0"/>
        </a:xfrm>
      </p:grpSpPr>
      <p:sp>
        <p:nvSpPr>
          <p:cNvPr id="13" name="Content Placeholder 3"/>
          <p:cNvSpPr>
            <a:spLocks noGrp="1"/>
          </p:cNvSpPr>
          <p:nvPr>
            <p:ph sz="quarter" idx="10"/>
          </p:nvPr>
        </p:nvSpPr>
        <p:spPr bwMode="gray">
          <a:xfrm>
            <a:off x="416866" y="1476000"/>
            <a:ext cx="4354604" cy="4824000"/>
          </a:xfrm>
          <a:prstGeom prst="rect">
            <a:avLst/>
          </a:prstGeom>
        </p:spPr>
        <p:txBody>
          <a:bodyPr/>
          <a:lstStyle>
            <a:lvl1pPr>
              <a:tabLst>
                <a:tab pos="5446467" algn="r"/>
              </a:tabLst>
              <a:defRPr/>
            </a:lvl1pPr>
            <a:lvl2pPr>
              <a:tabLst>
                <a:tab pos="5446467" algn="r"/>
              </a:tabLst>
              <a:defRPr/>
            </a:lvl2pPr>
            <a:lvl3pPr>
              <a:tabLst>
                <a:tab pos="5446467" algn="r"/>
              </a:tabLst>
              <a:defRPr/>
            </a:lvl3pPr>
            <a:lvl4pPr>
              <a:tabLst>
                <a:tab pos="5446467" algn="r"/>
              </a:tabLst>
              <a:defRPr/>
            </a:lvl4pPr>
            <a:lvl5pPr>
              <a:tabLst>
                <a:tab pos="5446467"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15" name="Content Placeholder 3"/>
          <p:cNvSpPr>
            <a:spLocks noGrp="1"/>
          </p:cNvSpPr>
          <p:nvPr>
            <p:ph sz="quarter" idx="20"/>
          </p:nvPr>
        </p:nvSpPr>
        <p:spPr bwMode="gray">
          <a:xfrm>
            <a:off x="5131355" y="1476000"/>
            <a:ext cx="4354604" cy="4824000"/>
          </a:xfrm>
          <a:prstGeom prst="rect">
            <a:avLst/>
          </a:prstGeom>
        </p:spPr>
        <p:txBody>
          <a:bodyPr/>
          <a:lstStyle>
            <a:lvl1pPr>
              <a:tabLst>
                <a:tab pos="5446467" algn="r"/>
              </a:tabLst>
              <a:defRPr/>
            </a:lvl1pPr>
            <a:lvl2pPr>
              <a:tabLst>
                <a:tab pos="5446467" algn="r"/>
              </a:tabLst>
              <a:defRPr/>
            </a:lvl2pPr>
            <a:lvl3pPr>
              <a:tabLst>
                <a:tab pos="5446467" algn="r"/>
              </a:tabLst>
              <a:defRPr/>
            </a:lvl3pPr>
            <a:lvl4pPr>
              <a:tabLst>
                <a:tab pos="5446467" algn="r"/>
              </a:tabLst>
              <a:defRPr/>
            </a:lvl4pPr>
            <a:lvl5pPr>
              <a:tabLst>
                <a:tab pos="5446467"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4" name="タイトル 3"/>
          <p:cNvSpPr>
            <a:spLocks noGrp="1"/>
          </p:cNvSpPr>
          <p:nvPr>
            <p:ph type="title" hasCustomPrompt="1"/>
          </p:nvPr>
        </p:nvSpPr>
        <p:spPr bwMode="gray"/>
        <p:txBody>
          <a:bodyPr/>
          <a:lstStyle>
            <a:lvl1pPr>
              <a:defRPr/>
            </a:lvl1pPr>
          </a:lstStyle>
          <a:p>
            <a:r>
              <a:rPr lang="ja-JP" altLang="en-US" dirty="0"/>
              <a:t>キーメッセージを入力（本スライドで一番伝えたいこと＜名詞止め・体言止め不可＞）</a:t>
            </a:r>
            <a:endParaRPr kumimoji="1" lang="ja-JP" altLang="en-US" dirty="0"/>
          </a:p>
        </p:txBody>
      </p:sp>
      <p:sp>
        <p:nvSpPr>
          <p:cNvPr id="5" name="スライド番号プレースホルダ 9"/>
          <p:cNvSpPr>
            <a:spLocks noGrp="1"/>
          </p:cNvSpPr>
          <p:nvPr>
            <p:ph type="sldNum" sz="quarter" idx="13"/>
          </p:nvPr>
        </p:nvSpPr>
        <p:spPr bwMode="gray">
          <a:xfrm>
            <a:off x="417466" y="6588000"/>
            <a:ext cx="179942" cy="169200"/>
          </a:xfrm>
        </p:spPr>
        <p:txBody>
          <a:bodyPr/>
          <a:lstStyle>
            <a:lvl1pPr>
              <a:defRPr>
                <a:solidFill>
                  <a:schemeClr val="tx1"/>
                </a:solidFill>
              </a:defRPr>
            </a:lvl1pPr>
          </a:lstStyle>
          <a:p>
            <a:fld id="{A3EB1B23-9AF8-425B-BAD7-B9FA00F18833}" type="slidenum">
              <a:rPr lang="ja-JP" altLang="en-US" smtClean="0"/>
              <a:pPr/>
              <a:t>‹#›</a:t>
            </a:fld>
            <a:endParaRPr lang="ja-JP" altLang="en-US" dirty="0"/>
          </a:p>
        </p:txBody>
      </p:sp>
    </p:spTree>
    <p:extLst>
      <p:ext uri="{BB962C8B-B14F-4D97-AF65-F5344CB8AC3E}">
        <p14:creationId xmlns:p14="http://schemas.microsoft.com/office/powerpoint/2010/main" val="737264106"/>
      </p:ext>
    </p:extLst>
  </p:cSld>
  <p:clrMapOvr>
    <a:masterClrMapping/>
  </p:clrMapOvr>
  <p:extLst mod="1">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Proposal">
    <p:spTree>
      <p:nvGrpSpPr>
        <p:cNvPr id="1" name=""/>
        <p:cNvGrpSpPr/>
        <p:nvPr/>
      </p:nvGrpSpPr>
      <p:grpSpPr>
        <a:xfrm>
          <a:off x="0" y="0"/>
          <a:ext cx="0" cy="0"/>
          <a:chOff x="0" y="0"/>
          <a:chExt cx="0" cy="0"/>
        </a:xfrm>
      </p:grpSpPr>
      <p:sp>
        <p:nvSpPr>
          <p:cNvPr id="7" name="コンテンツ プレースホルダ 2"/>
          <p:cNvSpPr>
            <a:spLocks noGrp="1"/>
          </p:cNvSpPr>
          <p:nvPr>
            <p:ph idx="1"/>
          </p:nvPr>
        </p:nvSpPr>
        <p:spPr bwMode="gray">
          <a:xfrm>
            <a:off x="416866" y="1476000"/>
            <a:ext cx="4354604" cy="4824000"/>
          </a:xfrm>
          <a:prstGeom prst="rect">
            <a:avLst/>
          </a:prstGeom>
        </p:spPr>
        <p:txBody>
          <a:bodyPr/>
          <a:lstStyle>
            <a:lvl1pPr>
              <a:buNone/>
              <a:defRPr sz="1200" baseline="0">
                <a:latin typeface="Arial" pitchFamily="34" charset="0"/>
                <a:ea typeface="+mn-ea"/>
                <a:cs typeface="Arial" pitchFamily="34" charset="0"/>
              </a:defRPr>
            </a:lvl1pPr>
            <a:lvl2pPr marL="172748" indent="-172748">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496" indent="-172748">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244" marR="0" indent="-172748" algn="l" defTabSz="988716"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6" name="スライド番号プレースホルダ 5"/>
          <p:cNvSpPr>
            <a:spLocks noGrp="1"/>
          </p:cNvSpPr>
          <p:nvPr>
            <p:ph type="sldNum" sz="quarter" idx="10"/>
          </p:nvPr>
        </p:nvSpPr>
        <p:spPr bwMode="gray"/>
        <p:txBody>
          <a:bodyPr/>
          <a:lstStyle>
            <a:lvl1pPr>
              <a:defRPr>
                <a:solidFill>
                  <a:schemeClr val="tx1"/>
                </a:solidFill>
              </a:defRPr>
            </a:lvl1pPr>
          </a:lstStyle>
          <a:p>
            <a:fld id="{0822A2BF-4EE5-45F6-88E1-9AA10A8C672A}" type="slidenum">
              <a:rPr lang="ja-JP" altLang="en-US" smtClean="0"/>
              <a:pPr/>
              <a:t>‹#›</a:t>
            </a:fld>
            <a:endParaRPr lang="ja-JP" altLang="en-US" dirty="0"/>
          </a:p>
        </p:txBody>
      </p:sp>
      <p:sp>
        <p:nvSpPr>
          <p:cNvPr id="3" name="テキスト プレースホルダー 2"/>
          <p:cNvSpPr>
            <a:spLocks noGrp="1"/>
          </p:cNvSpPr>
          <p:nvPr>
            <p:ph type="body" sz="quarter" idx="12" hasCustomPrompt="1"/>
          </p:nvPr>
        </p:nvSpPr>
        <p:spPr bwMode="gray">
          <a:xfrm>
            <a:off x="416866" y="1016000"/>
            <a:ext cx="4354604"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6867" y="136800"/>
            <a:ext cx="9069092"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5878984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基本版） コンテンツ全面_レベル_Proposal">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bwMode="gray">
          <a:xfrm>
            <a:off x="416867" y="1476000"/>
            <a:ext cx="9069092" cy="4824000"/>
          </a:xfrm>
          <a:prstGeom prst="rect">
            <a:avLst/>
          </a:prstGeom>
        </p:spPr>
        <p:txBody>
          <a:bodyPr/>
          <a:lstStyle>
            <a:lvl1pPr>
              <a:buFont typeface="Arial" pitchFamily="34" charset="0"/>
              <a:buNone/>
              <a:defRPr sz="1200" baseline="0">
                <a:latin typeface="Arial" pitchFamily="34" charset="0"/>
                <a:ea typeface="+mn-ea"/>
                <a:cs typeface="Arial" pitchFamily="34" charset="0"/>
              </a:defRPr>
            </a:lvl1pPr>
            <a:lvl2pPr marL="172748" indent="-172748">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496" indent="-172748">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244" indent="-172748">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スライド番号プレースホルダ 8"/>
          <p:cNvSpPr>
            <a:spLocks noGrp="1"/>
          </p:cNvSpPr>
          <p:nvPr>
            <p:ph type="sldNum" sz="quarter" idx="10"/>
          </p:nvPr>
        </p:nvSpPr>
        <p:spPr bwMode="gray"/>
        <p:txBody>
          <a:bodyPr/>
          <a:lstStyle>
            <a:lvl1pPr>
              <a:defRPr>
                <a:solidFill>
                  <a:schemeClr val="tx1"/>
                </a:solidFill>
              </a:defRPr>
            </a:lvl1pPr>
          </a:lstStyle>
          <a:p>
            <a:fld id="{543A0986-838B-4D2A-A95C-8CB1738263FE}" type="slidenum">
              <a:rPr lang="ja-JP" altLang="en-US" smtClean="0"/>
              <a:pPr/>
              <a:t>‹#›</a:t>
            </a:fld>
            <a:endParaRPr lang="ja-JP" altLang="en-US" dirty="0"/>
          </a:p>
        </p:txBody>
      </p:sp>
      <p:sp>
        <p:nvSpPr>
          <p:cNvPr id="8" name="テキスト プレースホルダー 2"/>
          <p:cNvSpPr>
            <a:spLocks noGrp="1"/>
          </p:cNvSpPr>
          <p:nvPr>
            <p:ph type="body" sz="quarter" idx="15" hasCustomPrompt="1"/>
          </p:nvPr>
        </p:nvSpPr>
        <p:spPr bwMode="gray">
          <a:xfrm>
            <a:off x="416866" y="1016000"/>
            <a:ext cx="4354604"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3" name="タイトル 2"/>
          <p:cNvSpPr>
            <a:spLocks noGrp="1"/>
          </p:cNvSpPr>
          <p:nvPr>
            <p:ph type="title" hasCustomPrompt="1"/>
          </p:nvPr>
        </p:nvSpPr>
        <p:spPr bwMode="gray">
          <a:xfrm>
            <a:off x="416867" y="136800"/>
            <a:ext cx="9069092"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6603200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8" name="メインタイトル"/>
          <p:cNvSpPr txBox="1">
            <a:spLocks noChangeArrowheads="1"/>
          </p:cNvSpPr>
          <p:nvPr userDrawn="1"/>
        </p:nvSpPr>
        <p:spPr bwMode="auto">
          <a:xfrm>
            <a:off x="742712" y="2130426"/>
            <a:ext cx="8417401" cy="23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a:lstStyle>
          <a:p>
            <a:endParaRPr lang="en-US" altLang="ja-JP" sz="1800" kern="0" dirty="0">
              <a:solidFill>
                <a:prstClr val="black"/>
              </a:solidFill>
              <a:ea typeface="Segoe UI" panose="020B0502040204020203" pitchFamily="34" charset="0"/>
            </a:endParaRPr>
          </a:p>
        </p:txBody>
      </p:sp>
    </p:spTree>
    <p:extLst>
      <p:ext uri="{BB962C8B-B14F-4D97-AF65-F5344CB8AC3E}">
        <p14:creationId xmlns:p14="http://schemas.microsoft.com/office/powerpoint/2010/main" val="26377651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sp>
        <p:nvSpPr>
          <p:cNvPr id="9" name="Line 3"/>
          <p:cNvSpPr>
            <a:spLocks noChangeShapeType="1"/>
          </p:cNvSpPr>
          <p:nvPr userDrawn="1"/>
        </p:nvSpPr>
        <p:spPr bwMode="auto">
          <a:xfrm>
            <a:off x="4662580" y="4005263"/>
            <a:ext cx="5040284" cy="0"/>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1400">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7031743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47" y="765175"/>
            <a:ext cx="9645732" cy="1007641"/>
          </a:xfrm>
          <a:prstGeom prst="roundRect">
            <a:avLst/>
          </a:prstGeom>
          <a:solidFill>
            <a:srgbClr val="CCECFF"/>
          </a:solidFill>
          <a:ln w="28575">
            <a:solidFill>
              <a:srgbClr val="00B0F0"/>
            </a:solidFill>
          </a:ln>
        </p:spPr>
        <p:txBody>
          <a:bodyPr/>
          <a:lstStyle>
            <a:lvl1pPr marL="342900" indent="-342900">
              <a:buFont typeface="Wingdings" panose="05000000000000000000" pitchFamily="2" charset="2"/>
              <a:buChar char="n"/>
              <a:defRPr sz="2000">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1912" y="6309321"/>
            <a:ext cx="916460" cy="548679"/>
          </a:xfrm>
          <a:prstGeom prst="rect">
            <a:avLst/>
          </a:prstGeom>
          <a:ln/>
        </p:spPr>
        <p:txBody>
          <a:bodyPr/>
          <a:lstStyle>
            <a:lvl1pPr>
              <a:defRPr sz="2800" baseline="0">
                <a:latin typeface="Segoe UI" panose="020B0502040204020203" pitchFamily="34" charset="0"/>
                <a:ea typeface="メイリオ" panose="020B0604030504040204" pitchFamily="50" charset="-128"/>
              </a:defRPr>
            </a:lvl1pPr>
          </a:lstStyle>
          <a:p>
            <a:pPr algn="ctr">
              <a:defRPr/>
            </a:pPr>
            <a:fld id="{BDFA821F-5B8F-40E7-880D-F42062A68A54}" type="slidenum">
              <a:rPr lang="en-US" altLang="ja-JP" smtClean="0">
                <a:solidFill>
                  <a:prstClr val="black"/>
                </a:solidFill>
              </a:rPr>
              <a:pPr algn="ctr">
                <a:defRPr/>
              </a:pPr>
              <a:t>‹#›</a:t>
            </a:fld>
            <a:endParaRPr lang="en-US" altLang="ja-JP" dirty="0">
              <a:solidFill>
                <a:prstClr val="black"/>
              </a:solidFill>
            </a:endParaRPr>
          </a:p>
        </p:txBody>
      </p:sp>
    </p:spTree>
    <p:extLst>
      <p:ext uri="{BB962C8B-B14F-4D97-AF65-F5344CB8AC3E}">
        <p14:creationId xmlns:p14="http://schemas.microsoft.com/office/powerpoint/2010/main" val="34800144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6" name="タイトル"/>
          <p:cNvSpPr>
            <a:spLocks noGrp="1"/>
          </p:cNvSpPr>
          <p:nvPr>
            <p:ph type="title"/>
          </p:nvPr>
        </p:nvSpPr>
        <p:spPr>
          <a:xfrm>
            <a:off x="199960" y="116633"/>
            <a:ext cx="9502903" cy="398463"/>
          </a:xfr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9" name="Rectangle 6"/>
          <p:cNvSpPr>
            <a:spLocks noGrp="1" noChangeArrowheads="1"/>
          </p:cNvSpPr>
          <p:nvPr>
            <p:ph type="sldNum" sz="quarter" idx="12"/>
          </p:nvPr>
        </p:nvSpPr>
        <p:spPr>
          <a:xfrm>
            <a:off x="9001912" y="6309321"/>
            <a:ext cx="916460" cy="548679"/>
          </a:xfrm>
          <a:prstGeom prst="rect">
            <a:avLst/>
          </a:prstGeom>
          <a:ln/>
        </p:spPr>
        <p:txBody>
          <a:bodyPr/>
          <a:lstStyle>
            <a:lvl1pPr>
              <a:defRPr sz="2800" baseline="0">
                <a:latin typeface="Segoe UI" panose="020B0502040204020203" pitchFamily="34" charset="0"/>
                <a:ea typeface="メイリオ" panose="020B0604030504040204" pitchFamily="50" charset="-128"/>
              </a:defRPr>
            </a:lvl1pPr>
          </a:lstStyle>
          <a:p>
            <a:pPr algn="ctr">
              <a:defRPr/>
            </a:pPr>
            <a:fld id="{BDFA821F-5B8F-40E7-880D-F42062A68A54}" type="slidenum">
              <a:rPr lang="en-US" altLang="ja-JP" smtClean="0">
                <a:solidFill>
                  <a:prstClr val="black"/>
                </a:solidFill>
              </a:rPr>
              <a:pPr algn="ctr">
                <a:defRPr/>
              </a:pPr>
              <a:t>‹#›</a:t>
            </a:fld>
            <a:endParaRPr lang="en-US" altLang="ja-JP" dirty="0">
              <a:solidFill>
                <a:prstClr val="black"/>
              </a:solidFill>
            </a:endParaRPr>
          </a:p>
        </p:txBody>
      </p:sp>
    </p:spTree>
    <p:extLst>
      <p:ext uri="{BB962C8B-B14F-4D97-AF65-F5344CB8AC3E}">
        <p14:creationId xmlns:p14="http://schemas.microsoft.com/office/powerpoint/2010/main" val="39342226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712" y="2130431"/>
            <a:ext cx="8417401"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424" y="3886200"/>
            <a:ext cx="6931978"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9BE2321C-2B70-44BE-833F-19EFB0F278A2}"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616B4DFB-DB2A-B346-8D37-BFAF8740848F}" type="slidenum">
              <a:rPr lang="ja-JP" altLang="en-US"/>
              <a:pPr>
                <a:defRPr/>
              </a:pPr>
              <a:t>‹#›</a:t>
            </a:fld>
            <a:endParaRPr lang="ja-JP" altLang="en-US"/>
          </a:p>
        </p:txBody>
      </p:sp>
    </p:spTree>
    <p:extLst>
      <p:ext uri="{BB962C8B-B14F-4D97-AF65-F5344CB8AC3E}">
        <p14:creationId xmlns:p14="http://schemas.microsoft.com/office/powerpoint/2010/main" val="140400694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cSld name="（基本版） コンテンツ左サイド_レベル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extLst/>
          </p:nvPr>
        </p:nvGraphicFramePr>
        <p:xfrm>
          <a:off x="1591" y="1604"/>
          <a:ext cx="1586" cy="1587"/>
        </p:xfrm>
        <a:graphic>
          <a:graphicData uri="http://schemas.openxmlformats.org/presentationml/2006/ole">
            <mc:AlternateContent xmlns:mc="http://schemas.openxmlformats.org/markup-compatibility/2006">
              <mc:Choice xmlns:v="urn:schemas-microsoft-com:vml" Requires="v">
                <p:oleObj spid="_x0000_s16387" name="think-cell Slide" r:id="rId4" imgW="528" imgH="528" progId="TCLayout.ActiveDocument.1">
                  <p:embed/>
                </p:oleObj>
              </mc:Choice>
              <mc:Fallback>
                <p:oleObj name="think-cell Slide" r:id="rId4" imgW="528" imgH="528" progId="TCLayout.ActiveDocument.1">
                  <p:embed/>
                  <p:pic>
                    <p:nvPicPr>
                      <p:cNvPr id="4" name="オブジェクト 3" hidden="1"/>
                      <p:cNvPicPr/>
                      <p:nvPr/>
                    </p:nvPicPr>
                    <p:blipFill>
                      <a:blip r:embed="rId5"/>
                      <a:stretch>
                        <a:fillRect/>
                      </a:stretch>
                    </p:blipFill>
                    <p:spPr>
                      <a:xfrm>
                        <a:off x="1591" y="1604"/>
                        <a:ext cx="1586" cy="1587"/>
                      </a:xfrm>
                      <a:prstGeom prst="rect">
                        <a:avLst/>
                      </a:prstGeom>
                    </p:spPr>
                  </p:pic>
                </p:oleObj>
              </mc:Fallback>
            </mc:AlternateContent>
          </a:graphicData>
        </a:graphic>
      </p:graphicFrame>
      <p:sp>
        <p:nvSpPr>
          <p:cNvPr id="7" name="コンテンツ プレースホルダ 2"/>
          <p:cNvSpPr>
            <a:spLocks noGrp="1"/>
          </p:cNvSpPr>
          <p:nvPr>
            <p:ph idx="1"/>
          </p:nvPr>
        </p:nvSpPr>
        <p:spPr bwMode="gray">
          <a:xfrm>
            <a:off x="416868" y="1476000"/>
            <a:ext cx="4354604" cy="4824000"/>
          </a:xfrm>
          <a:prstGeom prst="rect">
            <a:avLst/>
          </a:prstGeom>
        </p:spPr>
        <p:txBody>
          <a:bodyPr/>
          <a:lstStyle>
            <a:lvl1pPr>
              <a:buNone/>
              <a:defRPr sz="1108" baseline="0">
                <a:latin typeface="+mn-lt"/>
                <a:ea typeface="+mn-ea"/>
                <a:cs typeface="Arial" pitchFamily="34" charset="0"/>
              </a:defRPr>
            </a:lvl1pPr>
            <a:lvl2pPr marL="159412" indent="-159412">
              <a:lnSpc>
                <a:spcPct val="106000"/>
              </a:lnSpc>
              <a:spcBef>
                <a:spcPts val="975"/>
              </a:spcBef>
              <a:buFont typeface="Wingdings" pitchFamily="2" charset="2"/>
              <a:buChar char="n"/>
              <a:defRPr sz="1108" baseline="0">
                <a:latin typeface="+mn-lt"/>
                <a:ea typeface="+mn-ea"/>
                <a:cs typeface="Arial" pitchFamily="34" charset="0"/>
              </a:defRPr>
            </a:lvl2pPr>
            <a:lvl3pPr marL="318823" indent="-159412">
              <a:lnSpc>
                <a:spcPct val="106000"/>
              </a:lnSpc>
              <a:spcBef>
                <a:spcPts val="443"/>
              </a:spcBef>
              <a:buFont typeface="Wingdings" pitchFamily="2" charset="2"/>
              <a:buChar char="Ø"/>
              <a:defRPr sz="1108" baseline="0">
                <a:latin typeface="+mn-lt"/>
                <a:ea typeface="+mn-ea"/>
                <a:cs typeface="Arial" pitchFamily="34" charset="0"/>
              </a:defRPr>
            </a:lvl3pPr>
            <a:lvl4pPr marL="478235" marR="0" indent="-159412" algn="l" defTabSz="912387" rtl="0" eaLnBrk="1" fontAlgn="auto" latinLnBrk="0" hangingPunct="1">
              <a:lnSpc>
                <a:spcPct val="106000"/>
              </a:lnSpc>
              <a:spcBef>
                <a:spcPts val="223"/>
              </a:spcBef>
              <a:spcAft>
                <a:spcPts val="0"/>
              </a:spcAft>
              <a:buClrTx/>
              <a:buSzTx/>
              <a:buFont typeface="Arial" pitchFamily="34" charset="0"/>
              <a:buChar char="•"/>
              <a:tabLst/>
              <a:defRPr sz="1108"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6" name="スライド番号プレースホルダ 5"/>
          <p:cNvSpPr>
            <a:spLocks noGrp="1"/>
          </p:cNvSpPr>
          <p:nvPr>
            <p:ph type="sldNum" sz="quarter" idx="10"/>
          </p:nvPr>
        </p:nvSpPr>
        <p:spPr bwMode="gray">
          <a:xfrm>
            <a:off x="416868" y="6588000"/>
            <a:ext cx="179942" cy="169200"/>
          </a:xfrm>
        </p:spPr>
        <p:txBody>
          <a:bodyPr/>
          <a:lstStyle>
            <a:lvl1pPr>
              <a:defRPr>
                <a:solidFill>
                  <a:schemeClr val="tx1"/>
                </a:solidFill>
              </a:defRPr>
            </a:lvl1pPr>
          </a:lstStyle>
          <a:p>
            <a:fld id="{0822A2BF-4EE5-45F6-88E1-9AA10A8C672A}"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p:txBody>
          <a:bodyPr/>
          <a:lstStyle>
            <a:lvl1pPr>
              <a:defRPr>
                <a:solidFill>
                  <a:schemeClr val="tx1"/>
                </a:solidFill>
              </a:defRPr>
            </a:lvl1pPr>
          </a:lstStyle>
          <a:p>
            <a:r>
              <a:rPr lang="en-GB" altLang="en-GB"/>
              <a:t>Proposal Template</a:t>
            </a:r>
            <a:endParaRPr lang="en-GB" altLang="en-GB" dirty="0"/>
          </a:p>
        </p:txBody>
      </p:sp>
      <p:sp>
        <p:nvSpPr>
          <p:cNvPr id="3" name="テキスト プレースホルダー 2"/>
          <p:cNvSpPr>
            <a:spLocks noGrp="1"/>
          </p:cNvSpPr>
          <p:nvPr>
            <p:ph type="body" sz="quarter" idx="12" hasCustomPrompt="1"/>
          </p:nvPr>
        </p:nvSpPr>
        <p:spPr bwMode="gray">
          <a:xfrm>
            <a:off x="416868" y="1016000"/>
            <a:ext cx="4354604" cy="432000"/>
          </a:xfrm>
          <a:prstGeom prst="rect">
            <a:avLst/>
          </a:prstGeom>
        </p:spPr>
        <p:txBody>
          <a:bodyPr wrap="none" anchor="ctr">
            <a:noAutofit/>
          </a:bodyPr>
          <a:lstStyle>
            <a:lvl1pPr>
              <a:lnSpc>
                <a:spcPct val="100000"/>
              </a:lnSpc>
              <a:spcBef>
                <a:spcPts val="0"/>
              </a:spcBef>
              <a:defRPr sz="1292"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6868" y="136800"/>
            <a:ext cx="9069092"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413178099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cSld name="（基本版） タイトルのみ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2"/>
            </p:custDataLst>
            <p:extLst/>
          </p:nvPr>
        </p:nvGraphicFramePr>
        <p:xfrm>
          <a:off x="1591" y="1599"/>
          <a:ext cx="1586" cy="1587"/>
        </p:xfrm>
        <a:graphic>
          <a:graphicData uri="http://schemas.openxmlformats.org/presentationml/2006/ole">
            <mc:AlternateContent xmlns:mc="http://schemas.openxmlformats.org/markup-compatibility/2006">
              <mc:Choice xmlns:v="urn:schemas-microsoft-com:vml" Requires="v">
                <p:oleObj spid="_x0000_s17411" name="think-cell Slide" r:id="rId4" imgW="528" imgH="528" progId="TCLayout.ActiveDocument.1">
                  <p:embed/>
                </p:oleObj>
              </mc:Choice>
              <mc:Fallback>
                <p:oleObj name="think-cell Slide" r:id="rId4" imgW="528" imgH="528" progId="TCLayout.ActiveDocument.1">
                  <p:embed/>
                  <p:pic>
                    <p:nvPicPr>
                      <p:cNvPr id="2" name="オブジェクト 1" hidden="1"/>
                      <p:cNvPicPr/>
                      <p:nvPr/>
                    </p:nvPicPr>
                    <p:blipFill>
                      <a:blip r:embed="rId5"/>
                      <a:stretch>
                        <a:fillRect/>
                      </a:stretch>
                    </p:blipFill>
                    <p:spPr>
                      <a:xfrm>
                        <a:off x="1591" y="1599"/>
                        <a:ext cx="1586" cy="1587"/>
                      </a:xfrm>
                      <a:prstGeom prst="rect">
                        <a:avLst/>
                      </a:prstGeom>
                    </p:spPr>
                  </p:pic>
                </p:oleObj>
              </mc:Fallback>
            </mc:AlternateContent>
          </a:graphicData>
        </a:graphic>
      </p:graphicFrame>
      <p:sp>
        <p:nvSpPr>
          <p:cNvPr id="4" name="スライド番号プレースホルダ 3"/>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9" name="テキスト プレースホルダー 2"/>
          <p:cNvSpPr>
            <a:spLocks noGrp="1"/>
          </p:cNvSpPr>
          <p:nvPr>
            <p:ph type="body" sz="quarter" idx="15" hasCustomPrompt="1"/>
          </p:nvPr>
        </p:nvSpPr>
        <p:spPr bwMode="gray">
          <a:xfrm>
            <a:off x="416868" y="1016000"/>
            <a:ext cx="4354604"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6" name="タイトル 5"/>
          <p:cNvSpPr>
            <a:spLocks noGrp="1"/>
          </p:cNvSpPr>
          <p:nvPr>
            <p:ph type="title" hasCustomPrompt="1"/>
          </p:nvPr>
        </p:nvSpPr>
        <p:spPr bwMode="gray">
          <a:xfrm>
            <a:off x="416868" y="136800"/>
            <a:ext cx="9069092"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569662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DDAD27EA-04B1-42C9-BE08-5CA10DB9461D}" type="datetime1">
              <a:rPr lang="ja-JP" altLang="en-US" smtClean="0"/>
              <a:t>2018/5/15</a:t>
            </a:fld>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4" name="スライド番号プレースホルダー 3"/>
          <p:cNvSpPr>
            <a:spLocks noGrp="1"/>
          </p:cNvSpPr>
          <p:nvPr>
            <p:ph type="sldNum" sz="quarter" idx="12"/>
          </p:nvPr>
        </p:nvSpPr>
        <p:spPr>
          <a:xfrm>
            <a:off x="7097041" y="6356712"/>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5475755F-D21C-48E1-9FAB-6237DBE750FC}"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24342859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7853" y="1122363"/>
            <a:ext cx="7427119" cy="2387600"/>
          </a:xfrm>
        </p:spPr>
        <p:txBody>
          <a:bodyPr anchor="b"/>
          <a:lstStyle>
            <a:lvl1pPr algn="ctr">
              <a:defRPr sz="4873"/>
            </a:lvl1pPr>
          </a:lstStyle>
          <a:p>
            <a:r>
              <a:rPr kumimoji="1" lang="ja-JP" altLang="en-US"/>
              <a:t>マスター タイトルの書式設定</a:t>
            </a:r>
          </a:p>
        </p:txBody>
      </p:sp>
      <p:sp>
        <p:nvSpPr>
          <p:cNvPr id="3" name="サブタイトル 2"/>
          <p:cNvSpPr>
            <a:spLocks noGrp="1"/>
          </p:cNvSpPr>
          <p:nvPr>
            <p:ph type="subTitle" idx="1"/>
          </p:nvPr>
        </p:nvSpPr>
        <p:spPr>
          <a:xfrm>
            <a:off x="1237853" y="3602038"/>
            <a:ext cx="7427119" cy="1655762"/>
          </a:xfrm>
        </p:spPr>
        <p:txBody>
          <a:bodyPr/>
          <a:lstStyle>
            <a:lvl1pPr marL="0" indent="0" algn="ctr">
              <a:buNone/>
              <a:defRPr sz="1949"/>
            </a:lvl1pPr>
            <a:lvl2pPr marL="371338" indent="0" algn="ctr">
              <a:buNone/>
              <a:defRPr sz="1624"/>
            </a:lvl2pPr>
            <a:lvl3pPr marL="742676" indent="0" algn="ctr">
              <a:buNone/>
              <a:defRPr sz="1462"/>
            </a:lvl3pPr>
            <a:lvl4pPr marL="1114014" indent="0" algn="ctr">
              <a:buNone/>
              <a:defRPr sz="1300"/>
            </a:lvl4pPr>
            <a:lvl5pPr marL="1485351" indent="0" algn="ctr">
              <a:buNone/>
              <a:defRPr sz="1300"/>
            </a:lvl5pPr>
            <a:lvl6pPr marL="1856689" indent="0" algn="ctr">
              <a:buNone/>
              <a:defRPr sz="1300"/>
            </a:lvl6pPr>
            <a:lvl7pPr marL="2228027" indent="0" algn="ctr">
              <a:buNone/>
              <a:defRPr sz="1300"/>
            </a:lvl7pPr>
            <a:lvl8pPr marL="2599365" indent="0" algn="ctr">
              <a:buNone/>
              <a:defRPr sz="1300"/>
            </a:lvl8pPr>
            <a:lvl9pPr marL="2970703" indent="0" algn="ctr">
              <a:buNone/>
              <a:defRPr sz="13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a:defRPr/>
            </a:pPr>
            <a:fld id="{9BE2321C-2B70-44BE-833F-19EFB0F278A2}"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616B4DFB-DB2A-B346-8D37-BFAF8740848F}" type="slidenum">
              <a:rPr lang="ja-JP" altLang="en-US" smtClean="0"/>
              <a:pPr>
                <a:defRPr/>
              </a:pPr>
              <a:t>‹#›</a:t>
            </a:fld>
            <a:endParaRPr lang="ja-JP" altLang="en-US"/>
          </a:p>
        </p:txBody>
      </p:sp>
    </p:spTree>
    <p:extLst>
      <p:ext uri="{BB962C8B-B14F-4D97-AF65-F5344CB8AC3E}">
        <p14:creationId xmlns:p14="http://schemas.microsoft.com/office/powerpoint/2010/main" val="368876916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7C12CC1-C848-4AB9-BCC3-8DFDBA9EC38E}" type="datetimeFigureOut">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151A726-C94B-419D-AB33-3ED000D7AEF7}" type="slidenum">
              <a:rPr kumimoji="1" lang="ja-JP" altLang="en-US" smtClean="0"/>
              <a:t>‹#›</a:t>
            </a:fld>
            <a:endParaRPr kumimoji="1" lang="ja-JP" altLang="en-US"/>
          </a:p>
        </p:txBody>
      </p:sp>
    </p:spTree>
    <p:extLst>
      <p:ext uri="{BB962C8B-B14F-4D97-AF65-F5344CB8AC3E}">
        <p14:creationId xmlns:p14="http://schemas.microsoft.com/office/powerpoint/2010/main" val="849055098"/>
      </p:ext>
    </p:extLst>
  </p:cSld>
  <p:clrMapOvr>
    <a:masterClrMapping/>
  </p:clrMapOvr>
  <p:hf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661" y="1709739"/>
            <a:ext cx="8541187" cy="2852737"/>
          </a:xfrm>
        </p:spPr>
        <p:txBody>
          <a:bodyPr anchor="b"/>
          <a:lstStyle>
            <a:lvl1pPr>
              <a:defRPr sz="4873"/>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5661" y="4589464"/>
            <a:ext cx="8541187" cy="1500187"/>
          </a:xfrm>
        </p:spPr>
        <p:txBody>
          <a:bodyPr/>
          <a:lstStyle>
            <a:lvl1pPr marL="0" indent="0">
              <a:buNone/>
              <a:defRPr sz="1949">
                <a:solidFill>
                  <a:schemeClr val="tx1">
                    <a:tint val="75000"/>
                  </a:schemeClr>
                </a:solidFill>
              </a:defRPr>
            </a:lvl1pPr>
            <a:lvl2pPr marL="371338" indent="0">
              <a:buNone/>
              <a:defRPr sz="1624">
                <a:solidFill>
                  <a:schemeClr val="tx1">
                    <a:tint val="75000"/>
                  </a:schemeClr>
                </a:solidFill>
              </a:defRPr>
            </a:lvl2pPr>
            <a:lvl3pPr marL="742676" indent="0">
              <a:buNone/>
              <a:defRPr sz="1462">
                <a:solidFill>
                  <a:schemeClr val="tx1">
                    <a:tint val="75000"/>
                  </a:schemeClr>
                </a:solidFill>
              </a:defRPr>
            </a:lvl3pPr>
            <a:lvl4pPr marL="1114014" indent="0">
              <a:buNone/>
              <a:defRPr sz="1300">
                <a:solidFill>
                  <a:schemeClr val="tx1">
                    <a:tint val="75000"/>
                  </a:schemeClr>
                </a:solidFill>
              </a:defRPr>
            </a:lvl4pPr>
            <a:lvl5pPr marL="1485351" indent="0">
              <a:buNone/>
              <a:defRPr sz="1300">
                <a:solidFill>
                  <a:schemeClr val="tx1">
                    <a:tint val="75000"/>
                  </a:schemeClr>
                </a:solidFill>
              </a:defRPr>
            </a:lvl5pPr>
            <a:lvl6pPr marL="1856689" indent="0">
              <a:buNone/>
              <a:defRPr sz="1300">
                <a:solidFill>
                  <a:schemeClr val="tx1">
                    <a:tint val="75000"/>
                  </a:schemeClr>
                </a:solidFill>
              </a:defRPr>
            </a:lvl6pPr>
            <a:lvl7pPr marL="2228027" indent="0">
              <a:buNone/>
              <a:defRPr sz="1300">
                <a:solidFill>
                  <a:schemeClr val="tx1">
                    <a:tint val="75000"/>
                  </a:schemeClr>
                </a:solidFill>
              </a:defRPr>
            </a:lvl7pPr>
            <a:lvl8pPr marL="2599365" indent="0">
              <a:buNone/>
              <a:defRPr sz="1300">
                <a:solidFill>
                  <a:schemeClr val="tx1">
                    <a:tint val="75000"/>
                  </a:schemeClr>
                </a:solidFill>
              </a:defRPr>
            </a:lvl8pPr>
            <a:lvl9pPr marL="2970703"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7C12CC1-C848-4AB9-BCC3-8DFDBA9EC38E}" type="datetimeFigureOut">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151A726-C94B-419D-AB33-3ED000D7AEF7}" type="slidenum">
              <a:rPr kumimoji="1" lang="ja-JP" altLang="en-US" smtClean="0"/>
              <a:t>‹#›</a:t>
            </a:fld>
            <a:endParaRPr kumimoji="1" lang="ja-JP" altLang="en-US"/>
          </a:p>
        </p:txBody>
      </p:sp>
    </p:spTree>
    <p:extLst>
      <p:ext uri="{BB962C8B-B14F-4D97-AF65-F5344CB8AC3E}">
        <p14:creationId xmlns:p14="http://schemas.microsoft.com/office/powerpoint/2010/main" val="3871280748"/>
      </p:ext>
    </p:extLst>
  </p:cSld>
  <p:clrMapOvr>
    <a:masterClrMapping/>
  </p:clrMapOvr>
  <p:hf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0819" y="1825625"/>
            <a:ext cx="4208701"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13305" y="1825625"/>
            <a:ext cx="4208701"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7C12CC1-C848-4AB9-BCC3-8DFDBA9EC38E}" type="datetimeFigureOut">
              <a:rPr kumimoji="1" lang="ja-JP" altLang="en-US" smtClean="0"/>
              <a:t>2018/5/15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151A726-C94B-419D-AB33-3ED000D7AEF7}" type="slidenum">
              <a:rPr kumimoji="1" lang="ja-JP" altLang="en-US" smtClean="0"/>
              <a:t>‹#›</a:t>
            </a:fld>
            <a:endParaRPr kumimoji="1" lang="ja-JP" altLang="en-US"/>
          </a:p>
        </p:txBody>
      </p:sp>
    </p:spTree>
    <p:extLst>
      <p:ext uri="{BB962C8B-B14F-4D97-AF65-F5344CB8AC3E}">
        <p14:creationId xmlns:p14="http://schemas.microsoft.com/office/powerpoint/2010/main" val="3789662554"/>
      </p:ext>
    </p:extLst>
  </p:cSld>
  <p:clrMapOvr>
    <a:masterClrMapping/>
  </p:clrMapOvr>
  <p:hf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109" y="365126"/>
            <a:ext cx="8541187"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109" y="1681163"/>
            <a:ext cx="4189359" cy="823912"/>
          </a:xfrm>
        </p:spPr>
        <p:txBody>
          <a:bodyPr anchor="b"/>
          <a:lstStyle>
            <a:lvl1pPr marL="0" indent="0">
              <a:buNone/>
              <a:defRPr sz="1949" b="1"/>
            </a:lvl1pPr>
            <a:lvl2pPr marL="371338" indent="0">
              <a:buNone/>
              <a:defRPr sz="1624" b="1"/>
            </a:lvl2pPr>
            <a:lvl3pPr marL="742676" indent="0">
              <a:buNone/>
              <a:defRPr sz="1462" b="1"/>
            </a:lvl3pPr>
            <a:lvl4pPr marL="1114014" indent="0">
              <a:buNone/>
              <a:defRPr sz="1300" b="1"/>
            </a:lvl4pPr>
            <a:lvl5pPr marL="1485351" indent="0">
              <a:buNone/>
              <a:defRPr sz="1300" b="1"/>
            </a:lvl5pPr>
            <a:lvl6pPr marL="1856689" indent="0">
              <a:buNone/>
              <a:defRPr sz="1300" b="1"/>
            </a:lvl6pPr>
            <a:lvl7pPr marL="2228027" indent="0">
              <a:buNone/>
              <a:defRPr sz="1300" b="1"/>
            </a:lvl7pPr>
            <a:lvl8pPr marL="2599365" indent="0">
              <a:buNone/>
              <a:defRPr sz="1300" b="1"/>
            </a:lvl8pPr>
            <a:lvl9pPr marL="2970703" indent="0">
              <a:buNone/>
              <a:defRPr sz="13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109" y="2505075"/>
            <a:ext cx="4189359"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3305" y="1681163"/>
            <a:ext cx="4209990" cy="823912"/>
          </a:xfrm>
        </p:spPr>
        <p:txBody>
          <a:bodyPr anchor="b"/>
          <a:lstStyle>
            <a:lvl1pPr marL="0" indent="0">
              <a:buNone/>
              <a:defRPr sz="1949" b="1"/>
            </a:lvl1pPr>
            <a:lvl2pPr marL="371338" indent="0">
              <a:buNone/>
              <a:defRPr sz="1624" b="1"/>
            </a:lvl2pPr>
            <a:lvl3pPr marL="742676" indent="0">
              <a:buNone/>
              <a:defRPr sz="1462" b="1"/>
            </a:lvl3pPr>
            <a:lvl4pPr marL="1114014" indent="0">
              <a:buNone/>
              <a:defRPr sz="1300" b="1"/>
            </a:lvl4pPr>
            <a:lvl5pPr marL="1485351" indent="0">
              <a:buNone/>
              <a:defRPr sz="1300" b="1"/>
            </a:lvl5pPr>
            <a:lvl6pPr marL="1856689" indent="0">
              <a:buNone/>
              <a:defRPr sz="1300" b="1"/>
            </a:lvl6pPr>
            <a:lvl7pPr marL="2228027" indent="0">
              <a:buNone/>
              <a:defRPr sz="1300" b="1"/>
            </a:lvl7pPr>
            <a:lvl8pPr marL="2599365" indent="0">
              <a:buNone/>
              <a:defRPr sz="1300" b="1"/>
            </a:lvl8pPr>
            <a:lvl9pPr marL="2970703" indent="0">
              <a:buNone/>
              <a:defRPr sz="13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3305" y="2505075"/>
            <a:ext cx="420999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7C12CC1-C848-4AB9-BCC3-8DFDBA9EC38E}" type="datetimeFigureOut">
              <a:rPr kumimoji="1" lang="ja-JP" altLang="en-US" smtClean="0"/>
              <a:t>2018/5/15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151A726-C94B-419D-AB33-3ED000D7AEF7}" type="slidenum">
              <a:rPr kumimoji="1" lang="ja-JP" altLang="en-US" smtClean="0"/>
              <a:t>‹#›</a:t>
            </a:fld>
            <a:endParaRPr kumimoji="1" lang="ja-JP" altLang="en-US"/>
          </a:p>
        </p:txBody>
      </p:sp>
    </p:spTree>
    <p:extLst>
      <p:ext uri="{BB962C8B-B14F-4D97-AF65-F5344CB8AC3E}">
        <p14:creationId xmlns:p14="http://schemas.microsoft.com/office/powerpoint/2010/main" val="3240389525"/>
      </p:ext>
    </p:extLst>
  </p:cSld>
  <p:clrMapOvr>
    <a:masterClrMapping/>
  </p:clrMapOvr>
  <p:hf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7C12CC1-C848-4AB9-BCC3-8DFDBA9EC38E}" type="datetimeFigureOut">
              <a:rPr kumimoji="1" lang="ja-JP" altLang="en-US" smtClean="0"/>
              <a:t>2018/5/15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151A726-C94B-419D-AB33-3ED000D7AEF7}" type="slidenum">
              <a:rPr kumimoji="1" lang="ja-JP" altLang="en-US" smtClean="0"/>
              <a:t>‹#›</a:t>
            </a:fld>
            <a:endParaRPr kumimoji="1" lang="ja-JP" altLang="en-US"/>
          </a:p>
        </p:txBody>
      </p:sp>
    </p:spTree>
    <p:extLst>
      <p:ext uri="{BB962C8B-B14F-4D97-AF65-F5344CB8AC3E}">
        <p14:creationId xmlns:p14="http://schemas.microsoft.com/office/powerpoint/2010/main" val="1726094160"/>
      </p:ext>
    </p:extLst>
  </p:cSld>
  <p:clrMapOvr>
    <a:masterClrMapping/>
  </p:clrMapOvr>
  <p:hf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7C12CC1-C848-4AB9-BCC3-8DFDBA9EC38E}" type="datetimeFigureOut">
              <a:rPr kumimoji="1" lang="ja-JP" altLang="en-US" smtClean="0"/>
              <a:t>2018/5/15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151A726-C94B-419D-AB33-3ED000D7AEF7}" type="slidenum">
              <a:rPr kumimoji="1" lang="ja-JP" altLang="en-US" smtClean="0"/>
              <a:t>‹#›</a:t>
            </a:fld>
            <a:endParaRPr kumimoji="1" lang="ja-JP" altLang="en-US"/>
          </a:p>
        </p:txBody>
      </p:sp>
    </p:spTree>
    <p:extLst>
      <p:ext uri="{BB962C8B-B14F-4D97-AF65-F5344CB8AC3E}">
        <p14:creationId xmlns:p14="http://schemas.microsoft.com/office/powerpoint/2010/main" val="2709076433"/>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109" y="457200"/>
            <a:ext cx="3193919" cy="1600200"/>
          </a:xfrm>
        </p:spPr>
        <p:txBody>
          <a:bodyPr anchor="b"/>
          <a:lstStyle>
            <a:lvl1pPr>
              <a:defRPr sz="2599"/>
            </a:lvl1pPr>
          </a:lstStyle>
          <a:p>
            <a:r>
              <a:rPr kumimoji="1" lang="ja-JP" altLang="en-US"/>
              <a:t>マスター タイトルの書式設定</a:t>
            </a:r>
          </a:p>
        </p:txBody>
      </p:sp>
      <p:sp>
        <p:nvSpPr>
          <p:cNvPr id="3" name="コンテンツ プレースホルダー 2"/>
          <p:cNvSpPr>
            <a:spLocks noGrp="1"/>
          </p:cNvSpPr>
          <p:nvPr>
            <p:ph idx="1"/>
          </p:nvPr>
        </p:nvSpPr>
        <p:spPr>
          <a:xfrm>
            <a:off x="4209991" y="987426"/>
            <a:ext cx="5013305" cy="4873625"/>
          </a:xfrm>
        </p:spPr>
        <p:txBody>
          <a:bodyPr/>
          <a:lstStyle>
            <a:lvl1pPr>
              <a:defRPr sz="2599"/>
            </a:lvl1pPr>
            <a:lvl2pPr>
              <a:defRPr sz="2274"/>
            </a:lvl2pPr>
            <a:lvl3pPr>
              <a:defRPr sz="1949"/>
            </a:lvl3pPr>
            <a:lvl4pPr>
              <a:defRPr sz="1624"/>
            </a:lvl4pPr>
            <a:lvl5pPr>
              <a:defRPr sz="1624"/>
            </a:lvl5pPr>
            <a:lvl6pPr>
              <a:defRPr sz="1624"/>
            </a:lvl6pPr>
            <a:lvl7pPr>
              <a:defRPr sz="1624"/>
            </a:lvl7pPr>
            <a:lvl8pPr>
              <a:defRPr sz="1624"/>
            </a:lvl8pPr>
            <a:lvl9pPr>
              <a:defRPr sz="162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109" y="2057400"/>
            <a:ext cx="3193919" cy="3811588"/>
          </a:xfrm>
        </p:spPr>
        <p:txBody>
          <a:bodyPr/>
          <a:lstStyle>
            <a:lvl1pPr marL="0" indent="0">
              <a:buNone/>
              <a:defRPr sz="1300"/>
            </a:lvl1pPr>
            <a:lvl2pPr marL="371338" indent="0">
              <a:buNone/>
              <a:defRPr sz="1137"/>
            </a:lvl2pPr>
            <a:lvl3pPr marL="742676" indent="0">
              <a:buNone/>
              <a:defRPr sz="975"/>
            </a:lvl3pPr>
            <a:lvl4pPr marL="1114014" indent="0">
              <a:buNone/>
              <a:defRPr sz="812"/>
            </a:lvl4pPr>
            <a:lvl5pPr marL="1485351" indent="0">
              <a:buNone/>
              <a:defRPr sz="812"/>
            </a:lvl5pPr>
            <a:lvl6pPr marL="1856689" indent="0">
              <a:buNone/>
              <a:defRPr sz="812"/>
            </a:lvl6pPr>
            <a:lvl7pPr marL="2228027" indent="0">
              <a:buNone/>
              <a:defRPr sz="812"/>
            </a:lvl7pPr>
            <a:lvl8pPr marL="2599365" indent="0">
              <a:buNone/>
              <a:defRPr sz="812"/>
            </a:lvl8pPr>
            <a:lvl9pPr marL="2970703" indent="0">
              <a:buNone/>
              <a:defRPr sz="81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7C12CC1-C848-4AB9-BCC3-8DFDBA9EC38E}" type="datetimeFigureOut">
              <a:rPr kumimoji="1" lang="ja-JP" altLang="en-US" smtClean="0"/>
              <a:t>2018/5/15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151A726-C94B-419D-AB33-3ED000D7AEF7}" type="slidenum">
              <a:rPr kumimoji="1" lang="ja-JP" altLang="en-US" smtClean="0"/>
              <a:t>‹#›</a:t>
            </a:fld>
            <a:endParaRPr kumimoji="1" lang="ja-JP" altLang="en-US"/>
          </a:p>
        </p:txBody>
      </p:sp>
    </p:spTree>
    <p:extLst>
      <p:ext uri="{BB962C8B-B14F-4D97-AF65-F5344CB8AC3E}">
        <p14:creationId xmlns:p14="http://schemas.microsoft.com/office/powerpoint/2010/main" val="2734441431"/>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109" y="457200"/>
            <a:ext cx="3193919" cy="1600200"/>
          </a:xfrm>
        </p:spPr>
        <p:txBody>
          <a:bodyPr anchor="b"/>
          <a:lstStyle>
            <a:lvl1pPr>
              <a:defRPr sz="2599"/>
            </a:lvl1pPr>
          </a:lstStyle>
          <a:p>
            <a:r>
              <a:rPr kumimoji="1" lang="ja-JP" altLang="en-US"/>
              <a:t>マスター タイトルの書式設定</a:t>
            </a:r>
          </a:p>
        </p:txBody>
      </p:sp>
      <p:sp>
        <p:nvSpPr>
          <p:cNvPr id="3" name="図プレースホルダー 2"/>
          <p:cNvSpPr>
            <a:spLocks noGrp="1"/>
          </p:cNvSpPr>
          <p:nvPr>
            <p:ph type="pic" idx="1"/>
          </p:nvPr>
        </p:nvSpPr>
        <p:spPr>
          <a:xfrm>
            <a:off x="4209991" y="987426"/>
            <a:ext cx="5013305" cy="4873625"/>
          </a:xfrm>
        </p:spPr>
        <p:txBody>
          <a:bodyPr/>
          <a:lstStyle>
            <a:lvl1pPr marL="0" indent="0">
              <a:buNone/>
              <a:defRPr sz="2599"/>
            </a:lvl1pPr>
            <a:lvl2pPr marL="371338" indent="0">
              <a:buNone/>
              <a:defRPr sz="2274"/>
            </a:lvl2pPr>
            <a:lvl3pPr marL="742676" indent="0">
              <a:buNone/>
              <a:defRPr sz="1949"/>
            </a:lvl3pPr>
            <a:lvl4pPr marL="1114014" indent="0">
              <a:buNone/>
              <a:defRPr sz="1624"/>
            </a:lvl4pPr>
            <a:lvl5pPr marL="1485351" indent="0">
              <a:buNone/>
              <a:defRPr sz="1624"/>
            </a:lvl5pPr>
            <a:lvl6pPr marL="1856689" indent="0">
              <a:buNone/>
              <a:defRPr sz="1624"/>
            </a:lvl6pPr>
            <a:lvl7pPr marL="2228027" indent="0">
              <a:buNone/>
              <a:defRPr sz="1624"/>
            </a:lvl7pPr>
            <a:lvl8pPr marL="2599365" indent="0">
              <a:buNone/>
              <a:defRPr sz="1624"/>
            </a:lvl8pPr>
            <a:lvl9pPr marL="2970703" indent="0">
              <a:buNone/>
              <a:defRPr sz="1624"/>
            </a:lvl9pPr>
          </a:lstStyle>
          <a:p>
            <a:endParaRPr kumimoji="1" lang="ja-JP" altLang="en-US"/>
          </a:p>
        </p:txBody>
      </p:sp>
      <p:sp>
        <p:nvSpPr>
          <p:cNvPr id="4" name="テキスト プレースホルダー 3"/>
          <p:cNvSpPr>
            <a:spLocks noGrp="1"/>
          </p:cNvSpPr>
          <p:nvPr>
            <p:ph type="body" sz="half" idx="2"/>
          </p:nvPr>
        </p:nvSpPr>
        <p:spPr>
          <a:xfrm>
            <a:off x="682109" y="2057400"/>
            <a:ext cx="3193919" cy="3811588"/>
          </a:xfrm>
        </p:spPr>
        <p:txBody>
          <a:bodyPr/>
          <a:lstStyle>
            <a:lvl1pPr marL="0" indent="0">
              <a:buNone/>
              <a:defRPr sz="1300"/>
            </a:lvl1pPr>
            <a:lvl2pPr marL="371338" indent="0">
              <a:buNone/>
              <a:defRPr sz="1137"/>
            </a:lvl2pPr>
            <a:lvl3pPr marL="742676" indent="0">
              <a:buNone/>
              <a:defRPr sz="975"/>
            </a:lvl3pPr>
            <a:lvl4pPr marL="1114014" indent="0">
              <a:buNone/>
              <a:defRPr sz="812"/>
            </a:lvl4pPr>
            <a:lvl5pPr marL="1485351" indent="0">
              <a:buNone/>
              <a:defRPr sz="812"/>
            </a:lvl5pPr>
            <a:lvl6pPr marL="1856689" indent="0">
              <a:buNone/>
              <a:defRPr sz="812"/>
            </a:lvl6pPr>
            <a:lvl7pPr marL="2228027" indent="0">
              <a:buNone/>
              <a:defRPr sz="812"/>
            </a:lvl7pPr>
            <a:lvl8pPr marL="2599365" indent="0">
              <a:buNone/>
              <a:defRPr sz="812"/>
            </a:lvl8pPr>
            <a:lvl9pPr marL="2970703" indent="0">
              <a:buNone/>
              <a:defRPr sz="81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7C12CC1-C848-4AB9-BCC3-8DFDBA9EC38E}" type="datetimeFigureOut">
              <a:rPr kumimoji="1" lang="ja-JP" altLang="en-US" smtClean="0"/>
              <a:t>2018/5/15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151A726-C94B-419D-AB33-3ED000D7AEF7}" type="slidenum">
              <a:rPr kumimoji="1" lang="ja-JP" altLang="en-US" smtClean="0"/>
              <a:t>‹#›</a:t>
            </a:fld>
            <a:endParaRPr kumimoji="1" lang="ja-JP" altLang="en-US"/>
          </a:p>
        </p:txBody>
      </p:sp>
    </p:spTree>
    <p:extLst>
      <p:ext uri="{BB962C8B-B14F-4D97-AF65-F5344CB8AC3E}">
        <p14:creationId xmlns:p14="http://schemas.microsoft.com/office/powerpoint/2010/main" val="3622046831"/>
      </p:ext>
    </p:extLst>
  </p:cSld>
  <p:clrMapOvr>
    <a:masterClrMapping/>
  </p:clrMapOvr>
  <p:hf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7C12CC1-C848-4AB9-BCC3-8DFDBA9EC38E}" type="datetimeFigureOut">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151A726-C94B-419D-AB33-3ED000D7AEF7}" type="slidenum">
              <a:rPr kumimoji="1" lang="ja-JP" altLang="en-US" smtClean="0"/>
              <a:t>‹#›</a:t>
            </a:fld>
            <a:endParaRPr kumimoji="1" lang="ja-JP" altLang="en-US"/>
          </a:p>
        </p:txBody>
      </p:sp>
    </p:spTree>
    <p:extLst>
      <p:ext uri="{BB962C8B-B14F-4D97-AF65-F5344CB8AC3E}">
        <p14:creationId xmlns:p14="http://schemas.microsoft.com/office/powerpoint/2010/main" val="234803914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153" y="273054"/>
            <a:ext cx="3258093" cy="1162050"/>
          </a:xfrm>
        </p:spPr>
        <p:txBody>
          <a:bodyPr anchor="b"/>
          <a:lstStyle>
            <a:lvl1pPr algn="l">
              <a:defRPr sz="1999" b="1"/>
            </a:lvl1pPr>
          </a:lstStyle>
          <a:p>
            <a:r>
              <a:rPr lang="ja-JP" altLang="en-US"/>
              <a:t>マスター タイトルの書式設定</a:t>
            </a:r>
          </a:p>
        </p:txBody>
      </p:sp>
      <p:sp>
        <p:nvSpPr>
          <p:cNvPr id="3" name="コンテンツ プレースホルダー 2"/>
          <p:cNvSpPr>
            <a:spLocks noGrp="1"/>
          </p:cNvSpPr>
          <p:nvPr>
            <p:ph idx="1"/>
          </p:nvPr>
        </p:nvSpPr>
        <p:spPr>
          <a:xfrm>
            <a:off x="3872278" y="273171"/>
            <a:ext cx="5535426"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153" y="1435113"/>
            <a:ext cx="3258093"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861E8A82-10E9-483E-A61E-FDA4C588E019}"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a:xfrm>
            <a:off x="7097041" y="6356712"/>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0F7BEB08-872F-4405-92C2-D809500200B3}"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408072892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6709" y="365125"/>
            <a:ext cx="2135297"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0819" y="365125"/>
            <a:ext cx="628210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7C12CC1-C848-4AB9-BCC3-8DFDBA9EC38E}" type="datetimeFigureOut">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151A726-C94B-419D-AB33-3ED000D7AEF7}" type="slidenum">
              <a:rPr kumimoji="1" lang="ja-JP" altLang="en-US" smtClean="0"/>
              <a:t>‹#›</a:t>
            </a:fld>
            <a:endParaRPr kumimoji="1" lang="ja-JP" altLang="en-US"/>
          </a:p>
        </p:txBody>
      </p:sp>
    </p:spTree>
    <p:extLst>
      <p:ext uri="{BB962C8B-B14F-4D97-AF65-F5344CB8AC3E}">
        <p14:creationId xmlns:p14="http://schemas.microsoft.com/office/powerpoint/2010/main" val="3990841929"/>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cSld name="（基本版） コンテンツ左サイド_レベル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extLst/>
          </p:nvPr>
        </p:nvGraphicFramePr>
        <p:xfrm>
          <a:off x="1591" y="1604"/>
          <a:ext cx="1586" cy="1587"/>
        </p:xfrm>
        <a:graphic>
          <a:graphicData uri="http://schemas.openxmlformats.org/presentationml/2006/ole">
            <mc:AlternateContent xmlns:mc="http://schemas.openxmlformats.org/markup-compatibility/2006">
              <mc:Choice xmlns:v="urn:schemas-microsoft-com:vml" Requires="v">
                <p:oleObj spid="_x0000_s18435" name="think-cell Slide" r:id="rId4" imgW="528" imgH="528" progId="TCLayout.ActiveDocument.1">
                  <p:embed/>
                </p:oleObj>
              </mc:Choice>
              <mc:Fallback>
                <p:oleObj name="think-cell Slide" r:id="rId4" imgW="528" imgH="528" progId="TCLayout.ActiveDocument.1">
                  <p:embed/>
                  <p:pic>
                    <p:nvPicPr>
                      <p:cNvPr id="4" name="オブジェクト 3" hidden="1"/>
                      <p:cNvPicPr/>
                      <p:nvPr/>
                    </p:nvPicPr>
                    <p:blipFill>
                      <a:blip r:embed="rId5"/>
                      <a:stretch>
                        <a:fillRect/>
                      </a:stretch>
                    </p:blipFill>
                    <p:spPr>
                      <a:xfrm>
                        <a:off x="1591" y="1604"/>
                        <a:ext cx="1586" cy="1587"/>
                      </a:xfrm>
                      <a:prstGeom prst="rect">
                        <a:avLst/>
                      </a:prstGeom>
                    </p:spPr>
                  </p:pic>
                </p:oleObj>
              </mc:Fallback>
            </mc:AlternateContent>
          </a:graphicData>
        </a:graphic>
      </p:graphicFrame>
      <p:sp>
        <p:nvSpPr>
          <p:cNvPr id="7" name="コンテンツ プレースホルダ 2"/>
          <p:cNvSpPr>
            <a:spLocks noGrp="1"/>
          </p:cNvSpPr>
          <p:nvPr>
            <p:ph idx="1"/>
          </p:nvPr>
        </p:nvSpPr>
        <p:spPr bwMode="gray">
          <a:xfrm>
            <a:off x="416868" y="1476000"/>
            <a:ext cx="4354604" cy="4824000"/>
          </a:xfrm>
          <a:prstGeom prst="rect">
            <a:avLst/>
          </a:prstGeom>
        </p:spPr>
        <p:txBody>
          <a:bodyPr/>
          <a:lstStyle>
            <a:lvl1pPr>
              <a:buNone/>
              <a:defRPr sz="1108" baseline="0">
                <a:latin typeface="+mn-lt"/>
                <a:ea typeface="+mn-ea"/>
                <a:cs typeface="Arial" pitchFamily="34" charset="0"/>
              </a:defRPr>
            </a:lvl1pPr>
            <a:lvl2pPr marL="159412" indent="-159412">
              <a:lnSpc>
                <a:spcPct val="106000"/>
              </a:lnSpc>
              <a:spcBef>
                <a:spcPts val="975"/>
              </a:spcBef>
              <a:buFont typeface="Wingdings" pitchFamily="2" charset="2"/>
              <a:buChar char="n"/>
              <a:defRPr sz="1108" baseline="0">
                <a:latin typeface="+mn-lt"/>
                <a:ea typeface="+mn-ea"/>
                <a:cs typeface="Arial" pitchFamily="34" charset="0"/>
              </a:defRPr>
            </a:lvl2pPr>
            <a:lvl3pPr marL="318823" indent="-159412">
              <a:lnSpc>
                <a:spcPct val="106000"/>
              </a:lnSpc>
              <a:spcBef>
                <a:spcPts val="443"/>
              </a:spcBef>
              <a:buFont typeface="Wingdings" pitchFamily="2" charset="2"/>
              <a:buChar char="Ø"/>
              <a:defRPr sz="1108" baseline="0">
                <a:latin typeface="+mn-lt"/>
                <a:ea typeface="+mn-ea"/>
                <a:cs typeface="Arial" pitchFamily="34" charset="0"/>
              </a:defRPr>
            </a:lvl3pPr>
            <a:lvl4pPr marL="478235" marR="0" indent="-159412" algn="l" defTabSz="912387" rtl="0" eaLnBrk="1" fontAlgn="auto" latinLnBrk="0" hangingPunct="1">
              <a:lnSpc>
                <a:spcPct val="106000"/>
              </a:lnSpc>
              <a:spcBef>
                <a:spcPts val="223"/>
              </a:spcBef>
              <a:spcAft>
                <a:spcPts val="0"/>
              </a:spcAft>
              <a:buClrTx/>
              <a:buSzTx/>
              <a:buFont typeface="Arial" pitchFamily="34" charset="0"/>
              <a:buChar char="•"/>
              <a:tabLst/>
              <a:defRPr sz="1108"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6" name="スライド番号プレースホルダ 5"/>
          <p:cNvSpPr>
            <a:spLocks noGrp="1"/>
          </p:cNvSpPr>
          <p:nvPr>
            <p:ph type="sldNum" sz="quarter" idx="10"/>
          </p:nvPr>
        </p:nvSpPr>
        <p:spPr bwMode="gray">
          <a:xfrm>
            <a:off x="416868" y="6588000"/>
            <a:ext cx="179942" cy="169200"/>
          </a:xfrm>
        </p:spPr>
        <p:txBody>
          <a:bodyPr/>
          <a:lstStyle>
            <a:lvl1pPr>
              <a:defRPr>
                <a:solidFill>
                  <a:schemeClr val="tx1"/>
                </a:solidFill>
              </a:defRPr>
            </a:lvl1pPr>
          </a:lstStyle>
          <a:p>
            <a:fld id="{0822A2BF-4EE5-45F6-88E1-9AA10A8C672A}"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p:txBody>
          <a:bodyPr/>
          <a:lstStyle>
            <a:lvl1pPr>
              <a:defRPr>
                <a:solidFill>
                  <a:schemeClr val="tx1"/>
                </a:solidFill>
              </a:defRPr>
            </a:lvl1pPr>
          </a:lstStyle>
          <a:p>
            <a:r>
              <a:rPr lang="en-GB" altLang="en-GB"/>
              <a:t>Proposal Template</a:t>
            </a:r>
            <a:endParaRPr lang="en-GB" altLang="en-GB" dirty="0"/>
          </a:p>
        </p:txBody>
      </p:sp>
      <p:sp>
        <p:nvSpPr>
          <p:cNvPr id="3" name="テキスト プレースホルダー 2"/>
          <p:cNvSpPr>
            <a:spLocks noGrp="1"/>
          </p:cNvSpPr>
          <p:nvPr>
            <p:ph type="body" sz="quarter" idx="12" hasCustomPrompt="1"/>
          </p:nvPr>
        </p:nvSpPr>
        <p:spPr bwMode="gray">
          <a:xfrm>
            <a:off x="416868" y="1016000"/>
            <a:ext cx="4354604" cy="432000"/>
          </a:xfrm>
          <a:prstGeom prst="rect">
            <a:avLst/>
          </a:prstGeom>
        </p:spPr>
        <p:txBody>
          <a:bodyPr wrap="none" anchor="ctr">
            <a:noAutofit/>
          </a:bodyPr>
          <a:lstStyle>
            <a:lvl1pPr>
              <a:lnSpc>
                <a:spcPct val="100000"/>
              </a:lnSpc>
              <a:spcBef>
                <a:spcPts val="0"/>
              </a:spcBef>
              <a:defRPr sz="1292"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6868" y="136800"/>
            <a:ext cx="9069092"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72214402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cSld name="（基本版） タイトルのみ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2"/>
            </p:custDataLst>
            <p:extLst/>
          </p:nvPr>
        </p:nvGraphicFramePr>
        <p:xfrm>
          <a:off x="1591" y="1599"/>
          <a:ext cx="1586" cy="1587"/>
        </p:xfrm>
        <a:graphic>
          <a:graphicData uri="http://schemas.openxmlformats.org/presentationml/2006/ole">
            <mc:AlternateContent xmlns:mc="http://schemas.openxmlformats.org/markup-compatibility/2006">
              <mc:Choice xmlns:v="urn:schemas-microsoft-com:vml" Requires="v">
                <p:oleObj spid="_x0000_s19459" name="think-cell Slide" r:id="rId4" imgW="528" imgH="528" progId="TCLayout.ActiveDocument.1">
                  <p:embed/>
                </p:oleObj>
              </mc:Choice>
              <mc:Fallback>
                <p:oleObj name="think-cell Slide" r:id="rId4" imgW="528" imgH="528" progId="TCLayout.ActiveDocument.1">
                  <p:embed/>
                  <p:pic>
                    <p:nvPicPr>
                      <p:cNvPr id="2" name="オブジェクト 1" hidden="1"/>
                      <p:cNvPicPr/>
                      <p:nvPr/>
                    </p:nvPicPr>
                    <p:blipFill>
                      <a:blip r:embed="rId5"/>
                      <a:stretch>
                        <a:fillRect/>
                      </a:stretch>
                    </p:blipFill>
                    <p:spPr>
                      <a:xfrm>
                        <a:off x="1591" y="1599"/>
                        <a:ext cx="1586" cy="1587"/>
                      </a:xfrm>
                      <a:prstGeom prst="rect">
                        <a:avLst/>
                      </a:prstGeom>
                    </p:spPr>
                  </p:pic>
                </p:oleObj>
              </mc:Fallback>
            </mc:AlternateContent>
          </a:graphicData>
        </a:graphic>
      </p:graphicFrame>
      <p:sp>
        <p:nvSpPr>
          <p:cNvPr id="4" name="スライド番号プレースホルダ 3"/>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9" name="テキスト プレースホルダー 2"/>
          <p:cNvSpPr>
            <a:spLocks noGrp="1"/>
          </p:cNvSpPr>
          <p:nvPr>
            <p:ph type="body" sz="quarter" idx="15" hasCustomPrompt="1"/>
          </p:nvPr>
        </p:nvSpPr>
        <p:spPr bwMode="gray">
          <a:xfrm>
            <a:off x="416868" y="1016000"/>
            <a:ext cx="4354604"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6" name="タイトル 5"/>
          <p:cNvSpPr>
            <a:spLocks noGrp="1"/>
          </p:cNvSpPr>
          <p:nvPr>
            <p:ph type="title" hasCustomPrompt="1"/>
          </p:nvPr>
        </p:nvSpPr>
        <p:spPr bwMode="gray">
          <a:xfrm>
            <a:off x="416868" y="136800"/>
            <a:ext cx="9069092"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269909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0916" y="4800604"/>
            <a:ext cx="5941695" cy="566738"/>
          </a:xfrm>
        </p:spPr>
        <p:txBody>
          <a:bodyPr anchor="b"/>
          <a:lstStyle>
            <a:lvl1pPr algn="l">
              <a:defRPr sz="1999" b="1"/>
            </a:lvl1pPr>
          </a:lstStyle>
          <a:p>
            <a:r>
              <a:rPr lang="ja-JP" altLang="en-US"/>
              <a:t>マスター タイトルの書式設定</a:t>
            </a:r>
          </a:p>
        </p:txBody>
      </p:sp>
      <p:sp>
        <p:nvSpPr>
          <p:cNvPr id="3" name="図プレースホルダー 2"/>
          <p:cNvSpPr>
            <a:spLocks noGrp="1"/>
          </p:cNvSpPr>
          <p:nvPr>
            <p:ph type="pic" idx="1"/>
          </p:nvPr>
        </p:nvSpPr>
        <p:spPr>
          <a:xfrm>
            <a:off x="1940916" y="612779"/>
            <a:ext cx="5941695" cy="4114800"/>
          </a:xfrm>
        </p:spPr>
        <p:txBody>
          <a:bodyPr rtlCol="0">
            <a:normAutofit/>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pPr lvl="0"/>
            <a:endParaRPr lang="ja-JP" altLang="en-US" noProof="0"/>
          </a:p>
        </p:txBody>
      </p:sp>
      <p:sp>
        <p:nvSpPr>
          <p:cNvPr id="4" name="テキスト プレースホルダー 3"/>
          <p:cNvSpPr>
            <a:spLocks noGrp="1"/>
          </p:cNvSpPr>
          <p:nvPr>
            <p:ph type="body" sz="half" idx="2"/>
          </p:nvPr>
        </p:nvSpPr>
        <p:spPr>
          <a:xfrm>
            <a:off x="1940916" y="5367338"/>
            <a:ext cx="5941695"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AFB4C4BA-72EE-4654-834B-D9B150880B56}"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a:xfrm>
            <a:off x="7097041" y="6356712"/>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45105AD3-80B6-4994-82BC-5196BCEA5D7E}"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1193061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E43876A0-6CF1-4CEE-95F4-D6A257E91784}"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a:xfrm>
            <a:off x="7097041" y="6356712"/>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0BB2DECB-1C63-48A9-A586-432943B8BEEF}"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3447393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79548" y="274757"/>
            <a:ext cx="2228136"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167" y="274757"/>
            <a:ext cx="6532056"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95F398A6-91FA-4C30-839E-22E3189FED6D}"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a:xfrm>
            <a:off x="7097041" y="6356712"/>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60646E74-72AE-4060-8664-060849739B6F}"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3236105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正方形/長方形 2"/>
          <p:cNvSpPr/>
          <p:nvPr userDrawn="1"/>
        </p:nvSpPr>
        <p:spPr>
          <a:xfrm>
            <a:off x="20" y="117"/>
            <a:ext cx="9902825"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sz="1799">
              <a:solidFill>
                <a:prstClr val="white"/>
              </a:solidFill>
              <a:ea typeface="ＭＳ Ｐゴシック"/>
            </a:endParaRPr>
          </a:p>
        </p:txBody>
      </p:sp>
      <p:sp>
        <p:nvSpPr>
          <p:cNvPr id="2" name="タイトル 1"/>
          <p:cNvSpPr>
            <a:spLocks noGrp="1"/>
          </p:cNvSpPr>
          <p:nvPr>
            <p:ph type="title"/>
          </p:nvPr>
        </p:nvSpPr>
        <p:spPr>
          <a:xfrm>
            <a:off x="495157" y="265802"/>
            <a:ext cx="8912543" cy="642918"/>
          </a:xfrm>
        </p:spPr>
        <p:txBody>
          <a:bodyPr/>
          <a:lstStyle>
            <a:lvl1pPr>
              <a:defRPr>
                <a:latin typeface="Arial" pitchFamily="34" charset="0"/>
                <a:cs typeface="Arial" pitchFamily="34" charset="0"/>
              </a:defRPr>
            </a:lvl1pPr>
          </a:lstStyle>
          <a:p>
            <a:r>
              <a:rPr lang="ja-JP" altLang="en-US" dirty="0"/>
              <a:t>マスタ タイトルの書式設定</a:t>
            </a:r>
          </a:p>
        </p:txBody>
      </p:sp>
      <p:sp>
        <p:nvSpPr>
          <p:cNvPr id="4" name="日付プレースホルダ 3"/>
          <p:cNvSpPr>
            <a:spLocks noGrp="1"/>
          </p:cNvSpPr>
          <p:nvPr>
            <p:ph type="dt" sz="half" idx="10"/>
          </p:nvPr>
        </p:nvSpPr>
        <p:spPr/>
        <p:txBody>
          <a:bodyPr/>
          <a:lstStyle>
            <a:lvl1pPr>
              <a:defRPr>
                <a:solidFill>
                  <a:prstClr val="black">
                    <a:tint val="75000"/>
                  </a:prstClr>
                </a:solidFill>
              </a:defRPr>
            </a:lvl1pPr>
          </a:lstStyle>
          <a:p>
            <a:pPr>
              <a:defRPr/>
            </a:pPr>
            <a:fld id="{41B455F9-4729-464E-BD86-D3E89568B018}" type="datetime1">
              <a:rPr lang="ja-JP" altLang="en-US" smtClean="0"/>
              <a:t>2018/5/15</a:t>
            </a:fld>
            <a:endParaRPr lang="ja-JP" altLang="en-US"/>
          </a:p>
        </p:txBody>
      </p:sp>
      <p:sp>
        <p:nvSpPr>
          <p:cNvPr id="5" name="フッター プレースホルダ 4"/>
          <p:cNvSpPr>
            <a:spLocks noGrp="1"/>
          </p:cNvSpPr>
          <p:nvPr>
            <p:ph type="ftr" sz="quarter" idx="11"/>
          </p:nvPr>
        </p:nvSpPr>
        <p:spPr/>
        <p:txBody>
          <a:bodyPr/>
          <a:lstStyle>
            <a:lvl1pPr>
              <a:defRPr>
                <a:solidFill>
                  <a:prstClr val="black">
                    <a:tint val="75000"/>
                  </a:prstClr>
                </a:solidFill>
              </a:defRPr>
            </a:lvl1pPr>
          </a:lstStyle>
          <a:p>
            <a:pPr>
              <a:defRPr/>
            </a:pPr>
            <a:endParaRPr lang="ja-JP" altLang="en-US"/>
          </a:p>
        </p:txBody>
      </p:sp>
      <p:sp>
        <p:nvSpPr>
          <p:cNvPr id="6" name="スライド番号プレースホルダ 5"/>
          <p:cNvSpPr>
            <a:spLocks noGrp="1"/>
          </p:cNvSpPr>
          <p:nvPr>
            <p:ph type="sldNum" sz="quarter" idx="12"/>
          </p:nvPr>
        </p:nvSpPr>
        <p:spPr>
          <a:xfrm>
            <a:off x="7097041" y="6356712"/>
            <a:ext cx="2310659" cy="365125"/>
          </a:xfrm>
          <a:prstGeom prst="rect">
            <a:avLst/>
          </a:prstGeom>
        </p:spPr>
        <p:txBody>
          <a:bodyPr/>
          <a:lstStyle>
            <a:lvl1pPr>
              <a:defRPr/>
            </a:lvl1pPr>
          </a:lstStyle>
          <a:p>
            <a:pPr eaLnBrk="0" fontAlgn="base" hangingPunct="0">
              <a:spcBef>
                <a:spcPct val="0"/>
              </a:spcBef>
              <a:spcAft>
                <a:spcPct val="0"/>
              </a:spcAft>
              <a:defRPr/>
            </a:pPr>
            <a:fld id="{DEC5EFF2-FADB-4BEE-A431-1173ED4A7470}" type="slidenum">
              <a:rPr sz="1799">
                <a:solidFill>
                  <a:prstClr val="black"/>
                </a:solidFill>
                <a:ea typeface="ＭＳ Ｐゴシック" charset="-128"/>
              </a:rPr>
              <a:pPr eaLnBrk="0" fontAlgn="base" hangingPunct="0">
                <a:spcBef>
                  <a:spcPct val="0"/>
                </a:spcBef>
                <a:spcAft>
                  <a:spcPct val="0"/>
                </a:spcAft>
                <a:defRPr/>
              </a:pPr>
              <a:t>‹#›</a:t>
            </a:fld>
            <a:endParaRPr sz="1799">
              <a:solidFill>
                <a:prstClr val="black"/>
              </a:solidFill>
              <a:ea typeface="ＭＳ Ｐゴシック" charset="-128"/>
            </a:endParaRPr>
          </a:p>
        </p:txBody>
      </p:sp>
    </p:spTree>
    <p:extLst>
      <p:ext uri="{BB962C8B-B14F-4D97-AF65-F5344CB8AC3E}">
        <p14:creationId xmlns:p14="http://schemas.microsoft.com/office/powerpoint/2010/main" val="1386505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693" y="5"/>
            <a:ext cx="8417401" cy="493058"/>
          </a:xfrm>
        </p:spPr>
        <p:txBody>
          <a:bodyPr/>
          <a:lstStyle/>
          <a:p>
            <a:r>
              <a:rPr lang="ja-JP" altLang="en-US"/>
              <a:t>マスタ タイトルの書式設定</a:t>
            </a:r>
          </a:p>
        </p:txBody>
      </p:sp>
      <p:sp>
        <p:nvSpPr>
          <p:cNvPr id="3" name="Rectangle 6"/>
          <p:cNvSpPr>
            <a:spLocks noGrp="1" noChangeArrowheads="1"/>
          </p:cNvSpPr>
          <p:nvPr>
            <p:ph type="sldNum" sz="quarter" idx="10"/>
          </p:nvPr>
        </p:nvSpPr>
        <p:spPr>
          <a:xfrm>
            <a:off x="7097041" y="6356712"/>
            <a:ext cx="2310659" cy="365125"/>
          </a:xfrm>
          <a:prstGeom prst="rect">
            <a:avLst/>
          </a:prstGeom>
        </p:spPr>
        <p:txBody>
          <a:bodyPr/>
          <a:lstStyle>
            <a:lvl1pPr>
              <a:defRPr/>
            </a:lvl1pPr>
          </a:lstStyle>
          <a:p>
            <a:pPr eaLnBrk="0" fontAlgn="base" hangingPunct="0">
              <a:spcBef>
                <a:spcPct val="0"/>
              </a:spcBef>
              <a:spcAft>
                <a:spcPct val="0"/>
              </a:spcAft>
              <a:defRPr/>
            </a:pPr>
            <a:fld id="{C810845D-A875-432F-9227-C69B48E58F3E}" type="slidenum">
              <a:rPr lang="en-US" altLang="ja-JP" sz="1799">
                <a:solidFill>
                  <a:prstClr val="black"/>
                </a:solidFill>
              </a:rPr>
              <a:pPr eaLnBrk="0" fontAlgn="base" hangingPunct="0">
                <a:spcBef>
                  <a:spcPct val="0"/>
                </a:spcBef>
                <a:spcAft>
                  <a:spcPct val="0"/>
                </a:spcAft>
                <a:defRPr/>
              </a:pPr>
              <a:t>‹#›</a:t>
            </a:fld>
            <a:endParaRPr lang="en-US" altLang="ja-JP" sz="1799">
              <a:solidFill>
                <a:prstClr val="black"/>
              </a:solidFill>
            </a:endParaRPr>
          </a:p>
        </p:txBody>
      </p:sp>
    </p:spTree>
    <p:extLst>
      <p:ext uri="{BB962C8B-B14F-4D97-AF65-F5344CB8AC3E}">
        <p14:creationId xmlns:p14="http://schemas.microsoft.com/office/powerpoint/2010/main" val="1626559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10"/>
          </p:nvPr>
        </p:nvSpPr>
        <p:spPr/>
        <p:txBody>
          <a:bodyPr/>
          <a:lstStyle>
            <a:lvl1pPr>
              <a:defRPr/>
            </a:lvl1pPr>
          </a:lstStyle>
          <a:p>
            <a:pPr>
              <a:defRPr/>
            </a:pPr>
            <a:fld id="{FC8160D2-4789-458C-BF7C-0B91582706E2}" type="datetime1">
              <a:rPr lang="ja-JP" altLang="en-US" smtClean="0">
                <a:solidFill>
                  <a:prstClr val="black">
                    <a:tint val="75000"/>
                  </a:prstClr>
                </a:solidFill>
              </a:rPr>
              <a:t>2018/5/15</a:t>
            </a:fld>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10" name="スライド番号プレースホルダ 10"/>
          <p:cNvSpPr>
            <a:spLocks noGrp="1"/>
          </p:cNvSpPr>
          <p:nvPr>
            <p:ph type="sldNum" sz="quarter" idx="4"/>
          </p:nvPr>
        </p:nvSpPr>
        <p:spPr>
          <a:xfrm>
            <a:off x="7632101" y="6489490"/>
            <a:ext cx="2310659" cy="365125"/>
          </a:xfrm>
          <a:prstGeom prst="rect">
            <a:avLst/>
          </a:prstGeom>
        </p:spPr>
        <p:txBody>
          <a:bodyPr vert="horz" lIns="91440" tIns="45720" rIns="91440" bIns="45720" rtlCol="0" anchor="ctr"/>
          <a:lstStyle>
            <a:lvl1pPr algn="r">
              <a:defRPr sz="1500" baseline="0">
                <a:solidFill>
                  <a:schemeClr val="tx1">
                    <a:tint val="75000"/>
                  </a:schemeClr>
                </a:solidFill>
                <a:latin typeface="HG丸ｺﾞｼｯｸM-PRO" pitchFamily="50" charset="-128"/>
                <a:ea typeface="HG丸ｺﾞｼｯｸM-PRO" pitchFamily="50" charset="-128"/>
              </a:defRPr>
            </a:lvl1pPr>
          </a:lstStyle>
          <a:p>
            <a:fld id="{F93BBD5F-2765-4267-9487-9672B0A6ABFD}"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6" name="正方形/長方形 5"/>
          <p:cNvSpPr/>
          <p:nvPr userDrawn="1"/>
        </p:nvSpPr>
        <p:spPr>
          <a:xfrm>
            <a:off x="20" y="469168"/>
            <a:ext cx="9902825" cy="72008"/>
          </a:xfrm>
          <a:prstGeom prst="rect">
            <a:avLst/>
          </a:prstGeom>
          <a:solidFill>
            <a:srgbClr val="A7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571684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標準スライド">
    <p:spTree>
      <p:nvGrpSpPr>
        <p:cNvPr id="1" name=""/>
        <p:cNvGrpSpPr/>
        <p:nvPr/>
      </p:nvGrpSpPr>
      <p:grpSpPr>
        <a:xfrm>
          <a:off x="0" y="0"/>
          <a:ext cx="0" cy="0"/>
          <a:chOff x="0" y="0"/>
          <a:chExt cx="0" cy="0"/>
        </a:xfrm>
      </p:grpSpPr>
      <p:sp>
        <p:nvSpPr>
          <p:cNvPr id="9" name="テキスト プレースホルダー 9"/>
          <p:cNvSpPr>
            <a:spLocks noGrp="1"/>
          </p:cNvSpPr>
          <p:nvPr>
            <p:ph type="body" sz="quarter" idx="14" hasCustomPrompt="1"/>
          </p:nvPr>
        </p:nvSpPr>
        <p:spPr>
          <a:xfrm>
            <a:off x="200745" y="3105005"/>
            <a:ext cx="1852477" cy="307777"/>
          </a:xfrm>
          <a:prstGeom prst="rect">
            <a:avLst/>
          </a:prstGeom>
          <a:noFill/>
        </p:spPr>
        <p:txBody>
          <a:bodyPr wrap="none" lIns="0" tIns="0" rIns="0" bIns="0">
            <a:spAutoFit/>
          </a:bodyPr>
          <a:lstStyle>
            <a:lvl1pPr marL="0" indent="0">
              <a:spcBef>
                <a:spcPts val="0"/>
              </a:spcBef>
              <a:spcAft>
                <a:spcPts val="0"/>
              </a:spcAft>
              <a:buNone/>
              <a:defRPr sz="199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20pt</a:t>
            </a:r>
            <a:r>
              <a:rPr kumimoji="1" lang="ja-JP" altLang="en-US" dirty="0"/>
              <a:t>）</a:t>
            </a:r>
          </a:p>
        </p:txBody>
      </p:sp>
      <p:sp>
        <p:nvSpPr>
          <p:cNvPr id="10" name="テキスト プレースホルダー 9"/>
          <p:cNvSpPr>
            <a:spLocks noGrp="1"/>
          </p:cNvSpPr>
          <p:nvPr>
            <p:ph type="body" sz="quarter" idx="15" hasCustomPrompt="1"/>
          </p:nvPr>
        </p:nvSpPr>
        <p:spPr>
          <a:xfrm>
            <a:off x="200408" y="3769295"/>
            <a:ext cx="1298016" cy="215444"/>
          </a:xfrm>
          <a:prstGeom prst="rect">
            <a:avLst/>
          </a:prstGeom>
          <a:noFill/>
        </p:spPr>
        <p:txBody>
          <a:bodyPr wrap="none" lIns="0" tIns="0" rIns="0" bIns="0">
            <a:spAutoFit/>
          </a:bodyPr>
          <a:lstStyle>
            <a:lvl1pPr marL="0" indent="0">
              <a:spcBef>
                <a:spcPts val="0"/>
              </a:spcBef>
              <a:spcAft>
                <a:spcPts val="0"/>
              </a:spcAft>
              <a:buNone/>
              <a:defRPr sz="14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14pt</a:t>
            </a:r>
            <a:r>
              <a:rPr kumimoji="1" lang="ja-JP" altLang="en-US" dirty="0"/>
              <a:t>）</a:t>
            </a:r>
          </a:p>
        </p:txBody>
      </p:sp>
      <p:sp>
        <p:nvSpPr>
          <p:cNvPr id="11" name="テキスト プレースホルダー 9"/>
          <p:cNvSpPr>
            <a:spLocks noGrp="1"/>
          </p:cNvSpPr>
          <p:nvPr>
            <p:ph type="body" sz="quarter" idx="16" hasCustomPrompt="1"/>
          </p:nvPr>
        </p:nvSpPr>
        <p:spPr>
          <a:xfrm>
            <a:off x="200422" y="4365145"/>
            <a:ext cx="1102513" cy="161583"/>
          </a:xfrm>
          <a:prstGeom prst="rect">
            <a:avLst/>
          </a:prstGeom>
          <a:noFill/>
        </p:spPr>
        <p:txBody>
          <a:bodyPr wrap="non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10.5pt</a:t>
            </a:r>
            <a:r>
              <a:rPr kumimoji="1" lang="ja-JP" altLang="en-US" dirty="0"/>
              <a:t>）</a:t>
            </a:r>
          </a:p>
        </p:txBody>
      </p:sp>
      <p:sp>
        <p:nvSpPr>
          <p:cNvPr id="14" name="スライド番号プレースホルダー 2"/>
          <p:cNvSpPr txBox="1">
            <a:spLocks/>
          </p:cNvSpPr>
          <p:nvPr userDrawn="1"/>
        </p:nvSpPr>
        <p:spPr>
          <a:xfrm>
            <a:off x="9051830" y="30608"/>
            <a:ext cx="851000" cy="446064"/>
          </a:xfrm>
          <a:prstGeom prst="rect">
            <a:avLst/>
          </a:prstGeom>
        </p:spPr>
        <p:txBody>
          <a:bodyPr/>
          <a:lstStyle>
            <a:defPPr>
              <a:defRPr lang="ja-JP"/>
            </a:defPPr>
            <a:lvl1pPr marL="0" algn="r"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9550142-B990-490A-A107-ED7302A7FD52}" type="slidenum">
              <a:rPr lang="ja-JP" altLang="en-US" sz="1799" b="1" smtClean="0">
                <a:solidFill>
                  <a:prstClr val="white">
                    <a:lumMod val="50000"/>
                  </a:prstClr>
                </a:solidFill>
                <a:latin typeface="メイリオ" panose="020B0604030504040204" pitchFamily="50" charset="-128"/>
                <a:ea typeface="メイリオ" panose="020B0604030504040204" pitchFamily="50" charset="-128"/>
                <a:cs typeface="メイリオ" panose="020B0604030504040204" pitchFamily="50" charset="-128"/>
              </a:rPr>
              <a:pPr/>
              <a:t>‹#›</a:t>
            </a:fld>
            <a:endParaRPr lang="ja-JP" altLang="en-US" sz="1799" b="1" dirty="0">
              <a:solidFill>
                <a:prstClr val="white">
                  <a:lumMod val="50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71106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sp>
        <p:nvSpPr>
          <p:cNvPr id="9" name="Line 3"/>
          <p:cNvSpPr>
            <a:spLocks noChangeShapeType="1"/>
          </p:cNvSpPr>
          <p:nvPr userDrawn="1"/>
        </p:nvSpPr>
        <p:spPr bwMode="auto">
          <a:xfrm>
            <a:off x="4662599" y="4005263"/>
            <a:ext cx="5040285" cy="0"/>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spTree>
    <p:extLst>
      <p:ext uri="{BB962C8B-B14F-4D97-AF65-F5344CB8AC3E}">
        <p14:creationId xmlns:p14="http://schemas.microsoft.com/office/powerpoint/2010/main" val="3723831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標準スライド">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a:xfrm>
            <a:off x="-10676" y="6520301"/>
            <a:ext cx="2310659" cy="365125"/>
          </a:xfrm>
          <a:prstGeom prst="rect">
            <a:avLst/>
          </a:prstGeom>
        </p:spPr>
        <p:txBody>
          <a:bodyPr/>
          <a:lstStyle/>
          <a:p>
            <a:fld id="{32C83610-5A73-4816-A7CA-5C9EE4907B82}" type="datetime1">
              <a:rPr kumimoji="1" lang="ja-JP" altLang="en-US" smtClean="0"/>
              <a:t>2018/5/15</a:t>
            </a:fld>
            <a:endParaRPr kumimoji="1" lang="ja-JP" altLang="en-US"/>
          </a:p>
        </p:txBody>
      </p:sp>
      <p:sp>
        <p:nvSpPr>
          <p:cNvPr id="4" name="フッター プレースホルダー 3"/>
          <p:cNvSpPr>
            <a:spLocks noGrp="1"/>
          </p:cNvSpPr>
          <p:nvPr>
            <p:ph type="ftr" sz="quarter" idx="11"/>
          </p:nvPr>
        </p:nvSpPr>
        <p:spPr>
          <a:xfrm>
            <a:off x="3391744" y="6525386"/>
            <a:ext cx="3135895"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7602857" y="6525386"/>
            <a:ext cx="2310659" cy="365125"/>
          </a:xfrm>
          <a:prstGeom prst="rect">
            <a:avLst/>
          </a:prstGeom>
        </p:spPr>
        <p:txBody>
          <a:bodyPr/>
          <a:lstStyle/>
          <a:p>
            <a:fld id="{D9550142-B990-490A-A107-ED7302A7FD52}" type="slidenum">
              <a:rPr kumimoji="1" lang="ja-JP" altLang="en-US" smtClean="0"/>
              <a:t>‹#›</a:t>
            </a:fld>
            <a:endParaRPr kumimoji="1" lang="ja-JP" altLang="en-US"/>
          </a:p>
        </p:txBody>
      </p:sp>
      <p:sp>
        <p:nvSpPr>
          <p:cNvPr id="6" name="タイトル 1"/>
          <p:cNvSpPr>
            <a:spLocks noGrp="1"/>
          </p:cNvSpPr>
          <p:nvPr>
            <p:ph type="title"/>
          </p:nvPr>
        </p:nvSpPr>
        <p:spPr>
          <a:xfrm>
            <a:off x="200407" y="188649"/>
            <a:ext cx="9502456" cy="461665"/>
          </a:xfrm>
          <a:prstGeom prst="rect">
            <a:avLst/>
          </a:prstGeom>
        </p:spPr>
        <p:txBody>
          <a:bodyPr wrap="square">
            <a:spAutoFit/>
          </a:bodyPr>
          <a:lstStyle>
            <a:lvl1pPr algn="l">
              <a:defRPr lang="ja-JP" altLang="en-US" sz="2399"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a:t>マスター タイトルの書式設定</a:t>
            </a:r>
            <a:endParaRPr kumimoji="1" lang="ja-JP" altLang="en-US" dirty="0"/>
          </a:p>
        </p:txBody>
      </p:sp>
      <p:sp>
        <p:nvSpPr>
          <p:cNvPr id="8" name="テキスト プレースホルダー 9"/>
          <p:cNvSpPr>
            <a:spLocks noGrp="1"/>
          </p:cNvSpPr>
          <p:nvPr>
            <p:ph type="body" sz="quarter" idx="13" hasCustomPrompt="1"/>
          </p:nvPr>
        </p:nvSpPr>
        <p:spPr>
          <a:xfrm>
            <a:off x="200735" y="6309361"/>
            <a:ext cx="9393710" cy="161583"/>
          </a:xfrm>
          <a:prstGeom prst="rect">
            <a:avLst/>
          </a:prstGeom>
          <a:noFill/>
        </p:spPr>
        <p:txBody>
          <a:bodyPr wrap="squar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（資料）●●</a:t>
            </a:r>
          </a:p>
        </p:txBody>
      </p:sp>
      <p:sp>
        <p:nvSpPr>
          <p:cNvPr id="9" name="テキスト プレースホルダー 9"/>
          <p:cNvSpPr>
            <a:spLocks noGrp="1"/>
          </p:cNvSpPr>
          <p:nvPr>
            <p:ph type="body" sz="quarter" idx="14" hasCustomPrompt="1"/>
          </p:nvPr>
        </p:nvSpPr>
        <p:spPr>
          <a:xfrm>
            <a:off x="200745" y="3105005"/>
            <a:ext cx="1852477" cy="307777"/>
          </a:xfrm>
          <a:prstGeom prst="rect">
            <a:avLst/>
          </a:prstGeom>
          <a:noFill/>
        </p:spPr>
        <p:txBody>
          <a:bodyPr wrap="none" lIns="0" tIns="0" rIns="0" bIns="0">
            <a:spAutoFit/>
          </a:bodyPr>
          <a:lstStyle>
            <a:lvl1pPr marL="0" indent="0">
              <a:spcBef>
                <a:spcPts val="0"/>
              </a:spcBef>
              <a:spcAft>
                <a:spcPts val="0"/>
              </a:spcAft>
              <a:buNone/>
              <a:defRPr sz="199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20pt</a:t>
            </a:r>
            <a:r>
              <a:rPr kumimoji="1" lang="ja-JP" altLang="en-US" dirty="0"/>
              <a:t>）</a:t>
            </a:r>
          </a:p>
        </p:txBody>
      </p:sp>
      <p:sp>
        <p:nvSpPr>
          <p:cNvPr id="10" name="テキスト プレースホルダー 9"/>
          <p:cNvSpPr>
            <a:spLocks noGrp="1"/>
          </p:cNvSpPr>
          <p:nvPr>
            <p:ph type="body" sz="quarter" idx="15" hasCustomPrompt="1"/>
          </p:nvPr>
        </p:nvSpPr>
        <p:spPr>
          <a:xfrm>
            <a:off x="200408" y="3769295"/>
            <a:ext cx="1298016" cy="215444"/>
          </a:xfrm>
          <a:prstGeom prst="rect">
            <a:avLst/>
          </a:prstGeom>
          <a:noFill/>
        </p:spPr>
        <p:txBody>
          <a:bodyPr wrap="none" lIns="0" tIns="0" rIns="0" bIns="0">
            <a:spAutoFit/>
          </a:bodyPr>
          <a:lstStyle>
            <a:lvl1pPr marL="0" indent="0">
              <a:spcBef>
                <a:spcPts val="0"/>
              </a:spcBef>
              <a:spcAft>
                <a:spcPts val="0"/>
              </a:spcAft>
              <a:buNone/>
              <a:defRPr sz="14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14pt</a:t>
            </a:r>
            <a:r>
              <a:rPr kumimoji="1" lang="ja-JP" altLang="en-US" dirty="0"/>
              <a:t>）</a:t>
            </a:r>
          </a:p>
        </p:txBody>
      </p:sp>
      <p:sp>
        <p:nvSpPr>
          <p:cNvPr id="11" name="テキスト プレースホルダー 9"/>
          <p:cNvSpPr>
            <a:spLocks noGrp="1"/>
          </p:cNvSpPr>
          <p:nvPr>
            <p:ph type="body" sz="quarter" idx="16" hasCustomPrompt="1"/>
          </p:nvPr>
        </p:nvSpPr>
        <p:spPr>
          <a:xfrm>
            <a:off x="200422" y="4365145"/>
            <a:ext cx="1102513" cy="161583"/>
          </a:xfrm>
          <a:prstGeom prst="rect">
            <a:avLst/>
          </a:prstGeom>
          <a:noFill/>
        </p:spPr>
        <p:txBody>
          <a:bodyPr wrap="non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10.5pt</a:t>
            </a:r>
            <a:r>
              <a:rPr kumimoji="1" lang="ja-JP" altLang="en-US" dirty="0"/>
              <a:t>）</a:t>
            </a:r>
          </a:p>
        </p:txBody>
      </p:sp>
      <p:sp>
        <p:nvSpPr>
          <p:cNvPr id="12" name="テキスト プレースホルダー 11"/>
          <p:cNvSpPr>
            <a:spLocks noGrp="1"/>
          </p:cNvSpPr>
          <p:nvPr>
            <p:ph type="body" sz="quarter" idx="17"/>
          </p:nvPr>
        </p:nvSpPr>
        <p:spPr>
          <a:xfrm>
            <a:off x="199981" y="764704"/>
            <a:ext cx="9502903" cy="525886"/>
          </a:xfrm>
          <a:prstGeom prst="rect">
            <a:avLst/>
          </a:prstGeom>
          <a:solidFill>
            <a:srgbClr val="99D6EC"/>
          </a:solidFill>
          <a:ln>
            <a:noFill/>
          </a:ln>
        </p:spPr>
        <p:txBody>
          <a:bodyPr vert="horz" wrap="square" lIns="216000" tIns="108000" rIns="216000" bIns="108000" rtlCol="0" anchor="t" anchorCtr="0">
            <a:spAutoFit/>
          </a:bodyPr>
          <a:lstStyle>
            <a:lvl1pPr>
              <a:defRPr lang="ja-JP" altLang="en-US" sz="1999" dirty="0">
                <a:latin typeface="Meiryo UI" panose="020B0604030504040204" pitchFamily="50" charset="-128"/>
                <a:ea typeface="Meiryo UI" panose="020B0604030504040204" pitchFamily="50" charset="-128"/>
                <a:cs typeface="Meiryo UI" panose="020B0604030504040204" pitchFamily="50" charset="-128"/>
              </a:defRPr>
            </a:lvl1pPr>
          </a:lstStyle>
          <a:p>
            <a:pPr marL="257098" lvl="0" indent="-257098">
              <a:spcBef>
                <a:spcPts val="600"/>
              </a:spcBef>
              <a:spcAft>
                <a:spcPts val="600"/>
              </a:spcAft>
              <a:buClr>
                <a:srgbClr val="002060"/>
              </a:buClr>
              <a:buFont typeface="Wingdings" panose="05000000000000000000" pitchFamily="2" charset="2"/>
              <a:buChar char="l"/>
            </a:pPr>
            <a:r>
              <a:rPr kumimoji="1" lang="ja-JP" altLang="en-US"/>
              <a:t>マスター テキストの書式設定</a:t>
            </a:r>
          </a:p>
        </p:txBody>
      </p:sp>
      <p:sp>
        <p:nvSpPr>
          <p:cNvPr id="13" name="正方形/長方形 12"/>
          <p:cNvSpPr/>
          <p:nvPr userDrawn="1"/>
        </p:nvSpPr>
        <p:spPr>
          <a:xfrm>
            <a:off x="20" y="469168"/>
            <a:ext cx="9902825" cy="72008"/>
          </a:xfrm>
          <a:prstGeom prst="rect">
            <a:avLst/>
          </a:prstGeom>
          <a:solidFill>
            <a:srgbClr val="A7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674253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693" y="1"/>
            <a:ext cx="8417401" cy="493058"/>
          </a:xfrm>
        </p:spPr>
        <p:txBody>
          <a:bodyPr/>
          <a:lstStyle/>
          <a:p>
            <a:r>
              <a:rPr lang="ja-JP" altLang="en-US"/>
              <a:t>マスタ タイトルの書式設定</a:t>
            </a:r>
          </a:p>
        </p:txBody>
      </p:sp>
      <p:sp>
        <p:nvSpPr>
          <p:cNvPr id="3" name="Rectangle 6"/>
          <p:cNvSpPr>
            <a:spLocks noGrp="1" noChangeArrowheads="1"/>
          </p:cNvSpPr>
          <p:nvPr>
            <p:ph type="sldNum" sz="quarter" idx="10"/>
          </p:nvPr>
        </p:nvSpPr>
        <p:spPr>
          <a:xfrm>
            <a:off x="7097041" y="6453512"/>
            <a:ext cx="2310659" cy="268139"/>
          </a:xfrm>
          <a:prstGeom prst="rect">
            <a:avLst/>
          </a:prstGeom>
        </p:spPr>
        <p:txBody>
          <a:bodyPr/>
          <a:lstStyle>
            <a:lvl1pPr>
              <a:defRPr/>
            </a:lvl1pPr>
          </a:lstStyle>
          <a:p>
            <a:pPr>
              <a:defRPr/>
            </a:pPr>
            <a:fld id="{3C72A9EE-503C-4A34-81E5-ED5C603B789E}" type="slidenum">
              <a:rPr lang="en-US" altLang="ja-JP"/>
              <a:pPr>
                <a:defRPr/>
              </a:pPr>
              <a:t>‹#›</a:t>
            </a:fld>
            <a:endParaRPr lang="en-US" altLang="ja-JP" dirty="0"/>
          </a:p>
        </p:txBody>
      </p:sp>
    </p:spTree>
    <p:extLst>
      <p:ext uri="{BB962C8B-B14F-4D97-AF65-F5344CB8AC3E}">
        <p14:creationId xmlns:p14="http://schemas.microsoft.com/office/powerpoint/2010/main" val="3229638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7" name="正方形/長方形 6"/>
          <p:cNvSpPr/>
          <p:nvPr userDrawn="1"/>
        </p:nvSpPr>
        <p:spPr bwMode="auto">
          <a:xfrm>
            <a:off x="15"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4062107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8" name="メインタイトル"/>
          <p:cNvSpPr txBox="1">
            <a:spLocks noChangeArrowheads="1"/>
          </p:cNvSpPr>
          <p:nvPr userDrawn="1"/>
        </p:nvSpPr>
        <p:spPr bwMode="auto">
          <a:xfrm>
            <a:off x="742728" y="2130458"/>
            <a:ext cx="8417401" cy="23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a:lstStyle>
          <a:p>
            <a:endParaRPr lang="en-US" altLang="ja-JP" sz="1800" kern="0" dirty="0">
              <a:solidFill>
                <a:prstClr val="black"/>
              </a:solidFill>
              <a:ea typeface="Segoe UI" panose="020B0502040204020203" pitchFamily="34" charset="0"/>
            </a:endParaRPr>
          </a:p>
        </p:txBody>
      </p:sp>
    </p:spTree>
    <p:extLst>
      <p:ext uri="{BB962C8B-B14F-4D97-AF65-F5344CB8AC3E}">
        <p14:creationId xmlns:p14="http://schemas.microsoft.com/office/powerpoint/2010/main" val="758054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sp>
        <p:nvSpPr>
          <p:cNvPr id="9" name="Line 3"/>
          <p:cNvSpPr>
            <a:spLocks noChangeShapeType="1"/>
          </p:cNvSpPr>
          <p:nvPr userDrawn="1"/>
        </p:nvSpPr>
        <p:spPr bwMode="auto">
          <a:xfrm>
            <a:off x="4662580" y="4005263"/>
            <a:ext cx="5040284" cy="0"/>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1400">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6810040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47" y="765183"/>
            <a:ext cx="9645732" cy="1007641"/>
          </a:xfrm>
          <a:prstGeom prst="roundRect">
            <a:avLst/>
          </a:prstGeom>
          <a:solidFill>
            <a:srgbClr val="CCECFF"/>
          </a:solidFill>
          <a:ln w="28575">
            <a:solidFill>
              <a:srgbClr val="00B0F0"/>
            </a:solidFill>
          </a:ln>
        </p:spPr>
        <p:txBody>
          <a:bodyPr/>
          <a:lstStyle>
            <a:lvl1pPr marL="342900" indent="-342900">
              <a:buFont typeface="Wingdings" panose="05000000000000000000" pitchFamily="2" charset="2"/>
              <a:buChar char="n"/>
              <a:defRPr sz="2000">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1912" y="6309353"/>
            <a:ext cx="916460" cy="548679"/>
          </a:xfrm>
          <a:prstGeom prst="rect">
            <a:avLst/>
          </a:prstGeom>
          <a:ln/>
        </p:spPr>
        <p:txBody>
          <a:bodyPr/>
          <a:lstStyle>
            <a:lvl1pPr>
              <a:defRPr sz="2800" baseline="0">
                <a:latin typeface="Segoe UI" panose="020B0502040204020203" pitchFamily="34" charset="0"/>
                <a:ea typeface="メイリオ" panose="020B0604030504040204" pitchFamily="50" charset="-128"/>
              </a:defRPr>
            </a:lvl1pPr>
          </a:lstStyle>
          <a:p>
            <a:pPr algn="ctr">
              <a:defRPr/>
            </a:pPr>
            <a:fld id="{BDFA821F-5B8F-40E7-880D-F42062A68A54}" type="slidenum">
              <a:rPr lang="en-US" altLang="ja-JP" smtClean="0">
                <a:solidFill>
                  <a:prstClr val="black"/>
                </a:solidFill>
              </a:rPr>
              <a:pPr algn="ctr">
                <a:defRPr/>
              </a:pPr>
              <a:t>‹#›</a:t>
            </a:fld>
            <a:endParaRPr lang="en-US" altLang="ja-JP" dirty="0">
              <a:solidFill>
                <a:prstClr val="black"/>
              </a:solidFill>
            </a:endParaRPr>
          </a:p>
        </p:txBody>
      </p:sp>
    </p:spTree>
    <p:extLst>
      <p:ext uri="{BB962C8B-B14F-4D97-AF65-F5344CB8AC3E}">
        <p14:creationId xmlns:p14="http://schemas.microsoft.com/office/powerpoint/2010/main" val="2285006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6" name="タイトル"/>
          <p:cNvSpPr>
            <a:spLocks noGrp="1"/>
          </p:cNvSpPr>
          <p:nvPr>
            <p:ph type="title"/>
          </p:nvPr>
        </p:nvSpPr>
        <p:spPr>
          <a:xfrm>
            <a:off x="199960" y="116637"/>
            <a:ext cx="9502903" cy="398463"/>
          </a:xfr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9" name="Rectangle 6"/>
          <p:cNvSpPr>
            <a:spLocks noGrp="1" noChangeArrowheads="1"/>
          </p:cNvSpPr>
          <p:nvPr>
            <p:ph type="sldNum" sz="quarter" idx="12"/>
          </p:nvPr>
        </p:nvSpPr>
        <p:spPr>
          <a:xfrm>
            <a:off x="9001912" y="6309353"/>
            <a:ext cx="916460" cy="548679"/>
          </a:xfrm>
          <a:prstGeom prst="rect">
            <a:avLst/>
          </a:prstGeom>
          <a:ln/>
        </p:spPr>
        <p:txBody>
          <a:bodyPr/>
          <a:lstStyle>
            <a:lvl1pPr>
              <a:defRPr sz="2800" baseline="0">
                <a:latin typeface="Segoe UI" panose="020B0502040204020203" pitchFamily="34" charset="0"/>
                <a:ea typeface="メイリオ" panose="020B0604030504040204" pitchFamily="50" charset="-128"/>
              </a:defRPr>
            </a:lvl1pPr>
          </a:lstStyle>
          <a:p>
            <a:pPr algn="ctr">
              <a:defRPr/>
            </a:pPr>
            <a:fld id="{BDFA821F-5B8F-40E7-880D-F42062A68A54}" type="slidenum">
              <a:rPr lang="en-US" altLang="ja-JP" smtClean="0">
                <a:solidFill>
                  <a:prstClr val="black"/>
                </a:solidFill>
              </a:rPr>
              <a:pPr algn="ctr">
                <a:defRPr/>
              </a:pPr>
              <a:t>‹#›</a:t>
            </a:fld>
            <a:endParaRPr lang="en-US" altLang="ja-JP" dirty="0">
              <a:solidFill>
                <a:prstClr val="black"/>
              </a:solidFill>
            </a:endParaRPr>
          </a:p>
        </p:txBody>
      </p:sp>
    </p:spTree>
    <p:extLst>
      <p:ext uri="{BB962C8B-B14F-4D97-AF65-F5344CB8AC3E}">
        <p14:creationId xmlns:p14="http://schemas.microsoft.com/office/powerpoint/2010/main" val="10507741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表紙">
    <p:spTree>
      <p:nvGrpSpPr>
        <p:cNvPr id="1" name=""/>
        <p:cNvGrpSpPr/>
        <p:nvPr/>
      </p:nvGrpSpPr>
      <p:grpSpPr>
        <a:xfrm>
          <a:off x="0" y="0"/>
          <a:ext cx="0" cy="0"/>
          <a:chOff x="0" y="0"/>
          <a:chExt cx="0" cy="0"/>
        </a:xfrm>
      </p:grpSpPr>
      <p:sp>
        <p:nvSpPr>
          <p:cNvPr id="6" name="正方形/長方形 5"/>
          <p:cNvSpPr/>
          <p:nvPr userDrawn="1"/>
        </p:nvSpPr>
        <p:spPr bwMode="auto">
          <a:xfrm>
            <a:off x="17"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2777100" name="Rectangle 12"/>
          <p:cNvSpPr>
            <a:spLocks noGrp="1" noChangeArrowheads="1"/>
          </p:cNvSpPr>
          <p:nvPr>
            <p:ph type="ctrTitle" sz="quarter"/>
          </p:nvPr>
        </p:nvSpPr>
        <p:spPr>
          <a:xfrm>
            <a:off x="742729" y="2130498"/>
            <a:ext cx="8417401" cy="1470025"/>
          </a:xfrm>
        </p:spPr>
        <p:txBody>
          <a:bodyPr anchor="ctr"/>
          <a:lstStyle>
            <a:lvl1pPr algn="ctr">
              <a:defRPr sz="2400">
                <a:latin typeface="Segoe UI" panose="020B0502040204020203" pitchFamily="34" charset="0"/>
                <a:cs typeface="Segoe UI" panose="020B0502040204020203" pitchFamily="34" charset="0"/>
              </a:defRPr>
            </a:lvl1pPr>
          </a:lstStyle>
          <a:p>
            <a:pPr lvl="0"/>
            <a:r>
              <a:rPr lang="ja-JP" altLang="en-US" noProof="0"/>
              <a:t>マスター タイトルの書式設定</a:t>
            </a:r>
          </a:p>
        </p:txBody>
      </p:sp>
      <p:sp>
        <p:nvSpPr>
          <p:cNvPr id="2777101" name="Rectangle 13"/>
          <p:cNvSpPr>
            <a:spLocks noGrp="1" noChangeArrowheads="1"/>
          </p:cNvSpPr>
          <p:nvPr>
            <p:ph type="subTitle" sz="quarter" idx="1"/>
          </p:nvPr>
        </p:nvSpPr>
        <p:spPr>
          <a:xfrm>
            <a:off x="1485424" y="4052888"/>
            <a:ext cx="6931978" cy="1752600"/>
          </a:xfrm>
        </p:spPr>
        <p:txBody>
          <a:bodyPr/>
          <a:lstStyle>
            <a:lvl1pPr algn="ctr">
              <a:defRPr>
                <a:latin typeface="Segoe UI" panose="020B0502040204020203" pitchFamily="34" charset="0"/>
                <a:cs typeface="Segoe UI" panose="020B0502040204020203" pitchFamily="34" charset="0"/>
              </a:defRPr>
            </a:lvl1pPr>
          </a:lstStyle>
          <a:p>
            <a:pPr lvl="0"/>
            <a:r>
              <a:rPr lang="ja-JP" altLang="en-US" noProof="0"/>
              <a:t>マスター サブタイトルの書式設定</a:t>
            </a:r>
          </a:p>
        </p:txBody>
      </p:sp>
      <p:cxnSp>
        <p:nvCxnSpPr>
          <p:cNvPr id="7" name="直線コネクタ 6"/>
          <p:cNvCxnSpPr/>
          <p:nvPr userDrawn="1"/>
        </p:nvCxnSpPr>
        <p:spPr bwMode="auto">
          <a:xfrm>
            <a:off x="17"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25511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はじめに・本文">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r>
              <a:rPr lang="ja-JP" altLang="en-US" dirty="0"/>
              <a:t>マスター タイトルの書式設定</a:t>
            </a:r>
          </a:p>
        </p:txBody>
      </p:sp>
      <p:sp>
        <p:nvSpPr>
          <p:cNvPr id="5" name="テキスト プレースホルダー 4"/>
          <p:cNvSpPr>
            <a:spLocks noGrp="1"/>
          </p:cNvSpPr>
          <p:nvPr>
            <p:ph type="body" sz="quarter" idx="11"/>
          </p:nvPr>
        </p:nvSpPr>
        <p:spPr/>
        <p:txBody>
          <a:bodyPr/>
          <a:lstStyle>
            <a:lvl1pPr marL="0" indent="0">
              <a:defRPr>
                <a:latin typeface="Segoe UI" panose="020B0502040204020203" pitchFamily="34" charset="0"/>
                <a:cs typeface="Segoe UI" panose="020B0502040204020203" pitchFamily="34" charset="0"/>
              </a:defRPr>
            </a:lvl1pPr>
            <a:lvl2pPr>
              <a:defRPr>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p:txBody>
      </p:sp>
      <p:sp>
        <p:nvSpPr>
          <p:cNvPr id="4" name="Rectangle 6"/>
          <p:cNvSpPr>
            <a:spLocks noGrp="1" noChangeArrowheads="1"/>
          </p:cNvSpPr>
          <p:nvPr>
            <p:ph type="sldNum" sz="quarter" idx="12"/>
          </p:nvPr>
        </p:nvSpPr>
        <p:spPr>
          <a:ln/>
        </p:spPr>
        <p:txBody>
          <a:bodyPr/>
          <a:lstStyle>
            <a:lvl1pPr>
              <a:defRPr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2716446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8" name="正方形/長方形 7"/>
          <p:cNvSpPr/>
          <p:nvPr userDrawn="1"/>
        </p:nvSpPr>
        <p:spPr bwMode="auto">
          <a:xfrm>
            <a:off x="17"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7" name="Rectangle 51"/>
          <p:cNvSpPr>
            <a:spLocks noGrp="1" noChangeArrowheads="1"/>
          </p:cNvSpPr>
          <p:nvPr>
            <p:ph type="sldNum" sz="quarter" idx="10"/>
          </p:nvPr>
        </p:nvSpPr>
        <p:spPr/>
        <p:txBody>
          <a:bodyPr/>
          <a:lstStyle>
            <a:lvl1pPr>
              <a:defRPr/>
            </a:lvl1pPr>
          </a:lstStyle>
          <a:p>
            <a:pPr>
              <a:defRPr/>
            </a:pPr>
            <a:fld id="{E92B6C98-0C2F-49F8-B75E-87F1B57CCE1F}" type="slidenum">
              <a:rPr lang="en-US" altLang="ja-JP">
                <a:solidFill>
                  <a:prstClr val="black"/>
                </a:solidFill>
              </a:rPr>
              <a:pPr>
                <a:defRPr/>
              </a:pPr>
              <a:t>‹#›</a:t>
            </a:fld>
            <a:endParaRPr lang="en-US" altLang="ja-JP">
              <a:solidFill>
                <a:prstClr val="black"/>
              </a:solidFill>
            </a:endParaRPr>
          </a:p>
        </p:txBody>
      </p:sp>
      <p:cxnSp>
        <p:nvCxnSpPr>
          <p:cNvPr id="5" name="直線コネクタ 4"/>
          <p:cNvCxnSpPr/>
          <p:nvPr userDrawn="1"/>
        </p:nvCxnSpPr>
        <p:spPr bwMode="auto">
          <a:xfrm>
            <a:off x="17"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68911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53" y="765189"/>
            <a:ext cx="9645732" cy="1007641"/>
          </a:xfrm>
          <a:prstGeom prst="roundRect">
            <a:avLst/>
          </a:prstGeom>
          <a:solidFill>
            <a:srgbClr val="CCECFF"/>
          </a:solidFill>
          <a:ln w="28575">
            <a:solidFill>
              <a:srgbClr val="00B0F0"/>
            </a:solidFill>
          </a:ln>
        </p:spPr>
        <p:txBody>
          <a:bodyPr/>
          <a:lstStyle>
            <a:lvl1pPr marL="342797" indent="-342797">
              <a:buFont typeface="Wingdings" panose="05000000000000000000" pitchFamily="2" charset="2"/>
              <a:buChar char="n"/>
              <a:defRPr sz="1999">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1912" y="6309365"/>
            <a:ext cx="916460" cy="548679"/>
          </a:xfrm>
          <a:prstGeom prst="rect">
            <a:avLst/>
          </a:prstGeom>
          <a:ln/>
        </p:spPr>
        <p:txBody>
          <a:bodyPr/>
          <a:lstStyle>
            <a:lvl1pP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42514987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5" name="正方形/長方形 4"/>
          <p:cNvSpPr/>
          <p:nvPr userDrawn="1"/>
        </p:nvSpPr>
        <p:spPr bwMode="auto">
          <a:xfrm>
            <a:off x="17"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6" name="Rectangle 8"/>
          <p:cNvSpPr>
            <a:spLocks noGrp="1" noChangeArrowheads="1"/>
          </p:cNvSpPr>
          <p:nvPr>
            <p:ph type="sldNum" sz="quarter" idx="10"/>
          </p:nvPr>
        </p:nvSpPr>
        <p:spPr/>
        <p:txBody>
          <a:bodyPr/>
          <a:lstStyle>
            <a:lvl1pPr>
              <a:defRPr>
                <a:latin typeface="Times New Roman" pitchFamily="18" charset="0"/>
                <a:ea typeface="+mn-ea"/>
              </a:defRPr>
            </a:lvl1pPr>
          </a:lstStyle>
          <a:p>
            <a:pPr>
              <a:defRPr/>
            </a:pPr>
            <a:fld id="{24682C31-E792-4494-ACB4-1CDA6D6B6722}" type="slidenum">
              <a:rPr lang="en-US" altLang="ja-JP">
                <a:solidFill>
                  <a:prstClr val="black"/>
                </a:solidFill>
              </a:rPr>
              <a:pPr>
                <a:defRPr/>
              </a:pPr>
              <a:t>‹#›</a:t>
            </a:fld>
            <a:endParaRPr lang="en-US" altLang="ja-JP">
              <a:solidFill>
                <a:prstClr val="black"/>
              </a:solidFill>
            </a:endParaRPr>
          </a:p>
        </p:txBody>
      </p:sp>
      <p:cxnSp>
        <p:nvCxnSpPr>
          <p:cNvPr id="4" name="直線コネクタ 3"/>
          <p:cNvCxnSpPr/>
          <p:nvPr userDrawn="1"/>
        </p:nvCxnSpPr>
        <p:spPr bwMode="auto">
          <a:xfrm>
            <a:off x="17"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19076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本文（作業用）">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dirty="0"/>
              <a:t>マスター タイトルの書式設定</a:t>
            </a:r>
          </a:p>
        </p:txBody>
      </p:sp>
      <p:sp>
        <p:nvSpPr>
          <p:cNvPr id="6" name="テキスト プレースホルダー 5"/>
          <p:cNvSpPr>
            <a:spLocks noGrp="1"/>
          </p:cNvSpPr>
          <p:nvPr>
            <p:ph type="body" sz="quarter" idx="11"/>
          </p:nvPr>
        </p:nvSpPr>
        <p:spPr/>
        <p:txBody>
          <a:bodyPr/>
          <a:lstStyle>
            <a:lvl1pPr marL="0" indent="0" eaLnBrk="1" hangingPunct="1">
              <a:defRPr>
                <a:latin typeface="Segoe UI" panose="020B0502040204020203" pitchFamily="34" charset="0"/>
                <a:ea typeface="メイリオ" panose="020B0604030504040204" pitchFamily="50" charset="-128"/>
                <a:cs typeface="Segoe UI" panose="020B0502040204020203" pitchFamily="34" charset="0"/>
              </a:defRPr>
            </a:lvl1pPr>
            <a:lvl2pPr eaLnBrk="1" hangingPunct="1">
              <a:defRPr>
                <a:latin typeface="Segoe UI" panose="020B0502040204020203" pitchFamily="34" charset="0"/>
                <a:ea typeface="メイリオ" panose="020B0604030504040204" pitchFamily="50" charset="-128"/>
                <a:cs typeface="Segoe UI" panose="020B0502040204020203" pitchFamily="34" charset="0"/>
              </a:defRPr>
            </a:lvl2pPr>
            <a:lvl3pPr>
              <a:defRPr sz="1400">
                <a:latin typeface="Segoe UI" panose="020B0502040204020203" pitchFamily="34" charset="0"/>
                <a:ea typeface="メイリオ" panose="020B0604030504040204" pitchFamily="50" charset="-128"/>
                <a:cs typeface="Segoe UI" panose="020B0502040204020203" pitchFamily="34" charset="0"/>
              </a:defRPr>
            </a:lvl3pPr>
            <a:lvl4pPr>
              <a:defRPr sz="1400">
                <a:latin typeface="Segoe UI" panose="020B0502040204020203" pitchFamily="34" charset="0"/>
                <a:ea typeface="メイリオ" panose="020B0604030504040204" pitchFamily="50" charset="-128"/>
                <a:cs typeface="Segoe UI" panose="020B0502040204020203" pitchFamily="34" charset="0"/>
              </a:defRPr>
            </a:lvl4pPr>
            <a:lvl5pPr>
              <a:defRPr sz="1400">
                <a:latin typeface="Segoe UI" panose="020B0502040204020203" pitchFamily="34" charset="0"/>
                <a:ea typeface="メイリオ" panose="020B0604030504040204" pitchFamily="50" charset="-128"/>
                <a:cs typeface="Segoe UI" panose="020B0502040204020203"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69086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表紙">
    <p:spTree>
      <p:nvGrpSpPr>
        <p:cNvPr id="1" name=""/>
        <p:cNvGrpSpPr/>
        <p:nvPr/>
      </p:nvGrpSpPr>
      <p:grpSpPr>
        <a:xfrm>
          <a:off x="0" y="0"/>
          <a:ext cx="0" cy="0"/>
          <a:chOff x="0" y="0"/>
          <a:chExt cx="0" cy="0"/>
        </a:xfrm>
      </p:grpSpPr>
      <p:sp>
        <p:nvSpPr>
          <p:cNvPr id="6" name="正方形/長方形 5"/>
          <p:cNvSpPr/>
          <p:nvPr userDrawn="1"/>
        </p:nvSpPr>
        <p:spPr bwMode="auto">
          <a:xfrm>
            <a:off x="18"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
        <p:nvSpPr>
          <p:cNvPr id="2777100" name="Rectangle 12"/>
          <p:cNvSpPr>
            <a:spLocks noGrp="1" noChangeArrowheads="1"/>
          </p:cNvSpPr>
          <p:nvPr>
            <p:ph type="ctrTitle" sz="quarter"/>
          </p:nvPr>
        </p:nvSpPr>
        <p:spPr>
          <a:xfrm>
            <a:off x="742730" y="2130500"/>
            <a:ext cx="8417401" cy="1470025"/>
          </a:xfrm>
        </p:spPr>
        <p:txBody>
          <a:bodyPr anchor="ctr"/>
          <a:lstStyle>
            <a:lvl1pPr algn="ctr">
              <a:defRPr sz="2400">
                <a:latin typeface="Segoe UI" panose="020B0502040204020203" pitchFamily="34" charset="0"/>
                <a:cs typeface="Segoe UI" panose="020B0502040204020203" pitchFamily="34" charset="0"/>
              </a:defRPr>
            </a:lvl1pPr>
          </a:lstStyle>
          <a:p>
            <a:pPr lvl="0"/>
            <a:r>
              <a:rPr lang="ja-JP" altLang="en-US" noProof="0"/>
              <a:t>マスター タイトルの書式設定</a:t>
            </a:r>
          </a:p>
        </p:txBody>
      </p:sp>
      <p:sp>
        <p:nvSpPr>
          <p:cNvPr id="2777101" name="Rectangle 13"/>
          <p:cNvSpPr>
            <a:spLocks noGrp="1" noChangeArrowheads="1"/>
          </p:cNvSpPr>
          <p:nvPr>
            <p:ph type="subTitle" sz="quarter" idx="1"/>
          </p:nvPr>
        </p:nvSpPr>
        <p:spPr>
          <a:xfrm>
            <a:off x="1485424" y="4052888"/>
            <a:ext cx="6931978" cy="1752600"/>
          </a:xfrm>
          <a:prstGeom prst="rect">
            <a:avLst/>
          </a:prstGeom>
          <a:noFill/>
          <a:ln>
            <a:noFill/>
          </a:ln>
        </p:spPr>
        <p:txBody>
          <a:bodyPr/>
          <a:lstStyle>
            <a:lvl1pPr algn="ctr">
              <a:defRPr>
                <a:latin typeface="Segoe UI" panose="020B0502040204020203" pitchFamily="34" charset="0"/>
                <a:cs typeface="Segoe UI" panose="020B0502040204020203" pitchFamily="34" charset="0"/>
              </a:defRPr>
            </a:lvl1pPr>
          </a:lstStyle>
          <a:p>
            <a:pPr lvl="0"/>
            <a:r>
              <a:rPr lang="ja-JP" altLang="en-US" noProof="0"/>
              <a:t>マスター サブタイトルの書式設定</a:t>
            </a:r>
          </a:p>
        </p:txBody>
      </p:sp>
      <p:cxnSp>
        <p:nvCxnSpPr>
          <p:cNvPr id="7" name="直線コネクタ 6"/>
          <p:cNvCxnSpPr/>
          <p:nvPr userDrawn="1"/>
        </p:nvCxnSpPr>
        <p:spPr bwMode="auto">
          <a:xfrm>
            <a:off x="18"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009877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はじめに・本文">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p>
        </p:txBody>
      </p:sp>
      <p:sp>
        <p:nvSpPr>
          <p:cNvPr id="5" name="テキスト プレースホルダー 4"/>
          <p:cNvSpPr>
            <a:spLocks noGrp="1"/>
          </p:cNvSpPr>
          <p:nvPr>
            <p:ph type="body" sz="quarter" idx="11"/>
          </p:nvPr>
        </p:nvSpPr>
        <p:spPr>
          <a:prstGeom prst="roundRect">
            <a:avLst/>
          </a:prstGeom>
          <a:solidFill>
            <a:srgbClr val="CCECFF"/>
          </a:solidFill>
          <a:ln w="28575">
            <a:solidFill>
              <a:srgbClr val="00B0F0"/>
            </a:solidFill>
          </a:ln>
        </p:spPr>
        <p:txBody>
          <a:bodyPr/>
          <a:lstStyle>
            <a:lvl1pPr marL="0" indent="0">
              <a:defRPr>
                <a:latin typeface="Segoe UI" panose="020B0502040204020203" pitchFamily="34" charset="0"/>
                <a:cs typeface="Segoe UI" panose="020B0502040204020203" pitchFamily="34" charset="0"/>
              </a:defRPr>
            </a:lvl1pPr>
            <a:lvl2pPr>
              <a:defRPr>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p:txBody>
      </p:sp>
      <p:sp>
        <p:nvSpPr>
          <p:cNvPr id="4" name="Rectangle 6"/>
          <p:cNvSpPr>
            <a:spLocks noGrp="1" noChangeArrowheads="1"/>
          </p:cNvSpPr>
          <p:nvPr>
            <p:ph type="sldNum" sz="quarter" idx="12"/>
          </p:nvPr>
        </p:nvSpPr>
        <p:spPr>
          <a:ln/>
        </p:spPr>
        <p:txBody>
          <a:bodyPr/>
          <a:lstStyle>
            <a:lvl1pPr>
              <a:defRPr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9344940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8" name="正方形/長方形 7"/>
          <p:cNvSpPr/>
          <p:nvPr userDrawn="1"/>
        </p:nvSpPr>
        <p:spPr bwMode="auto">
          <a:xfrm>
            <a:off x="18"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
        <p:nvSpPr>
          <p:cNvPr id="7" name="Rectangle 51"/>
          <p:cNvSpPr>
            <a:spLocks noGrp="1" noChangeArrowheads="1"/>
          </p:cNvSpPr>
          <p:nvPr>
            <p:ph type="sldNum" sz="quarter" idx="10"/>
          </p:nvPr>
        </p:nvSpPr>
        <p:spPr/>
        <p:txBody>
          <a:bodyPr/>
          <a:lstStyle>
            <a:lvl1pPr>
              <a:defRPr baseline="0">
                <a:latin typeface="Segoe UI" panose="020B0502040204020203" pitchFamily="34" charset="0"/>
              </a:defRPr>
            </a:lvl1pPr>
          </a:lstStyle>
          <a:p>
            <a:pPr>
              <a:defRPr/>
            </a:pPr>
            <a:fld id="{E92B6C98-0C2F-49F8-B75E-87F1B57CCE1F}" type="slidenum">
              <a:rPr lang="en-US" altLang="ja-JP" smtClean="0">
                <a:solidFill>
                  <a:srgbClr val="000000"/>
                </a:solidFill>
              </a:rPr>
              <a:pPr>
                <a:defRPr/>
              </a:pPr>
              <a:t>‹#›</a:t>
            </a:fld>
            <a:endParaRPr lang="en-US" altLang="ja-JP" dirty="0">
              <a:solidFill>
                <a:srgbClr val="000000"/>
              </a:solidFill>
            </a:endParaRPr>
          </a:p>
        </p:txBody>
      </p:sp>
      <p:cxnSp>
        <p:nvCxnSpPr>
          <p:cNvPr id="5" name="直線コネクタ 4"/>
          <p:cNvCxnSpPr/>
          <p:nvPr userDrawn="1"/>
        </p:nvCxnSpPr>
        <p:spPr bwMode="auto">
          <a:xfrm>
            <a:off x="18"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49927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5" name="正方形/長方形 4"/>
          <p:cNvSpPr/>
          <p:nvPr userDrawn="1"/>
        </p:nvSpPr>
        <p:spPr bwMode="auto">
          <a:xfrm>
            <a:off x="18"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
        <p:nvSpPr>
          <p:cNvPr id="6" name="Rectangle 8"/>
          <p:cNvSpPr>
            <a:spLocks noGrp="1" noChangeArrowheads="1"/>
          </p:cNvSpPr>
          <p:nvPr>
            <p:ph type="sldNum" sz="quarter" idx="10"/>
          </p:nvPr>
        </p:nvSpPr>
        <p:spPr/>
        <p:txBody>
          <a:bodyPr/>
          <a:lstStyle>
            <a:lvl1pPr>
              <a:defRPr baseline="0">
                <a:latin typeface="Segoe UI" panose="020B0502040204020203" pitchFamily="34" charset="0"/>
                <a:ea typeface="+mn-ea"/>
              </a:defRPr>
            </a:lvl1pPr>
          </a:lstStyle>
          <a:p>
            <a:pPr>
              <a:defRPr/>
            </a:pPr>
            <a:fld id="{24682C31-E792-4494-ACB4-1CDA6D6B6722}" type="slidenum">
              <a:rPr lang="en-US" altLang="ja-JP" smtClean="0">
                <a:solidFill>
                  <a:srgbClr val="000000"/>
                </a:solidFill>
              </a:rPr>
              <a:pPr>
                <a:defRPr/>
              </a:pPr>
              <a:t>‹#›</a:t>
            </a:fld>
            <a:endParaRPr lang="en-US" altLang="ja-JP" dirty="0">
              <a:solidFill>
                <a:srgbClr val="000000"/>
              </a:solidFill>
            </a:endParaRPr>
          </a:p>
        </p:txBody>
      </p:sp>
      <p:cxnSp>
        <p:nvCxnSpPr>
          <p:cNvPr id="4" name="直線コネクタ 3"/>
          <p:cNvCxnSpPr/>
          <p:nvPr userDrawn="1"/>
        </p:nvCxnSpPr>
        <p:spPr bwMode="auto">
          <a:xfrm>
            <a:off x="18"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507686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cSld name="タイトルとコンテンツ">
    <p:spTree>
      <p:nvGrpSpPr>
        <p:cNvPr id="1" name=""/>
        <p:cNvGrpSpPr/>
        <p:nvPr/>
      </p:nvGrpSpPr>
      <p:grpSpPr>
        <a:xfrm>
          <a:off x="0" y="0"/>
          <a:ext cx="0" cy="0"/>
          <a:chOff x="0" y="0"/>
          <a:chExt cx="0" cy="0"/>
        </a:xfrm>
      </p:grpSpPr>
      <p:sp>
        <p:nvSpPr>
          <p:cNvPr id="5" name="正方形/長方形 4"/>
          <p:cNvSpPr/>
          <p:nvPr userDrawn="1"/>
        </p:nvSpPr>
        <p:spPr bwMode="auto">
          <a:xfrm>
            <a:off x="18"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5BD9DED3-E5D4-4300-8982-A23BAF96436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462952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7" name="正方形/長方形 6"/>
          <p:cNvSpPr/>
          <p:nvPr userDrawn="1"/>
        </p:nvSpPr>
        <p:spPr bwMode="auto">
          <a:xfrm>
            <a:off x="12"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13793766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8" name="メインタイトル"/>
          <p:cNvSpPr txBox="1">
            <a:spLocks noChangeArrowheads="1"/>
          </p:cNvSpPr>
          <p:nvPr userDrawn="1"/>
        </p:nvSpPr>
        <p:spPr bwMode="auto">
          <a:xfrm>
            <a:off x="742723" y="2130448"/>
            <a:ext cx="8417401" cy="23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a:lstStyle>
          <a:p>
            <a:endParaRPr lang="en-US" altLang="ja-JP" sz="1800" kern="0" dirty="0">
              <a:solidFill>
                <a:prstClr val="black"/>
              </a:solidFill>
              <a:ea typeface="Segoe UI" panose="020B0502040204020203" pitchFamily="34" charset="0"/>
            </a:endParaRPr>
          </a:p>
        </p:txBody>
      </p:sp>
    </p:spTree>
    <p:extLst>
      <p:ext uri="{BB962C8B-B14F-4D97-AF65-F5344CB8AC3E}">
        <p14:creationId xmlns:p14="http://schemas.microsoft.com/office/powerpoint/2010/main" val="14334220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sp>
        <p:nvSpPr>
          <p:cNvPr id="9" name="Line 3"/>
          <p:cNvSpPr>
            <a:spLocks noChangeShapeType="1"/>
          </p:cNvSpPr>
          <p:nvPr userDrawn="1"/>
        </p:nvSpPr>
        <p:spPr bwMode="auto">
          <a:xfrm>
            <a:off x="4662580" y="4005263"/>
            <a:ext cx="5040284" cy="0"/>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1400">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3313262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6" name="タイトル"/>
          <p:cNvSpPr>
            <a:spLocks noGrp="1"/>
          </p:cNvSpPr>
          <p:nvPr>
            <p:ph type="title"/>
          </p:nvPr>
        </p:nvSpPr>
        <p:spPr>
          <a:xfrm>
            <a:off x="199977" y="116639"/>
            <a:ext cx="9502903" cy="398463"/>
          </a:xfr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9" name="Rectangle 6"/>
          <p:cNvSpPr>
            <a:spLocks noGrp="1" noChangeArrowheads="1"/>
          </p:cNvSpPr>
          <p:nvPr>
            <p:ph type="sldNum" sz="quarter" idx="12"/>
          </p:nvPr>
        </p:nvSpPr>
        <p:spPr>
          <a:xfrm>
            <a:off x="9001912" y="6309365"/>
            <a:ext cx="916460" cy="548679"/>
          </a:xfrm>
          <a:prstGeom prst="rect">
            <a:avLst/>
          </a:prstGeom>
          <a:ln/>
        </p:spPr>
        <p:txBody>
          <a:bodyPr/>
          <a:lstStyle>
            <a:lvl1pP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5400143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47" y="765183"/>
            <a:ext cx="9645732" cy="1007641"/>
          </a:xfrm>
          <a:prstGeom prst="roundRect">
            <a:avLst/>
          </a:prstGeom>
          <a:solidFill>
            <a:srgbClr val="CCECFF"/>
          </a:solidFill>
          <a:ln w="28575">
            <a:solidFill>
              <a:srgbClr val="00B0F0"/>
            </a:solidFill>
          </a:ln>
        </p:spPr>
        <p:txBody>
          <a:bodyPr/>
          <a:lstStyle>
            <a:lvl1pPr marL="342900" indent="-342900">
              <a:buFont typeface="Wingdings" panose="05000000000000000000" pitchFamily="2" charset="2"/>
              <a:buChar char="n"/>
              <a:defRPr sz="2000">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1912" y="6309343"/>
            <a:ext cx="916460" cy="548679"/>
          </a:xfrm>
          <a:prstGeom prst="rect">
            <a:avLst/>
          </a:prstGeom>
          <a:ln/>
        </p:spPr>
        <p:txBody>
          <a:bodyPr/>
          <a:lstStyle>
            <a:lvl1pPr>
              <a:defRPr sz="2800" baseline="0">
                <a:latin typeface="Segoe UI" panose="020B0502040204020203" pitchFamily="34" charset="0"/>
                <a:ea typeface="メイリオ" panose="020B0604030504040204" pitchFamily="50" charset="-128"/>
              </a:defRPr>
            </a:lvl1pPr>
          </a:lstStyle>
          <a:p>
            <a:pPr algn="ctr">
              <a:defRPr/>
            </a:pPr>
            <a:fld id="{BDFA821F-5B8F-40E7-880D-F42062A68A54}" type="slidenum">
              <a:rPr lang="en-US" altLang="ja-JP" smtClean="0">
                <a:solidFill>
                  <a:prstClr val="black"/>
                </a:solidFill>
              </a:rPr>
              <a:pPr algn="ctr">
                <a:defRPr/>
              </a:pPr>
              <a:t>‹#›</a:t>
            </a:fld>
            <a:endParaRPr lang="en-US" altLang="ja-JP" dirty="0">
              <a:solidFill>
                <a:prstClr val="black"/>
              </a:solidFill>
            </a:endParaRPr>
          </a:p>
        </p:txBody>
      </p:sp>
    </p:spTree>
    <p:extLst>
      <p:ext uri="{BB962C8B-B14F-4D97-AF65-F5344CB8AC3E}">
        <p14:creationId xmlns:p14="http://schemas.microsoft.com/office/powerpoint/2010/main" val="920964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6" name="タイトル"/>
          <p:cNvSpPr>
            <a:spLocks noGrp="1"/>
          </p:cNvSpPr>
          <p:nvPr>
            <p:ph type="title"/>
          </p:nvPr>
        </p:nvSpPr>
        <p:spPr>
          <a:xfrm>
            <a:off x="199960" y="116637"/>
            <a:ext cx="9502903" cy="398463"/>
          </a:xfr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9" name="Rectangle 6"/>
          <p:cNvSpPr>
            <a:spLocks noGrp="1" noChangeArrowheads="1"/>
          </p:cNvSpPr>
          <p:nvPr>
            <p:ph type="sldNum" sz="quarter" idx="12"/>
          </p:nvPr>
        </p:nvSpPr>
        <p:spPr>
          <a:xfrm>
            <a:off x="9001912" y="6309343"/>
            <a:ext cx="916460" cy="548679"/>
          </a:xfrm>
          <a:prstGeom prst="rect">
            <a:avLst/>
          </a:prstGeom>
          <a:ln/>
        </p:spPr>
        <p:txBody>
          <a:bodyPr/>
          <a:lstStyle>
            <a:lvl1pPr>
              <a:defRPr sz="2800" baseline="0">
                <a:latin typeface="Segoe UI" panose="020B0502040204020203" pitchFamily="34" charset="0"/>
                <a:ea typeface="メイリオ" panose="020B0604030504040204" pitchFamily="50" charset="-128"/>
              </a:defRPr>
            </a:lvl1pPr>
          </a:lstStyle>
          <a:p>
            <a:pPr algn="ctr">
              <a:defRPr/>
            </a:pPr>
            <a:fld id="{BDFA821F-5B8F-40E7-880D-F42062A68A54}" type="slidenum">
              <a:rPr lang="en-US" altLang="ja-JP" smtClean="0">
                <a:solidFill>
                  <a:prstClr val="black"/>
                </a:solidFill>
              </a:rPr>
              <a:pPr algn="ctr">
                <a:defRPr/>
              </a:pPr>
              <a:t>‹#›</a:t>
            </a:fld>
            <a:endParaRPr lang="en-US" altLang="ja-JP" dirty="0">
              <a:solidFill>
                <a:prstClr val="black"/>
              </a:solidFill>
            </a:endParaRPr>
          </a:p>
        </p:txBody>
      </p:sp>
    </p:spTree>
    <p:extLst>
      <p:ext uri="{BB962C8B-B14F-4D97-AF65-F5344CB8AC3E}">
        <p14:creationId xmlns:p14="http://schemas.microsoft.com/office/powerpoint/2010/main" val="39822530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715" y="2130504"/>
            <a:ext cx="8417401"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424" y="3886200"/>
            <a:ext cx="6931978"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10015586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21040763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387" y="4406979"/>
            <a:ext cx="8417401" cy="1362075"/>
          </a:xfrm>
        </p:spPr>
        <p:txBody>
          <a:bodyPr anchor="t"/>
          <a:lstStyle>
            <a:lvl1pPr algn="l">
              <a:defRPr sz="3999"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387" y="2906713"/>
            <a:ext cx="8417401" cy="1500187"/>
          </a:xfrm>
        </p:spPr>
        <p:txBody>
          <a:bodyPr anchor="b"/>
          <a:lstStyle>
            <a:lvl1pPr marL="0" indent="0">
              <a:buNone/>
              <a:defRPr sz="1999">
                <a:solidFill>
                  <a:schemeClr val="tx1">
                    <a:tint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6794458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148" y="1600206"/>
            <a:ext cx="4380097"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7590" y="1600206"/>
            <a:ext cx="4380097"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13288399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141" y="1535113"/>
            <a:ext cx="4375335"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141" y="2174875"/>
            <a:ext cx="4375335"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0801" y="1535113"/>
            <a:ext cx="4376922"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0801" y="2174875"/>
            <a:ext cx="4376922"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9" name="スライド番号プレースホルダー 8"/>
          <p:cNvSpPr>
            <a:spLocks noGrp="1"/>
          </p:cNvSpPr>
          <p:nvPr>
            <p:ph type="sldNum" sz="quarter" idx="12"/>
          </p:nvPr>
        </p:nvSpPr>
        <p:spPr>
          <a:xfrm>
            <a:off x="7097028" y="6356424"/>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07E4E3B4-BA0D-4156-B800-71821351DB7E}"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10955265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スライド番号プレースホルダー 4"/>
          <p:cNvSpPr>
            <a:spLocks noGrp="1"/>
          </p:cNvSpPr>
          <p:nvPr>
            <p:ph type="sldNum" sz="quarter" idx="12"/>
          </p:nvPr>
        </p:nvSpPr>
        <p:spPr>
          <a:xfrm>
            <a:off x="7097028" y="6356424"/>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615E5F09-35C8-4A21-81C0-D2EEDE0F015E}"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25056968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4" name="スライド番号プレースホルダー 3"/>
          <p:cNvSpPr>
            <a:spLocks noGrp="1"/>
          </p:cNvSpPr>
          <p:nvPr>
            <p:ph type="sldNum" sz="quarter" idx="12"/>
          </p:nvPr>
        </p:nvSpPr>
        <p:spPr>
          <a:xfrm>
            <a:off x="7097028" y="6356424"/>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5475755F-D21C-48E1-9FAB-6237DBE750FC}"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2375158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141" y="273050"/>
            <a:ext cx="3258093" cy="1162050"/>
          </a:xfrm>
        </p:spPr>
        <p:txBody>
          <a:bodyPr anchor="b"/>
          <a:lstStyle>
            <a:lvl1pPr algn="l">
              <a:defRPr sz="1999" b="1"/>
            </a:lvl1pPr>
          </a:lstStyle>
          <a:p>
            <a:r>
              <a:rPr lang="ja-JP" altLang="en-US"/>
              <a:t>マスター タイトルの書式設定</a:t>
            </a:r>
          </a:p>
        </p:txBody>
      </p:sp>
      <p:sp>
        <p:nvSpPr>
          <p:cNvPr id="3" name="コンテンツ プレースホルダー 2"/>
          <p:cNvSpPr>
            <a:spLocks noGrp="1"/>
          </p:cNvSpPr>
          <p:nvPr>
            <p:ph idx="1"/>
          </p:nvPr>
        </p:nvSpPr>
        <p:spPr>
          <a:xfrm>
            <a:off x="3872258" y="273057"/>
            <a:ext cx="5535426"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141" y="1435103"/>
            <a:ext cx="3258093"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7" name="スライド番号プレースホルダー 6"/>
          <p:cNvSpPr>
            <a:spLocks noGrp="1"/>
          </p:cNvSpPr>
          <p:nvPr>
            <p:ph type="sldNum" sz="quarter" idx="12"/>
          </p:nvPr>
        </p:nvSpPr>
        <p:spPr>
          <a:xfrm>
            <a:off x="7097028" y="6356424"/>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0F7BEB08-872F-4405-92C2-D809500200B3}"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3537539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732" y="2130788"/>
            <a:ext cx="8417401"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429" y="3886200"/>
            <a:ext cx="6931978"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1134C288-C334-4268-B782-27DF3C6E9AE7}"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40275372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0894" y="4800600"/>
            <a:ext cx="5941695" cy="566738"/>
          </a:xfrm>
        </p:spPr>
        <p:txBody>
          <a:bodyPr anchor="b"/>
          <a:lstStyle>
            <a:lvl1pPr algn="l">
              <a:defRPr sz="1999" b="1"/>
            </a:lvl1pPr>
          </a:lstStyle>
          <a:p>
            <a:r>
              <a:rPr lang="ja-JP" altLang="en-US"/>
              <a:t>マスター タイトルの書式設定</a:t>
            </a:r>
          </a:p>
        </p:txBody>
      </p:sp>
      <p:sp>
        <p:nvSpPr>
          <p:cNvPr id="3" name="図プレースホルダー 2"/>
          <p:cNvSpPr>
            <a:spLocks noGrp="1"/>
          </p:cNvSpPr>
          <p:nvPr>
            <p:ph type="pic" idx="1"/>
          </p:nvPr>
        </p:nvSpPr>
        <p:spPr>
          <a:xfrm>
            <a:off x="1940894" y="612775"/>
            <a:ext cx="5941695" cy="4114800"/>
          </a:xfrm>
        </p:spPr>
        <p:txBody>
          <a:bodyPr rtlCol="0">
            <a:normAutofit/>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pPr lvl="0"/>
            <a:endParaRPr lang="ja-JP" altLang="en-US" noProof="0"/>
          </a:p>
        </p:txBody>
      </p:sp>
      <p:sp>
        <p:nvSpPr>
          <p:cNvPr id="4" name="テキスト プレースホルダー 3"/>
          <p:cNvSpPr>
            <a:spLocks noGrp="1"/>
          </p:cNvSpPr>
          <p:nvPr>
            <p:ph type="body" sz="half" idx="2"/>
          </p:nvPr>
        </p:nvSpPr>
        <p:spPr>
          <a:xfrm>
            <a:off x="1940894" y="5367338"/>
            <a:ext cx="5941695"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7" name="スライド番号プレースホルダー 6"/>
          <p:cNvSpPr>
            <a:spLocks noGrp="1"/>
          </p:cNvSpPr>
          <p:nvPr>
            <p:ph type="sldNum" sz="quarter" idx="12"/>
          </p:nvPr>
        </p:nvSpPr>
        <p:spPr>
          <a:xfrm>
            <a:off x="7097028" y="6356424"/>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45105AD3-80B6-4994-82BC-5196BCEA5D7E}"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24937039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スライド番号プレースホルダー 5"/>
          <p:cNvSpPr>
            <a:spLocks noGrp="1"/>
          </p:cNvSpPr>
          <p:nvPr>
            <p:ph type="sldNum" sz="quarter" idx="12"/>
          </p:nvPr>
        </p:nvSpPr>
        <p:spPr>
          <a:xfrm>
            <a:off x="7097028" y="6356424"/>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0BB2DECB-1C63-48A9-A586-432943B8BEEF}"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12809692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79548" y="274643"/>
            <a:ext cx="2228136"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149" y="274643"/>
            <a:ext cx="6532056"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スライド番号プレースホルダー 5"/>
          <p:cNvSpPr>
            <a:spLocks noGrp="1"/>
          </p:cNvSpPr>
          <p:nvPr>
            <p:ph type="sldNum" sz="quarter" idx="12"/>
          </p:nvPr>
        </p:nvSpPr>
        <p:spPr>
          <a:xfrm>
            <a:off x="7097028" y="6356424"/>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60646E74-72AE-4060-8664-060849739B6F}"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39470555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正方形/長方形 2"/>
          <p:cNvSpPr/>
          <p:nvPr userDrawn="1"/>
        </p:nvSpPr>
        <p:spPr>
          <a:xfrm>
            <a:off x="3" y="6"/>
            <a:ext cx="9902825"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799">
              <a:solidFill>
                <a:prstClr val="white"/>
              </a:solidFill>
              <a:ea typeface="ＭＳ Ｐゴシック"/>
            </a:endParaRPr>
          </a:p>
        </p:txBody>
      </p:sp>
      <p:sp>
        <p:nvSpPr>
          <p:cNvPr id="2" name="タイトル 1"/>
          <p:cNvSpPr>
            <a:spLocks noGrp="1"/>
          </p:cNvSpPr>
          <p:nvPr>
            <p:ph type="title"/>
          </p:nvPr>
        </p:nvSpPr>
        <p:spPr>
          <a:xfrm>
            <a:off x="495144" y="265802"/>
            <a:ext cx="8912543" cy="642918"/>
          </a:xfrm>
        </p:spPr>
        <p:txBody>
          <a:bodyPr/>
          <a:lstStyle>
            <a:lvl1pPr>
              <a:defRPr>
                <a:latin typeface="Arial" pitchFamily="34" charset="0"/>
                <a:cs typeface="Arial" pitchFamily="34" charset="0"/>
              </a:defRPr>
            </a:lvl1pPr>
          </a:lstStyle>
          <a:p>
            <a:r>
              <a:rPr lang="ja-JP" altLang="en-US" dirty="0"/>
              <a:t>マスタ タイトルの書式設定</a:t>
            </a:r>
          </a:p>
        </p:txBody>
      </p:sp>
      <p:sp>
        <p:nvSpPr>
          <p:cNvPr id="4" name="日付プレースホルダ 3"/>
          <p:cNvSpPr>
            <a:spLocks noGrp="1"/>
          </p:cNvSpPr>
          <p:nvPr>
            <p:ph type="dt" sz="half" idx="10"/>
          </p:nvPr>
        </p:nvSpPr>
        <p:spPr/>
        <p:txBody>
          <a:bodyPr/>
          <a:lstStyle>
            <a:lvl1pPr>
              <a:defRPr>
                <a:solidFill>
                  <a:prstClr val="black">
                    <a:tint val="75000"/>
                  </a:prstClr>
                </a:solidFill>
              </a:defRPr>
            </a:lvl1pPr>
          </a:lstStyle>
          <a:p>
            <a:pPr>
              <a:defRPr/>
            </a:pPr>
            <a:endParaRPr/>
          </a:p>
        </p:txBody>
      </p:sp>
      <p:sp>
        <p:nvSpPr>
          <p:cNvPr id="5" name="フッター プレースホルダ 4"/>
          <p:cNvSpPr>
            <a:spLocks noGrp="1"/>
          </p:cNvSpPr>
          <p:nvPr>
            <p:ph type="ftr" sz="quarter" idx="11"/>
          </p:nvPr>
        </p:nvSpPr>
        <p:spPr/>
        <p:txBody>
          <a:bodyPr/>
          <a:lstStyle>
            <a:lvl1pPr>
              <a:defRPr>
                <a:solidFill>
                  <a:prstClr val="black">
                    <a:tint val="75000"/>
                  </a:prstClr>
                </a:solidFill>
              </a:defRPr>
            </a:lvl1pPr>
          </a:lstStyle>
          <a:p>
            <a:pPr>
              <a:defRPr/>
            </a:pPr>
            <a:endParaRPr/>
          </a:p>
        </p:txBody>
      </p:sp>
      <p:sp>
        <p:nvSpPr>
          <p:cNvPr id="6" name="スライド番号プレースホルダ 5"/>
          <p:cNvSpPr>
            <a:spLocks noGrp="1"/>
          </p:cNvSpPr>
          <p:nvPr>
            <p:ph type="sldNum" sz="quarter" idx="12"/>
          </p:nvPr>
        </p:nvSpPr>
        <p:spPr>
          <a:xfrm>
            <a:off x="7097028" y="6356424"/>
            <a:ext cx="2310659" cy="365125"/>
          </a:xfrm>
          <a:prstGeom prst="rect">
            <a:avLst/>
          </a:prstGeom>
        </p:spPr>
        <p:txBody>
          <a:bodyPr/>
          <a:lstStyle>
            <a:lvl1pPr>
              <a:defRPr/>
            </a:lvl1pPr>
          </a:lstStyle>
          <a:p>
            <a:pPr algn="l" eaLnBrk="0" hangingPunct="0">
              <a:defRPr/>
            </a:pPr>
            <a:fld id="{DEC5EFF2-FADB-4BEE-A431-1173ED4A7470}" type="slidenum">
              <a:rPr lang="ja-JP" altLang="en-US" sz="1799">
                <a:solidFill>
                  <a:prstClr val="black"/>
                </a:solidFill>
                <a:latin typeface="メイリオ"/>
                <a:ea typeface="ＭＳ Ｐゴシック" charset="-128"/>
              </a:rPr>
              <a:pPr algn="l" eaLnBrk="0" hangingPunct="0">
                <a:defRPr/>
              </a:pPr>
              <a:t>‹#›</a:t>
            </a:fld>
            <a:endParaRPr lang="ja-JP" altLang="en-US" sz="1799">
              <a:solidFill>
                <a:prstClr val="black"/>
              </a:solidFill>
              <a:latin typeface="メイリオ"/>
              <a:ea typeface="ＭＳ Ｐゴシック" charset="-128"/>
            </a:endParaRPr>
          </a:p>
        </p:txBody>
      </p:sp>
    </p:spTree>
    <p:extLst>
      <p:ext uri="{BB962C8B-B14F-4D97-AF65-F5344CB8AC3E}">
        <p14:creationId xmlns:p14="http://schemas.microsoft.com/office/powerpoint/2010/main" val="34773688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681" y="1"/>
            <a:ext cx="8417401" cy="493058"/>
          </a:xfrm>
        </p:spPr>
        <p:txBody>
          <a:bodyPr/>
          <a:lstStyle/>
          <a:p>
            <a:r>
              <a:rPr lang="ja-JP" altLang="en-US"/>
              <a:t>マスタ タイトルの書式設定</a:t>
            </a:r>
          </a:p>
        </p:txBody>
      </p:sp>
      <p:sp>
        <p:nvSpPr>
          <p:cNvPr id="3" name="Rectangle 6"/>
          <p:cNvSpPr>
            <a:spLocks noGrp="1" noChangeArrowheads="1"/>
          </p:cNvSpPr>
          <p:nvPr>
            <p:ph type="sldNum" sz="quarter" idx="10"/>
          </p:nvPr>
        </p:nvSpPr>
        <p:spPr>
          <a:xfrm>
            <a:off x="7097028" y="6356424"/>
            <a:ext cx="2310659" cy="365125"/>
          </a:xfrm>
          <a:prstGeom prst="rect">
            <a:avLst/>
          </a:prstGeom>
        </p:spPr>
        <p:txBody>
          <a:bodyPr/>
          <a:lstStyle>
            <a:lvl1pPr>
              <a:defRPr/>
            </a:lvl1pPr>
          </a:lstStyle>
          <a:p>
            <a:pPr algn="l" eaLnBrk="0" hangingPunct="0">
              <a:defRPr/>
            </a:pPr>
            <a:fld id="{C810845D-A875-432F-9227-C69B48E58F3E}" type="slidenum">
              <a:rPr lang="en-US" altLang="ja-JP" sz="1799">
                <a:solidFill>
                  <a:prstClr val="black"/>
                </a:solidFill>
                <a:latin typeface="メイリオ"/>
                <a:ea typeface="メイリオ"/>
              </a:rPr>
              <a:pPr algn="l" eaLnBrk="0" hangingPunct="0">
                <a:defRPr/>
              </a:pPr>
              <a:t>‹#›</a:t>
            </a:fld>
            <a:endParaRPr lang="en-US" altLang="ja-JP" sz="1799">
              <a:solidFill>
                <a:prstClr val="black"/>
              </a:solidFill>
              <a:latin typeface="メイリオ"/>
              <a:ea typeface="メイリオ"/>
            </a:endParaRPr>
          </a:p>
        </p:txBody>
      </p:sp>
    </p:spTree>
    <p:extLst>
      <p:ext uri="{BB962C8B-B14F-4D97-AF65-F5344CB8AC3E}">
        <p14:creationId xmlns:p14="http://schemas.microsoft.com/office/powerpoint/2010/main" val="28971096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431" y="0"/>
            <a:ext cx="9593394" cy="857232"/>
          </a:xfrm>
        </p:spPr>
        <p:txBody>
          <a:bodyPr>
            <a:normAutofit/>
          </a:bodyPr>
          <a:lstStyle>
            <a:lvl1pPr algn="l">
              <a:defRPr sz="3599"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フッター プレースホルダ 4"/>
          <p:cNvSpPr>
            <a:spLocks noGrp="1"/>
          </p:cNvSpPr>
          <p:nvPr>
            <p:ph type="ftr" sz="quarter" idx="10"/>
          </p:nvPr>
        </p:nvSpPr>
        <p:spPr>
          <a:xfrm>
            <a:off x="7" y="6572250"/>
            <a:ext cx="5582374" cy="285750"/>
          </a:xfrm>
        </p:spPr>
        <p:txBody>
          <a:bodyPr/>
          <a:lstStyle>
            <a:lvl1pPr marL="0" marR="0" indent="0" algn="l" defTabSz="914126" rtl="0" eaLnBrk="1" fontAlgn="auto" latinLnBrk="0" hangingPunct="1">
              <a:lnSpc>
                <a:spcPct val="100000"/>
              </a:lnSpc>
              <a:spcBef>
                <a:spcPts val="0"/>
              </a:spcBef>
              <a:spcAft>
                <a:spcPts val="0"/>
              </a:spcAft>
              <a:buClrTx/>
              <a:buSzTx/>
              <a:buFontTx/>
              <a:buNone/>
              <a:tabLst/>
              <a:defRPr sz="1200"/>
            </a:lvl1pPr>
          </a:lstStyle>
          <a:p>
            <a:pPr>
              <a:defRPr/>
            </a:pPr>
            <a:r>
              <a:rPr lang="ja-JP" altLang="en-US"/>
              <a:t>環境省</a:t>
            </a:r>
            <a:endParaRPr lang="ja-JP" altLang="en-US" dirty="0"/>
          </a:p>
        </p:txBody>
      </p:sp>
      <p:sp>
        <p:nvSpPr>
          <p:cNvPr id="4" name="スライド番号プレースホルダ 5"/>
          <p:cNvSpPr>
            <a:spLocks noGrp="1"/>
          </p:cNvSpPr>
          <p:nvPr>
            <p:ph type="sldNum" sz="quarter" idx="11"/>
          </p:nvPr>
        </p:nvSpPr>
        <p:spPr>
          <a:xfrm>
            <a:off x="7097028" y="6356558"/>
            <a:ext cx="2310659" cy="365125"/>
          </a:xfrm>
          <a:prstGeom prst="rect">
            <a:avLst/>
          </a:prstGeom>
        </p:spPr>
        <p:txBody>
          <a:bodyPr/>
          <a:lstStyle>
            <a:lvl1pPr fontAlgn="base">
              <a:spcBef>
                <a:spcPct val="0"/>
              </a:spcBef>
              <a:spcAft>
                <a:spcPct val="0"/>
              </a:spcAft>
              <a:defRPr sz="1200">
                <a:latin typeface="MS Reference Sans Serif" panose="020B0604030504040204" pitchFamily="34" charset="0"/>
                <a:cs typeface="Segoe UI" panose="020B0502040204020203" pitchFamily="34" charset="0"/>
              </a:defRPr>
            </a:lvl1pPr>
          </a:lstStyle>
          <a:p>
            <a:pPr>
              <a:defRPr/>
            </a:pPr>
            <a:fld id="{0A7252ED-4569-4997-A2D5-873084C89A6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218279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47" y="765178"/>
            <a:ext cx="9645732" cy="1007641"/>
          </a:xfrm>
          <a:prstGeom prst="roundRect">
            <a:avLst/>
          </a:prstGeom>
          <a:solidFill>
            <a:srgbClr val="CCECFF"/>
          </a:solidFill>
          <a:ln w="28575">
            <a:solidFill>
              <a:srgbClr val="00B0F0"/>
            </a:solidFill>
          </a:ln>
        </p:spPr>
        <p:txBody>
          <a:bodyPr/>
          <a:lstStyle>
            <a:lvl1pPr marL="342797" indent="-342797">
              <a:buFont typeface="Wingdings" panose="05000000000000000000" pitchFamily="2" charset="2"/>
              <a:buChar char="n"/>
              <a:defRPr sz="1999">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1912" y="6309327"/>
            <a:ext cx="916460" cy="548679"/>
          </a:xfrm>
          <a:prstGeom prst="rect">
            <a:avLst/>
          </a:prstGeom>
          <a:ln/>
        </p:spPr>
        <p:txBody>
          <a:bodyPr/>
          <a:lstStyle>
            <a:lvl1pP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9903398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8" name="メインタイトル"/>
          <p:cNvSpPr txBox="1">
            <a:spLocks noChangeArrowheads="1"/>
          </p:cNvSpPr>
          <p:nvPr userDrawn="1"/>
        </p:nvSpPr>
        <p:spPr bwMode="auto">
          <a:xfrm>
            <a:off x="742715" y="2130432"/>
            <a:ext cx="8417401" cy="23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1" tIns="45705" rIns="91411" bIns="45705" numCol="1" anchor="t" anchorCtr="0" compatLnSpc="1">
            <a:prstTxWarp prst="textNoShape">
              <a:avLst/>
            </a:prstTxWarp>
          </a:bodyPr>
          <a:lst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a:lstStyle>
          <a:p>
            <a:endParaRPr lang="en-US" altLang="ja-JP" sz="1799" kern="0" dirty="0">
              <a:solidFill>
                <a:prstClr val="black"/>
              </a:solidFill>
              <a:ea typeface="Segoe UI" panose="020B0502040204020203" pitchFamily="34" charset="0"/>
            </a:endParaRPr>
          </a:p>
        </p:txBody>
      </p:sp>
    </p:spTree>
    <p:extLst>
      <p:ext uri="{BB962C8B-B14F-4D97-AF65-F5344CB8AC3E}">
        <p14:creationId xmlns:p14="http://schemas.microsoft.com/office/powerpoint/2010/main" val="1044779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9" name="Line 3"/>
          <p:cNvSpPr>
            <a:spLocks noChangeShapeType="1"/>
          </p:cNvSpPr>
          <p:nvPr userDrawn="1"/>
        </p:nvSpPr>
        <p:spPr bwMode="auto">
          <a:xfrm>
            <a:off x="4662580" y="4005263"/>
            <a:ext cx="5040284" cy="0"/>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spTree>
    <p:extLst>
      <p:ext uri="{BB962C8B-B14F-4D97-AF65-F5344CB8AC3E}">
        <p14:creationId xmlns:p14="http://schemas.microsoft.com/office/powerpoint/2010/main" val="26461301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47" y="765178"/>
            <a:ext cx="9645732" cy="1007641"/>
          </a:xfrm>
          <a:prstGeom prst="roundRect">
            <a:avLst/>
          </a:prstGeom>
          <a:solidFill>
            <a:srgbClr val="CCECFF"/>
          </a:solidFill>
          <a:ln w="28575">
            <a:solidFill>
              <a:srgbClr val="00B0F0"/>
            </a:solidFill>
          </a:ln>
        </p:spPr>
        <p:txBody>
          <a:bodyPr/>
          <a:lstStyle>
            <a:lvl1pPr marL="342797" indent="-342797">
              <a:buFont typeface="Wingdings" panose="05000000000000000000" pitchFamily="2" charset="2"/>
              <a:buChar char="n"/>
              <a:defRPr sz="1999">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1912" y="6309327"/>
            <a:ext cx="916460" cy="548679"/>
          </a:xfrm>
          <a:prstGeom prst="rect">
            <a:avLst/>
          </a:prstGeom>
          <a:ln/>
        </p:spPr>
        <p:txBody>
          <a:bodyPr/>
          <a:lstStyle>
            <a:lvl1pP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025452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8F61B1E5-E04B-42E5-96A8-8D7B57051EE0}"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36468207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6" name="タイトル"/>
          <p:cNvSpPr>
            <a:spLocks noGrp="1"/>
          </p:cNvSpPr>
          <p:nvPr>
            <p:ph type="title"/>
          </p:nvPr>
        </p:nvSpPr>
        <p:spPr>
          <a:xfrm>
            <a:off x="199960" y="116637"/>
            <a:ext cx="9502903" cy="398463"/>
          </a:xfr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9" name="Rectangle 6"/>
          <p:cNvSpPr>
            <a:spLocks noGrp="1" noChangeArrowheads="1"/>
          </p:cNvSpPr>
          <p:nvPr>
            <p:ph type="sldNum" sz="quarter" idx="12"/>
          </p:nvPr>
        </p:nvSpPr>
        <p:spPr>
          <a:xfrm>
            <a:off x="9001912" y="6309327"/>
            <a:ext cx="916460" cy="548679"/>
          </a:xfrm>
          <a:prstGeom prst="rect">
            <a:avLst/>
          </a:prstGeom>
          <a:ln/>
        </p:spPr>
        <p:txBody>
          <a:bodyPr/>
          <a:lstStyle>
            <a:lvl1pP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1856464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3" y="0"/>
            <a:ext cx="9902825" cy="764704"/>
          </a:xfrm>
          <a:solidFill>
            <a:schemeClr val="accent1">
              <a:lumMod val="75000"/>
            </a:schemeClr>
          </a:solidFill>
        </p:spPr>
        <p:txBody>
          <a:bodyPr lIns="144000" rIns="144000"/>
          <a:lstStyle>
            <a:lvl1pPr algn="l">
              <a:defRPr sz="2799" b="1">
                <a:solidFill>
                  <a:schemeClr val="bg1"/>
                </a:solidFill>
              </a:defRPr>
            </a:lvl1pPr>
          </a:lstStyle>
          <a:p>
            <a:r>
              <a:rPr lang="ja-JP" altLang="en-US" dirty="0"/>
              <a:t>メインタイトル</a:t>
            </a:r>
          </a:p>
        </p:txBody>
      </p:sp>
      <p:sp>
        <p:nvSpPr>
          <p:cNvPr id="3" name="日付プレースホルダー 3"/>
          <p:cNvSpPr>
            <a:spLocks noGrp="1"/>
          </p:cNvSpPr>
          <p:nvPr>
            <p:ph type="dt" sz="half" idx="10"/>
          </p:nvPr>
        </p:nvSpPr>
        <p:spPr>
          <a:xfrm>
            <a:off x="495209" y="6356500"/>
            <a:ext cx="2310659" cy="365125"/>
          </a:xfrm>
          <a:prstGeom prst="rect">
            <a:avLst/>
          </a:prstGeom>
        </p:spPr>
        <p:txBody>
          <a:bodyPr/>
          <a:lstStyle>
            <a:lvl1pPr>
              <a:defRPr/>
            </a:lvl1pPr>
          </a:lstStyle>
          <a:p>
            <a:pPr>
              <a:defRPr/>
            </a:pPr>
            <a:fld id="{BA75CC60-36EB-4A64-9B35-64CD0EBC0930}" type="datetime1">
              <a:rPr lang="ja-JP" altLang="en-US" smtClean="0">
                <a:solidFill>
                  <a:prstClr val="black">
                    <a:tint val="75000"/>
                  </a:prstClr>
                </a:solidFill>
              </a:rPr>
              <a:pPr>
                <a:defRPr/>
              </a:pPr>
              <a:t>2018/5/15</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a:xfrm>
            <a:off x="3383468" y="6356500"/>
            <a:ext cx="3135895" cy="365125"/>
          </a:xfrm>
          <a:prstGeom prst="rect">
            <a:avLst/>
          </a:prstGeom>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a:xfrm>
            <a:off x="7531825" y="6432275"/>
            <a:ext cx="2310659" cy="365125"/>
          </a:xfrm>
          <a:prstGeom prst="rect">
            <a:avLst/>
          </a:prstGeom>
        </p:spPr>
        <p:txBody>
          <a:bodyPr/>
          <a:lstStyle>
            <a:lvl1pPr>
              <a:defRPr sz="1600">
                <a:solidFill>
                  <a:schemeClr val="tx1">
                    <a:lumMod val="85000"/>
                    <a:lumOff val="15000"/>
                  </a:schemeClr>
                </a:solidFill>
              </a:defRPr>
            </a:lvl1pPr>
          </a:lstStyle>
          <a:p>
            <a:pPr>
              <a:defRPr/>
            </a:pPr>
            <a:fld id="{F2A3B4B2-E626-400B-908E-0974CFD38410}" type="slidenum">
              <a:rPr lang="ja-JP" altLang="en-US" smtClean="0">
                <a:solidFill>
                  <a:prstClr val="black">
                    <a:lumMod val="85000"/>
                    <a:lumOff val="15000"/>
                  </a:prstClr>
                </a:solidFill>
              </a:rPr>
              <a:pPr>
                <a:defRPr/>
              </a:pPr>
              <a:t>‹#›</a:t>
            </a:fld>
            <a:endParaRPr lang="ja-JP" altLang="en-US">
              <a:solidFill>
                <a:prstClr val="black">
                  <a:lumMod val="85000"/>
                  <a:lumOff val="15000"/>
                </a:prstClr>
              </a:solidFill>
            </a:endParaRPr>
          </a:p>
        </p:txBody>
      </p:sp>
    </p:spTree>
    <p:extLst>
      <p:ext uri="{BB962C8B-B14F-4D97-AF65-F5344CB8AC3E}">
        <p14:creationId xmlns:p14="http://schemas.microsoft.com/office/powerpoint/2010/main" val="13009583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a:xfrm>
            <a:off x="495209" y="6356500"/>
            <a:ext cx="2310659" cy="365125"/>
          </a:xfrm>
          <a:prstGeom prst="rect">
            <a:avLst/>
          </a:prstGeom>
        </p:spPr>
        <p:txBody>
          <a:bodyPr/>
          <a:lstStyle>
            <a:lvl1pPr>
              <a:defRPr/>
            </a:lvl1pPr>
          </a:lstStyle>
          <a:p>
            <a:pPr>
              <a:defRPr/>
            </a:pPr>
            <a:fld id="{559A821C-354C-485B-A3C4-7C159A7F152A}" type="datetime1">
              <a:rPr lang="ja-JP" altLang="en-US" smtClean="0">
                <a:solidFill>
                  <a:prstClr val="black">
                    <a:tint val="75000"/>
                  </a:prstClr>
                </a:solidFill>
              </a:rPr>
              <a:pPr>
                <a:defRPr/>
              </a:pPr>
              <a:t>2018/5/15</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a:xfrm>
            <a:off x="3383468" y="6356500"/>
            <a:ext cx="3135895" cy="365125"/>
          </a:xfrm>
          <a:prstGeom prst="rect">
            <a:avLst/>
          </a:prstGeom>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a:xfrm>
            <a:off x="7097028" y="6356500"/>
            <a:ext cx="2310659" cy="365125"/>
          </a:xfrm>
          <a:prstGeom prst="rect">
            <a:avLst/>
          </a:prstGeom>
        </p:spPr>
        <p:txBody>
          <a:bodyPr/>
          <a:lstStyle>
            <a:lvl1pPr>
              <a:defRPr>
                <a:solidFill>
                  <a:schemeClr val="bg2">
                    <a:lumMod val="25000"/>
                  </a:schemeClr>
                </a:solidFill>
              </a:defRPr>
            </a:lvl1pPr>
          </a:lstStyle>
          <a:p>
            <a:pPr>
              <a:defRPr/>
            </a:pPr>
            <a:fld id="{403C0D2E-208F-4A01-9EA1-9F9C4CE4B0C0}" type="slidenum">
              <a:rPr lang="ja-JP" altLang="en-US" smtClean="0">
                <a:solidFill>
                  <a:srgbClr val="DEDEDE">
                    <a:lumMod val="25000"/>
                  </a:srgbClr>
                </a:solidFill>
              </a:rPr>
              <a:pPr>
                <a:defRPr/>
              </a:pPr>
              <a:t>‹#›</a:t>
            </a:fld>
            <a:endParaRPr lang="ja-JP" altLang="en-US">
              <a:solidFill>
                <a:srgbClr val="DEDEDE">
                  <a:lumMod val="25000"/>
                </a:srgbClr>
              </a:solidFill>
            </a:endParaRPr>
          </a:p>
        </p:txBody>
      </p:sp>
    </p:spTree>
    <p:extLst>
      <p:ext uri="{BB962C8B-B14F-4D97-AF65-F5344CB8AC3E}">
        <p14:creationId xmlns:p14="http://schemas.microsoft.com/office/powerpoint/2010/main" val="1890281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715" y="2130518"/>
            <a:ext cx="8417401"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424" y="3886200"/>
            <a:ext cx="6931978"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23850935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22539091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387" y="4406993"/>
            <a:ext cx="8417401" cy="1362075"/>
          </a:xfrm>
        </p:spPr>
        <p:txBody>
          <a:bodyPr anchor="t"/>
          <a:lstStyle>
            <a:lvl1pPr algn="l">
              <a:defRPr sz="3999"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387" y="2906713"/>
            <a:ext cx="8417401" cy="1500187"/>
          </a:xfrm>
        </p:spPr>
        <p:txBody>
          <a:bodyPr anchor="b"/>
          <a:lstStyle>
            <a:lvl1pPr marL="0" indent="0">
              <a:buNone/>
              <a:defRPr sz="1999">
                <a:solidFill>
                  <a:schemeClr val="tx1">
                    <a:tint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34565905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148" y="1600206"/>
            <a:ext cx="4380097"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7590" y="1600206"/>
            <a:ext cx="4380097"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2954838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141" y="1535113"/>
            <a:ext cx="4375335"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141" y="2174875"/>
            <a:ext cx="4375335"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0802" y="1535113"/>
            <a:ext cx="4376922"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0802" y="2174875"/>
            <a:ext cx="4376922"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9" name="スライド番号プレースホルダー 8"/>
          <p:cNvSpPr>
            <a:spLocks noGrp="1"/>
          </p:cNvSpPr>
          <p:nvPr>
            <p:ph type="sldNum" sz="quarter" idx="12"/>
          </p:nvPr>
        </p:nvSpPr>
        <p:spPr>
          <a:xfrm>
            <a:off x="7097028" y="635643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07E4E3B4-BA0D-4156-B800-71821351DB7E}"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13162826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スライド番号プレースホルダー 4"/>
          <p:cNvSpPr>
            <a:spLocks noGrp="1"/>
          </p:cNvSpPr>
          <p:nvPr>
            <p:ph type="sldNum" sz="quarter" idx="12"/>
          </p:nvPr>
        </p:nvSpPr>
        <p:spPr>
          <a:xfrm>
            <a:off x="7097028" y="635643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615E5F09-35C8-4A21-81C0-D2EEDE0F015E}"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28913439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4" name="スライド番号プレースホルダー 3"/>
          <p:cNvSpPr>
            <a:spLocks noGrp="1"/>
          </p:cNvSpPr>
          <p:nvPr>
            <p:ph type="sldNum" sz="quarter" idx="12"/>
          </p:nvPr>
        </p:nvSpPr>
        <p:spPr>
          <a:xfrm>
            <a:off x="7097028" y="635643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5475755F-D21C-48E1-9FAB-6237DBE750FC}"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1116114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392" y="4407267"/>
            <a:ext cx="8417401" cy="1362075"/>
          </a:xfrm>
        </p:spPr>
        <p:txBody>
          <a:bodyPr anchor="t"/>
          <a:lstStyle>
            <a:lvl1pPr algn="l">
              <a:defRPr sz="3999"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392" y="2906722"/>
            <a:ext cx="8417401" cy="1500187"/>
          </a:xfrm>
        </p:spPr>
        <p:txBody>
          <a:bodyPr anchor="b"/>
          <a:lstStyle>
            <a:lvl1pPr marL="0" indent="0">
              <a:buNone/>
              <a:defRPr sz="1999">
                <a:solidFill>
                  <a:schemeClr val="tx1">
                    <a:tint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1E7B02E1-D790-41ED-B80C-F960A5273400}"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28876821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141" y="273050"/>
            <a:ext cx="3258093" cy="1162050"/>
          </a:xfrm>
        </p:spPr>
        <p:txBody>
          <a:bodyPr anchor="b"/>
          <a:lstStyle>
            <a:lvl1pPr algn="l">
              <a:defRPr sz="1999" b="1"/>
            </a:lvl1pPr>
          </a:lstStyle>
          <a:p>
            <a:r>
              <a:rPr lang="ja-JP" altLang="en-US"/>
              <a:t>マスター タイトルの書式設定</a:t>
            </a:r>
          </a:p>
        </p:txBody>
      </p:sp>
      <p:sp>
        <p:nvSpPr>
          <p:cNvPr id="3" name="コンテンツ プレースホルダー 2"/>
          <p:cNvSpPr>
            <a:spLocks noGrp="1"/>
          </p:cNvSpPr>
          <p:nvPr>
            <p:ph idx="1"/>
          </p:nvPr>
        </p:nvSpPr>
        <p:spPr>
          <a:xfrm>
            <a:off x="3872258" y="273057"/>
            <a:ext cx="5535426"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141" y="1435103"/>
            <a:ext cx="3258093"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7" name="スライド番号プレースホルダー 6"/>
          <p:cNvSpPr>
            <a:spLocks noGrp="1"/>
          </p:cNvSpPr>
          <p:nvPr>
            <p:ph type="sldNum" sz="quarter" idx="12"/>
          </p:nvPr>
        </p:nvSpPr>
        <p:spPr>
          <a:xfrm>
            <a:off x="7097028" y="635643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0F7BEB08-872F-4405-92C2-D809500200B3}"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8450851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0894" y="4800600"/>
            <a:ext cx="5941695" cy="566738"/>
          </a:xfrm>
        </p:spPr>
        <p:txBody>
          <a:bodyPr anchor="b"/>
          <a:lstStyle>
            <a:lvl1pPr algn="l">
              <a:defRPr sz="1999" b="1"/>
            </a:lvl1pPr>
          </a:lstStyle>
          <a:p>
            <a:r>
              <a:rPr lang="ja-JP" altLang="en-US"/>
              <a:t>マスター タイトルの書式設定</a:t>
            </a:r>
          </a:p>
        </p:txBody>
      </p:sp>
      <p:sp>
        <p:nvSpPr>
          <p:cNvPr id="3" name="図プレースホルダー 2"/>
          <p:cNvSpPr>
            <a:spLocks noGrp="1"/>
          </p:cNvSpPr>
          <p:nvPr>
            <p:ph type="pic" idx="1"/>
          </p:nvPr>
        </p:nvSpPr>
        <p:spPr>
          <a:xfrm>
            <a:off x="1940894" y="612775"/>
            <a:ext cx="5941695" cy="4114800"/>
          </a:xfrm>
        </p:spPr>
        <p:txBody>
          <a:bodyPr rtlCol="0">
            <a:normAutofit/>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pPr lvl="0"/>
            <a:endParaRPr lang="ja-JP" altLang="en-US" noProof="0"/>
          </a:p>
        </p:txBody>
      </p:sp>
      <p:sp>
        <p:nvSpPr>
          <p:cNvPr id="4" name="テキスト プレースホルダー 3"/>
          <p:cNvSpPr>
            <a:spLocks noGrp="1"/>
          </p:cNvSpPr>
          <p:nvPr>
            <p:ph type="body" sz="half" idx="2"/>
          </p:nvPr>
        </p:nvSpPr>
        <p:spPr>
          <a:xfrm>
            <a:off x="1940894" y="5367338"/>
            <a:ext cx="5941695"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7" name="スライド番号プレースホルダー 6"/>
          <p:cNvSpPr>
            <a:spLocks noGrp="1"/>
          </p:cNvSpPr>
          <p:nvPr>
            <p:ph type="sldNum" sz="quarter" idx="12"/>
          </p:nvPr>
        </p:nvSpPr>
        <p:spPr>
          <a:xfrm>
            <a:off x="7097028" y="635643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45105AD3-80B6-4994-82BC-5196BCEA5D7E}"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25215975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スライド番号プレースホルダー 5"/>
          <p:cNvSpPr>
            <a:spLocks noGrp="1"/>
          </p:cNvSpPr>
          <p:nvPr>
            <p:ph type="sldNum" sz="quarter" idx="12"/>
          </p:nvPr>
        </p:nvSpPr>
        <p:spPr>
          <a:xfrm>
            <a:off x="7097028" y="635643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0BB2DECB-1C63-48A9-A586-432943B8BEEF}"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33505123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79548" y="274643"/>
            <a:ext cx="2228136"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149" y="274643"/>
            <a:ext cx="6532056"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スライド番号プレースホルダー 5"/>
          <p:cNvSpPr>
            <a:spLocks noGrp="1"/>
          </p:cNvSpPr>
          <p:nvPr>
            <p:ph type="sldNum" sz="quarter" idx="12"/>
          </p:nvPr>
        </p:nvSpPr>
        <p:spPr>
          <a:xfrm>
            <a:off x="7097028" y="635643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60646E74-72AE-4060-8664-060849739B6F}"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9909958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正方形/長方形 2"/>
          <p:cNvSpPr/>
          <p:nvPr userDrawn="1"/>
        </p:nvSpPr>
        <p:spPr>
          <a:xfrm>
            <a:off x="3" y="6"/>
            <a:ext cx="9902825"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799">
              <a:solidFill>
                <a:prstClr val="white"/>
              </a:solidFill>
              <a:ea typeface="ＭＳ Ｐゴシック"/>
            </a:endParaRPr>
          </a:p>
        </p:txBody>
      </p:sp>
      <p:sp>
        <p:nvSpPr>
          <p:cNvPr id="2" name="タイトル 1"/>
          <p:cNvSpPr>
            <a:spLocks noGrp="1"/>
          </p:cNvSpPr>
          <p:nvPr>
            <p:ph type="title"/>
          </p:nvPr>
        </p:nvSpPr>
        <p:spPr>
          <a:xfrm>
            <a:off x="495144" y="265802"/>
            <a:ext cx="8912543" cy="642918"/>
          </a:xfrm>
        </p:spPr>
        <p:txBody>
          <a:bodyPr/>
          <a:lstStyle>
            <a:lvl1pPr>
              <a:defRPr>
                <a:latin typeface="Arial" pitchFamily="34" charset="0"/>
                <a:cs typeface="Arial" pitchFamily="34" charset="0"/>
              </a:defRPr>
            </a:lvl1pPr>
          </a:lstStyle>
          <a:p>
            <a:r>
              <a:rPr lang="ja-JP" altLang="en-US" dirty="0"/>
              <a:t>マスタ タイトルの書式設定</a:t>
            </a:r>
          </a:p>
        </p:txBody>
      </p:sp>
      <p:sp>
        <p:nvSpPr>
          <p:cNvPr id="4" name="日付プレースホルダ 3"/>
          <p:cNvSpPr>
            <a:spLocks noGrp="1"/>
          </p:cNvSpPr>
          <p:nvPr>
            <p:ph type="dt" sz="half" idx="10"/>
          </p:nvPr>
        </p:nvSpPr>
        <p:spPr/>
        <p:txBody>
          <a:bodyPr/>
          <a:lstStyle>
            <a:lvl1pPr>
              <a:defRPr>
                <a:solidFill>
                  <a:prstClr val="black">
                    <a:tint val="75000"/>
                  </a:prstClr>
                </a:solidFill>
              </a:defRPr>
            </a:lvl1pPr>
          </a:lstStyle>
          <a:p>
            <a:pPr>
              <a:defRPr/>
            </a:pPr>
            <a:endParaRPr/>
          </a:p>
        </p:txBody>
      </p:sp>
      <p:sp>
        <p:nvSpPr>
          <p:cNvPr id="5" name="フッター プレースホルダ 4"/>
          <p:cNvSpPr>
            <a:spLocks noGrp="1"/>
          </p:cNvSpPr>
          <p:nvPr>
            <p:ph type="ftr" sz="quarter" idx="11"/>
          </p:nvPr>
        </p:nvSpPr>
        <p:spPr/>
        <p:txBody>
          <a:bodyPr/>
          <a:lstStyle>
            <a:lvl1pPr>
              <a:defRPr>
                <a:solidFill>
                  <a:prstClr val="black">
                    <a:tint val="75000"/>
                  </a:prstClr>
                </a:solidFill>
              </a:defRPr>
            </a:lvl1pPr>
          </a:lstStyle>
          <a:p>
            <a:pPr>
              <a:defRPr/>
            </a:pPr>
            <a:endParaRPr/>
          </a:p>
        </p:txBody>
      </p:sp>
      <p:sp>
        <p:nvSpPr>
          <p:cNvPr id="6" name="スライド番号プレースホルダ 5"/>
          <p:cNvSpPr>
            <a:spLocks noGrp="1"/>
          </p:cNvSpPr>
          <p:nvPr>
            <p:ph type="sldNum" sz="quarter" idx="12"/>
          </p:nvPr>
        </p:nvSpPr>
        <p:spPr>
          <a:xfrm>
            <a:off x="7097028" y="6356438"/>
            <a:ext cx="2310659" cy="365125"/>
          </a:xfrm>
          <a:prstGeom prst="rect">
            <a:avLst/>
          </a:prstGeom>
        </p:spPr>
        <p:txBody>
          <a:bodyPr/>
          <a:lstStyle>
            <a:lvl1pPr>
              <a:defRPr/>
            </a:lvl1pPr>
          </a:lstStyle>
          <a:p>
            <a:pPr algn="l" eaLnBrk="0" hangingPunct="0">
              <a:defRPr/>
            </a:pPr>
            <a:fld id="{DEC5EFF2-FADB-4BEE-A431-1173ED4A7470}" type="slidenum">
              <a:rPr lang="ja-JP" altLang="en-US" sz="1799">
                <a:solidFill>
                  <a:prstClr val="black"/>
                </a:solidFill>
                <a:latin typeface="メイリオ"/>
                <a:ea typeface="ＭＳ Ｐゴシック" charset="-128"/>
              </a:rPr>
              <a:pPr algn="l" eaLnBrk="0" hangingPunct="0">
                <a:defRPr/>
              </a:pPr>
              <a:t>‹#›</a:t>
            </a:fld>
            <a:endParaRPr lang="ja-JP" altLang="en-US" sz="1799">
              <a:solidFill>
                <a:prstClr val="black"/>
              </a:solidFill>
              <a:latin typeface="メイリオ"/>
              <a:ea typeface="ＭＳ Ｐゴシック" charset="-128"/>
            </a:endParaRPr>
          </a:p>
        </p:txBody>
      </p:sp>
    </p:spTree>
    <p:extLst>
      <p:ext uri="{BB962C8B-B14F-4D97-AF65-F5344CB8AC3E}">
        <p14:creationId xmlns:p14="http://schemas.microsoft.com/office/powerpoint/2010/main" val="41477191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681" y="1"/>
            <a:ext cx="8417401" cy="493058"/>
          </a:xfrm>
        </p:spPr>
        <p:txBody>
          <a:bodyPr/>
          <a:lstStyle/>
          <a:p>
            <a:r>
              <a:rPr lang="ja-JP" altLang="en-US"/>
              <a:t>マスタ タイトルの書式設定</a:t>
            </a:r>
          </a:p>
        </p:txBody>
      </p:sp>
      <p:sp>
        <p:nvSpPr>
          <p:cNvPr id="3" name="Rectangle 6"/>
          <p:cNvSpPr>
            <a:spLocks noGrp="1" noChangeArrowheads="1"/>
          </p:cNvSpPr>
          <p:nvPr>
            <p:ph type="sldNum" sz="quarter" idx="10"/>
          </p:nvPr>
        </p:nvSpPr>
        <p:spPr>
          <a:xfrm>
            <a:off x="7097028" y="6356438"/>
            <a:ext cx="2310659" cy="365125"/>
          </a:xfrm>
          <a:prstGeom prst="rect">
            <a:avLst/>
          </a:prstGeom>
        </p:spPr>
        <p:txBody>
          <a:bodyPr/>
          <a:lstStyle>
            <a:lvl1pPr>
              <a:defRPr/>
            </a:lvl1pPr>
          </a:lstStyle>
          <a:p>
            <a:pPr algn="l" eaLnBrk="0" hangingPunct="0">
              <a:defRPr/>
            </a:pPr>
            <a:fld id="{C810845D-A875-432F-9227-C69B48E58F3E}" type="slidenum">
              <a:rPr lang="en-US" altLang="ja-JP" sz="1799">
                <a:solidFill>
                  <a:prstClr val="black"/>
                </a:solidFill>
                <a:latin typeface="メイリオ"/>
                <a:ea typeface="メイリオ"/>
              </a:rPr>
              <a:pPr algn="l" eaLnBrk="0" hangingPunct="0">
                <a:defRPr/>
              </a:pPr>
              <a:t>‹#›</a:t>
            </a:fld>
            <a:endParaRPr lang="en-US" altLang="ja-JP" sz="1799">
              <a:solidFill>
                <a:prstClr val="black"/>
              </a:solidFill>
              <a:latin typeface="メイリオ"/>
              <a:ea typeface="メイリオ"/>
            </a:endParaRPr>
          </a:p>
        </p:txBody>
      </p:sp>
    </p:spTree>
    <p:extLst>
      <p:ext uri="{BB962C8B-B14F-4D97-AF65-F5344CB8AC3E}">
        <p14:creationId xmlns:p14="http://schemas.microsoft.com/office/powerpoint/2010/main" val="17151716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431" y="0"/>
            <a:ext cx="9593394" cy="857232"/>
          </a:xfrm>
        </p:spPr>
        <p:txBody>
          <a:bodyPr>
            <a:normAutofit/>
          </a:bodyPr>
          <a:lstStyle>
            <a:lvl1pPr algn="l">
              <a:defRPr sz="3599"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フッター プレースホルダ 4"/>
          <p:cNvSpPr>
            <a:spLocks noGrp="1"/>
          </p:cNvSpPr>
          <p:nvPr>
            <p:ph type="ftr" sz="quarter" idx="10"/>
          </p:nvPr>
        </p:nvSpPr>
        <p:spPr>
          <a:xfrm>
            <a:off x="7" y="6572250"/>
            <a:ext cx="5582374" cy="285750"/>
          </a:xfrm>
        </p:spPr>
        <p:txBody>
          <a:bodyPr/>
          <a:lstStyle>
            <a:lvl1pPr marL="0" marR="0" indent="0" algn="l" defTabSz="914126" rtl="0" eaLnBrk="1" fontAlgn="auto" latinLnBrk="0" hangingPunct="1">
              <a:lnSpc>
                <a:spcPct val="100000"/>
              </a:lnSpc>
              <a:spcBef>
                <a:spcPts val="0"/>
              </a:spcBef>
              <a:spcAft>
                <a:spcPts val="0"/>
              </a:spcAft>
              <a:buClrTx/>
              <a:buSzTx/>
              <a:buFontTx/>
              <a:buNone/>
              <a:tabLst/>
              <a:defRPr sz="1200"/>
            </a:lvl1pPr>
          </a:lstStyle>
          <a:p>
            <a:pPr>
              <a:defRPr/>
            </a:pPr>
            <a:r>
              <a:rPr lang="ja-JP" altLang="en-US"/>
              <a:t>環境省</a:t>
            </a:r>
            <a:endParaRPr lang="ja-JP" altLang="en-US" dirty="0"/>
          </a:p>
        </p:txBody>
      </p:sp>
      <p:sp>
        <p:nvSpPr>
          <p:cNvPr id="4" name="スライド番号プレースホルダ 5"/>
          <p:cNvSpPr>
            <a:spLocks noGrp="1"/>
          </p:cNvSpPr>
          <p:nvPr>
            <p:ph type="sldNum" sz="quarter" idx="11"/>
          </p:nvPr>
        </p:nvSpPr>
        <p:spPr>
          <a:xfrm>
            <a:off x="7097028" y="6356572"/>
            <a:ext cx="2310659" cy="365125"/>
          </a:xfrm>
          <a:prstGeom prst="rect">
            <a:avLst/>
          </a:prstGeom>
        </p:spPr>
        <p:txBody>
          <a:bodyPr/>
          <a:lstStyle>
            <a:lvl1pPr fontAlgn="base">
              <a:spcBef>
                <a:spcPct val="0"/>
              </a:spcBef>
              <a:spcAft>
                <a:spcPct val="0"/>
              </a:spcAft>
              <a:defRPr sz="1200">
                <a:latin typeface="MS Reference Sans Serif" panose="020B0604030504040204" pitchFamily="34" charset="0"/>
                <a:cs typeface="Segoe UI" panose="020B0502040204020203" pitchFamily="34" charset="0"/>
              </a:defRPr>
            </a:lvl1pPr>
          </a:lstStyle>
          <a:p>
            <a:pPr>
              <a:defRPr/>
            </a:pPr>
            <a:fld id="{0A7252ED-4569-4997-A2D5-873084C89A6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202371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中表紙">
    <p:spTree>
      <p:nvGrpSpPr>
        <p:cNvPr id="1" name=""/>
        <p:cNvGrpSpPr/>
        <p:nvPr/>
      </p:nvGrpSpPr>
      <p:grpSpPr>
        <a:xfrm>
          <a:off x="0" y="0"/>
          <a:ext cx="0" cy="0"/>
          <a:chOff x="0" y="0"/>
          <a:chExt cx="0" cy="0"/>
        </a:xfrm>
      </p:grpSpPr>
      <p:sp>
        <p:nvSpPr>
          <p:cNvPr id="9" name="Line 3"/>
          <p:cNvSpPr>
            <a:spLocks noChangeShapeType="1"/>
          </p:cNvSpPr>
          <p:nvPr userDrawn="1"/>
        </p:nvSpPr>
        <p:spPr bwMode="auto">
          <a:xfrm>
            <a:off x="4662587" y="4005263"/>
            <a:ext cx="5040285" cy="0"/>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spTree>
    <p:extLst>
      <p:ext uri="{BB962C8B-B14F-4D97-AF65-F5344CB8AC3E}">
        <p14:creationId xmlns:p14="http://schemas.microsoft.com/office/powerpoint/2010/main" val="15974474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8" name="メインタイトル"/>
          <p:cNvSpPr txBox="1">
            <a:spLocks noChangeArrowheads="1"/>
          </p:cNvSpPr>
          <p:nvPr userDrawn="1"/>
        </p:nvSpPr>
        <p:spPr bwMode="auto">
          <a:xfrm>
            <a:off x="742715" y="2130446"/>
            <a:ext cx="8417401" cy="23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1" tIns="45705" rIns="91411" bIns="45705" numCol="1" anchor="t" anchorCtr="0" compatLnSpc="1">
            <a:prstTxWarp prst="textNoShape">
              <a:avLst/>
            </a:prstTxWarp>
          </a:bodyPr>
          <a:lst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a:lstStyle>
          <a:p>
            <a:endParaRPr lang="en-US" altLang="ja-JP" sz="1799" kern="0" dirty="0">
              <a:solidFill>
                <a:prstClr val="black"/>
              </a:solidFill>
              <a:ea typeface="Segoe UI" panose="020B0502040204020203" pitchFamily="34" charset="0"/>
            </a:endParaRPr>
          </a:p>
        </p:txBody>
      </p:sp>
    </p:spTree>
    <p:extLst>
      <p:ext uri="{BB962C8B-B14F-4D97-AF65-F5344CB8AC3E}">
        <p14:creationId xmlns:p14="http://schemas.microsoft.com/office/powerpoint/2010/main" val="8582660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9" name="Line 3"/>
          <p:cNvSpPr>
            <a:spLocks noChangeShapeType="1"/>
          </p:cNvSpPr>
          <p:nvPr userDrawn="1"/>
        </p:nvSpPr>
        <p:spPr bwMode="auto">
          <a:xfrm>
            <a:off x="4662587" y="4005263"/>
            <a:ext cx="5040285" cy="0"/>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spTree>
    <p:extLst>
      <p:ext uri="{BB962C8B-B14F-4D97-AF65-F5344CB8AC3E}">
        <p14:creationId xmlns:p14="http://schemas.microsoft.com/office/powerpoint/2010/main" val="2151849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170" y="1600216"/>
            <a:ext cx="4380097"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7622" y="1600216"/>
            <a:ext cx="4380097"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5C6BCA31-F396-48CC-9A8A-E817CA00077A}"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29473301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53" y="765183"/>
            <a:ext cx="9645732" cy="1007641"/>
          </a:xfrm>
          <a:prstGeom prst="roundRect">
            <a:avLst/>
          </a:prstGeom>
          <a:solidFill>
            <a:srgbClr val="CCECFF"/>
          </a:solidFill>
          <a:ln w="28575">
            <a:solidFill>
              <a:srgbClr val="00B0F0"/>
            </a:solidFill>
          </a:ln>
        </p:spPr>
        <p:txBody>
          <a:bodyPr/>
          <a:lstStyle>
            <a:lvl1pPr marL="342797" indent="-342797">
              <a:buFont typeface="Wingdings" panose="05000000000000000000" pitchFamily="2" charset="2"/>
              <a:buChar char="n"/>
              <a:defRPr sz="1999">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1912" y="6309341"/>
            <a:ext cx="916460" cy="548679"/>
          </a:xfrm>
          <a:prstGeom prst="rect">
            <a:avLst/>
          </a:prstGeom>
          <a:ln/>
        </p:spPr>
        <p:txBody>
          <a:bodyPr/>
          <a:lstStyle>
            <a:lvl1pP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40039553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6" name="タイトル"/>
          <p:cNvSpPr>
            <a:spLocks noGrp="1"/>
          </p:cNvSpPr>
          <p:nvPr>
            <p:ph type="title"/>
          </p:nvPr>
        </p:nvSpPr>
        <p:spPr>
          <a:xfrm>
            <a:off x="199965" y="116637"/>
            <a:ext cx="9502903" cy="398463"/>
          </a:xfr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9" name="Rectangle 6"/>
          <p:cNvSpPr>
            <a:spLocks noGrp="1" noChangeArrowheads="1"/>
          </p:cNvSpPr>
          <p:nvPr>
            <p:ph type="sldNum" sz="quarter" idx="12"/>
          </p:nvPr>
        </p:nvSpPr>
        <p:spPr>
          <a:xfrm>
            <a:off x="9001912" y="6309341"/>
            <a:ext cx="916460" cy="548679"/>
          </a:xfrm>
          <a:prstGeom prst="rect">
            <a:avLst/>
          </a:prstGeom>
          <a:ln/>
        </p:spPr>
        <p:txBody>
          <a:bodyPr/>
          <a:lstStyle>
            <a:lvl1pP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5935869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3" y="0"/>
            <a:ext cx="9902825" cy="764704"/>
          </a:xfrm>
          <a:solidFill>
            <a:schemeClr val="accent1">
              <a:lumMod val="75000"/>
            </a:schemeClr>
          </a:solidFill>
        </p:spPr>
        <p:txBody>
          <a:bodyPr lIns="144000" rIns="144000"/>
          <a:lstStyle>
            <a:lvl1pPr algn="l">
              <a:defRPr sz="2799" b="1">
                <a:solidFill>
                  <a:schemeClr val="bg1"/>
                </a:solidFill>
              </a:defRPr>
            </a:lvl1pPr>
          </a:lstStyle>
          <a:p>
            <a:r>
              <a:rPr lang="ja-JP" altLang="en-US" dirty="0"/>
              <a:t>メインタイトル</a:t>
            </a:r>
          </a:p>
        </p:txBody>
      </p:sp>
      <p:sp>
        <p:nvSpPr>
          <p:cNvPr id="3" name="日付プレースホルダー 3"/>
          <p:cNvSpPr>
            <a:spLocks noGrp="1"/>
          </p:cNvSpPr>
          <p:nvPr>
            <p:ph type="dt" sz="half" idx="10"/>
          </p:nvPr>
        </p:nvSpPr>
        <p:spPr>
          <a:xfrm>
            <a:off x="495209" y="6356514"/>
            <a:ext cx="2310659" cy="365125"/>
          </a:xfrm>
          <a:prstGeom prst="rect">
            <a:avLst/>
          </a:prstGeom>
        </p:spPr>
        <p:txBody>
          <a:bodyPr/>
          <a:lstStyle>
            <a:lvl1pPr>
              <a:defRPr/>
            </a:lvl1pPr>
          </a:lstStyle>
          <a:p>
            <a:pPr>
              <a:defRPr/>
            </a:pPr>
            <a:fld id="{BA75CC60-36EB-4A64-9B35-64CD0EBC0930}" type="datetime1">
              <a:rPr lang="ja-JP" altLang="en-US" smtClean="0">
                <a:solidFill>
                  <a:prstClr val="black">
                    <a:tint val="75000"/>
                  </a:prstClr>
                </a:solidFill>
              </a:rPr>
              <a:pPr>
                <a:defRPr/>
              </a:pPr>
              <a:t>2018/5/15</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a:xfrm>
            <a:off x="3383468" y="6356514"/>
            <a:ext cx="3135895" cy="365125"/>
          </a:xfrm>
          <a:prstGeom prst="rect">
            <a:avLst/>
          </a:prstGeom>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a:xfrm>
            <a:off x="7531825" y="6432289"/>
            <a:ext cx="2310659" cy="365125"/>
          </a:xfrm>
          <a:prstGeom prst="rect">
            <a:avLst/>
          </a:prstGeom>
        </p:spPr>
        <p:txBody>
          <a:bodyPr/>
          <a:lstStyle>
            <a:lvl1pPr>
              <a:defRPr sz="1600">
                <a:solidFill>
                  <a:schemeClr val="tx1">
                    <a:lumMod val="85000"/>
                    <a:lumOff val="15000"/>
                  </a:schemeClr>
                </a:solidFill>
              </a:defRPr>
            </a:lvl1pPr>
          </a:lstStyle>
          <a:p>
            <a:pPr>
              <a:defRPr/>
            </a:pPr>
            <a:fld id="{F2A3B4B2-E626-400B-908E-0974CFD38410}" type="slidenum">
              <a:rPr lang="ja-JP" altLang="en-US" smtClean="0">
                <a:solidFill>
                  <a:prstClr val="black">
                    <a:lumMod val="85000"/>
                    <a:lumOff val="15000"/>
                  </a:prstClr>
                </a:solidFill>
              </a:rPr>
              <a:pPr>
                <a:defRPr/>
              </a:pPr>
              <a:t>‹#›</a:t>
            </a:fld>
            <a:endParaRPr lang="ja-JP" altLang="en-US">
              <a:solidFill>
                <a:prstClr val="black">
                  <a:lumMod val="85000"/>
                  <a:lumOff val="15000"/>
                </a:prstClr>
              </a:solidFill>
            </a:endParaRPr>
          </a:p>
        </p:txBody>
      </p:sp>
    </p:spTree>
    <p:extLst>
      <p:ext uri="{BB962C8B-B14F-4D97-AF65-F5344CB8AC3E}">
        <p14:creationId xmlns:p14="http://schemas.microsoft.com/office/powerpoint/2010/main" val="35652263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a:xfrm>
            <a:off x="495209" y="6356514"/>
            <a:ext cx="2310659" cy="365125"/>
          </a:xfrm>
          <a:prstGeom prst="rect">
            <a:avLst/>
          </a:prstGeom>
        </p:spPr>
        <p:txBody>
          <a:bodyPr/>
          <a:lstStyle>
            <a:lvl1pPr>
              <a:defRPr/>
            </a:lvl1pPr>
          </a:lstStyle>
          <a:p>
            <a:pPr>
              <a:defRPr/>
            </a:pPr>
            <a:fld id="{559A821C-354C-485B-A3C4-7C159A7F152A}" type="datetime1">
              <a:rPr lang="ja-JP" altLang="en-US" smtClean="0">
                <a:solidFill>
                  <a:prstClr val="black">
                    <a:tint val="75000"/>
                  </a:prstClr>
                </a:solidFill>
              </a:rPr>
              <a:pPr>
                <a:defRPr/>
              </a:pPr>
              <a:t>2018/5/15</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a:xfrm>
            <a:off x="3383468" y="6356514"/>
            <a:ext cx="3135895" cy="365125"/>
          </a:xfrm>
          <a:prstGeom prst="rect">
            <a:avLst/>
          </a:prstGeom>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a:xfrm>
            <a:off x="7097028" y="6356514"/>
            <a:ext cx="2310659" cy="365125"/>
          </a:xfrm>
          <a:prstGeom prst="rect">
            <a:avLst/>
          </a:prstGeom>
        </p:spPr>
        <p:txBody>
          <a:bodyPr/>
          <a:lstStyle>
            <a:lvl1pPr>
              <a:defRPr>
                <a:solidFill>
                  <a:schemeClr val="bg2">
                    <a:lumMod val="25000"/>
                  </a:schemeClr>
                </a:solidFill>
              </a:defRPr>
            </a:lvl1pPr>
          </a:lstStyle>
          <a:p>
            <a:pPr>
              <a:defRPr/>
            </a:pPr>
            <a:fld id="{403C0D2E-208F-4A01-9EA1-9F9C4CE4B0C0}" type="slidenum">
              <a:rPr lang="ja-JP" altLang="en-US" smtClean="0">
                <a:solidFill>
                  <a:srgbClr val="DEDEDE">
                    <a:lumMod val="25000"/>
                  </a:srgbClr>
                </a:solidFill>
              </a:rPr>
              <a:pPr>
                <a:defRPr/>
              </a:pPr>
              <a:t>‹#›</a:t>
            </a:fld>
            <a:endParaRPr lang="ja-JP" altLang="en-US">
              <a:solidFill>
                <a:srgbClr val="DEDEDE">
                  <a:lumMod val="25000"/>
                </a:srgbClr>
              </a:solidFill>
            </a:endParaRPr>
          </a:p>
        </p:txBody>
      </p:sp>
    </p:spTree>
    <p:extLst>
      <p:ext uri="{BB962C8B-B14F-4D97-AF65-F5344CB8AC3E}">
        <p14:creationId xmlns:p14="http://schemas.microsoft.com/office/powerpoint/2010/main" val="37555734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基本版） タイトル_ ロゴ入り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extLst/>
          </p:nvPr>
        </p:nvGraphicFramePr>
        <p:xfrm>
          <a:off x="1589" y="1597"/>
          <a:ext cx="1586" cy="1587"/>
        </p:xfrm>
        <a:graphic>
          <a:graphicData uri="http://schemas.openxmlformats.org/presentationml/2006/ole">
            <mc:AlternateContent xmlns:mc="http://schemas.openxmlformats.org/markup-compatibility/2006">
              <mc:Choice xmlns:v="urn:schemas-microsoft-com:vml" Requires="v">
                <p:oleObj spid="_x0000_s3119" name="think-cell Slide" r:id="rId4" imgW="444" imgH="443" progId="TCLayout.ActiveDocument.1">
                  <p:embed/>
                </p:oleObj>
              </mc:Choice>
              <mc:Fallback>
                <p:oleObj name="think-cell Slide" r:id="rId4" imgW="444" imgH="443" progId="TCLayout.ActiveDocument.1">
                  <p:embed/>
                  <p:pic>
                    <p:nvPicPr>
                      <p:cNvPr id="4" name="オブジェクト 3" hidden="1"/>
                      <p:cNvPicPr/>
                      <p:nvPr/>
                    </p:nvPicPr>
                    <p:blipFill>
                      <a:blip r:embed="rId5"/>
                      <a:stretch>
                        <a:fillRect/>
                      </a:stretch>
                    </p:blipFill>
                    <p:spPr>
                      <a:xfrm>
                        <a:off x="1589" y="1597"/>
                        <a:ext cx="1586"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522192" y="999000"/>
            <a:ext cx="4858442"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417467" y="5040009"/>
            <a:ext cx="4534546" cy="615553"/>
          </a:xfrm>
        </p:spPr>
        <p:txBody>
          <a:bodyPr anchor="b" anchorCtr="0">
            <a:noAutofit/>
          </a:bodyPr>
          <a:lstStyle>
            <a:lvl1pPr algn="l">
              <a:lnSpc>
                <a:spcPct val="100000"/>
              </a:lnSpc>
              <a:spcBef>
                <a:spcPts val="0"/>
              </a:spcBef>
              <a:spcAft>
                <a:spcPts val="0"/>
              </a:spcAft>
              <a:defRPr sz="1845" b="1" baseline="0">
                <a:solidFill>
                  <a:schemeClr val="tx1"/>
                </a:solidFill>
                <a:latin typeface="+mj-lt"/>
                <a:ea typeface="+mj-ea"/>
                <a:cs typeface="Arial" panose="020B060402020202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467" y="5652009"/>
            <a:ext cx="4534546"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477">
                <a:solidFill>
                  <a:schemeClr val="tx1"/>
                </a:solidFill>
              </a:defRPr>
            </a:lvl1pPr>
            <a:lvl2pPr marL="457059" indent="0" algn="ctr">
              <a:buNone/>
              <a:defRPr sz="1999"/>
            </a:lvl2pPr>
            <a:lvl3pPr marL="914116" indent="0" algn="ctr">
              <a:buNone/>
              <a:defRPr sz="1799"/>
            </a:lvl3pPr>
            <a:lvl4pPr marL="1371173" indent="0" algn="ctr">
              <a:buNone/>
              <a:defRPr sz="1600"/>
            </a:lvl4pPr>
            <a:lvl5pPr marL="1828229" indent="0" algn="ctr">
              <a:buNone/>
              <a:defRPr sz="1600"/>
            </a:lvl5pPr>
            <a:lvl6pPr marL="2285288" indent="0" algn="ctr">
              <a:buNone/>
              <a:defRPr sz="1600"/>
            </a:lvl6pPr>
            <a:lvl7pPr marL="2742346" indent="0" algn="ctr">
              <a:buNone/>
              <a:defRPr sz="1600"/>
            </a:lvl7pPr>
            <a:lvl8pPr marL="3199403" indent="0" algn="ctr">
              <a:buNone/>
              <a:defRPr sz="1600"/>
            </a:lvl8pPr>
            <a:lvl9pPr marL="3656461" indent="0" algn="ctr">
              <a:buNone/>
              <a:defRPr sz="1600"/>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466" y="6424615"/>
            <a:ext cx="4534546" cy="198837"/>
          </a:xfrm>
          <a:prstGeom prst="rect">
            <a:avLst/>
          </a:prstGeom>
        </p:spPr>
        <p:txBody>
          <a:bodyPr wrap="square" lIns="0" anchor="b" anchorCtr="0">
            <a:spAutoFit/>
          </a:bodyPr>
          <a:lstStyle>
            <a:lvl1pPr>
              <a:lnSpc>
                <a:spcPct val="100000"/>
              </a:lnSpc>
              <a:spcBef>
                <a:spcPts val="0"/>
              </a:spcBef>
              <a:spcAft>
                <a:spcPts val="0"/>
              </a:spcAft>
              <a:defRPr sz="1292">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8" name="Text Box 9"/>
          <p:cNvSpPr txBox="1">
            <a:spLocks noChangeArrowheads="1"/>
          </p:cNvSpPr>
          <p:nvPr/>
        </p:nvSpPr>
        <p:spPr bwMode="gray">
          <a:xfrm>
            <a:off x="417466" y="6192009"/>
            <a:ext cx="3012680" cy="198837"/>
          </a:xfrm>
          <a:prstGeom prst="rect">
            <a:avLst/>
          </a:prstGeom>
          <a:noFill/>
          <a:ln w="12700" cap="rnd" algn="ctr">
            <a:noFill/>
            <a:miter lim="800000"/>
            <a:headEnd/>
            <a:tailEnd/>
          </a:ln>
          <a:effectLst/>
        </p:spPr>
        <p:txBody>
          <a:bodyPr wrap="none" lIns="0" tIns="0" rIns="0" bIns="0">
            <a:spAutoFit/>
          </a:bodyPr>
          <a:lstStyle/>
          <a:p>
            <a:pPr algn="l">
              <a:lnSpc>
                <a:spcPct val="100000"/>
              </a:lnSpc>
              <a:spcBef>
                <a:spcPts val="0"/>
              </a:spcBef>
              <a:spcAft>
                <a:spcPts val="0"/>
              </a:spcAft>
            </a:pPr>
            <a:r>
              <a:rPr lang="ja-JP" altLang="ja-JP" sz="1292" kern="1200" baseline="0" dirty="0">
                <a:solidFill>
                  <a:srgbClr val="000000"/>
                </a:solidFill>
                <a:latin typeface="+mn-lt"/>
                <a:ea typeface="+mn-ea"/>
                <a:cs typeface="Arial" charset="0"/>
              </a:rPr>
              <a:t>デロイト トーマツ コンサルティング</a:t>
            </a:r>
            <a:r>
              <a:rPr lang="ja-JP" altLang="en-US" sz="1292" kern="1200" baseline="0" dirty="0">
                <a:solidFill>
                  <a:srgbClr val="000000"/>
                </a:solidFill>
                <a:latin typeface="+mn-lt"/>
                <a:ea typeface="+mn-ea"/>
                <a:cs typeface="Arial" charset="0"/>
              </a:rPr>
              <a:t>合同</a:t>
            </a:r>
            <a:r>
              <a:rPr lang="ja-JP" altLang="ja-JP" sz="1292" kern="1200" baseline="0" dirty="0">
                <a:solidFill>
                  <a:srgbClr val="000000"/>
                </a:solidFill>
                <a:latin typeface="+mn-lt"/>
                <a:ea typeface="+mn-ea"/>
                <a:cs typeface="Arial" charset="0"/>
              </a:rPr>
              <a:t>会社</a:t>
            </a:r>
            <a:endParaRPr lang="en-US" altLang="ja-JP" sz="1292" kern="1200" baseline="0" dirty="0">
              <a:solidFill>
                <a:srgbClr val="000000"/>
              </a:solidFill>
              <a:latin typeface="+mn-lt"/>
              <a:ea typeface="+mn-ea"/>
              <a:cs typeface="Arial" charset="0"/>
            </a:endParaRPr>
          </a:p>
        </p:txBody>
      </p:sp>
      <p:sp>
        <p:nvSpPr>
          <p:cNvPr id="10" name="テキスト プレースホルダー 9"/>
          <p:cNvSpPr>
            <a:spLocks noGrp="1"/>
          </p:cNvSpPr>
          <p:nvPr>
            <p:ph type="body" sz="quarter" idx="12" hasCustomPrompt="1"/>
          </p:nvPr>
        </p:nvSpPr>
        <p:spPr bwMode="gray">
          <a:xfrm>
            <a:off x="4951414" y="396000"/>
            <a:ext cx="4534546" cy="676800"/>
          </a:xfrm>
          <a:prstGeom prst="rect">
            <a:avLst/>
          </a:prstGeom>
        </p:spPr>
        <p:txBody>
          <a:bodyPr lIns="0">
            <a:normAutofit/>
          </a:bodyPr>
          <a:lstStyle>
            <a:lvl1pPr algn="r">
              <a:lnSpc>
                <a:spcPct val="100000"/>
              </a:lnSpc>
              <a:spcBef>
                <a:spcPts val="0"/>
              </a:spcBef>
              <a:defRPr sz="2030"/>
            </a:lvl1pPr>
            <a:lvl2pPr>
              <a:defRPr sz="2030"/>
            </a:lvl2pPr>
            <a:lvl3pPr>
              <a:defRPr sz="2030"/>
            </a:lvl3pPr>
            <a:lvl4pPr>
              <a:defRPr sz="2030"/>
            </a:lvl4pPr>
            <a:lvl5pPr>
              <a:defRPr sz="2030"/>
            </a:lvl5pPr>
          </a:lstStyle>
          <a:p>
            <a:pPr lvl="0"/>
            <a:r>
              <a:rPr kumimoji="1" lang="ja-JP" altLang="en-US" dirty="0"/>
              <a:t>クライアント社名</a:t>
            </a:r>
          </a:p>
        </p:txBody>
      </p:sp>
      <p:pic>
        <p:nvPicPr>
          <p:cNvPr id="7" name="図 6"/>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bwMode="gray">
          <a:xfrm>
            <a:off x="416363" y="432000"/>
            <a:ext cx="1871400" cy="587972"/>
          </a:xfrm>
          <a:prstGeom prst="rect">
            <a:avLst/>
          </a:prstGeom>
        </p:spPr>
      </p:pic>
    </p:spTree>
    <p:extLst>
      <p:ext uri="{BB962C8B-B14F-4D97-AF65-F5344CB8AC3E}">
        <p14:creationId xmlns:p14="http://schemas.microsoft.com/office/powerpoint/2010/main" val="2926307248"/>
      </p:ext>
    </p:extLst>
  </p:cSld>
  <p:clrMapOvr>
    <a:masterClrMapping/>
  </p:clrMapOvr>
  <p:extLst mod="1">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extLst/>
          </p:nvPr>
        </p:nvGraphicFramePr>
        <p:xfrm>
          <a:off x="1589" y="1597"/>
          <a:ext cx="1586" cy="1587"/>
        </p:xfrm>
        <a:graphic>
          <a:graphicData uri="http://schemas.openxmlformats.org/presentationml/2006/ole">
            <mc:AlternateContent xmlns:mc="http://schemas.openxmlformats.org/markup-compatibility/2006">
              <mc:Choice xmlns:v="urn:schemas-microsoft-com:vml" Requires="v">
                <p:oleObj spid="_x0000_s4143" name="think-cell Slide" r:id="rId4" imgW="444" imgH="443" progId="TCLayout.ActiveDocument.1">
                  <p:embed/>
                </p:oleObj>
              </mc:Choice>
              <mc:Fallback>
                <p:oleObj name="think-cell Slide" r:id="rId4" imgW="444" imgH="443" progId="TCLayout.ActiveDocument.1">
                  <p:embed/>
                  <p:pic>
                    <p:nvPicPr>
                      <p:cNvPr id="4" name="オブジェクト 3" hidden="1"/>
                      <p:cNvPicPr/>
                      <p:nvPr/>
                    </p:nvPicPr>
                    <p:blipFill>
                      <a:blip r:embed="rId5"/>
                      <a:stretch>
                        <a:fillRect/>
                      </a:stretch>
                    </p:blipFill>
                    <p:spPr>
                      <a:xfrm>
                        <a:off x="1589" y="1597"/>
                        <a:ext cx="1586"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522192" y="999000"/>
            <a:ext cx="4858442"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417467" y="5040009"/>
            <a:ext cx="4534546" cy="615553"/>
          </a:xfrm>
        </p:spPr>
        <p:txBody>
          <a:bodyPr anchor="b" anchorCtr="0">
            <a:noAutofit/>
          </a:bodyPr>
          <a:lstStyle>
            <a:lvl1pPr algn="l">
              <a:lnSpc>
                <a:spcPct val="100000"/>
              </a:lnSpc>
              <a:spcBef>
                <a:spcPts val="0"/>
              </a:spcBef>
              <a:spcAft>
                <a:spcPts val="0"/>
              </a:spcAft>
              <a:defRPr sz="1845" b="1" baseline="0">
                <a:solidFill>
                  <a:schemeClr val="tx1"/>
                </a:solidFill>
                <a:latin typeface="+mj-lt"/>
                <a:ea typeface="+mj-ea"/>
                <a:cs typeface="Arial" panose="020B060402020202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467" y="5652009"/>
            <a:ext cx="4534546"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477">
                <a:solidFill>
                  <a:schemeClr val="tx1"/>
                </a:solidFill>
              </a:defRPr>
            </a:lvl1pPr>
            <a:lvl2pPr marL="457059" indent="0" algn="ctr">
              <a:buNone/>
              <a:defRPr sz="1999"/>
            </a:lvl2pPr>
            <a:lvl3pPr marL="914116" indent="0" algn="ctr">
              <a:buNone/>
              <a:defRPr sz="1799"/>
            </a:lvl3pPr>
            <a:lvl4pPr marL="1371173" indent="0" algn="ctr">
              <a:buNone/>
              <a:defRPr sz="1600"/>
            </a:lvl4pPr>
            <a:lvl5pPr marL="1828229" indent="0" algn="ctr">
              <a:buNone/>
              <a:defRPr sz="1600"/>
            </a:lvl5pPr>
            <a:lvl6pPr marL="2285288" indent="0" algn="ctr">
              <a:buNone/>
              <a:defRPr sz="1600"/>
            </a:lvl6pPr>
            <a:lvl7pPr marL="2742346" indent="0" algn="ctr">
              <a:buNone/>
              <a:defRPr sz="1600"/>
            </a:lvl7pPr>
            <a:lvl8pPr marL="3199403" indent="0" algn="ctr">
              <a:buNone/>
              <a:defRPr sz="1600"/>
            </a:lvl8pPr>
            <a:lvl9pPr marL="3656461" indent="0" algn="ctr">
              <a:buNone/>
              <a:defRPr sz="1600"/>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466" y="6424615"/>
            <a:ext cx="4534546" cy="198837"/>
          </a:xfrm>
          <a:prstGeom prst="rect">
            <a:avLst/>
          </a:prstGeom>
        </p:spPr>
        <p:txBody>
          <a:bodyPr wrap="square" lIns="0" anchor="b" anchorCtr="0">
            <a:spAutoFit/>
          </a:bodyPr>
          <a:lstStyle>
            <a:lvl1pPr>
              <a:lnSpc>
                <a:spcPct val="100000"/>
              </a:lnSpc>
              <a:spcBef>
                <a:spcPts val="0"/>
              </a:spcBef>
              <a:spcAft>
                <a:spcPts val="0"/>
              </a:spcAft>
              <a:defRPr sz="1292">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Tree>
    <p:extLst>
      <p:ext uri="{BB962C8B-B14F-4D97-AF65-F5344CB8AC3E}">
        <p14:creationId xmlns:p14="http://schemas.microsoft.com/office/powerpoint/2010/main" val="2267077352"/>
      </p:ext>
    </p:extLst>
  </p:cSld>
  <p:clrMapOvr>
    <a:masterClrMapping/>
  </p:clrMapOvr>
  <p:extLst mod="1">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基本版） 目次_Proposal">
    <p:spTree>
      <p:nvGrpSpPr>
        <p:cNvPr id="1" name=""/>
        <p:cNvGrpSpPr/>
        <p:nvPr/>
      </p:nvGrpSpPr>
      <p:grpSpPr>
        <a:xfrm>
          <a:off x="0" y="0"/>
          <a:ext cx="0" cy="0"/>
          <a:chOff x="0" y="0"/>
          <a:chExt cx="0" cy="0"/>
        </a:xfrm>
      </p:grpSpPr>
      <p:sp>
        <p:nvSpPr>
          <p:cNvPr id="13" name="Content Placeholder 3"/>
          <p:cNvSpPr>
            <a:spLocks noGrp="1"/>
          </p:cNvSpPr>
          <p:nvPr>
            <p:ph sz="quarter" idx="10"/>
          </p:nvPr>
        </p:nvSpPr>
        <p:spPr bwMode="gray">
          <a:xfrm>
            <a:off x="416866" y="1476000"/>
            <a:ext cx="4354604" cy="4824000"/>
          </a:xfrm>
          <a:prstGeom prst="rect">
            <a:avLst/>
          </a:prstGeom>
        </p:spPr>
        <p:txBody>
          <a:bodyPr/>
          <a:lstStyle>
            <a:lvl1pPr>
              <a:tabLst>
                <a:tab pos="5027633" algn="r"/>
              </a:tabLst>
              <a:defRPr/>
            </a:lvl1pPr>
            <a:lvl2pPr>
              <a:tabLst>
                <a:tab pos="5027633" algn="r"/>
              </a:tabLst>
              <a:defRPr/>
            </a:lvl2pPr>
            <a:lvl3pPr>
              <a:tabLst>
                <a:tab pos="5027633" algn="r"/>
              </a:tabLst>
              <a:defRPr/>
            </a:lvl3pPr>
            <a:lvl4pPr>
              <a:tabLst>
                <a:tab pos="5027633" algn="r"/>
              </a:tabLst>
              <a:defRPr/>
            </a:lvl4pPr>
            <a:lvl5pPr>
              <a:tabLst>
                <a:tab pos="5027633"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15" name="Content Placeholder 3"/>
          <p:cNvSpPr>
            <a:spLocks noGrp="1"/>
          </p:cNvSpPr>
          <p:nvPr>
            <p:ph sz="quarter" idx="20"/>
          </p:nvPr>
        </p:nvSpPr>
        <p:spPr bwMode="gray">
          <a:xfrm>
            <a:off x="5131356" y="1476000"/>
            <a:ext cx="4354604" cy="4824000"/>
          </a:xfrm>
          <a:prstGeom prst="rect">
            <a:avLst/>
          </a:prstGeom>
        </p:spPr>
        <p:txBody>
          <a:bodyPr/>
          <a:lstStyle>
            <a:lvl1pPr>
              <a:tabLst>
                <a:tab pos="5027633" algn="r"/>
              </a:tabLst>
              <a:defRPr/>
            </a:lvl1pPr>
            <a:lvl2pPr>
              <a:tabLst>
                <a:tab pos="5027633" algn="r"/>
              </a:tabLst>
              <a:defRPr/>
            </a:lvl2pPr>
            <a:lvl3pPr>
              <a:tabLst>
                <a:tab pos="5027633" algn="r"/>
              </a:tabLst>
              <a:defRPr/>
            </a:lvl3pPr>
            <a:lvl4pPr>
              <a:tabLst>
                <a:tab pos="5027633" algn="r"/>
              </a:tabLst>
              <a:defRPr/>
            </a:lvl4pPr>
            <a:lvl5pPr>
              <a:tabLst>
                <a:tab pos="5027633"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4" name="タイトル 3"/>
          <p:cNvSpPr>
            <a:spLocks noGrp="1"/>
          </p:cNvSpPr>
          <p:nvPr>
            <p:ph type="title" hasCustomPrompt="1"/>
          </p:nvPr>
        </p:nvSpPr>
        <p:spPr bwMode="gray"/>
        <p:txBody>
          <a:bodyPr/>
          <a:lstStyle>
            <a:lvl1pPr>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242214966"/>
      </p:ext>
    </p:extLst>
  </p:cSld>
  <p:clrMapOvr>
    <a:masterClrMapping/>
  </p:clrMapOvr>
  <p:extLst mod="1">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基本版） 白紙_Proposal">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bwMode="gray"/>
        <p:txBody>
          <a:bodyPr/>
          <a:lstStyle>
            <a:lvl1pPr>
              <a:defRPr/>
            </a:lvl1pPr>
          </a:lstStyle>
          <a:p>
            <a:r>
              <a:rPr lang="en-GB" altLang="en-GB"/>
              <a:t>Proposal Template</a:t>
            </a:r>
            <a:endParaRPr lang="en-GB" altLang="en-GB" dirty="0"/>
          </a:p>
        </p:txBody>
      </p:sp>
      <p:sp>
        <p:nvSpPr>
          <p:cNvPr id="4" name="スライド番号プレースホルダー 3"/>
          <p:cNvSpPr>
            <a:spLocks noGrp="1"/>
          </p:cNvSpPr>
          <p:nvPr>
            <p:ph type="sldNum" sz="quarter" idx="11"/>
          </p:nvPr>
        </p:nvSpPr>
        <p:spPr bwMode="gray"/>
        <p:txBody>
          <a:bodyPr/>
          <a:lstStyle>
            <a:lvl1pPr>
              <a:defRPr/>
            </a:lvl1pPr>
          </a:lstStyle>
          <a:p>
            <a:fld id="{AA5FCFE5-FE56-4EF1-80A8-07776887C2A1}" type="slidenum">
              <a:rPr lang="ja-JP" altLang="en-US" smtClean="0"/>
              <a:pPr/>
              <a:t>‹#›</a:t>
            </a:fld>
            <a:endParaRPr lang="ja-JP" altLang="en-US" dirty="0"/>
          </a:p>
        </p:txBody>
      </p:sp>
      <p:sp>
        <p:nvSpPr>
          <p:cNvPr id="6" name="テキスト プレースホルダー 5"/>
          <p:cNvSpPr>
            <a:spLocks noGrp="1"/>
          </p:cNvSpPr>
          <p:nvPr>
            <p:ph type="body" sz="quarter" idx="12"/>
          </p:nvPr>
        </p:nvSpPr>
        <p:spPr bwMode="gray">
          <a:xfrm>
            <a:off x="1901391" y="2367864"/>
            <a:ext cx="6100044" cy="2487600"/>
          </a:xfrm>
          <a:prstGeom prst="rect">
            <a:avLst/>
          </a:prstGeom>
        </p:spPr>
        <p:txBody>
          <a:bodyPr/>
          <a:lstStyle>
            <a:lvl1pPr>
              <a:defRPr/>
            </a:lvl1pPr>
          </a:lstStyle>
          <a:p>
            <a:pPr lvl="0"/>
            <a:r>
              <a:rPr kumimoji="1" lang="ja-JP" altLang="en-US"/>
              <a:t>マスター テキストの書式設定</a:t>
            </a:r>
          </a:p>
        </p:txBody>
      </p:sp>
    </p:spTree>
    <p:extLst>
      <p:ext uri="{BB962C8B-B14F-4D97-AF65-F5344CB8AC3E}">
        <p14:creationId xmlns:p14="http://schemas.microsoft.com/office/powerpoint/2010/main" val="32776953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基本版） 中表紙_Proposal">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bwMode="gray">
          <a:xfrm>
            <a:off x="968090" y="2124009"/>
            <a:ext cx="5175134" cy="667409"/>
          </a:xfrm>
          <a:prstGeom prst="rect">
            <a:avLst/>
          </a:prstGeom>
          <a:noFill/>
        </p:spPr>
        <p:txBody>
          <a:bodyPr wrap="none" lIns="72000" rIns="73152" anchor="ctr" anchorCtr="0">
            <a:noAutofit/>
          </a:bodyPr>
          <a:lstStyle>
            <a:lvl1pPr marL="0" indent="0" algn="l">
              <a:lnSpc>
                <a:spcPct val="100000"/>
              </a:lnSpc>
              <a:spcBef>
                <a:spcPts val="0"/>
              </a:spcBef>
              <a:buNone/>
              <a:defRPr sz="2584" b="1" baseline="0">
                <a:solidFill>
                  <a:schemeClr val="tx1"/>
                </a:solidFill>
                <a:latin typeface="+mj-lt"/>
                <a:ea typeface="+mj-ea"/>
                <a:cs typeface="Arial" pitchFamily="34" charset="0"/>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7" name="フッター プレースホルダ 6"/>
          <p:cNvSpPr>
            <a:spLocks noGrp="1"/>
          </p:cNvSpPr>
          <p:nvPr>
            <p:ph type="ftr" sz="quarter" idx="12"/>
          </p:nvPr>
        </p:nvSpPr>
        <p:spPr bwMode="gray"/>
        <p:txBody>
          <a:bodyPr/>
          <a:lstStyle>
            <a:lvl1pPr>
              <a:defRPr>
                <a:solidFill>
                  <a:schemeClr val="tx1"/>
                </a:solidFill>
              </a:defRPr>
            </a:lvl1pPr>
          </a:lstStyle>
          <a:p>
            <a:r>
              <a:rPr lang="en-GB" altLang="en-GB"/>
              <a:t>Proposal Template</a:t>
            </a:r>
            <a:endParaRPr lang="en-GB" altLang="en-GB" dirty="0"/>
          </a:p>
        </p:txBody>
      </p:sp>
    </p:spTree>
    <p:extLst>
      <p:ext uri="{BB962C8B-B14F-4D97-AF65-F5344CB8AC3E}">
        <p14:creationId xmlns:p14="http://schemas.microsoft.com/office/powerpoint/2010/main" val="26540521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基本版） タイトルのみ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2"/>
            </p:custDataLst>
            <p:extLst/>
          </p:nvPr>
        </p:nvGraphicFramePr>
        <p:xfrm>
          <a:off x="1589" y="1597"/>
          <a:ext cx="1586" cy="1587"/>
        </p:xfrm>
        <a:graphic>
          <a:graphicData uri="http://schemas.openxmlformats.org/presentationml/2006/ole">
            <mc:AlternateContent xmlns:mc="http://schemas.openxmlformats.org/markup-compatibility/2006">
              <mc:Choice xmlns:v="urn:schemas-microsoft-com:vml" Requires="v">
                <p:oleObj spid="_x0000_s5167" name="think-cell Slide" r:id="rId4" imgW="444" imgH="443" progId="TCLayout.ActiveDocument.1">
                  <p:embed/>
                </p:oleObj>
              </mc:Choice>
              <mc:Fallback>
                <p:oleObj name="think-cell Slide" r:id="rId4" imgW="444" imgH="443" progId="TCLayout.ActiveDocument.1">
                  <p:embed/>
                  <p:pic>
                    <p:nvPicPr>
                      <p:cNvPr id="2" name="オブジェクト 1" hidden="1"/>
                      <p:cNvPicPr/>
                      <p:nvPr/>
                    </p:nvPicPr>
                    <p:blipFill>
                      <a:blip r:embed="rId5"/>
                      <a:stretch>
                        <a:fillRect/>
                      </a:stretch>
                    </p:blipFill>
                    <p:spPr>
                      <a:xfrm>
                        <a:off x="1589" y="1597"/>
                        <a:ext cx="1586" cy="1587"/>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p:txBody>
          <a:bodyPr/>
          <a:lstStyle>
            <a:lvl1pPr>
              <a:defRPr>
                <a:solidFill>
                  <a:schemeClr val="tx1"/>
                </a:solidFill>
              </a:defRPr>
            </a:lvl1pPr>
          </a:lstStyle>
          <a:p>
            <a:r>
              <a:rPr lang="en-GB" altLang="en-GB"/>
              <a:t>Proposal Template</a:t>
            </a:r>
            <a:endParaRPr lang="en-GB" altLang="en-GB" dirty="0"/>
          </a:p>
        </p:txBody>
      </p:sp>
      <p:sp>
        <p:nvSpPr>
          <p:cNvPr id="4" name="スライド番号プレースホルダ 3"/>
          <p:cNvSpPr>
            <a:spLocks noGrp="1"/>
          </p:cNvSpPr>
          <p:nvPr>
            <p:ph type="sldNum" sz="quarter" idx="11"/>
          </p:nvPr>
        </p:nvSpPr>
        <p:spPr bwMode="gray">
          <a:xfrm>
            <a:off x="416867" y="6588000"/>
            <a:ext cx="179942" cy="169200"/>
          </a:xfrm>
        </p:spPr>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9" name="テキスト プレースホルダー 2"/>
          <p:cNvSpPr>
            <a:spLocks noGrp="1"/>
          </p:cNvSpPr>
          <p:nvPr>
            <p:ph type="body" sz="quarter" idx="15" hasCustomPrompt="1"/>
          </p:nvPr>
        </p:nvSpPr>
        <p:spPr bwMode="gray">
          <a:xfrm>
            <a:off x="416866" y="1016000"/>
            <a:ext cx="4354604" cy="432000"/>
          </a:xfrm>
          <a:prstGeom prst="rect">
            <a:avLst/>
          </a:prstGeom>
        </p:spPr>
        <p:txBody>
          <a:bodyPr wrap="none" anchor="ctr">
            <a:noAutofit/>
          </a:bodyPr>
          <a:lstStyle>
            <a:lvl1pPr>
              <a:lnSpc>
                <a:spcPct val="100000"/>
              </a:lnSpc>
              <a:spcBef>
                <a:spcPts val="0"/>
              </a:spcBef>
              <a:defRPr sz="1292" b="1">
                <a:solidFill>
                  <a:schemeClr val="accent1"/>
                </a:solidFill>
              </a:defRPr>
            </a:lvl1pPr>
          </a:lstStyle>
          <a:p>
            <a:pPr lvl="0"/>
            <a:r>
              <a:rPr kumimoji="1" lang="en-US" altLang="ja-JP" dirty="0"/>
              <a:t>Header</a:t>
            </a:r>
            <a:r>
              <a:rPr kumimoji="1" lang="ja-JP" altLang="en-US" dirty="0"/>
              <a:t>を入力（スライドタイトル）</a:t>
            </a:r>
          </a:p>
        </p:txBody>
      </p:sp>
      <p:sp>
        <p:nvSpPr>
          <p:cNvPr id="6" name="タイトル 5"/>
          <p:cNvSpPr>
            <a:spLocks noGrp="1"/>
          </p:cNvSpPr>
          <p:nvPr>
            <p:ph type="title" hasCustomPrompt="1"/>
          </p:nvPr>
        </p:nvSpPr>
        <p:spPr bwMode="gray">
          <a:xfrm>
            <a:off x="416867" y="136800"/>
            <a:ext cx="9069092"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803728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150" y="1535113"/>
            <a:ext cx="4375335"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150" y="2174875"/>
            <a:ext cx="4375335"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0877" y="1535113"/>
            <a:ext cx="4376922"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0877" y="2174875"/>
            <a:ext cx="4376922"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6CC3BCD4-95ED-4C53-BE5F-378DAC2417F9}" type="datetime1">
              <a:rPr lang="ja-JP" altLang="en-US" smtClean="0"/>
              <a:t>2018/5/15</a:t>
            </a:fld>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9" name="スライド番号プレースホルダー 8"/>
          <p:cNvSpPr>
            <a:spLocks noGrp="1"/>
          </p:cNvSpPr>
          <p:nvPr>
            <p:ph type="sldNum" sz="quarter" idx="12"/>
          </p:nvPr>
        </p:nvSpPr>
        <p:spPr>
          <a:xfrm>
            <a:off x="7097041" y="6356712"/>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07E4E3B4-BA0D-4156-B800-71821351DB7E}"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28235897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extLst/>
          </p:nvPr>
        </p:nvGraphicFramePr>
        <p:xfrm>
          <a:off x="1589" y="1597"/>
          <a:ext cx="1586" cy="1587"/>
        </p:xfrm>
        <a:graphic>
          <a:graphicData uri="http://schemas.openxmlformats.org/presentationml/2006/ole">
            <mc:AlternateContent xmlns:mc="http://schemas.openxmlformats.org/markup-compatibility/2006">
              <mc:Choice xmlns:v="urn:schemas-microsoft-com:vml" Requires="v">
                <p:oleObj spid="_x0000_s6191" name="think-cell Slide" r:id="rId4" imgW="528" imgH="528" progId="TCLayout.ActiveDocument.1">
                  <p:embed/>
                </p:oleObj>
              </mc:Choice>
              <mc:Fallback>
                <p:oleObj name="think-cell Slide" r:id="rId4" imgW="528" imgH="528" progId="TCLayout.ActiveDocument.1">
                  <p:embed/>
                  <p:pic>
                    <p:nvPicPr>
                      <p:cNvPr id="4" name="オブジェクト 3" hidden="1"/>
                      <p:cNvPicPr/>
                      <p:nvPr/>
                    </p:nvPicPr>
                    <p:blipFill>
                      <a:blip r:embed="rId5"/>
                      <a:stretch>
                        <a:fillRect/>
                      </a:stretch>
                    </p:blipFill>
                    <p:spPr>
                      <a:xfrm>
                        <a:off x="1589" y="1597"/>
                        <a:ext cx="1586" cy="1587"/>
                      </a:xfrm>
                      <a:prstGeom prst="rect">
                        <a:avLst/>
                      </a:prstGeom>
                    </p:spPr>
                  </p:pic>
                </p:oleObj>
              </mc:Fallback>
            </mc:AlternateContent>
          </a:graphicData>
        </a:graphic>
      </p:graphicFrame>
      <p:sp>
        <p:nvSpPr>
          <p:cNvPr id="7" name="コンテンツ プレースホルダ 2"/>
          <p:cNvSpPr>
            <a:spLocks noGrp="1"/>
          </p:cNvSpPr>
          <p:nvPr>
            <p:ph idx="1"/>
          </p:nvPr>
        </p:nvSpPr>
        <p:spPr bwMode="gray">
          <a:xfrm>
            <a:off x="416866" y="1476000"/>
            <a:ext cx="4354604" cy="4824000"/>
          </a:xfrm>
          <a:prstGeom prst="rect">
            <a:avLst/>
          </a:prstGeom>
        </p:spPr>
        <p:txBody>
          <a:bodyPr/>
          <a:lstStyle>
            <a:lvl1pPr>
              <a:buNone/>
              <a:defRPr sz="1108" baseline="0">
                <a:latin typeface="+mn-lt"/>
                <a:ea typeface="+mn-ea"/>
                <a:cs typeface="Arial" pitchFamily="34" charset="0"/>
              </a:defRPr>
            </a:lvl1pPr>
            <a:lvl2pPr marL="159464" indent="-159464">
              <a:lnSpc>
                <a:spcPct val="106000"/>
              </a:lnSpc>
              <a:spcBef>
                <a:spcPts val="975"/>
              </a:spcBef>
              <a:buFont typeface="Wingdings" pitchFamily="2" charset="2"/>
              <a:buChar char="n"/>
              <a:defRPr sz="1108" baseline="0">
                <a:latin typeface="+mn-lt"/>
                <a:ea typeface="+mn-ea"/>
                <a:cs typeface="Arial" pitchFamily="34" charset="0"/>
              </a:defRPr>
            </a:lvl2pPr>
            <a:lvl3pPr marL="318927" indent="-159464">
              <a:lnSpc>
                <a:spcPct val="106000"/>
              </a:lnSpc>
              <a:spcBef>
                <a:spcPts val="443"/>
              </a:spcBef>
              <a:buFont typeface="Wingdings" pitchFamily="2" charset="2"/>
              <a:buChar char="Ø"/>
              <a:defRPr sz="1108" baseline="0">
                <a:latin typeface="+mn-lt"/>
                <a:ea typeface="+mn-ea"/>
                <a:cs typeface="Arial" pitchFamily="34" charset="0"/>
              </a:defRPr>
            </a:lvl3pPr>
            <a:lvl4pPr marL="478391" marR="0" indent="-159464" algn="l" defTabSz="912684" rtl="0" eaLnBrk="1" fontAlgn="auto" latinLnBrk="0" hangingPunct="1">
              <a:lnSpc>
                <a:spcPct val="106000"/>
              </a:lnSpc>
              <a:spcBef>
                <a:spcPts val="222"/>
              </a:spcBef>
              <a:spcAft>
                <a:spcPts val="0"/>
              </a:spcAft>
              <a:buClrTx/>
              <a:buSzTx/>
              <a:buFont typeface="Arial" pitchFamily="34" charset="0"/>
              <a:buChar char="•"/>
              <a:tabLst/>
              <a:defRPr sz="1108"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6" name="スライド番号プレースホルダ 5"/>
          <p:cNvSpPr>
            <a:spLocks noGrp="1"/>
          </p:cNvSpPr>
          <p:nvPr>
            <p:ph type="sldNum" sz="quarter" idx="10"/>
          </p:nvPr>
        </p:nvSpPr>
        <p:spPr bwMode="gray">
          <a:xfrm>
            <a:off x="416867" y="6588000"/>
            <a:ext cx="179942" cy="169200"/>
          </a:xfrm>
        </p:spPr>
        <p:txBody>
          <a:bodyPr/>
          <a:lstStyle>
            <a:lvl1pPr>
              <a:defRPr>
                <a:solidFill>
                  <a:schemeClr val="tx1"/>
                </a:solidFill>
              </a:defRPr>
            </a:lvl1pPr>
          </a:lstStyle>
          <a:p>
            <a:fld id="{0822A2BF-4EE5-45F6-88E1-9AA10A8C672A}"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p:txBody>
          <a:bodyPr/>
          <a:lstStyle>
            <a:lvl1pPr>
              <a:defRPr>
                <a:solidFill>
                  <a:schemeClr val="tx1"/>
                </a:solidFill>
              </a:defRPr>
            </a:lvl1pPr>
          </a:lstStyle>
          <a:p>
            <a:r>
              <a:rPr lang="en-GB" altLang="en-GB"/>
              <a:t>Proposal Template</a:t>
            </a:r>
            <a:endParaRPr lang="en-GB" altLang="en-GB" dirty="0"/>
          </a:p>
        </p:txBody>
      </p:sp>
      <p:sp>
        <p:nvSpPr>
          <p:cNvPr id="3" name="テキスト プレースホルダー 2"/>
          <p:cNvSpPr>
            <a:spLocks noGrp="1"/>
          </p:cNvSpPr>
          <p:nvPr>
            <p:ph type="body" sz="quarter" idx="12" hasCustomPrompt="1"/>
          </p:nvPr>
        </p:nvSpPr>
        <p:spPr bwMode="gray">
          <a:xfrm>
            <a:off x="416866" y="1016000"/>
            <a:ext cx="4354604" cy="432000"/>
          </a:xfrm>
          <a:prstGeom prst="rect">
            <a:avLst/>
          </a:prstGeom>
        </p:spPr>
        <p:txBody>
          <a:bodyPr wrap="none" anchor="ctr">
            <a:noAutofit/>
          </a:bodyPr>
          <a:lstStyle>
            <a:lvl1pPr>
              <a:lnSpc>
                <a:spcPct val="100000"/>
              </a:lnSpc>
              <a:spcBef>
                <a:spcPts val="0"/>
              </a:spcBef>
              <a:defRPr sz="1292"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6867" y="136800"/>
            <a:ext cx="9069092"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4134902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extLst/>
          </p:nvPr>
        </p:nvGraphicFramePr>
        <p:xfrm>
          <a:off x="1589" y="1597"/>
          <a:ext cx="1586" cy="1587"/>
        </p:xfrm>
        <a:graphic>
          <a:graphicData uri="http://schemas.openxmlformats.org/presentationml/2006/ole">
            <mc:AlternateContent xmlns:mc="http://schemas.openxmlformats.org/markup-compatibility/2006">
              <mc:Choice xmlns:v="urn:schemas-microsoft-com:vml" Requires="v">
                <p:oleObj spid="_x0000_s7215" name="think-cell Slide" r:id="rId4" imgW="528" imgH="528" progId="TCLayout.ActiveDocument.1">
                  <p:embed/>
                </p:oleObj>
              </mc:Choice>
              <mc:Fallback>
                <p:oleObj name="think-cell Slide" r:id="rId4" imgW="528" imgH="528" progId="TCLayout.ActiveDocument.1">
                  <p:embed/>
                  <p:pic>
                    <p:nvPicPr>
                      <p:cNvPr id="4" name="オブジェクト 3" hidden="1"/>
                      <p:cNvPicPr/>
                      <p:nvPr/>
                    </p:nvPicPr>
                    <p:blipFill>
                      <a:blip r:embed="rId5"/>
                      <a:stretch>
                        <a:fillRect/>
                      </a:stretch>
                    </p:blipFill>
                    <p:spPr>
                      <a:xfrm>
                        <a:off x="1589" y="1597"/>
                        <a:ext cx="1586" cy="1587"/>
                      </a:xfrm>
                      <a:prstGeom prst="rect">
                        <a:avLst/>
                      </a:prstGeom>
                    </p:spPr>
                  </p:pic>
                </p:oleObj>
              </mc:Fallback>
            </mc:AlternateContent>
          </a:graphicData>
        </a:graphic>
      </p:graphicFrame>
      <p:sp>
        <p:nvSpPr>
          <p:cNvPr id="8" name="コンテンツ プレースホルダ 2"/>
          <p:cNvSpPr>
            <a:spLocks noGrp="1"/>
          </p:cNvSpPr>
          <p:nvPr>
            <p:ph idx="1"/>
          </p:nvPr>
        </p:nvSpPr>
        <p:spPr bwMode="gray">
          <a:xfrm>
            <a:off x="416866" y="1476000"/>
            <a:ext cx="4354604" cy="4824000"/>
          </a:xfrm>
          <a:prstGeom prst="rect">
            <a:avLst/>
          </a:prstGeom>
        </p:spPr>
        <p:txBody>
          <a:bodyPr/>
          <a:lstStyle>
            <a:lvl1pPr>
              <a:buNone/>
              <a:defRPr sz="1108" baseline="0">
                <a:latin typeface="+mn-lt"/>
                <a:ea typeface="+mn-ea"/>
                <a:cs typeface="Arial" pitchFamily="34" charset="0"/>
              </a:defRPr>
            </a:lvl1pPr>
            <a:lvl2pPr marL="159464" indent="-159464">
              <a:lnSpc>
                <a:spcPct val="106000"/>
              </a:lnSpc>
              <a:spcBef>
                <a:spcPts val="975"/>
              </a:spcBef>
              <a:buFont typeface="Wingdings" pitchFamily="2" charset="2"/>
              <a:buChar char="n"/>
              <a:defRPr sz="1108" baseline="0">
                <a:latin typeface="+mn-lt"/>
                <a:ea typeface="+mn-ea"/>
                <a:cs typeface="Arial" pitchFamily="34" charset="0"/>
              </a:defRPr>
            </a:lvl2pPr>
            <a:lvl3pPr marL="318927" indent="-159464">
              <a:lnSpc>
                <a:spcPct val="106000"/>
              </a:lnSpc>
              <a:spcBef>
                <a:spcPts val="443"/>
              </a:spcBef>
              <a:buFont typeface="Wingdings" pitchFamily="2" charset="2"/>
              <a:buChar char="Ø"/>
              <a:defRPr sz="1108" baseline="0">
                <a:latin typeface="+mn-lt"/>
                <a:ea typeface="+mn-ea"/>
                <a:cs typeface="Arial" pitchFamily="34" charset="0"/>
              </a:defRPr>
            </a:lvl3pPr>
            <a:lvl4pPr marL="478391" marR="0" indent="-159464" algn="l" defTabSz="912684" rtl="0" eaLnBrk="1" fontAlgn="auto" latinLnBrk="0" hangingPunct="1">
              <a:lnSpc>
                <a:spcPct val="106000"/>
              </a:lnSpc>
              <a:spcBef>
                <a:spcPts val="222"/>
              </a:spcBef>
              <a:spcAft>
                <a:spcPts val="0"/>
              </a:spcAft>
              <a:buClrTx/>
              <a:buSzTx/>
              <a:buFont typeface="Arial" pitchFamily="34" charset="0"/>
              <a:buChar char="•"/>
              <a:tabLst/>
              <a:defRPr sz="1108"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コンテンツ プレースホルダ 2"/>
          <p:cNvSpPr>
            <a:spLocks noGrp="1"/>
          </p:cNvSpPr>
          <p:nvPr>
            <p:ph idx="12"/>
          </p:nvPr>
        </p:nvSpPr>
        <p:spPr bwMode="gray">
          <a:xfrm>
            <a:off x="5130744" y="1476000"/>
            <a:ext cx="4354604" cy="4824000"/>
          </a:xfrm>
          <a:prstGeom prst="rect">
            <a:avLst/>
          </a:prstGeom>
        </p:spPr>
        <p:txBody>
          <a:bodyPr/>
          <a:lstStyle>
            <a:lvl1pPr>
              <a:buNone/>
              <a:defRPr sz="1108" baseline="0">
                <a:latin typeface="+mn-lt"/>
                <a:ea typeface="+mn-ea"/>
                <a:cs typeface="Arial" pitchFamily="34" charset="0"/>
              </a:defRPr>
            </a:lvl1pPr>
            <a:lvl2pPr marL="159464" indent="-159464">
              <a:lnSpc>
                <a:spcPct val="106000"/>
              </a:lnSpc>
              <a:spcBef>
                <a:spcPts val="975"/>
              </a:spcBef>
              <a:buFont typeface="Wingdings" pitchFamily="2" charset="2"/>
              <a:buChar char="n"/>
              <a:defRPr sz="1108" baseline="0">
                <a:latin typeface="+mn-lt"/>
                <a:ea typeface="+mn-ea"/>
                <a:cs typeface="Arial" pitchFamily="34" charset="0"/>
              </a:defRPr>
            </a:lvl2pPr>
            <a:lvl3pPr marL="318927" indent="-159464">
              <a:lnSpc>
                <a:spcPct val="106000"/>
              </a:lnSpc>
              <a:spcBef>
                <a:spcPts val="443"/>
              </a:spcBef>
              <a:buFont typeface="Wingdings" pitchFamily="2" charset="2"/>
              <a:buChar char="Ø"/>
              <a:defRPr sz="1108" baseline="0">
                <a:latin typeface="+mn-lt"/>
                <a:ea typeface="+mn-ea"/>
                <a:cs typeface="Arial" pitchFamily="34" charset="0"/>
              </a:defRPr>
            </a:lvl3pPr>
            <a:lvl4pPr marL="478391" indent="-159464">
              <a:lnSpc>
                <a:spcPct val="106000"/>
              </a:lnSpc>
              <a:spcBef>
                <a:spcPts val="222"/>
              </a:spcBef>
              <a:buFont typeface="Arial" pitchFamily="34" charset="0"/>
              <a:buChar char="•"/>
              <a:defRPr sz="1108"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10" name="スライド番号プレースホルダ 9"/>
          <p:cNvSpPr>
            <a:spLocks noGrp="1"/>
          </p:cNvSpPr>
          <p:nvPr>
            <p:ph type="sldNum" sz="quarter" idx="13"/>
          </p:nvPr>
        </p:nvSpPr>
        <p:spPr bwMode="gray">
          <a:xfrm>
            <a:off x="416867" y="6588000"/>
            <a:ext cx="179942" cy="169200"/>
          </a:xfrm>
        </p:spPr>
        <p:txBody>
          <a:bodyPr/>
          <a:lstStyle>
            <a:lvl1pPr>
              <a:defRPr>
                <a:solidFill>
                  <a:schemeClr val="tx1"/>
                </a:solidFill>
              </a:defRPr>
            </a:lvl1pPr>
          </a:lstStyle>
          <a:p>
            <a:fld id="{A3EB1B23-9AF8-425B-BAD7-B9FA00F18833}" type="slidenum">
              <a:rPr lang="ja-JP" altLang="en-US" smtClean="0"/>
              <a:pPr/>
              <a:t>‹#›</a:t>
            </a:fld>
            <a:endParaRPr lang="ja-JP" altLang="en-US" dirty="0"/>
          </a:p>
        </p:txBody>
      </p:sp>
      <p:sp>
        <p:nvSpPr>
          <p:cNvPr id="11" name="フッター プレースホルダ 10"/>
          <p:cNvSpPr>
            <a:spLocks noGrp="1"/>
          </p:cNvSpPr>
          <p:nvPr>
            <p:ph type="ftr" sz="quarter" idx="14"/>
          </p:nvPr>
        </p:nvSpPr>
        <p:spPr bwMode="gray"/>
        <p:txBody>
          <a:bodyPr/>
          <a:lstStyle>
            <a:lvl1pPr>
              <a:defRPr>
                <a:solidFill>
                  <a:schemeClr val="tx1"/>
                </a:solidFill>
              </a:defRPr>
            </a:lvl1pPr>
          </a:lstStyle>
          <a:p>
            <a:r>
              <a:rPr lang="en-GB" altLang="en-GB"/>
              <a:t>Proposal Template</a:t>
            </a:r>
            <a:endParaRPr lang="en-GB" altLang="en-GB" dirty="0"/>
          </a:p>
        </p:txBody>
      </p:sp>
      <p:sp>
        <p:nvSpPr>
          <p:cNvPr id="3" name="テキスト プレースホルダー 2"/>
          <p:cNvSpPr>
            <a:spLocks noGrp="1"/>
          </p:cNvSpPr>
          <p:nvPr>
            <p:ph type="body" sz="quarter" idx="15" hasCustomPrompt="1"/>
          </p:nvPr>
        </p:nvSpPr>
        <p:spPr bwMode="gray">
          <a:xfrm>
            <a:off x="416866" y="1016000"/>
            <a:ext cx="4354604" cy="432000"/>
          </a:xfrm>
          <a:prstGeom prst="rect">
            <a:avLst/>
          </a:prstGeom>
        </p:spPr>
        <p:txBody>
          <a:bodyPr wrap="none" anchor="ctr">
            <a:noAutofit/>
          </a:bodyPr>
          <a:lstStyle>
            <a:lvl1pPr>
              <a:lnSpc>
                <a:spcPct val="100000"/>
              </a:lnSpc>
              <a:spcBef>
                <a:spcPts val="0"/>
              </a:spcBef>
              <a:defRPr sz="1292" b="1">
                <a:solidFill>
                  <a:schemeClr val="accent1"/>
                </a:solidFill>
              </a:defRPr>
            </a:lvl1pPr>
          </a:lstStyle>
          <a:p>
            <a:pPr lvl="0"/>
            <a:r>
              <a:rPr kumimoji="1" lang="en-US" altLang="ja-JP" dirty="0"/>
              <a:t>Header</a:t>
            </a:r>
            <a:r>
              <a:rPr kumimoji="1" lang="ja-JP" altLang="en-US" dirty="0"/>
              <a:t>を入力（スライドタイトル）</a:t>
            </a:r>
          </a:p>
        </p:txBody>
      </p:sp>
      <p:sp>
        <p:nvSpPr>
          <p:cNvPr id="13" name="テキスト プレースホルダー 2"/>
          <p:cNvSpPr>
            <a:spLocks noGrp="1"/>
          </p:cNvSpPr>
          <p:nvPr>
            <p:ph type="body" sz="quarter" idx="16" hasCustomPrompt="1"/>
          </p:nvPr>
        </p:nvSpPr>
        <p:spPr bwMode="gray">
          <a:xfrm>
            <a:off x="5130744" y="1016000"/>
            <a:ext cx="4354604" cy="432000"/>
          </a:xfrm>
          <a:prstGeom prst="rect">
            <a:avLst/>
          </a:prstGeom>
        </p:spPr>
        <p:txBody>
          <a:bodyPr wrap="none" anchor="ctr">
            <a:noAutofit/>
          </a:bodyPr>
          <a:lstStyle>
            <a:lvl1pPr>
              <a:lnSpc>
                <a:spcPct val="100000"/>
              </a:lnSpc>
              <a:spcBef>
                <a:spcPts val="0"/>
              </a:spcBef>
              <a:defRPr sz="1292"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6867" y="136800"/>
            <a:ext cx="9069092"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3089791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基本版） コンテンツ全面_レベル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2"/>
            </p:custDataLst>
            <p:extLst/>
          </p:nvPr>
        </p:nvGraphicFramePr>
        <p:xfrm>
          <a:off x="1589" y="1597"/>
          <a:ext cx="1586" cy="1587"/>
        </p:xfrm>
        <a:graphic>
          <a:graphicData uri="http://schemas.openxmlformats.org/presentationml/2006/ole">
            <mc:AlternateContent xmlns:mc="http://schemas.openxmlformats.org/markup-compatibility/2006">
              <mc:Choice xmlns:v="urn:schemas-microsoft-com:vml" Requires="v">
                <p:oleObj spid="_x0000_s8239" name="think-cell Slide" r:id="rId4" imgW="528" imgH="528" progId="TCLayout.ActiveDocument.1">
                  <p:embed/>
                </p:oleObj>
              </mc:Choice>
              <mc:Fallback>
                <p:oleObj name="think-cell Slide" r:id="rId4" imgW="528" imgH="528" progId="TCLayout.ActiveDocument.1">
                  <p:embed/>
                  <p:pic>
                    <p:nvPicPr>
                      <p:cNvPr id="2" name="オブジェクト 1" hidden="1"/>
                      <p:cNvPicPr/>
                      <p:nvPr/>
                    </p:nvPicPr>
                    <p:blipFill>
                      <a:blip r:embed="rId5"/>
                      <a:stretch>
                        <a:fillRect/>
                      </a:stretch>
                    </p:blipFill>
                    <p:spPr>
                      <a:xfrm>
                        <a:off x="1589" y="1597"/>
                        <a:ext cx="1586" cy="1587"/>
                      </a:xfrm>
                      <a:prstGeom prst="rect">
                        <a:avLst/>
                      </a:prstGeom>
                    </p:spPr>
                  </p:pic>
                </p:oleObj>
              </mc:Fallback>
            </mc:AlternateContent>
          </a:graphicData>
        </a:graphic>
      </p:graphicFrame>
      <p:sp>
        <p:nvSpPr>
          <p:cNvPr id="6" name="コンテンツ プレースホルダ 2"/>
          <p:cNvSpPr>
            <a:spLocks noGrp="1"/>
          </p:cNvSpPr>
          <p:nvPr>
            <p:ph idx="1"/>
          </p:nvPr>
        </p:nvSpPr>
        <p:spPr bwMode="gray">
          <a:xfrm>
            <a:off x="416867" y="1476000"/>
            <a:ext cx="9069092" cy="4824000"/>
          </a:xfrm>
          <a:prstGeom prst="rect">
            <a:avLst/>
          </a:prstGeom>
        </p:spPr>
        <p:txBody>
          <a:bodyPr/>
          <a:lstStyle>
            <a:lvl1pPr>
              <a:buFont typeface="Arial" pitchFamily="34" charset="0"/>
              <a:buNone/>
              <a:defRPr sz="1108" baseline="0">
                <a:latin typeface="+mn-lt"/>
                <a:ea typeface="+mn-ea"/>
                <a:cs typeface="Arial" pitchFamily="34" charset="0"/>
              </a:defRPr>
            </a:lvl1pPr>
            <a:lvl2pPr marL="159464" indent="-159464">
              <a:lnSpc>
                <a:spcPct val="106000"/>
              </a:lnSpc>
              <a:spcBef>
                <a:spcPts val="975"/>
              </a:spcBef>
              <a:buFont typeface="Wingdings" pitchFamily="2" charset="2"/>
              <a:buChar char="n"/>
              <a:defRPr sz="1108" baseline="0">
                <a:latin typeface="+mn-lt"/>
                <a:ea typeface="+mn-ea"/>
                <a:cs typeface="Arial" pitchFamily="34" charset="0"/>
              </a:defRPr>
            </a:lvl2pPr>
            <a:lvl3pPr marL="318927" indent="-159464">
              <a:lnSpc>
                <a:spcPct val="106000"/>
              </a:lnSpc>
              <a:spcBef>
                <a:spcPts val="443"/>
              </a:spcBef>
              <a:buFont typeface="Wingdings" pitchFamily="2" charset="2"/>
              <a:buChar char="Ø"/>
              <a:defRPr sz="1108" baseline="0">
                <a:latin typeface="+mn-lt"/>
                <a:ea typeface="+mn-ea"/>
                <a:cs typeface="Arial" pitchFamily="34" charset="0"/>
              </a:defRPr>
            </a:lvl3pPr>
            <a:lvl4pPr marL="478391" indent="-159464">
              <a:lnSpc>
                <a:spcPct val="106000"/>
              </a:lnSpc>
              <a:spcBef>
                <a:spcPts val="222"/>
              </a:spcBef>
              <a:buFont typeface="Arial" pitchFamily="34" charset="0"/>
              <a:buChar char="•"/>
              <a:defRPr sz="1108"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スライド番号プレースホルダ 8"/>
          <p:cNvSpPr>
            <a:spLocks noGrp="1"/>
          </p:cNvSpPr>
          <p:nvPr>
            <p:ph type="sldNum" sz="quarter" idx="10"/>
          </p:nvPr>
        </p:nvSpPr>
        <p:spPr bwMode="gray">
          <a:xfrm>
            <a:off x="416867" y="6588000"/>
            <a:ext cx="179942" cy="169200"/>
          </a:xfrm>
        </p:spPr>
        <p:txBody>
          <a:bodyPr/>
          <a:lstStyle>
            <a:lvl1pPr>
              <a:defRPr>
                <a:solidFill>
                  <a:schemeClr val="tx1"/>
                </a:solidFill>
              </a:defRPr>
            </a:lvl1pPr>
          </a:lstStyle>
          <a:p>
            <a:fld id="{543A0986-838B-4D2A-A95C-8CB1738263FE}" type="slidenum">
              <a:rPr lang="ja-JP" altLang="en-US" smtClean="0"/>
              <a:pPr/>
              <a:t>‹#›</a:t>
            </a:fld>
            <a:endParaRPr lang="ja-JP" altLang="en-US" dirty="0"/>
          </a:p>
        </p:txBody>
      </p:sp>
      <p:sp>
        <p:nvSpPr>
          <p:cNvPr id="10" name="フッター プレースホルダ 9"/>
          <p:cNvSpPr>
            <a:spLocks noGrp="1"/>
          </p:cNvSpPr>
          <p:nvPr>
            <p:ph type="ftr" sz="quarter" idx="11"/>
          </p:nvPr>
        </p:nvSpPr>
        <p:spPr bwMode="gray"/>
        <p:txBody>
          <a:bodyPr/>
          <a:lstStyle>
            <a:lvl1pPr>
              <a:defRPr>
                <a:solidFill>
                  <a:schemeClr val="tx1"/>
                </a:solidFill>
              </a:defRPr>
            </a:lvl1pPr>
          </a:lstStyle>
          <a:p>
            <a:r>
              <a:rPr lang="en-GB" altLang="en-GB"/>
              <a:t>Proposal Template</a:t>
            </a:r>
            <a:endParaRPr lang="en-GB" altLang="en-GB" dirty="0"/>
          </a:p>
        </p:txBody>
      </p:sp>
      <p:sp>
        <p:nvSpPr>
          <p:cNvPr id="8" name="テキスト プレースホルダー 2"/>
          <p:cNvSpPr>
            <a:spLocks noGrp="1"/>
          </p:cNvSpPr>
          <p:nvPr>
            <p:ph type="body" sz="quarter" idx="15" hasCustomPrompt="1"/>
          </p:nvPr>
        </p:nvSpPr>
        <p:spPr bwMode="gray">
          <a:xfrm>
            <a:off x="416866" y="1016000"/>
            <a:ext cx="4354604" cy="432000"/>
          </a:xfrm>
          <a:prstGeom prst="rect">
            <a:avLst/>
          </a:prstGeom>
        </p:spPr>
        <p:txBody>
          <a:bodyPr wrap="none" anchor="ctr">
            <a:noAutofit/>
          </a:bodyPr>
          <a:lstStyle>
            <a:lvl1pPr>
              <a:lnSpc>
                <a:spcPct val="100000"/>
              </a:lnSpc>
              <a:spcBef>
                <a:spcPts val="0"/>
              </a:spcBef>
              <a:defRPr sz="1292" b="1">
                <a:solidFill>
                  <a:schemeClr val="accent1"/>
                </a:solidFill>
              </a:defRPr>
            </a:lvl1pPr>
          </a:lstStyle>
          <a:p>
            <a:pPr lvl="0"/>
            <a:r>
              <a:rPr kumimoji="1" lang="en-US" altLang="ja-JP" dirty="0"/>
              <a:t>Header</a:t>
            </a:r>
            <a:r>
              <a:rPr kumimoji="1" lang="ja-JP" altLang="en-US" dirty="0"/>
              <a:t>を入力（スライドタイトル）</a:t>
            </a:r>
          </a:p>
        </p:txBody>
      </p:sp>
      <p:sp>
        <p:nvSpPr>
          <p:cNvPr id="3" name="タイトル 2"/>
          <p:cNvSpPr>
            <a:spLocks noGrp="1"/>
          </p:cNvSpPr>
          <p:nvPr>
            <p:ph type="title" hasCustomPrompt="1"/>
          </p:nvPr>
        </p:nvSpPr>
        <p:spPr bwMode="gray">
          <a:xfrm>
            <a:off x="416867" y="136800"/>
            <a:ext cx="9069092"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1591478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基本版） タイトルのみ_Report">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4" name="スライド番号プレースホルダ 3"/>
          <p:cNvSpPr>
            <a:spLocks noGrp="1"/>
          </p:cNvSpPr>
          <p:nvPr>
            <p:ph type="sldNum" sz="quarter" idx="11"/>
          </p:nvPr>
        </p:nvSpPr>
        <p:spPr/>
        <p:txBody>
          <a:bodyPr/>
          <a:lstStyle/>
          <a:p>
            <a:fld id="{AA5FCFE5-FE56-4EF1-80A8-07776887C2A1}" type="slidenum">
              <a:rPr lang="ja-JP" altLang="en-US" smtClean="0"/>
              <a:pPr/>
              <a:t>‹#›</a:t>
            </a:fld>
            <a:endParaRPr lang="ja-JP" altLang="en-US" dirty="0"/>
          </a:p>
        </p:txBody>
      </p:sp>
    </p:spTree>
    <p:extLst>
      <p:ext uri="{BB962C8B-B14F-4D97-AF65-F5344CB8AC3E}">
        <p14:creationId xmlns:p14="http://schemas.microsoft.com/office/powerpoint/2010/main" val="9892428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基本版） タイトル_ ロゴ入り_Proposal">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bwMode="gray">
          <a:xfrm>
            <a:off x="2522192" y="999000"/>
            <a:ext cx="4858442"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417466" y="5040007"/>
            <a:ext cx="4534546" cy="615553"/>
          </a:xfrm>
        </p:spPr>
        <p:txBody>
          <a:bodyPr anchor="b" anchorCtr="0">
            <a:noAutofit/>
          </a:bodyPr>
          <a:lstStyle>
            <a:lvl1pPr algn="l">
              <a:lnSpc>
                <a:spcPct val="100000"/>
              </a:lnSpc>
              <a:spcBef>
                <a:spcPts val="0"/>
              </a:spcBef>
              <a:spcAft>
                <a:spcPts val="0"/>
              </a:spcAft>
              <a:defRPr sz="1999" b="1">
                <a:solidFill>
                  <a:schemeClr val="tx1"/>
                </a:solidFill>
                <a:latin typeface="+mj-lt"/>
                <a:ea typeface="Arial" panose="020B0604020202020204" pitchFamily="34" charset="0"/>
                <a:cs typeface="Arial" panose="020B060402020202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466" y="5652007"/>
            <a:ext cx="4534546"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134" indent="0" algn="ctr">
              <a:buNone/>
              <a:defRPr sz="2166"/>
            </a:lvl2pPr>
            <a:lvl3pPr marL="990267" indent="0" algn="ctr">
              <a:buNone/>
              <a:defRPr sz="1949"/>
            </a:lvl3pPr>
            <a:lvl4pPr marL="1485400" indent="0" algn="ctr">
              <a:buNone/>
              <a:defRPr sz="1732"/>
            </a:lvl4pPr>
            <a:lvl5pPr marL="1980533" indent="0" algn="ctr">
              <a:buNone/>
              <a:defRPr sz="1732"/>
            </a:lvl5pPr>
            <a:lvl6pPr marL="2475667" indent="0" algn="ctr">
              <a:buNone/>
              <a:defRPr sz="1732"/>
            </a:lvl6pPr>
            <a:lvl7pPr marL="2970800" indent="0" algn="ctr">
              <a:buNone/>
              <a:defRPr sz="1732"/>
            </a:lvl7pPr>
            <a:lvl8pPr marL="3465933" indent="0" algn="ctr">
              <a:buNone/>
              <a:defRPr sz="1732"/>
            </a:lvl8pPr>
            <a:lvl9pPr marL="3961066" indent="0" algn="ctr">
              <a:buNone/>
              <a:defRPr sz="1732"/>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465" y="6408000"/>
            <a:ext cx="4534546"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8" name="Text Box 9"/>
          <p:cNvSpPr txBox="1">
            <a:spLocks noChangeArrowheads="1"/>
          </p:cNvSpPr>
          <p:nvPr/>
        </p:nvSpPr>
        <p:spPr bwMode="gray">
          <a:xfrm>
            <a:off x="417470" y="6192000"/>
            <a:ext cx="3273885" cy="215444"/>
          </a:xfrm>
          <a:prstGeom prst="rect">
            <a:avLst/>
          </a:prstGeom>
          <a:noFill/>
          <a:ln w="12700" cap="rnd" algn="ctr">
            <a:noFill/>
            <a:miter lim="800000"/>
            <a:headEnd/>
            <a:tailEnd/>
          </a:ln>
          <a:effectLst/>
        </p:spPr>
        <p:txBody>
          <a:bodyPr wrap="none" lIns="0" tIns="0" rIns="0" bIns="0">
            <a:spAutoFit/>
          </a:bodyPr>
          <a:lstStyle/>
          <a:p>
            <a:pPr algn="l">
              <a:lnSpc>
                <a:spcPct val="100000"/>
              </a:lnSpc>
              <a:spcBef>
                <a:spcPts val="0"/>
              </a:spcBef>
              <a:spcAft>
                <a:spcPts val="0"/>
              </a:spcAft>
            </a:pPr>
            <a:r>
              <a:rPr lang="ja-JP" altLang="ja-JP" sz="1400" kern="1200" dirty="0">
                <a:solidFill>
                  <a:srgbClr val="000000"/>
                </a:solidFill>
                <a:latin typeface="Arial" charset="0"/>
                <a:ea typeface="+mn-ea"/>
                <a:cs typeface="Arial" charset="0"/>
              </a:rPr>
              <a:t>デロイト トーマツ コンサルティング</a:t>
            </a:r>
            <a:r>
              <a:rPr lang="ja-JP" altLang="en-US" sz="1400" kern="1200" dirty="0">
                <a:solidFill>
                  <a:srgbClr val="000000"/>
                </a:solidFill>
                <a:latin typeface="Arial" charset="0"/>
                <a:ea typeface="+mn-ea"/>
                <a:cs typeface="Arial" charset="0"/>
              </a:rPr>
              <a:t>合同</a:t>
            </a:r>
            <a:r>
              <a:rPr lang="ja-JP" altLang="ja-JP" sz="1400" kern="1200" dirty="0">
                <a:solidFill>
                  <a:srgbClr val="000000"/>
                </a:solidFill>
                <a:latin typeface="Arial" charset="0"/>
                <a:ea typeface="+mn-ea"/>
                <a:cs typeface="Arial" charset="0"/>
              </a:rPr>
              <a:t>会社</a:t>
            </a:r>
            <a:endParaRPr lang="en-US" altLang="ja-JP" sz="1400" kern="1200" dirty="0">
              <a:solidFill>
                <a:srgbClr val="000000"/>
              </a:solidFill>
              <a:latin typeface="Arial" charset="0"/>
              <a:ea typeface="+mn-ea"/>
              <a:cs typeface="Arial" charset="0"/>
            </a:endParaRPr>
          </a:p>
        </p:txBody>
      </p:sp>
      <p:sp>
        <p:nvSpPr>
          <p:cNvPr id="10" name="テキスト プレースホルダー 9"/>
          <p:cNvSpPr>
            <a:spLocks noGrp="1"/>
          </p:cNvSpPr>
          <p:nvPr>
            <p:ph type="body" sz="quarter" idx="12" hasCustomPrompt="1"/>
          </p:nvPr>
        </p:nvSpPr>
        <p:spPr bwMode="gray">
          <a:xfrm>
            <a:off x="4951413" y="396000"/>
            <a:ext cx="4534546" cy="676800"/>
          </a:xfrm>
          <a:prstGeom prst="rect">
            <a:avLst/>
          </a:prstGeom>
        </p:spPr>
        <p:txBody>
          <a:bodyPr lIns="0">
            <a:normAutofit/>
          </a:bodyPr>
          <a:lstStyle>
            <a:lvl1pPr algn="r">
              <a:lnSpc>
                <a:spcPct val="100000"/>
              </a:lnSpc>
              <a:spcBef>
                <a:spcPts val="0"/>
              </a:spcBef>
              <a:defRPr sz="2199"/>
            </a:lvl1pPr>
            <a:lvl2pPr>
              <a:defRPr sz="2199"/>
            </a:lvl2pPr>
            <a:lvl3pPr>
              <a:defRPr sz="2199"/>
            </a:lvl3pPr>
            <a:lvl4pPr>
              <a:defRPr sz="2199"/>
            </a:lvl4pPr>
            <a:lvl5pPr>
              <a:defRPr sz="2199"/>
            </a:lvl5pPr>
          </a:lstStyle>
          <a:p>
            <a:pPr lvl="0"/>
            <a:r>
              <a:rPr kumimoji="1" lang="ja-JP" altLang="en-US" dirty="0"/>
              <a:t>クライアント社名</a:t>
            </a:r>
          </a:p>
        </p:txBody>
      </p:sp>
      <p:pic>
        <p:nvPicPr>
          <p:cNvPr id="7" name="図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416363" y="432000"/>
            <a:ext cx="1871400" cy="587972"/>
          </a:xfrm>
          <a:prstGeom prst="rect">
            <a:avLst/>
          </a:prstGeom>
        </p:spPr>
      </p:pic>
    </p:spTree>
    <p:extLst>
      <p:ext uri="{BB962C8B-B14F-4D97-AF65-F5344CB8AC3E}">
        <p14:creationId xmlns:p14="http://schemas.microsoft.com/office/powerpoint/2010/main" val="4093374820"/>
      </p:ext>
    </p:extLst>
  </p:cSld>
  <p:clrMapOvr>
    <a:masterClrMapping/>
  </p:clrMapOvr>
  <p:extLst mod="1">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extLst/>
          </p:nvPr>
        </p:nvGraphicFramePr>
        <p:xfrm>
          <a:off x="1588" y="1592"/>
          <a:ext cx="1586" cy="1587"/>
        </p:xfrm>
        <a:graphic>
          <a:graphicData uri="http://schemas.openxmlformats.org/presentationml/2006/ole">
            <mc:AlternateContent xmlns:mc="http://schemas.openxmlformats.org/markup-compatibility/2006">
              <mc:Choice xmlns:v="urn:schemas-microsoft-com:vml" Requires="v">
                <p:oleObj spid="_x0000_s10287" name="think-cell Slide" r:id="rId4" imgW="282" imgH="254" progId="TCLayout.ActiveDocument.1">
                  <p:embed/>
                </p:oleObj>
              </mc:Choice>
              <mc:Fallback>
                <p:oleObj name="think-cell Slide" r:id="rId4" imgW="282" imgH="254" progId="TCLayout.ActiveDocument.1">
                  <p:embed/>
                  <p:pic>
                    <p:nvPicPr>
                      <p:cNvPr id="4" name="オブジェクト 3" hidden="1"/>
                      <p:cNvPicPr/>
                      <p:nvPr/>
                    </p:nvPicPr>
                    <p:blipFill>
                      <a:blip r:embed="rId5"/>
                      <a:stretch>
                        <a:fillRect/>
                      </a:stretch>
                    </p:blipFill>
                    <p:spPr>
                      <a:xfrm>
                        <a:off x="1588" y="1592"/>
                        <a:ext cx="1586"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522192" y="999000"/>
            <a:ext cx="4858442"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417466" y="5040007"/>
            <a:ext cx="4534546" cy="615553"/>
          </a:xfrm>
        </p:spPr>
        <p:txBody>
          <a:bodyPr anchor="b" anchorCtr="0">
            <a:noAutofit/>
          </a:bodyPr>
          <a:lstStyle>
            <a:lvl1pPr algn="l">
              <a:lnSpc>
                <a:spcPct val="100000"/>
              </a:lnSpc>
              <a:spcBef>
                <a:spcPts val="0"/>
              </a:spcBef>
              <a:spcAft>
                <a:spcPts val="0"/>
              </a:spcAft>
              <a:defRPr sz="1999" b="1">
                <a:solidFill>
                  <a:schemeClr val="tx1"/>
                </a:solidFill>
                <a:latin typeface="+mj-lt"/>
                <a:ea typeface="Arial" panose="020B0604020202020204" pitchFamily="34" charset="0"/>
                <a:cs typeface="Arial" panose="020B060402020202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466" y="5652007"/>
            <a:ext cx="4534546"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134" indent="0" algn="ctr">
              <a:buNone/>
              <a:defRPr sz="2166"/>
            </a:lvl2pPr>
            <a:lvl3pPr marL="990267" indent="0" algn="ctr">
              <a:buNone/>
              <a:defRPr sz="1949"/>
            </a:lvl3pPr>
            <a:lvl4pPr marL="1485400" indent="0" algn="ctr">
              <a:buNone/>
              <a:defRPr sz="1732"/>
            </a:lvl4pPr>
            <a:lvl5pPr marL="1980533" indent="0" algn="ctr">
              <a:buNone/>
              <a:defRPr sz="1732"/>
            </a:lvl5pPr>
            <a:lvl6pPr marL="2475667" indent="0" algn="ctr">
              <a:buNone/>
              <a:defRPr sz="1732"/>
            </a:lvl6pPr>
            <a:lvl7pPr marL="2970800" indent="0" algn="ctr">
              <a:buNone/>
              <a:defRPr sz="1732"/>
            </a:lvl7pPr>
            <a:lvl8pPr marL="3465933" indent="0" algn="ctr">
              <a:buNone/>
              <a:defRPr sz="1732"/>
            </a:lvl8pPr>
            <a:lvl9pPr marL="3961066" indent="0" algn="ctr">
              <a:buNone/>
              <a:defRPr sz="1732"/>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465" y="6408000"/>
            <a:ext cx="4534546"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Tree>
    <p:extLst>
      <p:ext uri="{BB962C8B-B14F-4D97-AF65-F5344CB8AC3E}">
        <p14:creationId xmlns:p14="http://schemas.microsoft.com/office/powerpoint/2010/main" val="3146829751"/>
      </p:ext>
    </p:extLst>
  </p:cSld>
  <p:clrMapOvr>
    <a:masterClrMapping/>
  </p:clrMapOvr>
  <p:extLst mod="1">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基本版） 中表紙_Proposal">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bwMode="gray">
          <a:xfrm>
            <a:off x="968090" y="2124007"/>
            <a:ext cx="5175134" cy="667409"/>
          </a:xfrm>
          <a:prstGeom prst="rect">
            <a:avLst/>
          </a:prstGeom>
          <a:noFill/>
        </p:spPr>
        <p:txBody>
          <a:bodyPr wrap="none" lIns="72000" rIns="73152" anchor="ctr" anchorCtr="0">
            <a:noAutofit/>
          </a:bodyPr>
          <a:lstStyle>
            <a:lvl1pPr marL="0" indent="0" algn="l">
              <a:lnSpc>
                <a:spcPct val="100000"/>
              </a:lnSpc>
              <a:spcBef>
                <a:spcPts val="0"/>
              </a:spcBef>
              <a:buNone/>
              <a:defRPr sz="2799" b="1" baseline="0">
                <a:solidFill>
                  <a:schemeClr val="tx1"/>
                </a:solidFill>
                <a:latin typeface="Arial" pitchFamily="34" charset="0"/>
                <a:cs typeface="Arial" pitchFamily="34" charset="0"/>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Tree>
    <p:extLst>
      <p:ext uri="{BB962C8B-B14F-4D97-AF65-F5344CB8AC3E}">
        <p14:creationId xmlns:p14="http://schemas.microsoft.com/office/powerpoint/2010/main" val="24095674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基本版） タイトルのみ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2"/>
            </p:custDataLst>
            <p:extLst/>
          </p:nvPr>
        </p:nvGraphicFramePr>
        <p:xfrm>
          <a:off x="1588" y="1592"/>
          <a:ext cx="1586" cy="1587"/>
        </p:xfrm>
        <a:graphic>
          <a:graphicData uri="http://schemas.openxmlformats.org/presentationml/2006/ole">
            <mc:AlternateContent xmlns:mc="http://schemas.openxmlformats.org/markup-compatibility/2006">
              <mc:Choice xmlns:v="urn:schemas-microsoft-com:vml" Requires="v">
                <p:oleObj spid="_x0000_s11311" name="think-cell Slide" r:id="rId4" imgW="528" imgH="528" progId="TCLayout.ActiveDocument.1">
                  <p:embed/>
                </p:oleObj>
              </mc:Choice>
              <mc:Fallback>
                <p:oleObj name="think-cell Slide" r:id="rId4" imgW="528" imgH="528" progId="TCLayout.ActiveDocument.1">
                  <p:embed/>
                  <p:pic>
                    <p:nvPicPr>
                      <p:cNvPr id="2" name="オブジェクト 1" hidden="1"/>
                      <p:cNvPicPr/>
                      <p:nvPr/>
                    </p:nvPicPr>
                    <p:blipFill>
                      <a:blip r:embed="rId5"/>
                      <a:stretch>
                        <a:fillRect/>
                      </a:stretch>
                    </p:blipFill>
                    <p:spPr>
                      <a:xfrm>
                        <a:off x="1588" y="1592"/>
                        <a:ext cx="1586" cy="1587"/>
                      </a:xfrm>
                      <a:prstGeom prst="rect">
                        <a:avLst/>
                      </a:prstGeom>
                    </p:spPr>
                  </p:pic>
                </p:oleObj>
              </mc:Fallback>
            </mc:AlternateContent>
          </a:graphicData>
        </a:graphic>
      </p:graphicFrame>
      <p:sp>
        <p:nvSpPr>
          <p:cNvPr id="4" name="スライド番号プレースホルダ 3"/>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9" name="テキスト プレースホルダー 2"/>
          <p:cNvSpPr>
            <a:spLocks noGrp="1"/>
          </p:cNvSpPr>
          <p:nvPr>
            <p:ph type="body" sz="quarter" idx="15" hasCustomPrompt="1"/>
          </p:nvPr>
        </p:nvSpPr>
        <p:spPr bwMode="gray">
          <a:xfrm>
            <a:off x="416866" y="1016000"/>
            <a:ext cx="4354604"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6" name="タイトル 5"/>
          <p:cNvSpPr>
            <a:spLocks noGrp="1"/>
          </p:cNvSpPr>
          <p:nvPr>
            <p:ph type="title" hasCustomPrompt="1"/>
          </p:nvPr>
        </p:nvSpPr>
        <p:spPr bwMode="gray">
          <a:xfrm>
            <a:off x="416867" y="136800"/>
            <a:ext cx="9069092"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5642356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基本版） 白紙_Proposal">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bwMode="gray"/>
        <p:txBody>
          <a:bodyPr/>
          <a:lstStyle>
            <a:lvl1pPr>
              <a:defRPr/>
            </a:lvl1pPr>
          </a:lstStyle>
          <a:p>
            <a:fld id="{AA5FCFE5-FE56-4EF1-80A8-07776887C2A1}" type="slidenum">
              <a:rPr lang="ja-JP" altLang="en-US" smtClean="0"/>
              <a:pPr/>
              <a:t>‹#›</a:t>
            </a:fld>
            <a:endParaRPr lang="ja-JP" altLang="en-US" dirty="0"/>
          </a:p>
        </p:txBody>
      </p:sp>
      <p:sp>
        <p:nvSpPr>
          <p:cNvPr id="6" name="テキスト プレースホルダー 5"/>
          <p:cNvSpPr>
            <a:spLocks noGrp="1"/>
          </p:cNvSpPr>
          <p:nvPr>
            <p:ph type="body" sz="quarter" idx="12"/>
          </p:nvPr>
        </p:nvSpPr>
        <p:spPr bwMode="gray">
          <a:xfrm>
            <a:off x="1901391" y="2367864"/>
            <a:ext cx="6100044" cy="2487600"/>
          </a:xfrm>
          <a:prstGeom prst="rect">
            <a:avLst/>
          </a:prstGeom>
        </p:spPr>
        <p:txBody>
          <a:bodyPr/>
          <a:lstStyle>
            <a:lvl1pPr>
              <a:defRPr/>
            </a:lvl1pPr>
          </a:lstStyle>
          <a:p>
            <a:pPr lvl="0"/>
            <a:r>
              <a:rPr kumimoji="1" lang="ja-JP" altLang="en-US"/>
              <a:t>マスター テキストの書式設定</a:t>
            </a:r>
          </a:p>
        </p:txBody>
      </p:sp>
    </p:spTree>
    <p:extLst>
      <p:ext uri="{BB962C8B-B14F-4D97-AF65-F5344CB8AC3E}">
        <p14:creationId xmlns:p14="http://schemas.microsoft.com/office/powerpoint/2010/main" val="8999637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基本版） コンテンツ両サイド_レベル_Proposal">
    <p:spTree>
      <p:nvGrpSpPr>
        <p:cNvPr id="1" name=""/>
        <p:cNvGrpSpPr/>
        <p:nvPr/>
      </p:nvGrpSpPr>
      <p:grpSpPr>
        <a:xfrm>
          <a:off x="0" y="0"/>
          <a:ext cx="0" cy="0"/>
          <a:chOff x="0" y="0"/>
          <a:chExt cx="0" cy="0"/>
        </a:xfrm>
      </p:grpSpPr>
      <p:sp>
        <p:nvSpPr>
          <p:cNvPr id="10" name="スライド番号プレースホルダ 9"/>
          <p:cNvSpPr>
            <a:spLocks noGrp="1"/>
          </p:cNvSpPr>
          <p:nvPr>
            <p:ph type="sldNum" sz="quarter" idx="13"/>
          </p:nvPr>
        </p:nvSpPr>
        <p:spPr bwMode="gray"/>
        <p:txBody>
          <a:bodyPr/>
          <a:lstStyle>
            <a:lvl1pPr>
              <a:defRPr>
                <a:solidFill>
                  <a:schemeClr val="tx1"/>
                </a:solidFill>
              </a:defRPr>
            </a:lvl1pPr>
          </a:lstStyle>
          <a:p>
            <a:fld id="{A3EB1B23-9AF8-425B-BAD7-B9FA00F18833}" type="slidenum">
              <a:rPr lang="ja-JP" altLang="en-US" smtClean="0"/>
              <a:pPr/>
              <a:t>‹#›</a:t>
            </a:fld>
            <a:endParaRPr lang="ja-JP" altLang="en-US" dirty="0"/>
          </a:p>
        </p:txBody>
      </p:sp>
      <p:sp>
        <p:nvSpPr>
          <p:cNvPr id="3" name="テキスト プレースホルダー 2"/>
          <p:cNvSpPr>
            <a:spLocks noGrp="1"/>
          </p:cNvSpPr>
          <p:nvPr>
            <p:ph type="body" sz="quarter" idx="15" hasCustomPrompt="1"/>
          </p:nvPr>
        </p:nvSpPr>
        <p:spPr bwMode="gray">
          <a:xfrm>
            <a:off x="416866" y="1016000"/>
            <a:ext cx="4354604"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13" name="テキスト プレースホルダー 2"/>
          <p:cNvSpPr>
            <a:spLocks noGrp="1"/>
          </p:cNvSpPr>
          <p:nvPr>
            <p:ph type="body" sz="quarter" idx="16" hasCustomPrompt="1"/>
          </p:nvPr>
        </p:nvSpPr>
        <p:spPr bwMode="gray">
          <a:xfrm>
            <a:off x="5130743" y="1016000"/>
            <a:ext cx="4354604"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6867" y="136800"/>
            <a:ext cx="9069092"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9906942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9.xml"/><Relationship Id="rId7" Type="http://schemas.openxmlformats.org/officeDocument/2006/relationships/theme" Target="../theme/theme10.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6" Type="http://schemas.openxmlformats.org/officeDocument/2006/relationships/theme" Target="../theme/theme11.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80.xml"/><Relationship Id="rId7" Type="http://schemas.openxmlformats.org/officeDocument/2006/relationships/theme" Target="../theme/theme12.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ags" Target="../tags/tag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vmlDrawing" Target="../drawings/vmlDrawing1.v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theme" Target="../theme/theme13.xml"/><Relationship Id="rId5" Type="http://schemas.openxmlformats.org/officeDocument/2006/relationships/slideLayout" Target="../slideLayouts/slideLayout88.xml"/><Relationship Id="rId15" Type="http://schemas.openxmlformats.org/officeDocument/2006/relationships/image" Target="../media/image2.emf"/><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oleObject" Target="../embeddings/oleObject1.bin"/></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oleObject" Target="../embeddings/oleObject8.bin"/><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ags" Target="../tags/tag8.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vmlDrawing" Target="../drawings/vmlDrawing8.vml"/><Relationship Id="rId5" Type="http://schemas.openxmlformats.org/officeDocument/2006/relationships/slideLayout" Target="../slideLayouts/slideLayout98.xml"/><Relationship Id="rId10" Type="http://schemas.openxmlformats.org/officeDocument/2006/relationships/theme" Target="../theme/theme14.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image" Target="../media/image2.emf"/></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5" Type="http://schemas.openxmlformats.org/officeDocument/2006/relationships/slideLayout" Target="../slideLayouts/slideLayout107.xml"/><Relationship Id="rId4" Type="http://schemas.openxmlformats.org/officeDocument/2006/relationships/slideLayout" Target="../slideLayouts/slideLayout10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theme" Target="../theme/theme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4.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5.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6.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7.xml"/><Relationship Id="rId1"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theme" Target="../theme/theme8.xml"/><Relationship Id="rId4" Type="http://schemas.openxmlformats.org/officeDocument/2006/relationships/slideLayout" Target="../slideLayouts/slideLayout4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6" Type="http://schemas.openxmlformats.org/officeDocument/2006/relationships/theme" Target="../theme/theme9.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15" y="116639"/>
            <a:ext cx="9902825"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38" y="693068"/>
            <a:ext cx="9648341"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grpSp>
        <p:nvGrpSpPr>
          <p:cNvPr id="5" name="グループ化 4"/>
          <p:cNvGrpSpPr/>
          <p:nvPr/>
        </p:nvGrpSpPr>
        <p:grpSpPr>
          <a:xfrm>
            <a:off x="-2678825" y="3389315"/>
            <a:ext cx="2459836" cy="1514475"/>
            <a:chOff x="-2679700" y="3389313"/>
            <a:chExt cx="2460625" cy="1514475"/>
          </a:xfrm>
        </p:grpSpPr>
        <p:sp>
          <p:nvSpPr>
            <p:cNvPr id="1037" name="Rectangle 20"/>
            <p:cNvSpPr>
              <a:spLocks noChangeArrowheads="1"/>
            </p:cNvSpPr>
            <p:nvPr/>
          </p:nvSpPr>
          <p:spPr bwMode="auto">
            <a:xfrm>
              <a:off x="-2679700" y="3903286"/>
              <a:ext cx="2460625" cy="640515"/>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endParaRPr lang="ja-JP" altLang="en-US">
                <a:solidFill>
                  <a:prstClr val="black"/>
                </a:solidFill>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endParaRPr lang="ja-JP" altLang="en-US">
                  <a:solidFill>
                    <a:prstClr val="black"/>
                  </a:solidFill>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Times New Roman" pitchFamily="18" charset="0"/>
                    <a:ea typeface="HGPｺﾞｼｯｸE" pitchFamily="50" charset="-128"/>
                  </a:rPr>
                  <a:t>Sky blue</a:t>
                </a:r>
                <a:endParaRPr kumimoji="0" lang="en-GB" altLang="ja-JP" sz="1100" dirty="0">
                  <a:solidFill>
                    <a:prstClr val="black"/>
                  </a:solidFill>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a:t>
                </a:r>
                <a:r>
                  <a:rPr kumimoji="0" lang="en-US" altLang="ja-JP" sz="1100" dirty="0">
                    <a:solidFill>
                      <a:prstClr val="black"/>
                    </a:solidFill>
                    <a:latin typeface="Times New Roman" pitchFamily="18" charset="0"/>
                    <a:ea typeface="HGPｺﾞｼｯｸE" pitchFamily="50" charset="-128"/>
                  </a:rPr>
                  <a:t>00</a:t>
                </a:r>
                <a:r>
                  <a:rPr kumimoji="0" lang="en-GB" altLang="ja-JP" sz="1100" dirty="0">
                    <a:solidFill>
                      <a:prstClr val="black"/>
                    </a:solidFill>
                    <a:latin typeface="Times New Roman" pitchFamily="18" charset="0"/>
                    <a:ea typeface="HGPｺﾞｼｯｸE" pitchFamily="50" charset="-128"/>
                  </a:rPr>
                  <a:t>0,17</a:t>
                </a:r>
                <a:r>
                  <a:rPr kumimoji="0" lang="en-US" altLang="ja-JP" sz="1100" dirty="0">
                    <a:solidFill>
                      <a:prstClr val="black"/>
                    </a:solidFill>
                    <a:latin typeface="Times New Roman" pitchFamily="18" charset="0"/>
                    <a:ea typeface="HGPｺﾞｼｯｸE" pitchFamily="50" charset="-128"/>
                  </a:rPr>
                  <a:t>6</a:t>
                </a:r>
                <a:r>
                  <a:rPr kumimoji="0" lang="en-GB" altLang="ja-JP" sz="1100" dirty="0">
                    <a:solidFill>
                      <a:prstClr val="black"/>
                    </a:solidFill>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Times New Roman" pitchFamily="18" charset="0"/>
                  <a:ea typeface="HGPｺﾞｼｯｸE" pitchFamily="50" charset="-128"/>
                </a:rPr>
                <a:t>MOEJ</a:t>
              </a:r>
              <a:r>
                <a:rPr kumimoji="0" lang="en-GB" altLang="ja-JP" sz="1200" b="1" dirty="0">
                  <a:solidFill>
                    <a:prstClr val="black"/>
                  </a:solidFill>
                  <a:latin typeface="Times New Roman" pitchFamily="18" charset="0"/>
                  <a:ea typeface="HGPｺﾞｼｯｸE" pitchFamily="50" charset="-128"/>
                </a:rPr>
                <a:t> colour balance</a:t>
              </a:r>
            </a:p>
          </p:txBody>
        </p:sp>
      </p:grpSp>
      <p:cxnSp>
        <p:nvCxnSpPr>
          <p:cNvPr id="19" name="直線コネクタ 18"/>
          <p:cNvCxnSpPr/>
          <p:nvPr/>
        </p:nvCxnSpPr>
        <p:spPr bwMode="auto">
          <a:xfrm>
            <a:off x="12593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39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487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2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50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582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056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2124"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42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88671" y="76200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88671" y="126558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88671" y="140846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88671" y="544512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88671" y="6669088"/>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095"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36" name="テキスト ボックス 35"/>
          <p:cNvSpPr txBox="1"/>
          <p:nvPr/>
        </p:nvSpPr>
        <p:spPr>
          <a:xfrm>
            <a:off x="177517" y="-1437065"/>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13.00</a:t>
            </a:r>
            <a:endParaRPr lang="ja-JP" altLang="en-US" sz="1000" dirty="0">
              <a:solidFill>
                <a:prstClr val="black"/>
              </a:solidFill>
              <a:latin typeface="Segoe UI"/>
              <a:ea typeface="メイリオ"/>
            </a:endParaRPr>
          </a:p>
        </p:txBody>
      </p:sp>
      <p:sp>
        <p:nvSpPr>
          <p:cNvPr id="37" name="テキスト ボックス 36"/>
          <p:cNvSpPr txBox="1"/>
          <p:nvPr/>
        </p:nvSpPr>
        <p:spPr>
          <a:xfrm>
            <a:off x="632318" y="-1437063"/>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10.80</a:t>
            </a:r>
            <a:endParaRPr lang="ja-JP" altLang="en-US" sz="1000" dirty="0">
              <a:solidFill>
                <a:prstClr val="black"/>
              </a:solidFill>
              <a:latin typeface="Segoe UI"/>
              <a:ea typeface="メイリオ"/>
            </a:endParaRPr>
          </a:p>
        </p:txBody>
      </p:sp>
      <p:sp>
        <p:nvSpPr>
          <p:cNvPr id="38" name="テキスト ボックス 37"/>
          <p:cNvSpPr txBox="1"/>
          <p:nvPr/>
        </p:nvSpPr>
        <p:spPr>
          <a:xfrm>
            <a:off x="1224613"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39" name="テキスト ボックス 38"/>
          <p:cNvSpPr txBox="1"/>
          <p:nvPr/>
        </p:nvSpPr>
        <p:spPr>
          <a:xfrm>
            <a:off x="4435381" y="-1437063"/>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0" name="テキスト ボックス 39"/>
          <p:cNvSpPr txBox="1"/>
          <p:nvPr/>
        </p:nvSpPr>
        <p:spPr>
          <a:xfrm>
            <a:off x="5027679" y="-1437064"/>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1" name="テキスト ボックス 40"/>
          <p:cNvSpPr txBox="1"/>
          <p:nvPr/>
        </p:nvSpPr>
        <p:spPr>
          <a:xfrm>
            <a:off x="5959207" y="-1437064"/>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3.00</a:t>
            </a:r>
            <a:endParaRPr lang="ja-JP" altLang="en-US" sz="1000" dirty="0">
              <a:solidFill>
                <a:prstClr val="black"/>
              </a:solidFill>
              <a:latin typeface="Segoe UI"/>
              <a:ea typeface="メイリオ"/>
            </a:endParaRPr>
          </a:p>
        </p:txBody>
      </p:sp>
      <p:sp>
        <p:nvSpPr>
          <p:cNvPr id="42" name="テキスト ボックス 41"/>
          <p:cNvSpPr txBox="1"/>
          <p:nvPr/>
        </p:nvSpPr>
        <p:spPr>
          <a:xfrm>
            <a:off x="8567075"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43" name="テキスト ボックス 42"/>
          <p:cNvSpPr txBox="1"/>
          <p:nvPr/>
        </p:nvSpPr>
        <p:spPr>
          <a:xfrm>
            <a:off x="9718835"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44" name="テキスト ボックス 43"/>
          <p:cNvSpPr txBox="1"/>
          <p:nvPr/>
        </p:nvSpPr>
        <p:spPr>
          <a:xfrm>
            <a:off x="10871177" y="554772"/>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7.40</a:t>
            </a:r>
            <a:endParaRPr lang="ja-JP" altLang="en-US" sz="1000" dirty="0">
              <a:solidFill>
                <a:prstClr val="black"/>
              </a:solidFill>
              <a:latin typeface="Segoe UI"/>
              <a:ea typeface="メイリオ"/>
            </a:endParaRPr>
          </a:p>
        </p:txBody>
      </p:sp>
      <p:sp>
        <p:nvSpPr>
          <p:cNvPr id="45" name="テキスト ボックス 44"/>
          <p:cNvSpPr txBox="1"/>
          <p:nvPr/>
        </p:nvSpPr>
        <p:spPr>
          <a:xfrm>
            <a:off x="10871177" y="1022552"/>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6.00</a:t>
            </a:r>
            <a:endParaRPr lang="ja-JP" altLang="en-US" sz="1000" dirty="0">
              <a:solidFill>
                <a:prstClr val="black"/>
              </a:solidFill>
              <a:latin typeface="Segoe UI"/>
              <a:ea typeface="メイリオ"/>
            </a:endParaRPr>
          </a:p>
        </p:txBody>
      </p:sp>
      <p:sp>
        <p:nvSpPr>
          <p:cNvPr id="46" name="テキスト ボックス 45"/>
          <p:cNvSpPr txBox="1"/>
          <p:nvPr/>
        </p:nvSpPr>
        <p:spPr>
          <a:xfrm>
            <a:off x="10871177" y="1421205"/>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7" name="テキスト ボックス 46"/>
          <p:cNvSpPr txBox="1"/>
          <p:nvPr/>
        </p:nvSpPr>
        <p:spPr>
          <a:xfrm>
            <a:off x="10871177" y="5445170"/>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8" name="テキスト ボックス 47"/>
          <p:cNvSpPr txBox="1"/>
          <p:nvPr/>
        </p:nvSpPr>
        <p:spPr>
          <a:xfrm>
            <a:off x="10871177" y="6669133"/>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9.00</a:t>
            </a:r>
            <a:endParaRPr lang="ja-JP" altLang="en-US" sz="1000" dirty="0">
              <a:solidFill>
                <a:prstClr val="black"/>
              </a:solidFill>
              <a:latin typeface="Segoe UI"/>
              <a:ea typeface="メイリオ"/>
            </a:endParaRPr>
          </a:p>
        </p:txBody>
      </p:sp>
    </p:spTree>
    <p:extLst>
      <p:ext uri="{BB962C8B-B14F-4D97-AF65-F5344CB8AC3E}">
        <p14:creationId xmlns:p14="http://schemas.microsoft.com/office/powerpoint/2010/main" val="3731293747"/>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Lst>
  <p:hf hdr="0" ftr="0" dt="0"/>
  <p:txStyles>
    <p:titleStyle>
      <a:lvl1pPr algn="ctr" rtl="0" eaLnBrk="1" fontAlgn="base" hangingPunct="1">
        <a:spcBef>
          <a:spcPct val="0"/>
        </a:spcBef>
        <a:spcAft>
          <a:spcPct val="0"/>
        </a:spcAft>
        <a:defRPr kumimoji="1" sz="3199">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199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199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199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1999">
          <a:solidFill>
            <a:schemeClr val="tx2"/>
          </a:solidFill>
          <a:latin typeface="Arial" charset="0"/>
          <a:ea typeface="HGPｺﾞｼｯｸE" pitchFamily="50" charset="-128"/>
        </a:defRPr>
      </a:lvl5pPr>
      <a:lvl6pPr marL="457063" algn="l" rtl="0" eaLnBrk="1" fontAlgn="base" hangingPunct="1">
        <a:spcBef>
          <a:spcPct val="0"/>
        </a:spcBef>
        <a:spcAft>
          <a:spcPct val="0"/>
        </a:spcAft>
        <a:defRPr kumimoji="1" sz="1999">
          <a:solidFill>
            <a:schemeClr val="tx2"/>
          </a:solidFill>
          <a:latin typeface="Arial" charset="0"/>
          <a:ea typeface="HGPｺﾞｼｯｸE" pitchFamily="50" charset="-128"/>
        </a:defRPr>
      </a:lvl6pPr>
      <a:lvl7pPr marL="914126" algn="l" rtl="0" eaLnBrk="1" fontAlgn="base" hangingPunct="1">
        <a:spcBef>
          <a:spcPct val="0"/>
        </a:spcBef>
        <a:spcAft>
          <a:spcPct val="0"/>
        </a:spcAft>
        <a:defRPr kumimoji="1" sz="1999">
          <a:solidFill>
            <a:schemeClr val="tx2"/>
          </a:solidFill>
          <a:latin typeface="Arial" charset="0"/>
          <a:ea typeface="HGPｺﾞｼｯｸE" pitchFamily="50" charset="-128"/>
        </a:defRPr>
      </a:lvl7pPr>
      <a:lvl8pPr marL="1371189" algn="l" rtl="0" eaLnBrk="1" fontAlgn="base" hangingPunct="1">
        <a:spcBef>
          <a:spcPct val="0"/>
        </a:spcBef>
        <a:spcAft>
          <a:spcPct val="0"/>
        </a:spcAft>
        <a:defRPr kumimoji="1" sz="1999">
          <a:solidFill>
            <a:schemeClr val="tx2"/>
          </a:solidFill>
          <a:latin typeface="Arial" charset="0"/>
          <a:ea typeface="HGPｺﾞｼｯｸE" pitchFamily="50" charset="-128"/>
        </a:defRPr>
      </a:lvl8pPr>
      <a:lvl9pPr marL="1828251" algn="l" rtl="0" eaLnBrk="1" fontAlgn="base" hangingPunct="1">
        <a:spcBef>
          <a:spcPct val="0"/>
        </a:spcBef>
        <a:spcAft>
          <a:spcPct val="0"/>
        </a:spcAft>
        <a:defRPr kumimoji="1" sz="1999">
          <a:solidFill>
            <a:schemeClr val="tx2"/>
          </a:solidFill>
          <a:latin typeface="Arial" charset="0"/>
          <a:ea typeface="HGPｺﾞｼｯｸE" pitchFamily="50" charset="-128"/>
        </a:defRPr>
      </a:lvl9pPr>
    </p:titleStyle>
    <p:bodyStyle>
      <a:lvl1pPr marL="342797" indent="-342797"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5954" indent="-176160"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7796" indent="-182508"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289" indent="-176160"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130"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193"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256"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6319"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3382"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3" y="116637"/>
            <a:ext cx="9902825"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38" y="693068"/>
            <a:ext cx="9648341"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grpSp>
        <p:nvGrpSpPr>
          <p:cNvPr id="5" name="グループ化 4"/>
          <p:cNvGrpSpPr/>
          <p:nvPr/>
        </p:nvGrpSpPr>
        <p:grpSpPr>
          <a:xfrm>
            <a:off x="-2678837" y="3389315"/>
            <a:ext cx="2459836" cy="1514475"/>
            <a:chOff x="-2679700" y="3389313"/>
            <a:chExt cx="2460625" cy="1514475"/>
          </a:xfrm>
        </p:grpSpPr>
        <p:sp>
          <p:nvSpPr>
            <p:cNvPr id="1037" name="Rectangle 20"/>
            <p:cNvSpPr>
              <a:spLocks noChangeArrowheads="1"/>
            </p:cNvSpPr>
            <p:nvPr/>
          </p:nvSpPr>
          <p:spPr bwMode="auto">
            <a:xfrm>
              <a:off x="-2679700" y="3903286"/>
              <a:ext cx="2460625" cy="640515"/>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endParaRPr lang="ja-JP" altLang="en-US">
                <a:solidFill>
                  <a:prstClr val="black"/>
                </a:solidFill>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endParaRPr lang="ja-JP" altLang="en-US">
                  <a:solidFill>
                    <a:prstClr val="black"/>
                  </a:solidFill>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Times New Roman" pitchFamily="18" charset="0"/>
                    <a:ea typeface="HGPｺﾞｼｯｸE" pitchFamily="50" charset="-128"/>
                  </a:rPr>
                  <a:t>Sky blue</a:t>
                </a:r>
                <a:endParaRPr kumimoji="0" lang="en-GB" altLang="ja-JP" sz="1100" dirty="0">
                  <a:solidFill>
                    <a:prstClr val="black"/>
                  </a:solidFill>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a:t>
                </a:r>
                <a:r>
                  <a:rPr kumimoji="0" lang="en-US" altLang="ja-JP" sz="1100" dirty="0">
                    <a:solidFill>
                      <a:prstClr val="black"/>
                    </a:solidFill>
                    <a:latin typeface="Times New Roman" pitchFamily="18" charset="0"/>
                    <a:ea typeface="HGPｺﾞｼｯｸE" pitchFamily="50" charset="-128"/>
                  </a:rPr>
                  <a:t>00</a:t>
                </a:r>
                <a:r>
                  <a:rPr kumimoji="0" lang="en-GB" altLang="ja-JP" sz="1100" dirty="0">
                    <a:solidFill>
                      <a:prstClr val="black"/>
                    </a:solidFill>
                    <a:latin typeface="Times New Roman" pitchFamily="18" charset="0"/>
                    <a:ea typeface="HGPｺﾞｼｯｸE" pitchFamily="50" charset="-128"/>
                  </a:rPr>
                  <a:t>0,17</a:t>
                </a:r>
                <a:r>
                  <a:rPr kumimoji="0" lang="en-US" altLang="ja-JP" sz="1100" dirty="0">
                    <a:solidFill>
                      <a:prstClr val="black"/>
                    </a:solidFill>
                    <a:latin typeface="Times New Roman" pitchFamily="18" charset="0"/>
                    <a:ea typeface="HGPｺﾞｼｯｸE" pitchFamily="50" charset="-128"/>
                  </a:rPr>
                  <a:t>6</a:t>
                </a:r>
                <a:r>
                  <a:rPr kumimoji="0" lang="en-GB" altLang="ja-JP" sz="1100" dirty="0">
                    <a:solidFill>
                      <a:prstClr val="black"/>
                    </a:solidFill>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Times New Roman" pitchFamily="18" charset="0"/>
                  <a:ea typeface="HGPｺﾞｼｯｸE" pitchFamily="50" charset="-128"/>
                </a:rPr>
                <a:t>MOEJ</a:t>
              </a:r>
              <a:r>
                <a:rPr kumimoji="0" lang="en-GB" altLang="ja-JP" sz="1200" b="1" dirty="0">
                  <a:solidFill>
                    <a:prstClr val="black"/>
                  </a:solidFill>
                  <a:latin typeface="Times New Roman" pitchFamily="18" charset="0"/>
                  <a:ea typeface="HGPｺﾞｼｯｸE" pitchFamily="50" charset="-128"/>
                </a:rPr>
                <a:t> colour balance</a:t>
              </a:r>
            </a:p>
          </p:txBody>
        </p:sp>
      </p:grpSp>
      <p:cxnSp>
        <p:nvCxnSpPr>
          <p:cNvPr id="19" name="直線コネクタ 18"/>
          <p:cNvCxnSpPr/>
          <p:nvPr/>
        </p:nvCxnSpPr>
        <p:spPr bwMode="auto">
          <a:xfrm>
            <a:off x="12593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39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4872"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2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50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582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05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2124"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42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88671" y="76200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88671" y="126558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88671" y="140846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88671" y="544512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88671" y="6669088"/>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095"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36" name="テキスト ボックス 35"/>
          <p:cNvSpPr txBox="1"/>
          <p:nvPr/>
        </p:nvSpPr>
        <p:spPr>
          <a:xfrm>
            <a:off x="177517" y="-1437065"/>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13.00</a:t>
            </a:r>
            <a:endParaRPr lang="ja-JP" altLang="en-US" sz="1000" dirty="0">
              <a:solidFill>
                <a:prstClr val="black"/>
              </a:solidFill>
              <a:latin typeface="Segoe UI"/>
              <a:ea typeface="メイリオ"/>
            </a:endParaRPr>
          </a:p>
        </p:txBody>
      </p:sp>
      <p:sp>
        <p:nvSpPr>
          <p:cNvPr id="37" name="テキスト ボックス 36"/>
          <p:cNvSpPr txBox="1"/>
          <p:nvPr/>
        </p:nvSpPr>
        <p:spPr>
          <a:xfrm>
            <a:off x="632321" y="-1437063"/>
            <a:ext cx="487477" cy="246221"/>
          </a:xfrm>
          <a:prstGeom prst="rect">
            <a:avLst/>
          </a:prstGeom>
          <a:noFill/>
        </p:spPr>
        <p:txBody>
          <a:bodyPr wrap="none" rtlCol="0">
            <a:spAutoFit/>
          </a:bodyPr>
          <a:lstStyle/>
          <a:p>
            <a:r>
              <a:rPr lang="en-US" altLang="ja-JP" sz="1000" dirty="0">
                <a:solidFill>
                  <a:prstClr val="black"/>
                </a:solidFill>
                <a:latin typeface="Segoe UI"/>
                <a:ea typeface="メイリオ"/>
              </a:rPr>
              <a:t>10.80</a:t>
            </a:r>
            <a:endParaRPr lang="ja-JP" altLang="en-US" sz="1000" dirty="0">
              <a:solidFill>
                <a:prstClr val="black"/>
              </a:solidFill>
              <a:latin typeface="Segoe UI"/>
              <a:ea typeface="メイリオ"/>
            </a:endParaRPr>
          </a:p>
        </p:txBody>
      </p:sp>
      <p:sp>
        <p:nvSpPr>
          <p:cNvPr id="38" name="テキスト ボックス 37"/>
          <p:cNvSpPr txBox="1"/>
          <p:nvPr/>
        </p:nvSpPr>
        <p:spPr>
          <a:xfrm>
            <a:off x="1224613"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39" name="テキスト ボックス 38"/>
          <p:cNvSpPr txBox="1"/>
          <p:nvPr/>
        </p:nvSpPr>
        <p:spPr>
          <a:xfrm>
            <a:off x="4435378" y="-1437063"/>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0" name="テキスト ボックス 39"/>
          <p:cNvSpPr txBox="1"/>
          <p:nvPr/>
        </p:nvSpPr>
        <p:spPr>
          <a:xfrm>
            <a:off x="5027675" y="-1437064"/>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1" name="テキスト ボックス 40"/>
          <p:cNvSpPr txBox="1"/>
          <p:nvPr/>
        </p:nvSpPr>
        <p:spPr>
          <a:xfrm>
            <a:off x="5959200" y="-1437064"/>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3.00</a:t>
            </a:r>
            <a:endParaRPr lang="ja-JP" altLang="en-US" sz="1000" dirty="0">
              <a:solidFill>
                <a:prstClr val="black"/>
              </a:solidFill>
              <a:latin typeface="Segoe UI"/>
              <a:ea typeface="メイリオ"/>
            </a:endParaRPr>
          </a:p>
        </p:txBody>
      </p:sp>
      <p:sp>
        <p:nvSpPr>
          <p:cNvPr id="42" name="テキスト ボックス 41"/>
          <p:cNvSpPr txBox="1"/>
          <p:nvPr/>
        </p:nvSpPr>
        <p:spPr>
          <a:xfrm>
            <a:off x="8567075"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43" name="テキスト ボックス 42"/>
          <p:cNvSpPr txBox="1"/>
          <p:nvPr/>
        </p:nvSpPr>
        <p:spPr>
          <a:xfrm>
            <a:off x="9718834"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44" name="テキスト ボックス 43"/>
          <p:cNvSpPr txBox="1"/>
          <p:nvPr/>
        </p:nvSpPr>
        <p:spPr>
          <a:xfrm>
            <a:off x="10871177" y="554734"/>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7.40</a:t>
            </a:r>
            <a:endParaRPr lang="ja-JP" altLang="en-US" sz="1000" dirty="0">
              <a:solidFill>
                <a:prstClr val="black"/>
              </a:solidFill>
              <a:latin typeface="Segoe UI"/>
              <a:ea typeface="メイリオ"/>
            </a:endParaRPr>
          </a:p>
        </p:txBody>
      </p:sp>
      <p:sp>
        <p:nvSpPr>
          <p:cNvPr id="45" name="テキスト ボックス 44"/>
          <p:cNvSpPr txBox="1"/>
          <p:nvPr/>
        </p:nvSpPr>
        <p:spPr>
          <a:xfrm>
            <a:off x="10871177" y="1022546"/>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6.00</a:t>
            </a:r>
            <a:endParaRPr lang="ja-JP" altLang="en-US" sz="1000" dirty="0">
              <a:solidFill>
                <a:prstClr val="black"/>
              </a:solidFill>
              <a:latin typeface="Segoe UI"/>
              <a:ea typeface="メイリオ"/>
            </a:endParaRPr>
          </a:p>
        </p:txBody>
      </p:sp>
      <p:sp>
        <p:nvSpPr>
          <p:cNvPr id="46" name="テキスト ボックス 45"/>
          <p:cNvSpPr txBox="1"/>
          <p:nvPr/>
        </p:nvSpPr>
        <p:spPr>
          <a:xfrm>
            <a:off x="10871177" y="1421167"/>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7" name="テキスト ボックス 46"/>
          <p:cNvSpPr txBox="1"/>
          <p:nvPr/>
        </p:nvSpPr>
        <p:spPr>
          <a:xfrm>
            <a:off x="10871177" y="5445132"/>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8" name="テキスト ボックス 47"/>
          <p:cNvSpPr txBox="1"/>
          <p:nvPr/>
        </p:nvSpPr>
        <p:spPr>
          <a:xfrm>
            <a:off x="10871177" y="6669095"/>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9.00</a:t>
            </a:r>
            <a:endParaRPr lang="ja-JP" altLang="en-US" sz="1000" dirty="0">
              <a:solidFill>
                <a:prstClr val="black"/>
              </a:solidFill>
              <a:latin typeface="Segoe UI"/>
              <a:ea typeface="メイリオ"/>
            </a:endParaRPr>
          </a:p>
        </p:txBody>
      </p:sp>
    </p:spTree>
    <p:extLst>
      <p:ext uri="{BB962C8B-B14F-4D97-AF65-F5344CB8AC3E}">
        <p14:creationId xmlns:p14="http://schemas.microsoft.com/office/powerpoint/2010/main" val="1103695596"/>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4" r:id="rId5"/>
    <p:sldLayoutId id="2147484245" r:id="rId6"/>
  </p:sldLayoutIdLst>
  <p:hf hdr="0" ftr="0" dt="0"/>
  <p:txStyles>
    <p:titleStyle>
      <a:lvl1pPr algn="ctr" rtl="0" eaLnBrk="1" fontAlgn="base" hangingPunct="1">
        <a:spcBef>
          <a:spcPct val="0"/>
        </a:spcBef>
        <a:spcAft>
          <a:spcPct val="0"/>
        </a:spcAft>
        <a:defRPr kumimoji="1" sz="3199">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199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199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199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1999">
          <a:solidFill>
            <a:schemeClr val="tx2"/>
          </a:solidFill>
          <a:latin typeface="Arial" charset="0"/>
          <a:ea typeface="HGPｺﾞｼｯｸE" pitchFamily="50" charset="-128"/>
        </a:defRPr>
      </a:lvl5pPr>
      <a:lvl6pPr marL="457063" algn="l" rtl="0" eaLnBrk="1" fontAlgn="base" hangingPunct="1">
        <a:spcBef>
          <a:spcPct val="0"/>
        </a:spcBef>
        <a:spcAft>
          <a:spcPct val="0"/>
        </a:spcAft>
        <a:defRPr kumimoji="1" sz="1999">
          <a:solidFill>
            <a:schemeClr val="tx2"/>
          </a:solidFill>
          <a:latin typeface="Arial" charset="0"/>
          <a:ea typeface="HGPｺﾞｼｯｸE" pitchFamily="50" charset="-128"/>
        </a:defRPr>
      </a:lvl6pPr>
      <a:lvl7pPr marL="914126" algn="l" rtl="0" eaLnBrk="1" fontAlgn="base" hangingPunct="1">
        <a:spcBef>
          <a:spcPct val="0"/>
        </a:spcBef>
        <a:spcAft>
          <a:spcPct val="0"/>
        </a:spcAft>
        <a:defRPr kumimoji="1" sz="1999">
          <a:solidFill>
            <a:schemeClr val="tx2"/>
          </a:solidFill>
          <a:latin typeface="Arial" charset="0"/>
          <a:ea typeface="HGPｺﾞｼｯｸE" pitchFamily="50" charset="-128"/>
        </a:defRPr>
      </a:lvl7pPr>
      <a:lvl8pPr marL="1371189" algn="l" rtl="0" eaLnBrk="1" fontAlgn="base" hangingPunct="1">
        <a:spcBef>
          <a:spcPct val="0"/>
        </a:spcBef>
        <a:spcAft>
          <a:spcPct val="0"/>
        </a:spcAft>
        <a:defRPr kumimoji="1" sz="1999">
          <a:solidFill>
            <a:schemeClr val="tx2"/>
          </a:solidFill>
          <a:latin typeface="Arial" charset="0"/>
          <a:ea typeface="HGPｺﾞｼｯｸE" pitchFamily="50" charset="-128"/>
        </a:defRPr>
      </a:lvl8pPr>
      <a:lvl9pPr marL="1828251" algn="l" rtl="0" eaLnBrk="1" fontAlgn="base" hangingPunct="1">
        <a:spcBef>
          <a:spcPct val="0"/>
        </a:spcBef>
        <a:spcAft>
          <a:spcPct val="0"/>
        </a:spcAft>
        <a:defRPr kumimoji="1" sz="1999">
          <a:solidFill>
            <a:schemeClr val="tx2"/>
          </a:solidFill>
          <a:latin typeface="Arial" charset="0"/>
          <a:ea typeface="HGPｺﾞｼｯｸE" pitchFamily="50" charset="-128"/>
        </a:defRPr>
      </a:lvl9pPr>
    </p:titleStyle>
    <p:bodyStyle>
      <a:lvl1pPr marL="342797" indent="-342797"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5954" indent="-176160"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7796" indent="-182508"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289" indent="-176160"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130"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193"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256"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6319"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3382"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95144" y="274638"/>
            <a:ext cx="89125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95144" y="1600206"/>
            <a:ext cx="89125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95141" y="6356438"/>
            <a:ext cx="2310659"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5" name="フッター プレースホルダー 4"/>
          <p:cNvSpPr>
            <a:spLocks noGrp="1"/>
          </p:cNvSpPr>
          <p:nvPr>
            <p:ph type="ftr" sz="quarter" idx="3"/>
          </p:nvPr>
        </p:nvSpPr>
        <p:spPr>
          <a:xfrm>
            <a:off x="3383468" y="6356438"/>
            <a:ext cx="3135895"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Tree>
    <p:extLst>
      <p:ext uri="{BB962C8B-B14F-4D97-AF65-F5344CB8AC3E}">
        <p14:creationId xmlns:p14="http://schemas.microsoft.com/office/powerpoint/2010/main" val="3402330869"/>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 id="2147484324" r:id="rId12"/>
    <p:sldLayoutId id="2147484325" r:id="rId13"/>
    <p:sldLayoutId id="2147484326" r:id="rId14"/>
    <p:sldLayoutId id="2147484327" r:id="rId15"/>
  </p:sldLayoutIdLst>
  <p:hf hdr="0" ftr="0" dt="0"/>
  <p:txStyles>
    <p:titleStyle>
      <a:lvl1pPr algn="ctr" rtl="0" eaLnBrk="0" fontAlgn="base" hangingPunct="0">
        <a:spcBef>
          <a:spcPct val="0"/>
        </a:spcBef>
        <a:spcAft>
          <a:spcPct val="0"/>
        </a:spcAft>
        <a:defRPr kumimoji="1" sz="4399" kern="1200">
          <a:solidFill>
            <a:schemeClr val="tx1"/>
          </a:solidFill>
          <a:latin typeface="+mj-lt"/>
          <a:ea typeface="+mj-ea"/>
          <a:cs typeface="+mj-cs"/>
        </a:defRPr>
      </a:lvl1pPr>
      <a:lvl2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5pPr>
      <a:lvl6pPr marL="457063" algn="ctr" rtl="0" fontAlgn="base">
        <a:spcBef>
          <a:spcPct val="0"/>
        </a:spcBef>
        <a:spcAft>
          <a:spcPct val="0"/>
        </a:spcAft>
        <a:defRPr kumimoji="1" sz="4399">
          <a:solidFill>
            <a:schemeClr val="tx1"/>
          </a:solidFill>
          <a:latin typeface="Calibri" pitchFamily="34" charset="0"/>
          <a:ea typeface="ＭＳ Ｐゴシック" charset="-128"/>
        </a:defRPr>
      </a:lvl6pPr>
      <a:lvl7pPr marL="914126" algn="ctr" rtl="0" fontAlgn="base">
        <a:spcBef>
          <a:spcPct val="0"/>
        </a:spcBef>
        <a:spcAft>
          <a:spcPct val="0"/>
        </a:spcAft>
        <a:defRPr kumimoji="1" sz="4399">
          <a:solidFill>
            <a:schemeClr val="tx1"/>
          </a:solidFill>
          <a:latin typeface="Calibri" pitchFamily="34" charset="0"/>
          <a:ea typeface="ＭＳ Ｐゴシック" charset="-128"/>
        </a:defRPr>
      </a:lvl7pPr>
      <a:lvl8pPr marL="1371189" algn="ctr" rtl="0" fontAlgn="base">
        <a:spcBef>
          <a:spcPct val="0"/>
        </a:spcBef>
        <a:spcAft>
          <a:spcPct val="0"/>
        </a:spcAft>
        <a:defRPr kumimoji="1" sz="4399">
          <a:solidFill>
            <a:schemeClr val="tx1"/>
          </a:solidFill>
          <a:latin typeface="Calibri" pitchFamily="34" charset="0"/>
          <a:ea typeface="ＭＳ Ｐゴシック" charset="-128"/>
        </a:defRPr>
      </a:lvl8pPr>
      <a:lvl9pPr marL="1828251" algn="ctr" rtl="0" fontAlgn="base">
        <a:spcBef>
          <a:spcPct val="0"/>
        </a:spcBef>
        <a:spcAft>
          <a:spcPct val="0"/>
        </a:spcAft>
        <a:defRPr kumimoji="1" sz="4399">
          <a:solidFill>
            <a:schemeClr val="tx1"/>
          </a:solidFill>
          <a:latin typeface="Calibri" pitchFamily="34" charset="0"/>
          <a:ea typeface="ＭＳ Ｐゴシック" charset="-128"/>
        </a:defRPr>
      </a:lvl9pPr>
    </p:titleStyle>
    <p:bodyStyle>
      <a:lvl1pPr marL="342797" indent="-342797" algn="l" rtl="0" eaLnBrk="0" fontAlgn="base" hangingPunct="0">
        <a:spcBef>
          <a:spcPct val="20000"/>
        </a:spcBef>
        <a:spcAft>
          <a:spcPct val="0"/>
        </a:spcAft>
        <a:buFont typeface="Arial" charset="0"/>
        <a:buChar char="•"/>
        <a:defRPr kumimoji="1" sz="3199" kern="1200">
          <a:solidFill>
            <a:schemeClr val="tx1"/>
          </a:solidFill>
          <a:latin typeface="+mn-lt"/>
          <a:ea typeface="+mn-ea"/>
          <a:cs typeface="+mn-cs"/>
        </a:defRPr>
      </a:lvl1pPr>
      <a:lvl2pPr marL="742727" indent="-285664" algn="l" rtl="0" eaLnBrk="0" fontAlgn="base" hangingPunct="0">
        <a:spcBef>
          <a:spcPct val="20000"/>
        </a:spcBef>
        <a:spcAft>
          <a:spcPct val="0"/>
        </a:spcAft>
        <a:buFont typeface="Arial" charset="0"/>
        <a:buChar char="–"/>
        <a:defRPr kumimoji="1" sz="2799" kern="1200">
          <a:solidFill>
            <a:schemeClr val="tx1"/>
          </a:solidFill>
          <a:latin typeface="+mn-lt"/>
          <a:ea typeface="+mn-ea"/>
          <a:cs typeface="+mn-cs"/>
        </a:defRPr>
      </a:lvl2pPr>
      <a:lvl3pPr marL="1142657" indent="-228531" algn="l" rtl="0" eaLnBrk="0" fontAlgn="base" hangingPunct="0">
        <a:spcBef>
          <a:spcPct val="20000"/>
        </a:spcBef>
        <a:spcAft>
          <a:spcPct val="0"/>
        </a:spcAft>
        <a:buFont typeface="Arial" charset="0"/>
        <a:buChar char="•"/>
        <a:defRPr kumimoji="1" sz="2399" kern="1200">
          <a:solidFill>
            <a:schemeClr val="tx1"/>
          </a:solidFill>
          <a:latin typeface="+mn-lt"/>
          <a:ea typeface="+mn-ea"/>
          <a:cs typeface="+mn-cs"/>
        </a:defRPr>
      </a:lvl3pPr>
      <a:lvl4pPr marL="1599720" indent="-228531" algn="l" rtl="0" eaLnBrk="0" fontAlgn="base" hangingPunct="0">
        <a:spcBef>
          <a:spcPct val="20000"/>
        </a:spcBef>
        <a:spcAft>
          <a:spcPct val="0"/>
        </a:spcAft>
        <a:buFont typeface="Arial" charset="0"/>
        <a:buChar char="–"/>
        <a:defRPr kumimoji="1" sz="1999" kern="1200">
          <a:solidFill>
            <a:schemeClr val="tx1"/>
          </a:solidFill>
          <a:latin typeface="+mn-lt"/>
          <a:ea typeface="+mn-ea"/>
          <a:cs typeface="+mn-cs"/>
        </a:defRPr>
      </a:lvl4pPr>
      <a:lvl5pPr marL="2056783" indent="-228531" algn="l" rtl="0" eaLnBrk="0" fontAlgn="base" hangingPunct="0">
        <a:spcBef>
          <a:spcPct val="20000"/>
        </a:spcBef>
        <a:spcAft>
          <a:spcPct val="0"/>
        </a:spcAft>
        <a:buFont typeface="Arial" charset="0"/>
        <a:buChar char="»"/>
        <a:defRPr kumimoji="1"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3" y="116637"/>
            <a:ext cx="9902825"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38" y="693068"/>
            <a:ext cx="9648341"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grpSp>
        <p:nvGrpSpPr>
          <p:cNvPr id="5" name="グループ化 4"/>
          <p:cNvGrpSpPr/>
          <p:nvPr/>
        </p:nvGrpSpPr>
        <p:grpSpPr>
          <a:xfrm>
            <a:off x="-2678837" y="3389315"/>
            <a:ext cx="2459836" cy="1514475"/>
            <a:chOff x="-2679700" y="3389313"/>
            <a:chExt cx="2460625" cy="1514475"/>
          </a:xfrm>
        </p:grpSpPr>
        <p:sp>
          <p:nvSpPr>
            <p:cNvPr id="1037" name="Rectangle 20"/>
            <p:cNvSpPr>
              <a:spLocks noChangeArrowheads="1"/>
            </p:cNvSpPr>
            <p:nvPr/>
          </p:nvSpPr>
          <p:spPr bwMode="auto">
            <a:xfrm>
              <a:off x="-2679700" y="3903286"/>
              <a:ext cx="2460625" cy="640515"/>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endParaRPr lang="ja-JP" altLang="en-US">
                <a:solidFill>
                  <a:prstClr val="black"/>
                </a:solidFill>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endParaRPr lang="ja-JP" altLang="en-US">
                  <a:solidFill>
                    <a:prstClr val="black"/>
                  </a:solidFill>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Times New Roman" pitchFamily="18" charset="0"/>
                    <a:ea typeface="HGPｺﾞｼｯｸE" pitchFamily="50" charset="-128"/>
                  </a:rPr>
                  <a:t>Sky blue</a:t>
                </a:r>
                <a:endParaRPr kumimoji="0" lang="en-GB" altLang="ja-JP" sz="1100" dirty="0">
                  <a:solidFill>
                    <a:prstClr val="black"/>
                  </a:solidFill>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a:t>
                </a:r>
                <a:r>
                  <a:rPr kumimoji="0" lang="en-US" altLang="ja-JP" sz="1100" dirty="0">
                    <a:solidFill>
                      <a:prstClr val="black"/>
                    </a:solidFill>
                    <a:latin typeface="Times New Roman" pitchFamily="18" charset="0"/>
                    <a:ea typeface="HGPｺﾞｼｯｸE" pitchFamily="50" charset="-128"/>
                  </a:rPr>
                  <a:t>00</a:t>
                </a:r>
                <a:r>
                  <a:rPr kumimoji="0" lang="en-GB" altLang="ja-JP" sz="1100" dirty="0">
                    <a:solidFill>
                      <a:prstClr val="black"/>
                    </a:solidFill>
                    <a:latin typeface="Times New Roman" pitchFamily="18" charset="0"/>
                    <a:ea typeface="HGPｺﾞｼｯｸE" pitchFamily="50" charset="-128"/>
                  </a:rPr>
                  <a:t>0,17</a:t>
                </a:r>
                <a:r>
                  <a:rPr kumimoji="0" lang="en-US" altLang="ja-JP" sz="1100" dirty="0">
                    <a:solidFill>
                      <a:prstClr val="black"/>
                    </a:solidFill>
                    <a:latin typeface="Times New Roman" pitchFamily="18" charset="0"/>
                    <a:ea typeface="HGPｺﾞｼｯｸE" pitchFamily="50" charset="-128"/>
                  </a:rPr>
                  <a:t>6</a:t>
                </a:r>
                <a:r>
                  <a:rPr kumimoji="0" lang="en-GB" altLang="ja-JP" sz="1100" dirty="0">
                    <a:solidFill>
                      <a:prstClr val="black"/>
                    </a:solidFill>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Times New Roman" pitchFamily="18" charset="0"/>
                  <a:ea typeface="HGPｺﾞｼｯｸE" pitchFamily="50" charset="-128"/>
                </a:rPr>
                <a:t>MOEJ</a:t>
              </a:r>
              <a:r>
                <a:rPr kumimoji="0" lang="en-GB" altLang="ja-JP" sz="1200" b="1" dirty="0">
                  <a:solidFill>
                    <a:prstClr val="black"/>
                  </a:solidFill>
                  <a:latin typeface="Times New Roman" pitchFamily="18" charset="0"/>
                  <a:ea typeface="HGPｺﾞｼｯｸE" pitchFamily="50" charset="-128"/>
                </a:rPr>
                <a:t> colour balance</a:t>
              </a:r>
            </a:p>
          </p:txBody>
        </p:sp>
      </p:grpSp>
      <p:cxnSp>
        <p:nvCxnSpPr>
          <p:cNvPr id="19" name="直線コネクタ 18"/>
          <p:cNvCxnSpPr/>
          <p:nvPr/>
        </p:nvCxnSpPr>
        <p:spPr bwMode="auto">
          <a:xfrm>
            <a:off x="12593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39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487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2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50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582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056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2124"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42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88671" y="76200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88671" y="126558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88671" y="140846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88671" y="544512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88671" y="6669088"/>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095"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36" name="テキスト ボックス 35"/>
          <p:cNvSpPr txBox="1"/>
          <p:nvPr/>
        </p:nvSpPr>
        <p:spPr>
          <a:xfrm>
            <a:off x="177517" y="-1437065"/>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13.00</a:t>
            </a:r>
            <a:endParaRPr lang="ja-JP" altLang="en-US" sz="1000" dirty="0">
              <a:solidFill>
                <a:prstClr val="black"/>
              </a:solidFill>
              <a:latin typeface="Segoe UI"/>
              <a:ea typeface="メイリオ"/>
            </a:endParaRPr>
          </a:p>
        </p:txBody>
      </p:sp>
      <p:sp>
        <p:nvSpPr>
          <p:cNvPr id="37" name="テキスト ボックス 36"/>
          <p:cNvSpPr txBox="1"/>
          <p:nvPr/>
        </p:nvSpPr>
        <p:spPr>
          <a:xfrm>
            <a:off x="632318" y="-1437063"/>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10.80</a:t>
            </a:r>
            <a:endParaRPr lang="ja-JP" altLang="en-US" sz="1000" dirty="0">
              <a:solidFill>
                <a:prstClr val="black"/>
              </a:solidFill>
              <a:latin typeface="Segoe UI"/>
              <a:ea typeface="メイリオ"/>
            </a:endParaRPr>
          </a:p>
        </p:txBody>
      </p:sp>
      <p:sp>
        <p:nvSpPr>
          <p:cNvPr id="38" name="テキスト ボックス 37"/>
          <p:cNvSpPr txBox="1"/>
          <p:nvPr/>
        </p:nvSpPr>
        <p:spPr>
          <a:xfrm>
            <a:off x="1224613"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39" name="テキスト ボックス 38"/>
          <p:cNvSpPr txBox="1"/>
          <p:nvPr/>
        </p:nvSpPr>
        <p:spPr>
          <a:xfrm>
            <a:off x="4435381" y="-1437063"/>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0" name="テキスト ボックス 39"/>
          <p:cNvSpPr txBox="1"/>
          <p:nvPr/>
        </p:nvSpPr>
        <p:spPr>
          <a:xfrm>
            <a:off x="5027679" y="-1437064"/>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1" name="テキスト ボックス 40"/>
          <p:cNvSpPr txBox="1"/>
          <p:nvPr/>
        </p:nvSpPr>
        <p:spPr>
          <a:xfrm>
            <a:off x="5959207" y="-1437064"/>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3.00</a:t>
            </a:r>
            <a:endParaRPr lang="ja-JP" altLang="en-US" sz="1000" dirty="0">
              <a:solidFill>
                <a:prstClr val="black"/>
              </a:solidFill>
              <a:latin typeface="Segoe UI"/>
              <a:ea typeface="メイリオ"/>
            </a:endParaRPr>
          </a:p>
        </p:txBody>
      </p:sp>
      <p:sp>
        <p:nvSpPr>
          <p:cNvPr id="42" name="テキスト ボックス 41"/>
          <p:cNvSpPr txBox="1"/>
          <p:nvPr/>
        </p:nvSpPr>
        <p:spPr>
          <a:xfrm>
            <a:off x="8567075"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43" name="テキスト ボックス 42"/>
          <p:cNvSpPr txBox="1"/>
          <p:nvPr/>
        </p:nvSpPr>
        <p:spPr>
          <a:xfrm>
            <a:off x="9718835"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44" name="テキスト ボックス 43"/>
          <p:cNvSpPr txBox="1"/>
          <p:nvPr/>
        </p:nvSpPr>
        <p:spPr>
          <a:xfrm>
            <a:off x="10871177" y="554748"/>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7.40</a:t>
            </a:r>
            <a:endParaRPr lang="ja-JP" altLang="en-US" sz="1000" dirty="0">
              <a:solidFill>
                <a:prstClr val="black"/>
              </a:solidFill>
              <a:latin typeface="Segoe UI"/>
              <a:ea typeface="メイリオ"/>
            </a:endParaRPr>
          </a:p>
        </p:txBody>
      </p:sp>
      <p:sp>
        <p:nvSpPr>
          <p:cNvPr id="45" name="テキスト ボックス 44"/>
          <p:cNvSpPr txBox="1"/>
          <p:nvPr/>
        </p:nvSpPr>
        <p:spPr>
          <a:xfrm>
            <a:off x="10871177" y="1022546"/>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6.00</a:t>
            </a:r>
            <a:endParaRPr lang="ja-JP" altLang="en-US" sz="1000" dirty="0">
              <a:solidFill>
                <a:prstClr val="black"/>
              </a:solidFill>
              <a:latin typeface="Segoe UI"/>
              <a:ea typeface="メイリオ"/>
            </a:endParaRPr>
          </a:p>
        </p:txBody>
      </p:sp>
      <p:sp>
        <p:nvSpPr>
          <p:cNvPr id="46" name="テキスト ボックス 45"/>
          <p:cNvSpPr txBox="1"/>
          <p:nvPr/>
        </p:nvSpPr>
        <p:spPr>
          <a:xfrm>
            <a:off x="10871177" y="1421181"/>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7" name="テキスト ボックス 46"/>
          <p:cNvSpPr txBox="1"/>
          <p:nvPr/>
        </p:nvSpPr>
        <p:spPr>
          <a:xfrm>
            <a:off x="10871177" y="5445146"/>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8" name="テキスト ボックス 47"/>
          <p:cNvSpPr txBox="1"/>
          <p:nvPr/>
        </p:nvSpPr>
        <p:spPr>
          <a:xfrm>
            <a:off x="10871177" y="6669109"/>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9.00</a:t>
            </a:r>
            <a:endParaRPr lang="ja-JP" altLang="en-US" sz="1000" dirty="0">
              <a:solidFill>
                <a:prstClr val="black"/>
              </a:solidFill>
              <a:latin typeface="Segoe UI"/>
              <a:ea typeface="メイリオ"/>
            </a:endParaRPr>
          </a:p>
        </p:txBody>
      </p:sp>
    </p:spTree>
    <p:extLst>
      <p:ext uri="{BB962C8B-B14F-4D97-AF65-F5344CB8AC3E}">
        <p14:creationId xmlns:p14="http://schemas.microsoft.com/office/powerpoint/2010/main" val="308411854"/>
      </p:ext>
    </p:extLst>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4" r:id="rId5"/>
    <p:sldLayoutId id="2147484335" r:id="rId6"/>
  </p:sldLayoutIdLst>
  <p:hf hdr="0" ftr="0" dt="0"/>
  <p:txStyles>
    <p:titleStyle>
      <a:lvl1pPr algn="ctr" rtl="0" eaLnBrk="1" fontAlgn="base" hangingPunct="1">
        <a:spcBef>
          <a:spcPct val="0"/>
        </a:spcBef>
        <a:spcAft>
          <a:spcPct val="0"/>
        </a:spcAft>
        <a:defRPr kumimoji="1" sz="3199">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199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199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199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1999">
          <a:solidFill>
            <a:schemeClr val="tx2"/>
          </a:solidFill>
          <a:latin typeface="Arial" charset="0"/>
          <a:ea typeface="HGPｺﾞｼｯｸE" pitchFamily="50" charset="-128"/>
        </a:defRPr>
      </a:lvl5pPr>
      <a:lvl6pPr marL="457063" algn="l" rtl="0" eaLnBrk="1" fontAlgn="base" hangingPunct="1">
        <a:spcBef>
          <a:spcPct val="0"/>
        </a:spcBef>
        <a:spcAft>
          <a:spcPct val="0"/>
        </a:spcAft>
        <a:defRPr kumimoji="1" sz="1999">
          <a:solidFill>
            <a:schemeClr val="tx2"/>
          </a:solidFill>
          <a:latin typeface="Arial" charset="0"/>
          <a:ea typeface="HGPｺﾞｼｯｸE" pitchFamily="50" charset="-128"/>
        </a:defRPr>
      </a:lvl6pPr>
      <a:lvl7pPr marL="914126" algn="l" rtl="0" eaLnBrk="1" fontAlgn="base" hangingPunct="1">
        <a:spcBef>
          <a:spcPct val="0"/>
        </a:spcBef>
        <a:spcAft>
          <a:spcPct val="0"/>
        </a:spcAft>
        <a:defRPr kumimoji="1" sz="1999">
          <a:solidFill>
            <a:schemeClr val="tx2"/>
          </a:solidFill>
          <a:latin typeface="Arial" charset="0"/>
          <a:ea typeface="HGPｺﾞｼｯｸE" pitchFamily="50" charset="-128"/>
        </a:defRPr>
      </a:lvl7pPr>
      <a:lvl8pPr marL="1371189" algn="l" rtl="0" eaLnBrk="1" fontAlgn="base" hangingPunct="1">
        <a:spcBef>
          <a:spcPct val="0"/>
        </a:spcBef>
        <a:spcAft>
          <a:spcPct val="0"/>
        </a:spcAft>
        <a:defRPr kumimoji="1" sz="1999">
          <a:solidFill>
            <a:schemeClr val="tx2"/>
          </a:solidFill>
          <a:latin typeface="Arial" charset="0"/>
          <a:ea typeface="HGPｺﾞｼｯｸE" pitchFamily="50" charset="-128"/>
        </a:defRPr>
      </a:lvl8pPr>
      <a:lvl9pPr marL="1828251" algn="l" rtl="0" eaLnBrk="1" fontAlgn="base" hangingPunct="1">
        <a:spcBef>
          <a:spcPct val="0"/>
        </a:spcBef>
        <a:spcAft>
          <a:spcPct val="0"/>
        </a:spcAft>
        <a:defRPr kumimoji="1" sz="1999">
          <a:solidFill>
            <a:schemeClr val="tx2"/>
          </a:solidFill>
          <a:latin typeface="Arial" charset="0"/>
          <a:ea typeface="HGPｺﾞｼｯｸE" pitchFamily="50" charset="-128"/>
        </a:defRPr>
      </a:lvl9pPr>
    </p:titleStyle>
    <p:bodyStyle>
      <a:lvl1pPr marL="342797" indent="-342797"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5954" indent="-176160"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7796" indent="-182508"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289" indent="-176160"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130"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193"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256"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6319"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3382"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3"/>
            </p:custDataLst>
            <p:extLst/>
          </p:nvPr>
        </p:nvGraphicFramePr>
        <p:xfrm>
          <a:off x="1589" y="1597"/>
          <a:ext cx="1586" cy="1587"/>
        </p:xfrm>
        <a:graphic>
          <a:graphicData uri="http://schemas.openxmlformats.org/presentationml/2006/ole">
            <mc:AlternateContent xmlns:mc="http://schemas.openxmlformats.org/markup-compatibility/2006">
              <mc:Choice xmlns:v="urn:schemas-microsoft-com:vml" Requires="v">
                <p:oleObj spid="_x0000_s2095" name="think-cell Slide" r:id="rId14" imgW="444" imgH="443" progId="TCLayout.ActiveDocument.1">
                  <p:embed/>
                </p:oleObj>
              </mc:Choice>
              <mc:Fallback>
                <p:oleObj name="think-cell Slide" r:id="rId14" imgW="444" imgH="443" progId="TCLayout.ActiveDocument.1">
                  <p:embed/>
                  <p:pic>
                    <p:nvPicPr>
                      <p:cNvPr id="4" name="オブジェクト 3" hidden="1"/>
                      <p:cNvPicPr/>
                      <p:nvPr/>
                    </p:nvPicPr>
                    <p:blipFill>
                      <a:blip r:embed="rId15"/>
                      <a:stretch>
                        <a:fillRect/>
                      </a:stretch>
                    </p:blipFill>
                    <p:spPr>
                      <a:xfrm>
                        <a:off x="1589" y="1597"/>
                        <a:ext cx="158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16867" y="136800"/>
            <a:ext cx="9069092" cy="6516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8" name="フッター プレースホルダ 8"/>
          <p:cNvSpPr>
            <a:spLocks noGrp="1"/>
          </p:cNvSpPr>
          <p:nvPr>
            <p:ph type="ftr" sz="quarter" idx="3"/>
          </p:nvPr>
        </p:nvSpPr>
        <p:spPr bwMode="gray">
          <a:xfrm>
            <a:off x="705375" y="6588000"/>
            <a:ext cx="4066696" cy="169200"/>
          </a:xfrm>
          <a:prstGeom prst="rect">
            <a:avLst/>
          </a:prstGeom>
        </p:spPr>
        <p:txBody>
          <a:bodyPr vert="horz" lIns="0" tIns="0" rIns="0" bIns="0" rtlCol="0" anchor="b" anchorCtr="0"/>
          <a:lstStyle>
            <a:lvl1pPr algn="l">
              <a:defRPr sz="831" baseline="0">
                <a:solidFill>
                  <a:schemeClr val="tx1"/>
                </a:solidFill>
                <a:latin typeface="+mn-lt"/>
                <a:cs typeface="Arial" pitchFamily="34" charset="0"/>
              </a:defRPr>
            </a:lvl1pPr>
          </a:lstStyle>
          <a:p>
            <a:r>
              <a:rPr lang="en-GB" altLang="en-GB"/>
              <a:t>Proposal Template</a:t>
            </a:r>
            <a:endParaRPr lang="en-GB" altLang="en-GB" dirty="0"/>
          </a:p>
        </p:txBody>
      </p:sp>
      <p:sp>
        <p:nvSpPr>
          <p:cNvPr id="9" name="スライド番号プレースホルダ 9"/>
          <p:cNvSpPr>
            <a:spLocks noGrp="1"/>
          </p:cNvSpPr>
          <p:nvPr>
            <p:ph type="sldNum" sz="quarter" idx="4"/>
          </p:nvPr>
        </p:nvSpPr>
        <p:spPr bwMode="gray">
          <a:xfrm>
            <a:off x="416867" y="6588000"/>
            <a:ext cx="179942" cy="169200"/>
          </a:xfrm>
          <a:prstGeom prst="rect">
            <a:avLst/>
          </a:prstGeom>
        </p:spPr>
        <p:txBody>
          <a:bodyPr vert="horz" wrap="none" lIns="0" tIns="0" rIns="0" bIns="0" rtlCol="0" anchor="b" anchorCtr="0"/>
          <a:lstStyle>
            <a:lvl1pPr algn="r">
              <a:defRPr sz="831">
                <a:solidFill>
                  <a:schemeClr val="tx1"/>
                </a:solidFill>
                <a:latin typeface="+mn-lt"/>
                <a:cs typeface="Arial" pitchFamily="34" charset="0"/>
              </a:defRPr>
            </a:lvl1pPr>
          </a:lstStyle>
          <a:p>
            <a:fld id="{AA5FCFE5-FE56-4EF1-80A8-07776887C2A1}" type="slidenum">
              <a:rPr lang="ja-JP" altLang="en-US" smtClean="0"/>
              <a:pPr/>
              <a:t>‹#›</a:t>
            </a:fld>
            <a:endParaRPr lang="ja-JP" altLang="en-US" dirty="0"/>
          </a:p>
        </p:txBody>
      </p:sp>
      <p:sp>
        <p:nvSpPr>
          <p:cNvPr id="3" name="テキスト プレースホルダー 2"/>
          <p:cNvSpPr>
            <a:spLocks noGrp="1"/>
          </p:cNvSpPr>
          <p:nvPr>
            <p:ph type="body" idx="1"/>
          </p:nvPr>
        </p:nvSpPr>
        <p:spPr bwMode="gray">
          <a:xfrm>
            <a:off x="416866" y="1476000"/>
            <a:ext cx="4354604" cy="4824000"/>
          </a:xfrm>
          <a:prstGeom prst="rect">
            <a:avLst/>
          </a:prstGeom>
        </p:spPr>
        <p:txBody>
          <a:bodyPr vert="horz" lIns="72000" tIns="0" rIns="0" bIns="0" rtlCol="0">
            <a:no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1017422444"/>
      </p:ext>
    </p:extLst>
  </p:cSld>
  <p:clrMap bg1="lt1" tx1="dk1" bg2="lt2" tx2="dk2" accent1="accent1" accent2="accent2" accent3="accent3" accent4="accent4" accent5="accent5" accent6="accent6" hlink="hlink" folHlink="folHlink"/>
  <p:sldLayoutIdLst>
    <p:sldLayoutId id="2147484371" r:id="rId1"/>
    <p:sldLayoutId id="2147484372" r:id="rId2"/>
    <p:sldLayoutId id="2147484373" r:id="rId3"/>
    <p:sldLayoutId id="2147484374" r:id="rId4"/>
    <p:sldLayoutId id="2147484375" r:id="rId5"/>
    <p:sldLayoutId id="2147484376" r:id="rId6"/>
    <p:sldLayoutId id="2147484377" r:id="rId7"/>
    <p:sldLayoutId id="2147484378" r:id="rId8"/>
    <p:sldLayoutId id="2147484379" r:id="rId9"/>
    <p:sldLayoutId id="2147484380" r:id="rId10"/>
  </p:sldLayoutIdLst>
  <p:hf hdr="0" dt="0"/>
  <p:txStyles>
    <p:titleStyle>
      <a:lvl1pPr algn="l" defTabSz="914116" rtl="0" eaLnBrk="1" latinLnBrk="0" hangingPunct="1">
        <a:spcBef>
          <a:spcPct val="0"/>
        </a:spcBef>
        <a:buNone/>
        <a:defRPr kumimoji="1" sz="1845" b="1" kern="1200">
          <a:solidFill>
            <a:schemeClr val="tx1"/>
          </a:solidFill>
          <a:latin typeface="+mj-lt"/>
          <a:ea typeface="+mj-ea"/>
          <a:cs typeface="+mj-cs"/>
        </a:defRPr>
      </a:lvl1pPr>
    </p:titleStyle>
    <p:bodyStyle>
      <a:lvl1pPr marL="0" marR="0" indent="0" algn="l" defTabSz="914116" rtl="0" eaLnBrk="1" fontAlgn="auto" latinLnBrk="0" hangingPunct="1">
        <a:lnSpc>
          <a:spcPct val="106000"/>
        </a:lnSpc>
        <a:spcBef>
          <a:spcPts val="975"/>
        </a:spcBef>
        <a:spcAft>
          <a:spcPts val="0"/>
        </a:spcAft>
        <a:buClrTx/>
        <a:buSzPct val="100000"/>
        <a:buFont typeface="Arial" panose="020B0604020202020204" pitchFamily="34" charset="0"/>
        <a:buNone/>
        <a:tabLst/>
        <a:defRPr kumimoji="1" sz="1108" b="0" kern="1200">
          <a:solidFill>
            <a:schemeClr val="tx1"/>
          </a:solidFill>
          <a:latin typeface="+mn-lt"/>
          <a:ea typeface="+mn-ea"/>
          <a:cs typeface="+mn-cs"/>
        </a:defRPr>
      </a:lvl1pPr>
      <a:lvl2pPr marL="159464" marR="0" indent="-159464" algn="l" defTabSz="914116" rtl="0" eaLnBrk="1" fontAlgn="auto" latinLnBrk="0" hangingPunct="1">
        <a:lnSpc>
          <a:spcPct val="106000"/>
        </a:lnSpc>
        <a:spcBef>
          <a:spcPts val="975"/>
        </a:spcBef>
        <a:spcAft>
          <a:spcPts val="0"/>
        </a:spcAft>
        <a:buClrTx/>
        <a:buSzPct val="100000"/>
        <a:buFont typeface="Wingdings" panose="05000000000000000000" pitchFamily="2" charset="2"/>
        <a:buChar char="n"/>
        <a:tabLst/>
        <a:defRPr kumimoji="1" lang="en-US" sz="1108" b="0" kern="1200" dirty="0" smtClean="0">
          <a:solidFill>
            <a:schemeClr val="tx1"/>
          </a:solidFill>
          <a:latin typeface="+mn-lt"/>
          <a:ea typeface="+mn-ea"/>
          <a:cs typeface="+mn-cs"/>
        </a:defRPr>
      </a:lvl2pPr>
      <a:lvl3pPr marL="318927" marR="0" indent="-159464" algn="l" defTabSz="914116" rtl="0" eaLnBrk="1" fontAlgn="auto" latinLnBrk="0" hangingPunct="1">
        <a:lnSpc>
          <a:spcPct val="106000"/>
        </a:lnSpc>
        <a:spcBef>
          <a:spcPts val="443"/>
        </a:spcBef>
        <a:spcAft>
          <a:spcPts val="0"/>
        </a:spcAft>
        <a:buClrTx/>
        <a:buSzPct val="100000"/>
        <a:buFont typeface="Wingdings" panose="05000000000000000000" pitchFamily="2" charset="2"/>
        <a:buChar char="Ø"/>
        <a:tabLst/>
        <a:defRPr kumimoji="1" lang="en-US" sz="1108" b="0" kern="1200" dirty="0" smtClean="0">
          <a:solidFill>
            <a:schemeClr val="tx1"/>
          </a:solidFill>
          <a:latin typeface="+mn-lt"/>
          <a:ea typeface="+mn-ea"/>
          <a:cs typeface="+mn-cs"/>
        </a:defRPr>
      </a:lvl3pPr>
      <a:lvl4pPr marL="478391" marR="0" indent="-159464" algn="l" defTabSz="914116" rtl="0" eaLnBrk="1" fontAlgn="auto" latinLnBrk="0" hangingPunct="1">
        <a:lnSpc>
          <a:spcPct val="106000"/>
        </a:lnSpc>
        <a:spcBef>
          <a:spcPts val="222"/>
        </a:spcBef>
        <a:spcAft>
          <a:spcPts val="0"/>
        </a:spcAft>
        <a:buClrTx/>
        <a:buSzPct val="100000"/>
        <a:buFont typeface="Arial" panose="020B0604020202020204" pitchFamily="34" charset="0"/>
        <a:buChar char="•"/>
        <a:tabLst/>
        <a:defRPr kumimoji="1" lang="en-US" sz="1108" b="0" kern="1200" baseline="0" dirty="0" smtClean="0">
          <a:solidFill>
            <a:schemeClr val="tx1"/>
          </a:solidFill>
          <a:latin typeface="+mn-lt"/>
          <a:ea typeface="+mn-ea"/>
          <a:cs typeface="+mn-cs"/>
        </a:defRPr>
      </a:lvl4pPr>
      <a:lvl5pPr marL="532634" indent="-176345" algn="l" defTabSz="798264" rtl="0" eaLnBrk="1" latinLnBrk="0" hangingPunct="1">
        <a:spcBef>
          <a:spcPts val="0"/>
        </a:spcBef>
        <a:spcAft>
          <a:spcPts val="1000"/>
        </a:spcAft>
        <a:buClrTx/>
        <a:buSzPct val="100000"/>
        <a:buFont typeface="Verdana" panose="020B0604030504040204" pitchFamily="34" charset="0"/>
        <a:buChar char="−"/>
        <a:tabLst/>
        <a:defRPr kumimoji="1" lang="en-US" sz="1100" kern="1200" baseline="0" dirty="0" smtClean="0">
          <a:solidFill>
            <a:schemeClr val="tx1"/>
          </a:solidFill>
          <a:latin typeface="+mn-lt"/>
          <a:ea typeface="+mn-ea"/>
          <a:cs typeface="+mn-cs"/>
        </a:defRPr>
      </a:lvl5pPr>
      <a:lvl6pPr marL="532634" indent="-176345" algn="l" defTabSz="914116" rtl="0" eaLnBrk="1" latinLnBrk="0" hangingPunct="1">
        <a:spcBef>
          <a:spcPts val="0"/>
        </a:spcBef>
        <a:spcAft>
          <a:spcPts val="1000"/>
        </a:spcAft>
        <a:buFont typeface="Verdana" panose="020B0604030504040204" pitchFamily="34" charset="0"/>
        <a:buChar char="−"/>
        <a:defRPr kumimoji="1" sz="1200" kern="1200" baseline="0">
          <a:solidFill>
            <a:schemeClr val="tx1"/>
          </a:solidFill>
          <a:latin typeface="+mn-lt"/>
          <a:ea typeface="+mn-ea"/>
          <a:cs typeface="+mn-cs"/>
        </a:defRPr>
      </a:lvl6pPr>
      <a:lvl7pPr marL="532634" indent="-176345" algn="l" defTabSz="914116" rtl="0" eaLnBrk="1" latinLnBrk="0" hangingPunct="1">
        <a:spcBef>
          <a:spcPts val="0"/>
        </a:spcBef>
        <a:spcAft>
          <a:spcPts val="1000"/>
        </a:spcAft>
        <a:buFont typeface="Verdana" panose="020B0604030504040204" pitchFamily="34" charset="0"/>
        <a:buChar char="−"/>
        <a:defRPr kumimoji="1" sz="1200" kern="1200">
          <a:solidFill>
            <a:schemeClr val="tx1"/>
          </a:solidFill>
          <a:latin typeface="+mn-lt"/>
          <a:ea typeface="+mn-ea"/>
          <a:cs typeface="+mn-cs"/>
        </a:defRPr>
      </a:lvl7pPr>
      <a:lvl8pPr marL="532634" indent="-176345" algn="l" defTabSz="914116" rtl="0" eaLnBrk="1" latinLnBrk="0" hangingPunct="1">
        <a:spcBef>
          <a:spcPts val="0"/>
        </a:spcBef>
        <a:spcAft>
          <a:spcPts val="1000"/>
        </a:spcAft>
        <a:buFont typeface="Verdana" panose="020B0604030504040204" pitchFamily="34" charset="0"/>
        <a:buChar char="−"/>
        <a:defRPr kumimoji="1" sz="1200" kern="1200" baseline="0">
          <a:solidFill>
            <a:schemeClr val="tx1"/>
          </a:solidFill>
          <a:latin typeface="+mn-lt"/>
          <a:ea typeface="+mn-ea"/>
          <a:cs typeface="+mn-cs"/>
        </a:defRPr>
      </a:lvl8pPr>
      <a:lvl9pPr marL="532634" indent="-176345" algn="l" defTabSz="914116" rtl="0" eaLnBrk="1" latinLnBrk="0" hangingPunct="1">
        <a:spcBef>
          <a:spcPts val="0"/>
        </a:spcBef>
        <a:spcAft>
          <a:spcPts val="1000"/>
        </a:spcAft>
        <a:buFont typeface="Verdana" panose="020B0604030504040204" pitchFamily="34" charset="0"/>
        <a:buChar char="−"/>
        <a:defRPr kumimoji="1" sz="1200" kern="1200" baseline="0">
          <a:solidFill>
            <a:schemeClr val="tx1"/>
          </a:solidFill>
          <a:latin typeface="+mn-lt"/>
          <a:ea typeface="+mn-ea"/>
          <a:cs typeface="+mn-cs"/>
        </a:defRPr>
      </a:lvl9pPr>
    </p:bodyStyle>
    <p:otherStyle>
      <a:defPPr>
        <a:defRPr lang="en-US"/>
      </a:defPPr>
      <a:lvl1pPr marL="0" algn="l" defTabSz="914116" rtl="0" eaLnBrk="1" latinLnBrk="0" hangingPunct="1">
        <a:defRPr kumimoji="1" sz="1799" kern="1200">
          <a:solidFill>
            <a:schemeClr val="tx1"/>
          </a:solidFill>
          <a:latin typeface="+mn-lt"/>
          <a:ea typeface="+mn-ea"/>
          <a:cs typeface="+mn-cs"/>
        </a:defRPr>
      </a:lvl1pPr>
      <a:lvl2pPr marL="457059" algn="l" defTabSz="914116" rtl="0" eaLnBrk="1" latinLnBrk="0" hangingPunct="1">
        <a:defRPr kumimoji="1" sz="1799" kern="1200">
          <a:solidFill>
            <a:schemeClr val="tx1"/>
          </a:solidFill>
          <a:latin typeface="+mn-lt"/>
          <a:ea typeface="+mn-ea"/>
          <a:cs typeface="+mn-cs"/>
        </a:defRPr>
      </a:lvl2pPr>
      <a:lvl3pPr marL="914116" algn="l" defTabSz="914116" rtl="0" eaLnBrk="1" latinLnBrk="0" hangingPunct="1">
        <a:defRPr kumimoji="1" sz="1799" kern="1200">
          <a:solidFill>
            <a:schemeClr val="tx1"/>
          </a:solidFill>
          <a:latin typeface="+mn-lt"/>
          <a:ea typeface="+mn-ea"/>
          <a:cs typeface="+mn-cs"/>
        </a:defRPr>
      </a:lvl3pPr>
      <a:lvl4pPr marL="1371173" algn="l" defTabSz="914116" rtl="0" eaLnBrk="1" latinLnBrk="0" hangingPunct="1">
        <a:defRPr kumimoji="1" sz="1799" kern="1200">
          <a:solidFill>
            <a:schemeClr val="tx1"/>
          </a:solidFill>
          <a:latin typeface="+mn-lt"/>
          <a:ea typeface="+mn-ea"/>
          <a:cs typeface="+mn-cs"/>
        </a:defRPr>
      </a:lvl4pPr>
      <a:lvl5pPr marL="1828229" algn="l" defTabSz="914116" rtl="0" eaLnBrk="1" latinLnBrk="0" hangingPunct="1">
        <a:defRPr kumimoji="1" sz="1799" kern="1200">
          <a:solidFill>
            <a:schemeClr val="tx1"/>
          </a:solidFill>
          <a:latin typeface="+mn-lt"/>
          <a:ea typeface="+mn-ea"/>
          <a:cs typeface="+mn-cs"/>
        </a:defRPr>
      </a:lvl5pPr>
      <a:lvl6pPr marL="2285288" algn="l" defTabSz="914116" rtl="0" eaLnBrk="1" latinLnBrk="0" hangingPunct="1">
        <a:defRPr kumimoji="1" sz="1799" kern="1200">
          <a:solidFill>
            <a:schemeClr val="tx1"/>
          </a:solidFill>
          <a:latin typeface="+mn-lt"/>
          <a:ea typeface="+mn-ea"/>
          <a:cs typeface="+mn-cs"/>
        </a:defRPr>
      </a:lvl6pPr>
      <a:lvl7pPr marL="2742346" algn="l" defTabSz="914116" rtl="0" eaLnBrk="1" latinLnBrk="0" hangingPunct="1">
        <a:defRPr kumimoji="1" sz="1799" kern="1200">
          <a:solidFill>
            <a:schemeClr val="tx1"/>
          </a:solidFill>
          <a:latin typeface="+mn-lt"/>
          <a:ea typeface="+mn-ea"/>
          <a:cs typeface="+mn-cs"/>
        </a:defRPr>
      </a:lvl7pPr>
      <a:lvl8pPr marL="3199403" algn="l" defTabSz="914116" rtl="0" eaLnBrk="1" latinLnBrk="0" hangingPunct="1">
        <a:defRPr kumimoji="1" sz="1799" kern="1200">
          <a:solidFill>
            <a:schemeClr val="tx1"/>
          </a:solidFill>
          <a:latin typeface="+mn-lt"/>
          <a:ea typeface="+mn-ea"/>
          <a:cs typeface="+mn-cs"/>
        </a:defRPr>
      </a:lvl8pPr>
      <a:lvl9pPr marL="3656461" algn="l" defTabSz="914116" rtl="0" eaLnBrk="1" latinLnBrk="0" hangingPunct="1">
        <a:defRPr kumimoji="1"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3120">
          <p15:clr>
            <a:srgbClr val="A4A3A4"/>
          </p15:clr>
        </p15:guide>
        <p15:guide id="1" orient="horz" pos="96">
          <p15:clr>
            <a:srgbClr val="A4A3A4"/>
          </p15:clr>
        </p15:guide>
        <p15:guide id="2" pos="3007">
          <p15:clr>
            <a:srgbClr val="A4A3A4"/>
          </p15:clr>
        </p15:guide>
        <p15:guide id="3" pos="3233">
          <p15:clr>
            <a:srgbClr val="A4A3A4"/>
          </p15:clr>
        </p15:guide>
        <p15:guide id="4" pos="5978">
          <p15:clr>
            <a:srgbClr val="A4A3A4"/>
          </p15:clr>
        </p15:guide>
        <p15:guide id="5" pos="262">
          <p15:clr>
            <a:srgbClr val="A4A3A4"/>
          </p15:clr>
        </p15:guide>
        <p15:guide id="6" orient="horz" pos="504">
          <p15:clr>
            <a:srgbClr val="A4A3A4"/>
          </p15:clr>
        </p15:guide>
        <p15:guide id="7" orient="horz" pos="640">
          <p15:clr>
            <a:srgbClr val="A4A3A4"/>
          </p15:clr>
        </p15:guide>
        <p15:guide id="8" orient="horz" pos="935">
          <p15:clr>
            <a:srgbClr val="A4A3A4"/>
          </p15:clr>
        </p15:guide>
        <p15:guide id="9" orient="horz" pos="3974">
          <p15:clr>
            <a:srgbClr val="A4A3A4"/>
          </p15:clr>
        </p15:guide>
        <p15:guide id="10" orient="horz" pos="4156">
          <p15:clr>
            <a:srgbClr val="A4A3A4"/>
          </p15:clr>
        </p15:guide>
        <p15:guide id="11" orient="horz" pos="4269">
          <p15:clr>
            <a:srgbClr val="A4A3A4"/>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2"/>
            </p:custDataLst>
            <p:extLst/>
          </p:nvPr>
        </p:nvGraphicFramePr>
        <p:xfrm>
          <a:off x="1588" y="1592"/>
          <a:ext cx="1586" cy="1587"/>
        </p:xfrm>
        <a:graphic>
          <a:graphicData uri="http://schemas.openxmlformats.org/presentationml/2006/ole">
            <mc:AlternateContent xmlns:mc="http://schemas.openxmlformats.org/markup-compatibility/2006">
              <mc:Choice xmlns:v="urn:schemas-microsoft-com:vml" Requires="v">
                <p:oleObj spid="_x0000_s9263" name="think-cell Slide" r:id="rId13" imgW="444" imgH="443" progId="TCLayout.ActiveDocument.1">
                  <p:embed/>
                </p:oleObj>
              </mc:Choice>
              <mc:Fallback>
                <p:oleObj name="think-cell Slide" r:id="rId13" imgW="444" imgH="443" progId="TCLayout.ActiveDocument.1">
                  <p:embed/>
                  <p:pic>
                    <p:nvPicPr>
                      <p:cNvPr id="4" name="オブジェクト 3" hidden="1"/>
                      <p:cNvPicPr/>
                      <p:nvPr/>
                    </p:nvPicPr>
                    <p:blipFill>
                      <a:blip r:embed="rId14"/>
                      <a:stretch>
                        <a:fillRect/>
                      </a:stretch>
                    </p:blipFill>
                    <p:spPr>
                      <a:xfrm>
                        <a:off x="1588" y="1592"/>
                        <a:ext cx="158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16867" y="136800"/>
            <a:ext cx="9069092" cy="6516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9" name="スライド番号プレースホルダ 9"/>
          <p:cNvSpPr>
            <a:spLocks noGrp="1"/>
          </p:cNvSpPr>
          <p:nvPr>
            <p:ph type="sldNum" sz="quarter" idx="4"/>
          </p:nvPr>
        </p:nvSpPr>
        <p:spPr bwMode="gray">
          <a:xfrm>
            <a:off x="417466" y="6588000"/>
            <a:ext cx="179942" cy="169200"/>
          </a:xfrm>
          <a:prstGeom prst="rect">
            <a:avLst/>
          </a:prstGeom>
        </p:spPr>
        <p:txBody>
          <a:bodyPr vert="horz" wrap="none" lIns="0" tIns="0" rIns="0" bIns="0" rtlCol="0" anchor="b" anchorCtr="0"/>
          <a:lstStyle>
            <a:lvl1pPr algn="r">
              <a:defRPr sz="900">
                <a:solidFill>
                  <a:schemeClr val="tx1"/>
                </a:solidFill>
                <a:latin typeface="+mn-lt"/>
                <a:cs typeface="Arial" pitchFamily="34" charset="0"/>
              </a:defRPr>
            </a:lvl1pPr>
          </a:lstStyle>
          <a:p>
            <a:pPr fontAlgn="auto">
              <a:spcBef>
                <a:spcPts val="0"/>
              </a:spcBef>
              <a:spcAft>
                <a:spcPts val="0"/>
              </a:spcAft>
            </a:pPr>
            <a:fld id="{AA5FCFE5-FE56-4EF1-80A8-07776887C2A1}" type="slidenum">
              <a:rPr lang="ja-JP" altLang="en-US" smtClean="0"/>
              <a:pPr fontAlgn="auto">
                <a:spcBef>
                  <a:spcPts val="0"/>
                </a:spcBef>
                <a:spcAft>
                  <a:spcPts val="0"/>
                </a:spcAft>
              </a:pPr>
              <a:t>‹#›</a:t>
            </a:fld>
            <a:endParaRPr lang="ja-JP" altLang="en-US" dirty="0"/>
          </a:p>
        </p:txBody>
      </p:sp>
      <p:sp>
        <p:nvSpPr>
          <p:cNvPr id="3" name="テキスト プレースホルダー 2"/>
          <p:cNvSpPr>
            <a:spLocks noGrp="1"/>
          </p:cNvSpPr>
          <p:nvPr>
            <p:ph type="body" idx="1"/>
          </p:nvPr>
        </p:nvSpPr>
        <p:spPr bwMode="gray">
          <a:xfrm>
            <a:off x="416866" y="1476000"/>
            <a:ext cx="4354604" cy="4824000"/>
          </a:xfrm>
          <a:prstGeom prst="rect">
            <a:avLst/>
          </a:prstGeom>
        </p:spPr>
        <p:txBody>
          <a:bodyPr vert="horz" lIns="72000" tIns="0" rIns="0" bIns="0" rtlCol="0">
            <a:no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1782163726"/>
      </p:ext>
    </p:extLst>
  </p:cSld>
  <p:clrMap bg1="lt1" tx1="dk1" bg2="lt2" tx2="dk2" accent1="accent1" accent2="accent2" accent3="accent3" accent4="accent4" accent5="accent5" accent6="accent6" hlink="hlink" folHlink="folHlink"/>
  <p:sldLayoutIdLst>
    <p:sldLayoutId id="2147484382" r:id="rId1"/>
    <p:sldLayoutId id="2147484383" r:id="rId2"/>
    <p:sldLayoutId id="2147484384" r:id="rId3"/>
    <p:sldLayoutId id="2147484385" r:id="rId4"/>
    <p:sldLayoutId id="2147484386" r:id="rId5"/>
    <p:sldLayoutId id="2147484387" r:id="rId6"/>
    <p:sldLayoutId id="2147484388" r:id="rId7"/>
    <p:sldLayoutId id="2147484389" r:id="rId8"/>
    <p:sldLayoutId id="2147484390" r:id="rId9"/>
  </p:sldLayoutIdLst>
  <p:hf hdr="0" dt="0"/>
  <p:txStyles>
    <p:titleStyle>
      <a:lvl1pPr algn="l" defTabSz="990267" rtl="0" eaLnBrk="1" latinLnBrk="0" hangingPunct="1">
        <a:spcBef>
          <a:spcPct val="0"/>
        </a:spcBef>
        <a:buNone/>
        <a:defRPr kumimoji="1" sz="1999" b="1" kern="1200">
          <a:solidFill>
            <a:schemeClr val="tx1"/>
          </a:solidFill>
          <a:latin typeface="+mj-lt"/>
          <a:ea typeface="+mj-ea"/>
          <a:cs typeface="+mj-cs"/>
        </a:defRPr>
      </a:lvl1pPr>
    </p:titleStyle>
    <p:bodyStyle>
      <a:lvl1pPr marL="0" marR="0" indent="0" algn="l" defTabSz="990267" rtl="0" eaLnBrk="1" fontAlgn="auto" latinLnBrk="0" hangingPunct="1">
        <a:lnSpc>
          <a:spcPct val="106000"/>
        </a:lnSpc>
        <a:spcBef>
          <a:spcPts val="1056"/>
        </a:spcBef>
        <a:spcAft>
          <a:spcPts val="0"/>
        </a:spcAft>
        <a:buClrTx/>
        <a:buSzPct val="100000"/>
        <a:buFont typeface="Arial" panose="020B0604020202020204" pitchFamily="34" charset="0"/>
        <a:buNone/>
        <a:tabLst/>
        <a:defRPr kumimoji="1" sz="1200" b="0" kern="1200">
          <a:solidFill>
            <a:schemeClr val="tx1"/>
          </a:solidFill>
          <a:latin typeface="+mn-lt"/>
          <a:ea typeface="+mn-ea"/>
          <a:cs typeface="+mn-cs"/>
        </a:defRPr>
      </a:lvl1pPr>
      <a:lvl2pPr marL="172748" marR="0" indent="-172748" algn="l" defTabSz="990267"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496" marR="0" indent="-172748" algn="l" defTabSz="990267"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244" marR="0" indent="-172748" algn="l" defTabSz="990267"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006" indent="-191036" algn="l" defTabSz="86476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006" indent="-191036" algn="l" defTabSz="990267"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006" indent="-191036" algn="l" defTabSz="990267"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006" indent="-191036" algn="l" defTabSz="990267"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006" indent="-191036" algn="l" defTabSz="990267"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267" rtl="0" eaLnBrk="1" latinLnBrk="0" hangingPunct="1">
        <a:defRPr kumimoji="1" sz="1949" kern="1200">
          <a:solidFill>
            <a:schemeClr val="tx1"/>
          </a:solidFill>
          <a:latin typeface="+mn-lt"/>
          <a:ea typeface="+mn-ea"/>
          <a:cs typeface="+mn-cs"/>
        </a:defRPr>
      </a:lvl1pPr>
      <a:lvl2pPr marL="495134" algn="l" defTabSz="990267" rtl="0" eaLnBrk="1" latinLnBrk="0" hangingPunct="1">
        <a:defRPr kumimoji="1" sz="1949" kern="1200">
          <a:solidFill>
            <a:schemeClr val="tx1"/>
          </a:solidFill>
          <a:latin typeface="+mn-lt"/>
          <a:ea typeface="+mn-ea"/>
          <a:cs typeface="+mn-cs"/>
        </a:defRPr>
      </a:lvl2pPr>
      <a:lvl3pPr marL="990267" algn="l" defTabSz="990267" rtl="0" eaLnBrk="1" latinLnBrk="0" hangingPunct="1">
        <a:defRPr kumimoji="1" sz="1949" kern="1200">
          <a:solidFill>
            <a:schemeClr val="tx1"/>
          </a:solidFill>
          <a:latin typeface="+mn-lt"/>
          <a:ea typeface="+mn-ea"/>
          <a:cs typeface="+mn-cs"/>
        </a:defRPr>
      </a:lvl3pPr>
      <a:lvl4pPr marL="1485400" algn="l" defTabSz="990267" rtl="0" eaLnBrk="1" latinLnBrk="0" hangingPunct="1">
        <a:defRPr kumimoji="1" sz="1949" kern="1200">
          <a:solidFill>
            <a:schemeClr val="tx1"/>
          </a:solidFill>
          <a:latin typeface="+mn-lt"/>
          <a:ea typeface="+mn-ea"/>
          <a:cs typeface="+mn-cs"/>
        </a:defRPr>
      </a:lvl4pPr>
      <a:lvl5pPr marL="1980533" algn="l" defTabSz="990267" rtl="0" eaLnBrk="1" latinLnBrk="0" hangingPunct="1">
        <a:defRPr kumimoji="1" sz="1949" kern="1200">
          <a:solidFill>
            <a:schemeClr val="tx1"/>
          </a:solidFill>
          <a:latin typeface="+mn-lt"/>
          <a:ea typeface="+mn-ea"/>
          <a:cs typeface="+mn-cs"/>
        </a:defRPr>
      </a:lvl5pPr>
      <a:lvl6pPr marL="2475667" algn="l" defTabSz="990267" rtl="0" eaLnBrk="1" latinLnBrk="0" hangingPunct="1">
        <a:defRPr kumimoji="1" sz="1949" kern="1200">
          <a:solidFill>
            <a:schemeClr val="tx1"/>
          </a:solidFill>
          <a:latin typeface="+mn-lt"/>
          <a:ea typeface="+mn-ea"/>
          <a:cs typeface="+mn-cs"/>
        </a:defRPr>
      </a:lvl6pPr>
      <a:lvl7pPr marL="2970800" algn="l" defTabSz="990267" rtl="0" eaLnBrk="1" latinLnBrk="0" hangingPunct="1">
        <a:defRPr kumimoji="1" sz="1949" kern="1200">
          <a:solidFill>
            <a:schemeClr val="tx1"/>
          </a:solidFill>
          <a:latin typeface="+mn-lt"/>
          <a:ea typeface="+mn-ea"/>
          <a:cs typeface="+mn-cs"/>
        </a:defRPr>
      </a:lvl7pPr>
      <a:lvl8pPr marL="3465933" algn="l" defTabSz="990267" rtl="0" eaLnBrk="1" latinLnBrk="0" hangingPunct="1">
        <a:defRPr kumimoji="1" sz="1949" kern="1200">
          <a:solidFill>
            <a:schemeClr val="tx1"/>
          </a:solidFill>
          <a:latin typeface="+mn-lt"/>
          <a:ea typeface="+mn-ea"/>
          <a:cs typeface="+mn-cs"/>
        </a:defRPr>
      </a:lvl8pPr>
      <a:lvl9pPr marL="3961066" algn="l" defTabSz="990267" rtl="0" eaLnBrk="1" latinLnBrk="0" hangingPunct="1">
        <a:defRPr kumimoji="1" sz="194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3120">
          <p15:clr>
            <a:srgbClr val="A4A3A4"/>
          </p15:clr>
        </p15:guide>
        <p15:guide id="1" orient="horz" pos="96">
          <p15:clr>
            <a:srgbClr val="A4A3A4"/>
          </p15:clr>
        </p15:guide>
        <p15:guide id="2" pos="3007">
          <p15:clr>
            <a:srgbClr val="A4A3A4"/>
          </p15:clr>
        </p15:guide>
        <p15:guide id="3" pos="3233">
          <p15:clr>
            <a:srgbClr val="A4A3A4"/>
          </p15:clr>
        </p15:guide>
        <p15:guide id="4" pos="5978">
          <p15:clr>
            <a:srgbClr val="A4A3A4"/>
          </p15:clr>
        </p15:guide>
        <p15:guide id="5" pos="262">
          <p15:clr>
            <a:srgbClr val="A4A3A4"/>
          </p15:clr>
        </p15:guide>
        <p15:guide id="6" orient="horz" pos="504">
          <p15:clr>
            <a:srgbClr val="A4A3A4"/>
          </p15:clr>
        </p15:guide>
        <p15:guide id="7" orient="horz" pos="640">
          <p15:clr>
            <a:srgbClr val="A4A3A4"/>
          </p15:clr>
        </p15:guide>
        <p15:guide id="8" orient="horz" pos="935">
          <p15:clr>
            <a:srgbClr val="A4A3A4"/>
          </p15:clr>
        </p15:guide>
        <p15:guide id="9" orient="horz" pos="3974">
          <p15:clr>
            <a:srgbClr val="A4A3A4"/>
          </p15:clr>
        </p15:guide>
        <p15:guide id="10" orient="horz" pos="4156">
          <p15:clr>
            <a:srgbClr val="A4A3A4"/>
          </p15:clr>
        </p15:guide>
        <p15:guide id="11" orient="horz" pos="4269">
          <p15:clr>
            <a:srgbClr val="A4A3A4"/>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0" y="116633"/>
            <a:ext cx="9902825"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38" y="693068"/>
            <a:ext cx="9648341"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grpSp>
        <p:nvGrpSpPr>
          <p:cNvPr id="5" name="グループ化 4"/>
          <p:cNvGrpSpPr/>
          <p:nvPr/>
        </p:nvGrpSpPr>
        <p:grpSpPr>
          <a:xfrm>
            <a:off x="-2678840" y="3389313"/>
            <a:ext cx="2459836" cy="1514475"/>
            <a:chOff x="-2679700" y="3389313"/>
            <a:chExt cx="2460625" cy="1514475"/>
          </a:xfrm>
        </p:grpSpPr>
        <p:sp>
          <p:nvSpPr>
            <p:cNvPr id="1037" name="Rectangle 20"/>
            <p:cNvSpPr>
              <a:spLocks noChangeArrowheads="1"/>
            </p:cNvSpPr>
            <p:nvPr/>
          </p:nvSpPr>
          <p:spPr bwMode="auto">
            <a:xfrm>
              <a:off x="-2679700" y="3934064"/>
              <a:ext cx="2460625" cy="578959"/>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prstClr val="black"/>
                </a:solidFill>
                <a:latin typeface="Arial" charset="0"/>
                <a:ea typeface="HGPｺﾞｼｯｸM" pitchFamily="50" charset="-128"/>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Times New Roman" pitchFamily="18" charset="0"/>
                    <a:ea typeface="HGPｺﾞｼｯｸE" pitchFamily="50" charset="-128"/>
                  </a:rPr>
                  <a:t>Sky blue</a:t>
                </a:r>
                <a:endParaRPr kumimoji="0" lang="en-GB" altLang="ja-JP" sz="1100" dirty="0">
                  <a:solidFill>
                    <a:prstClr val="black"/>
                  </a:solidFill>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a:t>
                </a:r>
                <a:r>
                  <a:rPr kumimoji="0" lang="en-US" altLang="ja-JP" sz="1100" dirty="0">
                    <a:solidFill>
                      <a:prstClr val="black"/>
                    </a:solidFill>
                    <a:latin typeface="Times New Roman" pitchFamily="18" charset="0"/>
                    <a:ea typeface="HGPｺﾞｼｯｸE" pitchFamily="50" charset="-128"/>
                  </a:rPr>
                  <a:t>00</a:t>
                </a:r>
                <a:r>
                  <a:rPr kumimoji="0" lang="en-GB" altLang="ja-JP" sz="1100" dirty="0">
                    <a:solidFill>
                      <a:prstClr val="black"/>
                    </a:solidFill>
                    <a:latin typeface="Times New Roman" pitchFamily="18" charset="0"/>
                    <a:ea typeface="HGPｺﾞｼｯｸE" pitchFamily="50" charset="-128"/>
                  </a:rPr>
                  <a:t>0,17</a:t>
                </a:r>
                <a:r>
                  <a:rPr kumimoji="0" lang="en-US" altLang="ja-JP" sz="1100" dirty="0">
                    <a:solidFill>
                      <a:prstClr val="black"/>
                    </a:solidFill>
                    <a:latin typeface="Times New Roman" pitchFamily="18" charset="0"/>
                    <a:ea typeface="HGPｺﾞｼｯｸE" pitchFamily="50" charset="-128"/>
                  </a:rPr>
                  <a:t>6</a:t>
                </a:r>
                <a:r>
                  <a:rPr kumimoji="0" lang="en-GB" altLang="ja-JP" sz="1100" dirty="0">
                    <a:solidFill>
                      <a:prstClr val="black"/>
                    </a:solidFill>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Times New Roman" pitchFamily="18" charset="0"/>
                  <a:ea typeface="HGPｺﾞｼｯｸE" pitchFamily="50" charset="-128"/>
                </a:rPr>
                <a:t>MOEJ</a:t>
              </a:r>
              <a:r>
                <a:rPr kumimoji="0" lang="en-GB" altLang="ja-JP" sz="1200" b="1" dirty="0">
                  <a:solidFill>
                    <a:prstClr val="black"/>
                  </a:solidFill>
                  <a:latin typeface="Times New Roman" pitchFamily="18" charset="0"/>
                  <a:ea typeface="HGPｺﾞｼｯｸE" pitchFamily="50" charset="-128"/>
                </a:rPr>
                <a:t> colour balance</a:t>
              </a:r>
            </a:p>
          </p:txBody>
        </p:sp>
      </p:grpSp>
      <p:cxnSp>
        <p:nvCxnSpPr>
          <p:cNvPr id="19" name="直線コネクタ 18"/>
          <p:cNvCxnSpPr/>
          <p:nvPr/>
        </p:nvCxnSpPr>
        <p:spPr bwMode="auto">
          <a:xfrm>
            <a:off x="12593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39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4872"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2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50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582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05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2124"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42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88671" y="76200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88671" y="126558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88671" y="140846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88671" y="544512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88671" y="6669088"/>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095"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36" name="テキスト ボックス 35"/>
          <p:cNvSpPr txBox="1"/>
          <p:nvPr/>
        </p:nvSpPr>
        <p:spPr>
          <a:xfrm>
            <a:off x="177517" y="-1437065"/>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13.00</a:t>
            </a:r>
            <a:endParaRPr lang="ja-JP" altLang="en-US" sz="1000" dirty="0">
              <a:solidFill>
                <a:prstClr val="black"/>
              </a:solidFill>
              <a:latin typeface="Segoe UI"/>
              <a:ea typeface="メイリオ"/>
            </a:endParaRPr>
          </a:p>
        </p:txBody>
      </p:sp>
      <p:sp>
        <p:nvSpPr>
          <p:cNvPr id="37" name="テキスト ボックス 36"/>
          <p:cNvSpPr txBox="1"/>
          <p:nvPr/>
        </p:nvSpPr>
        <p:spPr>
          <a:xfrm>
            <a:off x="632318" y="-1437063"/>
            <a:ext cx="487477"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10.80</a:t>
            </a:r>
            <a:endParaRPr lang="ja-JP" altLang="en-US" sz="1000" dirty="0">
              <a:solidFill>
                <a:prstClr val="black"/>
              </a:solidFill>
              <a:latin typeface="Segoe UI"/>
              <a:ea typeface="メイリオ"/>
            </a:endParaRPr>
          </a:p>
        </p:txBody>
      </p:sp>
      <p:sp>
        <p:nvSpPr>
          <p:cNvPr id="38" name="テキスト ボックス 37"/>
          <p:cNvSpPr txBox="1"/>
          <p:nvPr/>
        </p:nvSpPr>
        <p:spPr>
          <a:xfrm>
            <a:off x="1224613"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39" name="テキスト ボックス 38"/>
          <p:cNvSpPr txBox="1"/>
          <p:nvPr/>
        </p:nvSpPr>
        <p:spPr>
          <a:xfrm>
            <a:off x="4435378" y="-1437063"/>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0" name="テキスト ボックス 39"/>
          <p:cNvSpPr txBox="1"/>
          <p:nvPr/>
        </p:nvSpPr>
        <p:spPr>
          <a:xfrm>
            <a:off x="5027675" y="-1437064"/>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1" name="テキスト ボックス 40"/>
          <p:cNvSpPr txBox="1"/>
          <p:nvPr/>
        </p:nvSpPr>
        <p:spPr>
          <a:xfrm>
            <a:off x="5959200" y="-1437064"/>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3.00</a:t>
            </a:r>
            <a:endParaRPr lang="ja-JP" altLang="en-US" sz="1000" dirty="0">
              <a:solidFill>
                <a:prstClr val="black"/>
              </a:solidFill>
              <a:latin typeface="Segoe UI"/>
              <a:ea typeface="メイリオ"/>
            </a:endParaRPr>
          </a:p>
        </p:txBody>
      </p:sp>
      <p:sp>
        <p:nvSpPr>
          <p:cNvPr id="42" name="テキスト ボックス 41"/>
          <p:cNvSpPr txBox="1"/>
          <p:nvPr/>
        </p:nvSpPr>
        <p:spPr>
          <a:xfrm>
            <a:off x="8567075"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43" name="テキスト ボックス 42"/>
          <p:cNvSpPr txBox="1"/>
          <p:nvPr/>
        </p:nvSpPr>
        <p:spPr>
          <a:xfrm>
            <a:off x="9718834"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44" name="テキスト ボックス 43"/>
          <p:cNvSpPr txBox="1"/>
          <p:nvPr/>
        </p:nvSpPr>
        <p:spPr>
          <a:xfrm>
            <a:off x="10871177" y="554728"/>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7.40</a:t>
            </a:r>
            <a:endParaRPr lang="ja-JP" altLang="en-US" sz="1000" dirty="0">
              <a:solidFill>
                <a:prstClr val="black"/>
              </a:solidFill>
              <a:latin typeface="Segoe UI"/>
              <a:ea typeface="メイリオ"/>
            </a:endParaRPr>
          </a:p>
        </p:txBody>
      </p:sp>
      <p:sp>
        <p:nvSpPr>
          <p:cNvPr id="45" name="テキスト ボックス 44"/>
          <p:cNvSpPr txBox="1"/>
          <p:nvPr/>
        </p:nvSpPr>
        <p:spPr>
          <a:xfrm>
            <a:off x="10871177" y="1022540"/>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6.00</a:t>
            </a:r>
            <a:endParaRPr lang="ja-JP" altLang="en-US" sz="1000" dirty="0">
              <a:solidFill>
                <a:prstClr val="black"/>
              </a:solidFill>
              <a:latin typeface="Segoe UI"/>
              <a:ea typeface="メイリオ"/>
            </a:endParaRPr>
          </a:p>
        </p:txBody>
      </p:sp>
      <p:sp>
        <p:nvSpPr>
          <p:cNvPr id="46" name="テキスト ボックス 45"/>
          <p:cNvSpPr txBox="1"/>
          <p:nvPr/>
        </p:nvSpPr>
        <p:spPr>
          <a:xfrm>
            <a:off x="10871177" y="1421161"/>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7" name="テキスト ボックス 46"/>
          <p:cNvSpPr txBox="1"/>
          <p:nvPr/>
        </p:nvSpPr>
        <p:spPr>
          <a:xfrm>
            <a:off x="10871177" y="5445126"/>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8" name="テキスト ボックス 47"/>
          <p:cNvSpPr txBox="1"/>
          <p:nvPr/>
        </p:nvSpPr>
        <p:spPr>
          <a:xfrm>
            <a:off x="10871177" y="6669089"/>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9.00</a:t>
            </a:r>
            <a:endParaRPr lang="ja-JP" altLang="en-US" sz="1000" dirty="0">
              <a:solidFill>
                <a:prstClr val="black"/>
              </a:solidFill>
              <a:latin typeface="Segoe UI"/>
              <a:ea typeface="メイリオ"/>
            </a:endParaRPr>
          </a:p>
        </p:txBody>
      </p:sp>
    </p:spTree>
    <p:extLst>
      <p:ext uri="{BB962C8B-B14F-4D97-AF65-F5344CB8AC3E}">
        <p14:creationId xmlns:p14="http://schemas.microsoft.com/office/powerpoint/2010/main" val="3620416010"/>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8" r:id="rId5"/>
    <p:sldLayoutId id="2147484399" r:id="rId6"/>
    <p:sldLayoutId id="2147484400" r:id="rId7"/>
  </p:sldLayoutIdLst>
  <p:hf hdr="0" ftr="0" dt="0"/>
  <p:txStyles>
    <p:title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6088" indent="-176213"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8038" indent="-182563"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0819" y="365126"/>
            <a:ext cx="8541187"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0819" y="1825625"/>
            <a:ext cx="8541187"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0819" y="6356351"/>
            <a:ext cx="2228136"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E7C12CC1-C848-4AB9-BCC3-8DFDBA9EC38E}" type="datetimeFigureOut">
              <a:rPr kumimoji="1" lang="ja-JP" altLang="en-US" smtClean="0"/>
              <a:t>2018/5/15</a:t>
            </a:fld>
            <a:endParaRPr kumimoji="1" lang="ja-JP" altLang="en-US"/>
          </a:p>
        </p:txBody>
      </p:sp>
      <p:sp>
        <p:nvSpPr>
          <p:cNvPr id="5" name="フッター プレースホルダー 4"/>
          <p:cNvSpPr>
            <a:spLocks noGrp="1"/>
          </p:cNvSpPr>
          <p:nvPr>
            <p:ph type="ftr" sz="quarter" idx="3"/>
          </p:nvPr>
        </p:nvSpPr>
        <p:spPr>
          <a:xfrm>
            <a:off x="3280311" y="6356351"/>
            <a:ext cx="3342203"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3870" y="6356351"/>
            <a:ext cx="2228136"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0151A726-C94B-419D-AB33-3ED000D7AEF7}" type="slidenum">
              <a:rPr kumimoji="1" lang="ja-JP" altLang="en-US" smtClean="0"/>
              <a:t>‹#›</a:t>
            </a:fld>
            <a:endParaRPr kumimoji="1" lang="ja-JP" altLang="en-US"/>
          </a:p>
        </p:txBody>
      </p:sp>
    </p:spTree>
    <p:extLst>
      <p:ext uri="{BB962C8B-B14F-4D97-AF65-F5344CB8AC3E}">
        <p14:creationId xmlns:p14="http://schemas.microsoft.com/office/powerpoint/2010/main" val="2348033439"/>
      </p:ext>
    </p:extLst>
  </p:cSld>
  <p:clrMap bg1="lt1" tx1="dk1" bg2="lt2" tx2="dk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2" r:id="rId11"/>
    <p:sldLayoutId id="2147484413" r:id="rId12"/>
    <p:sldLayoutId id="2147484414" r:id="rId13"/>
  </p:sldLayoutIdLst>
  <p:hf hdr="0" ftr="0" dt="0"/>
  <p:txStyles>
    <p:titleStyle>
      <a:lvl1pPr algn="l" defTabSz="742676" rtl="0" eaLnBrk="1" latinLnBrk="0" hangingPunct="1">
        <a:lnSpc>
          <a:spcPct val="90000"/>
        </a:lnSpc>
        <a:spcBef>
          <a:spcPct val="0"/>
        </a:spcBef>
        <a:buNone/>
        <a:defRPr kumimoji="1" sz="3574" kern="1200">
          <a:solidFill>
            <a:schemeClr val="tx1"/>
          </a:solidFill>
          <a:latin typeface="+mj-lt"/>
          <a:ea typeface="+mj-ea"/>
          <a:cs typeface="+mj-cs"/>
        </a:defRPr>
      </a:lvl1pPr>
    </p:titleStyle>
    <p:bodyStyle>
      <a:lvl1pPr marL="185669" indent="-185669" algn="l" defTabSz="742676" rtl="0" eaLnBrk="1" latinLnBrk="0" hangingPunct="1">
        <a:lnSpc>
          <a:spcPct val="90000"/>
        </a:lnSpc>
        <a:spcBef>
          <a:spcPts val="812"/>
        </a:spcBef>
        <a:buFont typeface="Arial" panose="020B0604020202020204" pitchFamily="34" charset="0"/>
        <a:buChar char="•"/>
        <a:defRPr kumimoji="1" sz="2274" kern="1200">
          <a:solidFill>
            <a:schemeClr val="tx1"/>
          </a:solidFill>
          <a:latin typeface="+mn-lt"/>
          <a:ea typeface="+mn-ea"/>
          <a:cs typeface="+mn-cs"/>
        </a:defRPr>
      </a:lvl1pPr>
      <a:lvl2pPr marL="557007" indent="-185669" algn="l" defTabSz="742676" rtl="0" eaLnBrk="1" latinLnBrk="0" hangingPunct="1">
        <a:lnSpc>
          <a:spcPct val="90000"/>
        </a:lnSpc>
        <a:spcBef>
          <a:spcPts val="406"/>
        </a:spcBef>
        <a:buFont typeface="Arial" panose="020B0604020202020204" pitchFamily="34" charset="0"/>
        <a:buChar char="•"/>
        <a:defRPr kumimoji="1" sz="1949" kern="1200">
          <a:solidFill>
            <a:schemeClr val="tx1"/>
          </a:solidFill>
          <a:latin typeface="+mn-lt"/>
          <a:ea typeface="+mn-ea"/>
          <a:cs typeface="+mn-cs"/>
        </a:defRPr>
      </a:lvl2pPr>
      <a:lvl3pPr marL="928345" indent="-185669" algn="l" defTabSz="742676" rtl="0" eaLnBrk="1" latinLnBrk="0" hangingPunct="1">
        <a:lnSpc>
          <a:spcPct val="90000"/>
        </a:lnSpc>
        <a:spcBef>
          <a:spcPts val="406"/>
        </a:spcBef>
        <a:buFont typeface="Arial" panose="020B0604020202020204" pitchFamily="34" charset="0"/>
        <a:buChar char="•"/>
        <a:defRPr kumimoji="1" sz="1624" kern="1200">
          <a:solidFill>
            <a:schemeClr val="tx1"/>
          </a:solidFill>
          <a:latin typeface="+mn-lt"/>
          <a:ea typeface="+mn-ea"/>
          <a:cs typeface="+mn-cs"/>
        </a:defRPr>
      </a:lvl3pPr>
      <a:lvl4pPr marL="1299682" indent="-185669" algn="l" defTabSz="742676"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4pPr>
      <a:lvl5pPr marL="1671020" indent="-185669" algn="l" defTabSz="742676"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5pPr>
      <a:lvl6pPr marL="2042358" indent="-185669" algn="l" defTabSz="742676"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3696" indent="-185669" algn="l" defTabSz="742676"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5034" indent="-185669" algn="l" defTabSz="742676"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6372" indent="-185669" algn="l" defTabSz="742676"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p:bodyStyle>
    <p:otherStyle>
      <a:defPPr>
        <a:defRPr lang="ja-JP"/>
      </a:defPPr>
      <a:lvl1pPr marL="0" algn="l" defTabSz="742676" rtl="0" eaLnBrk="1" latinLnBrk="0" hangingPunct="1">
        <a:defRPr kumimoji="1" sz="1462" kern="1200">
          <a:solidFill>
            <a:schemeClr val="tx1"/>
          </a:solidFill>
          <a:latin typeface="+mn-lt"/>
          <a:ea typeface="+mn-ea"/>
          <a:cs typeface="+mn-cs"/>
        </a:defRPr>
      </a:lvl1pPr>
      <a:lvl2pPr marL="371338" algn="l" defTabSz="742676" rtl="0" eaLnBrk="1" latinLnBrk="0" hangingPunct="1">
        <a:defRPr kumimoji="1" sz="1462" kern="1200">
          <a:solidFill>
            <a:schemeClr val="tx1"/>
          </a:solidFill>
          <a:latin typeface="+mn-lt"/>
          <a:ea typeface="+mn-ea"/>
          <a:cs typeface="+mn-cs"/>
        </a:defRPr>
      </a:lvl2pPr>
      <a:lvl3pPr marL="742676" algn="l" defTabSz="742676" rtl="0" eaLnBrk="1" latinLnBrk="0" hangingPunct="1">
        <a:defRPr kumimoji="1" sz="1462" kern="1200">
          <a:solidFill>
            <a:schemeClr val="tx1"/>
          </a:solidFill>
          <a:latin typeface="+mn-lt"/>
          <a:ea typeface="+mn-ea"/>
          <a:cs typeface="+mn-cs"/>
        </a:defRPr>
      </a:lvl3pPr>
      <a:lvl4pPr marL="1114014" algn="l" defTabSz="742676" rtl="0" eaLnBrk="1" latinLnBrk="0" hangingPunct="1">
        <a:defRPr kumimoji="1" sz="1462" kern="1200">
          <a:solidFill>
            <a:schemeClr val="tx1"/>
          </a:solidFill>
          <a:latin typeface="+mn-lt"/>
          <a:ea typeface="+mn-ea"/>
          <a:cs typeface="+mn-cs"/>
        </a:defRPr>
      </a:lvl4pPr>
      <a:lvl5pPr marL="1485351" algn="l" defTabSz="742676" rtl="0" eaLnBrk="1" latinLnBrk="0" hangingPunct="1">
        <a:defRPr kumimoji="1" sz="1462" kern="1200">
          <a:solidFill>
            <a:schemeClr val="tx1"/>
          </a:solidFill>
          <a:latin typeface="+mn-lt"/>
          <a:ea typeface="+mn-ea"/>
          <a:cs typeface="+mn-cs"/>
        </a:defRPr>
      </a:lvl5pPr>
      <a:lvl6pPr marL="1856689" algn="l" defTabSz="742676" rtl="0" eaLnBrk="1" latinLnBrk="0" hangingPunct="1">
        <a:defRPr kumimoji="1" sz="1462" kern="1200">
          <a:solidFill>
            <a:schemeClr val="tx1"/>
          </a:solidFill>
          <a:latin typeface="+mn-lt"/>
          <a:ea typeface="+mn-ea"/>
          <a:cs typeface="+mn-cs"/>
        </a:defRPr>
      </a:lvl6pPr>
      <a:lvl7pPr marL="2228027" algn="l" defTabSz="742676" rtl="0" eaLnBrk="1" latinLnBrk="0" hangingPunct="1">
        <a:defRPr kumimoji="1" sz="1462" kern="1200">
          <a:solidFill>
            <a:schemeClr val="tx1"/>
          </a:solidFill>
          <a:latin typeface="+mn-lt"/>
          <a:ea typeface="+mn-ea"/>
          <a:cs typeface="+mn-cs"/>
        </a:defRPr>
      </a:lvl7pPr>
      <a:lvl8pPr marL="2599365" algn="l" defTabSz="742676" rtl="0" eaLnBrk="1" latinLnBrk="0" hangingPunct="1">
        <a:defRPr kumimoji="1" sz="1462" kern="1200">
          <a:solidFill>
            <a:schemeClr val="tx1"/>
          </a:solidFill>
          <a:latin typeface="+mn-lt"/>
          <a:ea typeface="+mn-ea"/>
          <a:cs typeface="+mn-cs"/>
        </a:defRPr>
      </a:lvl8pPr>
      <a:lvl9pPr marL="2970703" algn="l" defTabSz="742676" rtl="0" eaLnBrk="1" latinLnBrk="0" hangingPunct="1">
        <a:defRPr kumimoji="1" sz="14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95157" y="274638"/>
            <a:ext cx="89125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95157" y="1600216"/>
            <a:ext cx="89125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95146" y="6356712"/>
            <a:ext cx="2310659"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fld id="{E4095C6B-6E55-4A68-A5C2-751E94ACC1EA}" type="datetime1">
              <a:rPr lang="ja-JP" altLang="en-US" smtClean="0"/>
              <a:t>2018/5/15</a:t>
            </a:fld>
            <a:endParaRPr/>
          </a:p>
        </p:txBody>
      </p:sp>
      <p:sp>
        <p:nvSpPr>
          <p:cNvPr id="5" name="フッター プレースホルダー 4"/>
          <p:cNvSpPr>
            <a:spLocks noGrp="1"/>
          </p:cNvSpPr>
          <p:nvPr>
            <p:ph type="ftr" sz="quarter" idx="3"/>
          </p:nvPr>
        </p:nvSpPr>
        <p:spPr>
          <a:xfrm>
            <a:off x="3383485" y="6356712"/>
            <a:ext cx="3135895"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a:p>
        </p:txBody>
      </p:sp>
    </p:spTree>
    <p:extLst>
      <p:ext uri="{BB962C8B-B14F-4D97-AF65-F5344CB8AC3E}">
        <p14:creationId xmlns:p14="http://schemas.microsoft.com/office/powerpoint/2010/main" val="2238614015"/>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 id="2147484113" r:id="rId12"/>
    <p:sldLayoutId id="2147484114" r:id="rId13"/>
    <p:sldLayoutId id="2147484115" r:id="rId14"/>
    <p:sldLayoutId id="2147484116" r:id="rId15"/>
    <p:sldLayoutId id="2147484117" r:id="rId16"/>
    <p:sldLayoutId id="2147484118" r:id="rId17"/>
  </p:sldLayoutIdLst>
  <p:hf hdr="0" ftr="0" dt="0"/>
  <p:txStyles>
    <p:titleStyle>
      <a:lvl1pPr algn="ctr" rtl="0" eaLnBrk="0" fontAlgn="base" hangingPunct="0">
        <a:spcBef>
          <a:spcPct val="0"/>
        </a:spcBef>
        <a:spcAft>
          <a:spcPct val="0"/>
        </a:spcAft>
        <a:defRPr kumimoji="1" sz="4399" kern="1200">
          <a:solidFill>
            <a:schemeClr val="tx1"/>
          </a:solidFill>
          <a:latin typeface="+mj-lt"/>
          <a:ea typeface="+mj-ea"/>
          <a:cs typeface="+mj-cs"/>
        </a:defRPr>
      </a:lvl1pPr>
      <a:lvl2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5pPr>
      <a:lvl6pPr marL="457063" algn="ctr" rtl="0" fontAlgn="base">
        <a:spcBef>
          <a:spcPct val="0"/>
        </a:spcBef>
        <a:spcAft>
          <a:spcPct val="0"/>
        </a:spcAft>
        <a:defRPr kumimoji="1" sz="4399">
          <a:solidFill>
            <a:schemeClr val="tx1"/>
          </a:solidFill>
          <a:latin typeface="Calibri" pitchFamily="34" charset="0"/>
          <a:ea typeface="ＭＳ Ｐゴシック" charset="-128"/>
        </a:defRPr>
      </a:lvl6pPr>
      <a:lvl7pPr marL="914126" algn="ctr" rtl="0" fontAlgn="base">
        <a:spcBef>
          <a:spcPct val="0"/>
        </a:spcBef>
        <a:spcAft>
          <a:spcPct val="0"/>
        </a:spcAft>
        <a:defRPr kumimoji="1" sz="4399">
          <a:solidFill>
            <a:schemeClr val="tx1"/>
          </a:solidFill>
          <a:latin typeface="Calibri" pitchFamily="34" charset="0"/>
          <a:ea typeface="ＭＳ Ｐゴシック" charset="-128"/>
        </a:defRPr>
      </a:lvl7pPr>
      <a:lvl8pPr marL="1371189" algn="ctr" rtl="0" fontAlgn="base">
        <a:spcBef>
          <a:spcPct val="0"/>
        </a:spcBef>
        <a:spcAft>
          <a:spcPct val="0"/>
        </a:spcAft>
        <a:defRPr kumimoji="1" sz="4399">
          <a:solidFill>
            <a:schemeClr val="tx1"/>
          </a:solidFill>
          <a:latin typeface="Calibri" pitchFamily="34" charset="0"/>
          <a:ea typeface="ＭＳ Ｐゴシック" charset="-128"/>
        </a:defRPr>
      </a:lvl8pPr>
      <a:lvl9pPr marL="1828251" algn="ctr" rtl="0" fontAlgn="base">
        <a:spcBef>
          <a:spcPct val="0"/>
        </a:spcBef>
        <a:spcAft>
          <a:spcPct val="0"/>
        </a:spcAft>
        <a:defRPr kumimoji="1" sz="4399">
          <a:solidFill>
            <a:schemeClr val="tx1"/>
          </a:solidFill>
          <a:latin typeface="Calibri" pitchFamily="34" charset="0"/>
          <a:ea typeface="ＭＳ Ｐゴシック" charset="-128"/>
        </a:defRPr>
      </a:lvl9pPr>
    </p:titleStyle>
    <p:bodyStyle>
      <a:lvl1pPr marL="342797" indent="-342797" algn="l" rtl="0" eaLnBrk="0" fontAlgn="base" hangingPunct="0">
        <a:spcBef>
          <a:spcPct val="20000"/>
        </a:spcBef>
        <a:spcAft>
          <a:spcPct val="0"/>
        </a:spcAft>
        <a:buFont typeface="Arial" charset="0"/>
        <a:buChar char="•"/>
        <a:defRPr kumimoji="1" sz="3199" kern="1200">
          <a:solidFill>
            <a:schemeClr val="tx1"/>
          </a:solidFill>
          <a:latin typeface="+mn-lt"/>
          <a:ea typeface="+mn-ea"/>
          <a:cs typeface="+mn-cs"/>
        </a:defRPr>
      </a:lvl1pPr>
      <a:lvl2pPr marL="742727" indent="-285664" algn="l" rtl="0" eaLnBrk="0" fontAlgn="base" hangingPunct="0">
        <a:spcBef>
          <a:spcPct val="20000"/>
        </a:spcBef>
        <a:spcAft>
          <a:spcPct val="0"/>
        </a:spcAft>
        <a:buFont typeface="Arial" charset="0"/>
        <a:buChar char="–"/>
        <a:defRPr kumimoji="1" sz="2799" kern="1200">
          <a:solidFill>
            <a:schemeClr val="tx1"/>
          </a:solidFill>
          <a:latin typeface="+mn-lt"/>
          <a:ea typeface="+mn-ea"/>
          <a:cs typeface="+mn-cs"/>
        </a:defRPr>
      </a:lvl2pPr>
      <a:lvl3pPr marL="1142657" indent="-228531" algn="l" rtl="0" eaLnBrk="0" fontAlgn="base" hangingPunct="0">
        <a:spcBef>
          <a:spcPct val="20000"/>
        </a:spcBef>
        <a:spcAft>
          <a:spcPct val="0"/>
        </a:spcAft>
        <a:buFont typeface="Arial" charset="0"/>
        <a:buChar char="•"/>
        <a:defRPr kumimoji="1" sz="2399" kern="1200">
          <a:solidFill>
            <a:schemeClr val="tx1"/>
          </a:solidFill>
          <a:latin typeface="+mn-lt"/>
          <a:ea typeface="+mn-ea"/>
          <a:cs typeface="+mn-cs"/>
        </a:defRPr>
      </a:lvl3pPr>
      <a:lvl4pPr marL="1599720" indent="-228531" algn="l" rtl="0" eaLnBrk="0" fontAlgn="base" hangingPunct="0">
        <a:spcBef>
          <a:spcPct val="20000"/>
        </a:spcBef>
        <a:spcAft>
          <a:spcPct val="0"/>
        </a:spcAft>
        <a:buFont typeface="Arial" charset="0"/>
        <a:buChar char="–"/>
        <a:defRPr kumimoji="1" sz="1999" kern="1200">
          <a:solidFill>
            <a:schemeClr val="tx1"/>
          </a:solidFill>
          <a:latin typeface="+mn-lt"/>
          <a:ea typeface="+mn-ea"/>
          <a:cs typeface="+mn-cs"/>
        </a:defRPr>
      </a:lvl4pPr>
      <a:lvl5pPr marL="2056783" indent="-228531" algn="l" rtl="0" eaLnBrk="0" fontAlgn="base" hangingPunct="0">
        <a:spcBef>
          <a:spcPct val="20000"/>
        </a:spcBef>
        <a:spcAft>
          <a:spcPct val="0"/>
        </a:spcAft>
        <a:buFont typeface="Arial" charset="0"/>
        <a:buChar char="»"/>
        <a:defRPr kumimoji="1"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9977" y="549344"/>
            <a:ext cx="9502903"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199977" y="1052513"/>
            <a:ext cx="950290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endParaRPr lang="ja-JP" altLang="en-US"/>
          </a:p>
        </p:txBody>
      </p:sp>
      <p:pic>
        <p:nvPicPr>
          <p:cNvPr id="1030" name="Picture 14" descr="日本総研"/>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7956" y="150813"/>
            <a:ext cx="1661579"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7"/>
          <p:cNvSpPr>
            <a:spLocks noChangeArrowheads="1"/>
          </p:cNvSpPr>
          <p:nvPr/>
        </p:nvSpPr>
        <p:spPr bwMode="auto">
          <a:xfrm>
            <a:off x="199961" y="188913"/>
            <a:ext cx="7661993" cy="360362"/>
          </a:xfrm>
          <a:prstGeom prst="rect">
            <a:avLst/>
          </a:prstGeom>
          <a:solidFill>
            <a:srgbClr val="0075BF"/>
          </a:solidFill>
          <a:ln w="9525">
            <a:solidFill>
              <a:srgbClr val="0075B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1200" dirty="0">
              <a:solidFill>
                <a:srgbClr val="000000"/>
              </a:solidFill>
              <a:latin typeface="Segoe UI" panose="020B0502040204020203" pitchFamily="34" charset="0"/>
              <a:ea typeface="HGPｺﾞｼｯｸE" pitchFamily="50" charset="-128"/>
            </a:endParaRPr>
          </a:p>
        </p:txBody>
      </p:sp>
      <p:sp>
        <p:nvSpPr>
          <p:cNvPr id="1034" name="Rectangle 18"/>
          <p:cNvSpPr>
            <a:spLocks noChangeArrowheads="1"/>
          </p:cNvSpPr>
          <p:nvPr/>
        </p:nvSpPr>
        <p:spPr bwMode="auto">
          <a:xfrm>
            <a:off x="199961" y="404816"/>
            <a:ext cx="7661993" cy="714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grpSp>
        <p:nvGrpSpPr>
          <p:cNvPr id="1035" name="Group 19"/>
          <p:cNvGrpSpPr>
            <a:grpSpLocks/>
          </p:cNvGrpSpPr>
          <p:nvPr/>
        </p:nvGrpSpPr>
        <p:grpSpPr bwMode="auto">
          <a:xfrm>
            <a:off x="-2678825" y="3389315"/>
            <a:ext cx="2459836" cy="1514475"/>
            <a:chOff x="-1643" y="2903"/>
            <a:chExt cx="1550" cy="954"/>
          </a:xfrm>
        </p:grpSpPr>
        <p:sp>
          <p:nvSpPr>
            <p:cNvPr id="1037" name="Rectangle 20"/>
            <p:cNvSpPr>
              <a:spLocks noChangeArrowheads="1"/>
            </p:cNvSpPr>
            <p:nvPr/>
          </p:nvSpPr>
          <p:spPr bwMode="auto">
            <a:xfrm>
              <a:off x="-1643" y="3246"/>
              <a:ext cx="1550" cy="365"/>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srgbClr val="000000"/>
                </a:solidFill>
                <a:latin typeface="Arial" charset="0"/>
                <a:ea typeface="HGPｺﾞｼｯｸM" pitchFamily="50" charset="-128"/>
              </a:endParaRPr>
            </a:p>
          </p:txBody>
        </p:sp>
        <p:sp>
          <p:nvSpPr>
            <p:cNvPr id="1038" name="Rectangle 21"/>
            <p:cNvSpPr>
              <a:spLocks noChangeArrowheads="1"/>
            </p:cNvSpPr>
            <p:nvPr/>
          </p:nvSpPr>
          <p:spPr bwMode="auto">
            <a:xfrm>
              <a:off x="-321" y="3657"/>
              <a:ext cx="149" cy="141"/>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39" name="Rectangle 22"/>
            <p:cNvSpPr>
              <a:spLocks noChangeArrowheads="1"/>
            </p:cNvSpPr>
            <p:nvPr/>
          </p:nvSpPr>
          <p:spPr bwMode="auto">
            <a:xfrm>
              <a:off x="-1381" y="367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Yellow</a:t>
              </a: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255,255,153</a:t>
              </a:r>
            </a:p>
          </p:txBody>
        </p:sp>
        <p:grpSp>
          <p:nvGrpSpPr>
            <p:cNvPr id="1040" name="Group 23"/>
            <p:cNvGrpSpPr>
              <a:grpSpLocks/>
            </p:cNvGrpSpPr>
            <p:nvPr/>
          </p:nvGrpSpPr>
          <p:grpSpPr bwMode="auto">
            <a:xfrm>
              <a:off x="-1381" y="3105"/>
              <a:ext cx="1209" cy="189"/>
              <a:chOff x="-1379" y="3713"/>
              <a:chExt cx="1209" cy="189"/>
            </a:xfrm>
          </p:grpSpPr>
          <p:sp>
            <p:nvSpPr>
              <p:cNvPr id="1045" name="Rectangle 24"/>
              <p:cNvSpPr>
                <a:spLocks noChangeArrowheads="1"/>
              </p:cNvSpPr>
              <p:nvPr/>
            </p:nvSpPr>
            <p:spPr bwMode="auto">
              <a:xfrm>
                <a:off x="-319" y="3713"/>
                <a:ext cx="149" cy="141"/>
              </a:xfrm>
              <a:prstGeom prst="rect">
                <a:avLst/>
              </a:prstGeom>
              <a:solidFill>
                <a:srgbClr val="0075BF"/>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46" name="Rectangle 25"/>
              <p:cNvSpPr>
                <a:spLocks noChangeArrowheads="1"/>
              </p:cNvSpPr>
              <p:nvPr/>
            </p:nvSpPr>
            <p:spPr bwMode="auto">
              <a:xfrm>
                <a:off x="-1379" y="3722"/>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Blue(corporate </a:t>
                </a:r>
                <a:r>
                  <a:rPr kumimoji="0" lang="en-GB" altLang="ja-JP" sz="1100" dirty="0" err="1">
                    <a:solidFill>
                      <a:srgbClr val="000000"/>
                    </a:solidFill>
                    <a:latin typeface="Segoe UI" panose="020B0502040204020203" pitchFamily="34" charset="0"/>
                    <a:ea typeface="HGPｺﾞｼｯｸE" pitchFamily="50" charset="-128"/>
                  </a:rPr>
                  <a:t>color</a:t>
                </a:r>
                <a:r>
                  <a:rPr kumimoji="0" lang="en-GB" altLang="ja-JP" sz="1100" dirty="0">
                    <a:solidFill>
                      <a:srgbClr val="000000"/>
                    </a:solidFill>
                    <a:latin typeface="Segoe UI" panose="020B0502040204020203" pitchFamily="34" charset="0"/>
                    <a:ea typeface="HGPｺﾞｼｯｸE" pitchFamily="50" charset="-128"/>
                  </a:rPr>
                  <a:t>)</a:t>
                </a: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0,117,191</a:t>
                </a:r>
              </a:p>
            </p:txBody>
          </p:sp>
        </p:grpSp>
        <p:grpSp>
          <p:nvGrpSpPr>
            <p:cNvPr id="1041" name="Group 26"/>
            <p:cNvGrpSpPr>
              <a:grpSpLocks/>
            </p:cNvGrpSpPr>
            <p:nvPr/>
          </p:nvGrpSpPr>
          <p:grpSpPr bwMode="auto">
            <a:xfrm>
              <a:off x="-1381" y="3381"/>
              <a:ext cx="1209" cy="189"/>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Grey</a:t>
                </a: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221,221,221</a:t>
                </a:r>
              </a:p>
            </p:txBody>
          </p:sp>
        </p:grpSp>
        <p:sp>
          <p:nvSpPr>
            <p:cNvPr id="1042" name="Rectangle 29"/>
            <p:cNvSpPr>
              <a:spLocks noChangeArrowheads="1"/>
            </p:cNvSpPr>
            <p:nvPr/>
          </p:nvSpPr>
          <p:spPr bwMode="auto">
            <a:xfrm>
              <a:off x="-1507" y="2903"/>
              <a:ext cx="1351" cy="104"/>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GB" altLang="ja-JP" sz="1200" b="1" dirty="0">
                  <a:solidFill>
                    <a:srgbClr val="000000"/>
                  </a:solidFill>
                  <a:latin typeface="Segoe UI" panose="020B0502040204020203" pitchFamily="34" charset="0"/>
                  <a:ea typeface="HGPｺﾞｼｯｸE" pitchFamily="50" charset="-128"/>
                </a:rPr>
                <a:t>JRI  colour balance</a:t>
              </a:r>
            </a:p>
          </p:txBody>
        </p:sp>
      </p:grpSp>
      <p:sp>
        <p:nvSpPr>
          <p:cNvPr id="1036" name="Line 38"/>
          <p:cNvSpPr>
            <a:spLocks noChangeShapeType="1"/>
          </p:cNvSpPr>
          <p:nvPr/>
        </p:nvSpPr>
        <p:spPr bwMode="auto">
          <a:xfrm>
            <a:off x="199977" y="981075"/>
            <a:ext cx="9502903" cy="0"/>
          </a:xfrm>
          <a:prstGeom prst="line">
            <a:avLst/>
          </a:prstGeom>
          <a:noFill/>
          <a:ln w="9525">
            <a:solidFill>
              <a:srgbClr val="0075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1400">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1196899578"/>
      </p:ext>
    </p:extLst>
  </p:cSld>
  <p:clrMap bg1="lt1" tx1="dk1" bg2="lt2" tx2="dk2" accent1="accent1" accent2="accent2" accent3="accent3" accent4="accent4" accent5="accent5" accent6="accent6" hlink="hlink" folHlink="folHlink"/>
  <p:sldLayoutIdLst>
    <p:sldLayoutId id="2147484146" r:id="rId1"/>
  </p:sldLayoutIdLst>
  <p:hf hdr="0" ftr="0" dt="0"/>
  <p:txStyles>
    <p:titleStyle>
      <a:lvl1pPr algn="l" rtl="0" eaLnBrk="1" fontAlgn="base" hangingPunct="1">
        <a:spcBef>
          <a:spcPct val="0"/>
        </a:spcBef>
        <a:spcAft>
          <a:spcPct val="0"/>
        </a:spcAft>
        <a:defRPr kumimoji="1" sz="2000">
          <a:solidFill>
            <a:schemeClr val="tx2"/>
          </a:solidFill>
          <a:latin typeface="+mj-lt"/>
          <a:ea typeface="+mj-ea"/>
          <a:cs typeface="+mj-cs"/>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1" fontAlgn="base" hangingPunct="1">
        <a:spcBef>
          <a:spcPct val="20000"/>
        </a:spcBef>
        <a:spcAft>
          <a:spcPct val="0"/>
        </a:spcAft>
        <a:defRPr kumimoji="1" sz="1600">
          <a:solidFill>
            <a:schemeClr val="tx1"/>
          </a:solidFill>
          <a:latin typeface="+mn-lt"/>
          <a:ea typeface="+mn-ea"/>
          <a:cs typeface="+mn-cs"/>
        </a:defRPr>
      </a:lvl1pPr>
      <a:lvl2pPr marL="446088" indent="-176213" algn="l" rtl="0" eaLnBrk="1" fontAlgn="base" hangingPunct="1">
        <a:lnSpc>
          <a:spcPct val="110000"/>
        </a:lnSpc>
        <a:spcBef>
          <a:spcPct val="0"/>
        </a:spcBef>
        <a:spcAft>
          <a:spcPct val="0"/>
        </a:spcAft>
        <a:buChar char="–"/>
        <a:defRPr kumimoji="1" sz="1400">
          <a:solidFill>
            <a:schemeClr val="tx1"/>
          </a:solidFill>
          <a:latin typeface="Arial" charset="0"/>
          <a:ea typeface="+mn-ea"/>
        </a:defRPr>
      </a:lvl2pPr>
      <a:lvl3pPr marL="808038" indent="-182563"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16" y="116637"/>
            <a:ext cx="9902825"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38" y="693068"/>
            <a:ext cx="9648341"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grpSp>
        <p:nvGrpSpPr>
          <p:cNvPr id="5" name="グループ化 4"/>
          <p:cNvGrpSpPr/>
          <p:nvPr/>
        </p:nvGrpSpPr>
        <p:grpSpPr>
          <a:xfrm>
            <a:off x="-2678824" y="3389315"/>
            <a:ext cx="2459836" cy="1514475"/>
            <a:chOff x="-2679700" y="3389313"/>
            <a:chExt cx="2460625" cy="1514475"/>
          </a:xfrm>
        </p:grpSpPr>
        <p:sp>
          <p:nvSpPr>
            <p:cNvPr id="1037" name="Rectangle 20"/>
            <p:cNvSpPr>
              <a:spLocks noChangeArrowheads="1"/>
            </p:cNvSpPr>
            <p:nvPr/>
          </p:nvSpPr>
          <p:spPr bwMode="auto">
            <a:xfrm>
              <a:off x="-2679700" y="3934064"/>
              <a:ext cx="2460625" cy="578959"/>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prstClr val="black"/>
                </a:solidFill>
                <a:latin typeface="Arial" charset="0"/>
                <a:ea typeface="HGPｺﾞｼｯｸM" pitchFamily="50" charset="-128"/>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Times New Roman" pitchFamily="18" charset="0"/>
                    <a:ea typeface="HGPｺﾞｼｯｸE" pitchFamily="50" charset="-128"/>
                  </a:rPr>
                  <a:t>Sky blue</a:t>
                </a:r>
                <a:endParaRPr kumimoji="0" lang="en-GB" altLang="ja-JP" sz="1100" dirty="0">
                  <a:solidFill>
                    <a:prstClr val="black"/>
                  </a:solidFill>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a:t>
                </a:r>
                <a:r>
                  <a:rPr kumimoji="0" lang="en-US" altLang="ja-JP" sz="1100" dirty="0">
                    <a:solidFill>
                      <a:prstClr val="black"/>
                    </a:solidFill>
                    <a:latin typeface="Times New Roman" pitchFamily="18" charset="0"/>
                    <a:ea typeface="HGPｺﾞｼｯｸE" pitchFamily="50" charset="-128"/>
                  </a:rPr>
                  <a:t>00</a:t>
                </a:r>
                <a:r>
                  <a:rPr kumimoji="0" lang="en-GB" altLang="ja-JP" sz="1100" dirty="0">
                    <a:solidFill>
                      <a:prstClr val="black"/>
                    </a:solidFill>
                    <a:latin typeface="Times New Roman" pitchFamily="18" charset="0"/>
                    <a:ea typeface="HGPｺﾞｼｯｸE" pitchFamily="50" charset="-128"/>
                  </a:rPr>
                  <a:t>0,17</a:t>
                </a:r>
                <a:r>
                  <a:rPr kumimoji="0" lang="en-US" altLang="ja-JP" sz="1100" dirty="0">
                    <a:solidFill>
                      <a:prstClr val="black"/>
                    </a:solidFill>
                    <a:latin typeface="Times New Roman" pitchFamily="18" charset="0"/>
                    <a:ea typeface="HGPｺﾞｼｯｸE" pitchFamily="50" charset="-128"/>
                  </a:rPr>
                  <a:t>6</a:t>
                </a:r>
                <a:r>
                  <a:rPr kumimoji="0" lang="en-GB" altLang="ja-JP" sz="1100" dirty="0">
                    <a:solidFill>
                      <a:prstClr val="black"/>
                    </a:solidFill>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Times New Roman" pitchFamily="18" charset="0"/>
                  <a:ea typeface="HGPｺﾞｼｯｸE" pitchFamily="50" charset="-128"/>
                </a:rPr>
                <a:t>MOEJ</a:t>
              </a:r>
              <a:r>
                <a:rPr kumimoji="0" lang="en-GB" altLang="ja-JP" sz="1200" b="1" dirty="0">
                  <a:solidFill>
                    <a:prstClr val="black"/>
                  </a:solidFill>
                  <a:latin typeface="Times New Roman" pitchFamily="18" charset="0"/>
                  <a:ea typeface="HGPｺﾞｼｯｸE" pitchFamily="50" charset="-128"/>
                </a:rPr>
                <a:t> colour balance</a:t>
              </a:r>
            </a:p>
          </p:txBody>
        </p:sp>
      </p:grpSp>
      <p:cxnSp>
        <p:nvCxnSpPr>
          <p:cNvPr id="19" name="直線コネクタ 18"/>
          <p:cNvCxnSpPr/>
          <p:nvPr/>
        </p:nvCxnSpPr>
        <p:spPr bwMode="auto">
          <a:xfrm>
            <a:off x="12593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39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4872"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2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50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582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05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2124"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42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88671" y="76200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88671" y="126558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88671" y="140846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88671" y="544512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88671" y="6669088"/>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095"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36" name="テキスト ボックス 35"/>
          <p:cNvSpPr txBox="1"/>
          <p:nvPr/>
        </p:nvSpPr>
        <p:spPr>
          <a:xfrm>
            <a:off x="177517" y="-1437065"/>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13.00</a:t>
            </a:r>
            <a:endParaRPr lang="ja-JP" altLang="en-US" sz="1000" dirty="0">
              <a:solidFill>
                <a:prstClr val="black"/>
              </a:solidFill>
              <a:latin typeface="Segoe UI"/>
              <a:ea typeface="メイリオ"/>
            </a:endParaRPr>
          </a:p>
        </p:txBody>
      </p:sp>
      <p:sp>
        <p:nvSpPr>
          <p:cNvPr id="37" name="テキスト ボックス 36"/>
          <p:cNvSpPr txBox="1"/>
          <p:nvPr/>
        </p:nvSpPr>
        <p:spPr>
          <a:xfrm>
            <a:off x="632334" y="-1437063"/>
            <a:ext cx="487477"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10.80</a:t>
            </a:r>
            <a:endParaRPr lang="ja-JP" altLang="en-US" sz="1000" dirty="0">
              <a:solidFill>
                <a:prstClr val="black"/>
              </a:solidFill>
              <a:latin typeface="Segoe UI"/>
              <a:ea typeface="メイリオ"/>
            </a:endParaRPr>
          </a:p>
        </p:txBody>
      </p:sp>
      <p:sp>
        <p:nvSpPr>
          <p:cNvPr id="38" name="テキスト ボックス 37"/>
          <p:cNvSpPr txBox="1"/>
          <p:nvPr/>
        </p:nvSpPr>
        <p:spPr>
          <a:xfrm>
            <a:off x="1224613"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39" name="テキスト ボックス 38"/>
          <p:cNvSpPr txBox="1"/>
          <p:nvPr/>
        </p:nvSpPr>
        <p:spPr>
          <a:xfrm>
            <a:off x="4435378" y="-1437063"/>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0" name="テキスト ボックス 39"/>
          <p:cNvSpPr txBox="1"/>
          <p:nvPr/>
        </p:nvSpPr>
        <p:spPr>
          <a:xfrm>
            <a:off x="5027675" y="-1437064"/>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1" name="テキスト ボックス 40"/>
          <p:cNvSpPr txBox="1"/>
          <p:nvPr/>
        </p:nvSpPr>
        <p:spPr>
          <a:xfrm>
            <a:off x="5959200" y="-1437064"/>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3.00</a:t>
            </a:r>
            <a:endParaRPr lang="ja-JP" altLang="en-US" sz="1000" dirty="0">
              <a:solidFill>
                <a:prstClr val="black"/>
              </a:solidFill>
              <a:latin typeface="Segoe UI"/>
              <a:ea typeface="メイリオ"/>
            </a:endParaRPr>
          </a:p>
        </p:txBody>
      </p:sp>
      <p:sp>
        <p:nvSpPr>
          <p:cNvPr id="42" name="テキスト ボックス 41"/>
          <p:cNvSpPr txBox="1"/>
          <p:nvPr/>
        </p:nvSpPr>
        <p:spPr>
          <a:xfrm>
            <a:off x="8567075"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43" name="テキスト ボックス 42"/>
          <p:cNvSpPr txBox="1"/>
          <p:nvPr/>
        </p:nvSpPr>
        <p:spPr>
          <a:xfrm>
            <a:off x="9718834"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44" name="テキスト ボックス 43"/>
          <p:cNvSpPr txBox="1"/>
          <p:nvPr/>
        </p:nvSpPr>
        <p:spPr>
          <a:xfrm>
            <a:off x="10871177" y="554760"/>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7.40</a:t>
            </a:r>
            <a:endParaRPr lang="ja-JP" altLang="en-US" sz="1000" dirty="0">
              <a:solidFill>
                <a:prstClr val="black"/>
              </a:solidFill>
              <a:latin typeface="Segoe UI"/>
              <a:ea typeface="メイリオ"/>
            </a:endParaRPr>
          </a:p>
        </p:txBody>
      </p:sp>
      <p:sp>
        <p:nvSpPr>
          <p:cNvPr id="45" name="テキスト ボックス 44"/>
          <p:cNvSpPr txBox="1"/>
          <p:nvPr/>
        </p:nvSpPr>
        <p:spPr>
          <a:xfrm>
            <a:off x="10871177" y="1022546"/>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6.00</a:t>
            </a:r>
            <a:endParaRPr lang="ja-JP" altLang="en-US" sz="1000" dirty="0">
              <a:solidFill>
                <a:prstClr val="black"/>
              </a:solidFill>
              <a:latin typeface="Segoe UI"/>
              <a:ea typeface="メイリオ"/>
            </a:endParaRPr>
          </a:p>
        </p:txBody>
      </p:sp>
      <p:sp>
        <p:nvSpPr>
          <p:cNvPr id="46" name="テキスト ボックス 45"/>
          <p:cNvSpPr txBox="1"/>
          <p:nvPr/>
        </p:nvSpPr>
        <p:spPr>
          <a:xfrm>
            <a:off x="10871177" y="1421193"/>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7" name="テキスト ボックス 46"/>
          <p:cNvSpPr txBox="1"/>
          <p:nvPr/>
        </p:nvSpPr>
        <p:spPr>
          <a:xfrm>
            <a:off x="10871177" y="5445158"/>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8" name="テキスト ボックス 47"/>
          <p:cNvSpPr txBox="1"/>
          <p:nvPr/>
        </p:nvSpPr>
        <p:spPr>
          <a:xfrm>
            <a:off x="10871177" y="6669121"/>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9.00</a:t>
            </a:r>
            <a:endParaRPr lang="ja-JP" altLang="en-US" sz="1000" dirty="0">
              <a:solidFill>
                <a:prstClr val="black"/>
              </a:solidFill>
              <a:latin typeface="Segoe UI"/>
              <a:ea typeface="メイリオ"/>
            </a:endParaRPr>
          </a:p>
        </p:txBody>
      </p:sp>
    </p:spTree>
    <p:extLst>
      <p:ext uri="{BB962C8B-B14F-4D97-AF65-F5344CB8AC3E}">
        <p14:creationId xmlns:p14="http://schemas.microsoft.com/office/powerpoint/2010/main" val="3321139180"/>
      </p:ext>
    </p:extLst>
  </p:cSld>
  <p:clrMap bg1="lt1" tx1="dk1" bg2="lt2" tx2="dk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Lst>
  <p:hf hdr="0" ftr="0" dt="0"/>
  <p:txStyles>
    <p:title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6088" indent="-176213"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8038" indent="-182563"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 name="正方形/長方形 17"/>
          <p:cNvSpPr/>
          <p:nvPr userDrawn="1"/>
        </p:nvSpPr>
        <p:spPr bwMode="auto">
          <a:xfrm>
            <a:off x="17"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1026" name="Rectangle 2"/>
          <p:cNvSpPr>
            <a:spLocks noGrp="1" noChangeArrowheads="1"/>
          </p:cNvSpPr>
          <p:nvPr>
            <p:ph type="title"/>
          </p:nvPr>
        </p:nvSpPr>
        <p:spPr bwMode="auto">
          <a:xfrm>
            <a:off x="199979" y="116637"/>
            <a:ext cx="9502903"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99979" y="693068"/>
            <a:ext cx="9502903"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sp>
        <p:nvSpPr>
          <p:cNvPr id="143366" name="Rectangle 6"/>
          <p:cNvSpPr>
            <a:spLocks noGrp="1" noChangeArrowheads="1"/>
          </p:cNvSpPr>
          <p:nvPr>
            <p:ph type="sldNum" sz="quarter" idx="4"/>
          </p:nvPr>
        </p:nvSpPr>
        <p:spPr bwMode="auto">
          <a:xfrm>
            <a:off x="9001912" y="6309393"/>
            <a:ext cx="916460" cy="5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800" baseline="0">
                <a:latin typeface="Segoe UI" panose="020B0502040204020203" pitchFamily="34" charset="0"/>
                <a:ea typeface="+mn-ea"/>
              </a:defRPr>
            </a:lvl1pPr>
          </a:lstStyle>
          <a:p>
            <a:pPr>
              <a:defRPr/>
            </a:pPr>
            <a:fld id="{6491400D-1AF1-42D8-B791-D0C64C351CDA}" type="slidenum">
              <a:rPr lang="en-US" altLang="ja-JP" smtClean="0">
                <a:solidFill>
                  <a:prstClr val="black"/>
                </a:solidFill>
              </a:rPr>
              <a:pPr>
                <a:defRPr/>
              </a:pPr>
              <a:t>‹#›</a:t>
            </a:fld>
            <a:endParaRPr lang="en-US" altLang="ja-JP" dirty="0">
              <a:solidFill>
                <a:prstClr val="black"/>
              </a:solidFill>
            </a:endParaRPr>
          </a:p>
        </p:txBody>
      </p:sp>
      <p:grpSp>
        <p:nvGrpSpPr>
          <p:cNvPr id="5" name="グループ化 4"/>
          <p:cNvGrpSpPr/>
          <p:nvPr userDrawn="1"/>
        </p:nvGrpSpPr>
        <p:grpSpPr>
          <a:xfrm>
            <a:off x="-2678823" y="3389315"/>
            <a:ext cx="2459836" cy="1514475"/>
            <a:chOff x="-2679700" y="3389313"/>
            <a:chExt cx="2460625" cy="1514475"/>
          </a:xfrm>
        </p:grpSpPr>
        <p:sp>
          <p:nvSpPr>
            <p:cNvPr id="1037" name="Rectangle 20"/>
            <p:cNvSpPr>
              <a:spLocks noChangeArrowheads="1"/>
            </p:cNvSpPr>
            <p:nvPr/>
          </p:nvSpPr>
          <p:spPr bwMode="auto">
            <a:xfrm>
              <a:off x="-2679700" y="3934064"/>
              <a:ext cx="2460625" cy="578959"/>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prstClr val="black"/>
                </a:solidFill>
                <a:latin typeface="Arial" charset="0"/>
                <a:ea typeface="HGPｺﾞｼｯｸM" pitchFamily="50" charset="-128"/>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prstClr val="black"/>
                  </a:solidFill>
                  <a:latin typeface="Segoe UI" panose="020B0502040204020203" pitchFamily="34" charset="0"/>
                  <a:ea typeface="HGPｺﾞｼｯｸE" pitchFamily="50" charset="-128"/>
                </a:rPr>
                <a:t>Yellow</a:t>
              </a:r>
            </a:p>
            <a:p>
              <a:pPr algn="r">
                <a:lnSpc>
                  <a:spcPct val="65000"/>
                </a:lnSpc>
                <a:spcBef>
                  <a:spcPct val="20000"/>
                </a:spcBef>
                <a:spcAft>
                  <a:spcPct val="20000"/>
                </a:spcAft>
              </a:pPr>
              <a:r>
                <a:rPr kumimoji="0" lang="en-GB" altLang="ja-JP" sz="1100" dirty="0">
                  <a:solidFill>
                    <a:prstClr val="black"/>
                  </a:solidFill>
                  <a:latin typeface="Segoe UI" panose="020B0502040204020203" pitchFamily="34"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Segoe UI" panose="020B0502040204020203" pitchFamily="34" charset="0"/>
                    <a:ea typeface="HGPｺﾞｼｯｸE" pitchFamily="50" charset="-128"/>
                  </a:rPr>
                  <a:t>Sky blue</a:t>
                </a:r>
                <a:endParaRPr kumimoji="0" lang="en-GB" altLang="ja-JP" sz="1100" dirty="0">
                  <a:solidFill>
                    <a:prstClr val="black"/>
                  </a:solidFill>
                  <a:latin typeface="Segoe UI" panose="020B0502040204020203" pitchFamily="34"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Segoe UI" panose="020B0502040204020203" pitchFamily="34" charset="0"/>
                    <a:ea typeface="HGPｺﾞｼｯｸE" pitchFamily="50" charset="-128"/>
                  </a:rPr>
                  <a:t>RGB= </a:t>
                </a:r>
                <a:r>
                  <a:rPr kumimoji="0" lang="en-US" altLang="ja-JP" sz="1100" dirty="0">
                    <a:solidFill>
                      <a:prstClr val="black"/>
                    </a:solidFill>
                    <a:latin typeface="Segoe UI" panose="020B0502040204020203" pitchFamily="34" charset="0"/>
                    <a:ea typeface="HGPｺﾞｼｯｸE" pitchFamily="50" charset="-128"/>
                  </a:rPr>
                  <a:t>00</a:t>
                </a:r>
                <a:r>
                  <a:rPr kumimoji="0" lang="en-GB" altLang="ja-JP" sz="1100" dirty="0">
                    <a:solidFill>
                      <a:prstClr val="black"/>
                    </a:solidFill>
                    <a:latin typeface="Segoe UI" panose="020B0502040204020203" pitchFamily="34" charset="0"/>
                    <a:ea typeface="HGPｺﾞｼｯｸE" pitchFamily="50" charset="-128"/>
                  </a:rPr>
                  <a:t>0,17</a:t>
                </a:r>
                <a:r>
                  <a:rPr kumimoji="0" lang="en-US" altLang="ja-JP" sz="1100" dirty="0">
                    <a:solidFill>
                      <a:prstClr val="black"/>
                    </a:solidFill>
                    <a:latin typeface="Segoe UI" panose="020B0502040204020203" pitchFamily="34" charset="0"/>
                    <a:ea typeface="HGPｺﾞｼｯｸE" pitchFamily="50" charset="-128"/>
                  </a:rPr>
                  <a:t>6</a:t>
                </a:r>
                <a:r>
                  <a:rPr kumimoji="0" lang="en-GB" altLang="ja-JP" sz="1100" dirty="0">
                    <a:solidFill>
                      <a:prstClr val="black"/>
                    </a:solidFill>
                    <a:latin typeface="Segoe UI" panose="020B0502040204020203" pitchFamily="34"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prstClr val="black"/>
                    </a:solidFill>
                    <a:latin typeface="Segoe UI" panose="020B0502040204020203" pitchFamily="34" charset="0"/>
                    <a:ea typeface="HGPｺﾞｼｯｸE" pitchFamily="50" charset="-128"/>
                  </a:rPr>
                  <a:t>Grey</a:t>
                </a:r>
              </a:p>
              <a:p>
                <a:pPr algn="r">
                  <a:lnSpc>
                    <a:spcPct val="65000"/>
                  </a:lnSpc>
                  <a:spcBef>
                    <a:spcPct val="20000"/>
                  </a:spcBef>
                  <a:spcAft>
                    <a:spcPct val="20000"/>
                  </a:spcAft>
                </a:pPr>
                <a:r>
                  <a:rPr kumimoji="0" lang="en-GB" altLang="ja-JP" sz="1100" dirty="0">
                    <a:solidFill>
                      <a:prstClr val="black"/>
                    </a:solidFill>
                    <a:latin typeface="Segoe UI" panose="020B0502040204020203" pitchFamily="34"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Segoe UI" panose="020B0502040204020203" pitchFamily="34" charset="0"/>
                  <a:ea typeface="HGPｺﾞｼｯｸE" pitchFamily="50" charset="-128"/>
                </a:rPr>
                <a:t>MOEJ</a:t>
              </a:r>
              <a:r>
                <a:rPr kumimoji="0" lang="en-GB" altLang="ja-JP" sz="1200" b="1" dirty="0">
                  <a:solidFill>
                    <a:prstClr val="black"/>
                  </a:solidFill>
                  <a:latin typeface="Segoe UI" panose="020B0502040204020203" pitchFamily="34" charset="0"/>
                  <a:ea typeface="HGPｺﾞｼｯｸE" pitchFamily="50" charset="-128"/>
                </a:rPr>
                <a:t> colour balance</a:t>
              </a:r>
            </a:p>
          </p:txBody>
        </p:sp>
      </p:grpSp>
      <p:cxnSp>
        <p:nvCxnSpPr>
          <p:cNvPr id="3" name="直線コネクタ 2"/>
          <p:cNvCxnSpPr/>
          <p:nvPr/>
        </p:nvCxnSpPr>
        <p:spPr bwMode="auto">
          <a:xfrm>
            <a:off x="17"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3499397"/>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Lst>
  <p:hf hdr="0" ftr="0" dt="0"/>
  <p:txStyles>
    <p:titleStyle>
      <a:lvl1pPr algn="ctr" rtl="0" eaLnBrk="0" fontAlgn="base" hangingPunct="0">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0" fontAlgn="base" hangingPunct="0">
        <a:spcBef>
          <a:spcPct val="0"/>
        </a:spcBef>
        <a:spcAft>
          <a:spcPct val="0"/>
        </a:spcAft>
        <a:defRPr kumimoji="1" sz="2000">
          <a:solidFill>
            <a:schemeClr val="tx2"/>
          </a:solidFill>
          <a:latin typeface="Arial" charset="0"/>
          <a:ea typeface="HGPｺﾞｼｯｸE" pitchFamily="50" charset="-128"/>
        </a:defRPr>
      </a:lvl2pPr>
      <a:lvl3pPr algn="l" rtl="0" eaLnBrk="0" fontAlgn="base" hangingPunct="0">
        <a:spcBef>
          <a:spcPct val="0"/>
        </a:spcBef>
        <a:spcAft>
          <a:spcPct val="0"/>
        </a:spcAft>
        <a:defRPr kumimoji="1" sz="2000">
          <a:solidFill>
            <a:schemeClr val="tx2"/>
          </a:solidFill>
          <a:latin typeface="Arial" charset="0"/>
          <a:ea typeface="HGPｺﾞｼｯｸE" pitchFamily="50" charset="-128"/>
        </a:defRPr>
      </a:lvl3pPr>
      <a:lvl4pPr algn="l" rtl="0" eaLnBrk="0" fontAlgn="base" hangingPunct="0">
        <a:spcBef>
          <a:spcPct val="0"/>
        </a:spcBef>
        <a:spcAft>
          <a:spcPct val="0"/>
        </a:spcAft>
        <a:defRPr kumimoji="1" sz="2000">
          <a:solidFill>
            <a:schemeClr val="tx2"/>
          </a:solidFill>
          <a:latin typeface="Arial" charset="0"/>
          <a:ea typeface="HGPｺﾞｼｯｸE" pitchFamily="50" charset="-128"/>
        </a:defRPr>
      </a:lvl4pPr>
      <a:lvl5pPr algn="l" rtl="0" eaLnBrk="0" fontAlgn="base" hangingPunct="0">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0" fontAlgn="base" hangingPunct="0">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6088" indent="-176213" algn="l" rtl="0" eaLnBrk="0" fontAlgn="base" hangingPunct="0">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8038" indent="-182563" algn="l" rtl="0" eaLnBrk="0" fontAlgn="base" hangingPunct="0">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0" fontAlgn="base" hangingPunct="0">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0" fontAlgn="base" hangingPunct="0">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 name="正方形/長方形 17"/>
          <p:cNvSpPr/>
          <p:nvPr userDrawn="1"/>
        </p:nvSpPr>
        <p:spPr bwMode="auto">
          <a:xfrm>
            <a:off x="18"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
        <p:nvSpPr>
          <p:cNvPr id="1026" name="Rectangle 2"/>
          <p:cNvSpPr>
            <a:spLocks noGrp="1" noChangeArrowheads="1"/>
          </p:cNvSpPr>
          <p:nvPr>
            <p:ph type="title"/>
          </p:nvPr>
        </p:nvSpPr>
        <p:spPr bwMode="auto">
          <a:xfrm>
            <a:off x="199980" y="116637"/>
            <a:ext cx="9502903"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99980" y="693068"/>
            <a:ext cx="9502903" cy="1079748"/>
          </a:xfrm>
          <a:prstGeom prst="roundRect">
            <a:avLst/>
          </a:prstGeom>
          <a:solidFill>
            <a:srgbClr val="CCECFF"/>
          </a:solidFill>
          <a:ln w="28575">
            <a:solidFill>
              <a:srgbClr val="00B0F0"/>
            </a:solidFill>
          </a:ln>
          <a:effectLs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sp>
        <p:nvSpPr>
          <p:cNvPr id="143366" name="Rectangle 6"/>
          <p:cNvSpPr>
            <a:spLocks noGrp="1" noChangeArrowheads="1"/>
          </p:cNvSpPr>
          <p:nvPr>
            <p:ph type="sldNum" sz="quarter" idx="4"/>
          </p:nvPr>
        </p:nvSpPr>
        <p:spPr bwMode="auto">
          <a:xfrm>
            <a:off x="9001912" y="6309395"/>
            <a:ext cx="916460" cy="5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800" baseline="0">
                <a:latin typeface="Segoe UI" panose="020B0502040204020203" pitchFamily="34" charset="0"/>
                <a:ea typeface="+mn-ea"/>
              </a:defRPr>
            </a:lvl1pPr>
          </a:lstStyle>
          <a:p>
            <a:pPr>
              <a:defRPr/>
            </a:pPr>
            <a:fld id="{6491400D-1AF1-42D8-B791-D0C64C351CDA}" type="slidenum">
              <a:rPr lang="en-US" altLang="ja-JP" smtClean="0">
                <a:solidFill>
                  <a:srgbClr val="000000"/>
                </a:solidFill>
              </a:rPr>
              <a:pPr>
                <a:defRPr/>
              </a:pPr>
              <a:t>‹#›</a:t>
            </a:fld>
            <a:endParaRPr lang="en-US" altLang="ja-JP" dirty="0">
              <a:solidFill>
                <a:srgbClr val="000000"/>
              </a:solidFill>
            </a:endParaRPr>
          </a:p>
        </p:txBody>
      </p:sp>
      <p:grpSp>
        <p:nvGrpSpPr>
          <p:cNvPr id="5" name="グループ化 4"/>
          <p:cNvGrpSpPr/>
          <p:nvPr userDrawn="1"/>
        </p:nvGrpSpPr>
        <p:grpSpPr>
          <a:xfrm>
            <a:off x="-2678822" y="3389315"/>
            <a:ext cx="2459836" cy="1514475"/>
            <a:chOff x="-2679700" y="3389313"/>
            <a:chExt cx="2460625" cy="1514475"/>
          </a:xfrm>
        </p:grpSpPr>
        <p:sp>
          <p:nvSpPr>
            <p:cNvPr id="1037" name="Rectangle 20"/>
            <p:cNvSpPr>
              <a:spLocks noChangeArrowheads="1"/>
            </p:cNvSpPr>
            <p:nvPr/>
          </p:nvSpPr>
          <p:spPr bwMode="auto">
            <a:xfrm>
              <a:off x="-2679700" y="3934064"/>
              <a:ext cx="2460625" cy="578959"/>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srgbClr val="000000"/>
                </a:solidFill>
                <a:latin typeface="Arial" charset="0"/>
                <a:ea typeface="HGPｺﾞｼｯｸM" pitchFamily="50" charset="-128"/>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Yellow</a:t>
              </a: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srgbClr val="000000"/>
                    </a:solidFill>
                    <a:latin typeface="Segoe UI" panose="020B0502040204020203" pitchFamily="34" charset="0"/>
                    <a:ea typeface="HGPｺﾞｼｯｸE" pitchFamily="50" charset="-128"/>
                  </a:rPr>
                  <a:t>Sky blue</a:t>
                </a:r>
                <a:endParaRPr kumimoji="0" lang="en-GB" altLang="ja-JP" sz="1100" dirty="0">
                  <a:solidFill>
                    <a:srgbClr val="000000"/>
                  </a:solidFill>
                  <a:latin typeface="Segoe UI" panose="020B0502040204020203" pitchFamily="34" charset="0"/>
                  <a:ea typeface="HGPｺﾞｼｯｸE" pitchFamily="50" charset="-128"/>
                </a:endParaRP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a:t>
                </a:r>
                <a:r>
                  <a:rPr kumimoji="0" lang="en-US" altLang="ja-JP" sz="1100" dirty="0">
                    <a:solidFill>
                      <a:srgbClr val="000000"/>
                    </a:solidFill>
                    <a:latin typeface="Segoe UI" panose="020B0502040204020203" pitchFamily="34" charset="0"/>
                    <a:ea typeface="HGPｺﾞｼｯｸE" pitchFamily="50" charset="-128"/>
                  </a:rPr>
                  <a:t>00</a:t>
                </a:r>
                <a:r>
                  <a:rPr kumimoji="0" lang="en-GB" altLang="ja-JP" sz="1100" dirty="0">
                    <a:solidFill>
                      <a:srgbClr val="000000"/>
                    </a:solidFill>
                    <a:latin typeface="Segoe UI" panose="020B0502040204020203" pitchFamily="34" charset="0"/>
                    <a:ea typeface="HGPｺﾞｼｯｸE" pitchFamily="50" charset="-128"/>
                  </a:rPr>
                  <a:t>0,17</a:t>
                </a:r>
                <a:r>
                  <a:rPr kumimoji="0" lang="en-US" altLang="ja-JP" sz="1100" dirty="0">
                    <a:solidFill>
                      <a:srgbClr val="000000"/>
                    </a:solidFill>
                    <a:latin typeface="Segoe UI" panose="020B0502040204020203" pitchFamily="34" charset="0"/>
                    <a:ea typeface="HGPｺﾞｼｯｸE" pitchFamily="50" charset="-128"/>
                  </a:rPr>
                  <a:t>6</a:t>
                </a:r>
                <a:r>
                  <a:rPr kumimoji="0" lang="en-GB" altLang="ja-JP" sz="1100" dirty="0">
                    <a:solidFill>
                      <a:srgbClr val="000000"/>
                    </a:solidFill>
                    <a:latin typeface="Segoe UI" panose="020B0502040204020203" pitchFamily="34"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Grey</a:t>
                </a: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srgbClr val="000000"/>
                  </a:solidFill>
                  <a:latin typeface="Segoe UI" panose="020B0502040204020203" pitchFamily="34" charset="0"/>
                  <a:ea typeface="HGPｺﾞｼｯｸE" pitchFamily="50" charset="-128"/>
                </a:rPr>
                <a:t>MOEJ</a:t>
              </a:r>
              <a:r>
                <a:rPr kumimoji="0" lang="en-GB" altLang="ja-JP" sz="1200" b="1" dirty="0">
                  <a:solidFill>
                    <a:srgbClr val="000000"/>
                  </a:solidFill>
                  <a:latin typeface="Segoe UI" panose="020B0502040204020203" pitchFamily="34" charset="0"/>
                  <a:ea typeface="HGPｺﾞｼｯｸE" pitchFamily="50" charset="-128"/>
                </a:rPr>
                <a:t> colour balance</a:t>
              </a:r>
            </a:p>
          </p:txBody>
        </p:sp>
      </p:grpSp>
      <p:cxnSp>
        <p:nvCxnSpPr>
          <p:cNvPr id="3" name="直線コネクタ 2"/>
          <p:cNvCxnSpPr/>
          <p:nvPr/>
        </p:nvCxnSpPr>
        <p:spPr bwMode="auto">
          <a:xfrm>
            <a:off x="18"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49128157"/>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8" r:id="rId5"/>
  </p:sldLayoutIdLst>
  <p:hf hdr="0" ftr="0" dt="0"/>
  <p:txStyles>
    <p:titleStyle>
      <a:lvl1pPr algn="ctr" rtl="0" eaLnBrk="0" fontAlgn="base" hangingPunct="0">
        <a:spcBef>
          <a:spcPct val="0"/>
        </a:spcBef>
        <a:spcAft>
          <a:spcPct val="0"/>
        </a:spcAft>
        <a:defRPr kumimoji="1" sz="3200">
          <a:solidFill>
            <a:schemeClr val="tx2"/>
          </a:solidFill>
          <a:latin typeface="Segoe UI" panose="020B0502040204020203" pitchFamily="34" charset="0"/>
          <a:ea typeface="メイリオ" panose="020B0604030504040204" pitchFamily="50" charset="-128"/>
          <a:cs typeface="Segoe UI" panose="020B0502040204020203" pitchFamily="34" charset="0"/>
        </a:defRPr>
      </a:lvl1pPr>
      <a:lvl2pPr algn="l" rtl="0" eaLnBrk="0" fontAlgn="base" hangingPunct="0">
        <a:spcBef>
          <a:spcPct val="0"/>
        </a:spcBef>
        <a:spcAft>
          <a:spcPct val="0"/>
        </a:spcAft>
        <a:defRPr kumimoji="1" sz="2000">
          <a:solidFill>
            <a:schemeClr val="tx2"/>
          </a:solidFill>
          <a:latin typeface="Arial" charset="0"/>
          <a:ea typeface="HGPｺﾞｼｯｸE" pitchFamily="50" charset="-128"/>
        </a:defRPr>
      </a:lvl2pPr>
      <a:lvl3pPr algn="l" rtl="0" eaLnBrk="0" fontAlgn="base" hangingPunct="0">
        <a:spcBef>
          <a:spcPct val="0"/>
        </a:spcBef>
        <a:spcAft>
          <a:spcPct val="0"/>
        </a:spcAft>
        <a:defRPr kumimoji="1" sz="2000">
          <a:solidFill>
            <a:schemeClr val="tx2"/>
          </a:solidFill>
          <a:latin typeface="Arial" charset="0"/>
          <a:ea typeface="HGPｺﾞｼｯｸE" pitchFamily="50" charset="-128"/>
        </a:defRPr>
      </a:lvl3pPr>
      <a:lvl4pPr algn="l" rtl="0" eaLnBrk="0" fontAlgn="base" hangingPunct="0">
        <a:spcBef>
          <a:spcPct val="0"/>
        </a:spcBef>
        <a:spcAft>
          <a:spcPct val="0"/>
        </a:spcAft>
        <a:defRPr kumimoji="1" sz="2000">
          <a:solidFill>
            <a:schemeClr val="tx2"/>
          </a:solidFill>
          <a:latin typeface="Arial" charset="0"/>
          <a:ea typeface="HGPｺﾞｼｯｸE" pitchFamily="50" charset="-128"/>
        </a:defRPr>
      </a:lvl4pPr>
      <a:lvl5pPr algn="l" rtl="0" eaLnBrk="0" fontAlgn="base" hangingPunct="0">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0" fontAlgn="base" hangingPunct="0">
        <a:spcBef>
          <a:spcPct val="20000"/>
        </a:spcBef>
        <a:spcAft>
          <a:spcPct val="0"/>
        </a:spcAft>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6088" indent="-176213" algn="l" rtl="0" eaLnBrk="0" fontAlgn="base" hangingPunct="0">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8038" indent="-182563" algn="l" rtl="0" eaLnBrk="0" fontAlgn="base" hangingPunct="0">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0" fontAlgn="base" hangingPunct="0">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0" fontAlgn="base" hangingPunct="0">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9974" y="549338"/>
            <a:ext cx="9502903"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199974" y="1052513"/>
            <a:ext cx="950290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endParaRPr lang="ja-JP" altLang="en-US"/>
          </a:p>
        </p:txBody>
      </p:sp>
      <p:pic>
        <p:nvPicPr>
          <p:cNvPr id="1030" name="Picture 14" descr="日本総研"/>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7953" y="150813"/>
            <a:ext cx="1661579"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7"/>
          <p:cNvSpPr>
            <a:spLocks noChangeArrowheads="1"/>
          </p:cNvSpPr>
          <p:nvPr/>
        </p:nvSpPr>
        <p:spPr bwMode="auto">
          <a:xfrm>
            <a:off x="199961" y="188913"/>
            <a:ext cx="7661993" cy="360362"/>
          </a:xfrm>
          <a:prstGeom prst="rect">
            <a:avLst/>
          </a:prstGeom>
          <a:solidFill>
            <a:srgbClr val="0075BF"/>
          </a:solidFill>
          <a:ln w="9525">
            <a:solidFill>
              <a:srgbClr val="0075B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1200">
              <a:solidFill>
                <a:srgbClr val="000000"/>
              </a:solidFill>
              <a:latin typeface="Times New Roman" pitchFamily="18" charset="0"/>
              <a:ea typeface="HGPｺﾞｼｯｸE" pitchFamily="50" charset="-128"/>
            </a:endParaRPr>
          </a:p>
        </p:txBody>
      </p:sp>
      <p:sp>
        <p:nvSpPr>
          <p:cNvPr id="1034" name="Rectangle 18"/>
          <p:cNvSpPr>
            <a:spLocks noChangeArrowheads="1"/>
          </p:cNvSpPr>
          <p:nvPr/>
        </p:nvSpPr>
        <p:spPr bwMode="auto">
          <a:xfrm>
            <a:off x="199961" y="404816"/>
            <a:ext cx="7661993" cy="714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grpSp>
        <p:nvGrpSpPr>
          <p:cNvPr id="1035" name="Group 19"/>
          <p:cNvGrpSpPr>
            <a:grpSpLocks/>
          </p:cNvGrpSpPr>
          <p:nvPr/>
        </p:nvGrpSpPr>
        <p:grpSpPr bwMode="auto">
          <a:xfrm>
            <a:off x="-2678828" y="3389315"/>
            <a:ext cx="2459836" cy="1514475"/>
            <a:chOff x="-1643" y="2903"/>
            <a:chExt cx="1550" cy="954"/>
          </a:xfrm>
        </p:grpSpPr>
        <p:sp>
          <p:nvSpPr>
            <p:cNvPr id="1037" name="Rectangle 20"/>
            <p:cNvSpPr>
              <a:spLocks noChangeArrowheads="1"/>
            </p:cNvSpPr>
            <p:nvPr/>
          </p:nvSpPr>
          <p:spPr bwMode="auto">
            <a:xfrm>
              <a:off x="-1643" y="3246"/>
              <a:ext cx="1550" cy="365"/>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srgbClr val="000000"/>
                </a:solidFill>
                <a:latin typeface="Arial" charset="0"/>
                <a:ea typeface="HGPｺﾞｼｯｸM" pitchFamily="50" charset="-128"/>
              </a:endParaRPr>
            </a:p>
          </p:txBody>
        </p:sp>
        <p:sp>
          <p:nvSpPr>
            <p:cNvPr id="1038" name="Rectangle 21"/>
            <p:cNvSpPr>
              <a:spLocks noChangeArrowheads="1"/>
            </p:cNvSpPr>
            <p:nvPr/>
          </p:nvSpPr>
          <p:spPr bwMode="auto">
            <a:xfrm>
              <a:off x="-321" y="3657"/>
              <a:ext cx="149" cy="141"/>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39" name="Rectangle 22"/>
            <p:cNvSpPr>
              <a:spLocks noChangeArrowheads="1"/>
            </p:cNvSpPr>
            <p:nvPr/>
          </p:nvSpPr>
          <p:spPr bwMode="auto">
            <a:xfrm>
              <a:off x="-1381" y="367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RGB= 255,255,153</a:t>
              </a:r>
            </a:p>
          </p:txBody>
        </p:sp>
        <p:grpSp>
          <p:nvGrpSpPr>
            <p:cNvPr id="1040" name="Group 23"/>
            <p:cNvGrpSpPr>
              <a:grpSpLocks/>
            </p:cNvGrpSpPr>
            <p:nvPr/>
          </p:nvGrpSpPr>
          <p:grpSpPr bwMode="auto">
            <a:xfrm>
              <a:off x="-1381" y="3105"/>
              <a:ext cx="1209" cy="189"/>
              <a:chOff x="-1379" y="3713"/>
              <a:chExt cx="1209" cy="189"/>
            </a:xfrm>
          </p:grpSpPr>
          <p:sp>
            <p:nvSpPr>
              <p:cNvPr id="1045" name="Rectangle 24"/>
              <p:cNvSpPr>
                <a:spLocks noChangeArrowheads="1"/>
              </p:cNvSpPr>
              <p:nvPr/>
            </p:nvSpPr>
            <p:spPr bwMode="auto">
              <a:xfrm>
                <a:off x="-319" y="3713"/>
                <a:ext cx="149" cy="141"/>
              </a:xfrm>
              <a:prstGeom prst="rect">
                <a:avLst/>
              </a:prstGeom>
              <a:solidFill>
                <a:srgbClr val="0075BF"/>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46" name="Rectangle 25"/>
              <p:cNvSpPr>
                <a:spLocks noChangeArrowheads="1"/>
              </p:cNvSpPr>
              <p:nvPr/>
            </p:nvSpPr>
            <p:spPr bwMode="auto">
              <a:xfrm>
                <a:off x="-1379" y="3722"/>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Blue(corporate color)</a:t>
                </a:r>
              </a:p>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RGB= 0,117,191</a:t>
                </a:r>
              </a:p>
            </p:txBody>
          </p:sp>
        </p:grpSp>
        <p:grpSp>
          <p:nvGrpSpPr>
            <p:cNvPr id="1041" name="Group 26"/>
            <p:cNvGrpSpPr>
              <a:grpSpLocks/>
            </p:cNvGrpSpPr>
            <p:nvPr/>
          </p:nvGrpSpPr>
          <p:grpSpPr bwMode="auto">
            <a:xfrm>
              <a:off x="-1381" y="3381"/>
              <a:ext cx="1209" cy="189"/>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1507" y="2903"/>
              <a:ext cx="1351" cy="104"/>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GB" altLang="ja-JP" sz="1200" b="1">
                  <a:solidFill>
                    <a:srgbClr val="000000"/>
                  </a:solidFill>
                  <a:latin typeface="Times New Roman" pitchFamily="18" charset="0"/>
                  <a:ea typeface="HGPｺﾞｼｯｸE" pitchFamily="50" charset="-128"/>
                </a:rPr>
                <a:t>JRI  colour balance</a:t>
              </a:r>
            </a:p>
          </p:txBody>
        </p:sp>
      </p:grpSp>
      <p:sp>
        <p:nvSpPr>
          <p:cNvPr id="1036" name="Line 38"/>
          <p:cNvSpPr>
            <a:spLocks noChangeShapeType="1"/>
          </p:cNvSpPr>
          <p:nvPr/>
        </p:nvSpPr>
        <p:spPr bwMode="auto">
          <a:xfrm>
            <a:off x="199974" y="981075"/>
            <a:ext cx="9502903" cy="0"/>
          </a:xfrm>
          <a:prstGeom prst="line">
            <a:avLst/>
          </a:prstGeom>
          <a:noFill/>
          <a:ln w="9525">
            <a:solidFill>
              <a:srgbClr val="0075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1400">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742311095"/>
      </p:ext>
    </p:extLst>
  </p:cSld>
  <p:clrMap bg1="lt1" tx1="dk1" bg2="lt2" tx2="dk2" accent1="accent1" accent2="accent2" accent3="accent3" accent4="accent4" accent5="accent5" accent6="accent6" hlink="hlink" folHlink="folHlink"/>
  <p:sldLayoutIdLst>
    <p:sldLayoutId id="2147484207" r:id="rId1"/>
  </p:sldLayoutIdLst>
  <p:hf hdr="0" ftr="0" dt="0"/>
  <p:txStyles>
    <p:titleStyle>
      <a:lvl1pPr algn="l" rtl="0" eaLnBrk="1" fontAlgn="base" hangingPunct="1">
        <a:spcBef>
          <a:spcPct val="0"/>
        </a:spcBef>
        <a:spcAft>
          <a:spcPct val="0"/>
        </a:spcAft>
        <a:defRPr kumimoji="1" sz="2000">
          <a:solidFill>
            <a:schemeClr val="tx2"/>
          </a:solidFill>
          <a:latin typeface="+mj-lt"/>
          <a:ea typeface="+mj-ea"/>
          <a:cs typeface="+mj-cs"/>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1" fontAlgn="base" hangingPunct="1">
        <a:spcBef>
          <a:spcPct val="20000"/>
        </a:spcBef>
        <a:spcAft>
          <a:spcPct val="0"/>
        </a:spcAft>
        <a:defRPr kumimoji="1" sz="1600">
          <a:solidFill>
            <a:schemeClr val="tx1"/>
          </a:solidFill>
          <a:latin typeface="+mn-lt"/>
          <a:ea typeface="+mn-ea"/>
          <a:cs typeface="+mn-cs"/>
        </a:defRPr>
      </a:lvl1pPr>
      <a:lvl2pPr marL="446088" indent="-176213" algn="l" rtl="0" eaLnBrk="1" fontAlgn="base" hangingPunct="1">
        <a:lnSpc>
          <a:spcPct val="110000"/>
        </a:lnSpc>
        <a:spcBef>
          <a:spcPct val="0"/>
        </a:spcBef>
        <a:spcAft>
          <a:spcPct val="0"/>
        </a:spcAft>
        <a:buChar char="–"/>
        <a:defRPr kumimoji="1" sz="1400">
          <a:solidFill>
            <a:schemeClr val="tx1"/>
          </a:solidFill>
          <a:latin typeface="Arial" charset="0"/>
          <a:ea typeface="+mn-ea"/>
        </a:defRPr>
      </a:lvl2pPr>
      <a:lvl3pPr marL="808038" indent="-182563"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11" y="116637"/>
            <a:ext cx="9902825"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38" y="693068"/>
            <a:ext cx="9648341"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grpSp>
        <p:nvGrpSpPr>
          <p:cNvPr id="5" name="グループ化 4"/>
          <p:cNvGrpSpPr/>
          <p:nvPr/>
        </p:nvGrpSpPr>
        <p:grpSpPr>
          <a:xfrm>
            <a:off x="-2678829" y="3389315"/>
            <a:ext cx="2459836" cy="1514475"/>
            <a:chOff x="-2679700" y="3389313"/>
            <a:chExt cx="2460625" cy="1514475"/>
          </a:xfrm>
        </p:grpSpPr>
        <p:sp>
          <p:nvSpPr>
            <p:cNvPr id="1037" name="Rectangle 20"/>
            <p:cNvSpPr>
              <a:spLocks noChangeArrowheads="1"/>
            </p:cNvSpPr>
            <p:nvPr/>
          </p:nvSpPr>
          <p:spPr bwMode="auto">
            <a:xfrm>
              <a:off x="-2679700" y="3934064"/>
              <a:ext cx="2460625" cy="578959"/>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prstClr val="black"/>
                </a:solidFill>
                <a:latin typeface="Arial" charset="0"/>
                <a:ea typeface="HGPｺﾞｼｯｸM" pitchFamily="50" charset="-128"/>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Times New Roman" pitchFamily="18" charset="0"/>
                    <a:ea typeface="HGPｺﾞｼｯｸE" pitchFamily="50" charset="-128"/>
                  </a:rPr>
                  <a:t>Sky blue</a:t>
                </a:r>
                <a:endParaRPr kumimoji="0" lang="en-GB" altLang="ja-JP" sz="1100" dirty="0">
                  <a:solidFill>
                    <a:prstClr val="black"/>
                  </a:solidFill>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a:t>
                </a:r>
                <a:r>
                  <a:rPr kumimoji="0" lang="en-US" altLang="ja-JP" sz="1100" dirty="0">
                    <a:solidFill>
                      <a:prstClr val="black"/>
                    </a:solidFill>
                    <a:latin typeface="Times New Roman" pitchFamily="18" charset="0"/>
                    <a:ea typeface="HGPｺﾞｼｯｸE" pitchFamily="50" charset="-128"/>
                  </a:rPr>
                  <a:t>00</a:t>
                </a:r>
                <a:r>
                  <a:rPr kumimoji="0" lang="en-GB" altLang="ja-JP" sz="1100" dirty="0">
                    <a:solidFill>
                      <a:prstClr val="black"/>
                    </a:solidFill>
                    <a:latin typeface="Times New Roman" pitchFamily="18" charset="0"/>
                    <a:ea typeface="HGPｺﾞｼｯｸE" pitchFamily="50" charset="-128"/>
                  </a:rPr>
                  <a:t>0,17</a:t>
                </a:r>
                <a:r>
                  <a:rPr kumimoji="0" lang="en-US" altLang="ja-JP" sz="1100" dirty="0">
                    <a:solidFill>
                      <a:prstClr val="black"/>
                    </a:solidFill>
                    <a:latin typeface="Times New Roman" pitchFamily="18" charset="0"/>
                    <a:ea typeface="HGPｺﾞｼｯｸE" pitchFamily="50" charset="-128"/>
                  </a:rPr>
                  <a:t>6</a:t>
                </a:r>
                <a:r>
                  <a:rPr kumimoji="0" lang="en-GB" altLang="ja-JP" sz="1100" dirty="0">
                    <a:solidFill>
                      <a:prstClr val="black"/>
                    </a:solidFill>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Times New Roman" pitchFamily="18" charset="0"/>
                  <a:ea typeface="HGPｺﾞｼｯｸE" pitchFamily="50" charset="-128"/>
                </a:rPr>
                <a:t>MOEJ</a:t>
              </a:r>
              <a:r>
                <a:rPr kumimoji="0" lang="en-GB" altLang="ja-JP" sz="1200" b="1" dirty="0">
                  <a:solidFill>
                    <a:prstClr val="black"/>
                  </a:solidFill>
                  <a:latin typeface="Times New Roman" pitchFamily="18" charset="0"/>
                  <a:ea typeface="HGPｺﾞｼｯｸE" pitchFamily="50" charset="-128"/>
                </a:rPr>
                <a:t> colour balance</a:t>
              </a:r>
            </a:p>
          </p:txBody>
        </p:sp>
      </p:grpSp>
      <p:cxnSp>
        <p:nvCxnSpPr>
          <p:cNvPr id="19" name="直線コネクタ 18"/>
          <p:cNvCxnSpPr/>
          <p:nvPr/>
        </p:nvCxnSpPr>
        <p:spPr bwMode="auto">
          <a:xfrm>
            <a:off x="12593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39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4872"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2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50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582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05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2124"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42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88671" y="76200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88671" y="126558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88671" y="140846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88671" y="544512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88671" y="6669088"/>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095"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36" name="テキスト ボックス 35"/>
          <p:cNvSpPr txBox="1"/>
          <p:nvPr/>
        </p:nvSpPr>
        <p:spPr>
          <a:xfrm>
            <a:off x="177517" y="-1437065"/>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13.00</a:t>
            </a:r>
            <a:endParaRPr lang="ja-JP" altLang="en-US" sz="1000" dirty="0">
              <a:solidFill>
                <a:prstClr val="black"/>
              </a:solidFill>
              <a:latin typeface="Segoe UI"/>
              <a:ea typeface="メイリオ"/>
            </a:endParaRPr>
          </a:p>
        </p:txBody>
      </p:sp>
      <p:sp>
        <p:nvSpPr>
          <p:cNvPr id="37" name="テキスト ボックス 36"/>
          <p:cNvSpPr txBox="1"/>
          <p:nvPr/>
        </p:nvSpPr>
        <p:spPr>
          <a:xfrm>
            <a:off x="632329" y="-1437063"/>
            <a:ext cx="487477"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10.80</a:t>
            </a:r>
            <a:endParaRPr lang="ja-JP" altLang="en-US" sz="1000" dirty="0">
              <a:solidFill>
                <a:prstClr val="black"/>
              </a:solidFill>
              <a:latin typeface="Segoe UI"/>
              <a:ea typeface="メイリオ"/>
            </a:endParaRPr>
          </a:p>
        </p:txBody>
      </p:sp>
      <p:sp>
        <p:nvSpPr>
          <p:cNvPr id="38" name="テキスト ボックス 37"/>
          <p:cNvSpPr txBox="1"/>
          <p:nvPr/>
        </p:nvSpPr>
        <p:spPr>
          <a:xfrm>
            <a:off x="1224613"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39" name="テキスト ボックス 38"/>
          <p:cNvSpPr txBox="1"/>
          <p:nvPr/>
        </p:nvSpPr>
        <p:spPr>
          <a:xfrm>
            <a:off x="4435378" y="-1437063"/>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0" name="テキスト ボックス 39"/>
          <p:cNvSpPr txBox="1"/>
          <p:nvPr/>
        </p:nvSpPr>
        <p:spPr>
          <a:xfrm>
            <a:off x="5027675" y="-1437064"/>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1" name="テキスト ボックス 40"/>
          <p:cNvSpPr txBox="1"/>
          <p:nvPr/>
        </p:nvSpPr>
        <p:spPr>
          <a:xfrm>
            <a:off x="5959200" y="-1437064"/>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3.00</a:t>
            </a:r>
            <a:endParaRPr lang="ja-JP" altLang="en-US" sz="1000" dirty="0">
              <a:solidFill>
                <a:prstClr val="black"/>
              </a:solidFill>
              <a:latin typeface="Segoe UI"/>
              <a:ea typeface="メイリオ"/>
            </a:endParaRPr>
          </a:p>
        </p:txBody>
      </p:sp>
      <p:sp>
        <p:nvSpPr>
          <p:cNvPr id="42" name="テキスト ボックス 41"/>
          <p:cNvSpPr txBox="1"/>
          <p:nvPr/>
        </p:nvSpPr>
        <p:spPr>
          <a:xfrm>
            <a:off x="8567075"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43" name="テキスト ボックス 42"/>
          <p:cNvSpPr txBox="1"/>
          <p:nvPr/>
        </p:nvSpPr>
        <p:spPr>
          <a:xfrm>
            <a:off x="9718834"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44" name="テキスト ボックス 43"/>
          <p:cNvSpPr txBox="1"/>
          <p:nvPr/>
        </p:nvSpPr>
        <p:spPr>
          <a:xfrm>
            <a:off x="10871177" y="554750"/>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7.40</a:t>
            </a:r>
            <a:endParaRPr lang="ja-JP" altLang="en-US" sz="1000" dirty="0">
              <a:solidFill>
                <a:prstClr val="black"/>
              </a:solidFill>
              <a:latin typeface="Segoe UI"/>
              <a:ea typeface="メイリオ"/>
            </a:endParaRPr>
          </a:p>
        </p:txBody>
      </p:sp>
      <p:sp>
        <p:nvSpPr>
          <p:cNvPr id="45" name="テキスト ボックス 44"/>
          <p:cNvSpPr txBox="1"/>
          <p:nvPr/>
        </p:nvSpPr>
        <p:spPr>
          <a:xfrm>
            <a:off x="10871177" y="1022546"/>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6.00</a:t>
            </a:r>
            <a:endParaRPr lang="ja-JP" altLang="en-US" sz="1000" dirty="0">
              <a:solidFill>
                <a:prstClr val="black"/>
              </a:solidFill>
              <a:latin typeface="Segoe UI"/>
              <a:ea typeface="メイリオ"/>
            </a:endParaRPr>
          </a:p>
        </p:txBody>
      </p:sp>
      <p:sp>
        <p:nvSpPr>
          <p:cNvPr id="46" name="テキスト ボックス 45"/>
          <p:cNvSpPr txBox="1"/>
          <p:nvPr/>
        </p:nvSpPr>
        <p:spPr>
          <a:xfrm>
            <a:off x="10871177" y="1421183"/>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7" name="テキスト ボックス 46"/>
          <p:cNvSpPr txBox="1"/>
          <p:nvPr/>
        </p:nvSpPr>
        <p:spPr>
          <a:xfrm>
            <a:off x="10871177" y="5445148"/>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8" name="テキスト ボックス 47"/>
          <p:cNvSpPr txBox="1"/>
          <p:nvPr/>
        </p:nvSpPr>
        <p:spPr>
          <a:xfrm>
            <a:off x="10871177" y="6669111"/>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9.00</a:t>
            </a:r>
            <a:endParaRPr lang="ja-JP" altLang="en-US" sz="1000" dirty="0">
              <a:solidFill>
                <a:prstClr val="black"/>
              </a:solidFill>
              <a:latin typeface="Segoe UI"/>
              <a:ea typeface="メイリオ"/>
            </a:endParaRPr>
          </a:p>
        </p:txBody>
      </p:sp>
    </p:spTree>
    <p:extLst>
      <p:ext uri="{BB962C8B-B14F-4D97-AF65-F5344CB8AC3E}">
        <p14:creationId xmlns:p14="http://schemas.microsoft.com/office/powerpoint/2010/main" val="2626181695"/>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Lst>
  <p:hf hdr="0" ftr="0" dt="0"/>
  <p:txStyles>
    <p:title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6088" indent="-176213"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8038" indent="-182563"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95144" y="274638"/>
            <a:ext cx="89125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95144" y="1600206"/>
            <a:ext cx="89125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95141" y="6356424"/>
            <a:ext cx="2310659"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5" name="フッター プレースホルダー 4"/>
          <p:cNvSpPr>
            <a:spLocks noGrp="1"/>
          </p:cNvSpPr>
          <p:nvPr>
            <p:ph type="ftr" sz="quarter" idx="3"/>
          </p:nvPr>
        </p:nvSpPr>
        <p:spPr>
          <a:xfrm>
            <a:off x="3383468" y="6356424"/>
            <a:ext cx="3135895"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Tree>
    <p:extLst>
      <p:ext uri="{BB962C8B-B14F-4D97-AF65-F5344CB8AC3E}">
        <p14:creationId xmlns:p14="http://schemas.microsoft.com/office/powerpoint/2010/main" val="540048912"/>
      </p:ext>
    </p:extLst>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 id="2147484226" r:id="rId12"/>
    <p:sldLayoutId id="2147484227" r:id="rId13"/>
    <p:sldLayoutId id="2147484228" r:id="rId14"/>
    <p:sldLayoutId id="2147484229" r:id="rId15"/>
  </p:sldLayoutIdLst>
  <p:hf hdr="0" ftr="0" dt="0"/>
  <p:txStyles>
    <p:titleStyle>
      <a:lvl1pPr algn="ctr" rtl="0" eaLnBrk="0" fontAlgn="base" hangingPunct="0">
        <a:spcBef>
          <a:spcPct val="0"/>
        </a:spcBef>
        <a:spcAft>
          <a:spcPct val="0"/>
        </a:spcAft>
        <a:defRPr kumimoji="1" sz="4399" kern="1200">
          <a:solidFill>
            <a:schemeClr val="tx1"/>
          </a:solidFill>
          <a:latin typeface="+mj-lt"/>
          <a:ea typeface="+mj-ea"/>
          <a:cs typeface="+mj-cs"/>
        </a:defRPr>
      </a:lvl1pPr>
      <a:lvl2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5pPr>
      <a:lvl6pPr marL="457063" algn="ctr" rtl="0" fontAlgn="base">
        <a:spcBef>
          <a:spcPct val="0"/>
        </a:spcBef>
        <a:spcAft>
          <a:spcPct val="0"/>
        </a:spcAft>
        <a:defRPr kumimoji="1" sz="4399">
          <a:solidFill>
            <a:schemeClr val="tx1"/>
          </a:solidFill>
          <a:latin typeface="Calibri" pitchFamily="34" charset="0"/>
          <a:ea typeface="ＭＳ Ｐゴシック" charset="-128"/>
        </a:defRPr>
      </a:lvl6pPr>
      <a:lvl7pPr marL="914126" algn="ctr" rtl="0" fontAlgn="base">
        <a:spcBef>
          <a:spcPct val="0"/>
        </a:spcBef>
        <a:spcAft>
          <a:spcPct val="0"/>
        </a:spcAft>
        <a:defRPr kumimoji="1" sz="4399">
          <a:solidFill>
            <a:schemeClr val="tx1"/>
          </a:solidFill>
          <a:latin typeface="Calibri" pitchFamily="34" charset="0"/>
          <a:ea typeface="ＭＳ Ｐゴシック" charset="-128"/>
        </a:defRPr>
      </a:lvl7pPr>
      <a:lvl8pPr marL="1371189" algn="ctr" rtl="0" fontAlgn="base">
        <a:spcBef>
          <a:spcPct val="0"/>
        </a:spcBef>
        <a:spcAft>
          <a:spcPct val="0"/>
        </a:spcAft>
        <a:defRPr kumimoji="1" sz="4399">
          <a:solidFill>
            <a:schemeClr val="tx1"/>
          </a:solidFill>
          <a:latin typeface="Calibri" pitchFamily="34" charset="0"/>
          <a:ea typeface="ＭＳ Ｐゴシック" charset="-128"/>
        </a:defRPr>
      </a:lvl8pPr>
      <a:lvl9pPr marL="1828251" algn="ctr" rtl="0" fontAlgn="base">
        <a:spcBef>
          <a:spcPct val="0"/>
        </a:spcBef>
        <a:spcAft>
          <a:spcPct val="0"/>
        </a:spcAft>
        <a:defRPr kumimoji="1" sz="4399">
          <a:solidFill>
            <a:schemeClr val="tx1"/>
          </a:solidFill>
          <a:latin typeface="Calibri" pitchFamily="34" charset="0"/>
          <a:ea typeface="ＭＳ Ｐゴシック" charset="-128"/>
        </a:defRPr>
      </a:lvl9pPr>
    </p:titleStyle>
    <p:bodyStyle>
      <a:lvl1pPr marL="342797" indent="-342797" algn="l" rtl="0" eaLnBrk="0" fontAlgn="base" hangingPunct="0">
        <a:spcBef>
          <a:spcPct val="20000"/>
        </a:spcBef>
        <a:spcAft>
          <a:spcPct val="0"/>
        </a:spcAft>
        <a:buFont typeface="Arial" charset="0"/>
        <a:buChar char="•"/>
        <a:defRPr kumimoji="1" sz="3199" kern="1200">
          <a:solidFill>
            <a:schemeClr val="tx1"/>
          </a:solidFill>
          <a:latin typeface="+mn-lt"/>
          <a:ea typeface="+mn-ea"/>
          <a:cs typeface="+mn-cs"/>
        </a:defRPr>
      </a:lvl1pPr>
      <a:lvl2pPr marL="742727" indent="-285664" algn="l" rtl="0" eaLnBrk="0" fontAlgn="base" hangingPunct="0">
        <a:spcBef>
          <a:spcPct val="20000"/>
        </a:spcBef>
        <a:spcAft>
          <a:spcPct val="0"/>
        </a:spcAft>
        <a:buFont typeface="Arial" charset="0"/>
        <a:buChar char="–"/>
        <a:defRPr kumimoji="1" sz="2799" kern="1200">
          <a:solidFill>
            <a:schemeClr val="tx1"/>
          </a:solidFill>
          <a:latin typeface="+mn-lt"/>
          <a:ea typeface="+mn-ea"/>
          <a:cs typeface="+mn-cs"/>
        </a:defRPr>
      </a:lvl2pPr>
      <a:lvl3pPr marL="1142657" indent="-228531" algn="l" rtl="0" eaLnBrk="0" fontAlgn="base" hangingPunct="0">
        <a:spcBef>
          <a:spcPct val="20000"/>
        </a:spcBef>
        <a:spcAft>
          <a:spcPct val="0"/>
        </a:spcAft>
        <a:buFont typeface="Arial" charset="0"/>
        <a:buChar char="•"/>
        <a:defRPr kumimoji="1" sz="2399" kern="1200">
          <a:solidFill>
            <a:schemeClr val="tx1"/>
          </a:solidFill>
          <a:latin typeface="+mn-lt"/>
          <a:ea typeface="+mn-ea"/>
          <a:cs typeface="+mn-cs"/>
        </a:defRPr>
      </a:lvl3pPr>
      <a:lvl4pPr marL="1599720" indent="-228531" algn="l" rtl="0" eaLnBrk="0" fontAlgn="base" hangingPunct="0">
        <a:spcBef>
          <a:spcPct val="20000"/>
        </a:spcBef>
        <a:spcAft>
          <a:spcPct val="0"/>
        </a:spcAft>
        <a:buFont typeface="Arial" charset="0"/>
        <a:buChar char="–"/>
        <a:defRPr kumimoji="1" sz="1999" kern="1200">
          <a:solidFill>
            <a:schemeClr val="tx1"/>
          </a:solidFill>
          <a:latin typeface="+mn-lt"/>
          <a:ea typeface="+mn-ea"/>
          <a:cs typeface="+mn-cs"/>
        </a:defRPr>
      </a:lvl4pPr>
      <a:lvl5pPr marL="2056783" indent="-228531" algn="l" rtl="0" eaLnBrk="0" fontAlgn="base" hangingPunct="0">
        <a:spcBef>
          <a:spcPct val="20000"/>
        </a:spcBef>
        <a:spcAft>
          <a:spcPct val="0"/>
        </a:spcAft>
        <a:buFont typeface="Arial" charset="0"/>
        <a:buChar char="»"/>
        <a:defRPr kumimoji="1"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wmf"/><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20.png"/><Relationship Id="rId1" Type="http://schemas.openxmlformats.org/officeDocument/2006/relationships/slideLayout" Target="../slideLayouts/slideLayout110.xml"/><Relationship Id="rId6" Type="http://schemas.openxmlformats.org/officeDocument/2006/relationships/image" Target="../media/image10.wmf"/><Relationship Id="rId11" Type="http://schemas.openxmlformats.org/officeDocument/2006/relationships/image" Target="../media/image15.png"/><Relationship Id="rId5" Type="http://schemas.openxmlformats.org/officeDocument/2006/relationships/image" Target="../media/image9.wmf"/><Relationship Id="rId15" Type="http://schemas.openxmlformats.org/officeDocument/2006/relationships/image" Target="../media/image19.png"/><Relationship Id="rId10" Type="http://schemas.openxmlformats.org/officeDocument/2006/relationships/image" Target="../media/image14.wmf"/><Relationship Id="rId4" Type="http://schemas.openxmlformats.org/officeDocument/2006/relationships/image" Target="../media/image8.wmf"/><Relationship Id="rId9" Type="http://schemas.openxmlformats.org/officeDocument/2006/relationships/image" Target="../media/image13.png"/><Relationship Id="rId14" Type="http://schemas.openxmlformats.org/officeDocument/2006/relationships/image" Target="../media/image18.png"/></Relationships>
</file>

<file path=ppt/slides/_rels/slide10.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image" Target="../media/image62.png"/><Relationship Id="rId7" Type="http://schemas.openxmlformats.org/officeDocument/2006/relationships/image" Target="../media/image66.wmf"/><Relationship Id="rId2" Type="http://schemas.openxmlformats.org/officeDocument/2006/relationships/notesSlide" Target="../notesSlides/notesSlide9.xml"/><Relationship Id="rId1" Type="http://schemas.openxmlformats.org/officeDocument/2006/relationships/slideLayout" Target="../slideLayouts/slideLayout110.xml"/><Relationship Id="rId6" Type="http://schemas.openxmlformats.org/officeDocument/2006/relationships/image" Target="../media/image65.jpe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wmf"/><Relationship Id="rId9" Type="http://schemas.openxmlformats.org/officeDocument/2006/relationships/image" Target="../media/image68.png"/></Relationships>
</file>

<file path=ppt/slides/_rels/slide2.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slideLayout" Target="../slideLayouts/slideLayout121.xml"/><Relationship Id="rId7" Type="http://schemas.openxmlformats.org/officeDocument/2006/relationships/image" Target="../media/image23.jpeg"/><Relationship Id="rId12" Type="http://schemas.openxmlformats.org/officeDocument/2006/relationships/image" Target="../media/image28.png"/><Relationship Id="rId2" Type="http://schemas.openxmlformats.org/officeDocument/2006/relationships/tags" Target="../tags/tag15.xml"/><Relationship Id="rId1" Type="http://schemas.openxmlformats.org/officeDocument/2006/relationships/vmlDrawing" Target="../drawings/vmlDrawing15.vml"/><Relationship Id="rId6" Type="http://schemas.openxmlformats.org/officeDocument/2006/relationships/image" Target="../media/image4.emf"/><Relationship Id="rId11" Type="http://schemas.openxmlformats.org/officeDocument/2006/relationships/image" Target="../media/image27.png"/><Relationship Id="rId5" Type="http://schemas.openxmlformats.org/officeDocument/2006/relationships/oleObject" Target="../embeddings/oleObject13.bin"/><Relationship Id="rId10" Type="http://schemas.openxmlformats.org/officeDocument/2006/relationships/image" Target="../media/image26.emf"/><Relationship Id="rId4" Type="http://schemas.openxmlformats.org/officeDocument/2006/relationships/notesSlide" Target="../notesSlides/notesSlide2.xml"/><Relationship Id="rId9"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0.xml"/></Relationships>
</file>

<file path=ppt/slides/_rels/slide5.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9.wmf"/><Relationship Id="rId7" Type="http://schemas.openxmlformats.org/officeDocument/2006/relationships/image" Target="../media/image33.emf"/><Relationship Id="rId12" Type="http://schemas.openxmlformats.org/officeDocument/2006/relationships/image" Target="../media/image38.emf"/><Relationship Id="rId2" Type="http://schemas.openxmlformats.org/officeDocument/2006/relationships/notesSlide" Target="../notesSlides/notesSlide4.xml"/><Relationship Id="rId1" Type="http://schemas.openxmlformats.org/officeDocument/2006/relationships/slideLayout" Target="../slideLayouts/slideLayout110.xml"/><Relationship Id="rId6" Type="http://schemas.openxmlformats.org/officeDocument/2006/relationships/image" Target="../media/image32.wmf"/><Relationship Id="rId11" Type="http://schemas.openxmlformats.org/officeDocument/2006/relationships/image" Target="../media/image37.emf"/><Relationship Id="rId5" Type="http://schemas.openxmlformats.org/officeDocument/2006/relationships/image" Target="../media/image31.emf"/><Relationship Id="rId10" Type="http://schemas.openxmlformats.org/officeDocument/2006/relationships/image" Target="../media/image36.emf"/><Relationship Id="rId4" Type="http://schemas.openxmlformats.org/officeDocument/2006/relationships/image" Target="../media/image30.emf"/><Relationship Id="rId9" Type="http://schemas.openxmlformats.org/officeDocument/2006/relationships/image" Target="../media/image35.emf"/></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10.xml"/><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49.jpeg"/><Relationship Id="rId2" Type="http://schemas.openxmlformats.org/officeDocument/2006/relationships/notesSlide" Target="../notesSlides/notesSlide6.xml"/><Relationship Id="rId1" Type="http://schemas.openxmlformats.org/officeDocument/2006/relationships/slideLayout" Target="../slideLayouts/slideLayout110.xml"/><Relationship Id="rId6" Type="http://schemas.openxmlformats.org/officeDocument/2006/relationships/image" Target="../media/image44.png"/><Relationship Id="rId11" Type="http://schemas.openxmlformats.org/officeDocument/2006/relationships/image" Target="../media/image48.png"/><Relationship Id="rId5" Type="http://schemas.openxmlformats.org/officeDocument/2006/relationships/image" Target="../media/image43.png"/><Relationship Id="rId10" Type="http://schemas.openxmlformats.org/officeDocument/2006/relationships/image" Target="../media/image47.png"/><Relationship Id="rId4" Type="http://schemas.openxmlformats.org/officeDocument/2006/relationships/image" Target="../media/image42.png"/><Relationship Id="rId9"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110.xml"/></Relationships>
</file>

<file path=ppt/slides/_rels/slide9.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jpe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110.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jpeg"/><Relationship Id="rId4" Type="http://schemas.openxmlformats.org/officeDocument/2006/relationships/image" Target="../media/image52.png"/><Relationship Id="rId9"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87909" y="1341444"/>
            <a:ext cx="9745924" cy="1846759"/>
            <a:chOff x="77206" y="673319"/>
            <a:chExt cx="9749049" cy="2093752"/>
          </a:xfrm>
        </p:grpSpPr>
        <p:sp>
          <p:nvSpPr>
            <p:cNvPr id="61" name="角丸四角形 3"/>
            <p:cNvSpPr/>
            <p:nvPr/>
          </p:nvSpPr>
          <p:spPr>
            <a:xfrm>
              <a:off x="77206" y="1060648"/>
              <a:ext cx="9749049" cy="1706423"/>
            </a:xfrm>
            <a:prstGeom prst="roundRect">
              <a:avLst>
                <a:gd name="adj" fmla="val 11444"/>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503" indent="-182503">
                <a:buFont typeface="Arial" panose="020B0604020202020204" pitchFamily="34" charset="0"/>
                <a:buChar char="•"/>
                <a:defRPr/>
              </a:pPr>
              <a:r>
                <a:rPr kumimoji="0" lang="ja-JP" altLang="en-US" sz="205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水素の製造から利用までの各段階の技術の</a:t>
              </a:r>
              <a:r>
                <a:rPr kumimoji="0" lang="en-US" altLang="ja-JP" sz="205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CO2</a:t>
              </a:r>
              <a:r>
                <a:rPr kumimoji="0" lang="ja-JP" altLang="en-US" sz="205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削減効果を検証</a:t>
              </a:r>
              <a:endParaRPr kumimoji="0" lang="en-US" altLang="ja-JP" sz="205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182503" indent="-182503">
                <a:buFont typeface="Arial" panose="020B0604020202020204" pitchFamily="34" charset="0"/>
                <a:buChar char="•"/>
                <a:defRPr/>
              </a:pPr>
              <a:r>
                <a:rPr kumimoji="0" lang="ja-JP" altLang="en-US" sz="205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サプライチェーン全体における</a:t>
              </a:r>
              <a:r>
                <a:rPr kumimoji="0" lang="en-US" altLang="ja-JP" sz="205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CO2</a:t>
              </a:r>
              <a:r>
                <a:rPr kumimoji="0" lang="ja-JP" altLang="en-US" sz="205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削減効果の評価ガイドラインを策定・改善</a:t>
              </a:r>
              <a:endParaRPr kumimoji="0" lang="en-US" altLang="ja-JP" sz="205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182503" indent="-182503">
                <a:buFont typeface="Arial" panose="020B0604020202020204" pitchFamily="34" charset="0"/>
                <a:buChar char="•"/>
                <a:defRPr/>
              </a:pPr>
              <a:r>
                <a:rPr kumimoji="0" lang="ja-JP" altLang="en-US" sz="205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自治体と連携し、地域の再エネや未利用エネルギーを活用した</a:t>
              </a:r>
              <a:r>
                <a:rPr kumimoji="0" lang="ja-JP" altLang="en-US" sz="205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水素サプライチェーンの構築、水素技術の実証</a:t>
              </a:r>
              <a:endParaRPr kumimoji="0" lang="en-US" altLang="ja-JP" sz="205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正方形/長方形 2"/>
            <p:cNvSpPr>
              <a:spLocks noChangeArrowheads="1"/>
            </p:cNvSpPr>
            <p:nvPr/>
          </p:nvSpPr>
          <p:spPr bwMode="auto">
            <a:xfrm>
              <a:off x="118830" y="673319"/>
              <a:ext cx="6915969" cy="5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3830" eaLnBrk="1" hangingPunct="1">
                <a:spcBef>
                  <a:spcPct val="0"/>
                </a:spcBef>
                <a:spcAft>
                  <a:spcPts val="277"/>
                </a:spcAft>
                <a:buClr>
                  <a:srgbClr val="6F6F6F"/>
                </a:buClr>
                <a:buNone/>
                <a:defRPr/>
              </a:pPr>
              <a:r>
                <a:rPr lang="ja-JP" altLang="en-US" sz="2399"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地元の再エネを水素にして余さず活用！</a:t>
              </a:r>
              <a:endParaRPr lang="en-US" altLang="ja-JP" sz="2399"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64" name="タイトル 1"/>
          <p:cNvSpPr txBox="1">
            <a:spLocks/>
          </p:cNvSpPr>
          <p:nvPr/>
        </p:nvSpPr>
        <p:spPr>
          <a:xfrm>
            <a:off x="790010" y="34333"/>
            <a:ext cx="7730678" cy="55639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algn="ctr" defTabSz="914400" rtl="0" eaLnBrk="1" latinLnBrk="0" hangingPunct="1">
              <a:spcBef>
                <a:spcPct val="0"/>
              </a:spcBef>
              <a:buNone/>
              <a:defRPr kumimoji="1" sz="4000" b="1" kern="1200">
                <a:solidFill>
                  <a:schemeClr val="bg1"/>
                </a:solidFill>
                <a:latin typeface="+mj-lt"/>
                <a:ea typeface="+mj-ea"/>
                <a:cs typeface="+mj-cs"/>
              </a:defRPr>
            </a:lvl1pPr>
            <a:lvl2pPr>
              <a:defRPr/>
            </a:lvl2pPr>
            <a:lvl3pPr>
              <a:defRPr/>
            </a:lvl3pPr>
            <a:lvl4pPr>
              <a:defRPr/>
            </a:lvl4pPr>
            <a:lvl5pPr>
              <a:defRPr/>
            </a:lvl5pPr>
            <a:lvl6pPr>
              <a:defRPr/>
            </a:lvl6pPr>
            <a:lvl7pPr>
              <a:defRPr/>
            </a:lvl7pPr>
            <a:lvl8pPr>
              <a:defRPr/>
            </a:lvl8pPr>
            <a:lvl9pPr>
              <a:defRPr/>
            </a:lvl9pPr>
          </a:lstStyle>
          <a:p>
            <a:pPr algn="l" defTabSz="843830">
              <a:defRPr/>
            </a:pPr>
            <a:r>
              <a:rPr lang="ja-JP" altLang="en-US" sz="23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再エネ等を活用した水素社会推進事業</a:t>
            </a:r>
          </a:p>
        </p:txBody>
      </p:sp>
      <p:pic>
        <p:nvPicPr>
          <p:cNvPr id="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02" y="69617"/>
            <a:ext cx="696689" cy="42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正方形/長方形 6"/>
          <p:cNvSpPr>
            <a:spLocks noChangeArrowheads="1"/>
          </p:cNvSpPr>
          <p:nvPr/>
        </p:nvSpPr>
        <p:spPr bwMode="auto">
          <a:xfrm>
            <a:off x="-664685" y="7171348"/>
            <a:ext cx="5576645" cy="51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85813">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defTabSz="785813">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defTabSz="785813">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defTabSz="785813">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defTabSz="785813">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defTabSz="785813"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defTabSz="785813"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defTabSz="785813"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defTabSz="785813"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r">
              <a:lnSpc>
                <a:spcPts val="1500"/>
              </a:lnSpc>
              <a:spcBef>
                <a:spcPct val="0"/>
              </a:spcBef>
              <a:spcAft>
                <a:spcPts val="340"/>
              </a:spcAft>
              <a:buClr>
                <a:srgbClr val="6F6F6F"/>
              </a:buClr>
              <a:buNone/>
              <a:defRPr/>
            </a:pPr>
            <a:r>
              <a:rPr lang="zh-TW" altLang="en-US" sz="1999" kern="0" dirty="0">
                <a:solidFill>
                  <a:srgbClr val="000000"/>
                </a:solidFill>
                <a:latin typeface="メイリオ" panose="020B0604030504040204" pitchFamily="50" charset="-128"/>
              </a:rPr>
              <a:t>平成</a:t>
            </a:r>
            <a:r>
              <a:rPr lang="en-US" altLang="zh-TW" sz="1999" kern="0" dirty="0">
                <a:solidFill>
                  <a:srgbClr val="000000"/>
                </a:solidFill>
                <a:latin typeface="メイリオ" panose="020B0604030504040204" pitchFamily="50" charset="-128"/>
              </a:rPr>
              <a:t>30</a:t>
            </a:r>
            <a:r>
              <a:rPr lang="zh-TW" altLang="en-US" sz="1999" kern="0" dirty="0">
                <a:solidFill>
                  <a:srgbClr val="000000"/>
                </a:solidFill>
                <a:latin typeface="メイリオ" panose="020B0604030504040204" pitchFamily="50" charset="-128"/>
              </a:rPr>
              <a:t>年度</a:t>
            </a:r>
            <a:r>
              <a:rPr lang="ja-JP" altLang="en-US" sz="1999" kern="0" dirty="0">
                <a:solidFill>
                  <a:srgbClr val="000000"/>
                </a:solidFill>
                <a:latin typeface="メイリオ" panose="020B0604030504040204" pitchFamily="50" charset="-128"/>
              </a:rPr>
              <a:t>予算案</a:t>
            </a:r>
            <a:r>
              <a:rPr lang="en-US" altLang="ja-JP" sz="1999" kern="0" dirty="0">
                <a:solidFill>
                  <a:srgbClr val="000000"/>
                </a:solidFill>
                <a:latin typeface="メイリオ" panose="020B0604030504040204" pitchFamily="50" charset="-128"/>
              </a:rPr>
              <a:t>34.8</a:t>
            </a:r>
            <a:r>
              <a:rPr lang="ja-JP" altLang="en-US" sz="1999" kern="0" dirty="0">
                <a:solidFill>
                  <a:srgbClr val="000000"/>
                </a:solidFill>
                <a:latin typeface="メイリオ" panose="020B0604030504040204" pitchFamily="50" charset="-128"/>
              </a:rPr>
              <a:t>億円</a:t>
            </a:r>
            <a:endParaRPr lang="en-US" altLang="ja-JP" sz="1999" kern="0" dirty="0">
              <a:solidFill>
                <a:srgbClr val="000000"/>
              </a:solidFill>
              <a:latin typeface="メイリオ" panose="020B0604030504040204" pitchFamily="50" charset="-128"/>
            </a:endParaRPr>
          </a:p>
          <a:p>
            <a:pPr algn="r">
              <a:lnSpc>
                <a:spcPts val="1500"/>
              </a:lnSpc>
              <a:spcBef>
                <a:spcPct val="0"/>
              </a:spcBef>
              <a:spcAft>
                <a:spcPts val="340"/>
              </a:spcAft>
              <a:buClr>
                <a:srgbClr val="6F6F6F"/>
              </a:buClr>
              <a:buNone/>
              <a:defRPr/>
            </a:pPr>
            <a:r>
              <a:rPr lang="ja-JP" altLang="en-US" sz="1200" kern="0" dirty="0">
                <a:solidFill>
                  <a:srgbClr val="000000"/>
                </a:solidFill>
                <a:latin typeface="メイリオ" panose="020B0604030504040204" pitchFamily="50" charset="-128"/>
              </a:rPr>
              <a:t>（平成</a:t>
            </a:r>
            <a:r>
              <a:rPr lang="en-US" altLang="ja-JP" sz="1200" kern="0" dirty="0">
                <a:solidFill>
                  <a:srgbClr val="000000"/>
                </a:solidFill>
                <a:latin typeface="メイリオ" panose="020B0604030504040204" pitchFamily="50" charset="-128"/>
              </a:rPr>
              <a:t>29</a:t>
            </a:r>
            <a:r>
              <a:rPr lang="ja-JP" altLang="en-US" sz="1200" kern="0" dirty="0">
                <a:solidFill>
                  <a:srgbClr val="000000"/>
                </a:solidFill>
                <a:latin typeface="メイリオ" panose="020B0604030504040204" pitchFamily="50" charset="-128"/>
              </a:rPr>
              <a:t>年度予算額</a:t>
            </a:r>
            <a:r>
              <a:rPr lang="en-US" altLang="ja-JP" sz="1200" kern="0" dirty="0">
                <a:solidFill>
                  <a:srgbClr val="000000"/>
                </a:solidFill>
                <a:latin typeface="メイリオ" panose="020B0604030504040204" pitchFamily="50" charset="-128"/>
              </a:rPr>
              <a:t>44.98</a:t>
            </a:r>
            <a:r>
              <a:rPr lang="ja-JP" altLang="en-US" sz="1200" kern="0" dirty="0">
                <a:solidFill>
                  <a:srgbClr val="000000"/>
                </a:solidFill>
                <a:latin typeface="メイリオ" panose="020B0604030504040204" pitchFamily="50" charset="-128"/>
              </a:rPr>
              <a:t>億円）</a:t>
            </a:r>
            <a:endParaRPr lang="en-US" altLang="ja-JP" sz="1200" kern="0" dirty="0">
              <a:solidFill>
                <a:srgbClr val="000000"/>
              </a:solidFill>
              <a:latin typeface="メイリオ" panose="020B0604030504040204" pitchFamily="50" charset="-128"/>
            </a:endParaRPr>
          </a:p>
        </p:txBody>
      </p:sp>
      <p:sp>
        <p:nvSpPr>
          <p:cNvPr id="75" name="正方形/長方形 6"/>
          <p:cNvSpPr>
            <a:spLocks noChangeArrowheads="1"/>
          </p:cNvSpPr>
          <p:nvPr/>
        </p:nvSpPr>
        <p:spPr bwMode="auto">
          <a:xfrm>
            <a:off x="1771318" y="7664947"/>
            <a:ext cx="3057361" cy="399982"/>
          </a:xfrm>
          <a:prstGeom prst="rect">
            <a:avLst/>
          </a:prstGeom>
          <a:solidFill>
            <a:srgbClr val="C6D9F1"/>
          </a:solidFill>
          <a:ln w="12700">
            <a:solidFill>
              <a:schemeClr val="tx1"/>
            </a:solidFill>
          </a:ln>
          <a:extLst/>
        </p:spPr>
        <p:txBody>
          <a:bodyPr wrap="square">
            <a:spAutoFit/>
          </a:bodyPr>
          <a:lstStyle>
            <a:lvl1pPr defTabSz="785813">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defTabSz="785813">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defTabSz="785813">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defTabSz="785813">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defTabSz="785813">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defTabSz="785813"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defTabSz="785813"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defTabSz="785813"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defTabSz="785813"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defRPr/>
            </a:pPr>
            <a:r>
              <a:rPr lang="zh-TW" altLang="en-US" sz="1000" b="1" kern="0" dirty="0">
                <a:solidFill>
                  <a:srgbClr val="000000"/>
                </a:solidFill>
                <a:latin typeface="メイリオ" panose="020B0604030504040204" pitchFamily="50" charset="-128"/>
              </a:rPr>
              <a:t>実施期間：平成</a:t>
            </a:r>
            <a:r>
              <a:rPr lang="en-US" altLang="zh-TW" sz="1000" b="1" kern="0" dirty="0">
                <a:solidFill>
                  <a:srgbClr val="000000"/>
                </a:solidFill>
                <a:latin typeface="メイリオ" panose="020B0604030504040204" pitchFamily="50" charset="-128"/>
              </a:rPr>
              <a:t>27</a:t>
            </a:r>
            <a:r>
              <a:rPr lang="zh-TW" altLang="en-US" sz="1000" b="1" kern="0" dirty="0">
                <a:solidFill>
                  <a:srgbClr val="000000"/>
                </a:solidFill>
                <a:latin typeface="メイリオ" panose="020B0604030504040204" pitchFamily="50" charset="-128"/>
              </a:rPr>
              <a:t>年度～平成</a:t>
            </a:r>
            <a:r>
              <a:rPr lang="en-US" altLang="zh-TW" sz="1000" b="1" kern="0" dirty="0">
                <a:solidFill>
                  <a:srgbClr val="000000"/>
                </a:solidFill>
                <a:latin typeface="メイリオ" panose="020B0604030504040204" pitchFamily="50" charset="-128"/>
              </a:rPr>
              <a:t>31</a:t>
            </a:r>
            <a:r>
              <a:rPr lang="zh-TW" altLang="en-US" sz="1000" b="1" kern="0" dirty="0">
                <a:solidFill>
                  <a:srgbClr val="000000"/>
                </a:solidFill>
                <a:latin typeface="メイリオ" panose="020B0604030504040204" pitchFamily="50" charset="-128"/>
              </a:rPr>
              <a:t>年度</a:t>
            </a:r>
          </a:p>
          <a:p>
            <a:pPr>
              <a:defRPr/>
            </a:pPr>
            <a:r>
              <a:rPr lang="ja-JP" altLang="en-US" sz="1000" b="1" kern="0" dirty="0">
                <a:solidFill>
                  <a:srgbClr val="000000"/>
                </a:solidFill>
                <a:latin typeface="メイリオ" panose="020B0604030504040204" pitchFamily="50" charset="-128"/>
              </a:rPr>
              <a:t>担当課：地球局事業室技術</a:t>
            </a:r>
            <a:r>
              <a:rPr lang="en-US" altLang="ja-JP" sz="1000" b="1" kern="0" dirty="0">
                <a:solidFill>
                  <a:srgbClr val="000000"/>
                </a:solidFill>
                <a:latin typeface="メイリオ" panose="020B0604030504040204" pitchFamily="50" charset="-128"/>
              </a:rPr>
              <a:t>L</a:t>
            </a:r>
            <a:r>
              <a:rPr lang="ja-JP" altLang="en-US" sz="1000" b="1" kern="0" dirty="0">
                <a:solidFill>
                  <a:srgbClr val="000000"/>
                </a:solidFill>
                <a:latin typeface="メイリオ" panose="020B0604030504040204" pitchFamily="50" charset="-128"/>
              </a:rPr>
              <a:t>（</a:t>
            </a:r>
            <a:r>
              <a:rPr lang="en-US" altLang="ja-JP" sz="1000" b="1" kern="0" dirty="0">
                <a:solidFill>
                  <a:srgbClr val="000000"/>
                </a:solidFill>
                <a:latin typeface="メイリオ" panose="020B0604030504040204" pitchFamily="50" charset="-128"/>
              </a:rPr>
              <a:t>03-5521-8339</a:t>
            </a:r>
            <a:r>
              <a:rPr lang="ja-JP" altLang="en-US" sz="1000" b="1" kern="0" dirty="0">
                <a:solidFill>
                  <a:srgbClr val="000000"/>
                </a:solidFill>
                <a:latin typeface="メイリオ" panose="020B0604030504040204" pitchFamily="50" charset="-128"/>
              </a:rPr>
              <a:t>）</a:t>
            </a:r>
            <a:endParaRPr lang="en-US" altLang="ja-JP" sz="1000" b="1" kern="0" dirty="0">
              <a:solidFill>
                <a:srgbClr val="000000"/>
              </a:solidFill>
              <a:latin typeface="メイリオ" panose="020B0604030504040204" pitchFamily="50" charset="-128"/>
            </a:endParaRPr>
          </a:p>
        </p:txBody>
      </p:sp>
      <p:grpSp>
        <p:nvGrpSpPr>
          <p:cNvPr id="73" name="グループ化 68"/>
          <p:cNvGrpSpPr>
            <a:grpSpLocks/>
          </p:cNvGrpSpPr>
          <p:nvPr/>
        </p:nvGrpSpPr>
        <p:grpSpPr bwMode="auto">
          <a:xfrm>
            <a:off x="3871648" y="3927813"/>
            <a:ext cx="2447488" cy="1757120"/>
            <a:chOff x="2943300" y="2642343"/>
            <a:chExt cx="2732811" cy="2189979"/>
          </a:xfrm>
        </p:grpSpPr>
        <p:grpSp>
          <p:nvGrpSpPr>
            <p:cNvPr id="77" name="グループ化 112"/>
            <p:cNvGrpSpPr>
              <a:grpSpLocks/>
            </p:cNvGrpSpPr>
            <p:nvPr/>
          </p:nvGrpSpPr>
          <p:grpSpPr bwMode="auto">
            <a:xfrm>
              <a:off x="2943300" y="2642343"/>
              <a:ext cx="2113798" cy="2189979"/>
              <a:chOff x="3020538" y="3349315"/>
              <a:chExt cx="2113798" cy="2189979"/>
            </a:xfrm>
          </p:grpSpPr>
          <p:pic>
            <p:nvPicPr>
              <p:cNvPr id="81" name="Picture 3" descr="D:\Temporary Internet Files\Temporary Internet Files\Content.IE5\OYSQUROI\MC90032669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6286" y="3988119"/>
                <a:ext cx="1308762"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18" descr="D:\Temporary Internet Files\Temporary Internet Files\Content.IE5\AI167U2N\MC90032102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780860" y="4682044"/>
                <a:ext cx="1353476"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正方形/長方形 118"/>
              <p:cNvSpPr>
                <a:spLocks noChangeArrowheads="1"/>
              </p:cNvSpPr>
              <p:nvPr/>
            </p:nvSpPr>
            <p:spPr bwMode="auto">
              <a:xfrm>
                <a:off x="3020538" y="3349315"/>
                <a:ext cx="1434244" cy="65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kumimoji="0" lang="ja-JP" altLang="en-US" sz="1400" kern="0" dirty="0">
                    <a:solidFill>
                      <a:srgbClr val="000000"/>
                    </a:solidFill>
                    <a:latin typeface="メイリオ" pitchFamily="50" charset="-128"/>
                    <a:ea typeface="メイリオ" pitchFamily="50" charset="-128"/>
                    <a:cs typeface="メイリオ" pitchFamily="50" charset="-128"/>
                  </a:rPr>
                  <a:t>気体圧縮貯蔵</a:t>
                </a:r>
                <a:endParaRPr kumimoji="0" lang="en-US" altLang="ja-JP" sz="1400" kern="0" dirty="0">
                  <a:solidFill>
                    <a:srgbClr val="000000"/>
                  </a:solidFill>
                  <a:latin typeface="メイリオ" pitchFamily="50" charset="-128"/>
                  <a:ea typeface="メイリオ" pitchFamily="50" charset="-128"/>
                  <a:cs typeface="メイリオ" pitchFamily="50" charset="-128"/>
                </a:endParaRPr>
              </a:p>
              <a:p>
                <a:pPr algn="ctr">
                  <a:defRPr/>
                </a:pPr>
                <a:r>
                  <a:rPr kumimoji="0" lang="ja-JP" altLang="en-US" sz="1400" kern="0" dirty="0">
                    <a:solidFill>
                      <a:srgbClr val="000000"/>
                    </a:solidFill>
                    <a:latin typeface="メイリオ" pitchFamily="50" charset="-128"/>
                    <a:ea typeface="メイリオ" pitchFamily="50" charset="-128"/>
                    <a:cs typeface="メイリオ" pitchFamily="50" charset="-128"/>
                  </a:rPr>
                  <a:t>液化貯蔵</a:t>
                </a:r>
              </a:p>
            </p:txBody>
          </p:sp>
        </p:grpSp>
        <p:grpSp>
          <p:nvGrpSpPr>
            <p:cNvPr id="78" name="グループ化 113"/>
            <p:cNvGrpSpPr>
              <a:grpSpLocks/>
            </p:cNvGrpSpPr>
            <p:nvPr/>
          </p:nvGrpSpPr>
          <p:grpSpPr bwMode="auto">
            <a:xfrm>
              <a:off x="4492894" y="2911496"/>
              <a:ext cx="1183217" cy="1266249"/>
              <a:chOff x="4814773" y="3476670"/>
              <a:chExt cx="1183217" cy="1266249"/>
            </a:xfrm>
          </p:grpSpPr>
          <p:pic>
            <p:nvPicPr>
              <p:cNvPr id="79" name="Picture 5" descr="D:\Temporary Internet Files\Temporary Internet Files\Content.IE5\TYVZW276\MC90038377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9734" y="3855507"/>
                <a:ext cx="598488"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正方形/長方形 115"/>
              <p:cNvSpPr>
                <a:spLocks noChangeArrowheads="1"/>
              </p:cNvSpPr>
              <p:nvPr/>
            </p:nvSpPr>
            <p:spPr bwMode="auto">
              <a:xfrm>
                <a:off x="4814773" y="3476670"/>
                <a:ext cx="1183217" cy="38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kumimoji="0" lang="ja-JP" altLang="en-US" sz="14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化学貯蔵</a:t>
                </a:r>
              </a:p>
            </p:txBody>
          </p:sp>
        </p:grpSp>
      </p:grpSp>
      <p:grpSp>
        <p:nvGrpSpPr>
          <p:cNvPr id="84" name="グループ化 74"/>
          <p:cNvGrpSpPr>
            <a:grpSpLocks/>
          </p:cNvGrpSpPr>
          <p:nvPr/>
        </p:nvGrpSpPr>
        <p:grpSpPr bwMode="auto">
          <a:xfrm>
            <a:off x="994248" y="3305341"/>
            <a:ext cx="7792803" cy="391987"/>
            <a:chOff x="-583494" y="2617671"/>
            <a:chExt cx="10185510" cy="546718"/>
          </a:xfrm>
        </p:grpSpPr>
        <p:sp>
          <p:nvSpPr>
            <p:cNvPr id="85" name="角丸四角形 84"/>
            <p:cNvSpPr>
              <a:spLocks noChangeArrowheads="1"/>
            </p:cNvSpPr>
            <p:nvPr/>
          </p:nvSpPr>
          <p:spPr bwMode="auto">
            <a:xfrm>
              <a:off x="-583494" y="2642019"/>
              <a:ext cx="2432329" cy="447113"/>
            </a:xfrm>
            <a:prstGeom prst="roundRect">
              <a:avLst>
                <a:gd name="adj" fmla="val 16667"/>
              </a:avLst>
            </a:prstGeom>
            <a:solidFill>
              <a:srgbClr val="00B0F0"/>
            </a:solidFill>
            <a:ln>
              <a:noFill/>
              <a:headEnd/>
              <a:tailEnd/>
            </a:ln>
          </p:spPr>
          <p:style>
            <a:lnRef idx="1">
              <a:schemeClr val="accent5"/>
            </a:lnRef>
            <a:fillRef idx="3">
              <a:schemeClr val="accent5"/>
            </a:fillRef>
            <a:effectRef idx="2">
              <a:schemeClr val="accent5"/>
            </a:effectRef>
            <a:fontRef idx="minor">
              <a:schemeClr val="lt1"/>
            </a:fontRef>
          </p:style>
          <p:txBody>
            <a:bodyPr anchor="ctr"/>
            <a:lstStyle/>
            <a:p>
              <a:pPr algn="ctr">
                <a:defRPr/>
              </a:pPr>
              <a:r>
                <a:rPr kumimoji="0" lang="ja-JP" altLang="en-US"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製造</a:t>
              </a:r>
            </a:p>
          </p:txBody>
        </p:sp>
        <p:sp>
          <p:nvSpPr>
            <p:cNvPr id="86" name="角丸四角形 85"/>
            <p:cNvSpPr>
              <a:spLocks noChangeArrowheads="1"/>
            </p:cNvSpPr>
            <p:nvPr/>
          </p:nvSpPr>
          <p:spPr bwMode="auto">
            <a:xfrm>
              <a:off x="3849857" y="2617671"/>
              <a:ext cx="1839280" cy="513516"/>
            </a:xfrm>
            <a:prstGeom prst="roundRect">
              <a:avLst>
                <a:gd name="adj" fmla="val 16667"/>
              </a:avLst>
            </a:prstGeom>
            <a:solidFill>
              <a:srgbClr val="00B0F0"/>
            </a:solidFill>
            <a:ln>
              <a:noFill/>
              <a:headEnd/>
              <a:tailEnd/>
            </a:ln>
          </p:spPr>
          <p:style>
            <a:lnRef idx="1">
              <a:schemeClr val="accent5"/>
            </a:lnRef>
            <a:fillRef idx="3">
              <a:schemeClr val="accent5"/>
            </a:fillRef>
            <a:effectRef idx="2">
              <a:schemeClr val="accent5"/>
            </a:effectRef>
            <a:fontRef idx="minor">
              <a:schemeClr val="lt1"/>
            </a:fontRef>
          </p:style>
          <p:txBody>
            <a:bodyPr anchor="ctr"/>
            <a:lstStyle/>
            <a:p>
              <a:pPr algn="ctr">
                <a:defRPr/>
              </a:pPr>
              <a:r>
                <a:rPr kumimoji="0" lang="ja-JP" altLang="en-US"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輸送・貯蔵</a:t>
              </a:r>
            </a:p>
          </p:txBody>
        </p:sp>
        <p:sp>
          <p:nvSpPr>
            <p:cNvPr id="87" name="角丸四角形 86"/>
            <p:cNvSpPr>
              <a:spLocks noChangeArrowheads="1"/>
            </p:cNvSpPr>
            <p:nvPr/>
          </p:nvSpPr>
          <p:spPr bwMode="auto">
            <a:xfrm>
              <a:off x="7891298" y="2633166"/>
              <a:ext cx="1710718" cy="526796"/>
            </a:xfrm>
            <a:prstGeom prst="roundRect">
              <a:avLst>
                <a:gd name="adj" fmla="val 16667"/>
              </a:avLst>
            </a:prstGeom>
            <a:solidFill>
              <a:srgbClr val="00B0F0"/>
            </a:solidFill>
            <a:ln>
              <a:noFill/>
              <a:headEnd/>
              <a:tailEnd/>
            </a:ln>
          </p:spPr>
          <p:style>
            <a:lnRef idx="1">
              <a:schemeClr val="accent5"/>
            </a:lnRef>
            <a:fillRef idx="3">
              <a:schemeClr val="accent5"/>
            </a:fillRef>
            <a:effectRef idx="2">
              <a:schemeClr val="accent5"/>
            </a:effectRef>
            <a:fontRef idx="minor">
              <a:schemeClr val="lt1"/>
            </a:fontRef>
          </p:style>
          <p:txBody>
            <a:bodyPr anchor="ctr"/>
            <a:lstStyle/>
            <a:p>
              <a:pPr algn="ctr">
                <a:defRPr/>
              </a:pPr>
              <a:r>
                <a:rPr kumimoji="0" lang="ja-JP" altLang="en-US"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利用</a:t>
              </a:r>
            </a:p>
          </p:txBody>
        </p:sp>
        <p:sp>
          <p:nvSpPr>
            <p:cNvPr id="88" name="右矢印 87"/>
            <p:cNvSpPr/>
            <p:nvPr/>
          </p:nvSpPr>
          <p:spPr>
            <a:xfrm>
              <a:off x="2844162" y="2657513"/>
              <a:ext cx="939340" cy="500235"/>
            </a:xfrm>
            <a:prstGeom prst="rightArrow">
              <a:avLst/>
            </a:prstGeom>
            <a:solidFill>
              <a:schemeClr val="bg1">
                <a:lumMod val="65000"/>
              </a:schemeClr>
            </a:solidFill>
            <a:ln w="12700" cap="flat" cmpd="sng" algn="ctr">
              <a:noFill/>
              <a:prstDash val="solid"/>
            </a:ln>
            <a:effectLst/>
          </p:spPr>
          <p:txBody>
            <a:bodyPr lIns="71977" tIns="71977" rIns="71977" bIns="71977" anchor="ctr"/>
            <a:lstStyle/>
            <a:p>
              <a:pPr algn="ctr">
                <a:defRPr/>
              </a:pPr>
              <a:endParaRPr kumimoji="0" lang="ja-JP" altLang="en-US"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9" name="右矢印 88"/>
            <p:cNvSpPr/>
            <p:nvPr/>
          </p:nvSpPr>
          <p:spPr>
            <a:xfrm>
              <a:off x="6696906" y="2666366"/>
              <a:ext cx="960076" cy="498023"/>
            </a:xfrm>
            <a:prstGeom prst="rightArrow">
              <a:avLst/>
            </a:prstGeom>
            <a:solidFill>
              <a:schemeClr val="bg1">
                <a:lumMod val="65000"/>
              </a:schemeClr>
            </a:solidFill>
            <a:ln w="12700" cap="flat" cmpd="sng" algn="ctr">
              <a:noFill/>
              <a:prstDash val="solid"/>
            </a:ln>
            <a:effectLst/>
          </p:spPr>
          <p:txBody>
            <a:bodyPr lIns="71977" tIns="71977" rIns="71977" bIns="71977" anchor="ctr"/>
            <a:lstStyle/>
            <a:p>
              <a:pPr algn="ctr">
                <a:defRPr/>
              </a:pPr>
              <a:endParaRPr kumimoji="0" lang="ja-JP" altLang="en-US"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90" name="正方形/長方形 2048"/>
          <p:cNvSpPr>
            <a:spLocks noChangeArrowheads="1"/>
          </p:cNvSpPr>
          <p:nvPr/>
        </p:nvSpPr>
        <p:spPr bwMode="auto">
          <a:xfrm>
            <a:off x="712168" y="6039105"/>
            <a:ext cx="8918265" cy="1123352"/>
          </a:xfrm>
          <a:prstGeom prst="roundRect">
            <a:avLst/>
          </a:prstGeom>
          <a:noFill/>
          <a:ln w="57150">
            <a:noFill/>
            <a:miter lim="800000"/>
            <a:headEnd/>
            <a:tailEnd/>
          </a:ln>
          <a:effectLst>
            <a:outerShdw blurRad="50800" dist="38100" dir="2700000" algn="tl" rotWithShape="0">
              <a:prstClr val="black">
                <a:alpha val="40000"/>
              </a:prstClr>
            </a:outerShdw>
          </a:effectLst>
          <a:extLst/>
        </p:spPr>
        <p:txBody>
          <a:bodyPr wrap="square">
            <a:spAutoFit/>
          </a:bodyPr>
          <a:lstStyle/>
          <a:p>
            <a:pPr algn="ctr">
              <a:buClr>
                <a:schemeClr val="bg2">
                  <a:lumMod val="50000"/>
                </a:schemeClr>
              </a:buClr>
              <a:defRPr/>
            </a:pPr>
            <a:r>
              <a:rPr kumimoji="0" lang="ja-JP" altLang="en-US" sz="1999" kern="0" dirty="0">
                <a:solidFill>
                  <a:sysClr val="windowText" lastClr="000000"/>
                </a:solidFill>
                <a:effectLst>
                  <a:glow rad="63500">
                    <a:schemeClr val="accent5">
                      <a:satMod val="175000"/>
                      <a:alpha val="40000"/>
                    </a:schemeClr>
                  </a:glow>
                </a:effectLst>
                <a:latin typeface="メイリオ" pitchFamily="50" charset="-128"/>
                <a:ea typeface="メイリオ" pitchFamily="50" charset="-128"/>
                <a:cs typeface="メイリオ" pitchFamily="50" charset="-128"/>
              </a:rPr>
              <a:t>低炭素な水素サプライチェーンを地域に実装し、</a:t>
            </a:r>
            <a:r>
              <a:rPr kumimoji="0" lang="en-US" altLang="ja-JP" sz="1999" kern="0" dirty="0">
                <a:solidFill>
                  <a:sysClr val="windowText" lastClr="000000"/>
                </a:solidFill>
                <a:effectLst>
                  <a:glow rad="63500">
                    <a:schemeClr val="accent5">
                      <a:satMod val="175000"/>
                      <a:alpha val="40000"/>
                    </a:schemeClr>
                  </a:glow>
                </a:effectLst>
                <a:latin typeface="メイリオ" pitchFamily="50" charset="-128"/>
                <a:ea typeface="メイリオ" pitchFamily="50" charset="-128"/>
                <a:cs typeface="メイリオ" pitchFamily="50" charset="-128"/>
              </a:rPr>
              <a:t>CO2</a:t>
            </a:r>
            <a:r>
              <a:rPr kumimoji="0" lang="ja-JP" altLang="en-US" sz="1999" kern="0" dirty="0">
                <a:solidFill>
                  <a:sysClr val="windowText" lastClr="000000"/>
                </a:solidFill>
                <a:effectLst>
                  <a:glow rad="63500">
                    <a:schemeClr val="accent5">
                      <a:satMod val="175000"/>
                      <a:alpha val="40000"/>
                    </a:schemeClr>
                  </a:glow>
                </a:effectLst>
                <a:latin typeface="メイリオ" pitchFamily="50" charset="-128"/>
                <a:ea typeface="メイリオ" pitchFamily="50" charset="-128"/>
                <a:cs typeface="メイリオ" pitchFamily="50" charset="-128"/>
              </a:rPr>
              <a:t>削減効果の検証、</a:t>
            </a:r>
            <a:endParaRPr kumimoji="0" lang="en-US" altLang="ja-JP" sz="1999" kern="0" dirty="0">
              <a:solidFill>
                <a:sysClr val="windowText" lastClr="000000"/>
              </a:solidFill>
              <a:effectLst>
                <a:glow rad="63500">
                  <a:schemeClr val="accent5">
                    <a:satMod val="175000"/>
                    <a:alpha val="40000"/>
                  </a:schemeClr>
                </a:glow>
              </a:effectLst>
              <a:latin typeface="メイリオ" pitchFamily="50" charset="-128"/>
              <a:ea typeface="メイリオ" pitchFamily="50" charset="-128"/>
              <a:cs typeface="メイリオ" pitchFamily="50" charset="-128"/>
            </a:endParaRPr>
          </a:p>
          <a:p>
            <a:pPr algn="ctr">
              <a:buClr>
                <a:schemeClr val="bg2">
                  <a:lumMod val="50000"/>
                </a:schemeClr>
              </a:buClr>
              <a:defRPr/>
            </a:pPr>
            <a:r>
              <a:rPr kumimoji="0" lang="ja-JP" altLang="en-US" sz="1999" kern="0" dirty="0">
                <a:solidFill>
                  <a:sysClr val="windowText" lastClr="000000"/>
                </a:solidFill>
                <a:effectLst>
                  <a:glow rad="63500">
                    <a:schemeClr val="accent5">
                      <a:satMod val="175000"/>
                      <a:alpha val="40000"/>
                    </a:schemeClr>
                  </a:glow>
                </a:effectLst>
                <a:latin typeface="メイリオ" pitchFamily="50" charset="-128"/>
                <a:ea typeface="メイリオ" pitchFamily="50" charset="-128"/>
                <a:cs typeface="メイリオ" pitchFamily="50" charset="-128"/>
              </a:rPr>
              <a:t>先進的技術の確立と普及拡大に必要なコスト・技術条件等の洗い出しを行う</a:t>
            </a:r>
          </a:p>
        </p:txBody>
      </p:sp>
      <p:grpSp>
        <p:nvGrpSpPr>
          <p:cNvPr id="91" name="グループ化 82"/>
          <p:cNvGrpSpPr>
            <a:grpSpLocks/>
          </p:cNvGrpSpPr>
          <p:nvPr/>
        </p:nvGrpSpPr>
        <p:grpSpPr bwMode="auto">
          <a:xfrm>
            <a:off x="126878" y="3898583"/>
            <a:ext cx="1919469" cy="2139878"/>
            <a:chOff x="-294784" y="2931415"/>
            <a:chExt cx="2071316" cy="2541522"/>
          </a:xfrm>
        </p:grpSpPr>
        <p:sp>
          <p:nvSpPr>
            <p:cNvPr id="92" name="正方形/長方形 55"/>
            <p:cNvSpPr>
              <a:spLocks noChangeArrowheads="1"/>
            </p:cNvSpPr>
            <p:nvPr/>
          </p:nvSpPr>
          <p:spPr bwMode="auto">
            <a:xfrm>
              <a:off x="-294784" y="2931415"/>
              <a:ext cx="2021336" cy="71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ts val="1000"/>
                </a:lnSpc>
                <a:defRPr/>
              </a:pPr>
              <a:r>
                <a:rPr kumimoji="0" lang="ja-JP" altLang="en-US" sz="1400" kern="0" dirty="0">
                  <a:solidFill>
                    <a:srgbClr val="000000"/>
                  </a:solidFill>
                  <a:latin typeface="メイリオ" pitchFamily="50" charset="-128"/>
                  <a:ea typeface="メイリオ" pitchFamily="50" charset="-128"/>
                  <a:cs typeface="メイリオ" pitchFamily="50" charset="-128"/>
                </a:rPr>
                <a:t>再生可能エネルギー</a:t>
              </a:r>
              <a:endParaRPr kumimoji="0" lang="en-US" altLang="ja-JP" sz="1400" kern="0" dirty="0">
                <a:solidFill>
                  <a:srgbClr val="000000"/>
                </a:solidFill>
                <a:latin typeface="メイリオ" pitchFamily="50" charset="-128"/>
                <a:ea typeface="メイリオ" pitchFamily="50" charset="-128"/>
                <a:cs typeface="メイリオ" pitchFamily="50" charset="-128"/>
              </a:endParaRPr>
            </a:p>
            <a:p>
              <a:pPr algn="ctr">
                <a:lnSpc>
                  <a:spcPts val="1000"/>
                </a:lnSpc>
                <a:defRPr/>
              </a:pPr>
              <a:r>
                <a:rPr kumimoji="0" lang="ja-JP" altLang="en-US" sz="1400" kern="0" dirty="0">
                  <a:solidFill>
                    <a:srgbClr val="000000"/>
                  </a:solidFill>
                  <a:latin typeface="メイリオ" pitchFamily="50" charset="-128"/>
                  <a:ea typeface="メイリオ" pitchFamily="50" charset="-128"/>
                  <a:cs typeface="メイリオ" pitchFamily="50" charset="-128"/>
                </a:rPr>
                <a:t>＋</a:t>
              </a:r>
              <a:endParaRPr kumimoji="0" lang="en-US" altLang="ja-JP" sz="1400" kern="0" dirty="0">
                <a:solidFill>
                  <a:srgbClr val="000000"/>
                </a:solidFill>
                <a:latin typeface="メイリオ" pitchFamily="50" charset="-128"/>
                <a:ea typeface="メイリオ" pitchFamily="50" charset="-128"/>
                <a:cs typeface="メイリオ" pitchFamily="50" charset="-128"/>
              </a:endParaRPr>
            </a:p>
            <a:p>
              <a:pPr algn="ctr">
                <a:lnSpc>
                  <a:spcPts val="1000"/>
                </a:lnSpc>
                <a:defRPr/>
              </a:pPr>
              <a:endParaRPr kumimoji="0" lang="en-US" altLang="ja-JP" sz="1400" kern="0" dirty="0">
                <a:solidFill>
                  <a:srgbClr val="000000"/>
                </a:solidFill>
                <a:latin typeface="メイリオ" pitchFamily="50" charset="-128"/>
                <a:ea typeface="メイリオ" pitchFamily="50" charset="-128"/>
                <a:cs typeface="メイリオ" pitchFamily="50" charset="-128"/>
              </a:endParaRPr>
            </a:p>
            <a:p>
              <a:pPr algn="ctr">
                <a:lnSpc>
                  <a:spcPts val="1000"/>
                </a:lnSpc>
                <a:defRPr/>
              </a:pPr>
              <a:r>
                <a:rPr kumimoji="0" lang="ja-JP" altLang="en-US" sz="1400" kern="0" dirty="0">
                  <a:solidFill>
                    <a:srgbClr val="000000"/>
                  </a:solidFill>
                  <a:latin typeface="メイリオ" pitchFamily="50" charset="-128"/>
                  <a:ea typeface="メイリオ" pitchFamily="50" charset="-128"/>
                  <a:cs typeface="メイリオ" pitchFamily="50" charset="-128"/>
                </a:rPr>
                <a:t>水電解</a:t>
              </a:r>
              <a:endParaRPr kumimoji="0" lang="ja-JP" altLang="en-US" sz="1200" kern="0" dirty="0">
                <a:solidFill>
                  <a:srgbClr val="000000"/>
                </a:solidFill>
                <a:latin typeface="メイリオ" pitchFamily="50" charset="-128"/>
                <a:ea typeface="メイリオ" pitchFamily="50" charset="-128"/>
                <a:cs typeface="メイリオ" pitchFamily="50" charset="-128"/>
              </a:endParaRPr>
            </a:p>
          </p:txBody>
        </p:sp>
        <p:grpSp>
          <p:nvGrpSpPr>
            <p:cNvPr id="93" name="グループ化 84"/>
            <p:cNvGrpSpPr>
              <a:grpSpLocks/>
            </p:cNvGrpSpPr>
            <p:nvPr/>
          </p:nvGrpSpPr>
          <p:grpSpPr bwMode="auto">
            <a:xfrm>
              <a:off x="-283265" y="3735895"/>
              <a:ext cx="2059797" cy="1737042"/>
              <a:chOff x="-283265" y="3735895"/>
              <a:chExt cx="2059797" cy="1737042"/>
            </a:xfrm>
          </p:grpSpPr>
          <p:sp>
            <p:nvSpPr>
              <p:cNvPr id="94" name="雲 93"/>
              <p:cNvSpPr/>
              <p:nvPr/>
            </p:nvSpPr>
            <p:spPr bwMode="auto">
              <a:xfrm>
                <a:off x="-93851" y="3785721"/>
                <a:ext cx="1573595" cy="1358404"/>
              </a:xfrm>
              <a:prstGeom prst="cloud">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400" ker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95" name="グループ化 86"/>
              <p:cNvGrpSpPr>
                <a:grpSpLocks/>
              </p:cNvGrpSpPr>
              <p:nvPr/>
            </p:nvGrpSpPr>
            <p:grpSpPr bwMode="auto">
              <a:xfrm>
                <a:off x="-283265" y="4393136"/>
                <a:ext cx="1124699" cy="1061811"/>
                <a:chOff x="-41053" y="3797964"/>
                <a:chExt cx="1124699" cy="1061811"/>
              </a:xfrm>
            </p:grpSpPr>
            <p:sp>
              <p:nvSpPr>
                <p:cNvPr id="102" name="正方形/長方形 55"/>
                <p:cNvSpPr>
                  <a:spLocks noChangeArrowheads="1"/>
                </p:cNvSpPr>
                <p:nvPr/>
              </p:nvSpPr>
              <p:spPr bwMode="auto">
                <a:xfrm>
                  <a:off x="-41053" y="4494347"/>
                  <a:ext cx="1124699" cy="36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kumimoji="0" lang="ja-JP" altLang="en-US" sz="14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風力発電</a:t>
                  </a:r>
                </a:p>
              </p:txBody>
            </p:sp>
            <p:pic>
              <p:nvPicPr>
                <p:cNvPr id="103" name="Picture 30" descr="D:\Temporary Internet Files\Temporary Internet Files\Content.IE5\8EHKH3CV\MC900432247[1].wmf"/>
                <p:cNvPicPr>
                  <a:picLocks noChangeAspect="1" noChangeArrowheads="1"/>
                </p:cNvPicPr>
                <p:nvPr/>
              </p:nvPicPr>
              <p:blipFill>
                <a:blip r:embed="rId7" cstate="print">
                  <a:extLst>
                    <a:ext uri="{28A0092B-C50C-407E-A947-70E740481C1C}">
                      <a14:useLocalDpi xmlns:a14="http://schemas.microsoft.com/office/drawing/2010/main" val="0"/>
                    </a:ext>
                  </a:extLst>
                </a:blip>
                <a:srcRect l="7297" r="13429"/>
                <a:stretch>
                  <a:fillRect/>
                </a:stretch>
              </p:blipFill>
              <p:spPr bwMode="auto">
                <a:xfrm>
                  <a:off x="366985" y="3797964"/>
                  <a:ext cx="525028" cy="70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6" name="グループ化 87"/>
              <p:cNvGrpSpPr>
                <a:grpSpLocks/>
              </p:cNvGrpSpPr>
              <p:nvPr/>
            </p:nvGrpSpPr>
            <p:grpSpPr bwMode="auto">
              <a:xfrm>
                <a:off x="252885" y="3735895"/>
                <a:ext cx="878991" cy="603893"/>
                <a:chOff x="630973" y="3785799"/>
                <a:chExt cx="878991" cy="603893"/>
              </a:xfrm>
            </p:grpSpPr>
            <p:pic>
              <p:nvPicPr>
                <p:cNvPr id="10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973" y="3785799"/>
                  <a:ext cx="878991" cy="603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 name="稲妻 100"/>
                <p:cNvSpPr/>
                <p:nvPr/>
              </p:nvSpPr>
              <p:spPr bwMode="auto">
                <a:xfrm>
                  <a:off x="837813" y="3845750"/>
                  <a:ext cx="190030" cy="171522"/>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400" ker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97" name="グループ化 90"/>
              <p:cNvGrpSpPr>
                <a:grpSpLocks/>
              </p:cNvGrpSpPr>
              <p:nvPr/>
            </p:nvGrpSpPr>
            <p:grpSpPr bwMode="auto">
              <a:xfrm>
                <a:off x="589999" y="4327298"/>
                <a:ext cx="1186533" cy="1145639"/>
                <a:chOff x="208863" y="4885665"/>
                <a:chExt cx="1186533" cy="1145639"/>
              </a:xfrm>
            </p:grpSpPr>
            <p:pic>
              <p:nvPicPr>
                <p:cNvPr id="98" name="Picture 7" descr="D:\Temporary Internet Files\Temporary Internet Files\Content.IE5\FO9I05UH\sgi01a201401030100[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9421" y="4885665"/>
                  <a:ext cx="750534" cy="750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正方形/長方形 55"/>
                <p:cNvSpPr>
                  <a:spLocks noChangeArrowheads="1"/>
                </p:cNvSpPr>
                <p:nvPr/>
              </p:nvSpPr>
              <p:spPr bwMode="auto">
                <a:xfrm>
                  <a:off x="208863" y="5665876"/>
                  <a:ext cx="1186533" cy="36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kumimoji="0" lang="ja-JP" altLang="en-US" sz="14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小水力発電</a:t>
                  </a:r>
                </a:p>
              </p:txBody>
            </p:sp>
          </p:grpSp>
        </p:grpSp>
      </p:grpSp>
      <p:grpSp>
        <p:nvGrpSpPr>
          <p:cNvPr id="104" name="グループ化 98"/>
          <p:cNvGrpSpPr>
            <a:grpSpLocks/>
          </p:cNvGrpSpPr>
          <p:nvPr/>
        </p:nvGrpSpPr>
        <p:grpSpPr bwMode="auto">
          <a:xfrm>
            <a:off x="1445301" y="4231242"/>
            <a:ext cx="2930233" cy="1476142"/>
            <a:chOff x="1458591" y="3946016"/>
            <a:chExt cx="2637887" cy="1114304"/>
          </a:xfrm>
        </p:grpSpPr>
        <p:sp>
          <p:nvSpPr>
            <p:cNvPr id="105" name="正方形/長方形 55"/>
            <p:cNvSpPr>
              <a:spLocks noChangeArrowheads="1"/>
            </p:cNvSpPr>
            <p:nvPr/>
          </p:nvSpPr>
          <p:spPr bwMode="auto">
            <a:xfrm>
              <a:off x="1458591" y="4828061"/>
              <a:ext cx="2637887" cy="23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kumimoji="0" lang="ja-JP" altLang="en-US" sz="1400" kern="0" dirty="0">
                  <a:solidFill>
                    <a:srgbClr val="000000"/>
                  </a:solidFill>
                  <a:latin typeface="メイリオ" pitchFamily="50" charset="-128"/>
                  <a:ea typeface="メイリオ" pitchFamily="50" charset="-128"/>
                  <a:cs typeface="メイリオ" pitchFamily="50" charset="-128"/>
                </a:rPr>
                <a:t>使用済プラスチック⇒ガス化</a:t>
              </a:r>
              <a:endParaRPr kumimoji="0" lang="en-US" altLang="ja-JP" sz="1400" kern="0" dirty="0">
                <a:solidFill>
                  <a:srgbClr val="000000"/>
                </a:solidFill>
                <a:latin typeface="メイリオ" pitchFamily="50" charset="-128"/>
                <a:ea typeface="メイリオ" pitchFamily="50" charset="-128"/>
                <a:cs typeface="メイリオ" pitchFamily="50" charset="-128"/>
              </a:endParaRPr>
            </a:p>
          </p:txBody>
        </p:sp>
        <p:pic>
          <p:nvPicPr>
            <p:cNvPr id="106" name="Picture 110" descr="D:\Temporary Internet Files\Temporary Internet Files\Content.IE5\2QDARHW1\MC900326688[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22441" y="4208867"/>
              <a:ext cx="739818" cy="619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正方形/長方形 55"/>
            <p:cNvSpPr>
              <a:spLocks noChangeArrowheads="1"/>
            </p:cNvSpPr>
            <p:nvPr/>
          </p:nvSpPr>
          <p:spPr bwMode="auto">
            <a:xfrm>
              <a:off x="1860727" y="3946016"/>
              <a:ext cx="1493486" cy="23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defRPr/>
              </a:pPr>
              <a:r>
                <a:rPr kumimoji="0" lang="ja-JP" altLang="en-US" sz="14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未利用エネルギー</a:t>
              </a:r>
            </a:p>
          </p:txBody>
        </p:sp>
        <p:grpSp>
          <p:nvGrpSpPr>
            <p:cNvPr id="108" name="グループ化 102"/>
            <p:cNvGrpSpPr>
              <a:grpSpLocks/>
            </p:cNvGrpSpPr>
            <p:nvPr/>
          </p:nvGrpSpPr>
          <p:grpSpPr bwMode="auto">
            <a:xfrm>
              <a:off x="1852510" y="4130711"/>
              <a:ext cx="504320" cy="705664"/>
              <a:chOff x="1824296" y="4092135"/>
              <a:chExt cx="504320" cy="705664"/>
            </a:xfrm>
          </p:grpSpPr>
          <p:pic>
            <p:nvPicPr>
              <p:cNvPr id="109" name="Picture 6" descr="D:\Temporary Internet Files\Temporary Internet Files\Content.IE5\83PWKY7R\lgi01a20150112080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24296" y="4228410"/>
                <a:ext cx="234093"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6" descr="D:\Temporary Internet Files\Temporary Internet Files\Content.IE5\83PWKY7R\lgi01a201501120800[1].jpg"/>
              <p:cNvPicPr>
                <a:picLocks noChangeAspect="1" noChangeArrowheads="1"/>
              </p:cNvPicPr>
              <p:nvPr/>
            </p:nvPicPr>
            <p:blipFill>
              <a:blip r:embed="rId1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71457" y="4092135"/>
                <a:ext cx="239017" cy="581363"/>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6" descr="D:\Temporary Internet Files\Temporary Internet Files\Content.IE5\83PWKY7R\lgi01a201501120800[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92332" y="4223087"/>
                <a:ext cx="236284" cy="5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12" name="円/楕円 111"/>
          <p:cNvSpPr/>
          <p:nvPr/>
        </p:nvSpPr>
        <p:spPr bwMode="auto">
          <a:xfrm>
            <a:off x="2980523" y="3279948"/>
            <a:ext cx="512435" cy="461815"/>
          </a:xfrm>
          <a:prstGeom prst="ellipse">
            <a:avLst/>
          </a:prstGeom>
          <a:solidFill>
            <a:srgbClr val="00A1DE"/>
          </a:solidFill>
          <a:ln>
            <a:noFill/>
          </a:ln>
          <a:effectLst/>
        </p:spPr>
        <p:txBody>
          <a:bodyPr lIns="0" tIns="35988" rIns="0" bIns="35988"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defRPr/>
            </a:pPr>
            <a:r>
              <a:rPr lang="en-US" altLang="ja-JP" b="1"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H2</a:t>
            </a:r>
            <a:endParaRPr lang="ja-JP" altLang="en-US" b="1"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3" name="円/楕円 112"/>
          <p:cNvSpPr/>
          <p:nvPr/>
        </p:nvSpPr>
        <p:spPr bwMode="auto">
          <a:xfrm>
            <a:off x="5923453" y="3284702"/>
            <a:ext cx="491809" cy="463402"/>
          </a:xfrm>
          <a:prstGeom prst="ellipse">
            <a:avLst/>
          </a:prstGeom>
          <a:solidFill>
            <a:srgbClr val="00A1DE"/>
          </a:solidFill>
          <a:ln>
            <a:noFill/>
          </a:ln>
          <a:effectLst/>
        </p:spPr>
        <p:txBody>
          <a:bodyPr lIns="0" tIns="35988" rIns="0" bIns="35988"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defRPr/>
            </a:pPr>
            <a:r>
              <a:rPr lang="en-US" altLang="ja-JP" b="1"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H2</a:t>
            </a:r>
            <a:endParaRPr lang="ja-JP" altLang="en-US" b="1"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14" name="グループ化 73"/>
          <p:cNvGrpSpPr>
            <a:grpSpLocks/>
          </p:cNvGrpSpPr>
          <p:nvPr/>
        </p:nvGrpSpPr>
        <p:grpSpPr bwMode="auto">
          <a:xfrm>
            <a:off x="6473951" y="3999786"/>
            <a:ext cx="2724387" cy="1943593"/>
            <a:chOff x="5600676" y="3472266"/>
            <a:chExt cx="3400286" cy="2308844"/>
          </a:xfrm>
        </p:grpSpPr>
        <p:grpSp>
          <p:nvGrpSpPr>
            <p:cNvPr id="115" name="グループ化 82"/>
            <p:cNvGrpSpPr>
              <a:grpSpLocks/>
            </p:cNvGrpSpPr>
            <p:nvPr/>
          </p:nvGrpSpPr>
          <p:grpSpPr bwMode="auto">
            <a:xfrm>
              <a:off x="6575410" y="4817022"/>
              <a:ext cx="1622814" cy="964088"/>
              <a:chOff x="6508597" y="5444018"/>
              <a:chExt cx="1622814" cy="964088"/>
            </a:xfrm>
          </p:grpSpPr>
          <p:pic>
            <p:nvPicPr>
              <p:cNvPr id="128" name="Picture 9"/>
              <p:cNvPicPr>
                <a:picLocks noChangeAspect="1" noChangeArrowheads="1"/>
              </p:cNvPicPr>
              <p:nvPr/>
            </p:nvPicPr>
            <p:blipFill>
              <a:blip r:embed="rId14">
                <a:extLst>
                  <a:ext uri="{28A0092B-C50C-407E-A947-70E740481C1C}">
                    <a14:useLocalDpi xmlns:a14="http://schemas.microsoft.com/office/drawing/2010/main" val="0"/>
                  </a:ext>
                </a:extLst>
              </a:blip>
              <a:srcRect t="24272"/>
              <a:stretch>
                <a:fillRect/>
              </a:stretch>
            </p:blipFill>
            <p:spPr bwMode="auto">
              <a:xfrm>
                <a:off x="6778128" y="5619716"/>
                <a:ext cx="1043153" cy="78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 name="正方形/長方形 98"/>
              <p:cNvSpPr>
                <a:spLocks noChangeArrowheads="1"/>
              </p:cNvSpPr>
              <p:nvPr/>
            </p:nvSpPr>
            <p:spPr bwMode="auto">
              <a:xfrm>
                <a:off x="6508597" y="5444018"/>
                <a:ext cx="1622814" cy="36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kumimoji="0" lang="ja-JP" altLang="en-US" sz="14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燃料電池バス</a:t>
                </a:r>
              </a:p>
            </p:txBody>
          </p:sp>
        </p:grpSp>
        <p:grpSp>
          <p:nvGrpSpPr>
            <p:cNvPr id="116" name="グループ化 83"/>
            <p:cNvGrpSpPr>
              <a:grpSpLocks/>
            </p:cNvGrpSpPr>
            <p:nvPr/>
          </p:nvGrpSpPr>
          <p:grpSpPr bwMode="auto">
            <a:xfrm>
              <a:off x="5600676" y="3472266"/>
              <a:ext cx="1287878" cy="1427791"/>
              <a:chOff x="5767532" y="3934414"/>
              <a:chExt cx="1287878" cy="1427791"/>
            </a:xfrm>
          </p:grpSpPr>
          <p:grpSp>
            <p:nvGrpSpPr>
              <p:cNvPr id="124" name="グループ化 2"/>
              <p:cNvGrpSpPr>
                <a:grpSpLocks/>
              </p:cNvGrpSpPr>
              <p:nvPr/>
            </p:nvGrpSpPr>
            <p:grpSpPr bwMode="auto">
              <a:xfrm>
                <a:off x="5917697" y="4235349"/>
                <a:ext cx="1137713" cy="1126856"/>
                <a:chOff x="6218713" y="5221084"/>
                <a:chExt cx="1049661" cy="1126717"/>
              </a:xfrm>
            </p:grpSpPr>
            <p:pic>
              <p:nvPicPr>
                <p:cNvPr id="126" name="Picture 3" descr="D:\Temporary Internet Files\Temporary Internet Files\Content.IE5\AI167U2N\MC900434814[1].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18713" y="5221084"/>
                  <a:ext cx="1049661" cy="1051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 name="Picture 3"/>
                <p:cNvPicPr>
                  <a:picLocks noChangeAspect="1" noChangeArrowheads="1"/>
                </p:cNvPicPr>
                <p:nvPr/>
              </p:nvPicPr>
              <p:blipFill>
                <a:blip r:embed="rId16">
                  <a:extLst>
                    <a:ext uri="{28A0092B-C50C-407E-A947-70E740481C1C}">
                      <a14:useLocalDpi xmlns:a14="http://schemas.microsoft.com/office/drawing/2010/main" val="0"/>
                    </a:ext>
                  </a:extLst>
                </a:blip>
                <a:srcRect b="13348"/>
                <a:stretch>
                  <a:fillRect/>
                </a:stretch>
              </p:blipFill>
              <p:spPr bwMode="auto">
                <a:xfrm>
                  <a:off x="6318924" y="5775180"/>
                  <a:ext cx="662143" cy="572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5" name="正方形/長方形 94"/>
              <p:cNvSpPr>
                <a:spLocks noChangeArrowheads="1"/>
              </p:cNvSpPr>
              <p:nvPr/>
            </p:nvSpPr>
            <p:spPr bwMode="auto">
              <a:xfrm>
                <a:off x="5767532" y="3934414"/>
                <a:ext cx="1183217" cy="36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kumimoji="0" lang="ja-JP" altLang="en-US" sz="14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燃料電池</a:t>
                </a:r>
              </a:p>
            </p:txBody>
          </p:sp>
        </p:grpSp>
        <p:grpSp>
          <p:nvGrpSpPr>
            <p:cNvPr id="117" name="グループ化 84"/>
            <p:cNvGrpSpPr>
              <a:grpSpLocks/>
            </p:cNvGrpSpPr>
            <p:nvPr/>
          </p:nvGrpSpPr>
          <p:grpSpPr bwMode="auto">
            <a:xfrm>
              <a:off x="7089472" y="3472266"/>
              <a:ext cx="1911490" cy="1226621"/>
              <a:chOff x="7597684" y="3475957"/>
              <a:chExt cx="1911490" cy="1226621"/>
            </a:xfrm>
          </p:grpSpPr>
          <p:sp>
            <p:nvSpPr>
              <p:cNvPr id="118" name="正方形/長方形 85"/>
              <p:cNvSpPr>
                <a:spLocks noChangeArrowheads="1"/>
              </p:cNvSpPr>
              <p:nvPr/>
            </p:nvSpPr>
            <p:spPr bwMode="auto">
              <a:xfrm>
                <a:off x="7597684" y="3475957"/>
                <a:ext cx="1911490" cy="36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kumimoji="0" lang="ja-JP" altLang="en-US" sz="14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燃料電池自動車</a:t>
                </a:r>
              </a:p>
            </p:txBody>
          </p:sp>
          <p:grpSp>
            <p:nvGrpSpPr>
              <p:cNvPr id="119" name="グループ化 86"/>
              <p:cNvGrpSpPr>
                <a:grpSpLocks/>
              </p:cNvGrpSpPr>
              <p:nvPr/>
            </p:nvGrpSpPr>
            <p:grpSpPr bwMode="auto">
              <a:xfrm>
                <a:off x="7975592" y="3757158"/>
                <a:ext cx="1204392" cy="945420"/>
                <a:chOff x="5597959" y="6012854"/>
                <a:chExt cx="1204392" cy="945420"/>
              </a:xfrm>
            </p:grpSpPr>
            <p:pic>
              <p:nvPicPr>
                <p:cNvPr id="120" name="Picture 3" descr="D:\Temporary Internet Files\Temporary Internet Files\Content.IE5\OYSQUROI\MC90032669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7959" y="6012854"/>
                  <a:ext cx="785750" cy="643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1" name="グループ化 2"/>
                <p:cNvGrpSpPr>
                  <a:grpSpLocks/>
                </p:cNvGrpSpPr>
                <p:nvPr/>
              </p:nvGrpSpPr>
              <p:grpSpPr bwMode="auto">
                <a:xfrm>
                  <a:off x="5939545" y="6056904"/>
                  <a:ext cx="862806" cy="901370"/>
                  <a:chOff x="6634208" y="3888762"/>
                  <a:chExt cx="1389016" cy="1267440"/>
                </a:xfrm>
              </p:grpSpPr>
              <p:pic>
                <p:nvPicPr>
                  <p:cNvPr id="122" name="Picture 12" descr="D:\Temporary Internet Files\Temporary Internet Files\Content.IE5\9BNE0AE6\MC900441736[1].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54600" y="3888762"/>
                    <a:ext cx="1268624" cy="126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 name="正方形/長方形 122"/>
                  <p:cNvSpPr/>
                  <p:nvPr/>
                </p:nvSpPr>
                <p:spPr>
                  <a:xfrm>
                    <a:off x="6634208" y="4374489"/>
                    <a:ext cx="815266" cy="385452"/>
                  </a:xfrm>
                  <a:prstGeom prst="rect">
                    <a:avLst/>
                  </a:prstGeom>
                  <a:noFill/>
                </p:spPr>
                <p:txBody>
                  <a:bodyPr wrap="none">
                    <a:spAutoFit/>
                    <a:scene3d>
                      <a:camera prst="isometricLeftDown"/>
                      <a:lightRig rig="threePt" dir="t"/>
                    </a:scene3d>
                  </a:bodyPr>
                  <a:lstStyle/>
                  <a:p>
                    <a:pPr algn="ctr">
                      <a:defRPr/>
                    </a:pPr>
                    <a:r>
                      <a:rPr kumimoji="0" lang="en-US" altLang="ja-JP" sz="900" kern="0" dirty="0">
                        <a:ln w="17780" cmpd="sng">
                          <a:solidFill>
                            <a:prstClr val="black"/>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メイリオ" pitchFamily="50" charset="-128"/>
                        <a:ea typeface="メイリオ" pitchFamily="50" charset="-128"/>
                        <a:cs typeface="メイリオ" pitchFamily="50" charset="-128"/>
                      </a:rPr>
                      <a:t>FCV</a:t>
                    </a:r>
                    <a:endParaRPr kumimoji="0" lang="ja-JP" altLang="en-US" sz="900" kern="0" dirty="0">
                      <a:ln w="17780" cmpd="sng">
                        <a:solidFill>
                          <a:prstClr val="black"/>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メイリオ" pitchFamily="50" charset="-128"/>
                      <a:ea typeface="メイリオ" pitchFamily="50" charset="-128"/>
                      <a:cs typeface="メイリオ" pitchFamily="50" charset="-128"/>
                    </a:endParaRPr>
                  </a:p>
                </p:txBody>
              </p:sp>
            </p:grpSp>
          </p:grpSp>
        </p:grpSp>
      </p:grpSp>
      <p:sp>
        <p:nvSpPr>
          <p:cNvPr id="130" name="正方形/長方形 94"/>
          <p:cNvSpPr>
            <a:spLocks noChangeArrowheads="1"/>
          </p:cNvSpPr>
          <p:nvPr/>
        </p:nvSpPr>
        <p:spPr bwMode="auto">
          <a:xfrm>
            <a:off x="8442778" y="5618266"/>
            <a:ext cx="1458460" cy="52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kumimoji="0" lang="ja-JP" altLang="en-US" sz="1400" kern="0" dirty="0">
                <a:solidFill>
                  <a:srgbClr val="000000"/>
                </a:solidFill>
                <a:latin typeface="メイリオ" pitchFamily="50" charset="-128"/>
                <a:ea typeface="メイリオ" pitchFamily="50" charset="-128"/>
                <a:cs typeface="メイリオ" pitchFamily="50" charset="-128"/>
              </a:rPr>
              <a:t>燃料電池</a:t>
            </a:r>
            <a:endParaRPr kumimoji="0" lang="en-US" altLang="ja-JP" sz="1400" kern="0" dirty="0">
              <a:solidFill>
                <a:srgbClr val="000000"/>
              </a:solidFill>
              <a:latin typeface="メイリオ" pitchFamily="50" charset="-128"/>
              <a:ea typeface="メイリオ" pitchFamily="50" charset="-128"/>
              <a:cs typeface="メイリオ" pitchFamily="50" charset="-128"/>
            </a:endParaRPr>
          </a:p>
          <a:p>
            <a:pPr algn="ctr">
              <a:defRPr/>
            </a:pPr>
            <a:r>
              <a:rPr kumimoji="0" lang="ja-JP" altLang="en-US" sz="1400" kern="0" dirty="0">
                <a:solidFill>
                  <a:srgbClr val="000000"/>
                </a:solidFill>
                <a:latin typeface="メイリオ" pitchFamily="50" charset="-128"/>
                <a:ea typeface="メイリオ" pitchFamily="50" charset="-128"/>
                <a:cs typeface="メイリオ" pitchFamily="50" charset="-128"/>
              </a:rPr>
              <a:t>フォークリフト</a:t>
            </a:r>
          </a:p>
        </p:txBody>
      </p:sp>
      <p:pic>
        <p:nvPicPr>
          <p:cNvPr id="131" name="Picture 103"/>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28396" y="4920005"/>
            <a:ext cx="734540" cy="631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正方形/長方形 69"/>
          <p:cNvSpPr/>
          <p:nvPr/>
        </p:nvSpPr>
        <p:spPr>
          <a:xfrm>
            <a:off x="823195" y="527435"/>
            <a:ext cx="1815489" cy="33922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b="1"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施策番号：</a:t>
            </a:r>
            <a:r>
              <a:rPr kumimoji="0" lang="en-US" altLang="ja-JP" b="1"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60</a:t>
            </a:r>
            <a:endParaRPr lang="ja-JP" altLang="en-US" b="1"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テキスト ボックス 71"/>
          <p:cNvSpPr txBox="1"/>
          <p:nvPr/>
        </p:nvSpPr>
        <p:spPr>
          <a:xfrm>
            <a:off x="9243785" y="6524351"/>
            <a:ext cx="630730" cy="369214"/>
          </a:xfrm>
          <a:prstGeom prst="rect">
            <a:avLst/>
          </a:prstGeom>
          <a:noFill/>
        </p:spPr>
        <p:txBody>
          <a:bodyPr wrap="square" rtlCol="0">
            <a:spAutoFit/>
          </a:bodyPr>
          <a:lstStyle/>
          <a:p>
            <a:pPr algn="ctr">
              <a:defRPr/>
            </a:pPr>
            <a:r>
              <a:rPr kumimoji="0" lang="ja-JP" altLang="en-US" b="1" kern="0" dirty="0">
                <a:solidFill>
                  <a:prstClr val="white">
                    <a:lumMod val="50000"/>
                  </a:prstClr>
                </a:solidFill>
                <a:latin typeface="メイリオ"/>
                <a:ea typeface="メイリオ"/>
              </a:rPr>
              <a:t>１</a:t>
            </a:r>
          </a:p>
        </p:txBody>
      </p:sp>
      <p:sp>
        <p:nvSpPr>
          <p:cNvPr id="68" name="正方形/長方形 6"/>
          <p:cNvSpPr>
            <a:spLocks noChangeArrowheads="1"/>
          </p:cNvSpPr>
          <p:nvPr/>
        </p:nvSpPr>
        <p:spPr bwMode="auto">
          <a:xfrm>
            <a:off x="4397501" y="535490"/>
            <a:ext cx="5664840" cy="115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3809" eaLnBrk="1" hangingPunct="1">
              <a:lnSpc>
                <a:spcPts val="1999"/>
              </a:lnSpc>
              <a:spcBef>
                <a:spcPct val="0"/>
              </a:spcBef>
              <a:spcAft>
                <a:spcPts val="277"/>
              </a:spcAft>
              <a:buClr>
                <a:srgbClr val="6F6F6F"/>
              </a:buClr>
              <a:buNone/>
              <a:defRPr/>
            </a:pPr>
            <a:r>
              <a:rPr lang="zh-TW" altLang="en-US"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zh-TW"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30</a:t>
            </a:r>
            <a:r>
              <a:rPr lang="zh-TW" altLang="en-US"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予算案</a:t>
            </a:r>
            <a:r>
              <a:rPr lang="en-US" altLang="ja-JP"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34.8</a:t>
            </a:r>
            <a:r>
              <a:rPr lang="ja-JP" altLang="en-US"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r>
              <a:rPr lang="ja-JP"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年度予算額</a:t>
            </a:r>
            <a:r>
              <a:rPr lang="en-US" altLang="ja-JP"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44.98</a:t>
            </a:r>
            <a:r>
              <a:rPr lang="ja-JP"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endParaRPr lang="en-US" altLang="ja-JP" sz="1200" dirty="0">
              <a:solidFill>
                <a:srgbClr val="000000"/>
              </a:solidFill>
              <a:latin typeface="メイリオ" panose="020B0604030504040204" pitchFamily="50" charset="-128"/>
              <a:ea typeface="メイリオ" panose="020B0604030504040204" pitchFamily="50" charset="-128"/>
            </a:endParaRPr>
          </a:p>
          <a:p>
            <a:pPr defTabSz="843809" eaLnBrk="1" hangingPunct="1">
              <a:lnSpc>
                <a:spcPts val="1999"/>
              </a:lnSpc>
              <a:spcBef>
                <a:spcPct val="0"/>
              </a:spcBef>
              <a:buNone/>
              <a:defRPr/>
            </a:pPr>
            <a:r>
              <a:rPr kumimoji="0" lang="zh-TW" altLang="en-US" sz="1999" kern="0" dirty="0">
                <a:solidFill>
                  <a:srgbClr val="000000"/>
                </a:solidFill>
                <a:latin typeface="メイリオ"/>
                <a:ea typeface="メイリオ"/>
                <a:sym typeface="Wingdings" panose="05000000000000000000" pitchFamily="2" charset="2"/>
              </a:rPr>
              <a:t>実施期間：</a:t>
            </a:r>
            <a:r>
              <a:rPr lang="zh-TW" altLang="en-US"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zh-TW"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27</a:t>
            </a:r>
            <a:r>
              <a:rPr lang="zh-TW" altLang="en-US"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年度～平成</a:t>
            </a:r>
            <a:r>
              <a:rPr lang="en-US" altLang="zh-TW"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31</a:t>
            </a:r>
            <a:r>
              <a:rPr lang="zh-TW" altLang="en-US"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年度</a:t>
            </a:r>
            <a:endParaRPr kumimoji="0" lang="zh-TW" altLang="en-US" sz="1999" kern="0" dirty="0">
              <a:solidFill>
                <a:srgbClr val="000000"/>
              </a:solidFill>
              <a:latin typeface="メイリオ"/>
              <a:ea typeface="メイリオ"/>
              <a:sym typeface="Wingdings" panose="05000000000000000000" pitchFamily="2" charset="2"/>
            </a:endParaRPr>
          </a:p>
          <a:p>
            <a:pPr eaLnBrk="1" hangingPunct="1">
              <a:lnSpc>
                <a:spcPts val="1999"/>
              </a:lnSpc>
              <a:spcBef>
                <a:spcPct val="0"/>
              </a:spcBef>
              <a:buNone/>
            </a:pPr>
            <a:r>
              <a:rPr lang="ja-JP" altLang="en-US" sz="1999" dirty="0">
                <a:solidFill>
                  <a:prstClr val="black"/>
                </a:solidFill>
                <a:latin typeface="メイリオ"/>
                <a:ea typeface="メイリオ"/>
                <a:cs typeface="Meiryo UI" pitchFamily="50" charset="-128"/>
              </a:rPr>
              <a:t>担当課：</a:t>
            </a:r>
            <a:r>
              <a:rPr lang="ja-JP" altLang="en-US"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地球局事業室技術</a:t>
            </a:r>
            <a:r>
              <a:rPr lang="en-US" altLang="ja-JP"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L</a:t>
            </a:r>
            <a:r>
              <a:rPr lang="ja-JP"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03-5521-8339</a:t>
            </a:r>
            <a:r>
              <a:rPr lang="ja-JP"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rgbClr val="000000"/>
                </a:solidFill>
                <a:latin typeface="メイリオ"/>
                <a:ea typeface="メイリオ"/>
              </a:rPr>
              <a:t>　</a:t>
            </a:r>
            <a:endParaRPr lang="zh-TW" altLang="en-US" sz="1200" dirty="0">
              <a:solidFill>
                <a:srgbClr val="000000"/>
              </a:solidFill>
              <a:latin typeface="メイリオ"/>
              <a:ea typeface="メイリオ"/>
            </a:endParaRPr>
          </a:p>
          <a:p>
            <a:pPr defTabSz="843809" eaLnBrk="1" hangingPunct="1">
              <a:lnSpc>
                <a:spcPts val="1999"/>
              </a:lnSpc>
              <a:spcBef>
                <a:spcPct val="0"/>
              </a:spcBef>
              <a:spcAft>
                <a:spcPts val="277"/>
              </a:spcAft>
              <a:buClr>
                <a:srgbClr val="6F6F6F"/>
              </a:buClr>
              <a:buNone/>
              <a:defRPr/>
            </a:pPr>
            <a:endParaRPr lang="en-US" altLang="ja-JP" sz="1200" dirty="0">
              <a:solidFill>
                <a:srgbClr val="000000"/>
              </a:solidFill>
              <a:latin typeface="メイリオ" panose="020B0604030504040204" pitchFamily="50" charset="-128"/>
              <a:ea typeface="メイリオ" panose="020B0604030504040204" pitchFamily="50" charset="-128"/>
            </a:endParaRPr>
          </a:p>
        </p:txBody>
      </p:sp>
      <p:sp>
        <p:nvSpPr>
          <p:cNvPr id="69" name="正方形/長方形 68"/>
          <p:cNvSpPr/>
          <p:nvPr/>
        </p:nvSpPr>
        <p:spPr>
          <a:xfrm>
            <a:off x="8716259" y="62045"/>
            <a:ext cx="1129289" cy="315490"/>
          </a:xfrm>
          <a:prstGeom prst="rect">
            <a:avLst/>
          </a:prstGeom>
          <a:gradFill>
            <a:gsLst>
              <a:gs pos="0">
                <a:srgbClr val="BCBCBC"/>
              </a:gs>
              <a:gs pos="35000">
                <a:srgbClr val="D0D0D0"/>
              </a:gs>
              <a:gs pos="100000">
                <a:srgbClr val="EDEDED"/>
              </a:gs>
            </a:gsLst>
            <a:lin ang="16200000" scaled="0"/>
          </a:gradFill>
          <a:ln>
            <a:noFill/>
          </a:ln>
        </p:spPr>
        <p:style>
          <a:lnRef idx="1">
            <a:schemeClr val="dk1"/>
          </a:lnRef>
          <a:fillRef idx="2">
            <a:schemeClr val="dk1"/>
          </a:fillRef>
          <a:effectRef idx="1">
            <a:schemeClr val="dk1"/>
          </a:effectRef>
          <a:fontRef idx="minor">
            <a:schemeClr val="dk1"/>
          </a:fontRef>
        </p:style>
        <p:txBody>
          <a:bodyPr rtlCol="0" anchor="t"/>
          <a:lstStyle/>
          <a:p>
            <a:pPr algn="ctr" defTabSz="844061">
              <a:defRPr/>
            </a:pPr>
            <a:r>
              <a:rPr lang="ja-JP" altLang="en-US" dirty="0">
                <a:solidFill>
                  <a:prstClr val="black"/>
                </a:solidFill>
                <a:latin typeface="メイリオ" pitchFamily="50" charset="-128"/>
                <a:ea typeface="メイリオ" pitchFamily="50" charset="-128"/>
                <a:cs typeface="メイリオ" pitchFamily="50" charset="-128"/>
              </a:rPr>
              <a:t>委託</a:t>
            </a:r>
          </a:p>
        </p:txBody>
      </p:sp>
    </p:spTree>
    <p:extLst>
      <p:ext uri="{BB962C8B-B14F-4D97-AF65-F5344CB8AC3E}">
        <p14:creationId xmlns:p14="http://schemas.microsoft.com/office/powerpoint/2010/main" val="1537828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テキスト ボックス 42"/>
          <p:cNvSpPr txBox="1">
            <a:spLocks noChangeArrowheads="1"/>
          </p:cNvSpPr>
          <p:nvPr/>
        </p:nvSpPr>
        <p:spPr bwMode="auto">
          <a:xfrm>
            <a:off x="141201" y="202099"/>
            <a:ext cx="9558558" cy="63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08" tIns="42153" rIns="84308" bIns="42153">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eaLnBrk="1" hangingPunct="1">
              <a:spcBef>
                <a:spcPct val="0"/>
              </a:spcBef>
              <a:buFontTx/>
              <a:buNone/>
              <a:defRPr/>
            </a:pPr>
            <a:r>
              <a:rPr lang="ja-JP" altLang="ja-JP" sz="1798" dirty="0">
                <a:solidFill>
                  <a:srgbClr val="000000"/>
                </a:solidFill>
                <a:latin typeface="メイリオ" panose="020B0604030504040204" pitchFamily="50" charset="-128"/>
                <a:cs typeface="メイリオ" panose="020B0604030504040204" pitchFamily="50" charset="-128"/>
              </a:rPr>
              <a:t> </a:t>
            </a:r>
            <a:r>
              <a:rPr lang="ja-JP" altLang="ja-JP" sz="1798" b="1" dirty="0">
                <a:solidFill>
                  <a:srgbClr val="000000"/>
                </a:solidFill>
                <a:latin typeface="メイリオ" panose="020B0604030504040204" pitchFamily="50" charset="-128"/>
                <a:cs typeface="メイリオ" panose="020B0604030504040204" pitchFamily="50" charset="-128"/>
              </a:rPr>
              <a:t>富谷市における既存物流網と純水素燃料電池を活用した低炭素水素サプライチェーン実証</a:t>
            </a:r>
            <a:endParaRPr lang="en-US" altLang="ja-JP" sz="1798" b="1" dirty="0">
              <a:solidFill>
                <a:srgbClr val="000000"/>
              </a:solidFill>
              <a:latin typeface="メイリオ" panose="020B0604030504040204" pitchFamily="50" charset="-128"/>
              <a:cs typeface="メイリオ" panose="020B0604030504040204" pitchFamily="50" charset="-128"/>
            </a:endParaRPr>
          </a:p>
          <a:p>
            <a:pPr eaLnBrk="1" hangingPunct="1">
              <a:spcBef>
                <a:spcPct val="0"/>
              </a:spcBef>
              <a:buFontTx/>
              <a:buNone/>
              <a:defRPr/>
            </a:pPr>
            <a:r>
              <a:rPr lang="ja-JP" altLang="en-US" sz="1798" b="1" dirty="0">
                <a:solidFill>
                  <a:srgbClr val="000000"/>
                </a:solidFill>
                <a:latin typeface="メイリオ" panose="020B0604030504040204" pitchFamily="50" charset="-128"/>
                <a:cs typeface="メイリオ" panose="020B0604030504040204" pitchFamily="50" charset="-128"/>
              </a:rPr>
              <a:t>－代表事業者：株式会社 日立製作所（</a:t>
            </a:r>
            <a:r>
              <a:rPr lang="en-US" altLang="ja-JP" sz="1798" b="1" dirty="0">
                <a:solidFill>
                  <a:srgbClr val="000000"/>
                </a:solidFill>
                <a:latin typeface="メイリオ" panose="020B0604030504040204" pitchFamily="50" charset="-128"/>
                <a:cs typeface="メイリオ" panose="020B0604030504040204" pitchFamily="50" charset="-128"/>
              </a:rPr>
              <a:t>H29</a:t>
            </a:r>
            <a:r>
              <a:rPr lang="ja-JP" altLang="en-US" sz="1798" b="1" dirty="0">
                <a:solidFill>
                  <a:srgbClr val="000000"/>
                </a:solidFill>
                <a:latin typeface="メイリオ" panose="020B0604030504040204" pitchFamily="50" charset="-128"/>
                <a:cs typeface="メイリオ" panose="020B0604030504040204" pitchFamily="50" charset="-128"/>
              </a:rPr>
              <a:t>～</a:t>
            </a:r>
            <a:r>
              <a:rPr lang="en-US" altLang="ja-JP" sz="1798" b="1" dirty="0">
                <a:solidFill>
                  <a:srgbClr val="000000"/>
                </a:solidFill>
                <a:latin typeface="メイリオ" panose="020B0604030504040204" pitchFamily="50" charset="-128"/>
                <a:cs typeface="メイリオ" panose="020B0604030504040204" pitchFamily="50" charset="-128"/>
              </a:rPr>
              <a:t>H31</a:t>
            </a:r>
            <a:r>
              <a:rPr lang="ja-JP" altLang="en-US" sz="1798" b="1" dirty="0">
                <a:solidFill>
                  <a:srgbClr val="000000"/>
                </a:solidFill>
                <a:latin typeface="メイリオ" panose="020B0604030504040204" pitchFamily="50" charset="-128"/>
                <a:cs typeface="メイリオ" panose="020B0604030504040204" pitchFamily="50" charset="-128"/>
              </a:rPr>
              <a:t>年度）</a:t>
            </a:r>
            <a:r>
              <a:rPr lang="en-US" altLang="ja-JP" sz="1798" b="1" dirty="0">
                <a:solidFill>
                  <a:srgbClr val="000000"/>
                </a:solidFill>
                <a:latin typeface="メイリオ" panose="020B0604030504040204" pitchFamily="50" charset="-128"/>
                <a:cs typeface="メイリオ" panose="020B0604030504040204" pitchFamily="50" charset="-128"/>
              </a:rPr>
              <a:t>【</a:t>
            </a:r>
            <a:r>
              <a:rPr lang="ja-JP" altLang="en-US" sz="1798" b="1" dirty="0">
                <a:solidFill>
                  <a:srgbClr val="000000"/>
                </a:solidFill>
                <a:latin typeface="メイリオ" panose="020B0604030504040204" pitchFamily="50" charset="-128"/>
                <a:cs typeface="メイリオ" panose="020B0604030504040204" pitchFamily="50" charset="-128"/>
              </a:rPr>
              <a:t>宮城県富谷市</a:t>
            </a:r>
            <a:r>
              <a:rPr lang="en-US" altLang="ja-JP" sz="1798" b="1" dirty="0">
                <a:solidFill>
                  <a:srgbClr val="000000"/>
                </a:solidFill>
                <a:latin typeface="メイリオ" panose="020B0604030504040204" pitchFamily="50" charset="-128"/>
                <a:cs typeface="メイリオ" panose="020B0604030504040204" pitchFamily="50" charset="-128"/>
              </a:rPr>
              <a:t>】</a:t>
            </a:r>
          </a:p>
        </p:txBody>
      </p:sp>
      <p:grpSp>
        <p:nvGrpSpPr>
          <p:cNvPr id="35843" name="グループ化 18"/>
          <p:cNvGrpSpPr>
            <a:grpSpLocks/>
          </p:cNvGrpSpPr>
          <p:nvPr/>
        </p:nvGrpSpPr>
        <p:grpSpPr bwMode="auto">
          <a:xfrm>
            <a:off x="429942" y="955677"/>
            <a:ext cx="8917620" cy="941744"/>
            <a:chOff x="129688" y="891295"/>
            <a:chExt cx="10015209" cy="1071286"/>
          </a:xfrm>
        </p:grpSpPr>
        <p:sp>
          <p:nvSpPr>
            <p:cNvPr id="35941" name="テキスト ボックス 43"/>
            <p:cNvSpPr txBox="1">
              <a:spLocks noChangeArrowheads="1"/>
            </p:cNvSpPr>
            <p:nvPr/>
          </p:nvSpPr>
          <p:spPr bwMode="auto">
            <a:xfrm>
              <a:off x="239927" y="912288"/>
              <a:ext cx="9867115" cy="1050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5" tIns="46022" rIns="92045" bIns="46022">
              <a:spAutoFit/>
            </a:bodyPr>
            <a:lstStyle>
              <a:lvl1pPr marL="241300" indent="-241300">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eaLnBrk="1" fontAlgn="ctr" hangingPunct="1">
                <a:spcBef>
                  <a:spcPct val="0"/>
                </a:spcBef>
                <a:buFontTx/>
                <a:buNone/>
              </a:pPr>
              <a:r>
                <a:rPr lang="ja-JP" altLang="en-US" sz="1798" dirty="0">
                  <a:solidFill>
                    <a:srgbClr val="000000"/>
                  </a:solidFill>
                  <a:latin typeface="メイリオ" panose="020B0604030504040204" pitchFamily="50" charset="-128"/>
                </a:rPr>
                <a:t>・太陽光発電により製造した水素を、水素吸蔵合金やみやぎ生活協同組合の既存物　流網を活用して輸送し、地域内の協同組合店舗や一般家庭に設置する定置用燃料電池に供給し、利用する。　</a:t>
              </a:r>
            </a:p>
          </p:txBody>
        </p:sp>
        <p:sp>
          <p:nvSpPr>
            <p:cNvPr id="2" name="正方形/長方形 1"/>
            <p:cNvSpPr/>
            <p:nvPr/>
          </p:nvSpPr>
          <p:spPr>
            <a:xfrm>
              <a:off x="129688" y="891295"/>
              <a:ext cx="10015209" cy="1046733"/>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defRPr/>
              </a:pPr>
              <a:endParaRPr lang="ja-JP" altLang="en-US">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35844" name="グループ化 3"/>
          <p:cNvGrpSpPr>
            <a:grpSpLocks/>
          </p:cNvGrpSpPr>
          <p:nvPr/>
        </p:nvGrpSpPr>
        <p:grpSpPr bwMode="auto">
          <a:xfrm>
            <a:off x="274469" y="2205823"/>
            <a:ext cx="9522068" cy="4101057"/>
            <a:chOff x="176212" y="946150"/>
            <a:chExt cx="9979026" cy="3611563"/>
          </a:xfrm>
        </p:grpSpPr>
        <p:sp>
          <p:nvSpPr>
            <p:cNvPr id="35845" name="テキスト ボックス 38"/>
            <p:cNvSpPr txBox="1">
              <a:spLocks noChangeArrowheads="1"/>
            </p:cNvSpPr>
            <p:nvPr/>
          </p:nvSpPr>
          <p:spPr bwMode="auto">
            <a:xfrm>
              <a:off x="3055938" y="1428750"/>
              <a:ext cx="4184650" cy="3058591"/>
            </a:xfrm>
            <a:prstGeom prst="rect">
              <a:avLst/>
            </a:prstGeom>
            <a:solidFill>
              <a:srgbClr val="C4DED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222" tIns="35612" rIns="71222" bIns="35612" anchor="ct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eaLnBrk="1" hangingPunct="1">
                <a:spcBef>
                  <a:spcPct val="0"/>
                </a:spcBef>
                <a:buFontTx/>
                <a:buNone/>
              </a:pPr>
              <a:endParaRPr lang="en-US" altLang="ja-JP" sz="1200">
                <a:solidFill>
                  <a:srgbClr val="000000"/>
                </a:solidFill>
                <a:latin typeface="メイリオ" panose="020B0604030504040204" pitchFamily="50" charset="-128"/>
              </a:endParaRPr>
            </a:p>
          </p:txBody>
        </p:sp>
        <p:sp>
          <p:nvSpPr>
            <p:cNvPr id="35846" name="テキスト ボックス 38"/>
            <p:cNvSpPr txBox="1">
              <a:spLocks noChangeArrowheads="1"/>
            </p:cNvSpPr>
            <p:nvPr/>
          </p:nvSpPr>
          <p:spPr bwMode="auto">
            <a:xfrm>
              <a:off x="3152775" y="2825750"/>
              <a:ext cx="923925" cy="687388"/>
            </a:xfrm>
            <a:prstGeom prst="rect">
              <a:avLst/>
            </a:prstGeom>
            <a:solidFill>
              <a:srgbClr val="E7DBC1"/>
            </a:solidFill>
            <a:ln w="9525">
              <a:solidFill>
                <a:schemeClr val="bg1"/>
              </a:solidFill>
              <a:miter lim="800000"/>
              <a:headEnd/>
              <a:tailEnd/>
            </a:ln>
          </p:spPr>
          <p:txBody>
            <a:bodyPr lIns="71222" tIns="35612" rIns="71222" bIns="35612" anchor="ct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eaLnBrk="1" hangingPunct="1">
                <a:spcBef>
                  <a:spcPct val="0"/>
                </a:spcBef>
                <a:buFontTx/>
                <a:buNone/>
              </a:pPr>
              <a:endParaRPr lang="en-US" altLang="ja-JP" sz="1200">
                <a:solidFill>
                  <a:srgbClr val="000000"/>
                </a:solidFill>
                <a:latin typeface="メイリオ" panose="020B0604030504040204" pitchFamily="50" charset="-128"/>
              </a:endParaRPr>
            </a:p>
          </p:txBody>
        </p:sp>
        <p:sp>
          <p:nvSpPr>
            <p:cNvPr id="35847" name="テキスト ボックス 38"/>
            <p:cNvSpPr txBox="1">
              <a:spLocks noChangeArrowheads="1"/>
            </p:cNvSpPr>
            <p:nvPr/>
          </p:nvSpPr>
          <p:spPr bwMode="auto">
            <a:xfrm>
              <a:off x="5095875" y="2825750"/>
              <a:ext cx="922338" cy="687388"/>
            </a:xfrm>
            <a:prstGeom prst="rect">
              <a:avLst/>
            </a:prstGeom>
            <a:solidFill>
              <a:srgbClr val="E7DBC1"/>
            </a:solidFill>
            <a:ln w="9525">
              <a:solidFill>
                <a:schemeClr val="bg1"/>
              </a:solidFill>
              <a:miter lim="800000"/>
              <a:headEnd/>
              <a:tailEnd/>
            </a:ln>
          </p:spPr>
          <p:txBody>
            <a:bodyPr lIns="71222" tIns="35612" rIns="71222" bIns="35612" anchor="ct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eaLnBrk="1" hangingPunct="1">
                <a:spcBef>
                  <a:spcPct val="0"/>
                </a:spcBef>
                <a:buFontTx/>
                <a:buNone/>
              </a:pPr>
              <a:endParaRPr lang="en-US" altLang="ja-JP" sz="1200">
                <a:solidFill>
                  <a:srgbClr val="000000"/>
                </a:solidFill>
                <a:latin typeface="メイリオ" panose="020B0604030504040204" pitchFamily="50" charset="-128"/>
              </a:endParaRPr>
            </a:p>
          </p:txBody>
        </p:sp>
        <p:sp>
          <p:nvSpPr>
            <p:cNvPr id="35848" name="テキスト ボックス 38"/>
            <p:cNvSpPr txBox="1">
              <a:spLocks noChangeArrowheads="1"/>
            </p:cNvSpPr>
            <p:nvPr/>
          </p:nvSpPr>
          <p:spPr bwMode="auto">
            <a:xfrm>
              <a:off x="5095875" y="2501900"/>
              <a:ext cx="922338" cy="323850"/>
            </a:xfrm>
            <a:prstGeom prst="rect">
              <a:avLst/>
            </a:prstGeom>
            <a:solidFill>
              <a:srgbClr val="B49246"/>
            </a:solidFill>
            <a:ln w="9525">
              <a:solidFill>
                <a:schemeClr val="bg1"/>
              </a:solidFill>
              <a:miter lim="800000"/>
              <a:headEnd/>
              <a:tailEnd/>
            </a:ln>
          </p:spPr>
          <p:txBody>
            <a:bodyPr lIns="71222" tIns="35612" rIns="71222" bIns="35612" anchor="ct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eaLnBrk="1" hangingPunct="1">
                <a:spcBef>
                  <a:spcPct val="0"/>
                </a:spcBef>
                <a:buFontTx/>
                <a:buNone/>
              </a:pPr>
              <a:r>
                <a:rPr lang="ja-JP" altLang="en-US" sz="1200">
                  <a:solidFill>
                    <a:srgbClr val="FFFFFF"/>
                  </a:solidFill>
                  <a:latin typeface="メイリオ" panose="020B0604030504040204" pitchFamily="50" charset="-128"/>
                </a:rPr>
                <a:t>貯蔵</a:t>
              </a:r>
              <a:endParaRPr lang="en-US" altLang="ja-JP" sz="1200">
                <a:solidFill>
                  <a:srgbClr val="FFFFFF"/>
                </a:solidFill>
                <a:latin typeface="メイリオ" panose="020B0604030504040204" pitchFamily="50" charset="-128"/>
              </a:endParaRPr>
            </a:p>
          </p:txBody>
        </p:sp>
        <p:sp>
          <p:nvSpPr>
            <p:cNvPr id="35849" name="テキスト ボックス 38"/>
            <p:cNvSpPr txBox="1">
              <a:spLocks noChangeArrowheads="1"/>
            </p:cNvSpPr>
            <p:nvPr/>
          </p:nvSpPr>
          <p:spPr bwMode="auto">
            <a:xfrm>
              <a:off x="7270750" y="1428750"/>
              <a:ext cx="2827338" cy="3058591"/>
            </a:xfrm>
            <a:prstGeom prst="rect">
              <a:avLst/>
            </a:prstGeom>
            <a:solidFill>
              <a:srgbClr val="B7C6E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222" tIns="35612" rIns="71222" bIns="35612" anchor="ct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eaLnBrk="1" hangingPunct="1">
                <a:spcBef>
                  <a:spcPct val="0"/>
                </a:spcBef>
                <a:buFontTx/>
                <a:buNone/>
              </a:pPr>
              <a:endParaRPr lang="en-US" altLang="ja-JP" sz="1200">
                <a:solidFill>
                  <a:srgbClr val="000000"/>
                </a:solidFill>
                <a:latin typeface="メイリオ" panose="020B0604030504040204" pitchFamily="50" charset="-128"/>
              </a:endParaRPr>
            </a:p>
          </p:txBody>
        </p:sp>
        <p:sp>
          <p:nvSpPr>
            <p:cNvPr id="35850" name="テキスト ボックス 38"/>
            <p:cNvSpPr txBox="1">
              <a:spLocks noChangeArrowheads="1"/>
            </p:cNvSpPr>
            <p:nvPr/>
          </p:nvSpPr>
          <p:spPr bwMode="auto">
            <a:xfrm>
              <a:off x="176212" y="1435100"/>
              <a:ext cx="2827338" cy="3052241"/>
            </a:xfrm>
            <a:prstGeom prst="rect">
              <a:avLst/>
            </a:prstGeom>
            <a:solidFill>
              <a:srgbClr val="E1E7B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222" tIns="35612" rIns="71222" bIns="35612" anchor="ct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eaLnBrk="1" hangingPunct="1">
                <a:spcBef>
                  <a:spcPct val="0"/>
                </a:spcBef>
                <a:buFontTx/>
                <a:buNone/>
              </a:pPr>
              <a:endParaRPr lang="en-US" altLang="ja-JP" sz="1200">
                <a:solidFill>
                  <a:srgbClr val="000000"/>
                </a:solidFill>
                <a:latin typeface="メイリオ" panose="020B0604030504040204" pitchFamily="50" charset="-128"/>
              </a:endParaRPr>
            </a:p>
          </p:txBody>
        </p:sp>
        <p:sp>
          <p:nvSpPr>
            <p:cNvPr id="35851" name="テキスト ボックス 116"/>
            <p:cNvSpPr txBox="1">
              <a:spLocks noChangeArrowheads="1"/>
            </p:cNvSpPr>
            <p:nvPr/>
          </p:nvSpPr>
          <p:spPr bwMode="auto">
            <a:xfrm>
              <a:off x="511175" y="2486025"/>
              <a:ext cx="781050" cy="269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1222" tIns="35612" rIns="71222" bIns="35612" anchor="ct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eaLnBrk="1" hangingPunct="1">
                <a:spcBef>
                  <a:spcPct val="0"/>
                </a:spcBef>
                <a:buFontTx/>
                <a:buNone/>
              </a:pPr>
              <a:r>
                <a:rPr lang="ja-JP" altLang="en-US" sz="900">
                  <a:solidFill>
                    <a:srgbClr val="000000"/>
                  </a:solidFill>
                  <a:latin typeface="メイリオ" panose="020B0604030504040204" pitchFamily="50" charset="-128"/>
                </a:rPr>
                <a:t>物流センター</a:t>
              </a:r>
              <a:endParaRPr lang="en-US" altLang="ja-JP" sz="900">
                <a:solidFill>
                  <a:srgbClr val="000000"/>
                </a:solidFill>
                <a:latin typeface="メイリオ" panose="020B0604030504040204" pitchFamily="50" charset="-128"/>
              </a:endParaRPr>
            </a:p>
          </p:txBody>
        </p:sp>
        <p:sp>
          <p:nvSpPr>
            <p:cNvPr id="35852" name="テキスト ボックス 38"/>
            <p:cNvSpPr txBox="1">
              <a:spLocks noChangeArrowheads="1"/>
            </p:cNvSpPr>
            <p:nvPr/>
          </p:nvSpPr>
          <p:spPr bwMode="auto">
            <a:xfrm>
              <a:off x="7270750" y="946150"/>
              <a:ext cx="2827338" cy="431800"/>
            </a:xfrm>
            <a:prstGeom prst="rect">
              <a:avLst/>
            </a:prstGeom>
            <a:solidFill>
              <a:srgbClr val="5373C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222" tIns="35612" rIns="71222" bIns="35612" anchor="ct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eaLnBrk="1" hangingPunct="1">
                <a:spcBef>
                  <a:spcPct val="0"/>
                </a:spcBef>
                <a:buFontTx/>
                <a:buNone/>
              </a:pPr>
              <a:r>
                <a:rPr lang="ja-JP" altLang="en-US" sz="1400">
                  <a:solidFill>
                    <a:srgbClr val="FFFFFF"/>
                  </a:solidFill>
                  <a:latin typeface="メイリオ" panose="020B0604030504040204" pitchFamily="50" charset="-128"/>
                </a:rPr>
                <a:t>利用</a:t>
              </a:r>
              <a:endParaRPr lang="en-US" altLang="ja-JP" sz="1400">
                <a:solidFill>
                  <a:srgbClr val="FFFFFF"/>
                </a:solidFill>
                <a:latin typeface="メイリオ" panose="020B0604030504040204" pitchFamily="50" charset="-128"/>
              </a:endParaRPr>
            </a:p>
          </p:txBody>
        </p:sp>
        <p:sp>
          <p:nvSpPr>
            <p:cNvPr id="35853" name="テキスト ボックス 38"/>
            <p:cNvSpPr txBox="1">
              <a:spLocks noChangeArrowheads="1"/>
            </p:cNvSpPr>
            <p:nvPr/>
          </p:nvSpPr>
          <p:spPr bwMode="auto">
            <a:xfrm>
              <a:off x="3086100" y="946150"/>
              <a:ext cx="4184650" cy="431800"/>
            </a:xfrm>
            <a:prstGeom prst="rect">
              <a:avLst/>
            </a:prstGeom>
            <a:solidFill>
              <a:srgbClr val="5DA98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222" tIns="35612" rIns="71222" bIns="35612" anchor="ct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eaLnBrk="1" hangingPunct="1">
                <a:spcBef>
                  <a:spcPct val="0"/>
                </a:spcBef>
                <a:buFontTx/>
                <a:buNone/>
              </a:pPr>
              <a:r>
                <a:rPr lang="ja-JP" altLang="en-US" sz="1400">
                  <a:solidFill>
                    <a:srgbClr val="FFFFFF"/>
                  </a:solidFill>
                  <a:latin typeface="メイリオ" panose="020B0604030504040204" pitchFamily="50" charset="-128"/>
                </a:rPr>
                <a:t>貯蔵・輸送</a:t>
              </a:r>
              <a:endParaRPr lang="en-US" altLang="ja-JP" sz="1400">
                <a:solidFill>
                  <a:srgbClr val="FFFFFF"/>
                </a:solidFill>
                <a:latin typeface="メイリオ" panose="020B0604030504040204" pitchFamily="50" charset="-128"/>
              </a:endParaRPr>
            </a:p>
          </p:txBody>
        </p:sp>
        <p:sp>
          <p:nvSpPr>
            <p:cNvPr id="35854" name="テキスト ボックス 119"/>
            <p:cNvSpPr txBox="1">
              <a:spLocks noChangeArrowheads="1"/>
            </p:cNvSpPr>
            <p:nvPr/>
          </p:nvSpPr>
          <p:spPr bwMode="auto">
            <a:xfrm>
              <a:off x="1671638" y="3803650"/>
              <a:ext cx="877887" cy="43180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71222" tIns="35612" rIns="71222" bIns="35612" anchor="ct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eaLnBrk="1" hangingPunct="1">
                <a:spcBef>
                  <a:spcPct val="0"/>
                </a:spcBef>
                <a:buFontTx/>
                <a:buNone/>
              </a:pPr>
              <a:r>
                <a:rPr lang="ja-JP" altLang="en-US" sz="1100">
                  <a:solidFill>
                    <a:srgbClr val="000000"/>
                  </a:solidFill>
                  <a:latin typeface="メイリオ" panose="020B0604030504040204" pitchFamily="50" charset="-128"/>
                </a:rPr>
                <a:t>水電解装置</a:t>
              </a:r>
              <a:endParaRPr lang="en-US" altLang="ja-JP" sz="1100">
                <a:solidFill>
                  <a:srgbClr val="000000"/>
                </a:solidFill>
                <a:latin typeface="メイリオ" panose="020B0604030504040204" pitchFamily="50" charset="-128"/>
              </a:endParaRPr>
            </a:p>
            <a:p>
              <a:pPr algn="ctr" eaLnBrk="1" hangingPunct="1">
                <a:spcBef>
                  <a:spcPct val="0"/>
                </a:spcBef>
                <a:buFontTx/>
                <a:buNone/>
              </a:pPr>
              <a:r>
                <a:rPr lang="en-US" altLang="ja-JP" sz="1100">
                  <a:solidFill>
                    <a:srgbClr val="000000"/>
                  </a:solidFill>
                  <a:latin typeface="メイリオ" panose="020B0604030504040204" pitchFamily="50" charset="-128"/>
                </a:rPr>
                <a:t>(PEM)</a:t>
              </a:r>
              <a:endParaRPr lang="ja-JP" altLang="en-US" sz="1100">
                <a:solidFill>
                  <a:srgbClr val="000000"/>
                </a:solidFill>
                <a:latin typeface="メイリオ" panose="020B0604030504040204" pitchFamily="50" charset="-128"/>
              </a:endParaRPr>
            </a:p>
          </p:txBody>
        </p:sp>
        <p:sp>
          <p:nvSpPr>
            <p:cNvPr id="35855" name="テキスト ボックス 120"/>
            <p:cNvSpPr txBox="1">
              <a:spLocks noChangeArrowheads="1"/>
            </p:cNvSpPr>
            <p:nvPr/>
          </p:nvSpPr>
          <p:spPr bwMode="auto">
            <a:xfrm>
              <a:off x="309563" y="3803650"/>
              <a:ext cx="1014412" cy="43180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71222" tIns="35612" rIns="71222" bIns="35612" anchor="ct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eaLnBrk="1" hangingPunct="1">
                <a:spcBef>
                  <a:spcPct val="0"/>
                </a:spcBef>
                <a:buFontTx/>
                <a:buNone/>
              </a:pPr>
              <a:r>
                <a:rPr lang="ja-JP" altLang="en-US" sz="1100">
                  <a:solidFill>
                    <a:srgbClr val="000000"/>
                  </a:solidFill>
                  <a:latin typeface="メイリオ" panose="020B0604030504040204" pitchFamily="50" charset="-128"/>
                </a:rPr>
                <a:t>太陽光発電</a:t>
              </a:r>
              <a:endParaRPr lang="en-US" altLang="ja-JP" sz="1100">
                <a:solidFill>
                  <a:srgbClr val="000000"/>
                </a:solidFill>
                <a:latin typeface="メイリオ" panose="020B0604030504040204" pitchFamily="50" charset="-128"/>
              </a:endParaRPr>
            </a:p>
            <a:p>
              <a:pPr algn="ctr" eaLnBrk="1" hangingPunct="1">
                <a:spcBef>
                  <a:spcPct val="0"/>
                </a:spcBef>
                <a:buFontTx/>
                <a:buNone/>
              </a:pPr>
              <a:r>
                <a:rPr lang="en-US" altLang="ja-JP" sz="1100">
                  <a:solidFill>
                    <a:srgbClr val="000000"/>
                  </a:solidFill>
                  <a:latin typeface="メイリオ" panose="020B0604030504040204" pitchFamily="50" charset="-128"/>
                </a:rPr>
                <a:t>(</a:t>
              </a:r>
              <a:r>
                <a:rPr lang="ja-JP" altLang="en-US" sz="1100">
                  <a:solidFill>
                    <a:srgbClr val="000000"/>
                  </a:solidFill>
                  <a:latin typeface="メイリオ" panose="020B0604030504040204" pitchFamily="50" charset="-128"/>
                </a:rPr>
                <a:t>既設</a:t>
              </a:r>
              <a:r>
                <a:rPr lang="en-US" altLang="ja-JP" sz="1100">
                  <a:solidFill>
                    <a:srgbClr val="000000"/>
                  </a:solidFill>
                  <a:latin typeface="メイリオ" panose="020B0604030504040204" pitchFamily="50" charset="-128"/>
                </a:rPr>
                <a:t>)</a:t>
              </a:r>
              <a:endParaRPr lang="ja-JP" altLang="en-US" sz="1100">
                <a:solidFill>
                  <a:srgbClr val="000000"/>
                </a:solidFill>
                <a:latin typeface="メイリオ" panose="020B0604030504040204" pitchFamily="50" charset="-128"/>
              </a:endParaRPr>
            </a:p>
          </p:txBody>
        </p:sp>
        <p:sp>
          <p:nvSpPr>
            <p:cNvPr id="35856" name="テキスト ボックス 38"/>
            <p:cNvSpPr txBox="1">
              <a:spLocks noChangeArrowheads="1"/>
            </p:cNvSpPr>
            <p:nvPr/>
          </p:nvSpPr>
          <p:spPr bwMode="auto">
            <a:xfrm>
              <a:off x="225425" y="946150"/>
              <a:ext cx="2827337" cy="431800"/>
            </a:xfrm>
            <a:prstGeom prst="rect">
              <a:avLst/>
            </a:prstGeom>
            <a:solidFill>
              <a:srgbClr val="99AC3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222" tIns="35612" rIns="71222" bIns="35612" anchor="ct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eaLnBrk="1" hangingPunct="1">
                <a:spcBef>
                  <a:spcPct val="0"/>
                </a:spcBef>
                <a:buFontTx/>
                <a:buNone/>
              </a:pPr>
              <a:r>
                <a:rPr lang="ja-JP" altLang="en-US" sz="1400">
                  <a:solidFill>
                    <a:srgbClr val="FFFFFF"/>
                  </a:solidFill>
                  <a:latin typeface="メイリオ" panose="020B0604030504040204" pitchFamily="50" charset="-128"/>
                </a:rPr>
                <a:t>製造</a:t>
              </a:r>
              <a:endParaRPr lang="en-US" altLang="ja-JP" sz="1400">
                <a:solidFill>
                  <a:srgbClr val="FFFFFF"/>
                </a:solidFill>
                <a:latin typeface="メイリオ" panose="020B0604030504040204" pitchFamily="50" charset="-128"/>
              </a:endParaRPr>
            </a:p>
          </p:txBody>
        </p:sp>
        <p:sp>
          <p:nvSpPr>
            <p:cNvPr id="35857" name="テキスト ボックス 134"/>
            <p:cNvSpPr txBox="1">
              <a:spLocks noChangeArrowheads="1"/>
            </p:cNvSpPr>
            <p:nvPr/>
          </p:nvSpPr>
          <p:spPr bwMode="auto">
            <a:xfrm>
              <a:off x="195263" y="1477963"/>
              <a:ext cx="2827337"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22" tIns="35612" rIns="71222" bIns="35612" anchor="ct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eaLnBrk="1" hangingPunct="1">
                <a:spcBef>
                  <a:spcPct val="0"/>
                </a:spcBef>
                <a:buFontTx/>
                <a:buNone/>
              </a:pPr>
              <a:r>
                <a:rPr lang="ja-JP" altLang="en-US" sz="1400" dirty="0">
                  <a:solidFill>
                    <a:srgbClr val="000000"/>
                  </a:solidFill>
                  <a:latin typeface="メイリオ" panose="020B0604030504040204" pitchFamily="50" charset="-128"/>
                </a:rPr>
                <a:t>物流センター屋上の太陽光発電</a:t>
              </a:r>
              <a:endParaRPr lang="en-US" altLang="ja-JP" sz="1400" dirty="0">
                <a:solidFill>
                  <a:srgbClr val="000000"/>
                </a:solidFill>
                <a:latin typeface="メイリオ" panose="020B0604030504040204" pitchFamily="50" charset="-128"/>
              </a:endParaRPr>
            </a:p>
            <a:p>
              <a:pPr algn="ctr" eaLnBrk="1" hangingPunct="1">
                <a:spcBef>
                  <a:spcPct val="0"/>
                </a:spcBef>
                <a:buFontTx/>
                <a:buNone/>
              </a:pPr>
              <a:r>
                <a:rPr lang="ja-JP" altLang="en-US" sz="1400" dirty="0">
                  <a:solidFill>
                    <a:srgbClr val="000000"/>
                  </a:solidFill>
                  <a:latin typeface="メイリオ" panose="020B0604030504040204" pitchFamily="50" charset="-128"/>
                </a:rPr>
                <a:t>による水素製造</a:t>
              </a:r>
            </a:p>
          </p:txBody>
        </p:sp>
        <p:sp>
          <p:nvSpPr>
            <p:cNvPr id="35858" name="テキスト ボックス 135"/>
            <p:cNvSpPr txBox="1">
              <a:spLocks noChangeArrowheads="1"/>
            </p:cNvSpPr>
            <p:nvPr/>
          </p:nvSpPr>
          <p:spPr bwMode="auto">
            <a:xfrm>
              <a:off x="3422650" y="1477963"/>
              <a:ext cx="350996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22" tIns="35612" rIns="71222" bIns="35612" anchor="ct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eaLnBrk="1" hangingPunct="1">
                <a:spcBef>
                  <a:spcPct val="0"/>
                </a:spcBef>
                <a:buFontTx/>
                <a:buNone/>
              </a:pPr>
              <a:r>
                <a:rPr lang="ja-JP" altLang="en-US" sz="1400" dirty="0">
                  <a:solidFill>
                    <a:srgbClr val="000000"/>
                  </a:solidFill>
                  <a:latin typeface="メイリオ" panose="020B0604030504040204" pitchFamily="50" charset="-128"/>
                </a:rPr>
                <a:t>水素吸蔵合金を配送トラックで配送・回収</a:t>
              </a:r>
              <a:endParaRPr lang="en-US" altLang="ja-JP" sz="1400" dirty="0">
                <a:solidFill>
                  <a:srgbClr val="000000"/>
                </a:solidFill>
                <a:latin typeface="メイリオ" panose="020B0604030504040204" pitchFamily="50" charset="-128"/>
              </a:endParaRPr>
            </a:p>
          </p:txBody>
        </p:sp>
        <p:sp>
          <p:nvSpPr>
            <p:cNvPr id="35859" name="テキスト ボックス 136"/>
            <p:cNvSpPr txBox="1">
              <a:spLocks noChangeArrowheads="1"/>
            </p:cNvSpPr>
            <p:nvPr/>
          </p:nvSpPr>
          <p:spPr bwMode="auto">
            <a:xfrm>
              <a:off x="7296150" y="1477963"/>
              <a:ext cx="2808288"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22" tIns="35612" rIns="71222" bIns="35612" anchor="ct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eaLnBrk="1" hangingPunct="1">
                <a:spcBef>
                  <a:spcPct val="0"/>
                </a:spcBef>
                <a:buFontTx/>
                <a:buNone/>
              </a:pPr>
              <a:r>
                <a:rPr lang="ja-JP" altLang="en-US" sz="1400">
                  <a:solidFill>
                    <a:srgbClr val="000000"/>
                  </a:solidFill>
                  <a:latin typeface="メイリオ" panose="020B0604030504040204" pitchFamily="50" charset="-128"/>
                </a:rPr>
                <a:t>一般家庭・店舗・教育施設での</a:t>
              </a:r>
              <a:endParaRPr lang="en-US" altLang="ja-JP" sz="1400">
                <a:solidFill>
                  <a:srgbClr val="000000"/>
                </a:solidFill>
                <a:latin typeface="メイリオ" panose="020B0604030504040204" pitchFamily="50" charset="-128"/>
              </a:endParaRPr>
            </a:p>
            <a:p>
              <a:pPr algn="ctr" eaLnBrk="1" hangingPunct="1">
                <a:spcBef>
                  <a:spcPct val="0"/>
                </a:spcBef>
                <a:buFontTx/>
                <a:buNone/>
              </a:pPr>
              <a:r>
                <a:rPr lang="ja-JP" altLang="en-US" sz="1400">
                  <a:solidFill>
                    <a:srgbClr val="000000"/>
                  </a:solidFill>
                  <a:latin typeface="メイリオ" panose="020B0604030504040204" pitchFamily="50" charset="-128"/>
                </a:rPr>
                <a:t>燃料電池による電力利用</a:t>
              </a:r>
              <a:endParaRPr lang="en-US" altLang="ja-JP" sz="1400">
                <a:solidFill>
                  <a:srgbClr val="000000"/>
                </a:solidFill>
                <a:latin typeface="メイリオ" panose="020B0604030504040204" pitchFamily="50" charset="-128"/>
              </a:endParaRPr>
            </a:p>
          </p:txBody>
        </p:sp>
        <p:sp>
          <p:nvSpPr>
            <p:cNvPr id="35860" name="テキスト ボックス 38"/>
            <p:cNvSpPr txBox="1">
              <a:spLocks noChangeArrowheads="1"/>
            </p:cNvSpPr>
            <p:nvPr/>
          </p:nvSpPr>
          <p:spPr bwMode="auto">
            <a:xfrm>
              <a:off x="3152775" y="2501900"/>
              <a:ext cx="923925" cy="323850"/>
            </a:xfrm>
            <a:prstGeom prst="rect">
              <a:avLst/>
            </a:prstGeom>
            <a:solidFill>
              <a:srgbClr val="B49246"/>
            </a:solidFill>
            <a:ln w="9525">
              <a:solidFill>
                <a:schemeClr val="bg1"/>
              </a:solidFill>
              <a:miter lim="800000"/>
              <a:headEnd/>
              <a:tailEnd/>
            </a:ln>
          </p:spPr>
          <p:txBody>
            <a:bodyPr lIns="71222" tIns="35612" rIns="71222" bIns="35612" anchor="ct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eaLnBrk="1" hangingPunct="1">
                <a:spcBef>
                  <a:spcPct val="0"/>
                </a:spcBef>
                <a:buFontTx/>
                <a:buNone/>
              </a:pPr>
              <a:r>
                <a:rPr lang="ja-JP" altLang="en-US" sz="1200">
                  <a:solidFill>
                    <a:srgbClr val="FFFFFF"/>
                  </a:solidFill>
                  <a:latin typeface="メイリオ" panose="020B0604030504040204" pitchFamily="50" charset="-128"/>
                </a:rPr>
                <a:t>貯蔵</a:t>
              </a:r>
              <a:endParaRPr lang="en-US" altLang="ja-JP" sz="1200">
                <a:solidFill>
                  <a:srgbClr val="FFFFFF"/>
                </a:solidFill>
                <a:latin typeface="メイリオ" panose="020B0604030504040204" pitchFamily="50" charset="-128"/>
              </a:endParaRPr>
            </a:p>
          </p:txBody>
        </p:sp>
        <p:sp>
          <p:nvSpPr>
            <p:cNvPr id="35861" name="正方形/長方形 138"/>
            <p:cNvSpPr>
              <a:spLocks noChangeArrowheads="1"/>
            </p:cNvSpPr>
            <p:nvPr/>
          </p:nvSpPr>
          <p:spPr bwMode="auto">
            <a:xfrm>
              <a:off x="5095875" y="3540125"/>
              <a:ext cx="927100" cy="43180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71222" tIns="35612" rIns="71222" bIns="35612" anchor="ct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eaLnBrk="1" hangingPunct="1">
                <a:spcBef>
                  <a:spcPct val="0"/>
                </a:spcBef>
                <a:buFontTx/>
                <a:buNone/>
              </a:pPr>
              <a:r>
                <a:rPr lang="ja-JP" altLang="en-US" sz="1100">
                  <a:solidFill>
                    <a:srgbClr val="000000"/>
                  </a:solidFill>
                  <a:latin typeface="メイリオ" panose="020B0604030504040204" pitchFamily="50" charset="-128"/>
                </a:rPr>
                <a:t>水素吸蔵合金</a:t>
              </a:r>
            </a:p>
          </p:txBody>
        </p:sp>
        <p:sp>
          <p:nvSpPr>
            <p:cNvPr id="240" name="直方体 239"/>
            <p:cNvSpPr/>
            <p:nvPr/>
          </p:nvSpPr>
          <p:spPr>
            <a:xfrm flipH="1">
              <a:off x="8193350" y="2790353"/>
              <a:ext cx="350813" cy="570026"/>
            </a:xfrm>
            <a:prstGeom prst="cube">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1222" tIns="35612" rIns="71222" bIns="35612" anchor="ctr"/>
            <a:lstStyle/>
            <a:p>
              <a:pPr algn="ctr" eaLnBrk="1" hangingPunct="1">
                <a:defRPr/>
              </a:pPr>
              <a:r>
                <a:rPr lang="ja-JP" altLang="en-US" sz="8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燃料電池</a:t>
              </a:r>
            </a:p>
          </p:txBody>
        </p:sp>
        <p:sp>
          <p:nvSpPr>
            <p:cNvPr id="241" name="右矢印 240"/>
            <p:cNvSpPr/>
            <p:nvPr/>
          </p:nvSpPr>
          <p:spPr>
            <a:xfrm>
              <a:off x="5880651" y="3135442"/>
              <a:ext cx="1636015" cy="162066"/>
            </a:xfrm>
            <a:prstGeom prst="rightArrow">
              <a:avLst/>
            </a:prstGeom>
            <a:solidFill>
              <a:schemeClr val="bg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1222" tIns="35612" rIns="71222" bIns="35612" anchor="ctr"/>
            <a:lstStyle/>
            <a:p>
              <a:pPr algn="ctr" eaLnBrk="1" hangingPunct="1">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2" name="右矢印 241"/>
            <p:cNvSpPr/>
            <p:nvPr/>
          </p:nvSpPr>
          <p:spPr>
            <a:xfrm>
              <a:off x="2478937" y="3134045"/>
              <a:ext cx="2778232" cy="162066"/>
            </a:xfrm>
            <a:prstGeom prst="rightArrow">
              <a:avLst/>
            </a:prstGeom>
            <a:solidFill>
              <a:srgbClr val="0099CC"/>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1222" tIns="35612" rIns="71222" bIns="35612" anchor="ctr"/>
            <a:lstStyle/>
            <a:p>
              <a:pPr algn="ctr" eaLnBrk="1" hangingPunct="1">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5865" name="グループ化 142"/>
            <p:cNvGrpSpPr>
              <a:grpSpLocks/>
            </p:cNvGrpSpPr>
            <p:nvPr/>
          </p:nvGrpSpPr>
          <p:grpSpPr bwMode="auto">
            <a:xfrm>
              <a:off x="3498850" y="2919413"/>
              <a:ext cx="260350" cy="522287"/>
              <a:chOff x="3722017" y="4295269"/>
              <a:chExt cx="324000" cy="695550"/>
            </a:xfrm>
          </p:grpSpPr>
          <p:sp>
            <p:nvSpPr>
              <p:cNvPr id="244" name="角丸四角形 243"/>
              <p:cNvSpPr/>
              <p:nvPr/>
            </p:nvSpPr>
            <p:spPr bwMode="auto">
              <a:xfrm>
                <a:off x="3721109" y="4294569"/>
                <a:ext cx="324848" cy="604695"/>
              </a:xfrm>
              <a:prstGeom prst="roundRect">
                <a:avLst>
                  <a:gd name="adj" fmla="val 50000"/>
                </a:avLst>
              </a:prstGeom>
              <a:gradFill flip="none" rotWithShape="1">
                <a:gsLst>
                  <a:gs pos="50000">
                    <a:schemeClr val="bg1">
                      <a:lumMod val="85000"/>
                    </a:schemeClr>
                  </a:gs>
                  <a:gs pos="0">
                    <a:schemeClr val="bg1">
                      <a:lumMod val="65000"/>
                    </a:schemeClr>
                  </a:gs>
                  <a:gs pos="100000">
                    <a:schemeClr val="bg1">
                      <a:lumMod val="65000"/>
                    </a:schemeClr>
                  </a:gs>
                </a:gsLst>
                <a:lin ang="0" scaled="0"/>
                <a:tileRect/>
              </a:gradFill>
              <a:ln w="9525" cap="flat" cmpd="sng" algn="ctr">
                <a:solidFill>
                  <a:schemeClr val="tx1"/>
                </a:solidFill>
                <a:prstDash val="solid"/>
                <a:round/>
                <a:headEnd type="none" w="med" len="med"/>
                <a:tailEnd type="none" w="med" len="med"/>
              </a:ln>
              <a:effectLst/>
            </p:spPr>
            <p:txBody>
              <a:bodyPr wrap="none" anchor="ctr"/>
              <a:lstStyle/>
              <a:p>
                <a:pPr defTabSz="712238">
                  <a:defRPr/>
                </a:pPr>
                <a:endParaRPr lang="ja-JP" altLang="en-US" sz="14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5" name="正方形/長方形 244"/>
              <p:cNvSpPr/>
              <p:nvPr/>
            </p:nvSpPr>
            <p:spPr>
              <a:xfrm>
                <a:off x="3721109" y="4809956"/>
                <a:ext cx="35175" cy="180479"/>
              </a:xfrm>
              <a:prstGeom prst="rect">
                <a:avLst/>
              </a:prstGeom>
              <a:solidFill>
                <a:schemeClr val="bg1">
                  <a:lumMod val="6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6" name="正方形/長方形 245"/>
              <p:cNvSpPr/>
              <p:nvPr/>
            </p:nvSpPr>
            <p:spPr>
              <a:xfrm>
                <a:off x="4010782" y="4809956"/>
                <a:ext cx="35175" cy="180479"/>
              </a:xfrm>
              <a:prstGeom prst="rect">
                <a:avLst/>
              </a:prstGeom>
              <a:solidFill>
                <a:schemeClr val="bg1">
                  <a:lumMod val="6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7" name="正方形/長方形 246"/>
              <p:cNvSpPr/>
              <p:nvPr/>
            </p:nvSpPr>
            <p:spPr>
              <a:xfrm>
                <a:off x="3721109" y="4804374"/>
                <a:ext cx="324848" cy="35351"/>
              </a:xfrm>
              <a:prstGeom prst="rect">
                <a:avLst/>
              </a:prstGeom>
              <a:solidFill>
                <a:schemeClr val="bg1">
                  <a:lumMod val="6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48" name="右矢印 247"/>
            <p:cNvSpPr/>
            <p:nvPr/>
          </p:nvSpPr>
          <p:spPr>
            <a:xfrm rot="16200000">
              <a:off x="689889" y="2829100"/>
              <a:ext cx="384208" cy="144647"/>
            </a:xfrm>
            <a:prstGeom prst="rightArrow">
              <a:avLst/>
            </a:prstGeom>
            <a:solidFill>
              <a:srgbClr val="FFC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1222" tIns="35612" rIns="71222" bIns="35612" anchor="ctr"/>
            <a:lstStyle/>
            <a:p>
              <a:pPr algn="ctr" eaLnBrk="1" hangingPunct="1">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867" name="テキスト ボックス 149"/>
            <p:cNvSpPr txBox="1">
              <a:spLocks noChangeArrowheads="1"/>
            </p:cNvSpPr>
            <p:nvPr/>
          </p:nvSpPr>
          <p:spPr bwMode="auto">
            <a:xfrm>
              <a:off x="8099425" y="4125913"/>
              <a:ext cx="744538" cy="43180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71222" tIns="35612" rIns="71222" bIns="35612" anchor="ct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eaLnBrk="1" hangingPunct="1">
                <a:spcBef>
                  <a:spcPct val="0"/>
                </a:spcBef>
                <a:buFontTx/>
                <a:buNone/>
              </a:pPr>
              <a:r>
                <a:rPr lang="ja-JP" altLang="en-US" sz="1100">
                  <a:solidFill>
                    <a:srgbClr val="000000"/>
                  </a:solidFill>
                  <a:latin typeface="メイリオ" panose="020B0604030504040204" pitchFamily="50" charset="-128"/>
                </a:rPr>
                <a:t>燃料電池</a:t>
              </a:r>
              <a:endParaRPr lang="en-US" altLang="ja-JP" sz="1100">
                <a:solidFill>
                  <a:srgbClr val="000000"/>
                </a:solidFill>
                <a:latin typeface="メイリオ" panose="020B0604030504040204" pitchFamily="50" charset="-128"/>
              </a:endParaRPr>
            </a:p>
          </p:txBody>
        </p:sp>
        <p:pic>
          <p:nvPicPr>
            <p:cNvPr id="35868" name="図 15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30938" y="2724150"/>
              <a:ext cx="10207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9" name="正方形/長方形 151"/>
            <p:cNvSpPr>
              <a:spLocks noChangeArrowheads="1"/>
            </p:cNvSpPr>
            <p:nvPr/>
          </p:nvSpPr>
          <p:spPr bwMode="auto">
            <a:xfrm>
              <a:off x="6216650" y="3416300"/>
              <a:ext cx="927100" cy="43180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71222" tIns="35612" rIns="71222" bIns="35612" anchor="ct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eaLnBrk="1" hangingPunct="1">
                <a:spcBef>
                  <a:spcPct val="0"/>
                </a:spcBef>
                <a:buFontTx/>
                <a:buNone/>
              </a:pPr>
              <a:r>
                <a:rPr lang="ja-JP" altLang="en-US" sz="1100">
                  <a:solidFill>
                    <a:srgbClr val="000000"/>
                  </a:solidFill>
                  <a:latin typeface="メイリオ" panose="020B0604030504040204" pitchFamily="50" charset="-128"/>
                </a:rPr>
                <a:t>配送トラック</a:t>
              </a:r>
              <a:endParaRPr lang="en-US" altLang="ja-JP" sz="1100">
                <a:solidFill>
                  <a:srgbClr val="000000"/>
                </a:solidFill>
                <a:latin typeface="メイリオ" panose="020B0604030504040204" pitchFamily="50" charset="-128"/>
              </a:endParaRPr>
            </a:p>
          </p:txBody>
        </p:sp>
        <p:sp>
          <p:nvSpPr>
            <p:cNvPr id="252" name="曲折矢印 251"/>
            <p:cNvSpPr/>
            <p:nvPr/>
          </p:nvSpPr>
          <p:spPr>
            <a:xfrm rot="5400000" flipV="1">
              <a:off x="7890876" y="2799380"/>
              <a:ext cx="237511" cy="420642"/>
            </a:xfrm>
            <a:prstGeom prst="bentArrow">
              <a:avLst>
                <a:gd name="adj1" fmla="val 25000"/>
                <a:gd name="adj2" fmla="val 25000"/>
                <a:gd name="adj3" fmla="val 49421"/>
                <a:gd name="adj4" fmla="val 43750"/>
              </a:avLst>
            </a:prstGeom>
            <a:solidFill>
              <a:srgbClr val="FFCC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1222" tIns="35612" rIns="71222" bIns="35612" anchor="ctr"/>
            <a:lstStyle/>
            <a:p>
              <a:pPr algn="ctr" eaLnBrk="1" hangingPunct="1">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871" name="テキスト ボックス 154"/>
            <p:cNvSpPr txBox="1">
              <a:spLocks noChangeArrowheads="1"/>
            </p:cNvSpPr>
            <p:nvPr/>
          </p:nvSpPr>
          <p:spPr bwMode="auto">
            <a:xfrm>
              <a:off x="9528175" y="2851150"/>
              <a:ext cx="6032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22" tIns="35612" rIns="71222" bIns="35612" anchor="ct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eaLnBrk="1" hangingPunct="1">
                <a:spcBef>
                  <a:spcPct val="0"/>
                </a:spcBef>
                <a:buFontTx/>
                <a:buNone/>
              </a:pPr>
              <a:r>
                <a:rPr lang="ja-JP" altLang="en-US" sz="1100">
                  <a:solidFill>
                    <a:srgbClr val="000000"/>
                  </a:solidFill>
                  <a:latin typeface="メイリオ" panose="020B0604030504040204" pitchFamily="50" charset="-128"/>
                </a:rPr>
                <a:t>店舗</a:t>
              </a:r>
              <a:endParaRPr lang="en-US" altLang="ja-JP" sz="1100">
                <a:solidFill>
                  <a:srgbClr val="000000"/>
                </a:solidFill>
                <a:latin typeface="メイリオ" panose="020B0604030504040204" pitchFamily="50" charset="-128"/>
              </a:endParaRPr>
            </a:p>
          </p:txBody>
        </p:sp>
        <p:sp>
          <p:nvSpPr>
            <p:cNvPr id="254" name="直方体 253"/>
            <p:cNvSpPr/>
            <p:nvPr/>
          </p:nvSpPr>
          <p:spPr>
            <a:xfrm flipH="1">
              <a:off x="8193350" y="3438618"/>
              <a:ext cx="350813" cy="570026"/>
            </a:xfrm>
            <a:prstGeom prst="cube">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1222" tIns="35612" rIns="71222" bIns="35612" anchor="ctr"/>
            <a:lstStyle/>
            <a:p>
              <a:pPr algn="ctr" eaLnBrk="1" hangingPunct="1">
                <a:defRPr/>
              </a:pPr>
              <a:r>
                <a:rPr lang="ja-JP" altLang="en-US" sz="8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燃料</a:t>
              </a:r>
              <a:r>
                <a:rPr lang="ja-JP" altLang="en-US" sz="9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電池</a:t>
              </a:r>
            </a:p>
          </p:txBody>
        </p:sp>
        <p:sp>
          <p:nvSpPr>
            <p:cNvPr id="255" name="曲折矢印 254"/>
            <p:cNvSpPr/>
            <p:nvPr/>
          </p:nvSpPr>
          <p:spPr>
            <a:xfrm rot="5400000" flipV="1">
              <a:off x="7891575" y="3448343"/>
              <a:ext cx="236114" cy="420642"/>
            </a:xfrm>
            <a:prstGeom prst="bentArrow">
              <a:avLst>
                <a:gd name="adj1" fmla="val 25000"/>
                <a:gd name="adj2" fmla="val 25000"/>
                <a:gd name="adj3" fmla="val 49421"/>
                <a:gd name="adj4" fmla="val 43750"/>
              </a:avLst>
            </a:prstGeom>
            <a:solidFill>
              <a:srgbClr val="FFCC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1222" tIns="35612" rIns="71222" bIns="35612" anchor="ctr"/>
            <a:lstStyle/>
            <a:p>
              <a:pPr algn="ctr" eaLnBrk="1" hangingPunct="1">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5874" name="図 15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8850" y="3459163"/>
              <a:ext cx="9509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75" name="テキスト ボックス 158"/>
            <p:cNvSpPr txBox="1">
              <a:spLocks noChangeArrowheads="1"/>
            </p:cNvSpPr>
            <p:nvPr/>
          </p:nvSpPr>
          <p:spPr bwMode="auto">
            <a:xfrm>
              <a:off x="9548813" y="3535363"/>
              <a:ext cx="606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22" tIns="35612" rIns="71222" bIns="35612" anchor="ct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eaLnBrk="1" hangingPunct="1">
                <a:spcBef>
                  <a:spcPct val="0"/>
                </a:spcBef>
                <a:buFontTx/>
                <a:buNone/>
              </a:pPr>
              <a:r>
                <a:rPr lang="ja-JP" altLang="en-US" sz="1100">
                  <a:solidFill>
                    <a:srgbClr val="000000"/>
                  </a:solidFill>
                  <a:latin typeface="メイリオ" panose="020B0604030504040204" pitchFamily="50" charset="-128"/>
                </a:rPr>
                <a:t>児童</a:t>
              </a:r>
              <a:endParaRPr lang="en-US" altLang="ja-JP" sz="1100">
                <a:solidFill>
                  <a:srgbClr val="000000"/>
                </a:solidFill>
                <a:latin typeface="メイリオ" panose="020B0604030504040204" pitchFamily="50" charset="-128"/>
              </a:endParaRPr>
            </a:p>
            <a:p>
              <a:pPr algn="ctr" eaLnBrk="1" hangingPunct="1">
                <a:spcBef>
                  <a:spcPct val="0"/>
                </a:spcBef>
                <a:buFontTx/>
                <a:buNone/>
              </a:pPr>
              <a:r>
                <a:rPr lang="ja-JP" altLang="en-US" sz="1100">
                  <a:solidFill>
                    <a:srgbClr val="000000"/>
                  </a:solidFill>
                  <a:latin typeface="メイリオ" panose="020B0604030504040204" pitchFamily="50" charset="-128"/>
                </a:rPr>
                <a:t>クラブ</a:t>
              </a:r>
              <a:endParaRPr lang="en-US" altLang="ja-JP" sz="1100">
                <a:solidFill>
                  <a:srgbClr val="000000"/>
                </a:solidFill>
                <a:latin typeface="メイリオ" panose="020B0604030504040204" pitchFamily="50" charset="-128"/>
              </a:endParaRPr>
            </a:p>
          </p:txBody>
        </p:sp>
        <p:sp>
          <p:nvSpPr>
            <p:cNvPr id="258" name="直方体 257"/>
            <p:cNvSpPr/>
            <p:nvPr/>
          </p:nvSpPr>
          <p:spPr>
            <a:xfrm flipH="1">
              <a:off x="4256274" y="2883959"/>
              <a:ext cx="556977" cy="570026"/>
            </a:xfrm>
            <a:prstGeom prst="cub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1222" tIns="35612" rIns="71222" bIns="35612"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hangingPunct="1">
                <a:defRPr/>
              </a:pPr>
              <a:endParaRPr lang="ja-JP" altLang="en-US" sz="90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877" name="テキスト ボックス 161"/>
            <p:cNvSpPr txBox="1">
              <a:spLocks noChangeArrowheads="1"/>
            </p:cNvSpPr>
            <p:nvPr/>
          </p:nvSpPr>
          <p:spPr bwMode="auto">
            <a:xfrm>
              <a:off x="4192588" y="3544888"/>
              <a:ext cx="763587" cy="43180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71222" tIns="35612" rIns="71222" bIns="35612" anchor="ct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eaLnBrk="1" hangingPunct="1">
                <a:spcBef>
                  <a:spcPct val="0"/>
                </a:spcBef>
                <a:buFontTx/>
                <a:buNone/>
              </a:pPr>
              <a:r>
                <a:rPr lang="ja-JP" altLang="en-US" sz="1100">
                  <a:solidFill>
                    <a:srgbClr val="000000"/>
                  </a:solidFill>
                  <a:latin typeface="メイリオ" panose="020B0604030504040204" pitchFamily="50" charset="-128"/>
                </a:rPr>
                <a:t>水素充填</a:t>
              </a:r>
              <a:endParaRPr lang="en-US" altLang="ja-JP" sz="1100">
                <a:solidFill>
                  <a:srgbClr val="000000"/>
                </a:solidFill>
                <a:latin typeface="メイリオ" panose="020B0604030504040204" pitchFamily="50" charset="-128"/>
              </a:endParaRPr>
            </a:p>
            <a:p>
              <a:pPr algn="ctr" eaLnBrk="1" hangingPunct="1">
                <a:spcBef>
                  <a:spcPct val="0"/>
                </a:spcBef>
                <a:buFontTx/>
                <a:buNone/>
              </a:pPr>
              <a:r>
                <a:rPr lang="ja-JP" altLang="en-US" sz="1100">
                  <a:solidFill>
                    <a:srgbClr val="000000"/>
                  </a:solidFill>
                  <a:latin typeface="メイリオ" panose="020B0604030504040204" pitchFamily="50" charset="-128"/>
                </a:rPr>
                <a:t>ユニット</a:t>
              </a:r>
            </a:p>
          </p:txBody>
        </p:sp>
        <p:sp>
          <p:nvSpPr>
            <p:cNvPr id="35878" name="テキスト ボックス 162"/>
            <p:cNvSpPr txBox="1">
              <a:spLocks noChangeArrowheads="1"/>
            </p:cNvSpPr>
            <p:nvPr/>
          </p:nvSpPr>
          <p:spPr bwMode="auto">
            <a:xfrm>
              <a:off x="3157852" y="3544888"/>
              <a:ext cx="949011" cy="43180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71222" tIns="35612" rIns="71222" bIns="35612" anchor="ct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eaLnBrk="1" hangingPunct="1">
                <a:spcBef>
                  <a:spcPct val="0"/>
                </a:spcBef>
                <a:buFontTx/>
                <a:buNone/>
              </a:pPr>
              <a:r>
                <a:rPr lang="ja-JP" altLang="en-US" sz="1100">
                  <a:solidFill>
                    <a:srgbClr val="000000"/>
                  </a:solidFill>
                  <a:latin typeface="メイリオ" panose="020B0604030504040204" pitchFamily="50" charset="-128"/>
                </a:rPr>
                <a:t>バッファタンク</a:t>
              </a:r>
            </a:p>
          </p:txBody>
        </p:sp>
        <p:sp>
          <p:nvSpPr>
            <p:cNvPr id="261" name="U ターン矢印 260"/>
            <p:cNvSpPr/>
            <p:nvPr/>
          </p:nvSpPr>
          <p:spPr>
            <a:xfrm rot="10800000">
              <a:off x="5456683" y="4035189"/>
              <a:ext cx="2237882" cy="310161"/>
            </a:xfrm>
            <a:prstGeom prst="uturnArrow">
              <a:avLst>
                <a:gd name="adj1" fmla="val 25000"/>
                <a:gd name="adj2" fmla="val 25000"/>
                <a:gd name="adj3" fmla="val 25000"/>
                <a:gd name="adj4" fmla="val 26111"/>
                <a:gd name="adj5" fmla="val 100000"/>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1222" tIns="35612" rIns="71222" bIns="35612" anchor="ctr"/>
            <a:lstStyle/>
            <a:p>
              <a:pPr algn="ctr" eaLnBrk="1" hangingPunct="1">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5880" name="図 165"/>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6154738" y="3805238"/>
              <a:ext cx="103822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81" name="グループ化 167"/>
            <p:cNvGrpSpPr>
              <a:grpSpLocks noChangeAspect="1"/>
            </p:cNvGrpSpPr>
            <p:nvPr/>
          </p:nvGrpSpPr>
          <p:grpSpPr bwMode="auto">
            <a:xfrm>
              <a:off x="5200650" y="3033713"/>
              <a:ext cx="727075" cy="357187"/>
              <a:chOff x="13592080" y="3936504"/>
              <a:chExt cx="2961848" cy="1440147"/>
            </a:xfrm>
          </p:grpSpPr>
          <p:cxnSp>
            <p:nvCxnSpPr>
              <p:cNvPr id="264" name="直線コネクタ 263"/>
              <p:cNvCxnSpPr/>
              <p:nvPr/>
            </p:nvCxnSpPr>
            <p:spPr>
              <a:xfrm flipV="1">
                <a:off x="13592037" y="4369195"/>
                <a:ext cx="1015937" cy="10083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直線コネクタ 264"/>
              <p:cNvCxnSpPr/>
              <p:nvPr/>
            </p:nvCxnSpPr>
            <p:spPr>
              <a:xfrm>
                <a:off x="14506383" y="3941081"/>
                <a:ext cx="0" cy="540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flipV="1">
                <a:off x="14465746" y="4459324"/>
                <a:ext cx="208605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7" name="円柱 266"/>
              <p:cNvSpPr/>
              <p:nvPr/>
            </p:nvSpPr>
            <p:spPr>
              <a:xfrm rot="13529348">
                <a:off x="14231910" y="4023651"/>
                <a:ext cx="399946" cy="1395220"/>
              </a:xfrm>
              <a:prstGeom prst="can">
                <a:avLst>
                  <a:gd name="adj" fmla="val 107712"/>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8" name="円柱 267"/>
              <p:cNvSpPr/>
              <p:nvPr/>
            </p:nvSpPr>
            <p:spPr>
              <a:xfrm rot="13529348">
                <a:off x="14665376" y="4023651"/>
                <a:ext cx="399946" cy="1395220"/>
              </a:xfrm>
              <a:prstGeom prst="can">
                <a:avLst>
                  <a:gd name="adj" fmla="val 107712"/>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9" name="円柱 268"/>
              <p:cNvSpPr/>
              <p:nvPr/>
            </p:nvSpPr>
            <p:spPr>
              <a:xfrm rot="13529348">
                <a:off x="15071751" y="4023651"/>
                <a:ext cx="399946" cy="1395220"/>
              </a:xfrm>
              <a:prstGeom prst="can">
                <a:avLst>
                  <a:gd name="adj" fmla="val 107712"/>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0" name="円柱 269"/>
              <p:cNvSpPr/>
              <p:nvPr/>
            </p:nvSpPr>
            <p:spPr>
              <a:xfrm rot="13529348">
                <a:off x="15505218" y="4012385"/>
                <a:ext cx="399946" cy="1395220"/>
              </a:xfrm>
              <a:prstGeom prst="can">
                <a:avLst>
                  <a:gd name="adj" fmla="val 107712"/>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1" name="直方体 270"/>
              <p:cNvSpPr/>
              <p:nvPr/>
            </p:nvSpPr>
            <p:spPr>
              <a:xfrm>
                <a:off x="13592037" y="3935450"/>
                <a:ext cx="2959766" cy="1442067"/>
              </a:xfrm>
              <a:prstGeom prst="cube">
                <a:avLst>
                  <a:gd name="adj" fmla="val 63292"/>
                </a:avLst>
              </a:prstGeom>
              <a:solidFill>
                <a:srgbClr val="92D050">
                  <a:alpha val="2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hangingPunct="1">
                  <a:defRPr/>
                </a:pPr>
                <a:endParaRPr lang="ja-JP" altLang="en-US" sz="90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35882" name="グループ化 176"/>
            <p:cNvGrpSpPr>
              <a:grpSpLocks noChangeAspect="1"/>
            </p:cNvGrpSpPr>
            <p:nvPr/>
          </p:nvGrpSpPr>
          <p:grpSpPr bwMode="auto">
            <a:xfrm>
              <a:off x="7418388" y="3136900"/>
              <a:ext cx="485775" cy="239713"/>
              <a:chOff x="13592080" y="3936504"/>
              <a:chExt cx="2961848" cy="1440147"/>
            </a:xfrm>
          </p:grpSpPr>
          <p:cxnSp>
            <p:nvCxnSpPr>
              <p:cNvPr id="273" name="直線コネクタ 272"/>
              <p:cNvCxnSpPr/>
              <p:nvPr/>
            </p:nvCxnSpPr>
            <p:spPr>
              <a:xfrm flipV="1">
                <a:off x="13593191" y="4364212"/>
                <a:ext cx="1013724" cy="10156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直線コネクタ 273"/>
              <p:cNvCxnSpPr/>
              <p:nvPr/>
            </p:nvCxnSpPr>
            <p:spPr>
              <a:xfrm>
                <a:off x="14505542" y="3936139"/>
                <a:ext cx="0" cy="545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直線コネクタ 274"/>
              <p:cNvCxnSpPr/>
              <p:nvPr/>
            </p:nvCxnSpPr>
            <p:spPr>
              <a:xfrm flipV="1">
                <a:off x="14464993" y="4464936"/>
                <a:ext cx="20882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円柱 275"/>
              <p:cNvSpPr/>
              <p:nvPr/>
            </p:nvSpPr>
            <p:spPr>
              <a:xfrm rot="13529348">
                <a:off x="14233138" y="4017273"/>
                <a:ext cx="402895" cy="1398939"/>
              </a:xfrm>
              <a:prstGeom prst="can">
                <a:avLst>
                  <a:gd name="adj" fmla="val 107712"/>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7" name="円柱 276"/>
              <p:cNvSpPr/>
              <p:nvPr/>
            </p:nvSpPr>
            <p:spPr>
              <a:xfrm rot="13529348">
                <a:off x="14663972" y="4012203"/>
                <a:ext cx="402895" cy="1409079"/>
              </a:xfrm>
              <a:prstGeom prst="can">
                <a:avLst>
                  <a:gd name="adj" fmla="val 107712"/>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8" name="円柱 277"/>
              <p:cNvSpPr/>
              <p:nvPr/>
            </p:nvSpPr>
            <p:spPr>
              <a:xfrm rot="13529348">
                <a:off x="15074531" y="4017273"/>
                <a:ext cx="402895" cy="1398939"/>
              </a:xfrm>
              <a:prstGeom prst="can">
                <a:avLst>
                  <a:gd name="adj" fmla="val 107712"/>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9" name="円柱 278"/>
              <p:cNvSpPr/>
              <p:nvPr/>
            </p:nvSpPr>
            <p:spPr>
              <a:xfrm rot="13529348">
                <a:off x="15505359" y="4003817"/>
                <a:ext cx="402895" cy="1409073"/>
              </a:xfrm>
              <a:prstGeom prst="can">
                <a:avLst>
                  <a:gd name="adj" fmla="val 107712"/>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0" name="直方体 279"/>
              <p:cNvSpPr/>
              <p:nvPr/>
            </p:nvSpPr>
            <p:spPr>
              <a:xfrm>
                <a:off x="13593191" y="3936139"/>
                <a:ext cx="2960073" cy="1443705"/>
              </a:xfrm>
              <a:prstGeom prst="cube">
                <a:avLst>
                  <a:gd name="adj" fmla="val 63292"/>
                </a:avLst>
              </a:prstGeom>
              <a:solidFill>
                <a:srgbClr val="92D050">
                  <a:alpha val="2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hangingPunct="1">
                  <a:defRPr/>
                </a:pPr>
                <a:endParaRPr lang="ja-JP" altLang="en-US" sz="90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35883" name="グループ化 185"/>
            <p:cNvGrpSpPr>
              <a:grpSpLocks noChangeAspect="1"/>
            </p:cNvGrpSpPr>
            <p:nvPr/>
          </p:nvGrpSpPr>
          <p:grpSpPr bwMode="auto">
            <a:xfrm>
              <a:off x="7418388" y="3795713"/>
              <a:ext cx="485775" cy="239712"/>
              <a:chOff x="13592080" y="3936504"/>
              <a:chExt cx="2961848" cy="1440147"/>
            </a:xfrm>
          </p:grpSpPr>
          <p:cxnSp>
            <p:nvCxnSpPr>
              <p:cNvPr id="282" name="直線コネクタ 281"/>
              <p:cNvCxnSpPr/>
              <p:nvPr/>
            </p:nvCxnSpPr>
            <p:spPr>
              <a:xfrm flipV="1">
                <a:off x="13593191" y="4367994"/>
                <a:ext cx="1013724" cy="10072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直線コネクタ 282"/>
              <p:cNvCxnSpPr/>
              <p:nvPr/>
            </p:nvCxnSpPr>
            <p:spPr>
              <a:xfrm>
                <a:off x="14505542" y="3939920"/>
                <a:ext cx="0" cy="5455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直線コネクタ 283"/>
              <p:cNvCxnSpPr/>
              <p:nvPr/>
            </p:nvCxnSpPr>
            <p:spPr>
              <a:xfrm flipV="1">
                <a:off x="14464993" y="4460327"/>
                <a:ext cx="20882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5" name="円柱 284"/>
              <p:cNvSpPr/>
              <p:nvPr/>
            </p:nvSpPr>
            <p:spPr>
              <a:xfrm rot="13529348">
                <a:off x="14233137" y="4021056"/>
                <a:ext cx="402896" cy="1398939"/>
              </a:xfrm>
              <a:prstGeom prst="can">
                <a:avLst>
                  <a:gd name="adj" fmla="val 107712"/>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6" name="円柱 285"/>
              <p:cNvSpPr/>
              <p:nvPr/>
            </p:nvSpPr>
            <p:spPr>
              <a:xfrm rot="13529348">
                <a:off x="14663971" y="4015986"/>
                <a:ext cx="402896" cy="1409079"/>
              </a:xfrm>
              <a:prstGeom prst="can">
                <a:avLst>
                  <a:gd name="adj" fmla="val 107712"/>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7" name="円柱 286"/>
              <p:cNvSpPr/>
              <p:nvPr/>
            </p:nvSpPr>
            <p:spPr>
              <a:xfrm rot="13529348">
                <a:off x="15074531" y="4021056"/>
                <a:ext cx="402896" cy="1398939"/>
              </a:xfrm>
              <a:prstGeom prst="can">
                <a:avLst>
                  <a:gd name="adj" fmla="val 107712"/>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8" name="円柱 287"/>
              <p:cNvSpPr/>
              <p:nvPr/>
            </p:nvSpPr>
            <p:spPr>
              <a:xfrm rot="13529348">
                <a:off x="15505358" y="4007601"/>
                <a:ext cx="402896" cy="1409073"/>
              </a:xfrm>
              <a:prstGeom prst="can">
                <a:avLst>
                  <a:gd name="adj" fmla="val 107712"/>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9" name="直方体 288"/>
              <p:cNvSpPr/>
              <p:nvPr/>
            </p:nvSpPr>
            <p:spPr>
              <a:xfrm>
                <a:off x="13593191" y="3939920"/>
                <a:ext cx="2960073" cy="1435314"/>
              </a:xfrm>
              <a:prstGeom prst="cube">
                <a:avLst>
                  <a:gd name="adj" fmla="val 63292"/>
                </a:avLst>
              </a:prstGeom>
              <a:solidFill>
                <a:srgbClr val="92D050">
                  <a:alpha val="2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hangingPunct="1">
                  <a:defRPr/>
                </a:pPr>
                <a:endParaRPr lang="ja-JP" altLang="en-US" sz="90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35884" name="Picture 2" descr="\\133.144.53.12\brセ\ブランドＵ\06_過去フォルダー\事業プロモーションチーム\御園\素材\ストックフォト購入画像\（情経戦）購入画像\Getty(更新日13.06.06)\10下期末\103738557_75.jpg"/>
            <p:cNvPicPr>
              <a:picLocks noChangeAspect="1" noChangeArrowheads="1"/>
            </p:cNvPicPr>
            <p:nvPr/>
          </p:nvPicPr>
          <p:blipFill>
            <a:blip r:embed="rId6">
              <a:extLst>
                <a:ext uri="{28A0092B-C50C-407E-A947-70E740481C1C}">
                  <a14:useLocalDpi xmlns:a14="http://schemas.microsoft.com/office/drawing/2010/main" val="0"/>
                </a:ext>
              </a:extLst>
            </a:blip>
            <a:srcRect l="14886" t="69386" r="-4041" b="-8279"/>
            <a:stretch>
              <a:fillRect/>
            </a:stretch>
          </p:blipFill>
          <p:spPr bwMode="auto">
            <a:xfrm>
              <a:off x="290513" y="3076575"/>
              <a:ext cx="113982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85" name="Picture 3" descr="C:\Users\70633185\Desktop\a3-002.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07425" y="2849563"/>
              <a:ext cx="10350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86" name="グループ化 197"/>
            <p:cNvGrpSpPr>
              <a:grpSpLocks noChangeAspect="1"/>
            </p:cNvGrpSpPr>
            <p:nvPr/>
          </p:nvGrpSpPr>
          <p:grpSpPr bwMode="auto">
            <a:xfrm>
              <a:off x="7421563" y="2406650"/>
              <a:ext cx="485775" cy="239713"/>
              <a:chOff x="13592080" y="3936504"/>
              <a:chExt cx="2961848" cy="1440147"/>
            </a:xfrm>
          </p:grpSpPr>
          <p:cxnSp>
            <p:nvCxnSpPr>
              <p:cNvPr id="293" name="直線コネクタ 292"/>
              <p:cNvCxnSpPr/>
              <p:nvPr/>
            </p:nvCxnSpPr>
            <p:spPr>
              <a:xfrm flipV="1">
                <a:off x="13594111" y="4361537"/>
                <a:ext cx="1013724" cy="10156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直線コネクタ 293"/>
              <p:cNvCxnSpPr/>
              <p:nvPr/>
            </p:nvCxnSpPr>
            <p:spPr>
              <a:xfrm>
                <a:off x="14506462" y="3933458"/>
                <a:ext cx="0" cy="5455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直線コネクタ 294"/>
              <p:cNvCxnSpPr/>
              <p:nvPr/>
            </p:nvCxnSpPr>
            <p:spPr>
              <a:xfrm flipV="1">
                <a:off x="14465913" y="4462260"/>
                <a:ext cx="20882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6" name="円柱 295"/>
              <p:cNvSpPr/>
              <p:nvPr/>
            </p:nvSpPr>
            <p:spPr>
              <a:xfrm rot="13529348">
                <a:off x="14234057" y="4014597"/>
                <a:ext cx="402895" cy="1398939"/>
              </a:xfrm>
              <a:prstGeom prst="can">
                <a:avLst>
                  <a:gd name="adj" fmla="val 107712"/>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7" name="円柱 296"/>
              <p:cNvSpPr/>
              <p:nvPr/>
            </p:nvSpPr>
            <p:spPr>
              <a:xfrm rot="13529348">
                <a:off x="14664891" y="4009527"/>
                <a:ext cx="402895" cy="1409079"/>
              </a:xfrm>
              <a:prstGeom prst="can">
                <a:avLst>
                  <a:gd name="adj" fmla="val 107712"/>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8" name="円柱 297"/>
              <p:cNvSpPr/>
              <p:nvPr/>
            </p:nvSpPr>
            <p:spPr>
              <a:xfrm rot="13529348">
                <a:off x="15075451" y="4014597"/>
                <a:ext cx="402895" cy="1398939"/>
              </a:xfrm>
              <a:prstGeom prst="can">
                <a:avLst>
                  <a:gd name="adj" fmla="val 107712"/>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9" name="円柱 298"/>
              <p:cNvSpPr/>
              <p:nvPr/>
            </p:nvSpPr>
            <p:spPr>
              <a:xfrm rot="13529348">
                <a:off x="15506279" y="4001137"/>
                <a:ext cx="402895" cy="1409073"/>
              </a:xfrm>
              <a:prstGeom prst="can">
                <a:avLst>
                  <a:gd name="adj" fmla="val 107712"/>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0" name="直方体 299"/>
              <p:cNvSpPr/>
              <p:nvPr/>
            </p:nvSpPr>
            <p:spPr>
              <a:xfrm>
                <a:off x="13594111" y="3933458"/>
                <a:ext cx="2960073" cy="1443705"/>
              </a:xfrm>
              <a:prstGeom prst="cube">
                <a:avLst>
                  <a:gd name="adj" fmla="val 63292"/>
                </a:avLst>
              </a:prstGeom>
              <a:solidFill>
                <a:srgbClr val="92D050">
                  <a:alpha val="2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hangingPunct="1">
                  <a:defRPr/>
                </a:pPr>
                <a:endParaRPr lang="ja-JP" altLang="en-US" sz="90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35887" name="図 20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82013" y="2166938"/>
              <a:ext cx="104775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88" name="テキスト ボックス 207"/>
            <p:cNvSpPr txBox="1">
              <a:spLocks noChangeArrowheads="1"/>
            </p:cNvSpPr>
            <p:nvPr/>
          </p:nvSpPr>
          <p:spPr bwMode="auto">
            <a:xfrm>
              <a:off x="9529763" y="2103438"/>
              <a:ext cx="6048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22" tIns="35612" rIns="71222" bIns="35612" anchor="ct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eaLnBrk="1" hangingPunct="1">
                <a:spcBef>
                  <a:spcPct val="0"/>
                </a:spcBef>
                <a:buFontTx/>
                <a:buNone/>
              </a:pPr>
              <a:r>
                <a:rPr lang="ja-JP" altLang="en-US" sz="1100" dirty="0">
                  <a:solidFill>
                    <a:srgbClr val="000000"/>
                  </a:solidFill>
                  <a:latin typeface="メイリオ" panose="020B0604030504040204" pitchFamily="50" charset="-128"/>
                </a:rPr>
                <a:t>一般</a:t>
              </a:r>
              <a:endParaRPr lang="en-US" altLang="ja-JP" sz="1100" dirty="0">
                <a:solidFill>
                  <a:srgbClr val="000000"/>
                </a:solidFill>
                <a:latin typeface="メイリオ" panose="020B0604030504040204" pitchFamily="50" charset="-128"/>
              </a:endParaRPr>
            </a:p>
            <a:p>
              <a:pPr algn="ctr" eaLnBrk="1" hangingPunct="1">
                <a:spcBef>
                  <a:spcPct val="0"/>
                </a:spcBef>
                <a:buFontTx/>
                <a:buNone/>
              </a:pPr>
              <a:r>
                <a:rPr lang="ja-JP" altLang="en-US" sz="1100" dirty="0">
                  <a:solidFill>
                    <a:srgbClr val="000000"/>
                  </a:solidFill>
                  <a:latin typeface="メイリオ" panose="020B0604030504040204" pitchFamily="50" charset="-128"/>
                </a:rPr>
                <a:t>家庭</a:t>
              </a:r>
              <a:endParaRPr lang="en-US" altLang="ja-JP" sz="1100" dirty="0">
                <a:solidFill>
                  <a:srgbClr val="000000"/>
                </a:solidFill>
                <a:latin typeface="メイリオ" panose="020B0604030504040204" pitchFamily="50" charset="-128"/>
              </a:endParaRPr>
            </a:p>
            <a:p>
              <a:pPr algn="ctr" eaLnBrk="1" hangingPunct="1">
                <a:spcBef>
                  <a:spcPct val="0"/>
                </a:spcBef>
                <a:buFontTx/>
                <a:buNone/>
              </a:pPr>
              <a:r>
                <a:rPr lang="en-US" altLang="ja-JP" sz="1100" dirty="0">
                  <a:solidFill>
                    <a:srgbClr val="000000"/>
                  </a:solidFill>
                  <a:latin typeface="メイリオ" panose="020B0604030504040204" pitchFamily="50" charset="-128"/>
                </a:rPr>
                <a:t>3</a:t>
              </a:r>
              <a:r>
                <a:rPr lang="ja-JP" altLang="en-US" sz="1100" dirty="0">
                  <a:solidFill>
                    <a:srgbClr val="000000"/>
                  </a:solidFill>
                  <a:latin typeface="メイリオ" panose="020B0604030504040204" pitchFamily="50" charset="-128"/>
                </a:rPr>
                <a:t>軒</a:t>
              </a:r>
              <a:endParaRPr lang="en-US" altLang="ja-JP" sz="1100" dirty="0">
                <a:solidFill>
                  <a:srgbClr val="000000"/>
                </a:solidFill>
                <a:latin typeface="メイリオ" panose="020B0604030504040204" pitchFamily="50" charset="-128"/>
              </a:endParaRPr>
            </a:p>
          </p:txBody>
        </p:sp>
        <p:sp>
          <p:nvSpPr>
            <p:cNvPr id="303" name="直方体 302"/>
            <p:cNvSpPr/>
            <p:nvPr/>
          </p:nvSpPr>
          <p:spPr>
            <a:xfrm flipH="1">
              <a:off x="8196675" y="2049877"/>
              <a:ext cx="350813" cy="570026"/>
            </a:xfrm>
            <a:prstGeom prst="cube">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1222" tIns="35612" rIns="71222" bIns="35612" anchor="ctr"/>
            <a:lstStyle/>
            <a:p>
              <a:pPr algn="ctr" eaLnBrk="1" hangingPunct="1">
                <a:defRPr/>
              </a:pPr>
              <a:r>
                <a:rPr lang="ja-JP" altLang="en-US" sz="8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燃料</a:t>
              </a:r>
              <a:r>
                <a:rPr lang="ja-JP" altLang="en-US" sz="9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電池</a:t>
              </a:r>
            </a:p>
          </p:txBody>
        </p:sp>
        <p:sp>
          <p:nvSpPr>
            <p:cNvPr id="304" name="右矢印 303"/>
            <p:cNvSpPr/>
            <p:nvPr/>
          </p:nvSpPr>
          <p:spPr>
            <a:xfrm>
              <a:off x="7909043" y="2343273"/>
              <a:ext cx="345824" cy="162066"/>
            </a:xfrm>
            <a:prstGeom prst="rightArrow">
              <a:avLst/>
            </a:prstGeom>
            <a:solidFill>
              <a:srgbClr val="0099CC"/>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1222" tIns="35612" rIns="71222" bIns="35612" anchor="ctr"/>
            <a:lstStyle/>
            <a:p>
              <a:pPr algn="ctr" eaLnBrk="1" hangingPunct="1">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5" name="曲折矢印 304"/>
            <p:cNvSpPr/>
            <p:nvPr/>
          </p:nvSpPr>
          <p:spPr>
            <a:xfrm rot="5400000" flipV="1">
              <a:off x="7893502" y="2058206"/>
              <a:ext cx="238909" cy="420642"/>
            </a:xfrm>
            <a:prstGeom prst="bentArrow">
              <a:avLst>
                <a:gd name="adj1" fmla="val 25000"/>
                <a:gd name="adj2" fmla="val 25000"/>
                <a:gd name="adj3" fmla="val 49421"/>
                <a:gd name="adj4" fmla="val 43750"/>
              </a:avLst>
            </a:prstGeom>
            <a:solidFill>
              <a:srgbClr val="FFCC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1222" tIns="35612" rIns="71222" bIns="35612" anchor="ctr"/>
            <a:lstStyle/>
            <a:p>
              <a:pPr algn="ctr" eaLnBrk="1" hangingPunct="1">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6" name="右矢印 305"/>
            <p:cNvSpPr/>
            <p:nvPr/>
          </p:nvSpPr>
          <p:spPr>
            <a:xfrm>
              <a:off x="7905718" y="3085145"/>
              <a:ext cx="345824" cy="160670"/>
            </a:xfrm>
            <a:prstGeom prst="rightArrow">
              <a:avLst/>
            </a:prstGeom>
            <a:solidFill>
              <a:srgbClr val="0099CC"/>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1222" tIns="35612" rIns="71222" bIns="35612" anchor="ctr"/>
            <a:lstStyle/>
            <a:p>
              <a:pPr algn="ctr" eaLnBrk="1" hangingPunct="1">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7" name="右矢印 306"/>
            <p:cNvSpPr/>
            <p:nvPr/>
          </p:nvSpPr>
          <p:spPr>
            <a:xfrm>
              <a:off x="7905718" y="3732014"/>
              <a:ext cx="345824" cy="162066"/>
            </a:xfrm>
            <a:prstGeom prst="rightArrow">
              <a:avLst/>
            </a:prstGeom>
            <a:solidFill>
              <a:srgbClr val="0099CC"/>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1222" tIns="35612" rIns="71222" bIns="35612" anchor="ctr"/>
            <a:lstStyle/>
            <a:p>
              <a:pPr algn="ctr" eaLnBrk="1" hangingPunct="1">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5894" name="グループ化 124"/>
            <p:cNvGrpSpPr>
              <a:grpSpLocks/>
            </p:cNvGrpSpPr>
            <p:nvPr/>
          </p:nvGrpSpPr>
          <p:grpSpPr bwMode="auto">
            <a:xfrm>
              <a:off x="1622425" y="2820988"/>
              <a:ext cx="912813" cy="908050"/>
              <a:chOff x="2403556" y="2864144"/>
              <a:chExt cx="913049" cy="890885"/>
            </a:xfrm>
          </p:grpSpPr>
          <p:sp>
            <p:nvSpPr>
              <p:cNvPr id="309" name="正方形/長方形 308"/>
              <p:cNvSpPr/>
              <p:nvPr/>
            </p:nvSpPr>
            <p:spPr bwMode="auto">
              <a:xfrm>
                <a:off x="2403820" y="2965676"/>
                <a:ext cx="913013" cy="789531"/>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wrap="none" anchor="ctr"/>
              <a:lstStyle/>
              <a:p>
                <a:pPr defTabSz="712238">
                  <a:defRPr/>
                </a:pPr>
                <a:endParaRPr lang="ja-JP" altLang="en-US" sz="14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897" name="正方形/長方形 126"/>
              <p:cNvSpPr>
                <a:spLocks noChangeArrowheads="1"/>
              </p:cNvSpPr>
              <p:nvPr/>
            </p:nvSpPr>
            <p:spPr bwMode="auto">
              <a:xfrm>
                <a:off x="2455752" y="3167363"/>
                <a:ext cx="808656" cy="529401"/>
              </a:xfrm>
              <a:prstGeom prst="rect">
                <a:avLst/>
              </a:prstGeom>
              <a:blipFill dpi="0" rotWithShape="0">
                <a:blip r:embed="rId9"/>
                <a:srcRect/>
                <a:tile tx="0" ty="0" sx="100000" sy="100000" flip="none" algn="tl"/>
              </a:blipFill>
              <a:ln w="3175" algn="ctr">
                <a:solidFill>
                  <a:schemeClr val="tx1"/>
                </a:solidFill>
                <a:round/>
                <a:headEnd/>
                <a:tailEnd/>
              </a:ln>
            </p:spPr>
            <p:txBody>
              <a:bodyPr wrap="none" anchor="ctr"/>
              <a:lstStyle>
                <a:lvl1pPr defTabSz="711200">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defTabSz="71120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defTabSz="7112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defTabSz="7112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defTabSz="7112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defTabSz="7112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defTabSz="7112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defTabSz="7112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defTabSz="7112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eaLnBrk="1" hangingPunct="1">
                  <a:spcBef>
                    <a:spcPct val="0"/>
                  </a:spcBef>
                  <a:buFontTx/>
                  <a:buNone/>
                </a:pPr>
                <a:endParaRPr lang="ja-JP" altLang="en-US" sz="1400">
                  <a:solidFill>
                    <a:srgbClr val="000000"/>
                  </a:solidFill>
                  <a:latin typeface="メイリオ" panose="020B0604030504040204" pitchFamily="50" charset="-128"/>
                </a:endParaRPr>
              </a:p>
            </p:txBody>
          </p:sp>
          <p:sp>
            <p:nvSpPr>
              <p:cNvPr id="311" name="正方形/長方形 310"/>
              <p:cNvSpPr/>
              <p:nvPr/>
            </p:nvSpPr>
            <p:spPr bwMode="auto">
              <a:xfrm>
                <a:off x="2533538" y="2871096"/>
                <a:ext cx="76500" cy="758005"/>
              </a:xfrm>
              <a:prstGeom prst="rect">
                <a:avLst/>
              </a:pr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wrap="none" anchor="ctr"/>
              <a:lstStyle/>
              <a:p>
                <a:pPr defTabSz="712238">
                  <a:defRPr/>
                </a:pPr>
                <a:endParaRPr lang="ja-JP" altLang="en-US" sz="14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2" name="正方形/長方形 311"/>
              <p:cNvSpPr/>
              <p:nvPr/>
            </p:nvSpPr>
            <p:spPr bwMode="auto">
              <a:xfrm>
                <a:off x="3115604" y="2871096"/>
                <a:ext cx="76500" cy="758005"/>
              </a:xfrm>
              <a:prstGeom prst="rect">
                <a:avLst/>
              </a:pr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wrap="none" anchor="ctr"/>
              <a:lstStyle/>
              <a:p>
                <a:pPr defTabSz="712238">
                  <a:defRPr/>
                </a:pPr>
                <a:endParaRPr lang="ja-JP" altLang="en-US" sz="14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5900" name="カギ線コネクタ 129"/>
              <p:cNvCxnSpPr>
                <a:cxnSpLocks noChangeShapeType="1"/>
                <a:stCxn id="311" idx="0"/>
                <a:endCxn id="312" idx="0"/>
              </p:cNvCxnSpPr>
              <p:nvPr/>
            </p:nvCxnSpPr>
            <p:spPr bwMode="auto">
              <a:xfrm rot="5400000" flipH="1" flipV="1">
                <a:off x="2862263" y="2579981"/>
                <a:ext cx="12700" cy="581026"/>
              </a:xfrm>
              <a:prstGeom prst="bentConnector3">
                <a:avLst>
                  <a:gd name="adj1" fmla="val 625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5901" name="直線コネクタ 130"/>
              <p:cNvCxnSpPr>
                <a:cxnSpLocks noChangeShapeType="1"/>
              </p:cNvCxnSpPr>
              <p:nvPr/>
            </p:nvCxnSpPr>
            <p:spPr bwMode="auto">
              <a:xfrm>
                <a:off x="2968625" y="3215949"/>
                <a:ext cx="295783" cy="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5902" name="直線コネクタ 131"/>
              <p:cNvCxnSpPr>
                <a:cxnSpLocks noChangeShapeType="1"/>
              </p:cNvCxnSpPr>
              <p:nvPr/>
            </p:nvCxnSpPr>
            <p:spPr bwMode="auto">
              <a:xfrm>
                <a:off x="3033713" y="3259839"/>
                <a:ext cx="230695" cy="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5903" name="直線コネクタ 132"/>
              <p:cNvCxnSpPr>
                <a:cxnSpLocks noChangeShapeType="1"/>
              </p:cNvCxnSpPr>
              <p:nvPr/>
            </p:nvCxnSpPr>
            <p:spPr bwMode="auto">
              <a:xfrm>
                <a:off x="3069431" y="3303027"/>
                <a:ext cx="194977" cy="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35904" name="正方形/長方形 133"/>
              <p:cNvSpPr>
                <a:spLocks noChangeArrowheads="1"/>
              </p:cNvSpPr>
              <p:nvPr/>
            </p:nvSpPr>
            <p:spPr bwMode="auto">
              <a:xfrm>
                <a:off x="2810551" y="2966273"/>
                <a:ext cx="73035" cy="730491"/>
              </a:xfrm>
              <a:prstGeom prst="rect">
                <a:avLst/>
              </a:prstGeom>
              <a:blipFill dpi="0" rotWithShape="0">
                <a:blip r:embed="rId10"/>
                <a:srcRect/>
                <a:tile tx="0" ty="0" sx="100000" sy="100000" flip="none" algn="tl"/>
              </a:blipFill>
              <a:ln w="3175" algn="ctr">
                <a:solidFill>
                  <a:schemeClr val="tx1"/>
                </a:solidFill>
                <a:round/>
                <a:headEnd/>
                <a:tailEnd/>
              </a:ln>
            </p:spPr>
            <p:txBody>
              <a:bodyPr wrap="none" anchor="ctr"/>
              <a:lstStyle>
                <a:lvl1pPr defTabSz="711200">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defTabSz="71120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defTabSz="7112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defTabSz="7112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defTabSz="7112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defTabSz="7112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defTabSz="7112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defTabSz="7112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defTabSz="7112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eaLnBrk="1" hangingPunct="1">
                  <a:spcBef>
                    <a:spcPct val="0"/>
                  </a:spcBef>
                  <a:buFontTx/>
                  <a:buNone/>
                </a:pPr>
                <a:endParaRPr lang="ja-JP" altLang="en-US" sz="1400">
                  <a:solidFill>
                    <a:srgbClr val="000000"/>
                  </a:solidFill>
                  <a:latin typeface="メイリオ" panose="020B0604030504040204" pitchFamily="50" charset="-128"/>
                </a:endParaRPr>
              </a:p>
            </p:txBody>
          </p:sp>
        </p:grpSp>
        <p:sp>
          <p:nvSpPr>
            <p:cNvPr id="318" name="右矢印 317"/>
            <p:cNvSpPr/>
            <p:nvPr/>
          </p:nvSpPr>
          <p:spPr>
            <a:xfrm>
              <a:off x="1295154" y="3333833"/>
              <a:ext cx="410666" cy="269645"/>
            </a:xfrm>
            <a:prstGeom prst="rightArrow">
              <a:avLst/>
            </a:prstGeom>
            <a:solidFill>
              <a:srgbClr val="FFC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1222" tIns="35612" rIns="71222" bIns="35612" anchor="ctr"/>
            <a:lstStyle/>
            <a:p>
              <a:pPr algn="ctr" eaLnBrk="1" hangingPunct="1">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03" name="テキスト ボックス 102"/>
          <p:cNvSpPr txBox="1"/>
          <p:nvPr/>
        </p:nvSpPr>
        <p:spPr>
          <a:xfrm>
            <a:off x="9215658" y="6524351"/>
            <a:ext cx="630730" cy="369214"/>
          </a:xfrm>
          <a:prstGeom prst="rect">
            <a:avLst/>
          </a:prstGeom>
          <a:noFill/>
        </p:spPr>
        <p:txBody>
          <a:bodyPr wrap="square" rtlCol="0">
            <a:spAutoFit/>
          </a:bodyPr>
          <a:lstStyle/>
          <a:p>
            <a:pPr algn="ctr">
              <a:defRPr/>
            </a:pPr>
            <a:r>
              <a:rPr kumimoji="0" lang="en-US" altLang="ja-JP" b="1" kern="0" dirty="0">
                <a:solidFill>
                  <a:prstClr val="white">
                    <a:lumMod val="50000"/>
                  </a:prstClr>
                </a:solidFill>
                <a:latin typeface="メイリオ" panose="020B0604030504040204" pitchFamily="50" charset="-128"/>
                <a:ea typeface="メイリオ" panose="020B0604030504040204" pitchFamily="50" charset="-128"/>
                <a:cs typeface="メイリオ" panose="020B0604030504040204" pitchFamily="50" charset="-128"/>
              </a:rPr>
              <a:t>10</a:t>
            </a:r>
            <a:endParaRPr kumimoji="0" lang="ja-JP" altLang="en-US" b="1" kern="0" dirty="0">
              <a:solidFill>
                <a:prstClr val="white">
                  <a:lumMod val="50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67235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2"/>
            </p:custDataLst>
            <p:extLst/>
          </p:nvPr>
        </p:nvGraphicFramePr>
        <p:xfrm>
          <a:off x="3182" y="2695"/>
          <a:ext cx="1586" cy="1586"/>
        </p:xfrm>
        <a:graphic>
          <a:graphicData uri="http://schemas.openxmlformats.org/presentationml/2006/ole">
            <mc:AlternateContent xmlns:mc="http://schemas.openxmlformats.org/markup-compatibility/2006">
              <mc:Choice xmlns:v="urn:schemas-microsoft-com:vml" Requires="v">
                <p:oleObj spid="_x0000_s20483" name="think-cell Slide" r:id="rId5" imgW="528" imgH="528" progId="TCLayout.ActiveDocument.1">
                  <p:embed/>
                </p:oleObj>
              </mc:Choice>
              <mc:Fallback>
                <p:oleObj name="think-cell Slide" r:id="rId5" imgW="528" imgH="528" progId="TCLayout.ActiveDocument.1">
                  <p:embed/>
                  <p:pic>
                    <p:nvPicPr>
                      <p:cNvPr id="9" name="オブジェクト 8" hidden="1"/>
                      <p:cNvPicPr/>
                      <p:nvPr/>
                    </p:nvPicPr>
                    <p:blipFill>
                      <a:blip r:embed="rId6"/>
                      <a:stretch>
                        <a:fillRect/>
                      </a:stretch>
                    </p:blipFill>
                    <p:spPr>
                      <a:xfrm>
                        <a:off x="3182" y="2695"/>
                        <a:ext cx="1586" cy="1586"/>
                      </a:xfrm>
                      <a:prstGeom prst="rect">
                        <a:avLst/>
                      </a:prstGeom>
                    </p:spPr>
                  </p:pic>
                </p:oleObj>
              </mc:Fallback>
            </mc:AlternateContent>
          </a:graphicData>
        </a:graphic>
      </p:graphicFrame>
      <p:sp>
        <p:nvSpPr>
          <p:cNvPr id="7" name="正方形/長方形 6"/>
          <p:cNvSpPr/>
          <p:nvPr/>
        </p:nvSpPr>
        <p:spPr>
          <a:xfrm>
            <a:off x="398580" y="2306037"/>
            <a:ext cx="9105081" cy="1763435"/>
          </a:xfrm>
          <a:prstGeom prst="rect">
            <a:avLst/>
          </a:prstGeom>
          <a:no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557">
              <a:defRPr/>
            </a:pPr>
            <a:endParaRPr kumimoji="0" lang="ja-JP" altLang="en-US"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2016469" y="2570086"/>
            <a:ext cx="1331348" cy="276910"/>
          </a:xfrm>
          <a:prstGeom prst="rect">
            <a:avLst/>
          </a:prstGeom>
          <a:noFill/>
          <a:ln w="19050">
            <a:noFill/>
          </a:ln>
        </p:spPr>
        <p:txBody>
          <a:bodyPr wrap="square" rtlCol="0">
            <a:spAutoFit/>
          </a:bodyPr>
          <a:lstStyle/>
          <a:p>
            <a:pPr algn="ctr" defTabSz="843557">
              <a:defRPr/>
            </a:pPr>
            <a:r>
              <a:rPr kumimoji="0" lang="ja-JP" altLang="en-US" sz="12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製造方法例</a:t>
            </a:r>
          </a:p>
        </p:txBody>
      </p:sp>
      <p:sp>
        <p:nvSpPr>
          <p:cNvPr id="12" name="テキスト ボックス 11"/>
          <p:cNvSpPr txBox="1"/>
          <p:nvPr/>
        </p:nvSpPr>
        <p:spPr>
          <a:xfrm>
            <a:off x="4049216" y="2574752"/>
            <a:ext cx="1653847" cy="276910"/>
          </a:xfrm>
          <a:prstGeom prst="rect">
            <a:avLst/>
          </a:prstGeom>
          <a:noFill/>
          <a:ln w="19050">
            <a:noFill/>
          </a:ln>
        </p:spPr>
        <p:txBody>
          <a:bodyPr wrap="square" rtlCol="0">
            <a:spAutoFit/>
          </a:bodyPr>
          <a:lstStyle/>
          <a:p>
            <a:pPr algn="ctr" defTabSz="843557">
              <a:defRPr/>
            </a:pPr>
            <a:r>
              <a:rPr kumimoji="0" lang="ja-JP" altLang="en-US" sz="12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貯蔵・輸送方法例</a:t>
            </a:r>
          </a:p>
        </p:txBody>
      </p:sp>
      <p:sp>
        <p:nvSpPr>
          <p:cNvPr id="13" name="テキスト ボックス 12"/>
          <p:cNvSpPr txBox="1"/>
          <p:nvPr/>
        </p:nvSpPr>
        <p:spPr>
          <a:xfrm>
            <a:off x="6570472" y="2567091"/>
            <a:ext cx="1144824" cy="276910"/>
          </a:xfrm>
          <a:prstGeom prst="rect">
            <a:avLst/>
          </a:prstGeom>
          <a:noFill/>
          <a:ln w="19050">
            <a:noFill/>
          </a:ln>
        </p:spPr>
        <p:txBody>
          <a:bodyPr wrap="square" rtlCol="0">
            <a:spAutoFit/>
          </a:bodyPr>
          <a:lstStyle/>
          <a:p>
            <a:pPr algn="ctr" defTabSz="843557">
              <a:defRPr/>
            </a:pPr>
            <a:r>
              <a:rPr kumimoji="0" lang="ja-JP" altLang="en-US" sz="12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供給方法例</a:t>
            </a:r>
          </a:p>
        </p:txBody>
      </p:sp>
      <p:sp>
        <p:nvSpPr>
          <p:cNvPr id="14" name="テキスト ボックス 13"/>
          <p:cNvSpPr txBox="1"/>
          <p:nvPr/>
        </p:nvSpPr>
        <p:spPr>
          <a:xfrm>
            <a:off x="8162026" y="2570086"/>
            <a:ext cx="1184760" cy="276910"/>
          </a:xfrm>
          <a:prstGeom prst="rect">
            <a:avLst/>
          </a:prstGeom>
          <a:noFill/>
          <a:ln w="19050">
            <a:noFill/>
          </a:ln>
        </p:spPr>
        <p:txBody>
          <a:bodyPr wrap="square" rtlCol="0">
            <a:spAutoFit/>
          </a:bodyPr>
          <a:lstStyle/>
          <a:p>
            <a:pPr algn="ctr" defTabSz="843557">
              <a:defRPr/>
            </a:pPr>
            <a:r>
              <a:rPr kumimoji="0" lang="ja-JP" altLang="en-US" sz="12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利用方法例</a:t>
            </a:r>
          </a:p>
        </p:txBody>
      </p:sp>
      <p:pic>
        <p:nvPicPr>
          <p:cNvPr id="15" name="Picture 63" descr="トラックのイラスト"/>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010682" y="2890851"/>
            <a:ext cx="962682" cy="52250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9" descr="http://www.e-clipart.info/15_vehicle/vehicle16.gif"/>
          <p:cNvPicPr>
            <a:picLocks noChangeAspect="1" noChangeArrowheads="1"/>
          </p:cNvPicPr>
          <p:nvPr/>
        </p:nvPicPr>
        <p:blipFill>
          <a:blip r:embed="rId8"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257599" y="2982389"/>
            <a:ext cx="993628" cy="33941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1" descr="C:\Users\tomokamura\AppData\Local\Microsoft\Windows\Temporary Internet Files\Content.Outlook\TJMEY6GQ\12_gasolineST.jpg"/>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1953" y="2893983"/>
            <a:ext cx="773896" cy="51621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4"/>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6095" t="41882" r="56575" b="41021"/>
          <a:stretch/>
        </p:blipFill>
        <p:spPr bwMode="auto">
          <a:xfrm>
            <a:off x="3876010" y="2921508"/>
            <a:ext cx="767258" cy="46118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正方形/長方形 18"/>
          <p:cNvSpPr/>
          <p:nvPr/>
        </p:nvSpPr>
        <p:spPr>
          <a:xfrm>
            <a:off x="2080434" y="2875265"/>
            <a:ext cx="1122765" cy="1007677"/>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557">
              <a:defRPr/>
            </a:pPr>
            <a:endParaRPr kumimoji="0" lang="ja-JP" altLang="en-US"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p:cNvSpPr/>
          <p:nvPr/>
        </p:nvSpPr>
        <p:spPr>
          <a:xfrm>
            <a:off x="3627107" y="2875265"/>
            <a:ext cx="2498058" cy="1007677"/>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557">
              <a:defRPr/>
            </a:pPr>
            <a:endParaRPr kumimoji="0" lang="ja-JP" altLang="en-US"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p:cNvSpPr/>
          <p:nvPr/>
        </p:nvSpPr>
        <p:spPr>
          <a:xfrm>
            <a:off x="6549069" y="2875265"/>
            <a:ext cx="1187619" cy="1007677"/>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557">
              <a:defRPr/>
            </a:pPr>
            <a:endParaRPr kumimoji="0" lang="ja-JP" altLang="en-US"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p:nvPr/>
        </p:nvSpPr>
        <p:spPr>
          <a:xfrm>
            <a:off x="8160598" y="2875265"/>
            <a:ext cx="1187619" cy="1007677"/>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557">
              <a:defRPr/>
            </a:pPr>
            <a:endParaRPr kumimoji="0" lang="ja-JP" altLang="en-US"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22"/>
          <p:cNvSpPr txBox="1"/>
          <p:nvPr/>
        </p:nvSpPr>
        <p:spPr>
          <a:xfrm>
            <a:off x="3634993" y="3469556"/>
            <a:ext cx="2498056" cy="307678"/>
          </a:xfrm>
          <a:prstGeom prst="rect">
            <a:avLst/>
          </a:prstGeom>
          <a:noFill/>
        </p:spPr>
        <p:txBody>
          <a:bodyPr wrap="square" rtlCol="0">
            <a:spAutoFit/>
          </a:bodyPr>
          <a:lstStyle/>
          <a:p>
            <a:pPr algn="ctr" defTabSz="843557">
              <a:defRPr/>
            </a:pPr>
            <a:r>
              <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圧縮機</a:t>
            </a:r>
            <a:r>
              <a:rPr kumimoji="0" lang="en-US" altLang="ja-JP"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圧縮水素トレーラ</a:t>
            </a:r>
          </a:p>
        </p:txBody>
      </p:sp>
      <p:sp>
        <p:nvSpPr>
          <p:cNvPr id="24" name="テキスト ボックス 23"/>
          <p:cNvSpPr txBox="1"/>
          <p:nvPr/>
        </p:nvSpPr>
        <p:spPr>
          <a:xfrm>
            <a:off x="6538162" y="3285030"/>
            <a:ext cx="1261480" cy="523052"/>
          </a:xfrm>
          <a:prstGeom prst="rect">
            <a:avLst/>
          </a:prstGeom>
          <a:noFill/>
        </p:spPr>
        <p:txBody>
          <a:bodyPr wrap="none" rtlCol="0">
            <a:spAutoFit/>
          </a:bodyPr>
          <a:lstStyle/>
          <a:p>
            <a:pPr algn="ctr" defTabSz="843557">
              <a:defRPr/>
            </a:pPr>
            <a:r>
              <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水素</a:t>
            </a:r>
            <a:endParaRPr kumimoji="0" lang="en-US" altLang="ja-JP"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3557">
              <a:defRPr/>
            </a:pPr>
            <a:r>
              <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ステーション</a:t>
            </a:r>
          </a:p>
        </p:txBody>
      </p:sp>
      <p:sp>
        <p:nvSpPr>
          <p:cNvPr id="26" name="二等辺三角形 25"/>
          <p:cNvSpPr/>
          <p:nvPr/>
        </p:nvSpPr>
        <p:spPr>
          <a:xfrm rot="5400000">
            <a:off x="3079114" y="3220282"/>
            <a:ext cx="672078" cy="192262"/>
          </a:xfrm>
          <a:prstGeom prst="triangle">
            <a:avLst/>
          </a:prstGeom>
          <a:solidFill>
            <a:srgbClr val="B4B4B4"/>
          </a:solidFill>
          <a:ln w="12700">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557">
              <a:defRPr/>
            </a:pPr>
            <a:endParaRPr kumimoji="0" lang="ja-JP" altLang="en-US"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二等辺三角形 26"/>
          <p:cNvSpPr/>
          <p:nvPr/>
        </p:nvSpPr>
        <p:spPr>
          <a:xfrm rot="5400000">
            <a:off x="6001081" y="3220282"/>
            <a:ext cx="672078" cy="192262"/>
          </a:xfrm>
          <a:prstGeom prst="triangle">
            <a:avLst/>
          </a:prstGeom>
          <a:solidFill>
            <a:srgbClr val="B4B4B4"/>
          </a:solidFill>
          <a:ln w="12700">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557">
              <a:defRPr/>
            </a:pPr>
            <a:endParaRPr kumimoji="0" lang="ja-JP" altLang="en-US"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p:cNvSpPr txBox="1"/>
          <p:nvPr/>
        </p:nvSpPr>
        <p:spPr>
          <a:xfrm>
            <a:off x="486615" y="2570086"/>
            <a:ext cx="1331348" cy="276910"/>
          </a:xfrm>
          <a:prstGeom prst="rect">
            <a:avLst/>
          </a:prstGeom>
          <a:noFill/>
          <a:ln w="19050">
            <a:noFill/>
          </a:ln>
        </p:spPr>
        <p:txBody>
          <a:bodyPr wrap="square" rtlCol="0">
            <a:spAutoFit/>
          </a:bodyPr>
          <a:lstStyle/>
          <a:p>
            <a:pPr algn="ctr" defTabSz="843557">
              <a:defRPr/>
            </a:pPr>
            <a:r>
              <a:rPr kumimoji="0" lang="ja-JP" altLang="en-US" sz="12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水素源例</a:t>
            </a:r>
          </a:p>
        </p:txBody>
      </p:sp>
      <p:sp>
        <p:nvSpPr>
          <p:cNvPr id="31" name="正方形/長方形 30"/>
          <p:cNvSpPr/>
          <p:nvPr/>
        </p:nvSpPr>
        <p:spPr>
          <a:xfrm>
            <a:off x="592630" y="2875265"/>
            <a:ext cx="1063887" cy="1007677"/>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557">
              <a:defRPr/>
            </a:pPr>
            <a:endParaRPr kumimoji="0" lang="ja-JP" altLang="en-US"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二等辺三角形 31"/>
          <p:cNvSpPr/>
          <p:nvPr/>
        </p:nvSpPr>
        <p:spPr>
          <a:xfrm rot="5400000">
            <a:off x="1532439" y="3220285"/>
            <a:ext cx="672078" cy="192262"/>
          </a:xfrm>
          <a:prstGeom prst="triangle">
            <a:avLst/>
          </a:prstGeom>
          <a:solidFill>
            <a:srgbClr val="B4B4B4"/>
          </a:solidFill>
          <a:ln w="12700">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557">
              <a:defRPr/>
            </a:pPr>
            <a:endParaRPr kumimoji="0" lang="ja-JP" altLang="en-US"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3" name="Picture 7"/>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2331038" y="2912115"/>
            <a:ext cx="702218" cy="479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テキスト ボックス 33"/>
          <p:cNvSpPr txBox="1"/>
          <p:nvPr/>
        </p:nvSpPr>
        <p:spPr>
          <a:xfrm>
            <a:off x="2224428" y="3468148"/>
            <a:ext cx="915437" cy="307678"/>
          </a:xfrm>
          <a:prstGeom prst="rect">
            <a:avLst/>
          </a:prstGeom>
          <a:noFill/>
        </p:spPr>
        <p:txBody>
          <a:bodyPr wrap="square" rtlCol="0">
            <a:spAutoFit/>
          </a:bodyPr>
          <a:lstStyle/>
          <a:p>
            <a:pPr algn="ctr" defTabSz="843557">
              <a:defRPr/>
            </a:pPr>
            <a:r>
              <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水電解</a:t>
            </a:r>
            <a:endParaRPr kumimoji="0" lang="en-US" altLang="ja-JP"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テキスト ボックス 34"/>
          <p:cNvSpPr txBox="1"/>
          <p:nvPr/>
        </p:nvSpPr>
        <p:spPr>
          <a:xfrm>
            <a:off x="728698" y="3345071"/>
            <a:ext cx="791746" cy="523052"/>
          </a:xfrm>
          <a:prstGeom prst="rect">
            <a:avLst/>
          </a:prstGeom>
          <a:noFill/>
        </p:spPr>
        <p:txBody>
          <a:bodyPr wrap="square" rtlCol="0">
            <a:spAutoFit/>
          </a:bodyPr>
          <a:lstStyle/>
          <a:p>
            <a:pPr algn="ctr" defTabSz="843557">
              <a:defRPr/>
            </a:pPr>
            <a:r>
              <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再エネ電気</a:t>
            </a:r>
          </a:p>
        </p:txBody>
      </p:sp>
      <p:pic>
        <p:nvPicPr>
          <p:cNvPr id="36" name="Picture 6"/>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877617" y="2916218"/>
            <a:ext cx="493929" cy="471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 name="二等辺三角形 63"/>
          <p:cNvSpPr/>
          <p:nvPr/>
        </p:nvSpPr>
        <p:spPr>
          <a:xfrm rot="5400000">
            <a:off x="7612611" y="3220284"/>
            <a:ext cx="672078" cy="192262"/>
          </a:xfrm>
          <a:prstGeom prst="triangle">
            <a:avLst/>
          </a:prstGeom>
          <a:solidFill>
            <a:srgbClr val="B4B4B4"/>
          </a:solidFill>
          <a:ln w="12700">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557">
              <a:defRPr/>
            </a:pPr>
            <a:endParaRPr kumimoji="0" lang="ja-JP" altLang="en-US"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タイトル 1"/>
          <p:cNvSpPr txBox="1">
            <a:spLocks/>
          </p:cNvSpPr>
          <p:nvPr/>
        </p:nvSpPr>
        <p:spPr>
          <a:xfrm>
            <a:off x="398580" y="11785"/>
            <a:ext cx="9105081" cy="4678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algn="ctr" defTabSz="914400" rtl="0" eaLnBrk="1" latinLnBrk="0" hangingPunct="1">
              <a:spcBef>
                <a:spcPct val="0"/>
              </a:spcBef>
              <a:buNone/>
              <a:defRPr kumimoji="1" sz="4000" b="1" kern="1200">
                <a:solidFill>
                  <a:schemeClr val="bg1"/>
                </a:solidFill>
                <a:latin typeface="+mj-lt"/>
                <a:ea typeface="+mj-ea"/>
                <a:cs typeface="+mj-cs"/>
              </a:defRPr>
            </a:lvl1pPr>
            <a:lvl2pPr>
              <a:defRPr/>
            </a:lvl2pPr>
            <a:lvl3pPr>
              <a:defRPr/>
            </a:lvl3pPr>
            <a:lvl4pPr>
              <a:defRPr/>
            </a:lvl4pPr>
            <a:lvl5pPr>
              <a:defRPr/>
            </a:lvl5pPr>
            <a:lvl6pPr>
              <a:defRPr/>
            </a:lvl6pPr>
            <a:lvl7pPr>
              <a:defRPr/>
            </a:lvl7pPr>
            <a:lvl8pPr>
              <a:defRPr/>
            </a:lvl8pPr>
            <a:lvl9pPr>
              <a:defRPr/>
            </a:lvl9pPr>
          </a:lstStyle>
          <a:p>
            <a:pPr defTabSz="913830">
              <a:defRPr/>
            </a:pPr>
            <a:r>
              <a:rPr lang="ja-JP" altLang="ja-JP" sz="1799"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水素サプライチェーンにおける温室効果ガス削減効果に関する</a:t>
            </a:r>
            <a:r>
              <a:rPr lang="en-US" altLang="ja-JP" sz="1799"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LCA</a:t>
            </a:r>
            <a:r>
              <a:rPr lang="ja-JP" altLang="ja-JP" sz="1799"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ガイドライン</a:t>
            </a:r>
            <a:r>
              <a:rPr lang="ja-JP" altLang="en-US" sz="1799"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の概要</a:t>
            </a:r>
          </a:p>
        </p:txBody>
      </p:sp>
      <p:sp>
        <p:nvSpPr>
          <p:cNvPr id="66" name="正方形/長方形 65"/>
          <p:cNvSpPr/>
          <p:nvPr/>
        </p:nvSpPr>
        <p:spPr>
          <a:xfrm>
            <a:off x="398580" y="555445"/>
            <a:ext cx="9105081" cy="170497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3830">
              <a:defRPr/>
            </a:pPr>
            <a:endParaRPr kumimoji="0" lang="en-US" altLang="ja-JP" sz="14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177689" indent="-177689" defTabSz="913830">
              <a:buFont typeface="Wingdings" pitchFamily="2" charset="2"/>
              <a:buChar char="Ø"/>
              <a:defRPr/>
            </a:pPr>
            <a:r>
              <a:rPr kumimoji="0" lang="ja-JP" altLang="en-US" sz="14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水素は、利用時に温室効果ガスを排出しないため、地球温暖化対策重要。</a:t>
            </a:r>
            <a:endParaRPr kumimoji="0" lang="en-US" altLang="ja-JP" sz="14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177689" indent="-177689" defTabSz="913830">
              <a:buFont typeface="Wingdings" pitchFamily="2" charset="2"/>
              <a:buChar char="Ø"/>
              <a:defRPr/>
            </a:pPr>
            <a:r>
              <a:rPr kumimoji="0" lang="ja-JP" altLang="en-US" sz="14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一方、製造、貯蔵・輸送、供給プロセスにて温室効</a:t>
            </a:r>
            <a:r>
              <a:rPr kumimoji="0" lang="ja-JP" altLang="en-US" sz="14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果ガスを排出するため、</a:t>
            </a:r>
            <a:r>
              <a:rPr kumimoji="0" lang="en-US" altLang="ja-JP" sz="14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LCA</a:t>
            </a:r>
            <a:r>
              <a:rPr kumimoji="0" lang="ja-JP" altLang="en-US" sz="14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14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Life Cycle Assessment</a:t>
            </a:r>
            <a:r>
              <a:rPr kumimoji="0" lang="ja-JP" altLang="en-US" sz="14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：ライフサイクルアセスメント</a:t>
            </a:r>
            <a:r>
              <a:rPr kumimoji="0" lang="en-US" altLang="ja-JP" sz="1400" kern="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kumimoji="0" lang="ja-JP" altLang="en-US" sz="14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）の観点から</a:t>
            </a:r>
            <a:r>
              <a:rPr kumimoji="0" lang="ja-JP" altLang="en-US" sz="1400" b="1"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水素のサプライチェーン全体を通じての温室効果ガス削減効果の把握が必要。</a:t>
            </a:r>
            <a:endParaRPr kumimoji="0" lang="en-US" altLang="ja-JP" sz="1400" b="1"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830">
              <a:lnSpc>
                <a:spcPts val="300"/>
              </a:lnSpc>
              <a:defRPr/>
            </a:pPr>
            <a:endParaRPr kumimoji="0" lang="en-US" altLang="ja-JP" sz="14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177689" indent="-177689" defTabSz="913830">
              <a:buFont typeface="Wingdings" pitchFamily="2" charset="2"/>
              <a:buChar char="Ø"/>
              <a:defRPr/>
            </a:pPr>
            <a:r>
              <a:rPr kumimoji="0" lang="ja-JP" altLang="en-US" sz="14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そのため、</a:t>
            </a:r>
            <a:r>
              <a:rPr kumimoji="0" lang="ja-JP" altLang="en-US" sz="1400" b="1"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水素サプライチェーンの温室効果ガス削減効果の算定方法を規定したガイドラインを策定。</a:t>
            </a:r>
          </a:p>
          <a:p>
            <a:pPr defTabSz="913830">
              <a:defRPr/>
            </a:pPr>
            <a:endParaRPr kumimoji="0" lang="en-US" altLang="ja-JP" sz="1051" b="1"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9" name="テキスト ボックス 68"/>
          <p:cNvSpPr txBox="1"/>
          <p:nvPr/>
        </p:nvSpPr>
        <p:spPr>
          <a:xfrm>
            <a:off x="398590" y="537379"/>
            <a:ext cx="1049505" cy="288030"/>
          </a:xfrm>
          <a:prstGeom prst="rect">
            <a:avLst/>
          </a:prstGeom>
          <a:solidFill>
            <a:schemeClr val="accent2"/>
          </a:solidFill>
        </p:spPr>
        <p:txBody>
          <a:bodyPr wrap="square" lIns="35976" tIns="35976" rIns="35976" bIns="35976" rtlCol="0" anchor="ctr" anchorCtr="0">
            <a:spAutoFit/>
          </a:bodyPr>
          <a:lstStyle/>
          <a:p>
            <a:pPr defTabSz="913830">
              <a:buSzPct val="100000"/>
              <a:defRPr/>
            </a:pPr>
            <a:r>
              <a:rPr kumimoji="0" lang="ja-JP" altLang="en-US" sz="1400"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背景・目的</a:t>
            </a:r>
          </a:p>
        </p:txBody>
      </p:sp>
      <p:sp>
        <p:nvSpPr>
          <p:cNvPr id="67" name="正方形/長方形 66"/>
          <p:cNvSpPr/>
          <p:nvPr/>
        </p:nvSpPr>
        <p:spPr>
          <a:xfrm>
            <a:off x="398580" y="4115115"/>
            <a:ext cx="9105081" cy="2592294"/>
          </a:xfrm>
          <a:prstGeom prst="rect">
            <a:avLst/>
          </a:prstGeom>
          <a:no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557">
              <a:defRPr/>
            </a:pPr>
            <a:endParaRPr kumimoji="0" lang="ja-JP" altLang="en-US"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 name="角丸四角形 74"/>
          <p:cNvSpPr/>
          <p:nvPr/>
        </p:nvSpPr>
        <p:spPr>
          <a:xfrm>
            <a:off x="604869" y="4574696"/>
            <a:ext cx="4038401" cy="1619825"/>
          </a:xfrm>
          <a:prstGeom prst="roundRect">
            <a:avLst/>
          </a:prstGeom>
          <a:noFill/>
          <a:ln w="285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557">
              <a:defRPr/>
            </a:pPr>
            <a:endParaRPr kumimoji="0" lang="ja-JP" altLang="en-US"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角丸四角形 72"/>
          <p:cNvSpPr/>
          <p:nvPr/>
        </p:nvSpPr>
        <p:spPr bwMode="gray">
          <a:xfrm>
            <a:off x="2863527" y="5113744"/>
            <a:ext cx="1511515" cy="359885"/>
          </a:xfrm>
          <a:prstGeom prst="roundRect">
            <a:avLst/>
          </a:prstGeom>
          <a:solidFill>
            <a:srgbClr val="E3E48D"/>
          </a:solidFill>
          <a:ln w="12700" algn="ctr">
            <a:solidFill>
              <a:srgbClr val="BBBCBC"/>
            </a:solidFill>
            <a:miter lim="800000"/>
            <a:headEnd/>
            <a:tailEnd/>
          </a:ln>
        </p:spPr>
        <p:txBody>
          <a:bodyPr wrap="square" lIns="35988" tIns="35988" rIns="35988" bIns="35988" rtlCol="0" anchor="ctr"/>
          <a:lstStyle/>
          <a:p>
            <a:pPr algn="ctr">
              <a:defRPr/>
            </a:pPr>
            <a:r>
              <a:rPr lang="ja-JP" altLang="en-US" sz="14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排出原単位</a:t>
            </a:r>
          </a:p>
        </p:txBody>
      </p:sp>
      <p:sp>
        <p:nvSpPr>
          <p:cNvPr id="74" name="テキスト ボックス 73"/>
          <p:cNvSpPr txBox="1"/>
          <p:nvPr/>
        </p:nvSpPr>
        <p:spPr>
          <a:xfrm>
            <a:off x="2488061" y="4666753"/>
            <a:ext cx="359885" cy="441893"/>
          </a:xfrm>
          <a:prstGeom prst="rect">
            <a:avLst/>
          </a:prstGeom>
          <a:noFill/>
        </p:spPr>
        <p:txBody>
          <a:bodyPr wrap="square" lIns="35988" tIns="35988" rIns="35988" bIns="35988" rtlCol="0" anchor="ctr" anchorCtr="0">
            <a:spAutoFit/>
          </a:bodyPr>
          <a:lstStyle/>
          <a:p>
            <a:pPr algn="ctr">
              <a:buSzPct val="100000"/>
              <a:defRPr/>
            </a:pPr>
            <a:r>
              <a:rPr lang="en-US" altLang="ja-JP" sz="2399"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399"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角丸四角形 76"/>
          <p:cNvSpPr/>
          <p:nvPr/>
        </p:nvSpPr>
        <p:spPr bwMode="gray">
          <a:xfrm>
            <a:off x="934769" y="4707749"/>
            <a:ext cx="1511515" cy="359885"/>
          </a:xfrm>
          <a:prstGeom prst="roundRect">
            <a:avLst/>
          </a:prstGeom>
          <a:solidFill>
            <a:srgbClr val="A0DCFF"/>
          </a:solidFill>
          <a:ln w="12700" algn="ctr">
            <a:solidFill>
              <a:srgbClr val="BBBCBC"/>
            </a:solidFill>
            <a:miter lim="800000"/>
            <a:headEnd/>
            <a:tailEnd/>
          </a:ln>
        </p:spPr>
        <p:txBody>
          <a:bodyPr wrap="square" lIns="35988" tIns="35988" rIns="35988" bIns="35988" rtlCol="0" anchor="ctr"/>
          <a:lstStyle/>
          <a:p>
            <a:pPr algn="ctr">
              <a:defRPr/>
            </a:pPr>
            <a:r>
              <a:rPr kumimoji="0" lang="ja-JP" altLang="en-US" sz="14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再エネ消費量</a:t>
            </a:r>
            <a:endParaRPr lang="ja-JP" altLang="en-US" sz="14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角丸四角形 77"/>
          <p:cNvSpPr/>
          <p:nvPr/>
        </p:nvSpPr>
        <p:spPr bwMode="gray">
          <a:xfrm>
            <a:off x="2863527" y="4707749"/>
            <a:ext cx="1511515" cy="359885"/>
          </a:xfrm>
          <a:prstGeom prst="roundRect">
            <a:avLst/>
          </a:prstGeom>
          <a:solidFill>
            <a:srgbClr val="E3E48D"/>
          </a:solidFill>
          <a:ln w="12700" algn="ctr">
            <a:solidFill>
              <a:srgbClr val="BBBCBC"/>
            </a:solidFill>
            <a:miter lim="800000"/>
            <a:headEnd/>
            <a:tailEnd/>
          </a:ln>
        </p:spPr>
        <p:txBody>
          <a:bodyPr wrap="square" lIns="35988" tIns="35988" rIns="35988" bIns="35988" rtlCol="0" anchor="ctr"/>
          <a:lstStyle/>
          <a:p>
            <a:pPr algn="ctr">
              <a:defRPr/>
            </a:pPr>
            <a:r>
              <a:rPr lang="ja-JP" altLang="en-US" sz="14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排出原単位</a:t>
            </a:r>
          </a:p>
        </p:txBody>
      </p:sp>
      <p:sp>
        <p:nvSpPr>
          <p:cNvPr id="41" name="正方形/長方形 40"/>
          <p:cNvSpPr/>
          <p:nvPr/>
        </p:nvSpPr>
        <p:spPr bwMode="gray">
          <a:xfrm>
            <a:off x="827649" y="4420022"/>
            <a:ext cx="3592857" cy="251919"/>
          </a:xfrm>
          <a:prstGeom prst="rect">
            <a:avLst/>
          </a:prstGeom>
          <a:solidFill>
            <a:schemeClr val="bg1"/>
          </a:solidFill>
          <a:ln w="12700" algn="ctr">
            <a:noFill/>
            <a:miter lim="800000"/>
            <a:headEnd/>
            <a:tailEnd/>
          </a:ln>
        </p:spPr>
        <p:txBody>
          <a:bodyPr wrap="square" lIns="35988" tIns="35988" rIns="35988" bIns="35988" rtlCol="0" anchor="ctr"/>
          <a:lstStyle/>
          <a:p>
            <a:pPr algn="ctr">
              <a:defRPr/>
            </a:pPr>
            <a:r>
              <a:rPr lang="ja-JP" altLang="en-US" sz="16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評価対象（水素のサプライチェーン）</a:t>
            </a:r>
          </a:p>
        </p:txBody>
      </p:sp>
      <p:sp>
        <p:nvSpPr>
          <p:cNvPr id="42" name="角丸四角形 41"/>
          <p:cNvSpPr/>
          <p:nvPr/>
        </p:nvSpPr>
        <p:spPr bwMode="gray">
          <a:xfrm>
            <a:off x="934769" y="5113744"/>
            <a:ext cx="1511515" cy="359885"/>
          </a:xfrm>
          <a:prstGeom prst="roundRect">
            <a:avLst/>
          </a:prstGeom>
          <a:solidFill>
            <a:srgbClr val="A0DCFF"/>
          </a:solidFill>
          <a:ln w="12700" algn="ctr">
            <a:solidFill>
              <a:srgbClr val="BBBCBC"/>
            </a:solidFill>
            <a:miter lim="800000"/>
            <a:headEnd/>
            <a:tailEnd/>
          </a:ln>
        </p:spPr>
        <p:txBody>
          <a:bodyPr wrap="square" lIns="35988" tIns="35988" rIns="35988" bIns="35988" rtlCol="0" anchor="ctr"/>
          <a:lstStyle/>
          <a:p>
            <a:pPr algn="ctr">
              <a:defRPr/>
            </a:pPr>
            <a:r>
              <a:rPr kumimoji="0" lang="ja-JP" altLang="en-US" sz="14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軽油消費量</a:t>
            </a:r>
            <a:endParaRPr lang="ja-JP" altLang="en-US" sz="14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テキスト ボックス 42"/>
          <p:cNvSpPr txBox="1"/>
          <p:nvPr/>
        </p:nvSpPr>
        <p:spPr>
          <a:xfrm>
            <a:off x="2488061" y="5072748"/>
            <a:ext cx="359885" cy="441893"/>
          </a:xfrm>
          <a:prstGeom prst="rect">
            <a:avLst/>
          </a:prstGeom>
          <a:noFill/>
        </p:spPr>
        <p:txBody>
          <a:bodyPr wrap="square" lIns="35988" tIns="35988" rIns="35988" bIns="35988" rtlCol="0" anchor="ctr" anchorCtr="0">
            <a:spAutoFit/>
          </a:bodyPr>
          <a:lstStyle/>
          <a:p>
            <a:pPr algn="ctr">
              <a:buSzPct val="100000"/>
              <a:defRPr/>
            </a:pPr>
            <a:r>
              <a:rPr lang="en-US" altLang="ja-JP" sz="2399"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399"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角丸四角形 43"/>
          <p:cNvSpPr/>
          <p:nvPr/>
        </p:nvSpPr>
        <p:spPr bwMode="gray">
          <a:xfrm>
            <a:off x="2863527" y="5519738"/>
            <a:ext cx="1511515" cy="359885"/>
          </a:xfrm>
          <a:prstGeom prst="roundRect">
            <a:avLst/>
          </a:prstGeom>
          <a:solidFill>
            <a:srgbClr val="E3E48D"/>
          </a:solidFill>
          <a:ln w="12700" algn="ctr">
            <a:solidFill>
              <a:srgbClr val="BBBCBC"/>
            </a:solidFill>
            <a:miter lim="800000"/>
            <a:headEnd/>
            <a:tailEnd/>
          </a:ln>
        </p:spPr>
        <p:txBody>
          <a:bodyPr wrap="square" lIns="35988" tIns="35988" rIns="35988" bIns="35988" rtlCol="0" anchor="ctr"/>
          <a:lstStyle/>
          <a:p>
            <a:pPr algn="ctr">
              <a:defRPr/>
            </a:pPr>
            <a:r>
              <a:rPr lang="ja-JP" altLang="en-US" sz="14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排出原単位</a:t>
            </a:r>
          </a:p>
        </p:txBody>
      </p:sp>
      <p:sp>
        <p:nvSpPr>
          <p:cNvPr id="45" name="角丸四角形 44"/>
          <p:cNvSpPr/>
          <p:nvPr/>
        </p:nvSpPr>
        <p:spPr bwMode="gray">
          <a:xfrm>
            <a:off x="934769" y="5519738"/>
            <a:ext cx="1511515" cy="359885"/>
          </a:xfrm>
          <a:prstGeom prst="roundRect">
            <a:avLst/>
          </a:prstGeom>
          <a:solidFill>
            <a:srgbClr val="A0DCFF"/>
          </a:solidFill>
          <a:ln w="12700" algn="ctr">
            <a:solidFill>
              <a:srgbClr val="BBBCBC"/>
            </a:solidFill>
            <a:miter lim="800000"/>
            <a:headEnd/>
            <a:tailEnd/>
          </a:ln>
        </p:spPr>
        <p:txBody>
          <a:bodyPr wrap="square" lIns="35988" tIns="35988" rIns="35988" bIns="35988" rtlCol="0" anchor="ctr"/>
          <a:lstStyle/>
          <a:p>
            <a:pPr algn="ctr">
              <a:defRPr/>
            </a:pPr>
            <a:r>
              <a:rPr kumimoji="0" lang="ja-JP" altLang="en-US" sz="14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廃棄物処理量</a:t>
            </a:r>
            <a:endParaRPr lang="ja-JP" altLang="en-US" sz="14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テキスト ボックス 45"/>
          <p:cNvSpPr txBox="1"/>
          <p:nvPr/>
        </p:nvSpPr>
        <p:spPr>
          <a:xfrm>
            <a:off x="2488061" y="5478741"/>
            <a:ext cx="359885" cy="441893"/>
          </a:xfrm>
          <a:prstGeom prst="rect">
            <a:avLst/>
          </a:prstGeom>
          <a:noFill/>
        </p:spPr>
        <p:txBody>
          <a:bodyPr wrap="square" lIns="35988" tIns="35988" rIns="35988" bIns="35988" rtlCol="0" anchor="ctr" anchorCtr="0">
            <a:spAutoFit/>
          </a:bodyPr>
          <a:lstStyle/>
          <a:p>
            <a:pPr algn="ctr">
              <a:buSzPct val="100000"/>
              <a:defRPr/>
            </a:pPr>
            <a:r>
              <a:rPr lang="en-US" altLang="ja-JP" sz="2399"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399"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角丸四角形 46"/>
          <p:cNvSpPr/>
          <p:nvPr/>
        </p:nvSpPr>
        <p:spPr bwMode="gray">
          <a:xfrm>
            <a:off x="943410" y="5886387"/>
            <a:ext cx="1511515" cy="359885"/>
          </a:xfrm>
          <a:prstGeom prst="roundRect">
            <a:avLst/>
          </a:prstGeom>
          <a:noFill/>
          <a:ln w="12700" algn="ctr">
            <a:noFill/>
            <a:miter lim="800000"/>
            <a:headEnd/>
            <a:tailEnd/>
          </a:ln>
        </p:spPr>
        <p:txBody>
          <a:bodyPr vert="eaVert" wrap="square" lIns="35988" tIns="35988" rIns="35988" bIns="35988" rtlCol="0" anchor="ctr"/>
          <a:lstStyle/>
          <a:p>
            <a:pPr algn="ctr">
              <a:defRPr/>
            </a:pPr>
            <a:r>
              <a:rPr kumimoji="0" lang="en-US" altLang="ja-JP" sz="14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角丸四角形 61"/>
          <p:cNvSpPr/>
          <p:nvPr/>
        </p:nvSpPr>
        <p:spPr>
          <a:xfrm>
            <a:off x="5176148" y="4574696"/>
            <a:ext cx="4038401" cy="1619825"/>
          </a:xfrm>
          <a:prstGeom prst="roundRect">
            <a:avLst/>
          </a:prstGeom>
          <a:noFill/>
          <a:ln w="285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557">
              <a:defRPr/>
            </a:pPr>
            <a:endParaRPr kumimoji="0" lang="ja-JP" altLang="en-US"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角丸四角形 59"/>
          <p:cNvSpPr/>
          <p:nvPr/>
        </p:nvSpPr>
        <p:spPr bwMode="gray">
          <a:xfrm>
            <a:off x="7434807" y="5113744"/>
            <a:ext cx="1511515" cy="359885"/>
          </a:xfrm>
          <a:prstGeom prst="roundRect">
            <a:avLst/>
          </a:prstGeom>
          <a:solidFill>
            <a:srgbClr val="E3E48D"/>
          </a:solidFill>
          <a:ln w="12700" algn="ctr">
            <a:solidFill>
              <a:srgbClr val="BBBCBC"/>
            </a:solidFill>
            <a:miter lim="800000"/>
            <a:headEnd/>
            <a:tailEnd/>
          </a:ln>
        </p:spPr>
        <p:txBody>
          <a:bodyPr wrap="square" lIns="35988" tIns="35988" rIns="35988" bIns="35988" rtlCol="0" anchor="ctr"/>
          <a:lstStyle/>
          <a:p>
            <a:pPr algn="ctr">
              <a:defRPr/>
            </a:pPr>
            <a:r>
              <a:rPr lang="ja-JP" altLang="en-US" sz="14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排出原単位</a:t>
            </a:r>
          </a:p>
        </p:txBody>
      </p:sp>
      <p:sp>
        <p:nvSpPr>
          <p:cNvPr id="61" name="テキスト ボックス 60"/>
          <p:cNvSpPr txBox="1"/>
          <p:nvPr/>
        </p:nvSpPr>
        <p:spPr>
          <a:xfrm>
            <a:off x="7059339" y="4666753"/>
            <a:ext cx="359885" cy="441893"/>
          </a:xfrm>
          <a:prstGeom prst="rect">
            <a:avLst/>
          </a:prstGeom>
          <a:noFill/>
        </p:spPr>
        <p:txBody>
          <a:bodyPr wrap="square" lIns="35988" tIns="35988" rIns="35988" bIns="35988" rtlCol="0" anchor="ctr" anchorCtr="0">
            <a:spAutoFit/>
          </a:bodyPr>
          <a:lstStyle/>
          <a:p>
            <a:pPr algn="ctr">
              <a:buSzPct val="100000"/>
              <a:defRPr/>
            </a:pPr>
            <a:r>
              <a:rPr lang="en-US" altLang="ja-JP" sz="2399"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399"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角丸四角形 62"/>
          <p:cNvSpPr/>
          <p:nvPr/>
        </p:nvSpPr>
        <p:spPr bwMode="gray">
          <a:xfrm>
            <a:off x="5506049" y="4707749"/>
            <a:ext cx="1511515" cy="359885"/>
          </a:xfrm>
          <a:prstGeom prst="roundRect">
            <a:avLst/>
          </a:prstGeom>
          <a:solidFill>
            <a:srgbClr val="A0DCFF"/>
          </a:solidFill>
          <a:ln w="12700" algn="ctr">
            <a:solidFill>
              <a:srgbClr val="BBBCBC"/>
            </a:solidFill>
            <a:miter lim="800000"/>
            <a:headEnd/>
            <a:tailEnd/>
          </a:ln>
        </p:spPr>
        <p:txBody>
          <a:bodyPr wrap="square" lIns="35988" tIns="35988" rIns="35988" bIns="35988" rtlCol="0" anchor="ctr"/>
          <a:lstStyle/>
          <a:p>
            <a:pPr algn="ctr">
              <a:defRPr/>
            </a:pPr>
            <a:r>
              <a:rPr kumimoji="0" lang="ja-JP" altLang="en-US" sz="14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原油消費量</a:t>
            </a:r>
            <a:endParaRPr lang="ja-JP" altLang="en-US" sz="14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角丸四角形 69"/>
          <p:cNvSpPr/>
          <p:nvPr/>
        </p:nvSpPr>
        <p:spPr bwMode="gray">
          <a:xfrm>
            <a:off x="7434807" y="4707749"/>
            <a:ext cx="1511515" cy="359885"/>
          </a:xfrm>
          <a:prstGeom prst="roundRect">
            <a:avLst/>
          </a:prstGeom>
          <a:solidFill>
            <a:srgbClr val="E3E48D"/>
          </a:solidFill>
          <a:ln w="12700" algn="ctr">
            <a:solidFill>
              <a:srgbClr val="BBBCBC"/>
            </a:solidFill>
            <a:miter lim="800000"/>
            <a:headEnd/>
            <a:tailEnd/>
          </a:ln>
        </p:spPr>
        <p:txBody>
          <a:bodyPr wrap="square" lIns="35988" tIns="35988" rIns="35988" bIns="35988" rtlCol="0" anchor="ctr"/>
          <a:lstStyle/>
          <a:p>
            <a:pPr algn="ctr">
              <a:defRPr/>
            </a:pPr>
            <a:r>
              <a:rPr lang="ja-JP" altLang="en-US" sz="14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排出原単位</a:t>
            </a:r>
          </a:p>
        </p:txBody>
      </p:sp>
      <p:sp>
        <p:nvSpPr>
          <p:cNvPr id="79" name="角丸四角形 78"/>
          <p:cNvSpPr/>
          <p:nvPr/>
        </p:nvSpPr>
        <p:spPr bwMode="gray">
          <a:xfrm>
            <a:off x="5506049" y="5113744"/>
            <a:ext cx="1511515" cy="359885"/>
          </a:xfrm>
          <a:prstGeom prst="roundRect">
            <a:avLst/>
          </a:prstGeom>
          <a:solidFill>
            <a:srgbClr val="A0DCFF"/>
          </a:solidFill>
          <a:ln w="12700" algn="ctr">
            <a:solidFill>
              <a:srgbClr val="BBBCBC"/>
            </a:solidFill>
            <a:miter lim="800000"/>
            <a:headEnd/>
            <a:tailEnd/>
          </a:ln>
        </p:spPr>
        <p:txBody>
          <a:bodyPr wrap="square" lIns="35988" tIns="35988" rIns="35988" bIns="35988" rtlCol="0" anchor="ctr"/>
          <a:lstStyle/>
          <a:p>
            <a:pPr algn="ctr">
              <a:defRPr/>
            </a:pPr>
            <a:r>
              <a:rPr kumimoji="0" lang="en-US" altLang="ja-JP" sz="14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LPG</a:t>
            </a:r>
            <a:r>
              <a:rPr kumimoji="0" lang="ja-JP" altLang="en-US" sz="14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消費量</a:t>
            </a:r>
            <a:endParaRPr lang="ja-JP" altLang="en-US" sz="14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0" name="テキスト ボックス 79"/>
          <p:cNvSpPr txBox="1"/>
          <p:nvPr/>
        </p:nvSpPr>
        <p:spPr>
          <a:xfrm>
            <a:off x="7059339" y="5072748"/>
            <a:ext cx="359885" cy="441893"/>
          </a:xfrm>
          <a:prstGeom prst="rect">
            <a:avLst/>
          </a:prstGeom>
          <a:noFill/>
        </p:spPr>
        <p:txBody>
          <a:bodyPr wrap="square" lIns="35988" tIns="35988" rIns="35988" bIns="35988" rtlCol="0" anchor="ctr" anchorCtr="0">
            <a:spAutoFit/>
          </a:bodyPr>
          <a:lstStyle/>
          <a:p>
            <a:pPr algn="ctr">
              <a:buSzPct val="100000"/>
              <a:defRPr/>
            </a:pPr>
            <a:r>
              <a:rPr lang="en-US" altLang="ja-JP" sz="2399"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399"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角丸四角形 80"/>
          <p:cNvSpPr/>
          <p:nvPr/>
        </p:nvSpPr>
        <p:spPr bwMode="gray">
          <a:xfrm>
            <a:off x="7434807" y="5519738"/>
            <a:ext cx="1511515" cy="359885"/>
          </a:xfrm>
          <a:prstGeom prst="roundRect">
            <a:avLst/>
          </a:prstGeom>
          <a:solidFill>
            <a:srgbClr val="E3E48D"/>
          </a:solidFill>
          <a:ln w="12700" algn="ctr">
            <a:solidFill>
              <a:srgbClr val="BBBCBC"/>
            </a:solidFill>
            <a:miter lim="800000"/>
            <a:headEnd/>
            <a:tailEnd/>
          </a:ln>
        </p:spPr>
        <p:txBody>
          <a:bodyPr wrap="square" lIns="35988" tIns="35988" rIns="35988" bIns="35988" rtlCol="0" anchor="ctr"/>
          <a:lstStyle/>
          <a:p>
            <a:pPr algn="ctr">
              <a:defRPr/>
            </a:pPr>
            <a:r>
              <a:rPr lang="ja-JP" altLang="en-US" sz="14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排出原単位</a:t>
            </a:r>
          </a:p>
        </p:txBody>
      </p:sp>
      <p:sp>
        <p:nvSpPr>
          <p:cNvPr id="82" name="角丸四角形 81"/>
          <p:cNvSpPr/>
          <p:nvPr/>
        </p:nvSpPr>
        <p:spPr bwMode="gray">
          <a:xfrm>
            <a:off x="5506049" y="5519738"/>
            <a:ext cx="1511515" cy="359885"/>
          </a:xfrm>
          <a:prstGeom prst="roundRect">
            <a:avLst/>
          </a:prstGeom>
          <a:solidFill>
            <a:srgbClr val="A0DCFF"/>
          </a:solidFill>
          <a:ln w="12700" algn="ctr">
            <a:solidFill>
              <a:srgbClr val="BBBCBC"/>
            </a:solidFill>
            <a:miter lim="800000"/>
            <a:headEnd/>
            <a:tailEnd/>
          </a:ln>
        </p:spPr>
        <p:txBody>
          <a:bodyPr wrap="square" lIns="35988" tIns="35988" rIns="35988" bIns="35988" rtlCol="0" anchor="ctr"/>
          <a:lstStyle/>
          <a:p>
            <a:pPr algn="ctr">
              <a:defRPr/>
            </a:pPr>
            <a:r>
              <a:rPr kumimoji="0" lang="ja-JP" altLang="en-US" sz="14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廃棄物処理量</a:t>
            </a:r>
            <a:endParaRPr lang="ja-JP" altLang="en-US" sz="14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3" name="テキスト ボックス 82"/>
          <p:cNvSpPr txBox="1"/>
          <p:nvPr/>
        </p:nvSpPr>
        <p:spPr>
          <a:xfrm>
            <a:off x="7059339" y="5478741"/>
            <a:ext cx="359885" cy="441893"/>
          </a:xfrm>
          <a:prstGeom prst="rect">
            <a:avLst/>
          </a:prstGeom>
          <a:noFill/>
        </p:spPr>
        <p:txBody>
          <a:bodyPr wrap="square" lIns="35988" tIns="35988" rIns="35988" bIns="35988" rtlCol="0" anchor="ctr" anchorCtr="0">
            <a:spAutoFit/>
          </a:bodyPr>
          <a:lstStyle/>
          <a:p>
            <a:pPr algn="ctr">
              <a:buSzPct val="100000"/>
              <a:defRPr/>
            </a:pPr>
            <a:r>
              <a:rPr lang="en-US" altLang="ja-JP" sz="2399"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399"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5" name="正方形/長方形 84"/>
          <p:cNvSpPr/>
          <p:nvPr/>
        </p:nvSpPr>
        <p:spPr bwMode="gray">
          <a:xfrm>
            <a:off x="5264046" y="4420022"/>
            <a:ext cx="3950510" cy="251919"/>
          </a:xfrm>
          <a:prstGeom prst="rect">
            <a:avLst/>
          </a:prstGeom>
          <a:solidFill>
            <a:schemeClr val="bg1"/>
          </a:solidFill>
          <a:ln w="12700" algn="ctr">
            <a:noFill/>
            <a:miter lim="800000"/>
            <a:headEnd/>
            <a:tailEnd/>
          </a:ln>
        </p:spPr>
        <p:txBody>
          <a:bodyPr wrap="square" lIns="35988" tIns="35988" rIns="35988" bIns="35988" rtlCol="0" anchor="ctr"/>
          <a:lstStyle/>
          <a:p>
            <a:pPr algn="ctr">
              <a:defRPr/>
            </a:pPr>
            <a:r>
              <a:rPr lang="ja-JP" altLang="en-US" sz="16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比較対象（ガソリンのサプライチェーン）</a:t>
            </a:r>
          </a:p>
        </p:txBody>
      </p:sp>
      <p:sp>
        <p:nvSpPr>
          <p:cNvPr id="86" name="テキスト ボックス 85"/>
          <p:cNvSpPr txBox="1"/>
          <p:nvPr/>
        </p:nvSpPr>
        <p:spPr>
          <a:xfrm>
            <a:off x="4729767" y="5194433"/>
            <a:ext cx="359885" cy="380358"/>
          </a:xfrm>
          <a:prstGeom prst="rect">
            <a:avLst/>
          </a:prstGeom>
          <a:noFill/>
        </p:spPr>
        <p:txBody>
          <a:bodyPr wrap="square" lIns="35988" tIns="35988" rIns="35988" bIns="35988" rtlCol="0" anchor="ctr" anchorCtr="0">
            <a:spAutoFit/>
          </a:bodyPr>
          <a:lstStyle/>
          <a:p>
            <a:pPr algn="ctr">
              <a:buSzPct val="100000"/>
              <a:defRPr/>
            </a:pPr>
            <a:r>
              <a:rPr lang="en-US" altLang="ja-JP" sz="1999"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999"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7" name="角丸四角形 86"/>
          <p:cNvSpPr/>
          <p:nvPr/>
        </p:nvSpPr>
        <p:spPr bwMode="gray">
          <a:xfrm>
            <a:off x="2872166" y="5886387"/>
            <a:ext cx="1511515" cy="359885"/>
          </a:xfrm>
          <a:prstGeom prst="roundRect">
            <a:avLst/>
          </a:prstGeom>
          <a:noFill/>
          <a:ln w="12700" algn="ctr">
            <a:noFill/>
            <a:miter lim="800000"/>
            <a:headEnd/>
            <a:tailEnd/>
          </a:ln>
        </p:spPr>
        <p:txBody>
          <a:bodyPr vert="eaVert" wrap="square" lIns="35988" tIns="35988" rIns="35988" bIns="35988" rtlCol="0" anchor="ctr"/>
          <a:lstStyle/>
          <a:p>
            <a:pPr algn="ctr">
              <a:defRPr/>
            </a:pPr>
            <a:r>
              <a:rPr kumimoji="0" lang="en-US" altLang="ja-JP" sz="14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8" name="角丸四角形 87"/>
          <p:cNvSpPr/>
          <p:nvPr/>
        </p:nvSpPr>
        <p:spPr bwMode="gray">
          <a:xfrm>
            <a:off x="5514688" y="5886387"/>
            <a:ext cx="1511515" cy="359885"/>
          </a:xfrm>
          <a:prstGeom prst="roundRect">
            <a:avLst/>
          </a:prstGeom>
          <a:noFill/>
          <a:ln w="12700" algn="ctr">
            <a:noFill/>
            <a:miter lim="800000"/>
            <a:headEnd/>
            <a:tailEnd/>
          </a:ln>
        </p:spPr>
        <p:txBody>
          <a:bodyPr vert="eaVert" wrap="square" lIns="35988" tIns="35988" rIns="35988" bIns="35988" rtlCol="0" anchor="ctr"/>
          <a:lstStyle/>
          <a:p>
            <a:pPr algn="ctr">
              <a:defRPr/>
            </a:pPr>
            <a:r>
              <a:rPr kumimoji="0" lang="en-US" altLang="ja-JP" sz="14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0" name="角丸四角形 89"/>
          <p:cNvSpPr/>
          <p:nvPr/>
        </p:nvSpPr>
        <p:spPr bwMode="gray">
          <a:xfrm>
            <a:off x="7443445" y="5886387"/>
            <a:ext cx="1511515" cy="359885"/>
          </a:xfrm>
          <a:prstGeom prst="roundRect">
            <a:avLst/>
          </a:prstGeom>
          <a:noFill/>
          <a:ln w="12700" algn="ctr">
            <a:noFill/>
            <a:miter lim="800000"/>
            <a:headEnd/>
            <a:tailEnd/>
          </a:ln>
        </p:spPr>
        <p:txBody>
          <a:bodyPr vert="eaVert" wrap="square" lIns="35988" tIns="35988" rIns="35988" bIns="35988" rtlCol="0" anchor="ctr"/>
          <a:lstStyle/>
          <a:p>
            <a:pPr algn="ctr">
              <a:defRPr/>
            </a:pPr>
            <a:r>
              <a:rPr kumimoji="0" lang="en-US" altLang="ja-JP" sz="14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上矢印 1"/>
          <p:cNvSpPr/>
          <p:nvPr/>
        </p:nvSpPr>
        <p:spPr bwMode="gray">
          <a:xfrm>
            <a:off x="4801744" y="5460512"/>
            <a:ext cx="215931" cy="863723"/>
          </a:xfrm>
          <a:prstGeom prst="upArrow">
            <a:avLst/>
          </a:prstGeom>
          <a:solidFill>
            <a:srgbClr val="BBBCBC"/>
          </a:solidFill>
          <a:ln w="12700" algn="ctr">
            <a:solidFill>
              <a:srgbClr val="BBBCBC"/>
            </a:solidFill>
            <a:miter lim="800000"/>
            <a:headEnd/>
            <a:tailEnd/>
          </a:ln>
        </p:spPr>
        <p:txBody>
          <a:bodyPr wrap="square" lIns="35988" tIns="35988" rIns="35988" bIns="35988" rtlCol="0" anchor="ctr"/>
          <a:lstStyle/>
          <a:p>
            <a:pPr algn="ctr">
              <a:defRPr/>
            </a:pPr>
            <a:endParaRPr lang="ja-JP" altLang="en-US"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1" name="角丸四角形 90"/>
          <p:cNvSpPr/>
          <p:nvPr/>
        </p:nvSpPr>
        <p:spPr bwMode="gray">
          <a:xfrm>
            <a:off x="604877" y="6285485"/>
            <a:ext cx="8436686" cy="359885"/>
          </a:xfrm>
          <a:prstGeom prst="roundRect">
            <a:avLst/>
          </a:prstGeom>
          <a:solidFill>
            <a:schemeClr val="accent4"/>
          </a:solidFill>
          <a:ln w="12700" algn="ctr">
            <a:solidFill>
              <a:srgbClr val="BBBCBC"/>
            </a:solidFill>
            <a:miter lim="800000"/>
            <a:headEnd/>
            <a:tailEnd/>
          </a:ln>
        </p:spPr>
        <p:txBody>
          <a:bodyPr wrap="square" lIns="35988" tIns="35988" rIns="35988" bIns="35988" rtlCol="0" anchor="ctr"/>
          <a:lstStyle/>
          <a:p>
            <a:pPr algn="ctr">
              <a:defRPr/>
            </a:pPr>
            <a:r>
              <a:rPr kumimoji="0" lang="ja-JP" altLang="en-US" sz="1400" b="1"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水素サプライチェーンと既存のガソリン等によるサプライチェーンを比較し、削減効果を算定</a:t>
            </a:r>
          </a:p>
        </p:txBody>
      </p:sp>
      <p:sp>
        <p:nvSpPr>
          <p:cNvPr id="28" name="正方形/長方形 27"/>
          <p:cNvSpPr/>
          <p:nvPr/>
        </p:nvSpPr>
        <p:spPr>
          <a:xfrm>
            <a:off x="398580" y="2329733"/>
            <a:ext cx="5938096" cy="251919"/>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6420" tIns="66420" rIns="66420" bIns="66420" rtlCol="0" anchor="ctr" anchorCtr="0"/>
          <a:lstStyle/>
          <a:p>
            <a:pPr defTabSz="843557">
              <a:defRPr/>
            </a:pPr>
            <a:r>
              <a:rPr kumimoji="0" lang="ja-JP" altLang="en-US" sz="1400"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ガイドラインにおける評価対象例（再エネ電気を利用した場合</a:t>
            </a:r>
            <a:r>
              <a:rPr kumimoji="0" lang="en-US" altLang="ja-JP" sz="1400" b="1" kern="0" baseline="300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*2</a:t>
            </a:r>
            <a:r>
              <a:rPr kumimoji="0" lang="ja-JP" altLang="en-US" sz="1400"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68" name="正方形/長方形 67"/>
          <p:cNvSpPr/>
          <p:nvPr/>
        </p:nvSpPr>
        <p:spPr>
          <a:xfrm>
            <a:off x="398580" y="4115104"/>
            <a:ext cx="5938096" cy="251919"/>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6420" tIns="66420" rIns="66420" bIns="66420" rtlCol="0" anchor="ctr" anchorCtr="0"/>
          <a:lstStyle/>
          <a:p>
            <a:pPr defTabSz="843557">
              <a:defRPr/>
            </a:pPr>
            <a:r>
              <a:rPr kumimoji="0" lang="ja-JP" altLang="en-US" sz="1400"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温室効果ガス削減効果の算定方法例（再エネ電気を利用した場合）</a:t>
            </a:r>
          </a:p>
        </p:txBody>
      </p:sp>
      <p:sp>
        <p:nvSpPr>
          <p:cNvPr id="10" name="正方形/長方形 9"/>
          <p:cNvSpPr/>
          <p:nvPr/>
        </p:nvSpPr>
        <p:spPr bwMode="gray">
          <a:xfrm>
            <a:off x="2719886" y="2044473"/>
            <a:ext cx="6783784" cy="215931"/>
          </a:xfrm>
          <a:prstGeom prst="rect">
            <a:avLst/>
          </a:prstGeom>
          <a:noFill/>
          <a:ln w="12700" algn="ctr">
            <a:noFill/>
            <a:miter lim="800000"/>
            <a:headEnd/>
            <a:tailEnd/>
          </a:ln>
        </p:spPr>
        <p:txBody>
          <a:bodyPr wrap="square" lIns="35988" tIns="35988" rIns="35988" bIns="35988" rtlCol="0" anchor="ctr"/>
          <a:lstStyle/>
          <a:p>
            <a:pPr defTabSz="913830">
              <a:buSzPct val="100000"/>
              <a:defRPr/>
            </a:pPr>
            <a:r>
              <a:rPr kumimoji="0" lang="ja-JP" altLang="en-US" sz="1051"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1051"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kumimoji="0" lang="ja-JP" altLang="en-US" sz="1051"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1051"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051"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ライフサイクルアセスメント：</a:t>
            </a:r>
            <a:r>
              <a:rPr kumimoji="0" lang="ja-JP" altLang="ja-JP" sz="1051"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製品又はサービスのライフサイクルを通じた環境への影響を評価する手法</a:t>
            </a:r>
            <a:endParaRPr kumimoji="0" lang="en-US" altLang="ja-JP" sz="1051" b="1"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4" name="正方形/長方形 83"/>
          <p:cNvSpPr/>
          <p:nvPr/>
        </p:nvSpPr>
        <p:spPr bwMode="gray">
          <a:xfrm>
            <a:off x="8171566" y="3468142"/>
            <a:ext cx="1079654" cy="215931"/>
          </a:xfrm>
          <a:prstGeom prst="rect">
            <a:avLst/>
          </a:prstGeom>
          <a:noFill/>
          <a:ln w="12700" algn="ctr">
            <a:noFill/>
            <a:miter lim="800000"/>
            <a:headEnd/>
            <a:tailEnd/>
          </a:ln>
        </p:spPr>
        <p:txBody>
          <a:bodyPr wrap="square" lIns="35988" tIns="35988" rIns="35988" bIns="35988" rtlCol="0" anchor="ctr"/>
          <a:lstStyle/>
          <a:p>
            <a:pPr algn="ctr" defTabSz="913830">
              <a:buSzPct val="100000"/>
              <a:defRPr/>
            </a:pPr>
            <a:r>
              <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燃料電池自動車</a:t>
            </a:r>
            <a:endParaRPr kumimoji="0" lang="en-US" altLang="ja-JP" sz="1400"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9" name="正方形/長方形 88"/>
          <p:cNvSpPr/>
          <p:nvPr/>
        </p:nvSpPr>
        <p:spPr bwMode="gray">
          <a:xfrm>
            <a:off x="1478234" y="3878247"/>
            <a:ext cx="8025427" cy="215931"/>
          </a:xfrm>
          <a:prstGeom prst="rect">
            <a:avLst/>
          </a:prstGeom>
          <a:noFill/>
          <a:ln w="12700" algn="ctr">
            <a:noFill/>
            <a:miter lim="800000"/>
            <a:headEnd/>
            <a:tailEnd/>
          </a:ln>
        </p:spPr>
        <p:txBody>
          <a:bodyPr wrap="square" lIns="35988" tIns="35988" rIns="35988" bIns="35988" rtlCol="0" anchor="ctr"/>
          <a:lstStyle/>
          <a:p>
            <a:pPr defTabSz="913830">
              <a:buSzPct val="100000"/>
              <a:defRPr/>
            </a:pPr>
            <a:r>
              <a:rPr kumimoji="0" lang="ja-JP" altLang="en-US" sz="11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11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kumimoji="0" lang="ja-JP" altLang="en-US" sz="11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再エネ電気以外に、家畜糞尿や下水汚泥といったバイオマスや副生水素、廃プラスチック等が水素源として挙げられる</a:t>
            </a:r>
            <a:endParaRPr kumimoji="0" lang="en-US" altLang="ja-JP" sz="1100" b="1"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テキスト ボックス 71"/>
          <p:cNvSpPr txBox="1"/>
          <p:nvPr/>
        </p:nvSpPr>
        <p:spPr>
          <a:xfrm>
            <a:off x="9343953" y="6524351"/>
            <a:ext cx="630730" cy="369214"/>
          </a:xfrm>
          <a:prstGeom prst="rect">
            <a:avLst/>
          </a:prstGeom>
          <a:noFill/>
        </p:spPr>
        <p:txBody>
          <a:bodyPr wrap="square" rtlCol="0">
            <a:spAutoFit/>
          </a:bodyPr>
          <a:lstStyle/>
          <a:p>
            <a:pPr algn="ctr">
              <a:defRPr/>
            </a:pPr>
            <a:r>
              <a:rPr kumimoji="0" lang="en-US" altLang="ja-JP" b="1" kern="0" dirty="0">
                <a:solidFill>
                  <a:prstClr val="white">
                    <a:lumMod val="50000"/>
                  </a:prstClr>
                </a:solidFill>
                <a:latin typeface="メイリオ"/>
                <a:ea typeface="メイリオ"/>
              </a:rPr>
              <a:t>2</a:t>
            </a:r>
          </a:p>
        </p:txBody>
      </p:sp>
    </p:spTree>
    <p:extLst>
      <p:ext uri="{BB962C8B-B14F-4D97-AF65-F5344CB8AC3E}">
        <p14:creationId xmlns:p14="http://schemas.microsoft.com/office/powerpoint/2010/main" val="3389116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a:spLocks noChangeAspect="1"/>
          </p:cNvSpPr>
          <p:nvPr/>
        </p:nvSpPr>
        <p:spPr bwMode="gray">
          <a:xfrm>
            <a:off x="6414040" y="1940090"/>
            <a:ext cx="25047" cy="21764"/>
          </a:xfrm>
          <a:custGeom>
            <a:avLst/>
            <a:gdLst/>
            <a:ahLst/>
            <a:cxnLst>
              <a:cxn ang="0">
                <a:pos x="18" y="15"/>
              </a:cxn>
              <a:cxn ang="0">
                <a:pos x="8" y="19"/>
              </a:cxn>
              <a:cxn ang="0">
                <a:pos x="0" y="11"/>
              </a:cxn>
              <a:cxn ang="0">
                <a:pos x="8" y="0"/>
              </a:cxn>
              <a:cxn ang="0">
                <a:pos x="18" y="5"/>
              </a:cxn>
              <a:cxn ang="0">
                <a:pos x="18" y="15"/>
              </a:cxn>
            </a:cxnLst>
            <a:rect l="0" t="0" r="r" b="b"/>
            <a:pathLst>
              <a:path w="18" h="19">
                <a:moveTo>
                  <a:pt x="18" y="15"/>
                </a:moveTo>
                <a:lnTo>
                  <a:pt x="8" y="19"/>
                </a:lnTo>
                <a:lnTo>
                  <a:pt x="0" y="11"/>
                </a:lnTo>
                <a:lnTo>
                  <a:pt x="8" y="0"/>
                </a:lnTo>
                <a:lnTo>
                  <a:pt x="18" y="5"/>
                </a:lnTo>
                <a:lnTo>
                  <a:pt x="18" y="15"/>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 name="グループ化 1"/>
          <p:cNvGrpSpPr/>
          <p:nvPr/>
        </p:nvGrpSpPr>
        <p:grpSpPr>
          <a:xfrm>
            <a:off x="1568128" y="1580470"/>
            <a:ext cx="4574778" cy="4727928"/>
            <a:chOff x="2156005" y="1803525"/>
            <a:chExt cx="4576245" cy="4729444"/>
          </a:xfrm>
        </p:grpSpPr>
        <p:sp>
          <p:nvSpPr>
            <p:cNvPr id="5" name="Freeform 5"/>
            <p:cNvSpPr>
              <a:spLocks noChangeAspect="1"/>
            </p:cNvSpPr>
            <p:nvPr/>
          </p:nvSpPr>
          <p:spPr bwMode="gray">
            <a:xfrm>
              <a:off x="3262854" y="4896169"/>
              <a:ext cx="375827" cy="239465"/>
            </a:xfrm>
            <a:custGeom>
              <a:avLst/>
              <a:gdLst/>
              <a:ahLst/>
              <a:cxnLst>
                <a:cxn ang="0">
                  <a:pos x="276" y="10"/>
                </a:cxn>
                <a:cxn ang="0">
                  <a:pos x="246" y="0"/>
                </a:cxn>
                <a:cxn ang="0">
                  <a:pos x="180" y="0"/>
                </a:cxn>
                <a:cxn ang="0">
                  <a:pos x="136" y="52"/>
                </a:cxn>
                <a:cxn ang="0">
                  <a:pos x="40" y="75"/>
                </a:cxn>
                <a:cxn ang="0">
                  <a:pos x="13" y="111"/>
                </a:cxn>
                <a:cxn ang="0">
                  <a:pos x="0" y="158"/>
                </a:cxn>
                <a:cxn ang="0">
                  <a:pos x="12" y="198"/>
                </a:cxn>
                <a:cxn ang="0">
                  <a:pos x="27" y="207"/>
                </a:cxn>
                <a:cxn ang="0">
                  <a:pos x="36" y="198"/>
                </a:cxn>
                <a:cxn ang="0">
                  <a:pos x="75" y="171"/>
                </a:cxn>
                <a:cxn ang="0">
                  <a:pos x="84" y="179"/>
                </a:cxn>
                <a:cxn ang="0">
                  <a:pos x="96" y="213"/>
                </a:cxn>
                <a:cxn ang="0">
                  <a:pos x="113" y="219"/>
                </a:cxn>
                <a:cxn ang="0">
                  <a:pos x="150" y="192"/>
                </a:cxn>
                <a:cxn ang="0">
                  <a:pos x="186" y="188"/>
                </a:cxn>
                <a:cxn ang="0">
                  <a:pos x="242" y="177"/>
                </a:cxn>
                <a:cxn ang="0">
                  <a:pos x="265" y="188"/>
                </a:cxn>
                <a:cxn ang="0">
                  <a:pos x="303" y="152"/>
                </a:cxn>
                <a:cxn ang="0">
                  <a:pos x="276" y="10"/>
                </a:cxn>
              </a:cxnLst>
              <a:rect l="0" t="0" r="r" b="b"/>
              <a:pathLst>
                <a:path w="303" h="219">
                  <a:moveTo>
                    <a:pt x="276" y="10"/>
                  </a:moveTo>
                  <a:lnTo>
                    <a:pt x="246" y="0"/>
                  </a:lnTo>
                  <a:lnTo>
                    <a:pt x="180" y="0"/>
                  </a:lnTo>
                  <a:lnTo>
                    <a:pt x="136" y="52"/>
                  </a:lnTo>
                  <a:lnTo>
                    <a:pt x="40" y="75"/>
                  </a:lnTo>
                  <a:lnTo>
                    <a:pt x="13" y="111"/>
                  </a:lnTo>
                  <a:lnTo>
                    <a:pt x="0" y="158"/>
                  </a:lnTo>
                  <a:lnTo>
                    <a:pt x="12" y="198"/>
                  </a:lnTo>
                  <a:lnTo>
                    <a:pt x="27" y="207"/>
                  </a:lnTo>
                  <a:lnTo>
                    <a:pt x="36" y="198"/>
                  </a:lnTo>
                  <a:lnTo>
                    <a:pt x="75" y="171"/>
                  </a:lnTo>
                  <a:lnTo>
                    <a:pt x="84" y="179"/>
                  </a:lnTo>
                  <a:lnTo>
                    <a:pt x="96" y="213"/>
                  </a:lnTo>
                  <a:lnTo>
                    <a:pt x="113" y="219"/>
                  </a:lnTo>
                  <a:lnTo>
                    <a:pt x="150" y="192"/>
                  </a:lnTo>
                  <a:lnTo>
                    <a:pt x="186" y="188"/>
                  </a:lnTo>
                  <a:lnTo>
                    <a:pt x="242" y="177"/>
                  </a:lnTo>
                  <a:lnTo>
                    <a:pt x="265" y="188"/>
                  </a:lnTo>
                  <a:lnTo>
                    <a:pt x="303" y="152"/>
                  </a:lnTo>
                  <a:lnTo>
                    <a:pt x="276" y="10"/>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Freeform 6"/>
            <p:cNvSpPr>
              <a:spLocks noChangeAspect="1"/>
            </p:cNvSpPr>
            <p:nvPr/>
          </p:nvSpPr>
          <p:spPr bwMode="gray">
            <a:xfrm>
              <a:off x="3262854" y="4896169"/>
              <a:ext cx="375827" cy="239465"/>
            </a:xfrm>
            <a:custGeom>
              <a:avLst/>
              <a:gdLst/>
              <a:ahLst/>
              <a:cxnLst>
                <a:cxn ang="0">
                  <a:pos x="276" y="10"/>
                </a:cxn>
                <a:cxn ang="0">
                  <a:pos x="246" y="0"/>
                </a:cxn>
                <a:cxn ang="0">
                  <a:pos x="180" y="0"/>
                </a:cxn>
                <a:cxn ang="0">
                  <a:pos x="136" y="52"/>
                </a:cxn>
                <a:cxn ang="0">
                  <a:pos x="40" y="75"/>
                </a:cxn>
                <a:cxn ang="0">
                  <a:pos x="13" y="111"/>
                </a:cxn>
                <a:cxn ang="0">
                  <a:pos x="0" y="158"/>
                </a:cxn>
                <a:cxn ang="0">
                  <a:pos x="12" y="198"/>
                </a:cxn>
                <a:cxn ang="0">
                  <a:pos x="27" y="207"/>
                </a:cxn>
                <a:cxn ang="0">
                  <a:pos x="36" y="198"/>
                </a:cxn>
                <a:cxn ang="0">
                  <a:pos x="75" y="171"/>
                </a:cxn>
                <a:cxn ang="0">
                  <a:pos x="84" y="179"/>
                </a:cxn>
                <a:cxn ang="0">
                  <a:pos x="96" y="213"/>
                </a:cxn>
                <a:cxn ang="0">
                  <a:pos x="113" y="219"/>
                </a:cxn>
                <a:cxn ang="0">
                  <a:pos x="150" y="192"/>
                </a:cxn>
                <a:cxn ang="0">
                  <a:pos x="186" y="188"/>
                </a:cxn>
                <a:cxn ang="0">
                  <a:pos x="242" y="177"/>
                </a:cxn>
                <a:cxn ang="0">
                  <a:pos x="265" y="188"/>
                </a:cxn>
                <a:cxn ang="0">
                  <a:pos x="303" y="152"/>
                </a:cxn>
                <a:cxn ang="0">
                  <a:pos x="276" y="10"/>
                </a:cxn>
              </a:cxnLst>
              <a:rect l="0" t="0" r="r" b="b"/>
              <a:pathLst>
                <a:path w="303" h="219">
                  <a:moveTo>
                    <a:pt x="276" y="10"/>
                  </a:moveTo>
                  <a:lnTo>
                    <a:pt x="246" y="0"/>
                  </a:lnTo>
                  <a:lnTo>
                    <a:pt x="180" y="0"/>
                  </a:lnTo>
                  <a:lnTo>
                    <a:pt x="136" y="52"/>
                  </a:lnTo>
                  <a:lnTo>
                    <a:pt x="40" y="75"/>
                  </a:lnTo>
                  <a:lnTo>
                    <a:pt x="13" y="111"/>
                  </a:lnTo>
                  <a:lnTo>
                    <a:pt x="0" y="158"/>
                  </a:lnTo>
                  <a:lnTo>
                    <a:pt x="12" y="198"/>
                  </a:lnTo>
                  <a:lnTo>
                    <a:pt x="27" y="207"/>
                  </a:lnTo>
                  <a:lnTo>
                    <a:pt x="36" y="198"/>
                  </a:lnTo>
                  <a:lnTo>
                    <a:pt x="75" y="171"/>
                  </a:lnTo>
                  <a:lnTo>
                    <a:pt x="84" y="179"/>
                  </a:lnTo>
                  <a:lnTo>
                    <a:pt x="96" y="213"/>
                  </a:lnTo>
                  <a:lnTo>
                    <a:pt x="113" y="219"/>
                  </a:lnTo>
                  <a:lnTo>
                    <a:pt x="150" y="192"/>
                  </a:lnTo>
                  <a:lnTo>
                    <a:pt x="186" y="188"/>
                  </a:lnTo>
                  <a:lnTo>
                    <a:pt x="242" y="177"/>
                  </a:lnTo>
                  <a:lnTo>
                    <a:pt x="265" y="188"/>
                  </a:lnTo>
                  <a:lnTo>
                    <a:pt x="303" y="152"/>
                  </a:lnTo>
                  <a:lnTo>
                    <a:pt x="276" y="10"/>
                  </a:lnTo>
                </a:path>
              </a:pathLst>
            </a:custGeom>
            <a:solidFill>
              <a:schemeClr val="bg1">
                <a:lumMod val="75000"/>
              </a:schemeClr>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Freeform 8"/>
            <p:cNvSpPr>
              <a:spLocks noChangeAspect="1"/>
            </p:cNvSpPr>
            <p:nvPr/>
          </p:nvSpPr>
          <p:spPr bwMode="gray">
            <a:xfrm>
              <a:off x="5314425" y="2999492"/>
              <a:ext cx="474574" cy="386410"/>
            </a:xfrm>
            <a:custGeom>
              <a:avLst/>
              <a:gdLst/>
              <a:ahLst/>
              <a:cxnLst>
                <a:cxn ang="0">
                  <a:pos x="26" y="312"/>
                </a:cxn>
                <a:cxn ang="0">
                  <a:pos x="13" y="282"/>
                </a:cxn>
                <a:cxn ang="0">
                  <a:pos x="0" y="243"/>
                </a:cxn>
                <a:cxn ang="0">
                  <a:pos x="36" y="205"/>
                </a:cxn>
                <a:cxn ang="0">
                  <a:pos x="63" y="205"/>
                </a:cxn>
                <a:cxn ang="0">
                  <a:pos x="86" y="168"/>
                </a:cxn>
                <a:cxn ang="0">
                  <a:pos x="88" y="147"/>
                </a:cxn>
                <a:cxn ang="0">
                  <a:pos x="99" y="136"/>
                </a:cxn>
                <a:cxn ang="0">
                  <a:pos x="86" y="103"/>
                </a:cxn>
                <a:cxn ang="0">
                  <a:pos x="98" y="78"/>
                </a:cxn>
                <a:cxn ang="0">
                  <a:pos x="121" y="94"/>
                </a:cxn>
                <a:cxn ang="0">
                  <a:pos x="140" y="84"/>
                </a:cxn>
                <a:cxn ang="0">
                  <a:pos x="151" y="99"/>
                </a:cxn>
                <a:cxn ang="0">
                  <a:pos x="155" y="166"/>
                </a:cxn>
                <a:cxn ang="0">
                  <a:pos x="165" y="180"/>
                </a:cxn>
                <a:cxn ang="0">
                  <a:pos x="192" y="180"/>
                </a:cxn>
                <a:cxn ang="0">
                  <a:pos x="201" y="163"/>
                </a:cxn>
                <a:cxn ang="0">
                  <a:pos x="205" y="138"/>
                </a:cxn>
                <a:cxn ang="0">
                  <a:pos x="253" y="165"/>
                </a:cxn>
                <a:cxn ang="0">
                  <a:pos x="272" y="143"/>
                </a:cxn>
                <a:cxn ang="0">
                  <a:pos x="278" y="90"/>
                </a:cxn>
                <a:cxn ang="0">
                  <a:pos x="264" y="67"/>
                </a:cxn>
                <a:cxn ang="0">
                  <a:pos x="253" y="67"/>
                </a:cxn>
                <a:cxn ang="0">
                  <a:pos x="230" y="84"/>
                </a:cxn>
                <a:cxn ang="0">
                  <a:pos x="186" y="95"/>
                </a:cxn>
                <a:cxn ang="0">
                  <a:pos x="186" y="49"/>
                </a:cxn>
                <a:cxn ang="0">
                  <a:pos x="207" y="0"/>
                </a:cxn>
                <a:cxn ang="0">
                  <a:pos x="247" y="13"/>
                </a:cxn>
                <a:cxn ang="0">
                  <a:pos x="282" y="40"/>
                </a:cxn>
                <a:cxn ang="0">
                  <a:pos x="311" y="30"/>
                </a:cxn>
                <a:cxn ang="0">
                  <a:pos x="320" y="207"/>
                </a:cxn>
                <a:cxn ang="0">
                  <a:pos x="330" y="249"/>
                </a:cxn>
                <a:cxn ang="0">
                  <a:pos x="360" y="264"/>
                </a:cxn>
                <a:cxn ang="0">
                  <a:pos x="380" y="295"/>
                </a:cxn>
                <a:cxn ang="0">
                  <a:pos x="332" y="310"/>
                </a:cxn>
                <a:cxn ang="0">
                  <a:pos x="251" y="353"/>
                </a:cxn>
                <a:cxn ang="0">
                  <a:pos x="234" y="341"/>
                </a:cxn>
                <a:cxn ang="0">
                  <a:pos x="243" y="310"/>
                </a:cxn>
                <a:cxn ang="0">
                  <a:pos x="234" y="293"/>
                </a:cxn>
                <a:cxn ang="0">
                  <a:pos x="220" y="299"/>
                </a:cxn>
                <a:cxn ang="0">
                  <a:pos x="205" y="280"/>
                </a:cxn>
                <a:cxn ang="0">
                  <a:pos x="161" y="301"/>
                </a:cxn>
                <a:cxn ang="0">
                  <a:pos x="124" y="282"/>
                </a:cxn>
                <a:cxn ang="0">
                  <a:pos x="86" y="293"/>
                </a:cxn>
                <a:cxn ang="0">
                  <a:pos x="48" y="293"/>
                </a:cxn>
                <a:cxn ang="0">
                  <a:pos x="26" y="312"/>
                </a:cxn>
              </a:cxnLst>
              <a:rect l="0" t="0" r="r" b="b"/>
              <a:pathLst>
                <a:path w="380" h="353">
                  <a:moveTo>
                    <a:pt x="26" y="312"/>
                  </a:moveTo>
                  <a:lnTo>
                    <a:pt x="13" y="282"/>
                  </a:lnTo>
                  <a:lnTo>
                    <a:pt x="0" y="243"/>
                  </a:lnTo>
                  <a:lnTo>
                    <a:pt x="36" y="205"/>
                  </a:lnTo>
                  <a:lnTo>
                    <a:pt x="63" y="205"/>
                  </a:lnTo>
                  <a:lnTo>
                    <a:pt x="86" y="168"/>
                  </a:lnTo>
                  <a:lnTo>
                    <a:pt x="88" y="147"/>
                  </a:lnTo>
                  <a:lnTo>
                    <a:pt x="99" y="136"/>
                  </a:lnTo>
                  <a:lnTo>
                    <a:pt x="86" y="103"/>
                  </a:lnTo>
                  <a:lnTo>
                    <a:pt x="98" y="78"/>
                  </a:lnTo>
                  <a:lnTo>
                    <a:pt x="121" y="94"/>
                  </a:lnTo>
                  <a:lnTo>
                    <a:pt x="140" y="84"/>
                  </a:lnTo>
                  <a:lnTo>
                    <a:pt x="151" y="99"/>
                  </a:lnTo>
                  <a:lnTo>
                    <a:pt x="155" y="166"/>
                  </a:lnTo>
                  <a:lnTo>
                    <a:pt x="165" y="180"/>
                  </a:lnTo>
                  <a:lnTo>
                    <a:pt x="192" y="180"/>
                  </a:lnTo>
                  <a:lnTo>
                    <a:pt x="201" y="163"/>
                  </a:lnTo>
                  <a:lnTo>
                    <a:pt x="205" y="138"/>
                  </a:lnTo>
                  <a:lnTo>
                    <a:pt x="253" y="165"/>
                  </a:lnTo>
                  <a:lnTo>
                    <a:pt x="272" y="143"/>
                  </a:lnTo>
                  <a:lnTo>
                    <a:pt x="278" y="90"/>
                  </a:lnTo>
                  <a:lnTo>
                    <a:pt x="264" y="67"/>
                  </a:lnTo>
                  <a:lnTo>
                    <a:pt x="253" y="67"/>
                  </a:lnTo>
                  <a:lnTo>
                    <a:pt x="230" y="84"/>
                  </a:lnTo>
                  <a:lnTo>
                    <a:pt x="186" y="95"/>
                  </a:lnTo>
                  <a:lnTo>
                    <a:pt x="186" y="49"/>
                  </a:lnTo>
                  <a:lnTo>
                    <a:pt x="207" y="0"/>
                  </a:lnTo>
                  <a:lnTo>
                    <a:pt x="247" y="13"/>
                  </a:lnTo>
                  <a:lnTo>
                    <a:pt x="282" y="40"/>
                  </a:lnTo>
                  <a:lnTo>
                    <a:pt x="311" y="30"/>
                  </a:lnTo>
                  <a:lnTo>
                    <a:pt x="320" y="207"/>
                  </a:lnTo>
                  <a:lnTo>
                    <a:pt x="330" y="249"/>
                  </a:lnTo>
                  <a:lnTo>
                    <a:pt x="360" y="264"/>
                  </a:lnTo>
                  <a:lnTo>
                    <a:pt x="380" y="295"/>
                  </a:lnTo>
                  <a:lnTo>
                    <a:pt x="332" y="310"/>
                  </a:lnTo>
                  <a:lnTo>
                    <a:pt x="251" y="353"/>
                  </a:lnTo>
                  <a:lnTo>
                    <a:pt x="234" y="341"/>
                  </a:lnTo>
                  <a:lnTo>
                    <a:pt x="243" y="310"/>
                  </a:lnTo>
                  <a:lnTo>
                    <a:pt x="234" y="293"/>
                  </a:lnTo>
                  <a:lnTo>
                    <a:pt x="220" y="299"/>
                  </a:lnTo>
                  <a:lnTo>
                    <a:pt x="205" y="280"/>
                  </a:lnTo>
                  <a:lnTo>
                    <a:pt x="161" y="301"/>
                  </a:lnTo>
                  <a:lnTo>
                    <a:pt x="124" y="282"/>
                  </a:lnTo>
                  <a:lnTo>
                    <a:pt x="86" y="293"/>
                  </a:lnTo>
                  <a:lnTo>
                    <a:pt x="48" y="293"/>
                  </a:lnTo>
                  <a:lnTo>
                    <a:pt x="26" y="312"/>
                  </a:lnTo>
                  <a:close/>
                </a:path>
              </a:pathLst>
            </a:custGeom>
            <a:solidFill>
              <a:schemeClr val="bg1">
                <a:lumMod val="75000"/>
              </a:schemeClr>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Freeform 9"/>
            <p:cNvSpPr>
              <a:spLocks noChangeAspect="1"/>
            </p:cNvSpPr>
            <p:nvPr/>
          </p:nvSpPr>
          <p:spPr bwMode="gray">
            <a:xfrm>
              <a:off x="5282001" y="3305627"/>
              <a:ext cx="337507" cy="473488"/>
            </a:xfrm>
            <a:custGeom>
              <a:avLst/>
              <a:gdLst/>
              <a:ahLst/>
              <a:cxnLst>
                <a:cxn ang="0">
                  <a:pos x="201" y="433"/>
                </a:cxn>
                <a:cxn ang="0">
                  <a:pos x="251" y="406"/>
                </a:cxn>
                <a:cxn ang="0">
                  <a:pos x="240" y="378"/>
                </a:cxn>
                <a:cxn ang="0">
                  <a:pos x="240" y="335"/>
                </a:cxn>
                <a:cxn ang="0">
                  <a:pos x="213" y="303"/>
                </a:cxn>
                <a:cxn ang="0">
                  <a:pos x="213" y="289"/>
                </a:cxn>
                <a:cxn ang="0">
                  <a:pos x="232" y="257"/>
                </a:cxn>
                <a:cxn ang="0">
                  <a:pos x="242" y="190"/>
                </a:cxn>
                <a:cxn ang="0">
                  <a:pos x="247" y="90"/>
                </a:cxn>
                <a:cxn ang="0">
                  <a:pos x="261" y="61"/>
                </a:cxn>
                <a:cxn ang="0">
                  <a:pos x="270" y="30"/>
                </a:cxn>
                <a:cxn ang="0">
                  <a:pos x="261" y="13"/>
                </a:cxn>
                <a:cxn ang="0">
                  <a:pos x="247" y="19"/>
                </a:cxn>
                <a:cxn ang="0">
                  <a:pos x="232" y="0"/>
                </a:cxn>
                <a:cxn ang="0">
                  <a:pos x="188" y="21"/>
                </a:cxn>
                <a:cxn ang="0">
                  <a:pos x="151" y="2"/>
                </a:cxn>
                <a:cxn ang="0">
                  <a:pos x="113" y="13"/>
                </a:cxn>
                <a:cxn ang="0">
                  <a:pos x="75" y="13"/>
                </a:cxn>
                <a:cxn ang="0">
                  <a:pos x="53" y="32"/>
                </a:cxn>
                <a:cxn ang="0">
                  <a:pos x="57" y="42"/>
                </a:cxn>
                <a:cxn ang="0">
                  <a:pos x="52" y="107"/>
                </a:cxn>
                <a:cxn ang="0">
                  <a:pos x="25" y="142"/>
                </a:cxn>
                <a:cxn ang="0">
                  <a:pos x="2" y="132"/>
                </a:cxn>
                <a:cxn ang="0">
                  <a:pos x="0" y="142"/>
                </a:cxn>
                <a:cxn ang="0">
                  <a:pos x="4" y="157"/>
                </a:cxn>
                <a:cxn ang="0">
                  <a:pos x="15" y="167"/>
                </a:cxn>
                <a:cxn ang="0">
                  <a:pos x="42" y="161"/>
                </a:cxn>
                <a:cxn ang="0">
                  <a:pos x="57" y="167"/>
                </a:cxn>
                <a:cxn ang="0">
                  <a:pos x="75" y="190"/>
                </a:cxn>
                <a:cxn ang="0">
                  <a:pos x="75" y="217"/>
                </a:cxn>
                <a:cxn ang="0">
                  <a:pos x="57" y="307"/>
                </a:cxn>
                <a:cxn ang="0">
                  <a:pos x="44" y="345"/>
                </a:cxn>
                <a:cxn ang="0">
                  <a:pos x="42" y="366"/>
                </a:cxn>
                <a:cxn ang="0">
                  <a:pos x="65" y="364"/>
                </a:cxn>
                <a:cxn ang="0">
                  <a:pos x="105" y="385"/>
                </a:cxn>
                <a:cxn ang="0">
                  <a:pos x="144" y="395"/>
                </a:cxn>
                <a:cxn ang="0">
                  <a:pos x="201" y="433"/>
                </a:cxn>
              </a:cxnLst>
              <a:rect l="0" t="0" r="r" b="b"/>
              <a:pathLst>
                <a:path w="270" h="433">
                  <a:moveTo>
                    <a:pt x="201" y="433"/>
                  </a:moveTo>
                  <a:lnTo>
                    <a:pt x="251" y="406"/>
                  </a:lnTo>
                  <a:lnTo>
                    <a:pt x="240" y="378"/>
                  </a:lnTo>
                  <a:lnTo>
                    <a:pt x="240" y="335"/>
                  </a:lnTo>
                  <a:lnTo>
                    <a:pt x="213" y="303"/>
                  </a:lnTo>
                  <a:lnTo>
                    <a:pt x="213" y="289"/>
                  </a:lnTo>
                  <a:lnTo>
                    <a:pt x="232" y="257"/>
                  </a:lnTo>
                  <a:lnTo>
                    <a:pt x="242" y="190"/>
                  </a:lnTo>
                  <a:lnTo>
                    <a:pt x="247" y="90"/>
                  </a:lnTo>
                  <a:lnTo>
                    <a:pt x="261" y="61"/>
                  </a:lnTo>
                  <a:lnTo>
                    <a:pt x="270" y="30"/>
                  </a:lnTo>
                  <a:lnTo>
                    <a:pt x="261" y="13"/>
                  </a:lnTo>
                  <a:lnTo>
                    <a:pt x="247" y="19"/>
                  </a:lnTo>
                  <a:lnTo>
                    <a:pt x="232" y="0"/>
                  </a:lnTo>
                  <a:lnTo>
                    <a:pt x="188" y="21"/>
                  </a:lnTo>
                  <a:lnTo>
                    <a:pt x="151" y="2"/>
                  </a:lnTo>
                  <a:lnTo>
                    <a:pt x="113" y="13"/>
                  </a:lnTo>
                  <a:lnTo>
                    <a:pt x="75" y="13"/>
                  </a:lnTo>
                  <a:lnTo>
                    <a:pt x="53" y="32"/>
                  </a:lnTo>
                  <a:lnTo>
                    <a:pt x="57" y="42"/>
                  </a:lnTo>
                  <a:lnTo>
                    <a:pt x="52" y="107"/>
                  </a:lnTo>
                  <a:lnTo>
                    <a:pt x="25" y="142"/>
                  </a:lnTo>
                  <a:lnTo>
                    <a:pt x="2" y="132"/>
                  </a:lnTo>
                  <a:lnTo>
                    <a:pt x="0" y="142"/>
                  </a:lnTo>
                  <a:lnTo>
                    <a:pt x="4" y="157"/>
                  </a:lnTo>
                  <a:lnTo>
                    <a:pt x="15" y="167"/>
                  </a:lnTo>
                  <a:lnTo>
                    <a:pt x="42" y="161"/>
                  </a:lnTo>
                  <a:lnTo>
                    <a:pt x="57" y="167"/>
                  </a:lnTo>
                  <a:lnTo>
                    <a:pt x="75" y="190"/>
                  </a:lnTo>
                  <a:lnTo>
                    <a:pt x="75" y="217"/>
                  </a:lnTo>
                  <a:lnTo>
                    <a:pt x="57" y="307"/>
                  </a:lnTo>
                  <a:lnTo>
                    <a:pt x="44" y="345"/>
                  </a:lnTo>
                  <a:lnTo>
                    <a:pt x="42" y="366"/>
                  </a:lnTo>
                  <a:lnTo>
                    <a:pt x="65" y="364"/>
                  </a:lnTo>
                  <a:lnTo>
                    <a:pt x="105" y="385"/>
                  </a:lnTo>
                  <a:lnTo>
                    <a:pt x="144" y="395"/>
                  </a:lnTo>
                  <a:lnTo>
                    <a:pt x="201" y="433"/>
                  </a:lnTo>
                  <a:close/>
                </a:path>
              </a:pathLst>
            </a:custGeom>
            <a:solidFill>
              <a:schemeClr val="bg1">
                <a:lumMod val="75000"/>
              </a:schemeClr>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Freeform 10"/>
            <p:cNvSpPr>
              <a:spLocks noChangeAspect="1"/>
            </p:cNvSpPr>
            <p:nvPr/>
          </p:nvSpPr>
          <p:spPr bwMode="gray">
            <a:xfrm>
              <a:off x="5470652" y="3750543"/>
              <a:ext cx="296240" cy="351034"/>
            </a:xfrm>
            <a:custGeom>
              <a:avLst/>
              <a:gdLst/>
              <a:ahLst/>
              <a:cxnLst>
                <a:cxn ang="0">
                  <a:pos x="133" y="321"/>
                </a:cxn>
                <a:cxn ang="0">
                  <a:pos x="129" y="311"/>
                </a:cxn>
                <a:cxn ang="0">
                  <a:pos x="121" y="219"/>
                </a:cxn>
                <a:cxn ang="0">
                  <a:pos x="154" y="154"/>
                </a:cxn>
                <a:cxn ang="0">
                  <a:pos x="164" y="158"/>
                </a:cxn>
                <a:cxn ang="0">
                  <a:pos x="206" y="141"/>
                </a:cxn>
                <a:cxn ang="0">
                  <a:pos x="240" y="167"/>
                </a:cxn>
                <a:cxn ang="0">
                  <a:pos x="240" y="148"/>
                </a:cxn>
                <a:cxn ang="0">
                  <a:pos x="240" y="104"/>
                </a:cxn>
                <a:cxn ang="0">
                  <a:pos x="231" y="75"/>
                </a:cxn>
                <a:cxn ang="0">
                  <a:pos x="240" y="58"/>
                </a:cxn>
                <a:cxn ang="0">
                  <a:pos x="237" y="41"/>
                </a:cxn>
                <a:cxn ang="0">
                  <a:pos x="181" y="48"/>
                </a:cxn>
                <a:cxn ang="0">
                  <a:pos x="162" y="20"/>
                </a:cxn>
                <a:cxn ang="0">
                  <a:pos x="148" y="22"/>
                </a:cxn>
                <a:cxn ang="0">
                  <a:pos x="102" y="0"/>
                </a:cxn>
                <a:cxn ang="0">
                  <a:pos x="52" y="27"/>
                </a:cxn>
                <a:cxn ang="0">
                  <a:pos x="62" y="64"/>
                </a:cxn>
                <a:cxn ang="0">
                  <a:pos x="48" y="98"/>
                </a:cxn>
                <a:cxn ang="0">
                  <a:pos x="60" y="146"/>
                </a:cxn>
                <a:cxn ang="0">
                  <a:pos x="41" y="187"/>
                </a:cxn>
                <a:cxn ang="0">
                  <a:pos x="29" y="229"/>
                </a:cxn>
                <a:cxn ang="0">
                  <a:pos x="0" y="260"/>
                </a:cxn>
                <a:cxn ang="0">
                  <a:pos x="2" y="281"/>
                </a:cxn>
                <a:cxn ang="0">
                  <a:pos x="2" y="283"/>
                </a:cxn>
                <a:cxn ang="0">
                  <a:pos x="41" y="283"/>
                </a:cxn>
                <a:cxn ang="0">
                  <a:pos x="52" y="294"/>
                </a:cxn>
                <a:cxn ang="0">
                  <a:pos x="83" y="294"/>
                </a:cxn>
                <a:cxn ang="0">
                  <a:pos x="95" y="321"/>
                </a:cxn>
                <a:cxn ang="0">
                  <a:pos x="133" y="321"/>
                </a:cxn>
              </a:cxnLst>
              <a:rect l="0" t="0" r="r" b="b"/>
              <a:pathLst>
                <a:path w="240" h="321">
                  <a:moveTo>
                    <a:pt x="133" y="321"/>
                  </a:moveTo>
                  <a:lnTo>
                    <a:pt x="129" y="311"/>
                  </a:lnTo>
                  <a:lnTo>
                    <a:pt x="121" y="219"/>
                  </a:lnTo>
                  <a:lnTo>
                    <a:pt x="154" y="154"/>
                  </a:lnTo>
                  <a:lnTo>
                    <a:pt x="164" y="158"/>
                  </a:lnTo>
                  <a:lnTo>
                    <a:pt x="206" y="141"/>
                  </a:lnTo>
                  <a:lnTo>
                    <a:pt x="240" y="167"/>
                  </a:lnTo>
                  <a:lnTo>
                    <a:pt x="240" y="148"/>
                  </a:lnTo>
                  <a:lnTo>
                    <a:pt x="240" y="104"/>
                  </a:lnTo>
                  <a:lnTo>
                    <a:pt x="231" y="75"/>
                  </a:lnTo>
                  <a:lnTo>
                    <a:pt x="240" y="58"/>
                  </a:lnTo>
                  <a:lnTo>
                    <a:pt x="237" y="41"/>
                  </a:lnTo>
                  <a:lnTo>
                    <a:pt x="181" y="48"/>
                  </a:lnTo>
                  <a:lnTo>
                    <a:pt x="162" y="20"/>
                  </a:lnTo>
                  <a:lnTo>
                    <a:pt x="148" y="22"/>
                  </a:lnTo>
                  <a:lnTo>
                    <a:pt x="102" y="0"/>
                  </a:lnTo>
                  <a:lnTo>
                    <a:pt x="52" y="27"/>
                  </a:lnTo>
                  <a:lnTo>
                    <a:pt x="62" y="64"/>
                  </a:lnTo>
                  <a:lnTo>
                    <a:pt x="48" y="98"/>
                  </a:lnTo>
                  <a:lnTo>
                    <a:pt x="60" y="146"/>
                  </a:lnTo>
                  <a:lnTo>
                    <a:pt x="41" y="187"/>
                  </a:lnTo>
                  <a:lnTo>
                    <a:pt x="29" y="229"/>
                  </a:lnTo>
                  <a:lnTo>
                    <a:pt x="0" y="260"/>
                  </a:lnTo>
                  <a:lnTo>
                    <a:pt x="2" y="281"/>
                  </a:lnTo>
                  <a:lnTo>
                    <a:pt x="2" y="283"/>
                  </a:lnTo>
                  <a:lnTo>
                    <a:pt x="41" y="283"/>
                  </a:lnTo>
                  <a:lnTo>
                    <a:pt x="52" y="294"/>
                  </a:lnTo>
                  <a:lnTo>
                    <a:pt x="83" y="294"/>
                  </a:lnTo>
                  <a:lnTo>
                    <a:pt x="95" y="321"/>
                  </a:lnTo>
                  <a:lnTo>
                    <a:pt x="133" y="321"/>
                  </a:lnTo>
                  <a:close/>
                </a:path>
              </a:pathLst>
            </a:custGeom>
            <a:solidFill>
              <a:schemeClr val="accent2"/>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Freeform 11"/>
            <p:cNvSpPr>
              <a:spLocks noChangeAspect="1"/>
            </p:cNvSpPr>
            <p:nvPr/>
          </p:nvSpPr>
          <p:spPr bwMode="gray">
            <a:xfrm>
              <a:off x="5249575" y="3705642"/>
              <a:ext cx="293292" cy="417704"/>
            </a:xfrm>
            <a:custGeom>
              <a:avLst/>
              <a:gdLst/>
              <a:ahLst/>
              <a:cxnLst>
                <a:cxn ang="0">
                  <a:pos x="0" y="161"/>
                </a:cxn>
                <a:cxn ang="0">
                  <a:pos x="55" y="64"/>
                </a:cxn>
                <a:cxn ang="0">
                  <a:pos x="67" y="2"/>
                </a:cxn>
                <a:cxn ang="0">
                  <a:pos x="90" y="0"/>
                </a:cxn>
                <a:cxn ang="0">
                  <a:pos x="130" y="21"/>
                </a:cxn>
                <a:cxn ang="0">
                  <a:pos x="169" y="31"/>
                </a:cxn>
                <a:cxn ang="0">
                  <a:pos x="226" y="69"/>
                </a:cxn>
                <a:cxn ang="0">
                  <a:pos x="236" y="106"/>
                </a:cxn>
                <a:cxn ang="0">
                  <a:pos x="222" y="140"/>
                </a:cxn>
                <a:cxn ang="0">
                  <a:pos x="234" y="188"/>
                </a:cxn>
                <a:cxn ang="0">
                  <a:pos x="215" y="229"/>
                </a:cxn>
                <a:cxn ang="0">
                  <a:pos x="203" y="271"/>
                </a:cxn>
                <a:cxn ang="0">
                  <a:pos x="174" y="302"/>
                </a:cxn>
                <a:cxn ang="0">
                  <a:pos x="176" y="323"/>
                </a:cxn>
                <a:cxn ang="0">
                  <a:pos x="176" y="325"/>
                </a:cxn>
                <a:cxn ang="0">
                  <a:pos x="163" y="373"/>
                </a:cxn>
                <a:cxn ang="0">
                  <a:pos x="142" y="382"/>
                </a:cxn>
                <a:cxn ang="0">
                  <a:pos x="71" y="357"/>
                </a:cxn>
                <a:cxn ang="0">
                  <a:pos x="55" y="359"/>
                </a:cxn>
                <a:cxn ang="0">
                  <a:pos x="38" y="338"/>
                </a:cxn>
                <a:cxn ang="0">
                  <a:pos x="50" y="261"/>
                </a:cxn>
                <a:cxn ang="0">
                  <a:pos x="78" y="248"/>
                </a:cxn>
                <a:cxn ang="0">
                  <a:pos x="88" y="231"/>
                </a:cxn>
                <a:cxn ang="0">
                  <a:pos x="65" y="208"/>
                </a:cxn>
                <a:cxn ang="0">
                  <a:pos x="36" y="169"/>
                </a:cxn>
                <a:cxn ang="0">
                  <a:pos x="0" y="161"/>
                </a:cxn>
              </a:cxnLst>
              <a:rect l="0" t="0" r="r" b="b"/>
              <a:pathLst>
                <a:path w="236" h="382">
                  <a:moveTo>
                    <a:pt x="0" y="161"/>
                  </a:moveTo>
                  <a:lnTo>
                    <a:pt x="55" y="64"/>
                  </a:lnTo>
                  <a:lnTo>
                    <a:pt x="67" y="2"/>
                  </a:lnTo>
                  <a:lnTo>
                    <a:pt x="90" y="0"/>
                  </a:lnTo>
                  <a:lnTo>
                    <a:pt x="130" y="21"/>
                  </a:lnTo>
                  <a:lnTo>
                    <a:pt x="169" y="31"/>
                  </a:lnTo>
                  <a:lnTo>
                    <a:pt x="226" y="69"/>
                  </a:lnTo>
                  <a:lnTo>
                    <a:pt x="236" y="106"/>
                  </a:lnTo>
                  <a:lnTo>
                    <a:pt x="222" y="140"/>
                  </a:lnTo>
                  <a:lnTo>
                    <a:pt x="234" y="188"/>
                  </a:lnTo>
                  <a:lnTo>
                    <a:pt x="215" y="229"/>
                  </a:lnTo>
                  <a:lnTo>
                    <a:pt x="203" y="271"/>
                  </a:lnTo>
                  <a:lnTo>
                    <a:pt x="174" y="302"/>
                  </a:lnTo>
                  <a:lnTo>
                    <a:pt x="176" y="323"/>
                  </a:lnTo>
                  <a:lnTo>
                    <a:pt x="176" y="325"/>
                  </a:lnTo>
                  <a:lnTo>
                    <a:pt x="163" y="373"/>
                  </a:lnTo>
                  <a:lnTo>
                    <a:pt x="142" y="382"/>
                  </a:lnTo>
                  <a:lnTo>
                    <a:pt x="71" y="357"/>
                  </a:lnTo>
                  <a:lnTo>
                    <a:pt x="55" y="359"/>
                  </a:lnTo>
                  <a:lnTo>
                    <a:pt x="38" y="338"/>
                  </a:lnTo>
                  <a:lnTo>
                    <a:pt x="50" y="261"/>
                  </a:lnTo>
                  <a:lnTo>
                    <a:pt x="78" y="248"/>
                  </a:lnTo>
                  <a:lnTo>
                    <a:pt x="88" y="231"/>
                  </a:lnTo>
                  <a:lnTo>
                    <a:pt x="65" y="208"/>
                  </a:lnTo>
                  <a:lnTo>
                    <a:pt x="36" y="169"/>
                  </a:lnTo>
                  <a:lnTo>
                    <a:pt x="0" y="161"/>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Freeform 12"/>
            <p:cNvSpPr>
              <a:spLocks noChangeAspect="1"/>
            </p:cNvSpPr>
            <p:nvPr/>
          </p:nvSpPr>
          <p:spPr bwMode="gray">
            <a:xfrm>
              <a:off x="4770581" y="3881160"/>
              <a:ext cx="592480" cy="534716"/>
            </a:xfrm>
            <a:custGeom>
              <a:avLst/>
              <a:gdLst/>
              <a:ahLst/>
              <a:cxnLst>
                <a:cxn ang="0">
                  <a:pos x="236" y="490"/>
                </a:cxn>
                <a:cxn ang="0">
                  <a:pos x="276" y="474"/>
                </a:cxn>
                <a:cxn ang="0">
                  <a:pos x="299" y="442"/>
                </a:cxn>
                <a:cxn ang="0">
                  <a:pos x="317" y="421"/>
                </a:cxn>
                <a:cxn ang="0">
                  <a:pos x="340" y="403"/>
                </a:cxn>
                <a:cxn ang="0">
                  <a:pos x="347" y="384"/>
                </a:cxn>
                <a:cxn ang="0">
                  <a:pos x="328" y="361"/>
                </a:cxn>
                <a:cxn ang="0">
                  <a:pos x="336" y="344"/>
                </a:cxn>
                <a:cxn ang="0">
                  <a:pos x="340" y="307"/>
                </a:cxn>
                <a:cxn ang="0">
                  <a:pos x="413" y="277"/>
                </a:cxn>
                <a:cxn ang="0">
                  <a:pos x="407" y="263"/>
                </a:cxn>
                <a:cxn ang="0">
                  <a:pos x="443" y="198"/>
                </a:cxn>
                <a:cxn ang="0">
                  <a:pos x="426" y="177"/>
                </a:cxn>
                <a:cxn ang="0">
                  <a:pos x="438" y="100"/>
                </a:cxn>
                <a:cxn ang="0">
                  <a:pos x="466" y="87"/>
                </a:cxn>
                <a:cxn ang="0">
                  <a:pos x="476" y="70"/>
                </a:cxn>
                <a:cxn ang="0">
                  <a:pos x="453" y="47"/>
                </a:cxn>
                <a:cxn ang="0">
                  <a:pos x="424" y="8"/>
                </a:cxn>
                <a:cxn ang="0">
                  <a:pos x="388" y="0"/>
                </a:cxn>
                <a:cxn ang="0">
                  <a:pos x="359" y="121"/>
                </a:cxn>
                <a:cxn ang="0">
                  <a:pos x="288" y="171"/>
                </a:cxn>
                <a:cxn ang="0">
                  <a:pos x="240" y="215"/>
                </a:cxn>
                <a:cxn ang="0">
                  <a:pos x="236" y="246"/>
                </a:cxn>
                <a:cxn ang="0">
                  <a:pos x="173" y="330"/>
                </a:cxn>
                <a:cxn ang="0">
                  <a:pos x="33" y="413"/>
                </a:cxn>
                <a:cxn ang="0">
                  <a:pos x="0" y="423"/>
                </a:cxn>
                <a:cxn ang="0">
                  <a:pos x="27" y="484"/>
                </a:cxn>
                <a:cxn ang="0">
                  <a:pos x="50" y="469"/>
                </a:cxn>
                <a:cxn ang="0">
                  <a:pos x="71" y="446"/>
                </a:cxn>
                <a:cxn ang="0">
                  <a:pos x="96" y="471"/>
                </a:cxn>
                <a:cxn ang="0">
                  <a:pos x="140" y="461"/>
                </a:cxn>
                <a:cxn ang="0">
                  <a:pos x="180" y="421"/>
                </a:cxn>
                <a:cxn ang="0">
                  <a:pos x="200" y="421"/>
                </a:cxn>
                <a:cxn ang="0">
                  <a:pos x="236" y="490"/>
                </a:cxn>
              </a:cxnLst>
              <a:rect l="0" t="0" r="r" b="b"/>
              <a:pathLst>
                <a:path w="476" h="490">
                  <a:moveTo>
                    <a:pt x="236" y="490"/>
                  </a:moveTo>
                  <a:lnTo>
                    <a:pt x="276" y="474"/>
                  </a:lnTo>
                  <a:lnTo>
                    <a:pt x="299" y="442"/>
                  </a:lnTo>
                  <a:lnTo>
                    <a:pt x="317" y="421"/>
                  </a:lnTo>
                  <a:lnTo>
                    <a:pt x="340" y="403"/>
                  </a:lnTo>
                  <a:lnTo>
                    <a:pt x="347" y="384"/>
                  </a:lnTo>
                  <a:lnTo>
                    <a:pt x="328" y="361"/>
                  </a:lnTo>
                  <a:lnTo>
                    <a:pt x="336" y="344"/>
                  </a:lnTo>
                  <a:lnTo>
                    <a:pt x="340" y="307"/>
                  </a:lnTo>
                  <a:lnTo>
                    <a:pt x="413" y="277"/>
                  </a:lnTo>
                  <a:lnTo>
                    <a:pt x="407" y="263"/>
                  </a:lnTo>
                  <a:lnTo>
                    <a:pt x="443" y="198"/>
                  </a:lnTo>
                  <a:lnTo>
                    <a:pt x="426" y="177"/>
                  </a:lnTo>
                  <a:lnTo>
                    <a:pt x="438" y="100"/>
                  </a:lnTo>
                  <a:lnTo>
                    <a:pt x="466" y="87"/>
                  </a:lnTo>
                  <a:lnTo>
                    <a:pt x="476" y="70"/>
                  </a:lnTo>
                  <a:lnTo>
                    <a:pt x="453" y="47"/>
                  </a:lnTo>
                  <a:lnTo>
                    <a:pt x="424" y="8"/>
                  </a:lnTo>
                  <a:lnTo>
                    <a:pt x="388" y="0"/>
                  </a:lnTo>
                  <a:lnTo>
                    <a:pt x="359" y="121"/>
                  </a:lnTo>
                  <a:lnTo>
                    <a:pt x="288" y="171"/>
                  </a:lnTo>
                  <a:lnTo>
                    <a:pt x="240" y="215"/>
                  </a:lnTo>
                  <a:lnTo>
                    <a:pt x="236" y="246"/>
                  </a:lnTo>
                  <a:lnTo>
                    <a:pt x="173" y="330"/>
                  </a:lnTo>
                  <a:lnTo>
                    <a:pt x="33" y="413"/>
                  </a:lnTo>
                  <a:lnTo>
                    <a:pt x="0" y="423"/>
                  </a:lnTo>
                  <a:lnTo>
                    <a:pt x="27" y="484"/>
                  </a:lnTo>
                  <a:lnTo>
                    <a:pt x="50" y="469"/>
                  </a:lnTo>
                  <a:lnTo>
                    <a:pt x="71" y="446"/>
                  </a:lnTo>
                  <a:lnTo>
                    <a:pt x="96" y="471"/>
                  </a:lnTo>
                  <a:lnTo>
                    <a:pt x="140" y="461"/>
                  </a:lnTo>
                  <a:lnTo>
                    <a:pt x="180" y="421"/>
                  </a:lnTo>
                  <a:lnTo>
                    <a:pt x="200" y="421"/>
                  </a:lnTo>
                  <a:lnTo>
                    <a:pt x="236" y="490"/>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Freeform 13"/>
            <p:cNvSpPr>
              <a:spLocks noChangeAspect="1"/>
            </p:cNvSpPr>
            <p:nvPr/>
          </p:nvSpPr>
          <p:spPr bwMode="gray">
            <a:xfrm>
              <a:off x="5162619" y="4056677"/>
              <a:ext cx="486364" cy="329264"/>
            </a:xfrm>
            <a:custGeom>
              <a:avLst/>
              <a:gdLst/>
              <a:ahLst/>
              <a:cxnLst>
                <a:cxn ang="0">
                  <a:pos x="253" y="278"/>
                </a:cxn>
                <a:cxn ang="0">
                  <a:pos x="238" y="247"/>
                </a:cxn>
                <a:cxn ang="0">
                  <a:pos x="180" y="218"/>
                </a:cxn>
                <a:cxn ang="0">
                  <a:pos x="54" y="284"/>
                </a:cxn>
                <a:cxn ang="0">
                  <a:pos x="0" y="259"/>
                </a:cxn>
                <a:cxn ang="0">
                  <a:pos x="23" y="241"/>
                </a:cxn>
                <a:cxn ang="0">
                  <a:pos x="30" y="222"/>
                </a:cxn>
                <a:cxn ang="0">
                  <a:pos x="11" y="199"/>
                </a:cxn>
                <a:cxn ang="0">
                  <a:pos x="19" y="182"/>
                </a:cxn>
                <a:cxn ang="0">
                  <a:pos x="23" y="145"/>
                </a:cxn>
                <a:cxn ang="0">
                  <a:pos x="96" y="115"/>
                </a:cxn>
                <a:cxn ang="0">
                  <a:pos x="90" y="101"/>
                </a:cxn>
                <a:cxn ang="0">
                  <a:pos x="126" y="36"/>
                </a:cxn>
                <a:cxn ang="0">
                  <a:pos x="142" y="34"/>
                </a:cxn>
                <a:cxn ang="0">
                  <a:pos x="213" y="59"/>
                </a:cxn>
                <a:cxn ang="0">
                  <a:pos x="234" y="50"/>
                </a:cxn>
                <a:cxn ang="0">
                  <a:pos x="247" y="2"/>
                </a:cxn>
                <a:cxn ang="0">
                  <a:pos x="247" y="0"/>
                </a:cxn>
                <a:cxn ang="0">
                  <a:pos x="247" y="2"/>
                </a:cxn>
                <a:cxn ang="0">
                  <a:pos x="286" y="2"/>
                </a:cxn>
                <a:cxn ang="0">
                  <a:pos x="297" y="13"/>
                </a:cxn>
                <a:cxn ang="0">
                  <a:pos x="328" y="13"/>
                </a:cxn>
                <a:cxn ang="0">
                  <a:pos x="340" y="40"/>
                </a:cxn>
                <a:cxn ang="0">
                  <a:pos x="378" y="40"/>
                </a:cxn>
                <a:cxn ang="0">
                  <a:pos x="389" y="73"/>
                </a:cxn>
                <a:cxn ang="0">
                  <a:pos x="386" y="247"/>
                </a:cxn>
                <a:cxn ang="0">
                  <a:pos x="343" y="282"/>
                </a:cxn>
                <a:cxn ang="0">
                  <a:pos x="326" y="278"/>
                </a:cxn>
                <a:cxn ang="0">
                  <a:pos x="307" y="301"/>
                </a:cxn>
                <a:cxn ang="0">
                  <a:pos x="293" y="301"/>
                </a:cxn>
                <a:cxn ang="0">
                  <a:pos x="253" y="278"/>
                </a:cxn>
              </a:cxnLst>
              <a:rect l="0" t="0" r="r" b="b"/>
              <a:pathLst>
                <a:path w="389" h="301">
                  <a:moveTo>
                    <a:pt x="253" y="278"/>
                  </a:moveTo>
                  <a:lnTo>
                    <a:pt x="238" y="247"/>
                  </a:lnTo>
                  <a:lnTo>
                    <a:pt x="180" y="218"/>
                  </a:lnTo>
                  <a:lnTo>
                    <a:pt x="54" y="284"/>
                  </a:lnTo>
                  <a:lnTo>
                    <a:pt x="0" y="259"/>
                  </a:lnTo>
                  <a:lnTo>
                    <a:pt x="23" y="241"/>
                  </a:lnTo>
                  <a:lnTo>
                    <a:pt x="30" y="222"/>
                  </a:lnTo>
                  <a:lnTo>
                    <a:pt x="11" y="199"/>
                  </a:lnTo>
                  <a:lnTo>
                    <a:pt x="19" y="182"/>
                  </a:lnTo>
                  <a:lnTo>
                    <a:pt x="23" y="145"/>
                  </a:lnTo>
                  <a:lnTo>
                    <a:pt x="96" y="115"/>
                  </a:lnTo>
                  <a:lnTo>
                    <a:pt x="90" y="101"/>
                  </a:lnTo>
                  <a:lnTo>
                    <a:pt x="126" y="36"/>
                  </a:lnTo>
                  <a:lnTo>
                    <a:pt x="142" y="34"/>
                  </a:lnTo>
                  <a:lnTo>
                    <a:pt x="213" y="59"/>
                  </a:lnTo>
                  <a:lnTo>
                    <a:pt x="234" y="50"/>
                  </a:lnTo>
                  <a:lnTo>
                    <a:pt x="247" y="2"/>
                  </a:lnTo>
                  <a:lnTo>
                    <a:pt x="247" y="0"/>
                  </a:lnTo>
                  <a:lnTo>
                    <a:pt x="247" y="2"/>
                  </a:lnTo>
                  <a:lnTo>
                    <a:pt x="286" y="2"/>
                  </a:lnTo>
                  <a:lnTo>
                    <a:pt x="297" y="13"/>
                  </a:lnTo>
                  <a:lnTo>
                    <a:pt x="328" y="13"/>
                  </a:lnTo>
                  <a:lnTo>
                    <a:pt x="340" y="40"/>
                  </a:lnTo>
                  <a:lnTo>
                    <a:pt x="378" y="40"/>
                  </a:lnTo>
                  <a:lnTo>
                    <a:pt x="389" y="73"/>
                  </a:lnTo>
                  <a:lnTo>
                    <a:pt x="386" y="247"/>
                  </a:lnTo>
                  <a:lnTo>
                    <a:pt x="343" y="282"/>
                  </a:lnTo>
                  <a:lnTo>
                    <a:pt x="326" y="278"/>
                  </a:lnTo>
                  <a:lnTo>
                    <a:pt x="307" y="301"/>
                  </a:lnTo>
                  <a:lnTo>
                    <a:pt x="293" y="301"/>
                  </a:lnTo>
                  <a:lnTo>
                    <a:pt x="253" y="278"/>
                  </a:lnTo>
                  <a:close/>
                </a:path>
              </a:pathLst>
            </a:custGeom>
            <a:solidFill>
              <a:schemeClr val="bg1">
                <a:lumMod val="75000"/>
              </a:schemeClr>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Freeform 14"/>
            <p:cNvSpPr>
              <a:spLocks noChangeAspect="1"/>
            </p:cNvSpPr>
            <p:nvPr/>
          </p:nvSpPr>
          <p:spPr bwMode="gray">
            <a:xfrm>
              <a:off x="5332110" y="4361451"/>
              <a:ext cx="260868" cy="312938"/>
            </a:xfrm>
            <a:custGeom>
              <a:avLst/>
              <a:gdLst/>
              <a:ahLst/>
              <a:cxnLst>
                <a:cxn ang="0">
                  <a:pos x="37" y="242"/>
                </a:cxn>
                <a:cxn ang="0">
                  <a:pos x="0" y="198"/>
                </a:cxn>
                <a:cxn ang="0">
                  <a:pos x="35" y="155"/>
                </a:cxn>
                <a:cxn ang="0">
                  <a:pos x="98" y="130"/>
                </a:cxn>
                <a:cxn ang="0">
                  <a:pos x="113" y="107"/>
                </a:cxn>
                <a:cxn ang="0">
                  <a:pos x="111" y="44"/>
                </a:cxn>
                <a:cxn ang="0">
                  <a:pos x="117" y="0"/>
                </a:cxn>
                <a:cxn ang="0">
                  <a:pos x="157" y="23"/>
                </a:cxn>
                <a:cxn ang="0">
                  <a:pos x="171" y="23"/>
                </a:cxn>
                <a:cxn ang="0">
                  <a:pos x="190" y="0"/>
                </a:cxn>
                <a:cxn ang="0">
                  <a:pos x="207" y="4"/>
                </a:cxn>
                <a:cxn ang="0">
                  <a:pos x="177" y="128"/>
                </a:cxn>
                <a:cxn ang="0">
                  <a:pos x="188" y="236"/>
                </a:cxn>
                <a:cxn ang="0">
                  <a:pos x="204" y="263"/>
                </a:cxn>
                <a:cxn ang="0">
                  <a:pos x="138" y="284"/>
                </a:cxn>
                <a:cxn ang="0">
                  <a:pos x="96" y="286"/>
                </a:cxn>
                <a:cxn ang="0">
                  <a:pos x="52" y="261"/>
                </a:cxn>
                <a:cxn ang="0">
                  <a:pos x="37" y="242"/>
                </a:cxn>
              </a:cxnLst>
              <a:rect l="0" t="0" r="r" b="b"/>
              <a:pathLst>
                <a:path w="207" h="286">
                  <a:moveTo>
                    <a:pt x="37" y="242"/>
                  </a:moveTo>
                  <a:lnTo>
                    <a:pt x="0" y="198"/>
                  </a:lnTo>
                  <a:lnTo>
                    <a:pt x="35" y="155"/>
                  </a:lnTo>
                  <a:lnTo>
                    <a:pt x="98" y="130"/>
                  </a:lnTo>
                  <a:lnTo>
                    <a:pt x="113" y="107"/>
                  </a:lnTo>
                  <a:lnTo>
                    <a:pt x="111" y="44"/>
                  </a:lnTo>
                  <a:lnTo>
                    <a:pt x="117" y="0"/>
                  </a:lnTo>
                  <a:lnTo>
                    <a:pt x="157" y="23"/>
                  </a:lnTo>
                  <a:lnTo>
                    <a:pt x="171" y="23"/>
                  </a:lnTo>
                  <a:lnTo>
                    <a:pt x="190" y="0"/>
                  </a:lnTo>
                  <a:lnTo>
                    <a:pt x="207" y="4"/>
                  </a:lnTo>
                  <a:lnTo>
                    <a:pt x="177" y="128"/>
                  </a:lnTo>
                  <a:lnTo>
                    <a:pt x="188" y="236"/>
                  </a:lnTo>
                  <a:lnTo>
                    <a:pt x="204" y="263"/>
                  </a:lnTo>
                  <a:lnTo>
                    <a:pt x="138" y="284"/>
                  </a:lnTo>
                  <a:lnTo>
                    <a:pt x="96" y="286"/>
                  </a:lnTo>
                  <a:lnTo>
                    <a:pt x="52" y="261"/>
                  </a:lnTo>
                  <a:lnTo>
                    <a:pt x="37" y="242"/>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Freeform 15"/>
            <p:cNvSpPr>
              <a:spLocks noChangeAspect="1"/>
            </p:cNvSpPr>
            <p:nvPr/>
          </p:nvSpPr>
          <p:spPr bwMode="gray">
            <a:xfrm>
              <a:off x="5231891" y="4296142"/>
              <a:ext cx="246130" cy="281644"/>
            </a:xfrm>
            <a:custGeom>
              <a:avLst/>
              <a:gdLst/>
              <a:ahLst/>
              <a:cxnLst>
                <a:cxn ang="0">
                  <a:pos x="82" y="258"/>
                </a:cxn>
                <a:cxn ang="0">
                  <a:pos x="117" y="215"/>
                </a:cxn>
                <a:cxn ang="0">
                  <a:pos x="180" y="190"/>
                </a:cxn>
                <a:cxn ang="0">
                  <a:pos x="195" y="167"/>
                </a:cxn>
                <a:cxn ang="0">
                  <a:pos x="193" y="104"/>
                </a:cxn>
                <a:cxn ang="0">
                  <a:pos x="199" y="60"/>
                </a:cxn>
                <a:cxn ang="0">
                  <a:pos x="184" y="29"/>
                </a:cxn>
                <a:cxn ang="0">
                  <a:pos x="126" y="0"/>
                </a:cxn>
                <a:cxn ang="0">
                  <a:pos x="0" y="66"/>
                </a:cxn>
                <a:cxn ang="0">
                  <a:pos x="0" y="135"/>
                </a:cxn>
                <a:cxn ang="0">
                  <a:pos x="24" y="154"/>
                </a:cxn>
                <a:cxn ang="0">
                  <a:pos x="7" y="200"/>
                </a:cxn>
                <a:cxn ang="0">
                  <a:pos x="28" y="229"/>
                </a:cxn>
                <a:cxn ang="0">
                  <a:pos x="63" y="236"/>
                </a:cxn>
                <a:cxn ang="0">
                  <a:pos x="82" y="258"/>
                </a:cxn>
              </a:cxnLst>
              <a:rect l="0" t="0" r="r" b="b"/>
              <a:pathLst>
                <a:path w="199" h="258">
                  <a:moveTo>
                    <a:pt x="82" y="258"/>
                  </a:moveTo>
                  <a:lnTo>
                    <a:pt x="117" y="215"/>
                  </a:lnTo>
                  <a:lnTo>
                    <a:pt x="180" y="190"/>
                  </a:lnTo>
                  <a:lnTo>
                    <a:pt x="195" y="167"/>
                  </a:lnTo>
                  <a:lnTo>
                    <a:pt x="193" y="104"/>
                  </a:lnTo>
                  <a:lnTo>
                    <a:pt x="199" y="60"/>
                  </a:lnTo>
                  <a:lnTo>
                    <a:pt x="184" y="29"/>
                  </a:lnTo>
                  <a:lnTo>
                    <a:pt x="126" y="0"/>
                  </a:lnTo>
                  <a:lnTo>
                    <a:pt x="0" y="66"/>
                  </a:lnTo>
                  <a:lnTo>
                    <a:pt x="0" y="135"/>
                  </a:lnTo>
                  <a:lnTo>
                    <a:pt x="24" y="154"/>
                  </a:lnTo>
                  <a:lnTo>
                    <a:pt x="7" y="200"/>
                  </a:lnTo>
                  <a:lnTo>
                    <a:pt x="28" y="229"/>
                  </a:lnTo>
                  <a:lnTo>
                    <a:pt x="63" y="236"/>
                  </a:lnTo>
                  <a:lnTo>
                    <a:pt x="82" y="258"/>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Freeform 16"/>
            <p:cNvSpPr>
              <a:spLocks noChangeAspect="1"/>
            </p:cNvSpPr>
            <p:nvPr/>
          </p:nvSpPr>
          <p:spPr bwMode="gray">
            <a:xfrm>
              <a:off x="4985761" y="4339683"/>
              <a:ext cx="346350" cy="300693"/>
            </a:xfrm>
            <a:custGeom>
              <a:avLst/>
              <a:gdLst/>
              <a:ahLst/>
              <a:cxnLst>
                <a:cxn ang="0">
                  <a:pos x="280" y="217"/>
                </a:cxn>
                <a:cxn ang="0">
                  <a:pos x="261" y="195"/>
                </a:cxn>
                <a:cxn ang="0">
                  <a:pos x="226" y="188"/>
                </a:cxn>
                <a:cxn ang="0">
                  <a:pos x="205" y="159"/>
                </a:cxn>
                <a:cxn ang="0">
                  <a:pos x="222" y="113"/>
                </a:cxn>
                <a:cxn ang="0">
                  <a:pos x="198" y="94"/>
                </a:cxn>
                <a:cxn ang="0">
                  <a:pos x="198" y="25"/>
                </a:cxn>
                <a:cxn ang="0">
                  <a:pos x="144" y="0"/>
                </a:cxn>
                <a:cxn ang="0">
                  <a:pos x="126" y="21"/>
                </a:cxn>
                <a:cxn ang="0">
                  <a:pos x="103" y="53"/>
                </a:cxn>
                <a:cxn ang="0">
                  <a:pos x="63" y="69"/>
                </a:cxn>
                <a:cxn ang="0">
                  <a:pos x="2" y="124"/>
                </a:cxn>
                <a:cxn ang="0">
                  <a:pos x="0" y="157"/>
                </a:cxn>
                <a:cxn ang="0">
                  <a:pos x="44" y="165"/>
                </a:cxn>
                <a:cxn ang="0">
                  <a:pos x="52" y="178"/>
                </a:cxn>
                <a:cxn ang="0">
                  <a:pos x="44" y="220"/>
                </a:cxn>
                <a:cxn ang="0">
                  <a:pos x="73" y="274"/>
                </a:cxn>
                <a:cxn ang="0">
                  <a:pos x="90" y="257"/>
                </a:cxn>
                <a:cxn ang="0">
                  <a:pos x="123" y="241"/>
                </a:cxn>
                <a:cxn ang="0">
                  <a:pos x="155" y="209"/>
                </a:cxn>
                <a:cxn ang="0">
                  <a:pos x="178" y="197"/>
                </a:cxn>
                <a:cxn ang="0">
                  <a:pos x="209" y="209"/>
                </a:cxn>
                <a:cxn ang="0">
                  <a:pos x="280" y="217"/>
                </a:cxn>
              </a:cxnLst>
              <a:rect l="0" t="0" r="r" b="b"/>
              <a:pathLst>
                <a:path w="280" h="274">
                  <a:moveTo>
                    <a:pt x="280" y="217"/>
                  </a:moveTo>
                  <a:lnTo>
                    <a:pt x="261" y="195"/>
                  </a:lnTo>
                  <a:lnTo>
                    <a:pt x="226" y="188"/>
                  </a:lnTo>
                  <a:lnTo>
                    <a:pt x="205" y="159"/>
                  </a:lnTo>
                  <a:lnTo>
                    <a:pt x="222" y="113"/>
                  </a:lnTo>
                  <a:lnTo>
                    <a:pt x="198" y="94"/>
                  </a:lnTo>
                  <a:lnTo>
                    <a:pt x="198" y="25"/>
                  </a:lnTo>
                  <a:lnTo>
                    <a:pt x="144" y="0"/>
                  </a:lnTo>
                  <a:lnTo>
                    <a:pt x="126" y="21"/>
                  </a:lnTo>
                  <a:lnTo>
                    <a:pt x="103" y="53"/>
                  </a:lnTo>
                  <a:lnTo>
                    <a:pt x="63" y="69"/>
                  </a:lnTo>
                  <a:lnTo>
                    <a:pt x="2" y="124"/>
                  </a:lnTo>
                  <a:lnTo>
                    <a:pt x="0" y="157"/>
                  </a:lnTo>
                  <a:lnTo>
                    <a:pt x="44" y="165"/>
                  </a:lnTo>
                  <a:lnTo>
                    <a:pt x="52" y="178"/>
                  </a:lnTo>
                  <a:lnTo>
                    <a:pt x="44" y="220"/>
                  </a:lnTo>
                  <a:lnTo>
                    <a:pt x="73" y="274"/>
                  </a:lnTo>
                  <a:lnTo>
                    <a:pt x="90" y="257"/>
                  </a:lnTo>
                  <a:lnTo>
                    <a:pt x="123" y="241"/>
                  </a:lnTo>
                  <a:lnTo>
                    <a:pt x="155" y="209"/>
                  </a:lnTo>
                  <a:lnTo>
                    <a:pt x="178" y="197"/>
                  </a:lnTo>
                  <a:lnTo>
                    <a:pt x="209" y="209"/>
                  </a:lnTo>
                  <a:lnTo>
                    <a:pt x="280" y="217"/>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Freeform 17"/>
            <p:cNvSpPr>
              <a:spLocks noChangeAspect="1"/>
            </p:cNvSpPr>
            <p:nvPr/>
          </p:nvSpPr>
          <p:spPr bwMode="gray">
            <a:xfrm>
              <a:off x="4705732" y="4339683"/>
              <a:ext cx="371405" cy="527913"/>
            </a:xfrm>
            <a:custGeom>
              <a:avLst/>
              <a:gdLst/>
              <a:ahLst/>
              <a:cxnLst>
                <a:cxn ang="0">
                  <a:pos x="300" y="297"/>
                </a:cxn>
                <a:cxn ang="0">
                  <a:pos x="298" y="274"/>
                </a:cxn>
                <a:cxn ang="0">
                  <a:pos x="269" y="220"/>
                </a:cxn>
                <a:cxn ang="0">
                  <a:pos x="277" y="178"/>
                </a:cxn>
                <a:cxn ang="0">
                  <a:pos x="269" y="165"/>
                </a:cxn>
                <a:cxn ang="0">
                  <a:pos x="225" y="157"/>
                </a:cxn>
                <a:cxn ang="0">
                  <a:pos x="227" y="124"/>
                </a:cxn>
                <a:cxn ang="0">
                  <a:pos x="288" y="69"/>
                </a:cxn>
                <a:cxn ang="0">
                  <a:pos x="252" y="0"/>
                </a:cxn>
                <a:cxn ang="0">
                  <a:pos x="232" y="0"/>
                </a:cxn>
                <a:cxn ang="0">
                  <a:pos x="192" y="40"/>
                </a:cxn>
                <a:cxn ang="0">
                  <a:pos x="148" y="50"/>
                </a:cxn>
                <a:cxn ang="0">
                  <a:pos x="123" y="25"/>
                </a:cxn>
                <a:cxn ang="0">
                  <a:pos x="102" y="48"/>
                </a:cxn>
                <a:cxn ang="0">
                  <a:pos x="79" y="63"/>
                </a:cxn>
                <a:cxn ang="0">
                  <a:pos x="71" y="107"/>
                </a:cxn>
                <a:cxn ang="0">
                  <a:pos x="44" y="170"/>
                </a:cxn>
                <a:cxn ang="0">
                  <a:pos x="58" y="180"/>
                </a:cxn>
                <a:cxn ang="0">
                  <a:pos x="44" y="232"/>
                </a:cxn>
                <a:cxn ang="0">
                  <a:pos x="50" y="253"/>
                </a:cxn>
                <a:cxn ang="0">
                  <a:pos x="48" y="266"/>
                </a:cxn>
                <a:cxn ang="0">
                  <a:pos x="0" y="312"/>
                </a:cxn>
                <a:cxn ang="0">
                  <a:pos x="0" y="335"/>
                </a:cxn>
                <a:cxn ang="0">
                  <a:pos x="35" y="362"/>
                </a:cxn>
                <a:cxn ang="0">
                  <a:pos x="37" y="385"/>
                </a:cxn>
                <a:cxn ang="0">
                  <a:pos x="56" y="406"/>
                </a:cxn>
                <a:cxn ang="0">
                  <a:pos x="46" y="470"/>
                </a:cxn>
                <a:cxn ang="0">
                  <a:pos x="56" y="483"/>
                </a:cxn>
                <a:cxn ang="0">
                  <a:pos x="81" y="481"/>
                </a:cxn>
                <a:cxn ang="0">
                  <a:pos x="96" y="483"/>
                </a:cxn>
                <a:cxn ang="0">
                  <a:pos x="167" y="441"/>
                </a:cxn>
                <a:cxn ang="0">
                  <a:pos x="173" y="401"/>
                </a:cxn>
                <a:cxn ang="0">
                  <a:pos x="192" y="382"/>
                </a:cxn>
                <a:cxn ang="0">
                  <a:pos x="188" y="364"/>
                </a:cxn>
                <a:cxn ang="0">
                  <a:pos x="185" y="322"/>
                </a:cxn>
                <a:cxn ang="0">
                  <a:pos x="227" y="284"/>
                </a:cxn>
                <a:cxn ang="0">
                  <a:pos x="257" y="301"/>
                </a:cxn>
                <a:cxn ang="0">
                  <a:pos x="300" y="297"/>
                </a:cxn>
              </a:cxnLst>
              <a:rect l="0" t="0" r="r" b="b"/>
              <a:pathLst>
                <a:path w="300" h="483">
                  <a:moveTo>
                    <a:pt x="300" y="297"/>
                  </a:moveTo>
                  <a:lnTo>
                    <a:pt x="298" y="274"/>
                  </a:lnTo>
                  <a:lnTo>
                    <a:pt x="269" y="220"/>
                  </a:lnTo>
                  <a:lnTo>
                    <a:pt x="277" y="178"/>
                  </a:lnTo>
                  <a:lnTo>
                    <a:pt x="269" y="165"/>
                  </a:lnTo>
                  <a:lnTo>
                    <a:pt x="225" y="157"/>
                  </a:lnTo>
                  <a:lnTo>
                    <a:pt x="227" y="124"/>
                  </a:lnTo>
                  <a:lnTo>
                    <a:pt x="288" y="69"/>
                  </a:lnTo>
                  <a:lnTo>
                    <a:pt x="252" y="0"/>
                  </a:lnTo>
                  <a:lnTo>
                    <a:pt x="232" y="0"/>
                  </a:lnTo>
                  <a:lnTo>
                    <a:pt x="192" y="40"/>
                  </a:lnTo>
                  <a:lnTo>
                    <a:pt x="148" y="50"/>
                  </a:lnTo>
                  <a:lnTo>
                    <a:pt x="123" y="25"/>
                  </a:lnTo>
                  <a:lnTo>
                    <a:pt x="102" y="48"/>
                  </a:lnTo>
                  <a:lnTo>
                    <a:pt x="79" y="63"/>
                  </a:lnTo>
                  <a:lnTo>
                    <a:pt x="71" y="107"/>
                  </a:lnTo>
                  <a:lnTo>
                    <a:pt x="44" y="170"/>
                  </a:lnTo>
                  <a:lnTo>
                    <a:pt x="58" y="180"/>
                  </a:lnTo>
                  <a:lnTo>
                    <a:pt x="44" y="232"/>
                  </a:lnTo>
                  <a:lnTo>
                    <a:pt x="50" y="253"/>
                  </a:lnTo>
                  <a:lnTo>
                    <a:pt x="48" y="266"/>
                  </a:lnTo>
                  <a:lnTo>
                    <a:pt x="0" y="312"/>
                  </a:lnTo>
                  <a:lnTo>
                    <a:pt x="0" y="335"/>
                  </a:lnTo>
                  <a:lnTo>
                    <a:pt x="35" y="362"/>
                  </a:lnTo>
                  <a:lnTo>
                    <a:pt x="37" y="385"/>
                  </a:lnTo>
                  <a:lnTo>
                    <a:pt x="56" y="406"/>
                  </a:lnTo>
                  <a:lnTo>
                    <a:pt x="46" y="470"/>
                  </a:lnTo>
                  <a:lnTo>
                    <a:pt x="56" y="483"/>
                  </a:lnTo>
                  <a:lnTo>
                    <a:pt x="81" y="481"/>
                  </a:lnTo>
                  <a:lnTo>
                    <a:pt x="96" y="483"/>
                  </a:lnTo>
                  <a:lnTo>
                    <a:pt x="167" y="441"/>
                  </a:lnTo>
                  <a:lnTo>
                    <a:pt x="173" y="401"/>
                  </a:lnTo>
                  <a:lnTo>
                    <a:pt x="192" y="382"/>
                  </a:lnTo>
                  <a:lnTo>
                    <a:pt x="188" y="364"/>
                  </a:lnTo>
                  <a:lnTo>
                    <a:pt x="185" y="322"/>
                  </a:lnTo>
                  <a:lnTo>
                    <a:pt x="227" y="284"/>
                  </a:lnTo>
                  <a:lnTo>
                    <a:pt x="257" y="301"/>
                  </a:lnTo>
                  <a:lnTo>
                    <a:pt x="300" y="297"/>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Freeform 18"/>
            <p:cNvSpPr>
              <a:spLocks noChangeAspect="1"/>
            </p:cNvSpPr>
            <p:nvPr/>
          </p:nvSpPr>
          <p:spPr bwMode="gray">
            <a:xfrm>
              <a:off x="4552454" y="4342402"/>
              <a:ext cx="250552" cy="216336"/>
            </a:xfrm>
            <a:custGeom>
              <a:avLst/>
              <a:gdLst/>
              <a:ahLst/>
              <a:cxnLst>
                <a:cxn ang="0">
                  <a:pos x="167" y="168"/>
                </a:cxn>
                <a:cxn ang="0">
                  <a:pos x="194" y="105"/>
                </a:cxn>
                <a:cxn ang="0">
                  <a:pos x="202" y="61"/>
                </a:cxn>
                <a:cxn ang="0">
                  <a:pos x="175" y="0"/>
                </a:cxn>
                <a:cxn ang="0">
                  <a:pos x="123" y="19"/>
                </a:cxn>
                <a:cxn ang="0">
                  <a:pos x="123" y="32"/>
                </a:cxn>
                <a:cxn ang="0">
                  <a:pos x="98" y="67"/>
                </a:cxn>
                <a:cxn ang="0">
                  <a:pos x="71" y="67"/>
                </a:cxn>
                <a:cxn ang="0">
                  <a:pos x="25" y="42"/>
                </a:cxn>
                <a:cxn ang="0">
                  <a:pos x="4" y="76"/>
                </a:cxn>
                <a:cxn ang="0">
                  <a:pos x="0" y="165"/>
                </a:cxn>
                <a:cxn ang="0">
                  <a:pos x="6" y="193"/>
                </a:cxn>
                <a:cxn ang="0">
                  <a:pos x="22" y="184"/>
                </a:cxn>
                <a:cxn ang="0">
                  <a:pos x="43" y="197"/>
                </a:cxn>
                <a:cxn ang="0">
                  <a:pos x="71" y="165"/>
                </a:cxn>
                <a:cxn ang="0">
                  <a:pos x="100" y="153"/>
                </a:cxn>
                <a:cxn ang="0">
                  <a:pos x="148" y="157"/>
                </a:cxn>
                <a:cxn ang="0">
                  <a:pos x="167" y="168"/>
                </a:cxn>
              </a:cxnLst>
              <a:rect l="0" t="0" r="r" b="b"/>
              <a:pathLst>
                <a:path w="202" h="197">
                  <a:moveTo>
                    <a:pt x="167" y="168"/>
                  </a:moveTo>
                  <a:lnTo>
                    <a:pt x="194" y="105"/>
                  </a:lnTo>
                  <a:lnTo>
                    <a:pt x="202" y="61"/>
                  </a:lnTo>
                  <a:lnTo>
                    <a:pt x="175" y="0"/>
                  </a:lnTo>
                  <a:lnTo>
                    <a:pt x="123" y="19"/>
                  </a:lnTo>
                  <a:lnTo>
                    <a:pt x="123" y="32"/>
                  </a:lnTo>
                  <a:lnTo>
                    <a:pt x="98" y="67"/>
                  </a:lnTo>
                  <a:lnTo>
                    <a:pt x="71" y="67"/>
                  </a:lnTo>
                  <a:lnTo>
                    <a:pt x="25" y="42"/>
                  </a:lnTo>
                  <a:lnTo>
                    <a:pt x="4" y="76"/>
                  </a:lnTo>
                  <a:lnTo>
                    <a:pt x="0" y="165"/>
                  </a:lnTo>
                  <a:lnTo>
                    <a:pt x="6" y="193"/>
                  </a:lnTo>
                  <a:lnTo>
                    <a:pt x="22" y="184"/>
                  </a:lnTo>
                  <a:lnTo>
                    <a:pt x="43" y="197"/>
                  </a:lnTo>
                  <a:lnTo>
                    <a:pt x="71" y="165"/>
                  </a:lnTo>
                  <a:lnTo>
                    <a:pt x="100" y="153"/>
                  </a:lnTo>
                  <a:lnTo>
                    <a:pt x="148" y="157"/>
                  </a:lnTo>
                  <a:lnTo>
                    <a:pt x="167" y="168"/>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Freeform 19"/>
            <p:cNvSpPr>
              <a:spLocks noChangeAspect="1"/>
            </p:cNvSpPr>
            <p:nvPr/>
          </p:nvSpPr>
          <p:spPr bwMode="gray">
            <a:xfrm>
              <a:off x="4406546" y="4191377"/>
              <a:ext cx="275607" cy="427228"/>
            </a:xfrm>
            <a:custGeom>
              <a:avLst/>
              <a:gdLst/>
              <a:ahLst/>
              <a:cxnLst>
                <a:cxn ang="0">
                  <a:pos x="0" y="321"/>
                </a:cxn>
                <a:cxn ang="0">
                  <a:pos x="14" y="311"/>
                </a:cxn>
                <a:cxn ang="0">
                  <a:pos x="73" y="227"/>
                </a:cxn>
                <a:cxn ang="0">
                  <a:pos x="102" y="127"/>
                </a:cxn>
                <a:cxn ang="0">
                  <a:pos x="89" y="87"/>
                </a:cxn>
                <a:cxn ang="0">
                  <a:pos x="100" y="48"/>
                </a:cxn>
                <a:cxn ang="0">
                  <a:pos x="215" y="0"/>
                </a:cxn>
                <a:cxn ang="0">
                  <a:pos x="221" y="14"/>
                </a:cxn>
                <a:cxn ang="0">
                  <a:pos x="204" y="35"/>
                </a:cxn>
                <a:cxn ang="0">
                  <a:pos x="204" y="56"/>
                </a:cxn>
                <a:cxn ang="0">
                  <a:pos x="181" y="60"/>
                </a:cxn>
                <a:cxn ang="0">
                  <a:pos x="150" y="81"/>
                </a:cxn>
                <a:cxn ang="0">
                  <a:pos x="140" y="79"/>
                </a:cxn>
                <a:cxn ang="0">
                  <a:pos x="125" y="114"/>
                </a:cxn>
                <a:cxn ang="0">
                  <a:pos x="129" y="125"/>
                </a:cxn>
                <a:cxn ang="0">
                  <a:pos x="144" y="129"/>
                </a:cxn>
                <a:cxn ang="0">
                  <a:pos x="152" y="125"/>
                </a:cxn>
                <a:cxn ang="0">
                  <a:pos x="158" y="125"/>
                </a:cxn>
                <a:cxn ang="0">
                  <a:pos x="158" y="156"/>
                </a:cxn>
                <a:cxn ang="0">
                  <a:pos x="142" y="181"/>
                </a:cxn>
                <a:cxn ang="0">
                  <a:pos x="121" y="215"/>
                </a:cxn>
                <a:cxn ang="0">
                  <a:pos x="117" y="304"/>
                </a:cxn>
                <a:cxn ang="0">
                  <a:pos x="123" y="332"/>
                </a:cxn>
                <a:cxn ang="0">
                  <a:pos x="119" y="369"/>
                </a:cxn>
                <a:cxn ang="0">
                  <a:pos x="92" y="392"/>
                </a:cxn>
                <a:cxn ang="0">
                  <a:pos x="48" y="367"/>
                </a:cxn>
                <a:cxn ang="0">
                  <a:pos x="23" y="363"/>
                </a:cxn>
                <a:cxn ang="0">
                  <a:pos x="0" y="321"/>
                </a:cxn>
              </a:cxnLst>
              <a:rect l="0" t="0" r="r" b="b"/>
              <a:pathLst>
                <a:path w="221" h="392">
                  <a:moveTo>
                    <a:pt x="0" y="321"/>
                  </a:moveTo>
                  <a:lnTo>
                    <a:pt x="14" y="311"/>
                  </a:lnTo>
                  <a:lnTo>
                    <a:pt x="73" y="227"/>
                  </a:lnTo>
                  <a:lnTo>
                    <a:pt x="102" y="127"/>
                  </a:lnTo>
                  <a:lnTo>
                    <a:pt x="89" y="87"/>
                  </a:lnTo>
                  <a:lnTo>
                    <a:pt x="100" y="48"/>
                  </a:lnTo>
                  <a:lnTo>
                    <a:pt x="215" y="0"/>
                  </a:lnTo>
                  <a:lnTo>
                    <a:pt x="221" y="14"/>
                  </a:lnTo>
                  <a:lnTo>
                    <a:pt x="204" y="35"/>
                  </a:lnTo>
                  <a:lnTo>
                    <a:pt x="204" y="56"/>
                  </a:lnTo>
                  <a:lnTo>
                    <a:pt x="181" y="60"/>
                  </a:lnTo>
                  <a:lnTo>
                    <a:pt x="150" y="81"/>
                  </a:lnTo>
                  <a:lnTo>
                    <a:pt x="140" y="79"/>
                  </a:lnTo>
                  <a:lnTo>
                    <a:pt x="125" y="114"/>
                  </a:lnTo>
                  <a:lnTo>
                    <a:pt x="129" y="125"/>
                  </a:lnTo>
                  <a:lnTo>
                    <a:pt x="144" y="129"/>
                  </a:lnTo>
                  <a:lnTo>
                    <a:pt x="152" y="125"/>
                  </a:lnTo>
                  <a:lnTo>
                    <a:pt x="158" y="125"/>
                  </a:lnTo>
                  <a:lnTo>
                    <a:pt x="158" y="156"/>
                  </a:lnTo>
                  <a:lnTo>
                    <a:pt x="142" y="181"/>
                  </a:lnTo>
                  <a:lnTo>
                    <a:pt x="121" y="215"/>
                  </a:lnTo>
                  <a:lnTo>
                    <a:pt x="117" y="304"/>
                  </a:lnTo>
                  <a:lnTo>
                    <a:pt x="123" y="332"/>
                  </a:lnTo>
                  <a:lnTo>
                    <a:pt x="119" y="369"/>
                  </a:lnTo>
                  <a:lnTo>
                    <a:pt x="92" y="392"/>
                  </a:lnTo>
                  <a:lnTo>
                    <a:pt x="48" y="367"/>
                  </a:lnTo>
                  <a:lnTo>
                    <a:pt x="23" y="363"/>
                  </a:lnTo>
                  <a:lnTo>
                    <a:pt x="0" y="321"/>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Freeform 20"/>
            <p:cNvSpPr>
              <a:spLocks noChangeAspect="1"/>
            </p:cNvSpPr>
            <p:nvPr/>
          </p:nvSpPr>
          <p:spPr bwMode="gray">
            <a:xfrm>
              <a:off x="4203157" y="4541053"/>
              <a:ext cx="356667" cy="288447"/>
            </a:xfrm>
            <a:custGeom>
              <a:avLst/>
              <a:gdLst/>
              <a:ahLst/>
              <a:cxnLst>
                <a:cxn ang="0">
                  <a:pos x="60" y="263"/>
                </a:cxn>
                <a:cxn ang="0">
                  <a:pos x="81" y="247"/>
                </a:cxn>
                <a:cxn ang="0">
                  <a:pos x="100" y="228"/>
                </a:cxn>
                <a:cxn ang="0">
                  <a:pos x="138" y="209"/>
                </a:cxn>
                <a:cxn ang="0">
                  <a:pos x="148" y="180"/>
                </a:cxn>
                <a:cxn ang="0">
                  <a:pos x="175" y="180"/>
                </a:cxn>
                <a:cxn ang="0">
                  <a:pos x="188" y="157"/>
                </a:cxn>
                <a:cxn ang="0">
                  <a:pos x="279" y="146"/>
                </a:cxn>
                <a:cxn ang="0">
                  <a:pos x="288" y="128"/>
                </a:cxn>
                <a:cxn ang="0">
                  <a:pos x="257" y="71"/>
                </a:cxn>
                <a:cxn ang="0">
                  <a:pos x="213" y="46"/>
                </a:cxn>
                <a:cxn ang="0">
                  <a:pos x="188" y="42"/>
                </a:cxn>
                <a:cxn ang="0">
                  <a:pos x="165" y="0"/>
                </a:cxn>
                <a:cxn ang="0">
                  <a:pos x="123" y="25"/>
                </a:cxn>
                <a:cxn ang="0">
                  <a:pos x="98" y="105"/>
                </a:cxn>
                <a:cxn ang="0">
                  <a:pos x="117" y="132"/>
                </a:cxn>
                <a:cxn ang="0">
                  <a:pos x="119" y="157"/>
                </a:cxn>
                <a:cxn ang="0">
                  <a:pos x="108" y="161"/>
                </a:cxn>
                <a:cxn ang="0">
                  <a:pos x="81" y="186"/>
                </a:cxn>
                <a:cxn ang="0">
                  <a:pos x="69" y="186"/>
                </a:cxn>
                <a:cxn ang="0">
                  <a:pos x="60" y="201"/>
                </a:cxn>
                <a:cxn ang="0">
                  <a:pos x="48" y="203"/>
                </a:cxn>
                <a:cxn ang="0">
                  <a:pos x="31" y="226"/>
                </a:cxn>
                <a:cxn ang="0">
                  <a:pos x="16" y="217"/>
                </a:cxn>
                <a:cxn ang="0">
                  <a:pos x="0" y="217"/>
                </a:cxn>
                <a:cxn ang="0">
                  <a:pos x="10" y="246"/>
                </a:cxn>
                <a:cxn ang="0">
                  <a:pos x="60" y="263"/>
                </a:cxn>
              </a:cxnLst>
              <a:rect l="0" t="0" r="r" b="b"/>
              <a:pathLst>
                <a:path w="288" h="263">
                  <a:moveTo>
                    <a:pt x="60" y="263"/>
                  </a:moveTo>
                  <a:lnTo>
                    <a:pt x="81" y="247"/>
                  </a:lnTo>
                  <a:lnTo>
                    <a:pt x="100" y="228"/>
                  </a:lnTo>
                  <a:lnTo>
                    <a:pt x="138" y="209"/>
                  </a:lnTo>
                  <a:lnTo>
                    <a:pt x="148" y="180"/>
                  </a:lnTo>
                  <a:lnTo>
                    <a:pt x="175" y="180"/>
                  </a:lnTo>
                  <a:lnTo>
                    <a:pt x="188" y="157"/>
                  </a:lnTo>
                  <a:lnTo>
                    <a:pt x="279" y="146"/>
                  </a:lnTo>
                  <a:lnTo>
                    <a:pt x="288" y="128"/>
                  </a:lnTo>
                  <a:lnTo>
                    <a:pt x="257" y="71"/>
                  </a:lnTo>
                  <a:lnTo>
                    <a:pt x="213" y="46"/>
                  </a:lnTo>
                  <a:lnTo>
                    <a:pt x="188" y="42"/>
                  </a:lnTo>
                  <a:lnTo>
                    <a:pt x="165" y="0"/>
                  </a:lnTo>
                  <a:lnTo>
                    <a:pt x="123" y="25"/>
                  </a:lnTo>
                  <a:lnTo>
                    <a:pt x="98" y="105"/>
                  </a:lnTo>
                  <a:lnTo>
                    <a:pt x="117" y="132"/>
                  </a:lnTo>
                  <a:lnTo>
                    <a:pt x="119" y="157"/>
                  </a:lnTo>
                  <a:lnTo>
                    <a:pt x="108" y="161"/>
                  </a:lnTo>
                  <a:lnTo>
                    <a:pt x="81" y="186"/>
                  </a:lnTo>
                  <a:lnTo>
                    <a:pt x="69" y="186"/>
                  </a:lnTo>
                  <a:lnTo>
                    <a:pt x="60" y="201"/>
                  </a:lnTo>
                  <a:lnTo>
                    <a:pt x="48" y="203"/>
                  </a:lnTo>
                  <a:lnTo>
                    <a:pt x="31" y="226"/>
                  </a:lnTo>
                  <a:lnTo>
                    <a:pt x="16" y="217"/>
                  </a:lnTo>
                  <a:lnTo>
                    <a:pt x="0" y="217"/>
                  </a:lnTo>
                  <a:lnTo>
                    <a:pt x="10" y="246"/>
                  </a:lnTo>
                  <a:lnTo>
                    <a:pt x="60" y="263"/>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Freeform 21"/>
            <p:cNvSpPr>
              <a:spLocks noChangeAspect="1"/>
            </p:cNvSpPr>
            <p:nvPr/>
          </p:nvSpPr>
          <p:spPr bwMode="gray">
            <a:xfrm>
              <a:off x="4416862" y="4509757"/>
              <a:ext cx="358141" cy="382328"/>
            </a:xfrm>
            <a:custGeom>
              <a:avLst/>
              <a:gdLst/>
              <a:ahLst/>
              <a:cxnLst>
                <a:cxn ang="0">
                  <a:pos x="59" y="334"/>
                </a:cxn>
                <a:cxn ang="0">
                  <a:pos x="73" y="349"/>
                </a:cxn>
                <a:cxn ang="0">
                  <a:pos x="90" y="334"/>
                </a:cxn>
                <a:cxn ang="0">
                  <a:pos x="102" y="298"/>
                </a:cxn>
                <a:cxn ang="0">
                  <a:pos x="129" y="286"/>
                </a:cxn>
                <a:cxn ang="0">
                  <a:pos x="150" y="286"/>
                </a:cxn>
                <a:cxn ang="0">
                  <a:pos x="180" y="315"/>
                </a:cxn>
                <a:cxn ang="0">
                  <a:pos x="198" y="322"/>
                </a:cxn>
                <a:cxn ang="0">
                  <a:pos x="217" y="315"/>
                </a:cxn>
                <a:cxn ang="0">
                  <a:pos x="249" y="322"/>
                </a:cxn>
                <a:cxn ang="0">
                  <a:pos x="276" y="315"/>
                </a:cxn>
                <a:cxn ang="0">
                  <a:pos x="286" y="251"/>
                </a:cxn>
                <a:cxn ang="0">
                  <a:pos x="267" y="230"/>
                </a:cxn>
                <a:cxn ang="0">
                  <a:pos x="265" y="207"/>
                </a:cxn>
                <a:cxn ang="0">
                  <a:pos x="230" y="180"/>
                </a:cxn>
                <a:cxn ang="0">
                  <a:pos x="230" y="157"/>
                </a:cxn>
                <a:cxn ang="0">
                  <a:pos x="278" y="111"/>
                </a:cxn>
                <a:cxn ang="0">
                  <a:pos x="280" y="98"/>
                </a:cxn>
                <a:cxn ang="0">
                  <a:pos x="274" y="77"/>
                </a:cxn>
                <a:cxn ang="0">
                  <a:pos x="288" y="25"/>
                </a:cxn>
                <a:cxn ang="0">
                  <a:pos x="274" y="15"/>
                </a:cxn>
                <a:cxn ang="0">
                  <a:pos x="255" y="4"/>
                </a:cxn>
                <a:cxn ang="0">
                  <a:pos x="207" y="0"/>
                </a:cxn>
                <a:cxn ang="0">
                  <a:pos x="178" y="12"/>
                </a:cxn>
                <a:cxn ang="0">
                  <a:pos x="150" y="44"/>
                </a:cxn>
                <a:cxn ang="0">
                  <a:pos x="129" y="31"/>
                </a:cxn>
                <a:cxn ang="0">
                  <a:pos x="113" y="40"/>
                </a:cxn>
                <a:cxn ang="0">
                  <a:pos x="109" y="77"/>
                </a:cxn>
                <a:cxn ang="0">
                  <a:pos x="82" y="100"/>
                </a:cxn>
                <a:cxn ang="0">
                  <a:pos x="113" y="157"/>
                </a:cxn>
                <a:cxn ang="0">
                  <a:pos x="104" y="175"/>
                </a:cxn>
                <a:cxn ang="0">
                  <a:pos x="13" y="186"/>
                </a:cxn>
                <a:cxn ang="0">
                  <a:pos x="0" y="209"/>
                </a:cxn>
                <a:cxn ang="0">
                  <a:pos x="31" y="271"/>
                </a:cxn>
                <a:cxn ang="0">
                  <a:pos x="23" y="322"/>
                </a:cxn>
                <a:cxn ang="0">
                  <a:pos x="57" y="326"/>
                </a:cxn>
                <a:cxn ang="0">
                  <a:pos x="59" y="334"/>
                </a:cxn>
              </a:cxnLst>
              <a:rect l="0" t="0" r="r" b="b"/>
              <a:pathLst>
                <a:path w="288" h="349">
                  <a:moveTo>
                    <a:pt x="59" y="334"/>
                  </a:moveTo>
                  <a:lnTo>
                    <a:pt x="73" y="349"/>
                  </a:lnTo>
                  <a:lnTo>
                    <a:pt x="90" y="334"/>
                  </a:lnTo>
                  <a:lnTo>
                    <a:pt x="102" y="298"/>
                  </a:lnTo>
                  <a:lnTo>
                    <a:pt x="129" y="286"/>
                  </a:lnTo>
                  <a:lnTo>
                    <a:pt x="150" y="286"/>
                  </a:lnTo>
                  <a:lnTo>
                    <a:pt x="180" y="315"/>
                  </a:lnTo>
                  <a:lnTo>
                    <a:pt x="198" y="322"/>
                  </a:lnTo>
                  <a:lnTo>
                    <a:pt x="217" y="315"/>
                  </a:lnTo>
                  <a:lnTo>
                    <a:pt x="249" y="322"/>
                  </a:lnTo>
                  <a:lnTo>
                    <a:pt x="276" y="315"/>
                  </a:lnTo>
                  <a:lnTo>
                    <a:pt x="286" y="251"/>
                  </a:lnTo>
                  <a:lnTo>
                    <a:pt x="267" y="230"/>
                  </a:lnTo>
                  <a:lnTo>
                    <a:pt x="265" y="207"/>
                  </a:lnTo>
                  <a:lnTo>
                    <a:pt x="230" y="180"/>
                  </a:lnTo>
                  <a:lnTo>
                    <a:pt x="230" y="157"/>
                  </a:lnTo>
                  <a:lnTo>
                    <a:pt x="278" y="111"/>
                  </a:lnTo>
                  <a:lnTo>
                    <a:pt x="280" y="98"/>
                  </a:lnTo>
                  <a:lnTo>
                    <a:pt x="274" y="77"/>
                  </a:lnTo>
                  <a:lnTo>
                    <a:pt x="288" y="25"/>
                  </a:lnTo>
                  <a:lnTo>
                    <a:pt x="274" y="15"/>
                  </a:lnTo>
                  <a:lnTo>
                    <a:pt x="255" y="4"/>
                  </a:lnTo>
                  <a:lnTo>
                    <a:pt x="207" y="0"/>
                  </a:lnTo>
                  <a:lnTo>
                    <a:pt x="178" y="12"/>
                  </a:lnTo>
                  <a:lnTo>
                    <a:pt x="150" y="44"/>
                  </a:lnTo>
                  <a:lnTo>
                    <a:pt x="129" y="31"/>
                  </a:lnTo>
                  <a:lnTo>
                    <a:pt x="113" y="40"/>
                  </a:lnTo>
                  <a:lnTo>
                    <a:pt x="109" y="77"/>
                  </a:lnTo>
                  <a:lnTo>
                    <a:pt x="82" y="100"/>
                  </a:lnTo>
                  <a:lnTo>
                    <a:pt x="113" y="157"/>
                  </a:lnTo>
                  <a:lnTo>
                    <a:pt x="104" y="175"/>
                  </a:lnTo>
                  <a:lnTo>
                    <a:pt x="13" y="186"/>
                  </a:lnTo>
                  <a:lnTo>
                    <a:pt x="0" y="209"/>
                  </a:lnTo>
                  <a:lnTo>
                    <a:pt x="31" y="271"/>
                  </a:lnTo>
                  <a:lnTo>
                    <a:pt x="23" y="322"/>
                  </a:lnTo>
                  <a:lnTo>
                    <a:pt x="57" y="326"/>
                  </a:lnTo>
                  <a:lnTo>
                    <a:pt x="59" y="334"/>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Freeform 22"/>
            <p:cNvSpPr>
              <a:spLocks noChangeAspect="1"/>
            </p:cNvSpPr>
            <p:nvPr/>
          </p:nvSpPr>
          <p:spPr bwMode="gray">
            <a:xfrm>
              <a:off x="5074190" y="4556017"/>
              <a:ext cx="302135" cy="144224"/>
            </a:xfrm>
            <a:custGeom>
              <a:avLst/>
              <a:gdLst/>
              <a:ahLst/>
              <a:cxnLst>
                <a:cxn ang="0">
                  <a:pos x="2" y="100"/>
                </a:cxn>
                <a:cxn ang="0">
                  <a:pos x="0" y="77"/>
                </a:cxn>
                <a:cxn ang="0">
                  <a:pos x="17" y="60"/>
                </a:cxn>
                <a:cxn ang="0">
                  <a:pos x="50" y="44"/>
                </a:cxn>
                <a:cxn ang="0">
                  <a:pos x="82" y="12"/>
                </a:cxn>
                <a:cxn ang="0">
                  <a:pos x="105" y="0"/>
                </a:cxn>
                <a:cxn ang="0">
                  <a:pos x="136" y="12"/>
                </a:cxn>
                <a:cxn ang="0">
                  <a:pos x="207" y="20"/>
                </a:cxn>
                <a:cxn ang="0">
                  <a:pos x="244" y="64"/>
                </a:cxn>
                <a:cxn ang="0">
                  <a:pos x="238" y="87"/>
                </a:cxn>
                <a:cxn ang="0">
                  <a:pos x="242" y="127"/>
                </a:cxn>
                <a:cxn ang="0">
                  <a:pos x="209" y="114"/>
                </a:cxn>
                <a:cxn ang="0">
                  <a:pos x="149" y="133"/>
                </a:cxn>
                <a:cxn ang="0">
                  <a:pos x="75" y="114"/>
                </a:cxn>
                <a:cxn ang="0">
                  <a:pos x="42" y="119"/>
                </a:cxn>
                <a:cxn ang="0">
                  <a:pos x="25" y="117"/>
                </a:cxn>
                <a:cxn ang="0">
                  <a:pos x="2" y="100"/>
                </a:cxn>
              </a:cxnLst>
              <a:rect l="0" t="0" r="r" b="b"/>
              <a:pathLst>
                <a:path w="244" h="133">
                  <a:moveTo>
                    <a:pt x="2" y="100"/>
                  </a:moveTo>
                  <a:lnTo>
                    <a:pt x="0" y="77"/>
                  </a:lnTo>
                  <a:lnTo>
                    <a:pt x="17" y="60"/>
                  </a:lnTo>
                  <a:lnTo>
                    <a:pt x="50" y="44"/>
                  </a:lnTo>
                  <a:lnTo>
                    <a:pt x="82" y="12"/>
                  </a:lnTo>
                  <a:lnTo>
                    <a:pt x="105" y="0"/>
                  </a:lnTo>
                  <a:lnTo>
                    <a:pt x="136" y="12"/>
                  </a:lnTo>
                  <a:lnTo>
                    <a:pt x="207" y="20"/>
                  </a:lnTo>
                  <a:lnTo>
                    <a:pt x="244" y="64"/>
                  </a:lnTo>
                  <a:lnTo>
                    <a:pt x="238" y="87"/>
                  </a:lnTo>
                  <a:lnTo>
                    <a:pt x="242" y="127"/>
                  </a:lnTo>
                  <a:lnTo>
                    <a:pt x="209" y="114"/>
                  </a:lnTo>
                  <a:lnTo>
                    <a:pt x="149" y="133"/>
                  </a:lnTo>
                  <a:lnTo>
                    <a:pt x="75" y="114"/>
                  </a:lnTo>
                  <a:lnTo>
                    <a:pt x="42" y="119"/>
                  </a:lnTo>
                  <a:lnTo>
                    <a:pt x="25" y="117"/>
                  </a:lnTo>
                  <a:lnTo>
                    <a:pt x="2" y="100"/>
                  </a:lnTo>
                  <a:close/>
                </a:path>
              </a:pathLst>
            </a:custGeom>
            <a:solidFill>
              <a:schemeClr val="bg1">
                <a:lumMod val="75000"/>
              </a:schemeClr>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Freeform 23"/>
            <p:cNvSpPr>
              <a:spLocks noChangeAspect="1"/>
            </p:cNvSpPr>
            <p:nvPr/>
          </p:nvSpPr>
          <p:spPr bwMode="gray">
            <a:xfrm>
              <a:off x="5125775" y="4679833"/>
              <a:ext cx="263815" cy="89799"/>
            </a:xfrm>
            <a:custGeom>
              <a:avLst/>
              <a:gdLst/>
              <a:ahLst/>
              <a:cxnLst>
                <a:cxn ang="0">
                  <a:pos x="200" y="13"/>
                </a:cxn>
                <a:cxn ang="0">
                  <a:pos x="167" y="0"/>
                </a:cxn>
                <a:cxn ang="0">
                  <a:pos x="107" y="19"/>
                </a:cxn>
                <a:cxn ang="0">
                  <a:pos x="33" y="0"/>
                </a:cxn>
                <a:cxn ang="0">
                  <a:pos x="0" y="5"/>
                </a:cxn>
                <a:cxn ang="0">
                  <a:pos x="50" y="46"/>
                </a:cxn>
                <a:cxn ang="0">
                  <a:pos x="56" y="53"/>
                </a:cxn>
                <a:cxn ang="0">
                  <a:pos x="83" y="59"/>
                </a:cxn>
                <a:cxn ang="0">
                  <a:pos x="111" y="82"/>
                </a:cxn>
                <a:cxn ang="0">
                  <a:pos x="136" y="59"/>
                </a:cxn>
                <a:cxn ang="0">
                  <a:pos x="165" y="71"/>
                </a:cxn>
                <a:cxn ang="0">
                  <a:pos x="178" y="40"/>
                </a:cxn>
                <a:cxn ang="0">
                  <a:pos x="211" y="30"/>
                </a:cxn>
                <a:cxn ang="0">
                  <a:pos x="200" y="13"/>
                </a:cxn>
              </a:cxnLst>
              <a:rect l="0" t="0" r="r" b="b"/>
              <a:pathLst>
                <a:path w="211" h="82">
                  <a:moveTo>
                    <a:pt x="200" y="13"/>
                  </a:moveTo>
                  <a:lnTo>
                    <a:pt x="167" y="0"/>
                  </a:lnTo>
                  <a:lnTo>
                    <a:pt x="107" y="19"/>
                  </a:lnTo>
                  <a:lnTo>
                    <a:pt x="33" y="0"/>
                  </a:lnTo>
                  <a:lnTo>
                    <a:pt x="0" y="5"/>
                  </a:lnTo>
                  <a:lnTo>
                    <a:pt x="50" y="46"/>
                  </a:lnTo>
                  <a:lnTo>
                    <a:pt x="56" y="53"/>
                  </a:lnTo>
                  <a:lnTo>
                    <a:pt x="83" y="59"/>
                  </a:lnTo>
                  <a:lnTo>
                    <a:pt x="111" y="82"/>
                  </a:lnTo>
                  <a:lnTo>
                    <a:pt x="136" y="59"/>
                  </a:lnTo>
                  <a:lnTo>
                    <a:pt x="165" y="71"/>
                  </a:lnTo>
                  <a:lnTo>
                    <a:pt x="178" y="40"/>
                  </a:lnTo>
                  <a:lnTo>
                    <a:pt x="211" y="30"/>
                  </a:lnTo>
                  <a:lnTo>
                    <a:pt x="200" y="13"/>
                  </a:lnTo>
                  <a:close/>
                </a:path>
              </a:pathLst>
            </a:custGeom>
            <a:solidFill>
              <a:schemeClr val="bg1">
                <a:lumMod val="75000"/>
              </a:schemeClr>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Freeform 24"/>
            <p:cNvSpPr>
              <a:spLocks noChangeAspect="1"/>
            </p:cNvSpPr>
            <p:nvPr/>
          </p:nvSpPr>
          <p:spPr bwMode="gray">
            <a:xfrm>
              <a:off x="5131671" y="4730173"/>
              <a:ext cx="200441" cy="153748"/>
            </a:xfrm>
            <a:custGeom>
              <a:avLst/>
              <a:gdLst/>
              <a:ahLst/>
              <a:cxnLst>
                <a:cxn ang="0">
                  <a:pos x="46" y="0"/>
                </a:cxn>
                <a:cxn ang="0">
                  <a:pos x="52" y="7"/>
                </a:cxn>
                <a:cxn ang="0">
                  <a:pos x="79" y="13"/>
                </a:cxn>
                <a:cxn ang="0">
                  <a:pos x="107" y="36"/>
                </a:cxn>
                <a:cxn ang="0">
                  <a:pos x="132" y="13"/>
                </a:cxn>
                <a:cxn ang="0">
                  <a:pos x="161" y="25"/>
                </a:cxn>
                <a:cxn ang="0">
                  <a:pos x="146" y="55"/>
                </a:cxn>
                <a:cxn ang="0">
                  <a:pos x="146" y="96"/>
                </a:cxn>
                <a:cxn ang="0">
                  <a:pos x="155" y="103"/>
                </a:cxn>
                <a:cxn ang="0">
                  <a:pos x="148" y="120"/>
                </a:cxn>
                <a:cxn ang="0">
                  <a:pos x="144" y="124"/>
                </a:cxn>
                <a:cxn ang="0">
                  <a:pos x="125" y="96"/>
                </a:cxn>
                <a:cxn ang="0">
                  <a:pos x="67" y="92"/>
                </a:cxn>
                <a:cxn ang="0">
                  <a:pos x="40" y="109"/>
                </a:cxn>
                <a:cxn ang="0">
                  <a:pos x="29" y="140"/>
                </a:cxn>
                <a:cxn ang="0">
                  <a:pos x="11" y="132"/>
                </a:cxn>
                <a:cxn ang="0">
                  <a:pos x="11" y="80"/>
                </a:cxn>
                <a:cxn ang="0">
                  <a:pos x="0" y="73"/>
                </a:cxn>
                <a:cxn ang="0">
                  <a:pos x="4" y="61"/>
                </a:cxn>
                <a:cxn ang="0">
                  <a:pos x="29" y="44"/>
                </a:cxn>
                <a:cxn ang="0">
                  <a:pos x="46" y="0"/>
                </a:cxn>
              </a:cxnLst>
              <a:rect l="0" t="0" r="r" b="b"/>
              <a:pathLst>
                <a:path w="161" h="140">
                  <a:moveTo>
                    <a:pt x="46" y="0"/>
                  </a:moveTo>
                  <a:lnTo>
                    <a:pt x="52" y="7"/>
                  </a:lnTo>
                  <a:lnTo>
                    <a:pt x="79" y="13"/>
                  </a:lnTo>
                  <a:lnTo>
                    <a:pt x="107" y="36"/>
                  </a:lnTo>
                  <a:lnTo>
                    <a:pt x="132" y="13"/>
                  </a:lnTo>
                  <a:lnTo>
                    <a:pt x="161" y="25"/>
                  </a:lnTo>
                  <a:lnTo>
                    <a:pt x="146" y="55"/>
                  </a:lnTo>
                  <a:lnTo>
                    <a:pt x="146" y="96"/>
                  </a:lnTo>
                  <a:lnTo>
                    <a:pt x="155" y="103"/>
                  </a:lnTo>
                  <a:lnTo>
                    <a:pt x="148" y="120"/>
                  </a:lnTo>
                  <a:lnTo>
                    <a:pt x="144" y="124"/>
                  </a:lnTo>
                  <a:lnTo>
                    <a:pt x="125" y="96"/>
                  </a:lnTo>
                  <a:lnTo>
                    <a:pt x="67" y="92"/>
                  </a:lnTo>
                  <a:lnTo>
                    <a:pt x="40" y="109"/>
                  </a:lnTo>
                  <a:lnTo>
                    <a:pt x="29" y="140"/>
                  </a:lnTo>
                  <a:lnTo>
                    <a:pt x="11" y="132"/>
                  </a:lnTo>
                  <a:lnTo>
                    <a:pt x="11" y="80"/>
                  </a:lnTo>
                  <a:lnTo>
                    <a:pt x="0" y="73"/>
                  </a:lnTo>
                  <a:lnTo>
                    <a:pt x="4" y="61"/>
                  </a:lnTo>
                  <a:lnTo>
                    <a:pt x="29" y="44"/>
                  </a:lnTo>
                  <a:lnTo>
                    <a:pt x="46" y="0"/>
                  </a:lnTo>
                  <a:close/>
                </a:path>
              </a:pathLst>
            </a:custGeom>
            <a:solidFill>
              <a:schemeClr val="accent2"/>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Freeform 25"/>
            <p:cNvSpPr>
              <a:spLocks noChangeAspect="1"/>
            </p:cNvSpPr>
            <p:nvPr/>
          </p:nvSpPr>
          <p:spPr bwMode="gray">
            <a:xfrm>
              <a:off x="5349797" y="4625409"/>
              <a:ext cx="272659" cy="315659"/>
            </a:xfrm>
            <a:custGeom>
              <a:avLst/>
              <a:gdLst/>
              <a:ahLst/>
              <a:cxnLst>
                <a:cxn ang="0">
                  <a:pos x="33" y="80"/>
                </a:cxn>
                <a:cxn ang="0">
                  <a:pos x="22" y="63"/>
                </a:cxn>
                <a:cxn ang="0">
                  <a:pos x="18" y="23"/>
                </a:cxn>
                <a:cxn ang="0">
                  <a:pos x="24" y="0"/>
                </a:cxn>
                <a:cxn ang="0">
                  <a:pos x="39" y="19"/>
                </a:cxn>
                <a:cxn ang="0">
                  <a:pos x="83" y="44"/>
                </a:cxn>
                <a:cxn ang="0">
                  <a:pos x="125" y="42"/>
                </a:cxn>
                <a:cxn ang="0">
                  <a:pos x="191" y="21"/>
                </a:cxn>
                <a:cxn ang="0">
                  <a:pos x="219" y="65"/>
                </a:cxn>
                <a:cxn ang="0">
                  <a:pos x="166" y="92"/>
                </a:cxn>
                <a:cxn ang="0">
                  <a:pos x="131" y="161"/>
                </a:cxn>
                <a:cxn ang="0">
                  <a:pos x="131" y="205"/>
                </a:cxn>
                <a:cxn ang="0">
                  <a:pos x="79" y="243"/>
                </a:cxn>
                <a:cxn ang="0">
                  <a:pos x="54" y="249"/>
                </a:cxn>
                <a:cxn ang="0">
                  <a:pos x="31" y="280"/>
                </a:cxn>
                <a:cxn ang="0">
                  <a:pos x="8" y="287"/>
                </a:cxn>
                <a:cxn ang="0">
                  <a:pos x="0" y="280"/>
                </a:cxn>
                <a:cxn ang="0">
                  <a:pos x="12" y="243"/>
                </a:cxn>
                <a:cxn ang="0">
                  <a:pos x="8" y="180"/>
                </a:cxn>
                <a:cxn ang="0">
                  <a:pos x="60" y="122"/>
                </a:cxn>
                <a:cxn ang="0">
                  <a:pos x="54" y="92"/>
                </a:cxn>
                <a:cxn ang="0">
                  <a:pos x="33" y="80"/>
                </a:cxn>
              </a:cxnLst>
              <a:rect l="0" t="0" r="r" b="b"/>
              <a:pathLst>
                <a:path w="219" h="287">
                  <a:moveTo>
                    <a:pt x="33" y="80"/>
                  </a:moveTo>
                  <a:lnTo>
                    <a:pt x="22" y="63"/>
                  </a:lnTo>
                  <a:lnTo>
                    <a:pt x="18" y="23"/>
                  </a:lnTo>
                  <a:lnTo>
                    <a:pt x="24" y="0"/>
                  </a:lnTo>
                  <a:lnTo>
                    <a:pt x="39" y="19"/>
                  </a:lnTo>
                  <a:lnTo>
                    <a:pt x="83" y="44"/>
                  </a:lnTo>
                  <a:lnTo>
                    <a:pt x="125" y="42"/>
                  </a:lnTo>
                  <a:lnTo>
                    <a:pt x="191" y="21"/>
                  </a:lnTo>
                  <a:lnTo>
                    <a:pt x="219" y="65"/>
                  </a:lnTo>
                  <a:lnTo>
                    <a:pt x="166" y="92"/>
                  </a:lnTo>
                  <a:lnTo>
                    <a:pt x="131" y="161"/>
                  </a:lnTo>
                  <a:lnTo>
                    <a:pt x="131" y="205"/>
                  </a:lnTo>
                  <a:lnTo>
                    <a:pt x="79" y="243"/>
                  </a:lnTo>
                  <a:lnTo>
                    <a:pt x="54" y="249"/>
                  </a:lnTo>
                  <a:lnTo>
                    <a:pt x="31" y="280"/>
                  </a:lnTo>
                  <a:lnTo>
                    <a:pt x="8" y="287"/>
                  </a:lnTo>
                  <a:lnTo>
                    <a:pt x="0" y="280"/>
                  </a:lnTo>
                  <a:lnTo>
                    <a:pt x="12" y="243"/>
                  </a:lnTo>
                  <a:lnTo>
                    <a:pt x="8" y="180"/>
                  </a:lnTo>
                  <a:lnTo>
                    <a:pt x="60" y="122"/>
                  </a:lnTo>
                  <a:lnTo>
                    <a:pt x="54" y="92"/>
                  </a:lnTo>
                  <a:lnTo>
                    <a:pt x="33" y="80"/>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Freeform 26"/>
            <p:cNvSpPr>
              <a:spLocks noChangeAspect="1"/>
            </p:cNvSpPr>
            <p:nvPr/>
          </p:nvSpPr>
          <p:spPr bwMode="gray">
            <a:xfrm>
              <a:off x="4509714" y="4822696"/>
              <a:ext cx="316873" cy="228581"/>
            </a:xfrm>
            <a:custGeom>
              <a:avLst/>
              <a:gdLst/>
              <a:ahLst/>
              <a:cxnLst>
                <a:cxn ang="0">
                  <a:pos x="176" y="192"/>
                </a:cxn>
                <a:cxn ang="0">
                  <a:pos x="127" y="196"/>
                </a:cxn>
                <a:cxn ang="0">
                  <a:pos x="84" y="209"/>
                </a:cxn>
                <a:cxn ang="0">
                  <a:pos x="80" y="207"/>
                </a:cxn>
                <a:cxn ang="0">
                  <a:pos x="134" y="173"/>
                </a:cxn>
                <a:cxn ang="0">
                  <a:pos x="138" y="165"/>
                </a:cxn>
                <a:cxn ang="0">
                  <a:pos x="115" y="152"/>
                </a:cxn>
                <a:cxn ang="0">
                  <a:pos x="84" y="161"/>
                </a:cxn>
                <a:cxn ang="0">
                  <a:pos x="71" y="148"/>
                </a:cxn>
                <a:cxn ang="0">
                  <a:pos x="61" y="136"/>
                </a:cxn>
                <a:cxn ang="0">
                  <a:pos x="57" y="129"/>
                </a:cxn>
                <a:cxn ang="0">
                  <a:pos x="50" y="173"/>
                </a:cxn>
                <a:cxn ang="0">
                  <a:pos x="38" y="155"/>
                </a:cxn>
                <a:cxn ang="0">
                  <a:pos x="36" y="111"/>
                </a:cxn>
                <a:cxn ang="0">
                  <a:pos x="48" y="88"/>
                </a:cxn>
                <a:cxn ang="0">
                  <a:pos x="34" y="63"/>
                </a:cxn>
                <a:cxn ang="0">
                  <a:pos x="11" y="67"/>
                </a:cxn>
                <a:cxn ang="0">
                  <a:pos x="0" y="63"/>
                </a:cxn>
                <a:cxn ang="0">
                  <a:pos x="17" y="48"/>
                </a:cxn>
                <a:cxn ang="0">
                  <a:pos x="29" y="12"/>
                </a:cxn>
                <a:cxn ang="0">
                  <a:pos x="56" y="0"/>
                </a:cxn>
                <a:cxn ang="0">
                  <a:pos x="77" y="0"/>
                </a:cxn>
                <a:cxn ang="0">
                  <a:pos x="107" y="29"/>
                </a:cxn>
                <a:cxn ang="0">
                  <a:pos x="125" y="36"/>
                </a:cxn>
                <a:cxn ang="0">
                  <a:pos x="144" y="29"/>
                </a:cxn>
                <a:cxn ang="0">
                  <a:pos x="176" y="36"/>
                </a:cxn>
                <a:cxn ang="0">
                  <a:pos x="203" y="29"/>
                </a:cxn>
                <a:cxn ang="0">
                  <a:pos x="213" y="42"/>
                </a:cxn>
                <a:cxn ang="0">
                  <a:pos x="238" y="40"/>
                </a:cxn>
                <a:cxn ang="0">
                  <a:pos x="253" y="42"/>
                </a:cxn>
                <a:cxn ang="0">
                  <a:pos x="234" y="100"/>
                </a:cxn>
                <a:cxn ang="0">
                  <a:pos x="198" y="142"/>
                </a:cxn>
                <a:cxn ang="0">
                  <a:pos x="176" y="192"/>
                </a:cxn>
              </a:cxnLst>
              <a:rect l="0" t="0" r="r" b="b"/>
              <a:pathLst>
                <a:path w="253" h="209">
                  <a:moveTo>
                    <a:pt x="176" y="192"/>
                  </a:moveTo>
                  <a:lnTo>
                    <a:pt x="127" y="196"/>
                  </a:lnTo>
                  <a:lnTo>
                    <a:pt x="84" y="209"/>
                  </a:lnTo>
                  <a:lnTo>
                    <a:pt x="80" y="207"/>
                  </a:lnTo>
                  <a:lnTo>
                    <a:pt x="134" y="173"/>
                  </a:lnTo>
                  <a:lnTo>
                    <a:pt x="138" y="165"/>
                  </a:lnTo>
                  <a:lnTo>
                    <a:pt x="115" y="152"/>
                  </a:lnTo>
                  <a:lnTo>
                    <a:pt x="84" y="161"/>
                  </a:lnTo>
                  <a:lnTo>
                    <a:pt x="71" y="148"/>
                  </a:lnTo>
                  <a:lnTo>
                    <a:pt x="61" y="136"/>
                  </a:lnTo>
                  <a:lnTo>
                    <a:pt x="57" y="129"/>
                  </a:lnTo>
                  <a:lnTo>
                    <a:pt x="50" y="173"/>
                  </a:lnTo>
                  <a:lnTo>
                    <a:pt x="38" y="155"/>
                  </a:lnTo>
                  <a:lnTo>
                    <a:pt x="36" y="111"/>
                  </a:lnTo>
                  <a:lnTo>
                    <a:pt x="48" y="88"/>
                  </a:lnTo>
                  <a:lnTo>
                    <a:pt x="34" y="63"/>
                  </a:lnTo>
                  <a:lnTo>
                    <a:pt x="11" y="67"/>
                  </a:lnTo>
                  <a:lnTo>
                    <a:pt x="0" y="63"/>
                  </a:lnTo>
                  <a:lnTo>
                    <a:pt x="17" y="48"/>
                  </a:lnTo>
                  <a:lnTo>
                    <a:pt x="29" y="12"/>
                  </a:lnTo>
                  <a:lnTo>
                    <a:pt x="56" y="0"/>
                  </a:lnTo>
                  <a:lnTo>
                    <a:pt x="77" y="0"/>
                  </a:lnTo>
                  <a:lnTo>
                    <a:pt x="107" y="29"/>
                  </a:lnTo>
                  <a:lnTo>
                    <a:pt x="125" y="36"/>
                  </a:lnTo>
                  <a:lnTo>
                    <a:pt x="144" y="29"/>
                  </a:lnTo>
                  <a:lnTo>
                    <a:pt x="176" y="36"/>
                  </a:lnTo>
                  <a:lnTo>
                    <a:pt x="203" y="29"/>
                  </a:lnTo>
                  <a:lnTo>
                    <a:pt x="213" y="42"/>
                  </a:lnTo>
                  <a:lnTo>
                    <a:pt x="238" y="40"/>
                  </a:lnTo>
                  <a:lnTo>
                    <a:pt x="253" y="42"/>
                  </a:lnTo>
                  <a:lnTo>
                    <a:pt x="234" y="100"/>
                  </a:lnTo>
                  <a:lnTo>
                    <a:pt x="198" y="142"/>
                  </a:lnTo>
                  <a:lnTo>
                    <a:pt x="176" y="192"/>
                  </a:lnTo>
                  <a:close/>
                </a:path>
              </a:pathLst>
            </a:custGeom>
            <a:solidFill>
              <a:schemeClr val="bg1">
                <a:lumMod val="75000"/>
              </a:schemeClr>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Freeform 27"/>
            <p:cNvSpPr>
              <a:spLocks noChangeAspect="1"/>
            </p:cNvSpPr>
            <p:nvPr/>
          </p:nvSpPr>
          <p:spPr bwMode="gray">
            <a:xfrm>
              <a:off x="4934176" y="4649900"/>
              <a:ext cx="253499" cy="229941"/>
            </a:xfrm>
            <a:custGeom>
              <a:avLst/>
              <a:gdLst/>
              <a:ahLst/>
              <a:cxnLst>
                <a:cxn ang="0">
                  <a:pos x="155" y="32"/>
                </a:cxn>
                <a:cxn ang="0">
                  <a:pos x="138" y="30"/>
                </a:cxn>
                <a:cxn ang="0">
                  <a:pos x="115" y="13"/>
                </a:cxn>
                <a:cxn ang="0">
                  <a:pos x="72" y="17"/>
                </a:cxn>
                <a:cxn ang="0">
                  <a:pos x="42" y="0"/>
                </a:cxn>
                <a:cxn ang="0">
                  <a:pos x="0" y="38"/>
                </a:cxn>
                <a:cxn ang="0">
                  <a:pos x="3" y="80"/>
                </a:cxn>
                <a:cxn ang="0">
                  <a:pos x="7" y="98"/>
                </a:cxn>
                <a:cxn ang="0">
                  <a:pos x="7" y="153"/>
                </a:cxn>
                <a:cxn ang="0">
                  <a:pos x="17" y="182"/>
                </a:cxn>
                <a:cxn ang="0">
                  <a:pos x="23" y="182"/>
                </a:cxn>
                <a:cxn ang="0">
                  <a:pos x="53" y="209"/>
                </a:cxn>
                <a:cxn ang="0">
                  <a:pos x="63" y="199"/>
                </a:cxn>
                <a:cxn ang="0">
                  <a:pos x="74" y="146"/>
                </a:cxn>
                <a:cxn ang="0">
                  <a:pos x="124" y="157"/>
                </a:cxn>
                <a:cxn ang="0">
                  <a:pos x="159" y="146"/>
                </a:cxn>
                <a:cxn ang="0">
                  <a:pos x="163" y="134"/>
                </a:cxn>
                <a:cxn ang="0">
                  <a:pos x="188" y="117"/>
                </a:cxn>
                <a:cxn ang="0">
                  <a:pos x="205" y="73"/>
                </a:cxn>
                <a:cxn ang="0">
                  <a:pos x="155" y="32"/>
                </a:cxn>
              </a:cxnLst>
              <a:rect l="0" t="0" r="r" b="b"/>
              <a:pathLst>
                <a:path w="205" h="209">
                  <a:moveTo>
                    <a:pt x="155" y="32"/>
                  </a:moveTo>
                  <a:lnTo>
                    <a:pt x="138" y="30"/>
                  </a:lnTo>
                  <a:lnTo>
                    <a:pt x="115" y="13"/>
                  </a:lnTo>
                  <a:lnTo>
                    <a:pt x="72" y="17"/>
                  </a:lnTo>
                  <a:lnTo>
                    <a:pt x="42" y="0"/>
                  </a:lnTo>
                  <a:lnTo>
                    <a:pt x="0" y="38"/>
                  </a:lnTo>
                  <a:lnTo>
                    <a:pt x="3" y="80"/>
                  </a:lnTo>
                  <a:lnTo>
                    <a:pt x="7" y="98"/>
                  </a:lnTo>
                  <a:lnTo>
                    <a:pt x="7" y="153"/>
                  </a:lnTo>
                  <a:lnTo>
                    <a:pt x="17" y="182"/>
                  </a:lnTo>
                  <a:lnTo>
                    <a:pt x="23" y="182"/>
                  </a:lnTo>
                  <a:lnTo>
                    <a:pt x="53" y="209"/>
                  </a:lnTo>
                  <a:lnTo>
                    <a:pt x="63" y="199"/>
                  </a:lnTo>
                  <a:lnTo>
                    <a:pt x="74" y="146"/>
                  </a:lnTo>
                  <a:lnTo>
                    <a:pt x="124" y="157"/>
                  </a:lnTo>
                  <a:lnTo>
                    <a:pt x="159" y="146"/>
                  </a:lnTo>
                  <a:lnTo>
                    <a:pt x="163" y="134"/>
                  </a:lnTo>
                  <a:lnTo>
                    <a:pt x="188" y="117"/>
                  </a:lnTo>
                  <a:lnTo>
                    <a:pt x="205" y="73"/>
                  </a:lnTo>
                  <a:lnTo>
                    <a:pt x="155" y="32"/>
                  </a:lnTo>
                  <a:close/>
                </a:path>
              </a:pathLst>
            </a:custGeom>
            <a:solidFill>
              <a:schemeClr val="bg1">
                <a:lumMod val="75000"/>
              </a:schemeClr>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Freeform 28"/>
            <p:cNvSpPr>
              <a:spLocks noChangeAspect="1"/>
            </p:cNvSpPr>
            <p:nvPr/>
          </p:nvSpPr>
          <p:spPr bwMode="gray">
            <a:xfrm>
              <a:off x="4730789" y="4757387"/>
              <a:ext cx="440676" cy="278923"/>
            </a:xfrm>
            <a:custGeom>
              <a:avLst/>
              <a:gdLst/>
              <a:ahLst/>
              <a:cxnLst>
                <a:cxn ang="0">
                  <a:pos x="173" y="0"/>
                </a:cxn>
                <a:cxn ang="0">
                  <a:pos x="173" y="55"/>
                </a:cxn>
                <a:cxn ang="0">
                  <a:pos x="183" y="84"/>
                </a:cxn>
                <a:cxn ang="0">
                  <a:pos x="189" y="84"/>
                </a:cxn>
                <a:cxn ang="0">
                  <a:pos x="219" y="111"/>
                </a:cxn>
                <a:cxn ang="0">
                  <a:pos x="229" y="101"/>
                </a:cxn>
                <a:cxn ang="0">
                  <a:pos x="240" y="48"/>
                </a:cxn>
                <a:cxn ang="0">
                  <a:pos x="290" y="59"/>
                </a:cxn>
                <a:cxn ang="0">
                  <a:pos x="325" y="48"/>
                </a:cxn>
                <a:cxn ang="0">
                  <a:pos x="336" y="55"/>
                </a:cxn>
                <a:cxn ang="0">
                  <a:pos x="336" y="107"/>
                </a:cxn>
                <a:cxn ang="0">
                  <a:pos x="354" y="115"/>
                </a:cxn>
                <a:cxn ang="0">
                  <a:pos x="344" y="136"/>
                </a:cxn>
                <a:cxn ang="0">
                  <a:pos x="356" y="170"/>
                </a:cxn>
                <a:cxn ang="0">
                  <a:pos x="309" y="245"/>
                </a:cxn>
                <a:cxn ang="0">
                  <a:pos x="296" y="255"/>
                </a:cxn>
                <a:cxn ang="0">
                  <a:pos x="285" y="245"/>
                </a:cxn>
                <a:cxn ang="0">
                  <a:pos x="279" y="159"/>
                </a:cxn>
                <a:cxn ang="0">
                  <a:pos x="292" y="147"/>
                </a:cxn>
                <a:cxn ang="0">
                  <a:pos x="302" y="142"/>
                </a:cxn>
                <a:cxn ang="0">
                  <a:pos x="296" y="128"/>
                </a:cxn>
                <a:cxn ang="0">
                  <a:pos x="261" y="119"/>
                </a:cxn>
                <a:cxn ang="0">
                  <a:pos x="229" y="128"/>
                </a:cxn>
                <a:cxn ang="0">
                  <a:pos x="183" y="191"/>
                </a:cxn>
                <a:cxn ang="0">
                  <a:pos x="173" y="220"/>
                </a:cxn>
                <a:cxn ang="0">
                  <a:pos x="148" y="253"/>
                </a:cxn>
                <a:cxn ang="0">
                  <a:pos x="71" y="243"/>
                </a:cxn>
                <a:cxn ang="0">
                  <a:pos x="0" y="251"/>
                </a:cxn>
                <a:cxn ang="0">
                  <a:pos x="22" y="201"/>
                </a:cxn>
                <a:cxn ang="0">
                  <a:pos x="58" y="159"/>
                </a:cxn>
                <a:cxn ang="0">
                  <a:pos x="77" y="101"/>
                </a:cxn>
                <a:cxn ang="0">
                  <a:pos x="148" y="59"/>
                </a:cxn>
                <a:cxn ang="0">
                  <a:pos x="154" y="19"/>
                </a:cxn>
                <a:cxn ang="0">
                  <a:pos x="173" y="0"/>
                </a:cxn>
              </a:cxnLst>
              <a:rect l="0" t="0" r="r" b="b"/>
              <a:pathLst>
                <a:path w="356" h="255">
                  <a:moveTo>
                    <a:pt x="173" y="0"/>
                  </a:moveTo>
                  <a:lnTo>
                    <a:pt x="173" y="55"/>
                  </a:lnTo>
                  <a:lnTo>
                    <a:pt x="183" y="84"/>
                  </a:lnTo>
                  <a:lnTo>
                    <a:pt x="189" y="84"/>
                  </a:lnTo>
                  <a:lnTo>
                    <a:pt x="219" y="111"/>
                  </a:lnTo>
                  <a:lnTo>
                    <a:pt x="229" y="101"/>
                  </a:lnTo>
                  <a:lnTo>
                    <a:pt x="240" y="48"/>
                  </a:lnTo>
                  <a:lnTo>
                    <a:pt x="290" y="59"/>
                  </a:lnTo>
                  <a:lnTo>
                    <a:pt x="325" y="48"/>
                  </a:lnTo>
                  <a:lnTo>
                    <a:pt x="336" y="55"/>
                  </a:lnTo>
                  <a:lnTo>
                    <a:pt x="336" y="107"/>
                  </a:lnTo>
                  <a:lnTo>
                    <a:pt x="354" y="115"/>
                  </a:lnTo>
                  <a:lnTo>
                    <a:pt x="344" y="136"/>
                  </a:lnTo>
                  <a:lnTo>
                    <a:pt x="356" y="170"/>
                  </a:lnTo>
                  <a:lnTo>
                    <a:pt x="309" y="245"/>
                  </a:lnTo>
                  <a:lnTo>
                    <a:pt x="296" y="255"/>
                  </a:lnTo>
                  <a:lnTo>
                    <a:pt x="285" y="245"/>
                  </a:lnTo>
                  <a:lnTo>
                    <a:pt x="279" y="159"/>
                  </a:lnTo>
                  <a:lnTo>
                    <a:pt x="292" y="147"/>
                  </a:lnTo>
                  <a:lnTo>
                    <a:pt x="302" y="142"/>
                  </a:lnTo>
                  <a:lnTo>
                    <a:pt x="296" y="128"/>
                  </a:lnTo>
                  <a:lnTo>
                    <a:pt x="261" y="119"/>
                  </a:lnTo>
                  <a:lnTo>
                    <a:pt x="229" y="128"/>
                  </a:lnTo>
                  <a:lnTo>
                    <a:pt x="183" y="191"/>
                  </a:lnTo>
                  <a:lnTo>
                    <a:pt x="173" y="220"/>
                  </a:lnTo>
                  <a:lnTo>
                    <a:pt x="148" y="253"/>
                  </a:lnTo>
                  <a:lnTo>
                    <a:pt x="71" y="243"/>
                  </a:lnTo>
                  <a:lnTo>
                    <a:pt x="0" y="251"/>
                  </a:lnTo>
                  <a:lnTo>
                    <a:pt x="22" y="201"/>
                  </a:lnTo>
                  <a:lnTo>
                    <a:pt x="58" y="159"/>
                  </a:lnTo>
                  <a:lnTo>
                    <a:pt x="77" y="101"/>
                  </a:lnTo>
                  <a:lnTo>
                    <a:pt x="148" y="59"/>
                  </a:lnTo>
                  <a:lnTo>
                    <a:pt x="154" y="19"/>
                  </a:lnTo>
                  <a:lnTo>
                    <a:pt x="173" y="0"/>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Freeform 29"/>
            <p:cNvSpPr>
              <a:spLocks noChangeAspect="1"/>
            </p:cNvSpPr>
            <p:nvPr/>
          </p:nvSpPr>
          <p:spPr bwMode="gray">
            <a:xfrm>
              <a:off x="4730789" y="4757387"/>
              <a:ext cx="440676" cy="278923"/>
            </a:xfrm>
            <a:custGeom>
              <a:avLst/>
              <a:gdLst/>
              <a:ahLst/>
              <a:cxnLst>
                <a:cxn ang="0">
                  <a:pos x="0" y="251"/>
                </a:cxn>
                <a:cxn ang="0">
                  <a:pos x="22" y="201"/>
                </a:cxn>
                <a:cxn ang="0">
                  <a:pos x="58" y="159"/>
                </a:cxn>
                <a:cxn ang="0">
                  <a:pos x="77" y="101"/>
                </a:cxn>
                <a:cxn ang="0">
                  <a:pos x="148" y="59"/>
                </a:cxn>
                <a:cxn ang="0">
                  <a:pos x="154" y="19"/>
                </a:cxn>
                <a:cxn ang="0">
                  <a:pos x="173" y="0"/>
                </a:cxn>
                <a:cxn ang="0">
                  <a:pos x="173" y="55"/>
                </a:cxn>
                <a:cxn ang="0">
                  <a:pos x="183" y="84"/>
                </a:cxn>
                <a:cxn ang="0">
                  <a:pos x="189" y="84"/>
                </a:cxn>
                <a:cxn ang="0">
                  <a:pos x="219" y="111"/>
                </a:cxn>
                <a:cxn ang="0">
                  <a:pos x="229" y="101"/>
                </a:cxn>
                <a:cxn ang="0">
                  <a:pos x="240" y="48"/>
                </a:cxn>
                <a:cxn ang="0">
                  <a:pos x="290" y="59"/>
                </a:cxn>
                <a:cxn ang="0">
                  <a:pos x="325" y="48"/>
                </a:cxn>
                <a:cxn ang="0">
                  <a:pos x="336" y="55"/>
                </a:cxn>
                <a:cxn ang="0">
                  <a:pos x="336" y="107"/>
                </a:cxn>
                <a:cxn ang="0">
                  <a:pos x="354" y="115"/>
                </a:cxn>
                <a:cxn ang="0">
                  <a:pos x="344" y="136"/>
                </a:cxn>
                <a:cxn ang="0">
                  <a:pos x="356" y="170"/>
                </a:cxn>
                <a:cxn ang="0">
                  <a:pos x="309" y="245"/>
                </a:cxn>
                <a:cxn ang="0">
                  <a:pos x="296" y="255"/>
                </a:cxn>
                <a:cxn ang="0">
                  <a:pos x="285" y="245"/>
                </a:cxn>
                <a:cxn ang="0">
                  <a:pos x="279" y="159"/>
                </a:cxn>
                <a:cxn ang="0">
                  <a:pos x="292" y="147"/>
                </a:cxn>
                <a:cxn ang="0">
                  <a:pos x="302" y="142"/>
                </a:cxn>
                <a:cxn ang="0">
                  <a:pos x="296" y="128"/>
                </a:cxn>
                <a:cxn ang="0">
                  <a:pos x="261" y="119"/>
                </a:cxn>
                <a:cxn ang="0">
                  <a:pos x="229" y="128"/>
                </a:cxn>
                <a:cxn ang="0">
                  <a:pos x="183" y="191"/>
                </a:cxn>
                <a:cxn ang="0">
                  <a:pos x="173" y="220"/>
                </a:cxn>
                <a:cxn ang="0">
                  <a:pos x="148" y="253"/>
                </a:cxn>
                <a:cxn ang="0">
                  <a:pos x="71" y="243"/>
                </a:cxn>
                <a:cxn ang="0">
                  <a:pos x="0" y="251"/>
                </a:cxn>
              </a:cxnLst>
              <a:rect l="0" t="0" r="r" b="b"/>
              <a:pathLst>
                <a:path w="356" h="255">
                  <a:moveTo>
                    <a:pt x="0" y="251"/>
                  </a:moveTo>
                  <a:lnTo>
                    <a:pt x="22" y="201"/>
                  </a:lnTo>
                  <a:lnTo>
                    <a:pt x="58" y="159"/>
                  </a:lnTo>
                  <a:lnTo>
                    <a:pt x="77" y="101"/>
                  </a:lnTo>
                  <a:lnTo>
                    <a:pt x="148" y="59"/>
                  </a:lnTo>
                  <a:lnTo>
                    <a:pt x="154" y="19"/>
                  </a:lnTo>
                  <a:lnTo>
                    <a:pt x="173" y="0"/>
                  </a:lnTo>
                  <a:lnTo>
                    <a:pt x="173" y="55"/>
                  </a:lnTo>
                  <a:lnTo>
                    <a:pt x="183" y="84"/>
                  </a:lnTo>
                  <a:lnTo>
                    <a:pt x="189" y="84"/>
                  </a:lnTo>
                  <a:lnTo>
                    <a:pt x="219" y="111"/>
                  </a:lnTo>
                  <a:lnTo>
                    <a:pt x="229" y="101"/>
                  </a:lnTo>
                  <a:lnTo>
                    <a:pt x="240" y="48"/>
                  </a:lnTo>
                  <a:lnTo>
                    <a:pt x="290" y="59"/>
                  </a:lnTo>
                  <a:lnTo>
                    <a:pt x="325" y="48"/>
                  </a:lnTo>
                  <a:lnTo>
                    <a:pt x="336" y="55"/>
                  </a:lnTo>
                  <a:lnTo>
                    <a:pt x="336" y="107"/>
                  </a:lnTo>
                  <a:lnTo>
                    <a:pt x="354" y="115"/>
                  </a:lnTo>
                  <a:lnTo>
                    <a:pt x="344" y="136"/>
                  </a:lnTo>
                  <a:lnTo>
                    <a:pt x="356" y="170"/>
                  </a:lnTo>
                  <a:lnTo>
                    <a:pt x="309" y="245"/>
                  </a:lnTo>
                  <a:lnTo>
                    <a:pt x="296" y="255"/>
                  </a:lnTo>
                  <a:lnTo>
                    <a:pt x="285" y="245"/>
                  </a:lnTo>
                  <a:lnTo>
                    <a:pt x="279" y="159"/>
                  </a:lnTo>
                  <a:lnTo>
                    <a:pt x="292" y="147"/>
                  </a:lnTo>
                  <a:lnTo>
                    <a:pt x="302" y="142"/>
                  </a:lnTo>
                  <a:lnTo>
                    <a:pt x="296" y="128"/>
                  </a:lnTo>
                  <a:lnTo>
                    <a:pt x="261" y="119"/>
                  </a:lnTo>
                  <a:lnTo>
                    <a:pt x="229" y="128"/>
                  </a:lnTo>
                  <a:lnTo>
                    <a:pt x="183" y="191"/>
                  </a:lnTo>
                  <a:lnTo>
                    <a:pt x="173" y="220"/>
                  </a:lnTo>
                  <a:lnTo>
                    <a:pt x="148" y="253"/>
                  </a:lnTo>
                  <a:lnTo>
                    <a:pt x="71" y="243"/>
                  </a:lnTo>
                  <a:lnTo>
                    <a:pt x="0" y="251"/>
                  </a:lnTo>
                  <a:close/>
                </a:path>
              </a:pathLst>
            </a:custGeom>
            <a:solidFill>
              <a:schemeClr val="bg1">
                <a:lumMod val="75000"/>
              </a:schemeClr>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Freeform 30"/>
            <p:cNvSpPr>
              <a:spLocks noChangeAspect="1"/>
            </p:cNvSpPr>
            <p:nvPr/>
          </p:nvSpPr>
          <p:spPr bwMode="gray">
            <a:xfrm>
              <a:off x="4298956" y="4875759"/>
              <a:ext cx="257920" cy="419065"/>
            </a:xfrm>
            <a:custGeom>
              <a:avLst/>
              <a:gdLst/>
              <a:ahLst/>
              <a:cxnLst>
                <a:cxn ang="0">
                  <a:pos x="19" y="384"/>
                </a:cxn>
                <a:cxn ang="0">
                  <a:pos x="61" y="328"/>
                </a:cxn>
                <a:cxn ang="0">
                  <a:pos x="65" y="301"/>
                </a:cxn>
                <a:cxn ang="0">
                  <a:pos x="86" y="292"/>
                </a:cxn>
                <a:cxn ang="0">
                  <a:pos x="94" y="267"/>
                </a:cxn>
                <a:cxn ang="0">
                  <a:pos x="146" y="242"/>
                </a:cxn>
                <a:cxn ang="0">
                  <a:pos x="171" y="225"/>
                </a:cxn>
                <a:cxn ang="0">
                  <a:pos x="207" y="228"/>
                </a:cxn>
                <a:cxn ang="0">
                  <a:pos x="209" y="200"/>
                </a:cxn>
                <a:cxn ang="0">
                  <a:pos x="167" y="165"/>
                </a:cxn>
                <a:cxn ang="0">
                  <a:pos x="136" y="138"/>
                </a:cxn>
                <a:cxn ang="0">
                  <a:pos x="159" y="65"/>
                </a:cxn>
                <a:cxn ang="0">
                  <a:pos x="182" y="19"/>
                </a:cxn>
                <a:cxn ang="0">
                  <a:pos x="171" y="15"/>
                </a:cxn>
                <a:cxn ang="0">
                  <a:pos x="157" y="0"/>
                </a:cxn>
                <a:cxn ang="0">
                  <a:pos x="125" y="52"/>
                </a:cxn>
                <a:cxn ang="0">
                  <a:pos x="115" y="71"/>
                </a:cxn>
                <a:cxn ang="0">
                  <a:pos x="90" y="88"/>
                </a:cxn>
                <a:cxn ang="0">
                  <a:pos x="65" y="88"/>
                </a:cxn>
                <a:cxn ang="0">
                  <a:pos x="33" y="125"/>
                </a:cxn>
                <a:cxn ang="0">
                  <a:pos x="56" y="161"/>
                </a:cxn>
                <a:cxn ang="0">
                  <a:pos x="81" y="188"/>
                </a:cxn>
                <a:cxn ang="0">
                  <a:pos x="56" y="211"/>
                </a:cxn>
                <a:cxn ang="0">
                  <a:pos x="50" y="226"/>
                </a:cxn>
                <a:cxn ang="0">
                  <a:pos x="61" y="249"/>
                </a:cxn>
                <a:cxn ang="0">
                  <a:pos x="50" y="284"/>
                </a:cxn>
                <a:cxn ang="0">
                  <a:pos x="31" y="326"/>
                </a:cxn>
                <a:cxn ang="0">
                  <a:pos x="0" y="353"/>
                </a:cxn>
                <a:cxn ang="0">
                  <a:pos x="19" y="384"/>
                </a:cxn>
              </a:cxnLst>
              <a:rect l="0" t="0" r="r" b="b"/>
              <a:pathLst>
                <a:path w="209" h="384">
                  <a:moveTo>
                    <a:pt x="19" y="384"/>
                  </a:moveTo>
                  <a:lnTo>
                    <a:pt x="61" y="328"/>
                  </a:lnTo>
                  <a:lnTo>
                    <a:pt x="65" y="301"/>
                  </a:lnTo>
                  <a:lnTo>
                    <a:pt x="86" y="292"/>
                  </a:lnTo>
                  <a:lnTo>
                    <a:pt x="94" y="267"/>
                  </a:lnTo>
                  <a:lnTo>
                    <a:pt x="146" y="242"/>
                  </a:lnTo>
                  <a:lnTo>
                    <a:pt x="171" y="225"/>
                  </a:lnTo>
                  <a:lnTo>
                    <a:pt x="207" y="228"/>
                  </a:lnTo>
                  <a:lnTo>
                    <a:pt x="209" y="200"/>
                  </a:lnTo>
                  <a:lnTo>
                    <a:pt x="167" y="165"/>
                  </a:lnTo>
                  <a:lnTo>
                    <a:pt x="136" y="138"/>
                  </a:lnTo>
                  <a:lnTo>
                    <a:pt x="159" y="65"/>
                  </a:lnTo>
                  <a:lnTo>
                    <a:pt x="182" y="19"/>
                  </a:lnTo>
                  <a:lnTo>
                    <a:pt x="171" y="15"/>
                  </a:lnTo>
                  <a:lnTo>
                    <a:pt x="157" y="0"/>
                  </a:lnTo>
                  <a:lnTo>
                    <a:pt x="125" y="52"/>
                  </a:lnTo>
                  <a:lnTo>
                    <a:pt x="115" y="71"/>
                  </a:lnTo>
                  <a:lnTo>
                    <a:pt x="90" y="88"/>
                  </a:lnTo>
                  <a:lnTo>
                    <a:pt x="65" y="88"/>
                  </a:lnTo>
                  <a:lnTo>
                    <a:pt x="33" y="125"/>
                  </a:lnTo>
                  <a:lnTo>
                    <a:pt x="56" y="161"/>
                  </a:lnTo>
                  <a:lnTo>
                    <a:pt x="81" y="188"/>
                  </a:lnTo>
                  <a:lnTo>
                    <a:pt x="56" y="211"/>
                  </a:lnTo>
                  <a:lnTo>
                    <a:pt x="50" y="226"/>
                  </a:lnTo>
                  <a:lnTo>
                    <a:pt x="61" y="249"/>
                  </a:lnTo>
                  <a:lnTo>
                    <a:pt x="50" y="284"/>
                  </a:lnTo>
                  <a:lnTo>
                    <a:pt x="31" y="326"/>
                  </a:lnTo>
                  <a:lnTo>
                    <a:pt x="0" y="353"/>
                  </a:lnTo>
                  <a:lnTo>
                    <a:pt x="19" y="384"/>
                  </a:lnTo>
                  <a:close/>
                </a:path>
              </a:pathLst>
            </a:custGeom>
            <a:solidFill>
              <a:schemeClr val="bg1">
                <a:lumMod val="75000"/>
              </a:schemeClr>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Freeform 31"/>
            <p:cNvSpPr>
              <a:spLocks noChangeAspect="1"/>
            </p:cNvSpPr>
            <p:nvPr/>
          </p:nvSpPr>
          <p:spPr bwMode="gray">
            <a:xfrm>
              <a:off x="4273902" y="4739698"/>
              <a:ext cx="219601" cy="272120"/>
            </a:xfrm>
            <a:custGeom>
              <a:avLst/>
              <a:gdLst/>
              <a:ahLst/>
              <a:cxnLst>
                <a:cxn ang="0">
                  <a:pos x="50" y="250"/>
                </a:cxn>
                <a:cxn ang="0">
                  <a:pos x="25" y="184"/>
                </a:cxn>
                <a:cxn ang="0">
                  <a:pos x="11" y="165"/>
                </a:cxn>
                <a:cxn ang="0">
                  <a:pos x="21" y="125"/>
                </a:cxn>
                <a:cxn ang="0">
                  <a:pos x="0" y="83"/>
                </a:cxn>
                <a:cxn ang="0">
                  <a:pos x="21" y="67"/>
                </a:cxn>
                <a:cxn ang="0">
                  <a:pos x="40" y="48"/>
                </a:cxn>
                <a:cxn ang="0">
                  <a:pos x="78" y="29"/>
                </a:cxn>
                <a:cxn ang="0">
                  <a:pos x="88" y="0"/>
                </a:cxn>
                <a:cxn ang="0">
                  <a:pos x="115" y="0"/>
                </a:cxn>
                <a:cxn ang="0">
                  <a:pos x="146" y="62"/>
                </a:cxn>
                <a:cxn ang="0">
                  <a:pos x="138" y="113"/>
                </a:cxn>
                <a:cxn ang="0">
                  <a:pos x="172" y="117"/>
                </a:cxn>
                <a:cxn ang="0">
                  <a:pos x="174" y="125"/>
                </a:cxn>
                <a:cxn ang="0">
                  <a:pos x="142" y="177"/>
                </a:cxn>
                <a:cxn ang="0">
                  <a:pos x="132" y="196"/>
                </a:cxn>
                <a:cxn ang="0">
                  <a:pos x="107" y="213"/>
                </a:cxn>
                <a:cxn ang="0">
                  <a:pos x="82" y="213"/>
                </a:cxn>
                <a:cxn ang="0">
                  <a:pos x="50" y="250"/>
                </a:cxn>
              </a:cxnLst>
              <a:rect l="0" t="0" r="r" b="b"/>
              <a:pathLst>
                <a:path w="174" h="250">
                  <a:moveTo>
                    <a:pt x="50" y="250"/>
                  </a:moveTo>
                  <a:lnTo>
                    <a:pt x="25" y="184"/>
                  </a:lnTo>
                  <a:lnTo>
                    <a:pt x="11" y="165"/>
                  </a:lnTo>
                  <a:lnTo>
                    <a:pt x="21" y="125"/>
                  </a:lnTo>
                  <a:lnTo>
                    <a:pt x="0" y="83"/>
                  </a:lnTo>
                  <a:lnTo>
                    <a:pt x="21" y="67"/>
                  </a:lnTo>
                  <a:lnTo>
                    <a:pt x="40" y="48"/>
                  </a:lnTo>
                  <a:lnTo>
                    <a:pt x="78" y="29"/>
                  </a:lnTo>
                  <a:lnTo>
                    <a:pt x="88" y="0"/>
                  </a:lnTo>
                  <a:lnTo>
                    <a:pt x="115" y="0"/>
                  </a:lnTo>
                  <a:lnTo>
                    <a:pt x="146" y="62"/>
                  </a:lnTo>
                  <a:lnTo>
                    <a:pt x="138" y="113"/>
                  </a:lnTo>
                  <a:lnTo>
                    <a:pt x="172" y="117"/>
                  </a:lnTo>
                  <a:lnTo>
                    <a:pt x="174" y="125"/>
                  </a:lnTo>
                  <a:lnTo>
                    <a:pt x="142" y="177"/>
                  </a:lnTo>
                  <a:lnTo>
                    <a:pt x="132" y="196"/>
                  </a:lnTo>
                  <a:lnTo>
                    <a:pt x="107" y="213"/>
                  </a:lnTo>
                  <a:lnTo>
                    <a:pt x="82" y="213"/>
                  </a:lnTo>
                  <a:lnTo>
                    <a:pt x="50" y="250"/>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Freeform 32"/>
            <p:cNvSpPr>
              <a:spLocks noChangeAspect="1"/>
            </p:cNvSpPr>
            <p:nvPr/>
          </p:nvSpPr>
          <p:spPr bwMode="gray">
            <a:xfrm>
              <a:off x="4301904" y="4791400"/>
              <a:ext cx="75165" cy="104766"/>
            </a:xfrm>
            <a:custGeom>
              <a:avLst/>
              <a:gdLst/>
              <a:ahLst/>
              <a:cxnLst>
                <a:cxn ang="0">
                  <a:pos x="36" y="0"/>
                </a:cxn>
                <a:cxn ang="0">
                  <a:pos x="27" y="18"/>
                </a:cxn>
                <a:cxn ang="0">
                  <a:pos x="36" y="0"/>
                </a:cxn>
                <a:cxn ang="0">
                  <a:pos x="61" y="6"/>
                </a:cxn>
                <a:cxn ang="0">
                  <a:pos x="61" y="48"/>
                </a:cxn>
                <a:cxn ang="0">
                  <a:pos x="25" y="96"/>
                </a:cxn>
                <a:cxn ang="0">
                  <a:pos x="8" y="89"/>
                </a:cxn>
                <a:cxn ang="0">
                  <a:pos x="0" y="50"/>
                </a:cxn>
                <a:cxn ang="0">
                  <a:pos x="27" y="18"/>
                </a:cxn>
                <a:cxn ang="0">
                  <a:pos x="36" y="0"/>
                </a:cxn>
              </a:cxnLst>
              <a:rect l="0" t="0" r="r" b="b"/>
              <a:pathLst>
                <a:path w="61" h="96">
                  <a:moveTo>
                    <a:pt x="36" y="0"/>
                  </a:moveTo>
                  <a:lnTo>
                    <a:pt x="27" y="18"/>
                  </a:lnTo>
                  <a:lnTo>
                    <a:pt x="36" y="0"/>
                  </a:lnTo>
                  <a:lnTo>
                    <a:pt x="61" y="6"/>
                  </a:lnTo>
                  <a:lnTo>
                    <a:pt x="61" y="48"/>
                  </a:lnTo>
                  <a:lnTo>
                    <a:pt x="25" y="96"/>
                  </a:lnTo>
                  <a:lnTo>
                    <a:pt x="8" y="89"/>
                  </a:lnTo>
                  <a:lnTo>
                    <a:pt x="0" y="50"/>
                  </a:lnTo>
                  <a:lnTo>
                    <a:pt x="27" y="18"/>
                  </a:lnTo>
                  <a:lnTo>
                    <a:pt x="36" y="0"/>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Freeform 33"/>
            <p:cNvSpPr>
              <a:spLocks noChangeAspect="1"/>
            </p:cNvSpPr>
            <p:nvPr/>
          </p:nvSpPr>
          <p:spPr bwMode="gray">
            <a:xfrm>
              <a:off x="4301904" y="4791400"/>
              <a:ext cx="75165" cy="104766"/>
            </a:xfrm>
            <a:custGeom>
              <a:avLst/>
              <a:gdLst/>
              <a:ahLst/>
              <a:cxnLst>
                <a:cxn ang="0">
                  <a:pos x="36" y="0"/>
                </a:cxn>
                <a:cxn ang="0">
                  <a:pos x="27" y="18"/>
                </a:cxn>
                <a:cxn ang="0">
                  <a:pos x="36" y="0"/>
                </a:cxn>
                <a:cxn ang="0">
                  <a:pos x="61" y="6"/>
                </a:cxn>
                <a:cxn ang="0">
                  <a:pos x="61" y="48"/>
                </a:cxn>
                <a:cxn ang="0">
                  <a:pos x="25" y="96"/>
                </a:cxn>
                <a:cxn ang="0">
                  <a:pos x="8" y="89"/>
                </a:cxn>
                <a:cxn ang="0">
                  <a:pos x="0" y="50"/>
                </a:cxn>
                <a:cxn ang="0">
                  <a:pos x="27" y="18"/>
                </a:cxn>
              </a:cxnLst>
              <a:rect l="0" t="0" r="r" b="b"/>
              <a:pathLst>
                <a:path w="61" h="96">
                  <a:moveTo>
                    <a:pt x="36" y="0"/>
                  </a:moveTo>
                  <a:lnTo>
                    <a:pt x="27" y="18"/>
                  </a:lnTo>
                  <a:lnTo>
                    <a:pt x="36" y="0"/>
                  </a:lnTo>
                  <a:lnTo>
                    <a:pt x="61" y="6"/>
                  </a:lnTo>
                  <a:lnTo>
                    <a:pt x="61" y="48"/>
                  </a:lnTo>
                  <a:lnTo>
                    <a:pt x="25" y="96"/>
                  </a:lnTo>
                  <a:lnTo>
                    <a:pt x="8" y="89"/>
                  </a:lnTo>
                  <a:lnTo>
                    <a:pt x="0" y="50"/>
                  </a:lnTo>
                  <a:lnTo>
                    <a:pt x="27" y="18"/>
                  </a:lnTo>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Freeform 34"/>
            <p:cNvSpPr>
              <a:spLocks noChangeAspect="1"/>
            </p:cNvSpPr>
            <p:nvPr/>
          </p:nvSpPr>
          <p:spPr bwMode="gray">
            <a:xfrm>
              <a:off x="4038087" y="4700243"/>
              <a:ext cx="302135" cy="326543"/>
            </a:xfrm>
            <a:custGeom>
              <a:avLst/>
              <a:gdLst/>
              <a:ahLst/>
              <a:cxnLst>
                <a:cxn ang="0">
                  <a:pos x="178" y="297"/>
                </a:cxn>
                <a:cxn ang="0">
                  <a:pos x="207" y="295"/>
                </a:cxn>
                <a:cxn ang="0">
                  <a:pos x="242" y="284"/>
                </a:cxn>
                <a:cxn ang="0">
                  <a:pos x="217" y="218"/>
                </a:cxn>
                <a:cxn ang="0">
                  <a:pos x="203" y="199"/>
                </a:cxn>
                <a:cxn ang="0">
                  <a:pos x="213" y="159"/>
                </a:cxn>
                <a:cxn ang="0">
                  <a:pos x="192" y="117"/>
                </a:cxn>
                <a:cxn ang="0">
                  <a:pos x="142" y="100"/>
                </a:cxn>
                <a:cxn ang="0">
                  <a:pos x="132" y="71"/>
                </a:cxn>
                <a:cxn ang="0">
                  <a:pos x="102" y="52"/>
                </a:cxn>
                <a:cxn ang="0">
                  <a:pos x="77" y="65"/>
                </a:cxn>
                <a:cxn ang="0">
                  <a:pos x="54" y="46"/>
                </a:cxn>
                <a:cxn ang="0">
                  <a:pos x="75" y="23"/>
                </a:cxn>
                <a:cxn ang="0">
                  <a:pos x="75" y="7"/>
                </a:cxn>
                <a:cxn ang="0">
                  <a:pos x="55" y="0"/>
                </a:cxn>
                <a:cxn ang="0">
                  <a:pos x="0" y="32"/>
                </a:cxn>
                <a:cxn ang="0">
                  <a:pos x="6" y="55"/>
                </a:cxn>
                <a:cxn ang="0">
                  <a:pos x="32" y="69"/>
                </a:cxn>
                <a:cxn ang="0">
                  <a:pos x="36" y="103"/>
                </a:cxn>
                <a:cxn ang="0">
                  <a:pos x="17" y="111"/>
                </a:cxn>
                <a:cxn ang="0">
                  <a:pos x="21" y="128"/>
                </a:cxn>
                <a:cxn ang="0">
                  <a:pos x="46" y="147"/>
                </a:cxn>
                <a:cxn ang="0">
                  <a:pos x="111" y="182"/>
                </a:cxn>
                <a:cxn ang="0">
                  <a:pos x="111" y="199"/>
                </a:cxn>
                <a:cxn ang="0">
                  <a:pos x="138" y="224"/>
                </a:cxn>
                <a:cxn ang="0">
                  <a:pos x="171" y="230"/>
                </a:cxn>
                <a:cxn ang="0">
                  <a:pos x="178" y="247"/>
                </a:cxn>
                <a:cxn ang="0">
                  <a:pos x="178" y="297"/>
                </a:cxn>
              </a:cxnLst>
              <a:rect l="0" t="0" r="r" b="b"/>
              <a:pathLst>
                <a:path w="242" h="297">
                  <a:moveTo>
                    <a:pt x="178" y="297"/>
                  </a:moveTo>
                  <a:lnTo>
                    <a:pt x="207" y="295"/>
                  </a:lnTo>
                  <a:lnTo>
                    <a:pt x="242" y="284"/>
                  </a:lnTo>
                  <a:lnTo>
                    <a:pt x="217" y="218"/>
                  </a:lnTo>
                  <a:lnTo>
                    <a:pt x="203" y="199"/>
                  </a:lnTo>
                  <a:lnTo>
                    <a:pt x="213" y="159"/>
                  </a:lnTo>
                  <a:lnTo>
                    <a:pt x="192" y="117"/>
                  </a:lnTo>
                  <a:lnTo>
                    <a:pt x="142" y="100"/>
                  </a:lnTo>
                  <a:lnTo>
                    <a:pt x="132" y="71"/>
                  </a:lnTo>
                  <a:lnTo>
                    <a:pt x="102" y="52"/>
                  </a:lnTo>
                  <a:lnTo>
                    <a:pt x="77" y="65"/>
                  </a:lnTo>
                  <a:lnTo>
                    <a:pt x="54" y="46"/>
                  </a:lnTo>
                  <a:lnTo>
                    <a:pt x="75" y="23"/>
                  </a:lnTo>
                  <a:lnTo>
                    <a:pt x="75" y="7"/>
                  </a:lnTo>
                  <a:lnTo>
                    <a:pt x="55" y="0"/>
                  </a:lnTo>
                  <a:lnTo>
                    <a:pt x="0" y="32"/>
                  </a:lnTo>
                  <a:lnTo>
                    <a:pt x="6" y="55"/>
                  </a:lnTo>
                  <a:lnTo>
                    <a:pt x="32" y="69"/>
                  </a:lnTo>
                  <a:lnTo>
                    <a:pt x="36" y="103"/>
                  </a:lnTo>
                  <a:lnTo>
                    <a:pt x="17" y="111"/>
                  </a:lnTo>
                  <a:lnTo>
                    <a:pt x="21" y="128"/>
                  </a:lnTo>
                  <a:lnTo>
                    <a:pt x="46" y="147"/>
                  </a:lnTo>
                  <a:lnTo>
                    <a:pt x="111" y="182"/>
                  </a:lnTo>
                  <a:lnTo>
                    <a:pt x="111" y="199"/>
                  </a:lnTo>
                  <a:lnTo>
                    <a:pt x="138" y="224"/>
                  </a:lnTo>
                  <a:lnTo>
                    <a:pt x="171" y="230"/>
                  </a:lnTo>
                  <a:lnTo>
                    <a:pt x="178" y="247"/>
                  </a:lnTo>
                  <a:lnTo>
                    <a:pt x="178" y="297"/>
                  </a:lnTo>
                  <a:close/>
                </a:path>
              </a:pathLst>
            </a:custGeom>
            <a:solidFill>
              <a:schemeClr val="bg1">
                <a:lumMod val="75000"/>
              </a:schemeClr>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Freeform 35"/>
            <p:cNvSpPr>
              <a:spLocks noChangeAspect="1"/>
            </p:cNvSpPr>
            <p:nvPr/>
          </p:nvSpPr>
          <p:spPr bwMode="gray">
            <a:xfrm>
              <a:off x="4214948" y="5011817"/>
              <a:ext cx="184229" cy="250350"/>
            </a:xfrm>
            <a:custGeom>
              <a:avLst/>
              <a:gdLst/>
              <a:ahLst/>
              <a:cxnLst>
                <a:cxn ang="0">
                  <a:pos x="65" y="228"/>
                </a:cxn>
                <a:cxn ang="0">
                  <a:pos x="96" y="201"/>
                </a:cxn>
                <a:cxn ang="0">
                  <a:pos x="115" y="159"/>
                </a:cxn>
                <a:cxn ang="0">
                  <a:pos x="126" y="124"/>
                </a:cxn>
                <a:cxn ang="0">
                  <a:pos x="115" y="101"/>
                </a:cxn>
                <a:cxn ang="0">
                  <a:pos x="121" y="86"/>
                </a:cxn>
                <a:cxn ang="0">
                  <a:pos x="146" y="63"/>
                </a:cxn>
                <a:cxn ang="0">
                  <a:pos x="121" y="36"/>
                </a:cxn>
                <a:cxn ang="0">
                  <a:pos x="98" y="0"/>
                </a:cxn>
                <a:cxn ang="0">
                  <a:pos x="63" y="11"/>
                </a:cxn>
                <a:cxn ang="0">
                  <a:pos x="34" y="13"/>
                </a:cxn>
                <a:cxn ang="0">
                  <a:pos x="17" y="42"/>
                </a:cxn>
                <a:cxn ang="0">
                  <a:pos x="25" y="71"/>
                </a:cxn>
                <a:cxn ang="0">
                  <a:pos x="17" y="92"/>
                </a:cxn>
                <a:cxn ang="0">
                  <a:pos x="34" y="124"/>
                </a:cxn>
                <a:cxn ang="0">
                  <a:pos x="15" y="146"/>
                </a:cxn>
                <a:cxn ang="0">
                  <a:pos x="0" y="169"/>
                </a:cxn>
                <a:cxn ang="0">
                  <a:pos x="13" y="190"/>
                </a:cxn>
                <a:cxn ang="0">
                  <a:pos x="13" y="222"/>
                </a:cxn>
                <a:cxn ang="0">
                  <a:pos x="65" y="228"/>
                </a:cxn>
              </a:cxnLst>
              <a:rect l="0" t="0" r="r" b="b"/>
              <a:pathLst>
                <a:path w="146" h="228">
                  <a:moveTo>
                    <a:pt x="65" y="228"/>
                  </a:moveTo>
                  <a:lnTo>
                    <a:pt x="96" y="201"/>
                  </a:lnTo>
                  <a:lnTo>
                    <a:pt x="115" y="159"/>
                  </a:lnTo>
                  <a:lnTo>
                    <a:pt x="126" y="124"/>
                  </a:lnTo>
                  <a:lnTo>
                    <a:pt x="115" y="101"/>
                  </a:lnTo>
                  <a:lnTo>
                    <a:pt x="121" y="86"/>
                  </a:lnTo>
                  <a:lnTo>
                    <a:pt x="146" y="63"/>
                  </a:lnTo>
                  <a:lnTo>
                    <a:pt x="121" y="36"/>
                  </a:lnTo>
                  <a:lnTo>
                    <a:pt x="98" y="0"/>
                  </a:lnTo>
                  <a:lnTo>
                    <a:pt x="63" y="11"/>
                  </a:lnTo>
                  <a:lnTo>
                    <a:pt x="34" y="13"/>
                  </a:lnTo>
                  <a:lnTo>
                    <a:pt x="17" y="42"/>
                  </a:lnTo>
                  <a:lnTo>
                    <a:pt x="25" y="71"/>
                  </a:lnTo>
                  <a:lnTo>
                    <a:pt x="17" y="92"/>
                  </a:lnTo>
                  <a:lnTo>
                    <a:pt x="34" y="124"/>
                  </a:lnTo>
                  <a:lnTo>
                    <a:pt x="15" y="146"/>
                  </a:lnTo>
                  <a:lnTo>
                    <a:pt x="0" y="169"/>
                  </a:lnTo>
                  <a:lnTo>
                    <a:pt x="13" y="190"/>
                  </a:lnTo>
                  <a:lnTo>
                    <a:pt x="13" y="222"/>
                  </a:lnTo>
                  <a:lnTo>
                    <a:pt x="65" y="228"/>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Freeform 36"/>
            <p:cNvSpPr>
              <a:spLocks noChangeAspect="1"/>
            </p:cNvSpPr>
            <p:nvPr/>
          </p:nvSpPr>
          <p:spPr bwMode="gray">
            <a:xfrm>
              <a:off x="4067564" y="5111143"/>
              <a:ext cx="253499" cy="270759"/>
            </a:xfrm>
            <a:custGeom>
              <a:avLst/>
              <a:gdLst/>
              <a:ahLst/>
              <a:cxnLst>
                <a:cxn ang="0">
                  <a:pos x="203" y="167"/>
                </a:cxn>
                <a:cxn ang="0">
                  <a:pos x="192" y="190"/>
                </a:cxn>
                <a:cxn ang="0">
                  <a:pos x="188" y="213"/>
                </a:cxn>
                <a:cxn ang="0">
                  <a:pos x="153" y="244"/>
                </a:cxn>
                <a:cxn ang="0">
                  <a:pos x="148" y="247"/>
                </a:cxn>
                <a:cxn ang="0">
                  <a:pos x="101" y="217"/>
                </a:cxn>
                <a:cxn ang="0">
                  <a:pos x="61" y="190"/>
                </a:cxn>
                <a:cxn ang="0">
                  <a:pos x="55" y="178"/>
                </a:cxn>
                <a:cxn ang="0">
                  <a:pos x="61" y="171"/>
                </a:cxn>
                <a:cxn ang="0">
                  <a:pos x="0" y="115"/>
                </a:cxn>
                <a:cxn ang="0">
                  <a:pos x="0" y="100"/>
                </a:cxn>
                <a:cxn ang="0">
                  <a:pos x="15" y="80"/>
                </a:cxn>
                <a:cxn ang="0">
                  <a:pos x="9" y="50"/>
                </a:cxn>
                <a:cxn ang="0">
                  <a:pos x="6" y="32"/>
                </a:cxn>
                <a:cxn ang="0">
                  <a:pos x="115" y="4"/>
                </a:cxn>
                <a:cxn ang="0">
                  <a:pos x="136" y="0"/>
                </a:cxn>
                <a:cxn ang="0">
                  <a:pos x="153" y="32"/>
                </a:cxn>
                <a:cxn ang="0">
                  <a:pos x="134" y="54"/>
                </a:cxn>
                <a:cxn ang="0">
                  <a:pos x="119" y="77"/>
                </a:cxn>
                <a:cxn ang="0">
                  <a:pos x="132" y="98"/>
                </a:cxn>
                <a:cxn ang="0">
                  <a:pos x="132" y="130"/>
                </a:cxn>
                <a:cxn ang="0">
                  <a:pos x="184" y="136"/>
                </a:cxn>
                <a:cxn ang="0">
                  <a:pos x="203" y="167"/>
                </a:cxn>
              </a:cxnLst>
              <a:rect l="0" t="0" r="r" b="b"/>
              <a:pathLst>
                <a:path w="203" h="247">
                  <a:moveTo>
                    <a:pt x="203" y="167"/>
                  </a:moveTo>
                  <a:lnTo>
                    <a:pt x="192" y="190"/>
                  </a:lnTo>
                  <a:lnTo>
                    <a:pt x="188" y="213"/>
                  </a:lnTo>
                  <a:lnTo>
                    <a:pt x="153" y="244"/>
                  </a:lnTo>
                  <a:lnTo>
                    <a:pt x="148" y="247"/>
                  </a:lnTo>
                  <a:lnTo>
                    <a:pt x="101" y="217"/>
                  </a:lnTo>
                  <a:lnTo>
                    <a:pt x="61" y="190"/>
                  </a:lnTo>
                  <a:lnTo>
                    <a:pt x="55" y="178"/>
                  </a:lnTo>
                  <a:lnTo>
                    <a:pt x="61" y="171"/>
                  </a:lnTo>
                  <a:lnTo>
                    <a:pt x="0" y="115"/>
                  </a:lnTo>
                  <a:lnTo>
                    <a:pt x="0" y="100"/>
                  </a:lnTo>
                  <a:lnTo>
                    <a:pt x="15" y="80"/>
                  </a:lnTo>
                  <a:lnTo>
                    <a:pt x="9" y="50"/>
                  </a:lnTo>
                  <a:lnTo>
                    <a:pt x="6" y="32"/>
                  </a:lnTo>
                  <a:lnTo>
                    <a:pt x="115" y="4"/>
                  </a:lnTo>
                  <a:lnTo>
                    <a:pt x="136" y="0"/>
                  </a:lnTo>
                  <a:lnTo>
                    <a:pt x="153" y="32"/>
                  </a:lnTo>
                  <a:lnTo>
                    <a:pt x="134" y="54"/>
                  </a:lnTo>
                  <a:lnTo>
                    <a:pt x="119" y="77"/>
                  </a:lnTo>
                  <a:lnTo>
                    <a:pt x="132" y="98"/>
                  </a:lnTo>
                  <a:lnTo>
                    <a:pt x="132" y="130"/>
                  </a:lnTo>
                  <a:lnTo>
                    <a:pt x="184" y="136"/>
                  </a:lnTo>
                  <a:lnTo>
                    <a:pt x="203" y="167"/>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Freeform 37"/>
            <p:cNvSpPr>
              <a:spLocks noChangeAspect="1"/>
            </p:cNvSpPr>
            <p:nvPr/>
          </p:nvSpPr>
          <p:spPr bwMode="gray">
            <a:xfrm>
              <a:off x="4064616" y="4919299"/>
              <a:ext cx="194546" cy="229941"/>
            </a:xfrm>
            <a:custGeom>
              <a:avLst/>
              <a:gdLst/>
              <a:ahLst/>
              <a:cxnLst>
                <a:cxn ang="0">
                  <a:pos x="138" y="177"/>
                </a:cxn>
                <a:cxn ang="0">
                  <a:pos x="117" y="181"/>
                </a:cxn>
                <a:cxn ang="0">
                  <a:pos x="8" y="209"/>
                </a:cxn>
                <a:cxn ang="0">
                  <a:pos x="0" y="192"/>
                </a:cxn>
                <a:cxn ang="0">
                  <a:pos x="69" y="150"/>
                </a:cxn>
                <a:cxn ang="0">
                  <a:pos x="82" y="115"/>
                </a:cxn>
                <a:cxn ang="0">
                  <a:pos x="75" y="85"/>
                </a:cxn>
                <a:cxn ang="0">
                  <a:pos x="96" y="66"/>
                </a:cxn>
                <a:cxn ang="0">
                  <a:pos x="98" y="39"/>
                </a:cxn>
                <a:cxn ang="0">
                  <a:pos x="80" y="12"/>
                </a:cxn>
                <a:cxn ang="0">
                  <a:pos x="88" y="0"/>
                </a:cxn>
                <a:cxn ang="0">
                  <a:pos x="115" y="25"/>
                </a:cxn>
                <a:cxn ang="0">
                  <a:pos x="148" y="31"/>
                </a:cxn>
                <a:cxn ang="0">
                  <a:pos x="155" y="48"/>
                </a:cxn>
                <a:cxn ang="0">
                  <a:pos x="155" y="98"/>
                </a:cxn>
                <a:cxn ang="0">
                  <a:pos x="138" y="127"/>
                </a:cxn>
                <a:cxn ang="0">
                  <a:pos x="146" y="156"/>
                </a:cxn>
                <a:cxn ang="0">
                  <a:pos x="138" y="177"/>
                </a:cxn>
              </a:cxnLst>
              <a:rect l="0" t="0" r="r" b="b"/>
              <a:pathLst>
                <a:path w="155" h="209">
                  <a:moveTo>
                    <a:pt x="138" y="177"/>
                  </a:moveTo>
                  <a:lnTo>
                    <a:pt x="117" y="181"/>
                  </a:lnTo>
                  <a:lnTo>
                    <a:pt x="8" y="209"/>
                  </a:lnTo>
                  <a:lnTo>
                    <a:pt x="0" y="192"/>
                  </a:lnTo>
                  <a:lnTo>
                    <a:pt x="69" y="150"/>
                  </a:lnTo>
                  <a:lnTo>
                    <a:pt x="82" y="115"/>
                  </a:lnTo>
                  <a:lnTo>
                    <a:pt x="75" y="85"/>
                  </a:lnTo>
                  <a:lnTo>
                    <a:pt x="96" y="66"/>
                  </a:lnTo>
                  <a:lnTo>
                    <a:pt x="98" y="39"/>
                  </a:lnTo>
                  <a:lnTo>
                    <a:pt x="80" y="12"/>
                  </a:lnTo>
                  <a:lnTo>
                    <a:pt x="88" y="0"/>
                  </a:lnTo>
                  <a:lnTo>
                    <a:pt x="115" y="25"/>
                  </a:lnTo>
                  <a:lnTo>
                    <a:pt x="148" y="31"/>
                  </a:lnTo>
                  <a:lnTo>
                    <a:pt x="155" y="48"/>
                  </a:lnTo>
                  <a:lnTo>
                    <a:pt x="155" y="98"/>
                  </a:lnTo>
                  <a:lnTo>
                    <a:pt x="138" y="127"/>
                  </a:lnTo>
                  <a:lnTo>
                    <a:pt x="146" y="156"/>
                  </a:lnTo>
                  <a:lnTo>
                    <a:pt x="138" y="177"/>
                  </a:lnTo>
                  <a:close/>
                </a:path>
              </a:pathLst>
            </a:custGeom>
            <a:solidFill>
              <a:schemeClr val="bg1">
                <a:lumMod val="75000"/>
              </a:schemeClr>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Freeform 38"/>
            <p:cNvSpPr>
              <a:spLocks noChangeAspect="1"/>
            </p:cNvSpPr>
            <p:nvPr/>
          </p:nvSpPr>
          <p:spPr bwMode="gray">
            <a:xfrm>
              <a:off x="3868598" y="4738337"/>
              <a:ext cx="316873" cy="293890"/>
            </a:xfrm>
            <a:custGeom>
              <a:avLst/>
              <a:gdLst/>
              <a:ahLst/>
              <a:cxnLst>
                <a:cxn ang="0">
                  <a:pos x="32" y="121"/>
                </a:cxn>
                <a:cxn ang="0">
                  <a:pos x="42" y="121"/>
                </a:cxn>
                <a:cxn ang="0">
                  <a:pos x="55" y="108"/>
                </a:cxn>
                <a:cxn ang="0">
                  <a:pos x="24" y="4"/>
                </a:cxn>
                <a:cxn ang="0">
                  <a:pos x="42" y="0"/>
                </a:cxn>
                <a:cxn ang="0">
                  <a:pos x="136" y="0"/>
                </a:cxn>
                <a:cxn ang="0">
                  <a:pos x="142" y="23"/>
                </a:cxn>
                <a:cxn ang="0">
                  <a:pos x="168" y="37"/>
                </a:cxn>
                <a:cxn ang="0">
                  <a:pos x="172" y="71"/>
                </a:cxn>
                <a:cxn ang="0">
                  <a:pos x="153" y="79"/>
                </a:cxn>
                <a:cxn ang="0">
                  <a:pos x="157" y="96"/>
                </a:cxn>
                <a:cxn ang="0">
                  <a:pos x="182" y="115"/>
                </a:cxn>
                <a:cxn ang="0">
                  <a:pos x="247" y="150"/>
                </a:cxn>
                <a:cxn ang="0">
                  <a:pos x="247" y="167"/>
                </a:cxn>
                <a:cxn ang="0">
                  <a:pos x="239" y="179"/>
                </a:cxn>
                <a:cxn ang="0">
                  <a:pos x="257" y="206"/>
                </a:cxn>
                <a:cxn ang="0">
                  <a:pos x="255" y="233"/>
                </a:cxn>
                <a:cxn ang="0">
                  <a:pos x="234" y="252"/>
                </a:cxn>
                <a:cxn ang="0">
                  <a:pos x="216" y="242"/>
                </a:cxn>
                <a:cxn ang="0">
                  <a:pos x="153" y="271"/>
                </a:cxn>
                <a:cxn ang="0">
                  <a:pos x="67" y="231"/>
                </a:cxn>
                <a:cxn ang="0">
                  <a:pos x="36" y="227"/>
                </a:cxn>
                <a:cxn ang="0">
                  <a:pos x="26" y="227"/>
                </a:cxn>
                <a:cxn ang="0">
                  <a:pos x="13" y="240"/>
                </a:cxn>
                <a:cxn ang="0">
                  <a:pos x="0" y="186"/>
                </a:cxn>
                <a:cxn ang="0">
                  <a:pos x="32" y="121"/>
                </a:cxn>
              </a:cxnLst>
              <a:rect l="0" t="0" r="r" b="b"/>
              <a:pathLst>
                <a:path w="257" h="271">
                  <a:moveTo>
                    <a:pt x="32" y="121"/>
                  </a:moveTo>
                  <a:lnTo>
                    <a:pt x="42" y="121"/>
                  </a:lnTo>
                  <a:lnTo>
                    <a:pt x="55" y="108"/>
                  </a:lnTo>
                  <a:lnTo>
                    <a:pt x="24" y="4"/>
                  </a:lnTo>
                  <a:lnTo>
                    <a:pt x="42" y="0"/>
                  </a:lnTo>
                  <a:lnTo>
                    <a:pt x="136" y="0"/>
                  </a:lnTo>
                  <a:lnTo>
                    <a:pt x="142" y="23"/>
                  </a:lnTo>
                  <a:lnTo>
                    <a:pt x="168" y="37"/>
                  </a:lnTo>
                  <a:lnTo>
                    <a:pt x="172" y="71"/>
                  </a:lnTo>
                  <a:lnTo>
                    <a:pt x="153" y="79"/>
                  </a:lnTo>
                  <a:lnTo>
                    <a:pt x="157" y="96"/>
                  </a:lnTo>
                  <a:lnTo>
                    <a:pt x="182" y="115"/>
                  </a:lnTo>
                  <a:lnTo>
                    <a:pt x="247" y="150"/>
                  </a:lnTo>
                  <a:lnTo>
                    <a:pt x="247" y="167"/>
                  </a:lnTo>
                  <a:lnTo>
                    <a:pt x="239" y="179"/>
                  </a:lnTo>
                  <a:lnTo>
                    <a:pt x="257" y="206"/>
                  </a:lnTo>
                  <a:lnTo>
                    <a:pt x="255" y="233"/>
                  </a:lnTo>
                  <a:lnTo>
                    <a:pt x="234" y="252"/>
                  </a:lnTo>
                  <a:lnTo>
                    <a:pt x="216" y="242"/>
                  </a:lnTo>
                  <a:lnTo>
                    <a:pt x="153" y="271"/>
                  </a:lnTo>
                  <a:lnTo>
                    <a:pt x="67" y="231"/>
                  </a:lnTo>
                  <a:lnTo>
                    <a:pt x="36" y="227"/>
                  </a:lnTo>
                  <a:lnTo>
                    <a:pt x="26" y="227"/>
                  </a:lnTo>
                  <a:lnTo>
                    <a:pt x="13" y="240"/>
                  </a:lnTo>
                  <a:lnTo>
                    <a:pt x="0" y="186"/>
                  </a:lnTo>
                  <a:lnTo>
                    <a:pt x="32" y="121"/>
                  </a:lnTo>
                  <a:close/>
                </a:path>
              </a:pathLst>
            </a:custGeom>
            <a:solidFill>
              <a:schemeClr val="bg1">
                <a:lumMod val="75000"/>
              </a:schemeClr>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Freeform 39"/>
            <p:cNvSpPr>
              <a:spLocks noChangeAspect="1"/>
            </p:cNvSpPr>
            <p:nvPr/>
          </p:nvSpPr>
          <p:spPr bwMode="gray">
            <a:xfrm>
              <a:off x="3566461" y="4741059"/>
              <a:ext cx="371405" cy="164632"/>
            </a:xfrm>
            <a:custGeom>
              <a:avLst/>
              <a:gdLst/>
              <a:ahLst/>
              <a:cxnLst>
                <a:cxn ang="0">
                  <a:pos x="274" y="117"/>
                </a:cxn>
                <a:cxn ang="0">
                  <a:pos x="284" y="117"/>
                </a:cxn>
                <a:cxn ang="0">
                  <a:pos x="297" y="104"/>
                </a:cxn>
                <a:cxn ang="0">
                  <a:pos x="266" y="0"/>
                </a:cxn>
                <a:cxn ang="0">
                  <a:pos x="180" y="27"/>
                </a:cxn>
                <a:cxn ang="0">
                  <a:pos x="99" y="21"/>
                </a:cxn>
                <a:cxn ang="0">
                  <a:pos x="36" y="40"/>
                </a:cxn>
                <a:cxn ang="0">
                  <a:pos x="36" y="83"/>
                </a:cxn>
                <a:cxn ang="0">
                  <a:pos x="9" y="111"/>
                </a:cxn>
                <a:cxn ang="0">
                  <a:pos x="0" y="142"/>
                </a:cxn>
                <a:cxn ang="0">
                  <a:pos x="30" y="152"/>
                </a:cxn>
                <a:cxn ang="0">
                  <a:pos x="105" y="75"/>
                </a:cxn>
                <a:cxn ang="0">
                  <a:pos x="124" y="83"/>
                </a:cxn>
                <a:cxn ang="0">
                  <a:pos x="140" y="100"/>
                </a:cxn>
                <a:cxn ang="0">
                  <a:pos x="147" y="100"/>
                </a:cxn>
                <a:cxn ang="0">
                  <a:pos x="176" y="83"/>
                </a:cxn>
                <a:cxn ang="0">
                  <a:pos x="215" y="92"/>
                </a:cxn>
                <a:cxn ang="0">
                  <a:pos x="224" y="117"/>
                </a:cxn>
                <a:cxn ang="0">
                  <a:pos x="255" y="115"/>
                </a:cxn>
                <a:cxn ang="0">
                  <a:pos x="268" y="111"/>
                </a:cxn>
                <a:cxn ang="0">
                  <a:pos x="272" y="111"/>
                </a:cxn>
                <a:cxn ang="0">
                  <a:pos x="274" y="117"/>
                </a:cxn>
              </a:cxnLst>
              <a:rect l="0" t="0" r="r" b="b"/>
              <a:pathLst>
                <a:path w="297" h="152">
                  <a:moveTo>
                    <a:pt x="274" y="117"/>
                  </a:moveTo>
                  <a:lnTo>
                    <a:pt x="284" y="117"/>
                  </a:lnTo>
                  <a:lnTo>
                    <a:pt x="297" y="104"/>
                  </a:lnTo>
                  <a:lnTo>
                    <a:pt x="266" y="0"/>
                  </a:lnTo>
                  <a:lnTo>
                    <a:pt x="180" y="27"/>
                  </a:lnTo>
                  <a:lnTo>
                    <a:pt x="99" y="21"/>
                  </a:lnTo>
                  <a:lnTo>
                    <a:pt x="36" y="40"/>
                  </a:lnTo>
                  <a:lnTo>
                    <a:pt x="36" y="83"/>
                  </a:lnTo>
                  <a:lnTo>
                    <a:pt x="9" y="111"/>
                  </a:lnTo>
                  <a:lnTo>
                    <a:pt x="0" y="142"/>
                  </a:lnTo>
                  <a:lnTo>
                    <a:pt x="30" y="152"/>
                  </a:lnTo>
                  <a:lnTo>
                    <a:pt x="105" y="75"/>
                  </a:lnTo>
                  <a:lnTo>
                    <a:pt x="124" y="83"/>
                  </a:lnTo>
                  <a:lnTo>
                    <a:pt x="140" y="100"/>
                  </a:lnTo>
                  <a:lnTo>
                    <a:pt x="147" y="100"/>
                  </a:lnTo>
                  <a:lnTo>
                    <a:pt x="176" y="83"/>
                  </a:lnTo>
                  <a:lnTo>
                    <a:pt x="215" y="92"/>
                  </a:lnTo>
                  <a:lnTo>
                    <a:pt x="224" y="117"/>
                  </a:lnTo>
                  <a:lnTo>
                    <a:pt x="255" y="115"/>
                  </a:lnTo>
                  <a:lnTo>
                    <a:pt x="268" y="111"/>
                  </a:lnTo>
                  <a:lnTo>
                    <a:pt x="272" y="111"/>
                  </a:lnTo>
                  <a:lnTo>
                    <a:pt x="274" y="117"/>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Freeform 40"/>
            <p:cNvSpPr>
              <a:spLocks noChangeAspect="1"/>
            </p:cNvSpPr>
            <p:nvPr/>
          </p:nvSpPr>
          <p:spPr bwMode="gray">
            <a:xfrm>
              <a:off x="3603309" y="4822697"/>
              <a:ext cx="305083" cy="255793"/>
            </a:xfrm>
            <a:custGeom>
              <a:avLst/>
              <a:gdLst/>
              <a:ahLst/>
              <a:cxnLst>
                <a:cxn ang="0">
                  <a:pos x="27" y="219"/>
                </a:cxn>
                <a:cxn ang="0">
                  <a:pos x="39" y="226"/>
                </a:cxn>
                <a:cxn ang="0">
                  <a:pos x="46" y="223"/>
                </a:cxn>
                <a:cxn ang="0">
                  <a:pos x="81" y="215"/>
                </a:cxn>
                <a:cxn ang="0">
                  <a:pos x="94" y="234"/>
                </a:cxn>
                <a:cxn ang="0">
                  <a:pos x="125" y="232"/>
                </a:cxn>
                <a:cxn ang="0">
                  <a:pos x="131" y="192"/>
                </a:cxn>
                <a:cxn ang="0">
                  <a:pos x="154" y="198"/>
                </a:cxn>
                <a:cxn ang="0">
                  <a:pos x="183" y="184"/>
                </a:cxn>
                <a:cxn ang="0">
                  <a:pos x="194" y="161"/>
                </a:cxn>
                <a:cxn ang="0">
                  <a:pos x="225" y="161"/>
                </a:cxn>
                <a:cxn ang="0">
                  <a:pos x="212" y="107"/>
                </a:cxn>
                <a:cxn ang="0">
                  <a:pos x="244" y="42"/>
                </a:cxn>
                <a:cxn ang="0">
                  <a:pos x="242" y="36"/>
                </a:cxn>
                <a:cxn ang="0">
                  <a:pos x="238" y="36"/>
                </a:cxn>
                <a:cxn ang="0">
                  <a:pos x="225" y="40"/>
                </a:cxn>
                <a:cxn ang="0">
                  <a:pos x="194" y="42"/>
                </a:cxn>
                <a:cxn ang="0">
                  <a:pos x="185" y="17"/>
                </a:cxn>
                <a:cxn ang="0">
                  <a:pos x="146" y="8"/>
                </a:cxn>
                <a:cxn ang="0">
                  <a:pos x="117" y="25"/>
                </a:cxn>
                <a:cxn ang="0">
                  <a:pos x="110" y="25"/>
                </a:cxn>
                <a:cxn ang="0">
                  <a:pos x="94" y="8"/>
                </a:cxn>
                <a:cxn ang="0">
                  <a:pos x="75" y="0"/>
                </a:cxn>
                <a:cxn ang="0">
                  <a:pos x="0" y="77"/>
                </a:cxn>
                <a:cxn ang="0">
                  <a:pos x="27" y="219"/>
                </a:cxn>
              </a:cxnLst>
              <a:rect l="0" t="0" r="r" b="b"/>
              <a:pathLst>
                <a:path w="244" h="234">
                  <a:moveTo>
                    <a:pt x="27" y="219"/>
                  </a:moveTo>
                  <a:lnTo>
                    <a:pt x="39" y="226"/>
                  </a:lnTo>
                  <a:lnTo>
                    <a:pt x="46" y="223"/>
                  </a:lnTo>
                  <a:lnTo>
                    <a:pt x="81" y="215"/>
                  </a:lnTo>
                  <a:lnTo>
                    <a:pt x="94" y="234"/>
                  </a:lnTo>
                  <a:lnTo>
                    <a:pt x="125" y="232"/>
                  </a:lnTo>
                  <a:lnTo>
                    <a:pt x="131" y="192"/>
                  </a:lnTo>
                  <a:lnTo>
                    <a:pt x="154" y="198"/>
                  </a:lnTo>
                  <a:lnTo>
                    <a:pt x="183" y="184"/>
                  </a:lnTo>
                  <a:lnTo>
                    <a:pt x="194" y="161"/>
                  </a:lnTo>
                  <a:lnTo>
                    <a:pt x="225" y="161"/>
                  </a:lnTo>
                  <a:lnTo>
                    <a:pt x="212" y="107"/>
                  </a:lnTo>
                  <a:lnTo>
                    <a:pt x="244" y="42"/>
                  </a:lnTo>
                  <a:lnTo>
                    <a:pt x="242" y="36"/>
                  </a:lnTo>
                  <a:lnTo>
                    <a:pt x="238" y="36"/>
                  </a:lnTo>
                  <a:lnTo>
                    <a:pt x="225" y="40"/>
                  </a:lnTo>
                  <a:lnTo>
                    <a:pt x="194" y="42"/>
                  </a:lnTo>
                  <a:lnTo>
                    <a:pt x="185" y="17"/>
                  </a:lnTo>
                  <a:lnTo>
                    <a:pt x="146" y="8"/>
                  </a:lnTo>
                  <a:lnTo>
                    <a:pt x="117" y="25"/>
                  </a:lnTo>
                  <a:lnTo>
                    <a:pt x="110" y="25"/>
                  </a:lnTo>
                  <a:lnTo>
                    <a:pt x="94" y="8"/>
                  </a:lnTo>
                  <a:lnTo>
                    <a:pt x="75" y="0"/>
                  </a:lnTo>
                  <a:lnTo>
                    <a:pt x="0" y="77"/>
                  </a:lnTo>
                  <a:lnTo>
                    <a:pt x="27" y="219"/>
                  </a:lnTo>
                  <a:close/>
                </a:path>
              </a:pathLst>
            </a:custGeom>
            <a:solidFill>
              <a:schemeClr val="bg1">
                <a:lumMod val="75000"/>
              </a:schemeClr>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Freeform 41"/>
            <p:cNvSpPr>
              <a:spLocks noChangeAspect="1"/>
            </p:cNvSpPr>
            <p:nvPr/>
          </p:nvSpPr>
          <p:spPr bwMode="gray">
            <a:xfrm>
              <a:off x="3170003" y="4745142"/>
              <a:ext cx="442149" cy="357837"/>
            </a:xfrm>
            <a:custGeom>
              <a:avLst/>
              <a:gdLst/>
              <a:ahLst/>
              <a:cxnLst>
                <a:cxn ang="0">
                  <a:pos x="321" y="138"/>
                </a:cxn>
                <a:cxn ang="0">
                  <a:pos x="330" y="107"/>
                </a:cxn>
                <a:cxn ang="0">
                  <a:pos x="357" y="79"/>
                </a:cxn>
                <a:cxn ang="0">
                  <a:pos x="357" y="36"/>
                </a:cxn>
                <a:cxn ang="0">
                  <a:pos x="342" y="25"/>
                </a:cxn>
                <a:cxn ang="0">
                  <a:pos x="334" y="4"/>
                </a:cxn>
                <a:cxn ang="0">
                  <a:pos x="326" y="6"/>
                </a:cxn>
                <a:cxn ang="0">
                  <a:pos x="300" y="0"/>
                </a:cxn>
                <a:cxn ang="0">
                  <a:pos x="209" y="36"/>
                </a:cxn>
                <a:cxn ang="0">
                  <a:pos x="204" y="60"/>
                </a:cxn>
                <a:cxn ang="0">
                  <a:pos x="8" y="225"/>
                </a:cxn>
                <a:cxn ang="0">
                  <a:pos x="0" y="226"/>
                </a:cxn>
                <a:cxn ang="0">
                  <a:pos x="0" y="280"/>
                </a:cxn>
                <a:cxn ang="0">
                  <a:pos x="12" y="297"/>
                </a:cxn>
                <a:cxn ang="0">
                  <a:pos x="16" y="326"/>
                </a:cxn>
                <a:cxn ang="0">
                  <a:pos x="52" y="326"/>
                </a:cxn>
                <a:cxn ang="0">
                  <a:pos x="75" y="296"/>
                </a:cxn>
                <a:cxn ang="0">
                  <a:pos x="88" y="249"/>
                </a:cxn>
                <a:cxn ang="0">
                  <a:pos x="115" y="213"/>
                </a:cxn>
                <a:cxn ang="0">
                  <a:pos x="211" y="190"/>
                </a:cxn>
                <a:cxn ang="0">
                  <a:pos x="255" y="138"/>
                </a:cxn>
                <a:cxn ang="0">
                  <a:pos x="321" y="138"/>
                </a:cxn>
              </a:cxnLst>
              <a:rect l="0" t="0" r="r" b="b"/>
              <a:pathLst>
                <a:path w="357" h="326">
                  <a:moveTo>
                    <a:pt x="321" y="138"/>
                  </a:moveTo>
                  <a:lnTo>
                    <a:pt x="330" y="107"/>
                  </a:lnTo>
                  <a:lnTo>
                    <a:pt x="357" y="79"/>
                  </a:lnTo>
                  <a:lnTo>
                    <a:pt x="357" y="36"/>
                  </a:lnTo>
                  <a:lnTo>
                    <a:pt x="342" y="25"/>
                  </a:lnTo>
                  <a:lnTo>
                    <a:pt x="334" y="4"/>
                  </a:lnTo>
                  <a:lnTo>
                    <a:pt x="326" y="6"/>
                  </a:lnTo>
                  <a:lnTo>
                    <a:pt x="300" y="0"/>
                  </a:lnTo>
                  <a:lnTo>
                    <a:pt x="209" y="36"/>
                  </a:lnTo>
                  <a:lnTo>
                    <a:pt x="204" y="60"/>
                  </a:lnTo>
                  <a:lnTo>
                    <a:pt x="8" y="225"/>
                  </a:lnTo>
                  <a:lnTo>
                    <a:pt x="0" y="226"/>
                  </a:lnTo>
                  <a:lnTo>
                    <a:pt x="0" y="280"/>
                  </a:lnTo>
                  <a:lnTo>
                    <a:pt x="12" y="297"/>
                  </a:lnTo>
                  <a:lnTo>
                    <a:pt x="16" y="326"/>
                  </a:lnTo>
                  <a:lnTo>
                    <a:pt x="52" y="326"/>
                  </a:lnTo>
                  <a:lnTo>
                    <a:pt x="75" y="296"/>
                  </a:lnTo>
                  <a:lnTo>
                    <a:pt x="88" y="249"/>
                  </a:lnTo>
                  <a:lnTo>
                    <a:pt x="115" y="213"/>
                  </a:lnTo>
                  <a:lnTo>
                    <a:pt x="211" y="190"/>
                  </a:lnTo>
                  <a:lnTo>
                    <a:pt x="255" y="138"/>
                  </a:lnTo>
                  <a:lnTo>
                    <a:pt x="321" y="138"/>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Freeform 42"/>
            <p:cNvSpPr>
              <a:spLocks noChangeAspect="1"/>
            </p:cNvSpPr>
            <p:nvPr/>
          </p:nvSpPr>
          <p:spPr bwMode="gray">
            <a:xfrm>
              <a:off x="2916502" y="4992771"/>
              <a:ext cx="377301" cy="234023"/>
            </a:xfrm>
            <a:custGeom>
              <a:avLst/>
              <a:gdLst/>
              <a:ahLst/>
              <a:cxnLst>
                <a:cxn ang="0">
                  <a:pos x="305" y="119"/>
                </a:cxn>
                <a:cxn ang="0">
                  <a:pos x="297" y="156"/>
                </a:cxn>
                <a:cxn ang="0">
                  <a:pos x="288" y="175"/>
                </a:cxn>
                <a:cxn ang="0">
                  <a:pos x="274" y="215"/>
                </a:cxn>
                <a:cxn ang="0">
                  <a:pos x="211" y="185"/>
                </a:cxn>
                <a:cxn ang="0">
                  <a:pos x="186" y="160"/>
                </a:cxn>
                <a:cxn ang="0">
                  <a:pos x="144" y="177"/>
                </a:cxn>
                <a:cxn ang="0">
                  <a:pos x="121" y="175"/>
                </a:cxn>
                <a:cxn ang="0">
                  <a:pos x="121" y="169"/>
                </a:cxn>
                <a:cxn ang="0">
                  <a:pos x="111" y="169"/>
                </a:cxn>
                <a:cxn ang="0">
                  <a:pos x="88" y="189"/>
                </a:cxn>
                <a:cxn ang="0">
                  <a:pos x="34" y="164"/>
                </a:cxn>
                <a:cxn ang="0">
                  <a:pos x="11" y="177"/>
                </a:cxn>
                <a:cxn ang="0">
                  <a:pos x="0" y="141"/>
                </a:cxn>
                <a:cxn ang="0">
                  <a:pos x="13" y="119"/>
                </a:cxn>
                <a:cxn ang="0">
                  <a:pos x="4" y="94"/>
                </a:cxn>
                <a:cxn ang="0">
                  <a:pos x="23" y="77"/>
                </a:cxn>
                <a:cxn ang="0">
                  <a:pos x="27" y="64"/>
                </a:cxn>
                <a:cxn ang="0">
                  <a:pos x="53" y="64"/>
                </a:cxn>
                <a:cxn ang="0">
                  <a:pos x="69" y="68"/>
                </a:cxn>
                <a:cxn ang="0">
                  <a:pos x="78" y="60"/>
                </a:cxn>
                <a:cxn ang="0">
                  <a:pos x="92" y="71"/>
                </a:cxn>
                <a:cxn ang="0">
                  <a:pos x="163" y="23"/>
                </a:cxn>
                <a:cxn ang="0">
                  <a:pos x="176" y="6"/>
                </a:cxn>
                <a:cxn ang="0">
                  <a:pos x="203" y="0"/>
                </a:cxn>
                <a:cxn ang="0">
                  <a:pos x="203" y="54"/>
                </a:cxn>
                <a:cxn ang="0">
                  <a:pos x="215" y="71"/>
                </a:cxn>
                <a:cxn ang="0">
                  <a:pos x="219" y="100"/>
                </a:cxn>
                <a:cxn ang="0">
                  <a:pos x="255" y="100"/>
                </a:cxn>
                <a:cxn ang="0">
                  <a:pos x="278" y="70"/>
                </a:cxn>
                <a:cxn ang="0">
                  <a:pos x="290" y="110"/>
                </a:cxn>
                <a:cxn ang="0">
                  <a:pos x="305" y="119"/>
                </a:cxn>
              </a:cxnLst>
              <a:rect l="0" t="0" r="r" b="b"/>
              <a:pathLst>
                <a:path w="305" h="215">
                  <a:moveTo>
                    <a:pt x="305" y="119"/>
                  </a:moveTo>
                  <a:lnTo>
                    <a:pt x="297" y="156"/>
                  </a:lnTo>
                  <a:lnTo>
                    <a:pt x="288" y="175"/>
                  </a:lnTo>
                  <a:lnTo>
                    <a:pt x="274" y="215"/>
                  </a:lnTo>
                  <a:lnTo>
                    <a:pt x="211" y="185"/>
                  </a:lnTo>
                  <a:lnTo>
                    <a:pt x="186" y="160"/>
                  </a:lnTo>
                  <a:lnTo>
                    <a:pt x="144" y="177"/>
                  </a:lnTo>
                  <a:lnTo>
                    <a:pt x="121" y="175"/>
                  </a:lnTo>
                  <a:lnTo>
                    <a:pt x="121" y="169"/>
                  </a:lnTo>
                  <a:lnTo>
                    <a:pt x="111" y="169"/>
                  </a:lnTo>
                  <a:lnTo>
                    <a:pt x="88" y="189"/>
                  </a:lnTo>
                  <a:lnTo>
                    <a:pt x="34" y="164"/>
                  </a:lnTo>
                  <a:lnTo>
                    <a:pt x="11" y="177"/>
                  </a:lnTo>
                  <a:lnTo>
                    <a:pt x="0" y="141"/>
                  </a:lnTo>
                  <a:lnTo>
                    <a:pt x="13" y="119"/>
                  </a:lnTo>
                  <a:lnTo>
                    <a:pt x="4" y="94"/>
                  </a:lnTo>
                  <a:lnTo>
                    <a:pt x="23" y="77"/>
                  </a:lnTo>
                  <a:lnTo>
                    <a:pt x="27" y="64"/>
                  </a:lnTo>
                  <a:lnTo>
                    <a:pt x="53" y="64"/>
                  </a:lnTo>
                  <a:lnTo>
                    <a:pt x="69" y="68"/>
                  </a:lnTo>
                  <a:lnTo>
                    <a:pt x="78" y="60"/>
                  </a:lnTo>
                  <a:lnTo>
                    <a:pt x="92" y="71"/>
                  </a:lnTo>
                  <a:lnTo>
                    <a:pt x="163" y="23"/>
                  </a:lnTo>
                  <a:lnTo>
                    <a:pt x="176" y="6"/>
                  </a:lnTo>
                  <a:lnTo>
                    <a:pt x="203" y="0"/>
                  </a:lnTo>
                  <a:lnTo>
                    <a:pt x="203" y="54"/>
                  </a:lnTo>
                  <a:lnTo>
                    <a:pt x="215" y="71"/>
                  </a:lnTo>
                  <a:lnTo>
                    <a:pt x="219" y="100"/>
                  </a:lnTo>
                  <a:lnTo>
                    <a:pt x="255" y="100"/>
                  </a:lnTo>
                  <a:lnTo>
                    <a:pt x="278" y="70"/>
                  </a:lnTo>
                  <a:lnTo>
                    <a:pt x="290" y="110"/>
                  </a:lnTo>
                  <a:lnTo>
                    <a:pt x="305" y="119"/>
                  </a:lnTo>
                  <a:close/>
                </a:path>
              </a:pathLst>
            </a:custGeom>
            <a:solidFill>
              <a:schemeClr val="accent2"/>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Freeform 43"/>
            <p:cNvSpPr>
              <a:spLocks noChangeAspect="1"/>
            </p:cNvSpPr>
            <p:nvPr/>
          </p:nvSpPr>
          <p:spPr bwMode="gray">
            <a:xfrm>
              <a:off x="3299698" y="5165568"/>
              <a:ext cx="397934" cy="361919"/>
            </a:xfrm>
            <a:custGeom>
              <a:avLst/>
              <a:gdLst/>
              <a:ahLst/>
              <a:cxnLst>
                <a:cxn ang="0">
                  <a:pos x="82" y="332"/>
                </a:cxn>
                <a:cxn ang="0">
                  <a:pos x="63" y="314"/>
                </a:cxn>
                <a:cxn ang="0">
                  <a:pos x="36" y="314"/>
                </a:cxn>
                <a:cxn ang="0">
                  <a:pos x="38" y="297"/>
                </a:cxn>
                <a:cxn ang="0">
                  <a:pos x="25" y="288"/>
                </a:cxn>
                <a:cxn ang="0">
                  <a:pos x="36" y="272"/>
                </a:cxn>
                <a:cxn ang="0">
                  <a:pos x="27" y="245"/>
                </a:cxn>
                <a:cxn ang="0">
                  <a:pos x="44" y="236"/>
                </a:cxn>
                <a:cxn ang="0">
                  <a:pos x="38" y="222"/>
                </a:cxn>
                <a:cxn ang="0">
                  <a:pos x="21" y="203"/>
                </a:cxn>
                <a:cxn ang="0">
                  <a:pos x="23" y="180"/>
                </a:cxn>
                <a:cxn ang="0">
                  <a:pos x="0" y="167"/>
                </a:cxn>
                <a:cxn ang="0">
                  <a:pos x="55" y="121"/>
                </a:cxn>
                <a:cxn ang="0">
                  <a:pos x="98" y="78"/>
                </a:cxn>
                <a:cxn ang="0">
                  <a:pos x="107" y="38"/>
                </a:cxn>
                <a:cxn ang="0">
                  <a:pos x="155" y="0"/>
                </a:cxn>
                <a:cxn ang="0">
                  <a:pos x="186" y="48"/>
                </a:cxn>
                <a:cxn ang="0">
                  <a:pos x="272" y="38"/>
                </a:cxn>
                <a:cxn ang="0">
                  <a:pos x="290" y="21"/>
                </a:cxn>
                <a:cxn ang="0">
                  <a:pos x="320" y="44"/>
                </a:cxn>
                <a:cxn ang="0">
                  <a:pos x="314" y="75"/>
                </a:cxn>
                <a:cxn ang="0">
                  <a:pos x="291" y="78"/>
                </a:cxn>
                <a:cxn ang="0">
                  <a:pos x="249" y="90"/>
                </a:cxn>
                <a:cxn ang="0">
                  <a:pos x="224" y="94"/>
                </a:cxn>
                <a:cxn ang="0">
                  <a:pos x="192" y="136"/>
                </a:cxn>
                <a:cxn ang="0">
                  <a:pos x="174" y="167"/>
                </a:cxn>
                <a:cxn ang="0">
                  <a:pos x="136" y="182"/>
                </a:cxn>
                <a:cxn ang="0">
                  <a:pos x="132" y="224"/>
                </a:cxn>
                <a:cxn ang="0">
                  <a:pos x="100" y="261"/>
                </a:cxn>
                <a:cxn ang="0">
                  <a:pos x="92" y="261"/>
                </a:cxn>
                <a:cxn ang="0">
                  <a:pos x="82" y="265"/>
                </a:cxn>
                <a:cxn ang="0">
                  <a:pos x="86" y="312"/>
                </a:cxn>
                <a:cxn ang="0">
                  <a:pos x="82" y="332"/>
                </a:cxn>
              </a:cxnLst>
              <a:rect l="0" t="0" r="r" b="b"/>
              <a:pathLst>
                <a:path w="320" h="332">
                  <a:moveTo>
                    <a:pt x="82" y="332"/>
                  </a:moveTo>
                  <a:lnTo>
                    <a:pt x="63" y="314"/>
                  </a:lnTo>
                  <a:lnTo>
                    <a:pt x="36" y="314"/>
                  </a:lnTo>
                  <a:lnTo>
                    <a:pt x="38" y="297"/>
                  </a:lnTo>
                  <a:lnTo>
                    <a:pt x="25" y="288"/>
                  </a:lnTo>
                  <a:lnTo>
                    <a:pt x="36" y="272"/>
                  </a:lnTo>
                  <a:lnTo>
                    <a:pt x="27" y="245"/>
                  </a:lnTo>
                  <a:lnTo>
                    <a:pt x="44" y="236"/>
                  </a:lnTo>
                  <a:lnTo>
                    <a:pt x="38" y="222"/>
                  </a:lnTo>
                  <a:lnTo>
                    <a:pt x="21" y="203"/>
                  </a:lnTo>
                  <a:lnTo>
                    <a:pt x="23" y="180"/>
                  </a:lnTo>
                  <a:lnTo>
                    <a:pt x="0" y="167"/>
                  </a:lnTo>
                  <a:lnTo>
                    <a:pt x="55" y="121"/>
                  </a:lnTo>
                  <a:lnTo>
                    <a:pt x="98" y="78"/>
                  </a:lnTo>
                  <a:lnTo>
                    <a:pt x="107" y="38"/>
                  </a:lnTo>
                  <a:lnTo>
                    <a:pt x="155" y="0"/>
                  </a:lnTo>
                  <a:lnTo>
                    <a:pt x="186" y="48"/>
                  </a:lnTo>
                  <a:lnTo>
                    <a:pt x="272" y="38"/>
                  </a:lnTo>
                  <a:lnTo>
                    <a:pt x="290" y="21"/>
                  </a:lnTo>
                  <a:lnTo>
                    <a:pt x="320" y="44"/>
                  </a:lnTo>
                  <a:lnTo>
                    <a:pt x="314" y="75"/>
                  </a:lnTo>
                  <a:lnTo>
                    <a:pt x="291" y="78"/>
                  </a:lnTo>
                  <a:lnTo>
                    <a:pt x="249" y="90"/>
                  </a:lnTo>
                  <a:lnTo>
                    <a:pt x="224" y="94"/>
                  </a:lnTo>
                  <a:lnTo>
                    <a:pt x="192" y="136"/>
                  </a:lnTo>
                  <a:lnTo>
                    <a:pt x="174" y="167"/>
                  </a:lnTo>
                  <a:lnTo>
                    <a:pt x="136" y="182"/>
                  </a:lnTo>
                  <a:lnTo>
                    <a:pt x="132" y="224"/>
                  </a:lnTo>
                  <a:lnTo>
                    <a:pt x="100" y="261"/>
                  </a:lnTo>
                  <a:lnTo>
                    <a:pt x="92" y="261"/>
                  </a:lnTo>
                  <a:lnTo>
                    <a:pt x="82" y="265"/>
                  </a:lnTo>
                  <a:lnTo>
                    <a:pt x="86" y="312"/>
                  </a:lnTo>
                  <a:lnTo>
                    <a:pt x="82" y="332"/>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Freeform 44"/>
            <p:cNvSpPr>
              <a:spLocks noChangeAspect="1"/>
            </p:cNvSpPr>
            <p:nvPr/>
          </p:nvSpPr>
          <p:spPr bwMode="gray">
            <a:xfrm>
              <a:off x="3660788" y="5100257"/>
              <a:ext cx="247604" cy="114290"/>
            </a:xfrm>
            <a:custGeom>
              <a:avLst/>
              <a:gdLst/>
              <a:ahLst/>
              <a:cxnLst>
                <a:cxn ang="0">
                  <a:pos x="199" y="50"/>
                </a:cxn>
                <a:cxn ang="0">
                  <a:pos x="199" y="56"/>
                </a:cxn>
                <a:cxn ang="0">
                  <a:pos x="153" y="66"/>
                </a:cxn>
                <a:cxn ang="0">
                  <a:pos x="132" y="67"/>
                </a:cxn>
                <a:cxn ang="0">
                  <a:pos x="109" y="83"/>
                </a:cxn>
                <a:cxn ang="0">
                  <a:pos x="78" y="77"/>
                </a:cxn>
                <a:cxn ang="0">
                  <a:pos x="30" y="106"/>
                </a:cxn>
                <a:cxn ang="0">
                  <a:pos x="0" y="83"/>
                </a:cxn>
                <a:cxn ang="0">
                  <a:pos x="9" y="71"/>
                </a:cxn>
                <a:cxn ang="0">
                  <a:pos x="9" y="35"/>
                </a:cxn>
                <a:cxn ang="0">
                  <a:pos x="49" y="23"/>
                </a:cxn>
                <a:cxn ang="0">
                  <a:pos x="72" y="0"/>
                </a:cxn>
                <a:cxn ang="0">
                  <a:pos x="113" y="16"/>
                </a:cxn>
                <a:cxn ang="0">
                  <a:pos x="140" y="10"/>
                </a:cxn>
                <a:cxn ang="0">
                  <a:pos x="168" y="35"/>
                </a:cxn>
                <a:cxn ang="0">
                  <a:pos x="199" y="50"/>
                </a:cxn>
              </a:cxnLst>
              <a:rect l="0" t="0" r="r" b="b"/>
              <a:pathLst>
                <a:path w="199" h="106">
                  <a:moveTo>
                    <a:pt x="199" y="50"/>
                  </a:moveTo>
                  <a:lnTo>
                    <a:pt x="199" y="56"/>
                  </a:lnTo>
                  <a:lnTo>
                    <a:pt x="153" y="66"/>
                  </a:lnTo>
                  <a:lnTo>
                    <a:pt x="132" y="67"/>
                  </a:lnTo>
                  <a:lnTo>
                    <a:pt x="109" y="83"/>
                  </a:lnTo>
                  <a:lnTo>
                    <a:pt x="78" y="77"/>
                  </a:lnTo>
                  <a:lnTo>
                    <a:pt x="30" y="106"/>
                  </a:lnTo>
                  <a:lnTo>
                    <a:pt x="0" y="83"/>
                  </a:lnTo>
                  <a:lnTo>
                    <a:pt x="9" y="71"/>
                  </a:lnTo>
                  <a:lnTo>
                    <a:pt x="9" y="35"/>
                  </a:lnTo>
                  <a:lnTo>
                    <a:pt x="49" y="23"/>
                  </a:lnTo>
                  <a:lnTo>
                    <a:pt x="72" y="0"/>
                  </a:lnTo>
                  <a:lnTo>
                    <a:pt x="113" y="16"/>
                  </a:lnTo>
                  <a:lnTo>
                    <a:pt x="140" y="10"/>
                  </a:lnTo>
                  <a:lnTo>
                    <a:pt x="168" y="35"/>
                  </a:lnTo>
                  <a:lnTo>
                    <a:pt x="199" y="50"/>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Freeform 45"/>
            <p:cNvSpPr>
              <a:spLocks noChangeAspect="1"/>
            </p:cNvSpPr>
            <p:nvPr/>
          </p:nvSpPr>
          <p:spPr bwMode="gray">
            <a:xfrm>
              <a:off x="3693211" y="5145158"/>
              <a:ext cx="271185" cy="202729"/>
            </a:xfrm>
            <a:custGeom>
              <a:avLst/>
              <a:gdLst/>
              <a:ahLst/>
              <a:cxnLst>
                <a:cxn ang="0">
                  <a:pos x="175" y="7"/>
                </a:cxn>
                <a:cxn ang="0">
                  <a:pos x="196" y="0"/>
                </a:cxn>
                <a:cxn ang="0">
                  <a:pos x="200" y="9"/>
                </a:cxn>
                <a:cxn ang="0">
                  <a:pos x="187" y="44"/>
                </a:cxn>
                <a:cxn ang="0">
                  <a:pos x="221" y="105"/>
                </a:cxn>
                <a:cxn ang="0">
                  <a:pos x="127" y="184"/>
                </a:cxn>
                <a:cxn ang="0">
                  <a:pos x="96" y="149"/>
                </a:cxn>
                <a:cxn ang="0">
                  <a:pos x="77" y="109"/>
                </a:cxn>
                <a:cxn ang="0">
                  <a:pos x="56" y="118"/>
                </a:cxn>
                <a:cxn ang="0">
                  <a:pos x="0" y="94"/>
                </a:cxn>
                <a:cxn ang="0">
                  <a:pos x="6" y="63"/>
                </a:cxn>
                <a:cxn ang="0">
                  <a:pos x="54" y="34"/>
                </a:cxn>
                <a:cxn ang="0">
                  <a:pos x="85" y="40"/>
                </a:cxn>
                <a:cxn ang="0">
                  <a:pos x="108" y="24"/>
                </a:cxn>
                <a:cxn ang="0">
                  <a:pos x="129" y="23"/>
                </a:cxn>
                <a:cxn ang="0">
                  <a:pos x="175" y="13"/>
                </a:cxn>
                <a:cxn ang="0">
                  <a:pos x="175" y="7"/>
                </a:cxn>
              </a:cxnLst>
              <a:rect l="0" t="0" r="r" b="b"/>
              <a:pathLst>
                <a:path w="221" h="184">
                  <a:moveTo>
                    <a:pt x="175" y="7"/>
                  </a:moveTo>
                  <a:lnTo>
                    <a:pt x="196" y="0"/>
                  </a:lnTo>
                  <a:lnTo>
                    <a:pt x="200" y="9"/>
                  </a:lnTo>
                  <a:lnTo>
                    <a:pt x="187" y="44"/>
                  </a:lnTo>
                  <a:lnTo>
                    <a:pt x="221" y="105"/>
                  </a:lnTo>
                  <a:lnTo>
                    <a:pt x="127" y="184"/>
                  </a:lnTo>
                  <a:lnTo>
                    <a:pt x="96" y="149"/>
                  </a:lnTo>
                  <a:lnTo>
                    <a:pt x="77" y="109"/>
                  </a:lnTo>
                  <a:lnTo>
                    <a:pt x="56" y="118"/>
                  </a:lnTo>
                  <a:lnTo>
                    <a:pt x="0" y="94"/>
                  </a:lnTo>
                  <a:lnTo>
                    <a:pt x="6" y="63"/>
                  </a:lnTo>
                  <a:lnTo>
                    <a:pt x="54" y="34"/>
                  </a:lnTo>
                  <a:lnTo>
                    <a:pt x="85" y="40"/>
                  </a:lnTo>
                  <a:lnTo>
                    <a:pt x="108" y="24"/>
                  </a:lnTo>
                  <a:lnTo>
                    <a:pt x="129" y="23"/>
                  </a:lnTo>
                  <a:lnTo>
                    <a:pt x="175" y="13"/>
                  </a:lnTo>
                  <a:lnTo>
                    <a:pt x="175" y="7"/>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Freeform 46"/>
            <p:cNvSpPr>
              <a:spLocks noChangeAspect="1"/>
            </p:cNvSpPr>
            <p:nvPr/>
          </p:nvSpPr>
          <p:spPr bwMode="gray">
            <a:xfrm>
              <a:off x="3385181" y="5248564"/>
              <a:ext cx="464256" cy="325183"/>
            </a:xfrm>
            <a:custGeom>
              <a:avLst/>
              <a:gdLst/>
              <a:ahLst/>
              <a:cxnLst>
                <a:cxn ang="0">
                  <a:pos x="13" y="257"/>
                </a:cxn>
                <a:cxn ang="0">
                  <a:pos x="0" y="268"/>
                </a:cxn>
                <a:cxn ang="0">
                  <a:pos x="0" y="284"/>
                </a:cxn>
                <a:cxn ang="0">
                  <a:pos x="36" y="295"/>
                </a:cxn>
                <a:cxn ang="0">
                  <a:pos x="55" y="284"/>
                </a:cxn>
                <a:cxn ang="0">
                  <a:pos x="79" y="299"/>
                </a:cxn>
                <a:cxn ang="0">
                  <a:pos x="84" y="295"/>
                </a:cxn>
                <a:cxn ang="0">
                  <a:pos x="75" y="264"/>
                </a:cxn>
                <a:cxn ang="0">
                  <a:pos x="94" y="216"/>
                </a:cxn>
                <a:cxn ang="0">
                  <a:pos x="105" y="213"/>
                </a:cxn>
                <a:cxn ang="0">
                  <a:pos x="159" y="126"/>
                </a:cxn>
                <a:cxn ang="0">
                  <a:pos x="180" y="117"/>
                </a:cxn>
                <a:cxn ang="0">
                  <a:pos x="205" y="97"/>
                </a:cxn>
                <a:cxn ang="0">
                  <a:pos x="270" y="97"/>
                </a:cxn>
                <a:cxn ang="0">
                  <a:pos x="334" y="157"/>
                </a:cxn>
                <a:cxn ang="0">
                  <a:pos x="347" y="157"/>
                </a:cxn>
                <a:cxn ang="0">
                  <a:pos x="372" y="90"/>
                </a:cxn>
                <a:cxn ang="0">
                  <a:pos x="341" y="55"/>
                </a:cxn>
                <a:cxn ang="0">
                  <a:pos x="322" y="15"/>
                </a:cxn>
                <a:cxn ang="0">
                  <a:pos x="301" y="24"/>
                </a:cxn>
                <a:cxn ang="0">
                  <a:pos x="245" y="0"/>
                </a:cxn>
                <a:cxn ang="0">
                  <a:pos x="222" y="3"/>
                </a:cxn>
                <a:cxn ang="0">
                  <a:pos x="180" y="15"/>
                </a:cxn>
                <a:cxn ang="0">
                  <a:pos x="155" y="19"/>
                </a:cxn>
                <a:cxn ang="0">
                  <a:pos x="123" y="61"/>
                </a:cxn>
                <a:cxn ang="0">
                  <a:pos x="105" y="92"/>
                </a:cxn>
                <a:cxn ang="0">
                  <a:pos x="67" y="107"/>
                </a:cxn>
                <a:cxn ang="0">
                  <a:pos x="63" y="149"/>
                </a:cxn>
                <a:cxn ang="0">
                  <a:pos x="31" y="186"/>
                </a:cxn>
                <a:cxn ang="0">
                  <a:pos x="23" y="186"/>
                </a:cxn>
                <a:cxn ang="0">
                  <a:pos x="13" y="190"/>
                </a:cxn>
                <a:cxn ang="0">
                  <a:pos x="17" y="237"/>
                </a:cxn>
                <a:cxn ang="0">
                  <a:pos x="13" y="257"/>
                </a:cxn>
              </a:cxnLst>
              <a:rect l="0" t="0" r="r" b="b"/>
              <a:pathLst>
                <a:path w="372" h="299">
                  <a:moveTo>
                    <a:pt x="13" y="257"/>
                  </a:moveTo>
                  <a:lnTo>
                    <a:pt x="0" y="268"/>
                  </a:lnTo>
                  <a:lnTo>
                    <a:pt x="0" y="284"/>
                  </a:lnTo>
                  <a:lnTo>
                    <a:pt x="36" y="295"/>
                  </a:lnTo>
                  <a:lnTo>
                    <a:pt x="55" y="284"/>
                  </a:lnTo>
                  <a:lnTo>
                    <a:pt x="79" y="299"/>
                  </a:lnTo>
                  <a:lnTo>
                    <a:pt x="84" y="295"/>
                  </a:lnTo>
                  <a:lnTo>
                    <a:pt x="75" y="264"/>
                  </a:lnTo>
                  <a:lnTo>
                    <a:pt x="94" y="216"/>
                  </a:lnTo>
                  <a:lnTo>
                    <a:pt x="105" y="213"/>
                  </a:lnTo>
                  <a:lnTo>
                    <a:pt x="159" y="126"/>
                  </a:lnTo>
                  <a:lnTo>
                    <a:pt x="180" y="117"/>
                  </a:lnTo>
                  <a:lnTo>
                    <a:pt x="205" y="97"/>
                  </a:lnTo>
                  <a:lnTo>
                    <a:pt x="270" y="97"/>
                  </a:lnTo>
                  <a:lnTo>
                    <a:pt x="334" y="157"/>
                  </a:lnTo>
                  <a:lnTo>
                    <a:pt x="347" y="157"/>
                  </a:lnTo>
                  <a:lnTo>
                    <a:pt x="372" y="90"/>
                  </a:lnTo>
                  <a:lnTo>
                    <a:pt x="341" y="55"/>
                  </a:lnTo>
                  <a:lnTo>
                    <a:pt x="322" y="15"/>
                  </a:lnTo>
                  <a:lnTo>
                    <a:pt x="301" y="24"/>
                  </a:lnTo>
                  <a:lnTo>
                    <a:pt x="245" y="0"/>
                  </a:lnTo>
                  <a:lnTo>
                    <a:pt x="222" y="3"/>
                  </a:lnTo>
                  <a:lnTo>
                    <a:pt x="180" y="15"/>
                  </a:lnTo>
                  <a:lnTo>
                    <a:pt x="155" y="19"/>
                  </a:lnTo>
                  <a:lnTo>
                    <a:pt x="123" y="61"/>
                  </a:lnTo>
                  <a:lnTo>
                    <a:pt x="105" y="92"/>
                  </a:lnTo>
                  <a:lnTo>
                    <a:pt x="67" y="107"/>
                  </a:lnTo>
                  <a:lnTo>
                    <a:pt x="63" y="149"/>
                  </a:lnTo>
                  <a:lnTo>
                    <a:pt x="31" y="186"/>
                  </a:lnTo>
                  <a:lnTo>
                    <a:pt x="23" y="186"/>
                  </a:lnTo>
                  <a:lnTo>
                    <a:pt x="13" y="190"/>
                  </a:lnTo>
                  <a:lnTo>
                    <a:pt x="17" y="237"/>
                  </a:lnTo>
                  <a:lnTo>
                    <a:pt x="13" y="257"/>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Freeform 47"/>
            <p:cNvSpPr>
              <a:spLocks noChangeAspect="1"/>
            </p:cNvSpPr>
            <p:nvPr/>
          </p:nvSpPr>
          <p:spPr bwMode="gray">
            <a:xfrm>
              <a:off x="2695428" y="5198220"/>
              <a:ext cx="321295" cy="272120"/>
            </a:xfrm>
            <a:custGeom>
              <a:avLst/>
              <a:gdLst/>
              <a:ahLst/>
              <a:cxnLst>
                <a:cxn ang="0">
                  <a:pos x="67" y="247"/>
                </a:cxn>
                <a:cxn ang="0">
                  <a:pos x="58" y="214"/>
                </a:cxn>
                <a:cxn ang="0">
                  <a:pos x="71" y="188"/>
                </a:cxn>
                <a:cxn ang="0">
                  <a:pos x="110" y="157"/>
                </a:cxn>
                <a:cxn ang="0">
                  <a:pos x="100" y="136"/>
                </a:cxn>
                <a:cxn ang="0">
                  <a:pos x="79" y="138"/>
                </a:cxn>
                <a:cxn ang="0">
                  <a:pos x="52" y="118"/>
                </a:cxn>
                <a:cxn ang="0">
                  <a:pos x="0" y="107"/>
                </a:cxn>
                <a:cxn ang="0">
                  <a:pos x="8" y="90"/>
                </a:cxn>
                <a:cxn ang="0">
                  <a:pos x="2" y="86"/>
                </a:cxn>
                <a:cxn ang="0">
                  <a:pos x="21" y="69"/>
                </a:cxn>
                <a:cxn ang="0">
                  <a:pos x="50" y="86"/>
                </a:cxn>
                <a:cxn ang="0">
                  <a:pos x="69" y="80"/>
                </a:cxn>
                <a:cxn ang="0">
                  <a:pos x="79" y="69"/>
                </a:cxn>
                <a:cxn ang="0">
                  <a:pos x="79" y="47"/>
                </a:cxn>
                <a:cxn ang="0">
                  <a:pos x="134" y="0"/>
                </a:cxn>
                <a:cxn ang="0">
                  <a:pos x="198" y="11"/>
                </a:cxn>
                <a:cxn ang="0">
                  <a:pos x="204" y="46"/>
                </a:cxn>
                <a:cxn ang="0">
                  <a:pos x="221" y="82"/>
                </a:cxn>
                <a:cxn ang="0">
                  <a:pos x="259" y="97"/>
                </a:cxn>
                <a:cxn ang="0">
                  <a:pos x="240" y="120"/>
                </a:cxn>
                <a:cxn ang="0">
                  <a:pos x="209" y="120"/>
                </a:cxn>
                <a:cxn ang="0">
                  <a:pos x="177" y="163"/>
                </a:cxn>
                <a:cxn ang="0">
                  <a:pos x="177" y="232"/>
                </a:cxn>
                <a:cxn ang="0">
                  <a:pos x="144" y="212"/>
                </a:cxn>
                <a:cxn ang="0">
                  <a:pos x="111" y="224"/>
                </a:cxn>
                <a:cxn ang="0">
                  <a:pos x="77" y="249"/>
                </a:cxn>
                <a:cxn ang="0">
                  <a:pos x="67" y="247"/>
                </a:cxn>
              </a:cxnLst>
              <a:rect l="0" t="0" r="r" b="b"/>
              <a:pathLst>
                <a:path w="259" h="249">
                  <a:moveTo>
                    <a:pt x="67" y="247"/>
                  </a:moveTo>
                  <a:lnTo>
                    <a:pt x="58" y="214"/>
                  </a:lnTo>
                  <a:lnTo>
                    <a:pt x="71" y="188"/>
                  </a:lnTo>
                  <a:lnTo>
                    <a:pt x="110" y="157"/>
                  </a:lnTo>
                  <a:lnTo>
                    <a:pt x="100" y="136"/>
                  </a:lnTo>
                  <a:lnTo>
                    <a:pt x="79" y="138"/>
                  </a:lnTo>
                  <a:lnTo>
                    <a:pt x="52" y="118"/>
                  </a:lnTo>
                  <a:lnTo>
                    <a:pt x="0" y="107"/>
                  </a:lnTo>
                  <a:lnTo>
                    <a:pt x="8" y="90"/>
                  </a:lnTo>
                  <a:lnTo>
                    <a:pt x="2" y="86"/>
                  </a:lnTo>
                  <a:lnTo>
                    <a:pt x="21" y="69"/>
                  </a:lnTo>
                  <a:lnTo>
                    <a:pt x="50" y="86"/>
                  </a:lnTo>
                  <a:lnTo>
                    <a:pt x="69" y="80"/>
                  </a:lnTo>
                  <a:lnTo>
                    <a:pt x="79" y="69"/>
                  </a:lnTo>
                  <a:lnTo>
                    <a:pt x="79" y="47"/>
                  </a:lnTo>
                  <a:lnTo>
                    <a:pt x="134" y="0"/>
                  </a:lnTo>
                  <a:lnTo>
                    <a:pt x="198" y="11"/>
                  </a:lnTo>
                  <a:lnTo>
                    <a:pt x="204" y="46"/>
                  </a:lnTo>
                  <a:lnTo>
                    <a:pt x="221" y="82"/>
                  </a:lnTo>
                  <a:lnTo>
                    <a:pt x="259" y="97"/>
                  </a:lnTo>
                  <a:lnTo>
                    <a:pt x="240" y="120"/>
                  </a:lnTo>
                  <a:lnTo>
                    <a:pt x="209" y="120"/>
                  </a:lnTo>
                  <a:lnTo>
                    <a:pt x="177" y="163"/>
                  </a:lnTo>
                  <a:lnTo>
                    <a:pt x="177" y="232"/>
                  </a:lnTo>
                  <a:lnTo>
                    <a:pt x="144" y="212"/>
                  </a:lnTo>
                  <a:lnTo>
                    <a:pt x="111" y="224"/>
                  </a:lnTo>
                  <a:lnTo>
                    <a:pt x="77" y="249"/>
                  </a:lnTo>
                  <a:lnTo>
                    <a:pt x="67" y="247"/>
                  </a:lnTo>
                  <a:close/>
                </a:path>
              </a:pathLst>
            </a:custGeom>
            <a:solidFill>
              <a:schemeClr val="bg1">
                <a:lumMod val="75000"/>
              </a:schemeClr>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Freeform 48"/>
            <p:cNvSpPr>
              <a:spLocks noChangeAspect="1"/>
            </p:cNvSpPr>
            <p:nvPr/>
          </p:nvSpPr>
          <p:spPr bwMode="gray">
            <a:xfrm>
              <a:off x="2612894" y="5305706"/>
              <a:ext cx="218127" cy="168714"/>
            </a:xfrm>
            <a:custGeom>
              <a:avLst/>
              <a:gdLst/>
              <a:ahLst/>
              <a:cxnLst>
                <a:cxn ang="0">
                  <a:pos x="125" y="117"/>
                </a:cxn>
                <a:cxn ang="0">
                  <a:pos x="138" y="91"/>
                </a:cxn>
                <a:cxn ang="0">
                  <a:pos x="177" y="60"/>
                </a:cxn>
                <a:cxn ang="0">
                  <a:pos x="167" y="39"/>
                </a:cxn>
                <a:cxn ang="0">
                  <a:pos x="146" y="41"/>
                </a:cxn>
                <a:cxn ang="0">
                  <a:pos x="119" y="21"/>
                </a:cxn>
                <a:cxn ang="0">
                  <a:pos x="67" y="10"/>
                </a:cxn>
                <a:cxn ang="0">
                  <a:pos x="63" y="10"/>
                </a:cxn>
                <a:cxn ang="0">
                  <a:pos x="17" y="0"/>
                </a:cxn>
                <a:cxn ang="0">
                  <a:pos x="0" y="10"/>
                </a:cxn>
                <a:cxn ang="0">
                  <a:pos x="11" y="41"/>
                </a:cxn>
                <a:cxn ang="0">
                  <a:pos x="4" y="54"/>
                </a:cxn>
                <a:cxn ang="0">
                  <a:pos x="10" y="87"/>
                </a:cxn>
                <a:cxn ang="0">
                  <a:pos x="40" y="106"/>
                </a:cxn>
                <a:cxn ang="0">
                  <a:pos x="44" y="135"/>
                </a:cxn>
                <a:cxn ang="0">
                  <a:pos x="75" y="156"/>
                </a:cxn>
                <a:cxn ang="0">
                  <a:pos x="79" y="140"/>
                </a:cxn>
                <a:cxn ang="0">
                  <a:pos x="67" y="115"/>
                </a:cxn>
                <a:cxn ang="0">
                  <a:pos x="75" y="104"/>
                </a:cxn>
                <a:cxn ang="0">
                  <a:pos x="94" y="96"/>
                </a:cxn>
                <a:cxn ang="0">
                  <a:pos x="125" y="117"/>
                </a:cxn>
              </a:cxnLst>
              <a:rect l="0" t="0" r="r" b="b"/>
              <a:pathLst>
                <a:path w="177" h="156">
                  <a:moveTo>
                    <a:pt x="125" y="117"/>
                  </a:moveTo>
                  <a:lnTo>
                    <a:pt x="138" y="91"/>
                  </a:lnTo>
                  <a:lnTo>
                    <a:pt x="177" y="60"/>
                  </a:lnTo>
                  <a:lnTo>
                    <a:pt x="167" y="39"/>
                  </a:lnTo>
                  <a:lnTo>
                    <a:pt x="146" y="41"/>
                  </a:lnTo>
                  <a:lnTo>
                    <a:pt x="119" y="21"/>
                  </a:lnTo>
                  <a:lnTo>
                    <a:pt x="67" y="10"/>
                  </a:lnTo>
                  <a:lnTo>
                    <a:pt x="63" y="10"/>
                  </a:lnTo>
                  <a:lnTo>
                    <a:pt x="17" y="0"/>
                  </a:lnTo>
                  <a:lnTo>
                    <a:pt x="0" y="10"/>
                  </a:lnTo>
                  <a:lnTo>
                    <a:pt x="11" y="41"/>
                  </a:lnTo>
                  <a:lnTo>
                    <a:pt x="4" y="54"/>
                  </a:lnTo>
                  <a:lnTo>
                    <a:pt x="10" y="87"/>
                  </a:lnTo>
                  <a:lnTo>
                    <a:pt x="40" y="106"/>
                  </a:lnTo>
                  <a:lnTo>
                    <a:pt x="44" y="135"/>
                  </a:lnTo>
                  <a:lnTo>
                    <a:pt x="75" y="156"/>
                  </a:lnTo>
                  <a:lnTo>
                    <a:pt x="79" y="140"/>
                  </a:lnTo>
                  <a:lnTo>
                    <a:pt x="67" y="115"/>
                  </a:lnTo>
                  <a:lnTo>
                    <a:pt x="75" y="104"/>
                  </a:lnTo>
                  <a:lnTo>
                    <a:pt x="94" y="96"/>
                  </a:lnTo>
                  <a:lnTo>
                    <a:pt x="125" y="117"/>
                  </a:lnTo>
                  <a:close/>
                </a:path>
              </a:pathLst>
            </a:custGeom>
            <a:solidFill>
              <a:schemeClr val="bg1">
                <a:lumMod val="75000"/>
              </a:schemeClr>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Freeform 49"/>
            <p:cNvSpPr>
              <a:spLocks noChangeAspect="1"/>
            </p:cNvSpPr>
            <p:nvPr/>
          </p:nvSpPr>
          <p:spPr bwMode="gray">
            <a:xfrm>
              <a:off x="2548046" y="5357412"/>
              <a:ext cx="207810" cy="214975"/>
            </a:xfrm>
            <a:custGeom>
              <a:avLst/>
              <a:gdLst/>
              <a:ahLst/>
              <a:cxnLst>
                <a:cxn ang="0">
                  <a:pos x="127" y="108"/>
                </a:cxn>
                <a:cxn ang="0">
                  <a:pos x="96" y="87"/>
                </a:cxn>
                <a:cxn ang="0">
                  <a:pos x="92" y="58"/>
                </a:cxn>
                <a:cxn ang="0">
                  <a:pos x="62" y="39"/>
                </a:cxn>
                <a:cxn ang="0">
                  <a:pos x="56" y="6"/>
                </a:cxn>
                <a:cxn ang="0">
                  <a:pos x="4" y="0"/>
                </a:cxn>
                <a:cxn ang="0">
                  <a:pos x="0" y="20"/>
                </a:cxn>
                <a:cxn ang="0">
                  <a:pos x="33" y="58"/>
                </a:cxn>
                <a:cxn ang="0">
                  <a:pos x="62" y="77"/>
                </a:cxn>
                <a:cxn ang="0">
                  <a:pos x="81" y="129"/>
                </a:cxn>
                <a:cxn ang="0">
                  <a:pos x="56" y="133"/>
                </a:cxn>
                <a:cxn ang="0">
                  <a:pos x="52" y="148"/>
                </a:cxn>
                <a:cxn ang="0">
                  <a:pos x="46" y="185"/>
                </a:cxn>
                <a:cxn ang="0">
                  <a:pos x="81" y="152"/>
                </a:cxn>
                <a:cxn ang="0">
                  <a:pos x="111" y="150"/>
                </a:cxn>
                <a:cxn ang="0">
                  <a:pos x="121" y="160"/>
                </a:cxn>
                <a:cxn ang="0">
                  <a:pos x="117" y="173"/>
                </a:cxn>
                <a:cxn ang="0">
                  <a:pos x="117" y="194"/>
                </a:cxn>
                <a:cxn ang="0">
                  <a:pos x="136" y="198"/>
                </a:cxn>
                <a:cxn ang="0">
                  <a:pos x="152" y="183"/>
                </a:cxn>
                <a:cxn ang="0">
                  <a:pos x="167" y="148"/>
                </a:cxn>
                <a:cxn ang="0">
                  <a:pos x="159" y="131"/>
                </a:cxn>
                <a:cxn ang="0">
                  <a:pos x="129" y="131"/>
                </a:cxn>
                <a:cxn ang="0">
                  <a:pos x="119" y="127"/>
                </a:cxn>
                <a:cxn ang="0">
                  <a:pos x="127" y="108"/>
                </a:cxn>
              </a:cxnLst>
              <a:rect l="0" t="0" r="r" b="b"/>
              <a:pathLst>
                <a:path w="167" h="198">
                  <a:moveTo>
                    <a:pt x="127" y="108"/>
                  </a:moveTo>
                  <a:lnTo>
                    <a:pt x="96" y="87"/>
                  </a:lnTo>
                  <a:lnTo>
                    <a:pt x="92" y="58"/>
                  </a:lnTo>
                  <a:lnTo>
                    <a:pt x="62" y="39"/>
                  </a:lnTo>
                  <a:lnTo>
                    <a:pt x="56" y="6"/>
                  </a:lnTo>
                  <a:lnTo>
                    <a:pt x="4" y="0"/>
                  </a:lnTo>
                  <a:lnTo>
                    <a:pt x="0" y="20"/>
                  </a:lnTo>
                  <a:lnTo>
                    <a:pt x="33" y="58"/>
                  </a:lnTo>
                  <a:lnTo>
                    <a:pt x="62" y="77"/>
                  </a:lnTo>
                  <a:lnTo>
                    <a:pt x="81" y="129"/>
                  </a:lnTo>
                  <a:lnTo>
                    <a:pt x="56" y="133"/>
                  </a:lnTo>
                  <a:lnTo>
                    <a:pt x="52" y="148"/>
                  </a:lnTo>
                  <a:lnTo>
                    <a:pt x="46" y="185"/>
                  </a:lnTo>
                  <a:lnTo>
                    <a:pt x="81" y="152"/>
                  </a:lnTo>
                  <a:lnTo>
                    <a:pt x="111" y="150"/>
                  </a:lnTo>
                  <a:lnTo>
                    <a:pt x="121" y="160"/>
                  </a:lnTo>
                  <a:lnTo>
                    <a:pt x="117" y="173"/>
                  </a:lnTo>
                  <a:lnTo>
                    <a:pt x="117" y="194"/>
                  </a:lnTo>
                  <a:lnTo>
                    <a:pt x="136" y="198"/>
                  </a:lnTo>
                  <a:lnTo>
                    <a:pt x="152" y="183"/>
                  </a:lnTo>
                  <a:lnTo>
                    <a:pt x="167" y="148"/>
                  </a:lnTo>
                  <a:lnTo>
                    <a:pt x="159" y="131"/>
                  </a:lnTo>
                  <a:lnTo>
                    <a:pt x="129" y="131"/>
                  </a:lnTo>
                  <a:lnTo>
                    <a:pt x="119" y="127"/>
                  </a:lnTo>
                  <a:lnTo>
                    <a:pt x="127" y="108"/>
                  </a:lnTo>
                  <a:close/>
                </a:path>
              </a:pathLst>
            </a:custGeom>
            <a:solidFill>
              <a:schemeClr val="bg1">
                <a:lumMod val="75000"/>
              </a:schemeClr>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Freeform 50"/>
            <p:cNvSpPr>
              <a:spLocks noChangeAspect="1"/>
            </p:cNvSpPr>
            <p:nvPr/>
          </p:nvSpPr>
          <p:spPr bwMode="gray">
            <a:xfrm>
              <a:off x="2916502" y="5283940"/>
              <a:ext cx="291818" cy="274841"/>
            </a:xfrm>
            <a:custGeom>
              <a:avLst/>
              <a:gdLst/>
              <a:ahLst/>
              <a:cxnLst>
                <a:cxn ang="0">
                  <a:pos x="217" y="240"/>
                </a:cxn>
                <a:cxn ang="0">
                  <a:pos x="234" y="209"/>
                </a:cxn>
                <a:cxn ang="0">
                  <a:pos x="219" y="179"/>
                </a:cxn>
                <a:cxn ang="0">
                  <a:pos x="228" y="167"/>
                </a:cxn>
                <a:cxn ang="0">
                  <a:pos x="203" y="146"/>
                </a:cxn>
                <a:cxn ang="0">
                  <a:pos x="209" y="119"/>
                </a:cxn>
                <a:cxn ang="0">
                  <a:pos x="157" y="119"/>
                </a:cxn>
                <a:cxn ang="0">
                  <a:pos x="134" y="98"/>
                </a:cxn>
                <a:cxn ang="0">
                  <a:pos x="134" y="83"/>
                </a:cxn>
                <a:cxn ang="0">
                  <a:pos x="176" y="58"/>
                </a:cxn>
                <a:cxn ang="0">
                  <a:pos x="180" y="35"/>
                </a:cxn>
                <a:cxn ang="0">
                  <a:pos x="167" y="4"/>
                </a:cxn>
                <a:cxn ang="0">
                  <a:pos x="144" y="0"/>
                </a:cxn>
                <a:cxn ang="0">
                  <a:pos x="103" y="27"/>
                </a:cxn>
                <a:cxn ang="0">
                  <a:pos x="82" y="19"/>
                </a:cxn>
                <a:cxn ang="0">
                  <a:pos x="63" y="42"/>
                </a:cxn>
                <a:cxn ang="0">
                  <a:pos x="32" y="42"/>
                </a:cxn>
                <a:cxn ang="0">
                  <a:pos x="0" y="85"/>
                </a:cxn>
                <a:cxn ang="0">
                  <a:pos x="0" y="154"/>
                </a:cxn>
                <a:cxn ang="0">
                  <a:pos x="23" y="167"/>
                </a:cxn>
                <a:cxn ang="0">
                  <a:pos x="32" y="158"/>
                </a:cxn>
                <a:cxn ang="0">
                  <a:pos x="34" y="127"/>
                </a:cxn>
                <a:cxn ang="0">
                  <a:pos x="48" y="127"/>
                </a:cxn>
                <a:cxn ang="0">
                  <a:pos x="75" y="167"/>
                </a:cxn>
                <a:cxn ang="0">
                  <a:pos x="88" y="230"/>
                </a:cxn>
                <a:cxn ang="0">
                  <a:pos x="109" y="227"/>
                </a:cxn>
                <a:cxn ang="0">
                  <a:pos x="123" y="230"/>
                </a:cxn>
                <a:cxn ang="0">
                  <a:pos x="134" y="252"/>
                </a:cxn>
                <a:cxn ang="0">
                  <a:pos x="176" y="250"/>
                </a:cxn>
                <a:cxn ang="0">
                  <a:pos x="194" y="227"/>
                </a:cxn>
                <a:cxn ang="0">
                  <a:pos x="217" y="240"/>
                </a:cxn>
              </a:cxnLst>
              <a:rect l="0" t="0" r="r" b="b"/>
              <a:pathLst>
                <a:path w="234" h="252">
                  <a:moveTo>
                    <a:pt x="217" y="240"/>
                  </a:moveTo>
                  <a:lnTo>
                    <a:pt x="234" y="209"/>
                  </a:lnTo>
                  <a:lnTo>
                    <a:pt x="219" y="179"/>
                  </a:lnTo>
                  <a:lnTo>
                    <a:pt x="228" y="167"/>
                  </a:lnTo>
                  <a:lnTo>
                    <a:pt x="203" y="146"/>
                  </a:lnTo>
                  <a:lnTo>
                    <a:pt x="209" y="119"/>
                  </a:lnTo>
                  <a:lnTo>
                    <a:pt x="157" y="119"/>
                  </a:lnTo>
                  <a:lnTo>
                    <a:pt x="134" y="98"/>
                  </a:lnTo>
                  <a:lnTo>
                    <a:pt x="134" y="83"/>
                  </a:lnTo>
                  <a:lnTo>
                    <a:pt x="176" y="58"/>
                  </a:lnTo>
                  <a:lnTo>
                    <a:pt x="180" y="35"/>
                  </a:lnTo>
                  <a:lnTo>
                    <a:pt x="167" y="4"/>
                  </a:lnTo>
                  <a:lnTo>
                    <a:pt x="144" y="0"/>
                  </a:lnTo>
                  <a:lnTo>
                    <a:pt x="103" y="27"/>
                  </a:lnTo>
                  <a:lnTo>
                    <a:pt x="82" y="19"/>
                  </a:lnTo>
                  <a:lnTo>
                    <a:pt x="63" y="42"/>
                  </a:lnTo>
                  <a:lnTo>
                    <a:pt x="32" y="42"/>
                  </a:lnTo>
                  <a:lnTo>
                    <a:pt x="0" y="85"/>
                  </a:lnTo>
                  <a:lnTo>
                    <a:pt x="0" y="154"/>
                  </a:lnTo>
                  <a:lnTo>
                    <a:pt x="23" y="167"/>
                  </a:lnTo>
                  <a:lnTo>
                    <a:pt x="32" y="158"/>
                  </a:lnTo>
                  <a:lnTo>
                    <a:pt x="34" y="127"/>
                  </a:lnTo>
                  <a:lnTo>
                    <a:pt x="48" y="127"/>
                  </a:lnTo>
                  <a:lnTo>
                    <a:pt x="75" y="167"/>
                  </a:lnTo>
                  <a:lnTo>
                    <a:pt x="88" y="230"/>
                  </a:lnTo>
                  <a:lnTo>
                    <a:pt x="109" y="227"/>
                  </a:lnTo>
                  <a:lnTo>
                    <a:pt x="123" y="230"/>
                  </a:lnTo>
                  <a:lnTo>
                    <a:pt x="134" y="252"/>
                  </a:lnTo>
                  <a:lnTo>
                    <a:pt x="176" y="250"/>
                  </a:lnTo>
                  <a:lnTo>
                    <a:pt x="194" y="227"/>
                  </a:lnTo>
                  <a:lnTo>
                    <a:pt x="217" y="240"/>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Freeform 51"/>
            <p:cNvSpPr>
              <a:spLocks noChangeAspect="1"/>
            </p:cNvSpPr>
            <p:nvPr/>
          </p:nvSpPr>
          <p:spPr bwMode="gray">
            <a:xfrm>
              <a:off x="2747013" y="5421358"/>
              <a:ext cx="277080" cy="327904"/>
            </a:xfrm>
            <a:custGeom>
              <a:avLst/>
              <a:gdLst/>
              <a:ahLst/>
              <a:cxnLst>
                <a:cxn ang="0">
                  <a:pos x="91" y="299"/>
                </a:cxn>
                <a:cxn ang="0">
                  <a:pos x="73" y="268"/>
                </a:cxn>
                <a:cxn ang="0">
                  <a:pos x="43" y="274"/>
                </a:cxn>
                <a:cxn ang="0">
                  <a:pos x="22" y="282"/>
                </a:cxn>
                <a:cxn ang="0">
                  <a:pos x="0" y="251"/>
                </a:cxn>
                <a:cxn ang="0">
                  <a:pos x="62" y="148"/>
                </a:cxn>
                <a:cxn ang="0">
                  <a:pos x="39" y="134"/>
                </a:cxn>
                <a:cxn ang="0">
                  <a:pos x="54" y="117"/>
                </a:cxn>
                <a:cxn ang="0">
                  <a:pos x="58" y="98"/>
                </a:cxn>
                <a:cxn ang="0">
                  <a:pos x="22" y="59"/>
                </a:cxn>
                <a:cxn ang="0">
                  <a:pos x="27" y="42"/>
                </a:cxn>
                <a:cxn ang="0">
                  <a:pos x="37" y="44"/>
                </a:cxn>
                <a:cxn ang="0">
                  <a:pos x="71" y="19"/>
                </a:cxn>
                <a:cxn ang="0">
                  <a:pos x="104" y="7"/>
                </a:cxn>
                <a:cxn ang="0">
                  <a:pos x="137" y="27"/>
                </a:cxn>
                <a:cxn ang="0">
                  <a:pos x="160" y="40"/>
                </a:cxn>
                <a:cxn ang="0">
                  <a:pos x="169" y="31"/>
                </a:cxn>
                <a:cxn ang="0">
                  <a:pos x="171" y="0"/>
                </a:cxn>
                <a:cxn ang="0">
                  <a:pos x="185" y="0"/>
                </a:cxn>
                <a:cxn ang="0">
                  <a:pos x="212" y="40"/>
                </a:cxn>
                <a:cxn ang="0">
                  <a:pos x="225" y="103"/>
                </a:cxn>
                <a:cxn ang="0">
                  <a:pos x="190" y="134"/>
                </a:cxn>
                <a:cxn ang="0">
                  <a:pos x="160" y="190"/>
                </a:cxn>
                <a:cxn ang="0">
                  <a:pos x="165" y="209"/>
                </a:cxn>
                <a:cxn ang="0">
                  <a:pos x="169" y="268"/>
                </a:cxn>
                <a:cxn ang="0">
                  <a:pos x="91" y="299"/>
                </a:cxn>
              </a:cxnLst>
              <a:rect l="0" t="0" r="r" b="b"/>
              <a:pathLst>
                <a:path w="225" h="299">
                  <a:moveTo>
                    <a:pt x="91" y="299"/>
                  </a:moveTo>
                  <a:lnTo>
                    <a:pt x="73" y="268"/>
                  </a:lnTo>
                  <a:lnTo>
                    <a:pt x="43" y="274"/>
                  </a:lnTo>
                  <a:lnTo>
                    <a:pt x="22" y="282"/>
                  </a:lnTo>
                  <a:lnTo>
                    <a:pt x="0" y="251"/>
                  </a:lnTo>
                  <a:lnTo>
                    <a:pt x="62" y="148"/>
                  </a:lnTo>
                  <a:lnTo>
                    <a:pt x="39" y="134"/>
                  </a:lnTo>
                  <a:lnTo>
                    <a:pt x="54" y="117"/>
                  </a:lnTo>
                  <a:lnTo>
                    <a:pt x="58" y="98"/>
                  </a:lnTo>
                  <a:lnTo>
                    <a:pt x="22" y="59"/>
                  </a:lnTo>
                  <a:lnTo>
                    <a:pt x="27" y="42"/>
                  </a:lnTo>
                  <a:lnTo>
                    <a:pt x="37" y="44"/>
                  </a:lnTo>
                  <a:lnTo>
                    <a:pt x="71" y="19"/>
                  </a:lnTo>
                  <a:lnTo>
                    <a:pt x="104" y="7"/>
                  </a:lnTo>
                  <a:lnTo>
                    <a:pt x="137" y="27"/>
                  </a:lnTo>
                  <a:lnTo>
                    <a:pt x="160" y="40"/>
                  </a:lnTo>
                  <a:lnTo>
                    <a:pt x="169" y="31"/>
                  </a:lnTo>
                  <a:lnTo>
                    <a:pt x="171" y="0"/>
                  </a:lnTo>
                  <a:lnTo>
                    <a:pt x="185" y="0"/>
                  </a:lnTo>
                  <a:lnTo>
                    <a:pt x="212" y="40"/>
                  </a:lnTo>
                  <a:lnTo>
                    <a:pt x="225" y="103"/>
                  </a:lnTo>
                  <a:lnTo>
                    <a:pt x="190" y="134"/>
                  </a:lnTo>
                  <a:lnTo>
                    <a:pt x="160" y="190"/>
                  </a:lnTo>
                  <a:lnTo>
                    <a:pt x="165" y="209"/>
                  </a:lnTo>
                  <a:lnTo>
                    <a:pt x="169" y="268"/>
                  </a:lnTo>
                  <a:lnTo>
                    <a:pt x="91" y="299"/>
                  </a:lnTo>
                  <a:close/>
                </a:path>
              </a:pathLst>
            </a:custGeom>
            <a:solidFill>
              <a:schemeClr val="bg1">
                <a:lumMod val="75000"/>
              </a:schemeClr>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Freeform 52"/>
            <p:cNvSpPr>
              <a:spLocks noChangeAspect="1"/>
            </p:cNvSpPr>
            <p:nvPr/>
          </p:nvSpPr>
          <p:spPr bwMode="gray">
            <a:xfrm>
              <a:off x="2857550" y="5531567"/>
              <a:ext cx="325717" cy="413622"/>
            </a:xfrm>
            <a:custGeom>
              <a:avLst/>
              <a:gdLst/>
              <a:ahLst/>
              <a:cxnLst>
                <a:cxn ang="0">
                  <a:pos x="134" y="3"/>
                </a:cxn>
                <a:cxn ang="0">
                  <a:pos x="99" y="34"/>
                </a:cxn>
                <a:cxn ang="0">
                  <a:pos x="69" y="90"/>
                </a:cxn>
                <a:cxn ang="0">
                  <a:pos x="74" y="109"/>
                </a:cxn>
                <a:cxn ang="0">
                  <a:pos x="78" y="168"/>
                </a:cxn>
                <a:cxn ang="0">
                  <a:pos x="0" y="199"/>
                </a:cxn>
                <a:cxn ang="0">
                  <a:pos x="34" y="261"/>
                </a:cxn>
                <a:cxn ang="0">
                  <a:pos x="94" y="333"/>
                </a:cxn>
                <a:cxn ang="0">
                  <a:pos x="94" y="372"/>
                </a:cxn>
                <a:cxn ang="0">
                  <a:pos x="105" y="378"/>
                </a:cxn>
                <a:cxn ang="0">
                  <a:pos x="144" y="284"/>
                </a:cxn>
                <a:cxn ang="0">
                  <a:pos x="144" y="247"/>
                </a:cxn>
                <a:cxn ang="0">
                  <a:pos x="170" y="157"/>
                </a:cxn>
                <a:cxn ang="0">
                  <a:pos x="213" y="94"/>
                </a:cxn>
                <a:cxn ang="0">
                  <a:pos x="209" y="84"/>
                </a:cxn>
                <a:cxn ang="0">
                  <a:pos x="209" y="55"/>
                </a:cxn>
                <a:cxn ang="0">
                  <a:pos x="263" y="13"/>
                </a:cxn>
                <a:cxn ang="0">
                  <a:pos x="240" y="0"/>
                </a:cxn>
                <a:cxn ang="0">
                  <a:pos x="222" y="23"/>
                </a:cxn>
                <a:cxn ang="0">
                  <a:pos x="180" y="25"/>
                </a:cxn>
                <a:cxn ang="0">
                  <a:pos x="169" y="3"/>
                </a:cxn>
                <a:cxn ang="0">
                  <a:pos x="155" y="0"/>
                </a:cxn>
                <a:cxn ang="0">
                  <a:pos x="134" y="3"/>
                </a:cxn>
              </a:cxnLst>
              <a:rect l="0" t="0" r="r" b="b"/>
              <a:pathLst>
                <a:path w="263" h="378">
                  <a:moveTo>
                    <a:pt x="134" y="3"/>
                  </a:moveTo>
                  <a:lnTo>
                    <a:pt x="99" y="34"/>
                  </a:lnTo>
                  <a:lnTo>
                    <a:pt x="69" y="90"/>
                  </a:lnTo>
                  <a:lnTo>
                    <a:pt x="74" y="109"/>
                  </a:lnTo>
                  <a:lnTo>
                    <a:pt x="78" y="168"/>
                  </a:lnTo>
                  <a:lnTo>
                    <a:pt x="0" y="199"/>
                  </a:lnTo>
                  <a:lnTo>
                    <a:pt x="34" y="261"/>
                  </a:lnTo>
                  <a:lnTo>
                    <a:pt x="94" y="333"/>
                  </a:lnTo>
                  <a:lnTo>
                    <a:pt x="94" y="372"/>
                  </a:lnTo>
                  <a:lnTo>
                    <a:pt x="105" y="378"/>
                  </a:lnTo>
                  <a:lnTo>
                    <a:pt x="144" y="284"/>
                  </a:lnTo>
                  <a:lnTo>
                    <a:pt x="144" y="247"/>
                  </a:lnTo>
                  <a:lnTo>
                    <a:pt x="170" y="157"/>
                  </a:lnTo>
                  <a:lnTo>
                    <a:pt x="213" y="94"/>
                  </a:lnTo>
                  <a:lnTo>
                    <a:pt x="209" y="84"/>
                  </a:lnTo>
                  <a:lnTo>
                    <a:pt x="209" y="55"/>
                  </a:lnTo>
                  <a:lnTo>
                    <a:pt x="263" y="13"/>
                  </a:lnTo>
                  <a:lnTo>
                    <a:pt x="240" y="0"/>
                  </a:lnTo>
                  <a:lnTo>
                    <a:pt x="222" y="23"/>
                  </a:lnTo>
                  <a:lnTo>
                    <a:pt x="180" y="25"/>
                  </a:lnTo>
                  <a:lnTo>
                    <a:pt x="169" y="3"/>
                  </a:lnTo>
                  <a:lnTo>
                    <a:pt x="155" y="0"/>
                  </a:lnTo>
                  <a:lnTo>
                    <a:pt x="134" y="3"/>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Freeform 53"/>
            <p:cNvSpPr>
              <a:spLocks noChangeAspect="1"/>
            </p:cNvSpPr>
            <p:nvPr/>
          </p:nvSpPr>
          <p:spPr bwMode="gray">
            <a:xfrm>
              <a:off x="2680690" y="5696201"/>
              <a:ext cx="294766" cy="342871"/>
            </a:xfrm>
            <a:custGeom>
              <a:avLst/>
              <a:gdLst/>
              <a:ahLst/>
              <a:cxnLst>
                <a:cxn ang="0">
                  <a:pos x="144" y="48"/>
                </a:cxn>
                <a:cxn ang="0">
                  <a:pos x="178" y="110"/>
                </a:cxn>
                <a:cxn ang="0">
                  <a:pos x="238" y="182"/>
                </a:cxn>
                <a:cxn ang="0">
                  <a:pos x="238" y="221"/>
                </a:cxn>
                <a:cxn ang="0">
                  <a:pos x="203" y="207"/>
                </a:cxn>
                <a:cxn ang="0">
                  <a:pos x="182" y="229"/>
                </a:cxn>
                <a:cxn ang="0">
                  <a:pos x="201" y="252"/>
                </a:cxn>
                <a:cxn ang="0">
                  <a:pos x="190" y="267"/>
                </a:cxn>
                <a:cxn ang="0">
                  <a:pos x="105" y="313"/>
                </a:cxn>
                <a:cxn ang="0">
                  <a:pos x="96" y="307"/>
                </a:cxn>
                <a:cxn ang="0">
                  <a:pos x="121" y="278"/>
                </a:cxn>
                <a:cxn ang="0">
                  <a:pos x="132" y="242"/>
                </a:cxn>
                <a:cxn ang="0">
                  <a:pos x="123" y="198"/>
                </a:cxn>
                <a:cxn ang="0">
                  <a:pos x="98" y="175"/>
                </a:cxn>
                <a:cxn ang="0">
                  <a:pos x="101" y="163"/>
                </a:cxn>
                <a:cxn ang="0">
                  <a:pos x="124" y="163"/>
                </a:cxn>
                <a:cxn ang="0">
                  <a:pos x="136" y="140"/>
                </a:cxn>
                <a:cxn ang="0">
                  <a:pos x="130" y="131"/>
                </a:cxn>
                <a:cxn ang="0">
                  <a:pos x="107" y="131"/>
                </a:cxn>
                <a:cxn ang="0">
                  <a:pos x="82" y="154"/>
                </a:cxn>
                <a:cxn ang="0">
                  <a:pos x="71" y="207"/>
                </a:cxn>
                <a:cxn ang="0">
                  <a:pos x="84" y="240"/>
                </a:cxn>
                <a:cxn ang="0">
                  <a:pos x="94" y="265"/>
                </a:cxn>
                <a:cxn ang="0">
                  <a:pos x="82" y="277"/>
                </a:cxn>
                <a:cxn ang="0">
                  <a:pos x="57" y="255"/>
                </a:cxn>
                <a:cxn ang="0">
                  <a:pos x="27" y="255"/>
                </a:cxn>
                <a:cxn ang="0">
                  <a:pos x="5" y="242"/>
                </a:cxn>
                <a:cxn ang="0">
                  <a:pos x="5" y="230"/>
                </a:cxn>
                <a:cxn ang="0">
                  <a:pos x="23" y="202"/>
                </a:cxn>
                <a:cxn ang="0">
                  <a:pos x="25" y="144"/>
                </a:cxn>
                <a:cxn ang="0">
                  <a:pos x="0" y="115"/>
                </a:cxn>
                <a:cxn ang="0">
                  <a:pos x="9" y="50"/>
                </a:cxn>
                <a:cxn ang="0">
                  <a:pos x="13" y="23"/>
                </a:cxn>
                <a:cxn ang="0">
                  <a:pos x="23" y="23"/>
                </a:cxn>
                <a:cxn ang="0">
                  <a:pos x="53" y="0"/>
                </a:cxn>
                <a:cxn ang="0">
                  <a:pos x="75" y="31"/>
                </a:cxn>
                <a:cxn ang="0">
                  <a:pos x="96" y="23"/>
                </a:cxn>
                <a:cxn ang="0">
                  <a:pos x="126" y="17"/>
                </a:cxn>
                <a:cxn ang="0">
                  <a:pos x="144" y="48"/>
                </a:cxn>
              </a:cxnLst>
              <a:rect l="0" t="0" r="r" b="b"/>
              <a:pathLst>
                <a:path w="238" h="313">
                  <a:moveTo>
                    <a:pt x="144" y="48"/>
                  </a:moveTo>
                  <a:lnTo>
                    <a:pt x="178" y="110"/>
                  </a:lnTo>
                  <a:lnTo>
                    <a:pt x="238" y="182"/>
                  </a:lnTo>
                  <a:lnTo>
                    <a:pt x="238" y="221"/>
                  </a:lnTo>
                  <a:lnTo>
                    <a:pt x="203" y="207"/>
                  </a:lnTo>
                  <a:lnTo>
                    <a:pt x="182" y="229"/>
                  </a:lnTo>
                  <a:lnTo>
                    <a:pt x="201" y="252"/>
                  </a:lnTo>
                  <a:lnTo>
                    <a:pt x="190" y="267"/>
                  </a:lnTo>
                  <a:lnTo>
                    <a:pt x="105" y="313"/>
                  </a:lnTo>
                  <a:lnTo>
                    <a:pt x="96" y="307"/>
                  </a:lnTo>
                  <a:lnTo>
                    <a:pt x="121" y="278"/>
                  </a:lnTo>
                  <a:lnTo>
                    <a:pt x="132" y="242"/>
                  </a:lnTo>
                  <a:lnTo>
                    <a:pt x="123" y="198"/>
                  </a:lnTo>
                  <a:lnTo>
                    <a:pt x="98" y="175"/>
                  </a:lnTo>
                  <a:lnTo>
                    <a:pt x="101" y="163"/>
                  </a:lnTo>
                  <a:lnTo>
                    <a:pt x="124" y="163"/>
                  </a:lnTo>
                  <a:lnTo>
                    <a:pt x="136" y="140"/>
                  </a:lnTo>
                  <a:lnTo>
                    <a:pt x="130" y="131"/>
                  </a:lnTo>
                  <a:lnTo>
                    <a:pt x="107" y="131"/>
                  </a:lnTo>
                  <a:lnTo>
                    <a:pt x="82" y="154"/>
                  </a:lnTo>
                  <a:lnTo>
                    <a:pt x="71" y="207"/>
                  </a:lnTo>
                  <a:lnTo>
                    <a:pt x="84" y="240"/>
                  </a:lnTo>
                  <a:lnTo>
                    <a:pt x="94" y="265"/>
                  </a:lnTo>
                  <a:lnTo>
                    <a:pt x="82" y="277"/>
                  </a:lnTo>
                  <a:lnTo>
                    <a:pt x="57" y="255"/>
                  </a:lnTo>
                  <a:lnTo>
                    <a:pt x="27" y="255"/>
                  </a:lnTo>
                  <a:lnTo>
                    <a:pt x="5" y="242"/>
                  </a:lnTo>
                  <a:lnTo>
                    <a:pt x="5" y="230"/>
                  </a:lnTo>
                  <a:lnTo>
                    <a:pt x="23" y="202"/>
                  </a:lnTo>
                  <a:lnTo>
                    <a:pt x="25" y="144"/>
                  </a:lnTo>
                  <a:lnTo>
                    <a:pt x="0" y="115"/>
                  </a:lnTo>
                  <a:lnTo>
                    <a:pt x="9" y="50"/>
                  </a:lnTo>
                  <a:lnTo>
                    <a:pt x="13" y="23"/>
                  </a:lnTo>
                  <a:lnTo>
                    <a:pt x="23" y="23"/>
                  </a:lnTo>
                  <a:lnTo>
                    <a:pt x="53" y="0"/>
                  </a:lnTo>
                  <a:lnTo>
                    <a:pt x="75" y="31"/>
                  </a:lnTo>
                  <a:lnTo>
                    <a:pt x="96" y="23"/>
                  </a:lnTo>
                  <a:lnTo>
                    <a:pt x="126" y="17"/>
                  </a:lnTo>
                  <a:lnTo>
                    <a:pt x="144" y="48"/>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Freeform 54"/>
            <p:cNvSpPr>
              <a:spLocks noChangeAspect="1"/>
            </p:cNvSpPr>
            <p:nvPr/>
          </p:nvSpPr>
          <p:spPr bwMode="gray">
            <a:xfrm>
              <a:off x="2354974" y="6236358"/>
              <a:ext cx="210757" cy="206811"/>
            </a:xfrm>
            <a:custGeom>
              <a:avLst/>
              <a:gdLst/>
              <a:ahLst/>
              <a:cxnLst>
                <a:cxn ang="0">
                  <a:pos x="159" y="44"/>
                </a:cxn>
                <a:cxn ang="0">
                  <a:pos x="127" y="63"/>
                </a:cxn>
                <a:cxn ang="0">
                  <a:pos x="125" y="73"/>
                </a:cxn>
                <a:cxn ang="0">
                  <a:pos x="100" y="79"/>
                </a:cxn>
                <a:cxn ang="0">
                  <a:pos x="85" y="98"/>
                </a:cxn>
                <a:cxn ang="0">
                  <a:pos x="60" y="100"/>
                </a:cxn>
                <a:cxn ang="0">
                  <a:pos x="58" y="136"/>
                </a:cxn>
                <a:cxn ang="0">
                  <a:pos x="40" y="144"/>
                </a:cxn>
                <a:cxn ang="0">
                  <a:pos x="35" y="163"/>
                </a:cxn>
                <a:cxn ang="0">
                  <a:pos x="39" y="171"/>
                </a:cxn>
                <a:cxn ang="0">
                  <a:pos x="10" y="190"/>
                </a:cxn>
                <a:cxn ang="0">
                  <a:pos x="0" y="190"/>
                </a:cxn>
                <a:cxn ang="0">
                  <a:pos x="4" y="163"/>
                </a:cxn>
                <a:cxn ang="0">
                  <a:pos x="25" y="129"/>
                </a:cxn>
                <a:cxn ang="0">
                  <a:pos x="25" y="107"/>
                </a:cxn>
                <a:cxn ang="0">
                  <a:pos x="79" y="67"/>
                </a:cxn>
                <a:cxn ang="0">
                  <a:pos x="81" y="58"/>
                </a:cxn>
                <a:cxn ang="0">
                  <a:pos x="69" y="46"/>
                </a:cxn>
                <a:cxn ang="0">
                  <a:pos x="75" y="35"/>
                </a:cxn>
                <a:cxn ang="0">
                  <a:pos x="88" y="38"/>
                </a:cxn>
                <a:cxn ang="0">
                  <a:pos x="102" y="50"/>
                </a:cxn>
                <a:cxn ang="0">
                  <a:pos x="159" y="0"/>
                </a:cxn>
                <a:cxn ang="0">
                  <a:pos x="171" y="6"/>
                </a:cxn>
                <a:cxn ang="0">
                  <a:pos x="159" y="44"/>
                </a:cxn>
              </a:cxnLst>
              <a:rect l="0" t="0" r="r" b="b"/>
              <a:pathLst>
                <a:path w="171" h="190">
                  <a:moveTo>
                    <a:pt x="159" y="44"/>
                  </a:moveTo>
                  <a:lnTo>
                    <a:pt x="127" y="63"/>
                  </a:lnTo>
                  <a:lnTo>
                    <a:pt x="125" y="73"/>
                  </a:lnTo>
                  <a:lnTo>
                    <a:pt x="100" y="79"/>
                  </a:lnTo>
                  <a:lnTo>
                    <a:pt x="85" y="98"/>
                  </a:lnTo>
                  <a:lnTo>
                    <a:pt x="60" y="100"/>
                  </a:lnTo>
                  <a:lnTo>
                    <a:pt x="58" y="136"/>
                  </a:lnTo>
                  <a:lnTo>
                    <a:pt x="40" y="144"/>
                  </a:lnTo>
                  <a:lnTo>
                    <a:pt x="35" y="163"/>
                  </a:lnTo>
                  <a:lnTo>
                    <a:pt x="39" y="171"/>
                  </a:lnTo>
                  <a:lnTo>
                    <a:pt x="10" y="190"/>
                  </a:lnTo>
                  <a:lnTo>
                    <a:pt x="0" y="190"/>
                  </a:lnTo>
                  <a:lnTo>
                    <a:pt x="4" y="163"/>
                  </a:lnTo>
                  <a:lnTo>
                    <a:pt x="25" y="129"/>
                  </a:lnTo>
                  <a:lnTo>
                    <a:pt x="25" y="107"/>
                  </a:lnTo>
                  <a:lnTo>
                    <a:pt x="79" y="67"/>
                  </a:lnTo>
                  <a:lnTo>
                    <a:pt x="81" y="58"/>
                  </a:lnTo>
                  <a:lnTo>
                    <a:pt x="69" y="46"/>
                  </a:lnTo>
                  <a:lnTo>
                    <a:pt x="75" y="35"/>
                  </a:lnTo>
                  <a:lnTo>
                    <a:pt x="88" y="38"/>
                  </a:lnTo>
                  <a:lnTo>
                    <a:pt x="102" y="50"/>
                  </a:lnTo>
                  <a:lnTo>
                    <a:pt x="159" y="0"/>
                  </a:lnTo>
                  <a:lnTo>
                    <a:pt x="171" y="6"/>
                  </a:lnTo>
                  <a:lnTo>
                    <a:pt x="159" y="44"/>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Freeform 55"/>
            <p:cNvSpPr>
              <a:spLocks noChangeAspect="1"/>
            </p:cNvSpPr>
            <p:nvPr/>
          </p:nvSpPr>
          <p:spPr bwMode="gray">
            <a:xfrm>
              <a:off x="2511199" y="5347885"/>
              <a:ext cx="22108" cy="40818"/>
            </a:xfrm>
            <a:custGeom>
              <a:avLst/>
              <a:gdLst/>
              <a:ahLst/>
              <a:cxnLst>
                <a:cxn ang="0">
                  <a:pos x="4" y="36"/>
                </a:cxn>
                <a:cxn ang="0">
                  <a:pos x="0" y="38"/>
                </a:cxn>
                <a:cxn ang="0">
                  <a:pos x="0" y="19"/>
                </a:cxn>
                <a:cxn ang="0">
                  <a:pos x="12" y="0"/>
                </a:cxn>
                <a:cxn ang="0">
                  <a:pos x="20" y="7"/>
                </a:cxn>
                <a:cxn ang="0">
                  <a:pos x="4" y="36"/>
                </a:cxn>
              </a:cxnLst>
              <a:rect l="0" t="0" r="r" b="b"/>
              <a:pathLst>
                <a:path w="20" h="38">
                  <a:moveTo>
                    <a:pt x="4" y="36"/>
                  </a:moveTo>
                  <a:lnTo>
                    <a:pt x="0" y="38"/>
                  </a:lnTo>
                  <a:lnTo>
                    <a:pt x="0" y="19"/>
                  </a:lnTo>
                  <a:lnTo>
                    <a:pt x="12" y="0"/>
                  </a:lnTo>
                  <a:lnTo>
                    <a:pt x="20" y="7"/>
                  </a:lnTo>
                  <a:lnTo>
                    <a:pt x="4" y="36"/>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Freeform 56"/>
            <p:cNvSpPr>
              <a:spLocks noChangeAspect="1"/>
            </p:cNvSpPr>
            <p:nvPr/>
          </p:nvSpPr>
          <p:spPr bwMode="gray">
            <a:xfrm>
              <a:off x="2511199" y="5347885"/>
              <a:ext cx="22108" cy="40818"/>
            </a:xfrm>
            <a:custGeom>
              <a:avLst/>
              <a:gdLst/>
              <a:ahLst/>
              <a:cxnLst>
                <a:cxn ang="0">
                  <a:pos x="4" y="36"/>
                </a:cxn>
                <a:cxn ang="0">
                  <a:pos x="0" y="38"/>
                </a:cxn>
                <a:cxn ang="0">
                  <a:pos x="0" y="19"/>
                </a:cxn>
                <a:cxn ang="0">
                  <a:pos x="12" y="0"/>
                </a:cxn>
                <a:cxn ang="0">
                  <a:pos x="20" y="7"/>
                </a:cxn>
                <a:cxn ang="0">
                  <a:pos x="4" y="36"/>
                </a:cxn>
              </a:cxnLst>
              <a:rect l="0" t="0" r="r" b="b"/>
              <a:pathLst>
                <a:path w="20" h="38">
                  <a:moveTo>
                    <a:pt x="4" y="36"/>
                  </a:moveTo>
                  <a:lnTo>
                    <a:pt x="0" y="38"/>
                  </a:lnTo>
                  <a:lnTo>
                    <a:pt x="0" y="19"/>
                  </a:lnTo>
                  <a:lnTo>
                    <a:pt x="12" y="0"/>
                  </a:lnTo>
                  <a:lnTo>
                    <a:pt x="20" y="7"/>
                  </a:lnTo>
                  <a:lnTo>
                    <a:pt x="4" y="36"/>
                  </a:lnTo>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Freeform 57"/>
            <p:cNvSpPr>
              <a:spLocks noChangeAspect="1"/>
            </p:cNvSpPr>
            <p:nvPr/>
          </p:nvSpPr>
          <p:spPr bwMode="gray">
            <a:xfrm>
              <a:off x="2562783" y="5432243"/>
              <a:ext cx="39793" cy="76194"/>
            </a:xfrm>
            <a:custGeom>
              <a:avLst/>
              <a:gdLst/>
              <a:ahLst/>
              <a:cxnLst>
                <a:cxn ang="0">
                  <a:pos x="28" y="50"/>
                </a:cxn>
                <a:cxn ang="0">
                  <a:pos x="32" y="58"/>
                </a:cxn>
                <a:cxn ang="0">
                  <a:pos x="17" y="69"/>
                </a:cxn>
                <a:cxn ang="0">
                  <a:pos x="0" y="41"/>
                </a:cxn>
                <a:cxn ang="0">
                  <a:pos x="9" y="0"/>
                </a:cxn>
                <a:cxn ang="0">
                  <a:pos x="32" y="29"/>
                </a:cxn>
                <a:cxn ang="0">
                  <a:pos x="28" y="50"/>
                </a:cxn>
              </a:cxnLst>
              <a:rect l="0" t="0" r="r" b="b"/>
              <a:pathLst>
                <a:path w="32" h="69">
                  <a:moveTo>
                    <a:pt x="28" y="50"/>
                  </a:moveTo>
                  <a:lnTo>
                    <a:pt x="32" y="58"/>
                  </a:lnTo>
                  <a:lnTo>
                    <a:pt x="17" y="69"/>
                  </a:lnTo>
                  <a:lnTo>
                    <a:pt x="0" y="41"/>
                  </a:lnTo>
                  <a:lnTo>
                    <a:pt x="9" y="0"/>
                  </a:lnTo>
                  <a:lnTo>
                    <a:pt x="32" y="29"/>
                  </a:lnTo>
                  <a:lnTo>
                    <a:pt x="28" y="50"/>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Freeform 58"/>
            <p:cNvSpPr>
              <a:spLocks noChangeAspect="1"/>
            </p:cNvSpPr>
            <p:nvPr/>
          </p:nvSpPr>
          <p:spPr bwMode="gray">
            <a:xfrm>
              <a:off x="2636475" y="5594156"/>
              <a:ext cx="58953" cy="88439"/>
            </a:xfrm>
            <a:custGeom>
              <a:avLst/>
              <a:gdLst/>
              <a:ahLst/>
              <a:cxnLst>
                <a:cxn ang="0">
                  <a:pos x="48" y="46"/>
                </a:cxn>
                <a:cxn ang="0">
                  <a:pos x="10" y="83"/>
                </a:cxn>
                <a:cxn ang="0">
                  <a:pos x="0" y="73"/>
                </a:cxn>
                <a:cxn ang="0">
                  <a:pos x="10" y="63"/>
                </a:cxn>
                <a:cxn ang="0">
                  <a:pos x="2" y="42"/>
                </a:cxn>
                <a:cxn ang="0">
                  <a:pos x="12" y="10"/>
                </a:cxn>
                <a:cxn ang="0">
                  <a:pos x="29" y="0"/>
                </a:cxn>
                <a:cxn ang="0">
                  <a:pos x="46" y="0"/>
                </a:cxn>
                <a:cxn ang="0">
                  <a:pos x="48" y="46"/>
                </a:cxn>
              </a:cxnLst>
              <a:rect l="0" t="0" r="r" b="b"/>
              <a:pathLst>
                <a:path w="48" h="83">
                  <a:moveTo>
                    <a:pt x="48" y="46"/>
                  </a:moveTo>
                  <a:lnTo>
                    <a:pt x="10" y="83"/>
                  </a:lnTo>
                  <a:lnTo>
                    <a:pt x="0" y="73"/>
                  </a:lnTo>
                  <a:lnTo>
                    <a:pt x="10" y="63"/>
                  </a:lnTo>
                  <a:lnTo>
                    <a:pt x="2" y="42"/>
                  </a:lnTo>
                  <a:lnTo>
                    <a:pt x="12" y="10"/>
                  </a:lnTo>
                  <a:lnTo>
                    <a:pt x="29" y="0"/>
                  </a:lnTo>
                  <a:lnTo>
                    <a:pt x="46" y="0"/>
                  </a:lnTo>
                  <a:lnTo>
                    <a:pt x="48" y="46"/>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Freeform 59"/>
            <p:cNvSpPr>
              <a:spLocks noChangeAspect="1"/>
            </p:cNvSpPr>
            <p:nvPr/>
          </p:nvSpPr>
          <p:spPr bwMode="gray">
            <a:xfrm>
              <a:off x="2710166" y="5602317"/>
              <a:ext cx="48636" cy="31294"/>
            </a:xfrm>
            <a:custGeom>
              <a:avLst/>
              <a:gdLst/>
              <a:ahLst/>
              <a:cxnLst>
                <a:cxn ang="0">
                  <a:pos x="40" y="4"/>
                </a:cxn>
                <a:cxn ang="0">
                  <a:pos x="28" y="29"/>
                </a:cxn>
                <a:cxn ang="0">
                  <a:pos x="9" y="29"/>
                </a:cxn>
                <a:cxn ang="0">
                  <a:pos x="0" y="21"/>
                </a:cxn>
                <a:cxn ang="0">
                  <a:pos x="21" y="0"/>
                </a:cxn>
                <a:cxn ang="0">
                  <a:pos x="36" y="2"/>
                </a:cxn>
                <a:cxn ang="0">
                  <a:pos x="40" y="4"/>
                </a:cxn>
              </a:cxnLst>
              <a:rect l="0" t="0" r="r" b="b"/>
              <a:pathLst>
                <a:path w="40" h="29">
                  <a:moveTo>
                    <a:pt x="40" y="4"/>
                  </a:moveTo>
                  <a:lnTo>
                    <a:pt x="28" y="29"/>
                  </a:lnTo>
                  <a:lnTo>
                    <a:pt x="9" y="29"/>
                  </a:lnTo>
                  <a:lnTo>
                    <a:pt x="0" y="21"/>
                  </a:lnTo>
                  <a:lnTo>
                    <a:pt x="21" y="0"/>
                  </a:lnTo>
                  <a:lnTo>
                    <a:pt x="36" y="2"/>
                  </a:lnTo>
                  <a:lnTo>
                    <a:pt x="40" y="4"/>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Freeform 60"/>
            <p:cNvSpPr>
              <a:spLocks noChangeAspect="1"/>
            </p:cNvSpPr>
            <p:nvPr/>
          </p:nvSpPr>
          <p:spPr bwMode="gray">
            <a:xfrm>
              <a:off x="3522247" y="4588671"/>
              <a:ext cx="28003" cy="19048"/>
            </a:xfrm>
            <a:custGeom>
              <a:avLst/>
              <a:gdLst/>
              <a:ahLst/>
              <a:cxnLst>
                <a:cxn ang="0">
                  <a:pos x="21" y="17"/>
                </a:cxn>
                <a:cxn ang="0">
                  <a:pos x="8" y="19"/>
                </a:cxn>
                <a:cxn ang="0">
                  <a:pos x="0" y="17"/>
                </a:cxn>
                <a:cxn ang="0">
                  <a:pos x="12" y="0"/>
                </a:cxn>
                <a:cxn ang="0">
                  <a:pos x="23" y="6"/>
                </a:cxn>
                <a:cxn ang="0">
                  <a:pos x="21" y="17"/>
                </a:cxn>
              </a:cxnLst>
              <a:rect l="0" t="0" r="r" b="b"/>
              <a:pathLst>
                <a:path w="23" h="19">
                  <a:moveTo>
                    <a:pt x="21" y="17"/>
                  </a:moveTo>
                  <a:lnTo>
                    <a:pt x="8" y="19"/>
                  </a:lnTo>
                  <a:lnTo>
                    <a:pt x="0" y="17"/>
                  </a:lnTo>
                  <a:lnTo>
                    <a:pt x="12" y="0"/>
                  </a:lnTo>
                  <a:lnTo>
                    <a:pt x="23" y="6"/>
                  </a:lnTo>
                  <a:lnTo>
                    <a:pt x="21" y="17"/>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Freeform 61"/>
            <p:cNvSpPr>
              <a:spLocks noChangeAspect="1"/>
            </p:cNvSpPr>
            <p:nvPr/>
          </p:nvSpPr>
          <p:spPr bwMode="gray">
            <a:xfrm>
              <a:off x="3954079" y="5056717"/>
              <a:ext cx="86956" cy="97964"/>
            </a:xfrm>
            <a:custGeom>
              <a:avLst/>
              <a:gdLst/>
              <a:ahLst/>
              <a:cxnLst>
                <a:cxn ang="0">
                  <a:pos x="48" y="40"/>
                </a:cxn>
                <a:cxn ang="0">
                  <a:pos x="51" y="71"/>
                </a:cxn>
                <a:cxn ang="0">
                  <a:pos x="21" y="90"/>
                </a:cxn>
                <a:cxn ang="0">
                  <a:pos x="0" y="75"/>
                </a:cxn>
                <a:cxn ang="0">
                  <a:pos x="1" y="63"/>
                </a:cxn>
                <a:cxn ang="0">
                  <a:pos x="26" y="33"/>
                </a:cxn>
                <a:cxn ang="0">
                  <a:pos x="61" y="0"/>
                </a:cxn>
                <a:cxn ang="0">
                  <a:pos x="67" y="6"/>
                </a:cxn>
                <a:cxn ang="0">
                  <a:pos x="48" y="40"/>
                </a:cxn>
              </a:cxnLst>
              <a:rect l="0" t="0" r="r" b="b"/>
              <a:pathLst>
                <a:path w="67" h="90">
                  <a:moveTo>
                    <a:pt x="48" y="40"/>
                  </a:moveTo>
                  <a:lnTo>
                    <a:pt x="51" y="71"/>
                  </a:lnTo>
                  <a:lnTo>
                    <a:pt x="21" y="90"/>
                  </a:lnTo>
                  <a:lnTo>
                    <a:pt x="0" y="75"/>
                  </a:lnTo>
                  <a:lnTo>
                    <a:pt x="1" y="63"/>
                  </a:lnTo>
                  <a:lnTo>
                    <a:pt x="26" y="33"/>
                  </a:lnTo>
                  <a:lnTo>
                    <a:pt x="61" y="0"/>
                  </a:lnTo>
                  <a:lnTo>
                    <a:pt x="67" y="6"/>
                  </a:lnTo>
                  <a:lnTo>
                    <a:pt x="48" y="40"/>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Freeform 62"/>
            <p:cNvSpPr>
              <a:spLocks noChangeAspect="1"/>
            </p:cNvSpPr>
            <p:nvPr/>
          </p:nvSpPr>
          <p:spPr bwMode="gray">
            <a:xfrm>
              <a:off x="4920913" y="3946471"/>
              <a:ext cx="81061" cy="156469"/>
            </a:xfrm>
            <a:custGeom>
              <a:avLst/>
              <a:gdLst/>
              <a:ahLst/>
              <a:cxnLst>
                <a:cxn ang="0">
                  <a:pos x="40" y="65"/>
                </a:cxn>
                <a:cxn ang="0">
                  <a:pos x="42" y="73"/>
                </a:cxn>
                <a:cxn ang="0">
                  <a:pos x="59" y="67"/>
                </a:cxn>
                <a:cxn ang="0">
                  <a:pos x="65" y="75"/>
                </a:cxn>
                <a:cxn ang="0">
                  <a:pos x="42" y="115"/>
                </a:cxn>
                <a:cxn ang="0">
                  <a:pos x="8" y="144"/>
                </a:cxn>
                <a:cxn ang="0">
                  <a:pos x="0" y="142"/>
                </a:cxn>
                <a:cxn ang="0">
                  <a:pos x="15" y="96"/>
                </a:cxn>
                <a:cxn ang="0">
                  <a:pos x="2" y="94"/>
                </a:cxn>
                <a:cxn ang="0">
                  <a:pos x="2" y="71"/>
                </a:cxn>
                <a:cxn ang="0">
                  <a:pos x="48" y="0"/>
                </a:cxn>
                <a:cxn ang="0">
                  <a:pos x="48" y="36"/>
                </a:cxn>
                <a:cxn ang="0">
                  <a:pos x="40" y="65"/>
                </a:cxn>
              </a:cxnLst>
              <a:rect l="0" t="0" r="r" b="b"/>
              <a:pathLst>
                <a:path w="65" h="144">
                  <a:moveTo>
                    <a:pt x="40" y="65"/>
                  </a:moveTo>
                  <a:lnTo>
                    <a:pt x="42" y="73"/>
                  </a:lnTo>
                  <a:lnTo>
                    <a:pt x="59" y="67"/>
                  </a:lnTo>
                  <a:lnTo>
                    <a:pt x="65" y="75"/>
                  </a:lnTo>
                  <a:lnTo>
                    <a:pt x="42" y="115"/>
                  </a:lnTo>
                  <a:lnTo>
                    <a:pt x="8" y="144"/>
                  </a:lnTo>
                  <a:lnTo>
                    <a:pt x="0" y="142"/>
                  </a:lnTo>
                  <a:lnTo>
                    <a:pt x="15" y="96"/>
                  </a:lnTo>
                  <a:lnTo>
                    <a:pt x="2" y="94"/>
                  </a:lnTo>
                  <a:lnTo>
                    <a:pt x="2" y="71"/>
                  </a:lnTo>
                  <a:lnTo>
                    <a:pt x="48" y="0"/>
                  </a:lnTo>
                  <a:lnTo>
                    <a:pt x="48" y="36"/>
                  </a:lnTo>
                  <a:lnTo>
                    <a:pt x="40" y="65"/>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Freeform 63"/>
            <p:cNvSpPr>
              <a:spLocks noChangeAspect="1"/>
            </p:cNvSpPr>
            <p:nvPr/>
          </p:nvSpPr>
          <p:spPr bwMode="gray">
            <a:xfrm>
              <a:off x="5282001" y="1803525"/>
              <a:ext cx="1450249" cy="1229982"/>
            </a:xfrm>
            <a:custGeom>
              <a:avLst/>
              <a:gdLst/>
              <a:ahLst/>
              <a:cxnLst>
                <a:cxn ang="0">
                  <a:pos x="712" y="316"/>
                </a:cxn>
                <a:cxn ang="0">
                  <a:pos x="754" y="351"/>
                </a:cxn>
                <a:cxn ang="0">
                  <a:pos x="831" y="376"/>
                </a:cxn>
                <a:cxn ang="0">
                  <a:pos x="850" y="355"/>
                </a:cxn>
                <a:cxn ang="0">
                  <a:pos x="890" y="391"/>
                </a:cxn>
                <a:cxn ang="0">
                  <a:pos x="1021" y="318"/>
                </a:cxn>
                <a:cxn ang="0">
                  <a:pos x="1057" y="278"/>
                </a:cxn>
                <a:cxn ang="0">
                  <a:pos x="1025" y="401"/>
                </a:cxn>
                <a:cxn ang="0">
                  <a:pos x="1084" y="541"/>
                </a:cxn>
                <a:cxn ang="0">
                  <a:pos x="1098" y="562"/>
                </a:cxn>
                <a:cxn ang="0">
                  <a:pos x="1153" y="522"/>
                </a:cxn>
                <a:cxn ang="0">
                  <a:pos x="1115" y="583"/>
                </a:cxn>
                <a:cxn ang="0">
                  <a:pos x="1038" y="631"/>
                </a:cxn>
                <a:cxn ang="0">
                  <a:pos x="979" y="641"/>
                </a:cxn>
                <a:cxn ang="0">
                  <a:pos x="902" y="660"/>
                </a:cxn>
                <a:cxn ang="0">
                  <a:pos x="835" y="671"/>
                </a:cxn>
                <a:cxn ang="0">
                  <a:pos x="702" y="869"/>
                </a:cxn>
                <a:cxn ang="0">
                  <a:pos x="679" y="946"/>
                </a:cxn>
                <a:cxn ang="0">
                  <a:pos x="543" y="875"/>
                </a:cxn>
                <a:cxn ang="0">
                  <a:pos x="387" y="783"/>
                </a:cxn>
                <a:cxn ang="0">
                  <a:pos x="242" y="873"/>
                </a:cxn>
                <a:cxn ang="0">
                  <a:pos x="184" y="811"/>
                </a:cxn>
                <a:cxn ang="0">
                  <a:pos x="101" y="846"/>
                </a:cxn>
                <a:cxn ang="0">
                  <a:pos x="153" y="936"/>
                </a:cxn>
                <a:cxn ang="0">
                  <a:pos x="249" y="994"/>
                </a:cxn>
                <a:cxn ang="0">
                  <a:pos x="280" y="1007"/>
                </a:cxn>
                <a:cxn ang="0">
                  <a:pos x="207" y="1023"/>
                </a:cxn>
                <a:cxn ang="0">
                  <a:pos x="182" y="1007"/>
                </a:cxn>
                <a:cxn ang="0">
                  <a:pos x="134" y="1080"/>
                </a:cxn>
                <a:cxn ang="0">
                  <a:pos x="84" y="1124"/>
                </a:cxn>
                <a:cxn ang="0">
                  <a:pos x="42" y="1082"/>
                </a:cxn>
                <a:cxn ang="0">
                  <a:pos x="55" y="948"/>
                </a:cxn>
                <a:cxn ang="0">
                  <a:pos x="0" y="863"/>
                </a:cxn>
                <a:cxn ang="0">
                  <a:pos x="6" y="798"/>
                </a:cxn>
                <a:cxn ang="0">
                  <a:pos x="50" y="779"/>
                </a:cxn>
                <a:cxn ang="0">
                  <a:pos x="94" y="754"/>
                </a:cxn>
                <a:cxn ang="0">
                  <a:pos x="117" y="650"/>
                </a:cxn>
                <a:cxn ang="0">
                  <a:pos x="117" y="600"/>
                </a:cxn>
                <a:cxn ang="0">
                  <a:pos x="203" y="637"/>
                </a:cxn>
                <a:cxn ang="0">
                  <a:pos x="253" y="650"/>
                </a:cxn>
                <a:cxn ang="0">
                  <a:pos x="309" y="604"/>
                </a:cxn>
                <a:cxn ang="0">
                  <a:pos x="299" y="541"/>
                </a:cxn>
                <a:cxn ang="0">
                  <a:pos x="291" y="493"/>
                </a:cxn>
                <a:cxn ang="0">
                  <a:pos x="347" y="435"/>
                </a:cxn>
                <a:cxn ang="0">
                  <a:pos x="345" y="330"/>
                </a:cxn>
                <a:cxn ang="0">
                  <a:pos x="364" y="194"/>
                </a:cxn>
                <a:cxn ang="0">
                  <a:pos x="320" y="77"/>
                </a:cxn>
                <a:cxn ang="0">
                  <a:pos x="364" y="25"/>
                </a:cxn>
                <a:cxn ang="0">
                  <a:pos x="472" y="88"/>
                </a:cxn>
              </a:cxnLst>
              <a:rect l="0" t="0" r="r" b="b"/>
              <a:pathLst>
                <a:path w="1165" h="1124">
                  <a:moveTo>
                    <a:pt x="577" y="213"/>
                  </a:moveTo>
                  <a:lnTo>
                    <a:pt x="712" y="316"/>
                  </a:lnTo>
                  <a:lnTo>
                    <a:pt x="743" y="334"/>
                  </a:lnTo>
                  <a:lnTo>
                    <a:pt x="754" y="351"/>
                  </a:lnTo>
                  <a:lnTo>
                    <a:pt x="815" y="349"/>
                  </a:lnTo>
                  <a:lnTo>
                    <a:pt x="831" y="376"/>
                  </a:lnTo>
                  <a:lnTo>
                    <a:pt x="839" y="376"/>
                  </a:lnTo>
                  <a:lnTo>
                    <a:pt x="850" y="355"/>
                  </a:lnTo>
                  <a:lnTo>
                    <a:pt x="867" y="376"/>
                  </a:lnTo>
                  <a:lnTo>
                    <a:pt x="890" y="391"/>
                  </a:lnTo>
                  <a:lnTo>
                    <a:pt x="950" y="397"/>
                  </a:lnTo>
                  <a:lnTo>
                    <a:pt x="1021" y="318"/>
                  </a:lnTo>
                  <a:lnTo>
                    <a:pt x="1052" y="278"/>
                  </a:lnTo>
                  <a:lnTo>
                    <a:pt x="1057" y="278"/>
                  </a:lnTo>
                  <a:lnTo>
                    <a:pt x="1065" y="295"/>
                  </a:lnTo>
                  <a:lnTo>
                    <a:pt x="1025" y="401"/>
                  </a:lnTo>
                  <a:lnTo>
                    <a:pt x="1032" y="455"/>
                  </a:lnTo>
                  <a:lnTo>
                    <a:pt x="1084" y="541"/>
                  </a:lnTo>
                  <a:lnTo>
                    <a:pt x="1078" y="554"/>
                  </a:lnTo>
                  <a:lnTo>
                    <a:pt x="1098" y="562"/>
                  </a:lnTo>
                  <a:lnTo>
                    <a:pt x="1117" y="550"/>
                  </a:lnTo>
                  <a:lnTo>
                    <a:pt x="1153" y="522"/>
                  </a:lnTo>
                  <a:lnTo>
                    <a:pt x="1165" y="524"/>
                  </a:lnTo>
                  <a:lnTo>
                    <a:pt x="1115" y="583"/>
                  </a:lnTo>
                  <a:lnTo>
                    <a:pt x="1057" y="597"/>
                  </a:lnTo>
                  <a:lnTo>
                    <a:pt x="1038" y="631"/>
                  </a:lnTo>
                  <a:lnTo>
                    <a:pt x="1007" y="648"/>
                  </a:lnTo>
                  <a:lnTo>
                    <a:pt x="979" y="641"/>
                  </a:lnTo>
                  <a:lnTo>
                    <a:pt x="969" y="664"/>
                  </a:lnTo>
                  <a:lnTo>
                    <a:pt x="902" y="660"/>
                  </a:lnTo>
                  <a:lnTo>
                    <a:pt x="890" y="648"/>
                  </a:lnTo>
                  <a:lnTo>
                    <a:pt x="835" y="671"/>
                  </a:lnTo>
                  <a:lnTo>
                    <a:pt x="750" y="763"/>
                  </a:lnTo>
                  <a:lnTo>
                    <a:pt x="702" y="869"/>
                  </a:lnTo>
                  <a:lnTo>
                    <a:pt x="695" y="946"/>
                  </a:lnTo>
                  <a:lnTo>
                    <a:pt x="679" y="946"/>
                  </a:lnTo>
                  <a:lnTo>
                    <a:pt x="627" y="905"/>
                  </a:lnTo>
                  <a:lnTo>
                    <a:pt x="543" y="875"/>
                  </a:lnTo>
                  <a:lnTo>
                    <a:pt x="424" y="800"/>
                  </a:lnTo>
                  <a:lnTo>
                    <a:pt x="387" y="783"/>
                  </a:lnTo>
                  <a:lnTo>
                    <a:pt x="328" y="800"/>
                  </a:lnTo>
                  <a:lnTo>
                    <a:pt x="242" y="873"/>
                  </a:lnTo>
                  <a:lnTo>
                    <a:pt x="232" y="873"/>
                  </a:lnTo>
                  <a:lnTo>
                    <a:pt x="184" y="811"/>
                  </a:lnTo>
                  <a:lnTo>
                    <a:pt x="138" y="808"/>
                  </a:lnTo>
                  <a:lnTo>
                    <a:pt x="101" y="846"/>
                  </a:lnTo>
                  <a:lnTo>
                    <a:pt x="96" y="888"/>
                  </a:lnTo>
                  <a:lnTo>
                    <a:pt x="153" y="936"/>
                  </a:lnTo>
                  <a:lnTo>
                    <a:pt x="184" y="934"/>
                  </a:lnTo>
                  <a:lnTo>
                    <a:pt x="249" y="994"/>
                  </a:lnTo>
                  <a:lnTo>
                    <a:pt x="272" y="1001"/>
                  </a:lnTo>
                  <a:lnTo>
                    <a:pt x="280" y="1007"/>
                  </a:lnTo>
                  <a:lnTo>
                    <a:pt x="242" y="1034"/>
                  </a:lnTo>
                  <a:lnTo>
                    <a:pt x="207" y="1023"/>
                  </a:lnTo>
                  <a:lnTo>
                    <a:pt x="190" y="1024"/>
                  </a:lnTo>
                  <a:lnTo>
                    <a:pt x="182" y="1007"/>
                  </a:lnTo>
                  <a:lnTo>
                    <a:pt x="132" y="1063"/>
                  </a:lnTo>
                  <a:lnTo>
                    <a:pt x="134" y="1080"/>
                  </a:lnTo>
                  <a:lnTo>
                    <a:pt x="96" y="1107"/>
                  </a:lnTo>
                  <a:lnTo>
                    <a:pt x="84" y="1124"/>
                  </a:lnTo>
                  <a:lnTo>
                    <a:pt x="67" y="1124"/>
                  </a:lnTo>
                  <a:lnTo>
                    <a:pt x="42" y="1082"/>
                  </a:lnTo>
                  <a:lnTo>
                    <a:pt x="67" y="978"/>
                  </a:lnTo>
                  <a:lnTo>
                    <a:pt x="55" y="948"/>
                  </a:lnTo>
                  <a:lnTo>
                    <a:pt x="0" y="905"/>
                  </a:lnTo>
                  <a:lnTo>
                    <a:pt x="0" y="863"/>
                  </a:lnTo>
                  <a:lnTo>
                    <a:pt x="11" y="813"/>
                  </a:lnTo>
                  <a:lnTo>
                    <a:pt x="6" y="798"/>
                  </a:lnTo>
                  <a:lnTo>
                    <a:pt x="21" y="783"/>
                  </a:lnTo>
                  <a:lnTo>
                    <a:pt x="50" y="779"/>
                  </a:lnTo>
                  <a:lnTo>
                    <a:pt x="73" y="750"/>
                  </a:lnTo>
                  <a:lnTo>
                    <a:pt x="94" y="754"/>
                  </a:lnTo>
                  <a:lnTo>
                    <a:pt x="136" y="691"/>
                  </a:lnTo>
                  <a:lnTo>
                    <a:pt x="117" y="650"/>
                  </a:lnTo>
                  <a:lnTo>
                    <a:pt x="96" y="625"/>
                  </a:lnTo>
                  <a:lnTo>
                    <a:pt x="117" y="600"/>
                  </a:lnTo>
                  <a:lnTo>
                    <a:pt x="132" y="597"/>
                  </a:lnTo>
                  <a:lnTo>
                    <a:pt x="203" y="637"/>
                  </a:lnTo>
                  <a:lnTo>
                    <a:pt x="224" y="631"/>
                  </a:lnTo>
                  <a:lnTo>
                    <a:pt x="253" y="650"/>
                  </a:lnTo>
                  <a:lnTo>
                    <a:pt x="291" y="635"/>
                  </a:lnTo>
                  <a:lnTo>
                    <a:pt x="309" y="604"/>
                  </a:lnTo>
                  <a:lnTo>
                    <a:pt x="305" y="556"/>
                  </a:lnTo>
                  <a:lnTo>
                    <a:pt x="299" y="541"/>
                  </a:lnTo>
                  <a:lnTo>
                    <a:pt x="299" y="514"/>
                  </a:lnTo>
                  <a:lnTo>
                    <a:pt x="291" y="493"/>
                  </a:lnTo>
                  <a:lnTo>
                    <a:pt x="320" y="464"/>
                  </a:lnTo>
                  <a:lnTo>
                    <a:pt x="347" y="435"/>
                  </a:lnTo>
                  <a:lnTo>
                    <a:pt x="353" y="366"/>
                  </a:lnTo>
                  <a:lnTo>
                    <a:pt x="345" y="330"/>
                  </a:lnTo>
                  <a:lnTo>
                    <a:pt x="368" y="272"/>
                  </a:lnTo>
                  <a:lnTo>
                    <a:pt x="364" y="194"/>
                  </a:lnTo>
                  <a:lnTo>
                    <a:pt x="334" y="105"/>
                  </a:lnTo>
                  <a:lnTo>
                    <a:pt x="320" y="77"/>
                  </a:lnTo>
                  <a:lnTo>
                    <a:pt x="336" y="25"/>
                  </a:lnTo>
                  <a:lnTo>
                    <a:pt x="364" y="25"/>
                  </a:lnTo>
                  <a:lnTo>
                    <a:pt x="384" y="0"/>
                  </a:lnTo>
                  <a:lnTo>
                    <a:pt x="472" y="88"/>
                  </a:lnTo>
                  <a:lnTo>
                    <a:pt x="577" y="213"/>
                  </a:lnTo>
                  <a:close/>
                </a:path>
              </a:pathLst>
            </a:custGeom>
            <a:solidFill>
              <a:schemeClr val="accent2"/>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Freeform 64"/>
            <p:cNvSpPr>
              <a:spLocks noChangeAspect="1"/>
            </p:cNvSpPr>
            <p:nvPr/>
          </p:nvSpPr>
          <p:spPr bwMode="gray">
            <a:xfrm>
              <a:off x="5545816" y="3321953"/>
              <a:ext cx="341928" cy="481652"/>
            </a:xfrm>
            <a:custGeom>
              <a:avLst/>
              <a:gdLst/>
              <a:ahLst/>
              <a:cxnLst>
                <a:cxn ang="0">
                  <a:pos x="173" y="432"/>
                </a:cxn>
                <a:cxn ang="0">
                  <a:pos x="186" y="413"/>
                </a:cxn>
                <a:cxn ang="0">
                  <a:pos x="194" y="384"/>
                </a:cxn>
                <a:cxn ang="0">
                  <a:pos x="234" y="342"/>
                </a:cxn>
                <a:cxn ang="0">
                  <a:pos x="272" y="219"/>
                </a:cxn>
                <a:cxn ang="0">
                  <a:pos x="255" y="198"/>
                </a:cxn>
                <a:cxn ang="0">
                  <a:pos x="251" y="117"/>
                </a:cxn>
                <a:cxn ang="0">
                  <a:pos x="219" y="75"/>
                </a:cxn>
                <a:cxn ang="0">
                  <a:pos x="224" y="56"/>
                </a:cxn>
                <a:cxn ang="0">
                  <a:pos x="194" y="0"/>
                </a:cxn>
                <a:cxn ang="0">
                  <a:pos x="146" y="15"/>
                </a:cxn>
                <a:cxn ang="0">
                  <a:pos x="65" y="58"/>
                </a:cxn>
                <a:cxn ang="0">
                  <a:pos x="48" y="46"/>
                </a:cxn>
                <a:cxn ang="0">
                  <a:pos x="34" y="75"/>
                </a:cxn>
                <a:cxn ang="0">
                  <a:pos x="29" y="175"/>
                </a:cxn>
                <a:cxn ang="0">
                  <a:pos x="19" y="242"/>
                </a:cxn>
                <a:cxn ang="0">
                  <a:pos x="0" y="274"/>
                </a:cxn>
                <a:cxn ang="0">
                  <a:pos x="0" y="288"/>
                </a:cxn>
                <a:cxn ang="0">
                  <a:pos x="27" y="320"/>
                </a:cxn>
                <a:cxn ang="0">
                  <a:pos x="27" y="363"/>
                </a:cxn>
                <a:cxn ang="0">
                  <a:pos x="38" y="391"/>
                </a:cxn>
                <a:cxn ang="0">
                  <a:pos x="84" y="413"/>
                </a:cxn>
                <a:cxn ang="0">
                  <a:pos x="98" y="411"/>
                </a:cxn>
                <a:cxn ang="0">
                  <a:pos x="117" y="439"/>
                </a:cxn>
                <a:cxn ang="0">
                  <a:pos x="173" y="432"/>
                </a:cxn>
              </a:cxnLst>
              <a:rect l="0" t="0" r="r" b="b"/>
              <a:pathLst>
                <a:path w="272" h="439">
                  <a:moveTo>
                    <a:pt x="173" y="432"/>
                  </a:moveTo>
                  <a:lnTo>
                    <a:pt x="186" y="413"/>
                  </a:lnTo>
                  <a:lnTo>
                    <a:pt x="194" y="384"/>
                  </a:lnTo>
                  <a:lnTo>
                    <a:pt x="234" y="342"/>
                  </a:lnTo>
                  <a:lnTo>
                    <a:pt x="272" y="219"/>
                  </a:lnTo>
                  <a:lnTo>
                    <a:pt x="255" y="198"/>
                  </a:lnTo>
                  <a:lnTo>
                    <a:pt x="251" y="117"/>
                  </a:lnTo>
                  <a:lnTo>
                    <a:pt x="219" y="75"/>
                  </a:lnTo>
                  <a:lnTo>
                    <a:pt x="224" y="56"/>
                  </a:lnTo>
                  <a:lnTo>
                    <a:pt x="194" y="0"/>
                  </a:lnTo>
                  <a:lnTo>
                    <a:pt x="146" y="15"/>
                  </a:lnTo>
                  <a:lnTo>
                    <a:pt x="65" y="58"/>
                  </a:lnTo>
                  <a:lnTo>
                    <a:pt x="48" y="46"/>
                  </a:lnTo>
                  <a:lnTo>
                    <a:pt x="34" y="75"/>
                  </a:lnTo>
                  <a:lnTo>
                    <a:pt x="29" y="175"/>
                  </a:lnTo>
                  <a:lnTo>
                    <a:pt x="19" y="242"/>
                  </a:lnTo>
                  <a:lnTo>
                    <a:pt x="0" y="274"/>
                  </a:lnTo>
                  <a:lnTo>
                    <a:pt x="0" y="288"/>
                  </a:lnTo>
                  <a:lnTo>
                    <a:pt x="27" y="320"/>
                  </a:lnTo>
                  <a:lnTo>
                    <a:pt x="27" y="363"/>
                  </a:lnTo>
                  <a:lnTo>
                    <a:pt x="38" y="391"/>
                  </a:lnTo>
                  <a:lnTo>
                    <a:pt x="84" y="413"/>
                  </a:lnTo>
                  <a:lnTo>
                    <a:pt x="98" y="411"/>
                  </a:lnTo>
                  <a:lnTo>
                    <a:pt x="117" y="439"/>
                  </a:lnTo>
                  <a:lnTo>
                    <a:pt x="173" y="432"/>
                  </a:lnTo>
                  <a:close/>
                </a:path>
              </a:pathLst>
            </a:custGeom>
            <a:solidFill>
              <a:schemeClr val="bg1">
                <a:lumMod val="75000"/>
              </a:schemeClr>
            </a:solidFill>
            <a:ln w="8001" cap="flat" cmpd="sng">
              <a:solidFill>
                <a:schemeClr val="bg1"/>
              </a:solidFill>
              <a:prstDash val="solid"/>
              <a:round/>
              <a:headEnd type="none" w="med" len="med"/>
              <a:tailEnd type="none" w="med" len="med"/>
            </a:ln>
            <a:effectLst/>
          </p:spPr>
          <p:txBody>
            <a:bodyPr/>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Line 65"/>
            <p:cNvSpPr>
              <a:spLocks noChangeAspect="1" noChangeShapeType="1"/>
            </p:cNvSpPr>
            <p:nvPr/>
          </p:nvSpPr>
          <p:spPr bwMode="gray">
            <a:xfrm>
              <a:off x="2156005" y="6135672"/>
              <a:ext cx="585110" cy="0"/>
            </a:xfrm>
            <a:prstGeom prst="line">
              <a:avLst/>
            </a:prstGeom>
            <a:solidFill>
              <a:srgbClr val="B4B4B4"/>
            </a:solidFill>
            <a:ln w="3175">
              <a:solidFill>
                <a:srgbClr val="575757"/>
              </a:solidFill>
              <a:round/>
              <a:headEnd/>
              <a:tailEnd/>
            </a:ln>
            <a:effectLst/>
          </p:spPr>
          <p:txBody>
            <a:bodyPr lIns="71954" tIns="71954" rIns="71954" bIns="71954" anchor="ctr" anchorCtr="1"/>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Line 66"/>
            <p:cNvSpPr>
              <a:spLocks noChangeAspect="1" noChangeShapeType="1"/>
            </p:cNvSpPr>
            <p:nvPr/>
          </p:nvSpPr>
          <p:spPr bwMode="gray">
            <a:xfrm flipH="1">
              <a:off x="2742591" y="6135674"/>
              <a:ext cx="2948" cy="397295"/>
            </a:xfrm>
            <a:prstGeom prst="line">
              <a:avLst/>
            </a:prstGeom>
            <a:solidFill>
              <a:srgbClr val="B4B4B4"/>
            </a:solidFill>
            <a:ln w="3175">
              <a:solidFill>
                <a:srgbClr val="575757"/>
              </a:solidFill>
              <a:round/>
              <a:headEnd/>
              <a:tailEnd/>
            </a:ln>
            <a:effectLst/>
          </p:spPr>
          <p:txBody>
            <a:bodyPr lIns="71954" tIns="71954" rIns="71954" bIns="71954" anchor="ctr" anchorCtr="1"/>
            <a:lstStyle/>
            <a:p>
              <a:pPr defTabSz="913830">
                <a:defRPr/>
              </a:pP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69" name="強調線吹き出し 2 (枠付き) 68"/>
          <p:cNvSpPr/>
          <p:nvPr/>
        </p:nvSpPr>
        <p:spPr>
          <a:xfrm>
            <a:off x="6264283" y="1207471"/>
            <a:ext cx="3582113" cy="1069508"/>
          </a:xfrm>
          <a:prstGeom prst="accentBorderCallout2">
            <a:avLst>
              <a:gd name="adj1" fmla="val 56928"/>
              <a:gd name="adj2" fmla="val -3557"/>
              <a:gd name="adj3" fmla="val 72648"/>
              <a:gd name="adj4" fmla="val -13360"/>
              <a:gd name="adj5" fmla="val 96193"/>
              <a:gd name="adj6" fmla="val -16563"/>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1954" tIns="71954" rIns="71954" bIns="71954" rtlCol="0" anchor="ctr" anchorCtr="0"/>
          <a:lstStyle/>
          <a:p>
            <a:pPr defTabSz="913830">
              <a:defRPr/>
            </a:pPr>
            <a:r>
              <a:rPr kumimoji="0" lang="ja-JP" altLang="en-US" sz="11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○事業概要</a:t>
            </a:r>
            <a:endParaRPr kumimoji="0" lang="en-US" altLang="ja-JP" sz="11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71976" indent="-71976" defTabSz="913830">
              <a:buFont typeface="Arial" pitchFamily="34" charset="0"/>
              <a:buChar char="•"/>
              <a:defRPr/>
            </a:pPr>
            <a:r>
              <a:rPr kumimoji="0" lang="ja-JP" altLang="en-US"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製造：小水力の電力を水電解装置に供給し製造</a:t>
            </a:r>
            <a:endParaRPr kumimoji="0" lang="en-US" altLang="ja-JP"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71976" indent="-71976" defTabSz="913830">
              <a:buFont typeface="Arial" pitchFamily="34" charset="0"/>
              <a:buChar char="•"/>
              <a:defRPr/>
            </a:pPr>
            <a:r>
              <a:rPr kumimoji="0" lang="ja-JP" altLang="en-US"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輸送・貯蔵：高圧水素トレーラー・カードルにより輸送</a:t>
            </a:r>
            <a:endParaRPr kumimoji="0" lang="en-US" altLang="ja-JP"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71976" indent="-71976" defTabSz="913830">
              <a:buFont typeface="Arial" pitchFamily="34" charset="0"/>
              <a:buChar char="•"/>
              <a:defRPr/>
            </a:pPr>
            <a:r>
              <a:rPr kumimoji="0" lang="ja-JP" altLang="en-US"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利用：地域内の酪農施設や温水プールの定置用燃料電池や燃料電池自動車等で利用</a:t>
            </a:r>
            <a:endParaRPr kumimoji="0" lang="en-US" altLang="ja-JP"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強調線吹き出し 2 (枠付き) 69"/>
          <p:cNvSpPr/>
          <p:nvPr/>
        </p:nvSpPr>
        <p:spPr>
          <a:xfrm>
            <a:off x="56438" y="1320049"/>
            <a:ext cx="3743216" cy="1079774"/>
          </a:xfrm>
          <a:prstGeom prst="accentBorderCallout2">
            <a:avLst>
              <a:gd name="adj1" fmla="val 45608"/>
              <a:gd name="adj2" fmla="val 102486"/>
              <a:gd name="adj3" fmla="val 37608"/>
              <a:gd name="adj4" fmla="val 120787"/>
              <a:gd name="adj5" fmla="val 87334"/>
              <a:gd name="adj6" fmla="val 145382"/>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1954" tIns="71954" rIns="71954" bIns="71954" rtlCol="0" anchor="ctr" anchorCtr="0"/>
          <a:lstStyle/>
          <a:p>
            <a:pPr defTabSz="913830">
              <a:defRPr/>
            </a:pPr>
            <a:r>
              <a:rPr kumimoji="0" lang="ja-JP" altLang="en-US" sz="11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○事業概要</a:t>
            </a:r>
            <a:endParaRPr kumimoji="0" lang="en-US" altLang="ja-JP" sz="11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71976" indent="-71976" defTabSz="913830">
              <a:buFont typeface="Arial" pitchFamily="34" charset="0"/>
              <a:buChar char="•"/>
              <a:defRPr/>
            </a:pPr>
            <a:r>
              <a:rPr kumimoji="0" lang="ja-JP" altLang="en-US"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製造：家畜</a:t>
            </a:r>
            <a:r>
              <a:rPr kumimoji="0" lang="ja-JP" altLang="en-US" sz="1100" kern="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ふん</a:t>
            </a:r>
            <a:r>
              <a:rPr kumimoji="0" lang="ja-JP" altLang="en-US"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尿由来のバイオガスから水素製造</a:t>
            </a:r>
            <a:endParaRPr kumimoji="0" lang="en-US" altLang="ja-JP"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71976" indent="-71976" defTabSz="913830">
              <a:buFont typeface="Arial" pitchFamily="34" charset="0"/>
              <a:buChar char="•"/>
              <a:defRPr/>
            </a:pPr>
            <a:r>
              <a:rPr kumimoji="0" lang="ja-JP" altLang="en-US"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輸送・貯蔵：水素ガスボンベを活用した簡易な輸送システムにより輸送</a:t>
            </a:r>
            <a:endParaRPr kumimoji="0" lang="en-US" altLang="ja-JP"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71976" indent="-71976" defTabSz="913830">
              <a:buFont typeface="Arial" pitchFamily="34" charset="0"/>
              <a:buChar char="•"/>
              <a:defRPr/>
            </a:pPr>
            <a:r>
              <a:rPr kumimoji="0" lang="ja-JP" altLang="en-US"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利用：地域内の施設の定置用燃料電池等で利用</a:t>
            </a:r>
            <a:endParaRPr kumimoji="0" lang="en-US" altLang="ja-JP"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830">
              <a:defRPr/>
            </a:pPr>
            <a:r>
              <a:rPr kumimoji="0" lang="en-US" altLang="ja-JP"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※2017</a:t>
            </a:r>
            <a:r>
              <a:rPr kumimoji="0" lang="ja-JP" altLang="en-US"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kumimoji="0" lang="en-US" altLang="ja-JP"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kumimoji="0" lang="ja-JP" altLang="en-US"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月より稼働中</a:t>
            </a:r>
          </a:p>
        </p:txBody>
      </p:sp>
      <p:sp>
        <p:nvSpPr>
          <p:cNvPr id="71" name="強調線吹き出し 2 (枠付き) 70"/>
          <p:cNvSpPr/>
          <p:nvPr/>
        </p:nvSpPr>
        <p:spPr>
          <a:xfrm>
            <a:off x="191546" y="3194453"/>
            <a:ext cx="3384902" cy="1266849"/>
          </a:xfrm>
          <a:prstGeom prst="accentBorderCallout2">
            <a:avLst>
              <a:gd name="adj1" fmla="val 82689"/>
              <a:gd name="adj2" fmla="val 103156"/>
              <a:gd name="adj3" fmla="val 107635"/>
              <a:gd name="adj4" fmla="val 105263"/>
              <a:gd name="adj5" fmla="val 134724"/>
              <a:gd name="adj6" fmla="val 69806"/>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1954" tIns="71954" rIns="71954" bIns="71954" rtlCol="0" anchor="ctr" anchorCtr="0"/>
          <a:lstStyle/>
          <a:p>
            <a:pPr defTabSz="913830">
              <a:defRPr/>
            </a:pPr>
            <a:r>
              <a:rPr kumimoji="0" lang="ja-JP" altLang="en-US" sz="11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○事業概要</a:t>
            </a:r>
            <a:endParaRPr kumimoji="0" lang="en-US" altLang="ja-JP" sz="11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71976" indent="-71976" defTabSz="913830">
              <a:buFont typeface="Arial" pitchFamily="34" charset="0"/>
              <a:buChar char="•"/>
              <a:defRPr/>
            </a:pPr>
            <a:r>
              <a:rPr kumimoji="0" lang="ja-JP" altLang="en-US"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製造：苛性ソーダ工場の未利用副生水素を回収</a:t>
            </a:r>
            <a:endParaRPr kumimoji="0" lang="en-US" altLang="ja-JP"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71976" indent="-71976" defTabSz="913830">
              <a:buFont typeface="Arial" pitchFamily="34" charset="0"/>
              <a:buChar char="•"/>
              <a:defRPr/>
            </a:pPr>
            <a:r>
              <a:rPr kumimoji="0" lang="ja-JP" altLang="en-US"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輸送・貯蔵：圧縮水素をカードル、液水をローリーで輸送</a:t>
            </a:r>
            <a:endParaRPr kumimoji="0" lang="en-US" altLang="ja-JP"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71976" indent="-71976" defTabSz="913830">
              <a:buFont typeface="Arial" pitchFamily="34" charset="0"/>
              <a:buChar char="•"/>
              <a:defRPr/>
            </a:pPr>
            <a:r>
              <a:rPr kumimoji="0" lang="ja-JP" altLang="en-US"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利用：周辺地域の定置用燃料電池や燃料電池自動車等で利用</a:t>
            </a:r>
            <a:endParaRPr kumimoji="0" lang="en-US" altLang="ja-JP"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830">
              <a:defRPr/>
            </a:pPr>
            <a:r>
              <a:rPr kumimoji="0" lang="en-US" altLang="ja-JP"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※2017</a:t>
            </a:r>
            <a:r>
              <a:rPr kumimoji="0" lang="ja-JP" altLang="en-US"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kumimoji="0" lang="en-US" altLang="ja-JP"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a:t>
            </a:r>
            <a:r>
              <a:rPr kumimoji="0" lang="ja-JP" altLang="en-US"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月に一部施設が稼働</a:t>
            </a:r>
          </a:p>
        </p:txBody>
      </p:sp>
      <p:sp>
        <p:nvSpPr>
          <p:cNvPr id="72" name="強調線吹き出し 2 (枠付き) 71"/>
          <p:cNvSpPr/>
          <p:nvPr/>
        </p:nvSpPr>
        <p:spPr>
          <a:xfrm>
            <a:off x="3943623" y="5839254"/>
            <a:ext cx="4966960" cy="973049"/>
          </a:xfrm>
          <a:prstGeom prst="accentBorderCallout2">
            <a:avLst>
              <a:gd name="adj1" fmla="val 40321"/>
              <a:gd name="adj2" fmla="val -2418"/>
              <a:gd name="adj3" fmla="val -34745"/>
              <a:gd name="adj4" fmla="val -8488"/>
              <a:gd name="adj5" fmla="val -130204"/>
              <a:gd name="adj6" fmla="val 13531"/>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1954" tIns="71954" rIns="71954" bIns="71954" rtlCol="0" anchor="ctr" anchorCtr="0"/>
          <a:lstStyle/>
          <a:p>
            <a:pPr defTabSz="913830">
              <a:defRPr/>
            </a:pPr>
            <a:r>
              <a:rPr kumimoji="0" lang="ja-JP" altLang="en-US" sz="1100" b="1"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○事業概要</a:t>
            </a:r>
            <a:endParaRPr kumimoji="0" lang="en-US" altLang="ja-JP" sz="1100" b="1"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71976" indent="-71976" defTabSz="913830">
              <a:buFont typeface="Arial" pitchFamily="34" charset="0"/>
              <a:buChar char="•"/>
              <a:defRPr/>
            </a:pPr>
            <a:r>
              <a:rPr kumimoji="0" lang="ja-JP" altLang="en-US" sz="11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製造：風力等の電力を水電解装置に供給し製造</a:t>
            </a:r>
            <a:endParaRPr kumimoji="0" lang="en-US" altLang="ja-JP" sz="11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71976" indent="-71976" defTabSz="913830">
              <a:buFont typeface="Arial" pitchFamily="34" charset="0"/>
              <a:buChar char="•"/>
              <a:defRPr/>
            </a:pPr>
            <a:r>
              <a:rPr kumimoji="0" lang="ja-JP" altLang="en-US" sz="11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輸送・貯蔵：カードル・トラックを活用した移動式水素充填設備により輸送</a:t>
            </a:r>
            <a:endParaRPr kumimoji="0" lang="en-US" altLang="ja-JP" sz="11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71976" indent="-71976" defTabSz="913830">
              <a:buFont typeface="Arial" pitchFamily="34" charset="0"/>
              <a:buChar char="•"/>
              <a:defRPr/>
            </a:pPr>
            <a:r>
              <a:rPr kumimoji="0" lang="ja-JP" altLang="en-US" sz="11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利用：地域の倉庫、工場や市場内の燃料電池フォークリフトで利用</a:t>
            </a:r>
            <a:endParaRPr kumimoji="0" lang="en-US" altLang="ja-JP" sz="11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830">
              <a:defRPr/>
            </a:pPr>
            <a:r>
              <a:rPr kumimoji="0" lang="en-US" altLang="ja-JP" sz="11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2017</a:t>
            </a:r>
            <a:r>
              <a:rPr kumimoji="0" lang="ja-JP" altLang="en-US"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kumimoji="0" lang="en-US" altLang="ja-JP"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a:t>
            </a:r>
            <a:r>
              <a:rPr kumimoji="0" lang="ja-JP" altLang="en-US"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月より稼働中</a:t>
            </a:r>
          </a:p>
        </p:txBody>
      </p:sp>
      <p:sp>
        <p:nvSpPr>
          <p:cNvPr id="73" name="強調線吹き出し 2 (枠付き) 72"/>
          <p:cNvSpPr/>
          <p:nvPr/>
        </p:nvSpPr>
        <p:spPr>
          <a:xfrm>
            <a:off x="5815231" y="4594653"/>
            <a:ext cx="3815201" cy="777952"/>
          </a:xfrm>
          <a:prstGeom prst="accentBorderCallout2">
            <a:avLst>
              <a:gd name="adj1" fmla="val 43230"/>
              <a:gd name="adj2" fmla="val -2470"/>
              <a:gd name="adj3" fmla="val 18750"/>
              <a:gd name="adj4" fmla="val -16667"/>
              <a:gd name="adj5" fmla="val -3742"/>
              <a:gd name="adj6" fmla="val -29397"/>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1954" tIns="71954" rIns="71954" bIns="71954" rtlCol="0" anchor="ctr" anchorCtr="0"/>
          <a:lstStyle/>
          <a:p>
            <a:pPr defTabSz="913830">
              <a:defRPr/>
            </a:pPr>
            <a:r>
              <a:rPr kumimoji="0" lang="ja-JP" altLang="en-US" sz="11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○事業概要</a:t>
            </a:r>
            <a:endParaRPr kumimoji="0" lang="en-US" altLang="ja-JP" sz="11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71976" indent="-71976" defTabSz="913830">
              <a:buFont typeface="Arial" pitchFamily="34" charset="0"/>
              <a:buChar char="•"/>
              <a:defRPr/>
            </a:pPr>
            <a:r>
              <a:rPr kumimoji="0" lang="ja-JP" altLang="en-US"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製造：使用済プラスチックから得られる水素を精製</a:t>
            </a:r>
            <a:endParaRPr kumimoji="0" lang="en-US" altLang="ja-JP"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71976" indent="-71976" defTabSz="913830">
              <a:buFont typeface="Arial" pitchFamily="34" charset="0"/>
              <a:buChar char="•"/>
              <a:defRPr/>
            </a:pPr>
            <a:r>
              <a:rPr kumimoji="0" lang="ja-JP" altLang="en-US"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輸送・貯蔵：パイプラインで輸送</a:t>
            </a:r>
            <a:endParaRPr kumimoji="0" lang="en-US" altLang="ja-JP"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71976" indent="-71976" defTabSz="913830">
              <a:buFont typeface="Arial" pitchFamily="34" charset="0"/>
              <a:buChar char="•"/>
              <a:defRPr/>
            </a:pPr>
            <a:r>
              <a:rPr kumimoji="0" lang="ja-JP" altLang="en-US"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利用：業務施設や研究施設の定置用燃料電池等で利用</a:t>
            </a:r>
            <a:endParaRPr kumimoji="0" lang="en-US" altLang="ja-JP"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 name="強調線吹き出し 2 (枠付き) 74"/>
          <p:cNvSpPr/>
          <p:nvPr/>
        </p:nvSpPr>
        <p:spPr>
          <a:xfrm>
            <a:off x="6247141" y="2925111"/>
            <a:ext cx="3455276" cy="949443"/>
          </a:xfrm>
          <a:prstGeom prst="accentBorderCallout2">
            <a:avLst>
              <a:gd name="adj1" fmla="val 41849"/>
              <a:gd name="adj2" fmla="val -3714"/>
              <a:gd name="adj3" fmla="val 52115"/>
              <a:gd name="adj4" fmla="val -15827"/>
              <a:gd name="adj5" fmla="val 74042"/>
              <a:gd name="adj6" fmla="val -33873"/>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1954" tIns="71954" rIns="71954" bIns="71954" rtlCol="0" anchor="ctr" anchorCtr="0"/>
          <a:lstStyle/>
          <a:p>
            <a:pPr defTabSz="913830">
              <a:defRPr/>
            </a:pPr>
            <a:r>
              <a:rPr kumimoji="0" lang="ja-JP" altLang="en-US" sz="11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○事業概要</a:t>
            </a:r>
            <a:endParaRPr kumimoji="0" lang="en-US" altLang="ja-JP" sz="11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71976" indent="-71976" defTabSz="913830">
              <a:buFont typeface="Arial" pitchFamily="34" charset="0"/>
              <a:buChar char="•"/>
              <a:defRPr/>
            </a:pPr>
            <a:r>
              <a:rPr kumimoji="0" lang="ja-JP" altLang="en-US"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製造：太陽光の電力を水電解装置に供給し製造</a:t>
            </a:r>
            <a:endParaRPr kumimoji="0" lang="en-US" altLang="ja-JP"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71976" indent="-71976" defTabSz="913830">
              <a:buFont typeface="Arial" pitchFamily="34" charset="0"/>
              <a:buChar char="•"/>
              <a:defRPr/>
            </a:pPr>
            <a:r>
              <a:rPr kumimoji="0" lang="ja-JP" altLang="en-US"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輸送・貯蔵：水素吸蔵合金を用いてトラックで輸送</a:t>
            </a:r>
            <a:endParaRPr kumimoji="0" lang="en-US" altLang="ja-JP"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71976" indent="-71976" defTabSz="913830">
              <a:buFont typeface="Arial" pitchFamily="34" charset="0"/>
              <a:buChar char="•"/>
              <a:defRPr/>
            </a:pPr>
            <a:r>
              <a:rPr kumimoji="0" lang="ja-JP" altLang="en-US"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利用：地域内の協同組合店舗や一般家庭に設置する定置用燃料電池で利用</a:t>
            </a:r>
          </a:p>
        </p:txBody>
      </p:sp>
      <p:sp>
        <p:nvSpPr>
          <p:cNvPr id="76" name="テキスト ボックス 75"/>
          <p:cNvSpPr txBox="1"/>
          <p:nvPr/>
        </p:nvSpPr>
        <p:spPr>
          <a:xfrm>
            <a:off x="3943623" y="5251705"/>
            <a:ext cx="4822990" cy="580324"/>
          </a:xfrm>
          <a:prstGeom prst="rect">
            <a:avLst/>
          </a:prstGeom>
          <a:noFill/>
        </p:spPr>
        <p:txBody>
          <a:bodyPr wrap="square" lIns="35976" tIns="35976" rIns="35976" bIns="35976" rtlCol="0" anchor="ctr" anchorCtr="0">
            <a:spAutoFit/>
          </a:bodyPr>
          <a:lstStyle/>
          <a:p>
            <a:pPr defTabSz="913830">
              <a:buSzPct val="100000"/>
              <a:defRPr/>
            </a:pPr>
            <a:r>
              <a:rPr kumimoji="0" lang="ja-JP" altLang="en-US" sz="1100" b="1" u="sng" kern="0" dirty="0">
                <a:solidFill>
                  <a:srgbClr val="012169"/>
                </a:solidFill>
                <a:latin typeface="メイリオ" panose="020B0604030504040204" pitchFamily="50" charset="-128"/>
                <a:ea typeface="メイリオ" panose="020B0604030504040204" pitchFamily="50" charset="-128"/>
                <a:cs typeface="メイリオ" panose="020B0604030504040204" pitchFamily="50" charset="-128"/>
              </a:rPr>
              <a:t>京浜臨海部</a:t>
            </a:r>
            <a:r>
              <a:rPr kumimoji="0" lang="en-US" altLang="ja-JP" sz="1100" b="1" u="sng" kern="0" dirty="0">
                <a:solidFill>
                  <a:srgbClr val="012169"/>
                </a:solidFill>
                <a:latin typeface="メイリオ" panose="020B0604030504040204" pitchFamily="50" charset="-128"/>
                <a:ea typeface="メイリオ" panose="020B0604030504040204" pitchFamily="50" charset="-128"/>
                <a:cs typeface="メイリオ" panose="020B0604030504040204" pitchFamily="50" charset="-128"/>
              </a:rPr>
              <a:t>PJ</a:t>
            </a:r>
          </a:p>
          <a:p>
            <a:pPr defTabSz="913830">
              <a:buSzPct val="100000"/>
              <a:defRPr/>
            </a:pPr>
            <a:r>
              <a:rPr kumimoji="0" lang="ja-JP" altLang="en-US" sz="1100" b="1" kern="0" dirty="0">
                <a:solidFill>
                  <a:srgbClr val="012169"/>
                </a:solidFill>
                <a:latin typeface="メイリオ" panose="020B0604030504040204" pitchFamily="50" charset="-128"/>
                <a:ea typeface="メイリオ" panose="020B0604030504040204" pitchFamily="50" charset="-128"/>
                <a:cs typeface="メイリオ" panose="020B0604030504040204" pitchFamily="50" charset="-128"/>
              </a:rPr>
              <a:t>京浜臨海部での燃料電池フォークリフト導入とクリーン水素活用モデル構築実証（トヨタ自動車）</a:t>
            </a:r>
          </a:p>
        </p:txBody>
      </p:sp>
      <p:sp>
        <p:nvSpPr>
          <p:cNvPr id="77" name="テキスト ボックス 76"/>
          <p:cNvSpPr txBox="1"/>
          <p:nvPr/>
        </p:nvSpPr>
        <p:spPr>
          <a:xfrm>
            <a:off x="56442" y="716653"/>
            <a:ext cx="3658110" cy="580324"/>
          </a:xfrm>
          <a:prstGeom prst="rect">
            <a:avLst/>
          </a:prstGeom>
          <a:noFill/>
        </p:spPr>
        <p:txBody>
          <a:bodyPr wrap="square" lIns="35976" tIns="35976" rIns="35976" bIns="35976" rtlCol="0" anchor="ctr" anchorCtr="0">
            <a:spAutoFit/>
          </a:bodyPr>
          <a:lstStyle/>
          <a:p>
            <a:pPr defTabSz="913830">
              <a:buSzPct val="100000"/>
              <a:defRPr/>
            </a:pPr>
            <a:r>
              <a:rPr kumimoji="0" lang="ja-JP" altLang="en-US" sz="1100" b="1" u="sng" kern="0" dirty="0">
                <a:solidFill>
                  <a:srgbClr val="012169"/>
                </a:solidFill>
                <a:latin typeface="メイリオ" panose="020B0604030504040204" pitchFamily="50" charset="-128"/>
                <a:ea typeface="メイリオ" panose="020B0604030504040204" pitchFamily="50" charset="-128"/>
                <a:cs typeface="メイリオ" panose="020B0604030504040204" pitchFamily="50" charset="-128"/>
              </a:rPr>
              <a:t>鹿追町</a:t>
            </a:r>
            <a:r>
              <a:rPr kumimoji="0" lang="en-US" altLang="ja-JP" sz="1100" b="1" u="sng" kern="0" dirty="0">
                <a:solidFill>
                  <a:srgbClr val="012169"/>
                </a:solidFill>
                <a:latin typeface="メイリオ" panose="020B0604030504040204" pitchFamily="50" charset="-128"/>
                <a:ea typeface="メイリオ" panose="020B0604030504040204" pitchFamily="50" charset="-128"/>
                <a:cs typeface="メイリオ" panose="020B0604030504040204" pitchFamily="50" charset="-128"/>
              </a:rPr>
              <a:t>PJ</a:t>
            </a:r>
          </a:p>
          <a:p>
            <a:pPr defTabSz="913830">
              <a:buSzPct val="100000"/>
              <a:defRPr/>
            </a:pPr>
            <a:r>
              <a:rPr kumimoji="0" lang="ja-JP" altLang="en-US" sz="1100" b="1" kern="0" dirty="0">
                <a:solidFill>
                  <a:srgbClr val="012169"/>
                </a:solidFill>
                <a:latin typeface="メイリオ" panose="020B0604030504040204" pitchFamily="50" charset="-128"/>
                <a:ea typeface="メイリオ" panose="020B0604030504040204" pitchFamily="50" charset="-128"/>
                <a:cs typeface="メイリオ" panose="020B0604030504040204" pitchFamily="50" charset="-128"/>
              </a:rPr>
              <a:t>家畜</a:t>
            </a:r>
            <a:r>
              <a:rPr kumimoji="0" lang="ja-JP" altLang="en-US" sz="1100" b="1" kern="0" dirty="0" err="1">
                <a:solidFill>
                  <a:srgbClr val="012169"/>
                </a:solidFill>
                <a:latin typeface="メイリオ" panose="020B0604030504040204" pitchFamily="50" charset="-128"/>
                <a:ea typeface="メイリオ" panose="020B0604030504040204" pitchFamily="50" charset="-128"/>
                <a:cs typeface="メイリオ" panose="020B0604030504040204" pitchFamily="50" charset="-128"/>
              </a:rPr>
              <a:t>ふん</a:t>
            </a:r>
            <a:r>
              <a:rPr kumimoji="0" lang="ja-JP" altLang="en-US" sz="1100" b="1" kern="0" dirty="0">
                <a:solidFill>
                  <a:srgbClr val="012169"/>
                </a:solidFill>
                <a:latin typeface="メイリオ" panose="020B0604030504040204" pitchFamily="50" charset="-128"/>
                <a:ea typeface="メイリオ" panose="020B0604030504040204" pitchFamily="50" charset="-128"/>
                <a:cs typeface="メイリオ" panose="020B0604030504040204" pitchFamily="50" charset="-128"/>
              </a:rPr>
              <a:t>尿由来水素を活用した水素サプライチェーン実証事業（エア・ウォーター）</a:t>
            </a:r>
          </a:p>
        </p:txBody>
      </p:sp>
      <p:sp>
        <p:nvSpPr>
          <p:cNvPr id="78" name="テキスト ボックス 77"/>
          <p:cNvSpPr txBox="1"/>
          <p:nvPr/>
        </p:nvSpPr>
        <p:spPr>
          <a:xfrm>
            <a:off x="5815231" y="3991243"/>
            <a:ext cx="3815201" cy="580324"/>
          </a:xfrm>
          <a:prstGeom prst="rect">
            <a:avLst/>
          </a:prstGeom>
          <a:noFill/>
        </p:spPr>
        <p:txBody>
          <a:bodyPr wrap="square" lIns="35976" tIns="35976" rIns="35976" bIns="35976" rtlCol="0" anchor="ctr" anchorCtr="0">
            <a:spAutoFit/>
          </a:bodyPr>
          <a:lstStyle/>
          <a:p>
            <a:pPr defTabSz="913830">
              <a:buSzPct val="100000"/>
              <a:defRPr/>
            </a:pPr>
            <a:r>
              <a:rPr kumimoji="0" lang="ja-JP" altLang="en-US" sz="1100" b="1" u="sng" kern="0" dirty="0">
                <a:solidFill>
                  <a:srgbClr val="012169"/>
                </a:solidFill>
                <a:latin typeface="メイリオ" panose="020B0604030504040204" pitchFamily="50" charset="-128"/>
                <a:ea typeface="メイリオ" panose="020B0604030504040204" pitchFamily="50" charset="-128"/>
                <a:cs typeface="メイリオ" panose="020B0604030504040204" pitchFamily="50" charset="-128"/>
              </a:rPr>
              <a:t>川崎市</a:t>
            </a:r>
            <a:r>
              <a:rPr kumimoji="0" lang="en-US" altLang="ja-JP" sz="1100" b="1" u="sng" kern="0" dirty="0">
                <a:solidFill>
                  <a:srgbClr val="012169"/>
                </a:solidFill>
                <a:latin typeface="メイリオ" panose="020B0604030504040204" pitchFamily="50" charset="-128"/>
                <a:ea typeface="メイリオ" panose="020B0604030504040204" pitchFamily="50" charset="-128"/>
                <a:cs typeface="メイリオ" panose="020B0604030504040204" pitchFamily="50" charset="-128"/>
              </a:rPr>
              <a:t>PJ</a:t>
            </a:r>
          </a:p>
          <a:p>
            <a:pPr defTabSz="913830">
              <a:buSzPct val="100000"/>
              <a:defRPr/>
            </a:pPr>
            <a:r>
              <a:rPr kumimoji="0" lang="ja-JP" altLang="en-US" sz="1100" b="1" kern="0" dirty="0">
                <a:solidFill>
                  <a:srgbClr val="012169"/>
                </a:solidFill>
                <a:latin typeface="メイリオ" panose="020B0604030504040204" pitchFamily="50" charset="-128"/>
                <a:ea typeface="メイリオ" panose="020B0604030504040204" pitchFamily="50" charset="-128"/>
                <a:cs typeface="メイリオ" panose="020B0604030504040204" pitchFamily="50" charset="-128"/>
              </a:rPr>
              <a:t>使用済みプラスチック由来低炭素水素を活用した地域循環型水素地産地消モデル実証事業（昭和電工）</a:t>
            </a:r>
          </a:p>
        </p:txBody>
      </p:sp>
      <p:sp>
        <p:nvSpPr>
          <p:cNvPr id="79" name="テキスト ボックス 78"/>
          <p:cNvSpPr txBox="1"/>
          <p:nvPr/>
        </p:nvSpPr>
        <p:spPr>
          <a:xfrm>
            <a:off x="6264285" y="572685"/>
            <a:ext cx="3636963" cy="580324"/>
          </a:xfrm>
          <a:prstGeom prst="rect">
            <a:avLst/>
          </a:prstGeom>
          <a:noFill/>
        </p:spPr>
        <p:txBody>
          <a:bodyPr wrap="square" lIns="35976" tIns="35976" rIns="35976" bIns="35976" rtlCol="0" anchor="ctr" anchorCtr="0">
            <a:spAutoFit/>
          </a:bodyPr>
          <a:lstStyle/>
          <a:p>
            <a:pPr defTabSz="913830">
              <a:buSzPct val="100000"/>
              <a:defRPr/>
            </a:pPr>
            <a:r>
              <a:rPr kumimoji="0" lang="ja-JP" altLang="en-US" sz="1100" b="1" u="sng" kern="0" dirty="0">
                <a:solidFill>
                  <a:srgbClr val="012169"/>
                </a:solidFill>
                <a:latin typeface="メイリオ" panose="020B0604030504040204" pitchFamily="50" charset="-128"/>
                <a:ea typeface="メイリオ" panose="020B0604030504040204" pitchFamily="50" charset="-128"/>
                <a:cs typeface="メイリオ" panose="020B0604030504040204" pitchFamily="50" charset="-128"/>
              </a:rPr>
              <a:t>白糠町</a:t>
            </a:r>
            <a:r>
              <a:rPr kumimoji="0" lang="en-US" altLang="ja-JP" sz="1100" b="1" u="sng" kern="0" dirty="0">
                <a:solidFill>
                  <a:srgbClr val="012169"/>
                </a:solidFill>
                <a:latin typeface="メイリオ" panose="020B0604030504040204" pitchFamily="50" charset="-128"/>
                <a:ea typeface="メイリオ" panose="020B0604030504040204" pitchFamily="50" charset="-128"/>
                <a:cs typeface="メイリオ" panose="020B0604030504040204" pitchFamily="50" charset="-128"/>
              </a:rPr>
              <a:t>PJ</a:t>
            </a:r>
          </a:p>
          <a:p>
            <a:pPr defTabSz="913830">
              <a:buSzPct val="100000"/>
              <a:defRPr/>
            </a:pPr>
            <a:r>
              <a:rPr kumimoji="0" lang="ja-JP" altLang="en-US" sz="1100" b="1" kern="0" dirty="0">
                <a:solidFill>
                  <a:srgbClr val="012169"/>
                </a:solidFill>
                <a:latin typeface="メイリオ" panose="020B0604030504040204" pitchFamily="50" charset="-128"/>
                <a:ea typeface="メイリオ" panose="020B0604030504040204" pitchFamily="50" charset="-128"/>
                <a:cs typeface="メイリオ" panose="020B0604030504040204" pitchFamily="50" charset="-128"/>
              </a:rPr>
              <a:t>小水力由来の再エネ水素の導入拡大と北海道の地域特性に適した水素活用モデルの構築実証（東芝）</a:t>
            </a:r>
          </a:p>
        </p:txBody>
      </p:sp>
      <p:sp>
        <p:nvSpPr>
          <p:cNvPr id="80" name="テキスト ボックス 79"/>
          <p:cNvSpPr txBox="1"/>
          <p:nvPr/>
        </p:nvSpPr>
        <p:spPr>
          <a:xfrm>
            <a:off x="233062" y="2588263"/>
            <a:ext cx="3363882" cy="580324"/>
          </a:xfrm>
          <a:prstGeom prst="rect">
            <a:avLst/>
          </a:prstGeom>
          <a:noFill/>
        </p:spPr>
        <p:txBody>
          <a:bodyPr wrap="square" lIns="35976" tIns="35976" rIns="35976" bIns="35976" rtlCol="0" anchor="ctr" anchorCtr="0">
            <a:spAutoFit/>
          </a:bodyPr>
          <a:lstStyle/>
          <a:p>
            <a:pPr defTabSz="913830">
              <a:buSzPct val="100000"/>
              <a:defRPr/>
            </a:pPr>
            <a:r>
              <a:rPr kumimoji="0" lang="ja-JP" altLang="en-US" sz="1100" b="1" u="sng" kern="0" dirty="0">
                <a:solidFill>
                  <a:srgbClr val="012169"/>
                </a:solidFill>
                <a:latin typeface="メイリオ" panose="020B0604030504040204" pitchFamily="50" charset="-128"/>
                <a:ea typeface="メイリオ" panose="020B0604030504040204" pitchFamily="50" charset="-128"/>
                <a:cs typeface="メイリオ" panose="020B0604030504040204" pitchFamily="50" charset="-128"/>
              </a:rPr>
              <a:t>山口県</a:t>
            </a:r>
            <a:r>
              <a:rPr kumimoji="0" lang="en-US" altLang="ja-JP" sz="1100" b="1" u="sng" kern="0" dirty="0">
                <a:solidFill>
                  <a:srgbClr val="012169"/>
                </a:solidFill>
                <a:latin typeface="メイリオ" panose="020B0604030504040204" pitchFamily="50" charset="-128"/>
                <a:ea typeface="メイリオ" panose="020B0604030504040204" pitchFamily="50" charset="-128"/>
                <a:cs typeface="メイリオ" panose="020B0604030504040204" pitchFamily="50" charset="-128"/>
              </a:rPr>
              <a:t>PJ</a:t>
            </a:r>
          </a:p>
          <a:p>
            <a:pPr defTabSz="913830">
              <a:buSzPct val="100000"/>
              <a:defRPr/>
            </a:pPr>
            <a:r>
              <a:rPr kumimoji="0" lang="ja-JP" altLang="en-US" sz="1100" b="1" kern="0" dirty="0">
                <a:solidFill>
                  <a:srgbClr val="012169"/>
                </a:solidFill>
                <a:latin typeface="メイリオ" panose="020B0604030504040204" pitchFamily="50" charset="-128"/>
                <a:ea typeface="メイリオ" panose="020B0604030504040204" pitchFamily="50" charset="-128"/>
                <a:cs typeface="メイリオ" panose="020B0604030504040204" pitchFamily="50" charset="-128"/>
              </a:rPr>
              <a:t>苛性ソーダ由来の未利用な高純度副生水素を活用した地産地消・地域間連携モデルの構築（トクヤマ）</a:t>
            </a:r>
          </a:p>
        </p:txBody>
      </p:sp>
      <p:sp>
        <p:nvSpPr>
          <p:cNvPr id="81" name="テキスト ボックス 80"/>
          <p:cNvSpPr txBox="1"/>
          <p:nvPr/>
        </p:nvSpPr>
        <p:spPr>
          <a:xfrm>
            <a:off x="6247146" y="2321710"/>
            <a:ext cx="3464228" cy="580324"/>
          </a:xfrm>
          <a:prstGeom prst="rect">
            <a:avLst/>
          </a:prstGeom>
          <a:noFill/>
        </p:spPr>
        <p:txBody>
          <a:bodyPr wrap="square" lIns="35976" tIns="35976" rIns="35976" bIns="35976" rtlCol="0" anchor="ctr" anchorCtr="0">
            <a:spAutoFit/>
          </a:bodyPr>
          <a:lstStyle/>
          <a:p>
            <a:pPr defTabSz="913830">
              <a:buSzPct val="100000"/>
              <a:defRPr/>
            </a:pPr>
            <a:r>
              <a:rPr kumimoji="0" lang="ja-JP" altLang="en-US" sz="1100" b="1" u="sng" kern="0" dirty="0">
                <a:solidFill>
                  <a:srgbClr val="012169"/>
                </a:solidFill>
                <a:latin typeface="メイリオ" panose="020B0604030504040204" pitchFamily="50" charset="-128"/>
                <a:ea typeface="メイリオ" panose="020B0604030504040204" pitchFamily="50" charset="-128"/>
                <a:cs typeface="メイリオ" panose="020B0604030504040204" pitchFamily="50" charset="-128"/>
              </a:rPr>
              <a:t>富谷市</a:t>
            </a:r>
            <a:r>
              <a:rPr kumimoji="0" lang="en-US" altLang="ja-JP" sz="1100" b="1" u="sng" kern="0" dirty="0">
                <a:solidFill>
                  <a:srgbClr val="012169"/>
                </a:solidFill>
                <a:latin typeface="メイリオ" panose="020B0604030504040204" pitchFamily="50" charset="-128"/>
                <a:ea typeface="メイリオ" panose="020B0604030504040204" pitchFamily="50" charset="-128"/>
                <a:cs typeface="メイリオ" panose="020B0604030504040204" pitchFamily="50" charset="-128"/>
              </a:rPr>
              <a:t>PJ</a:t>
            </a:r>
          </a:p>
          <a:p>
            <a:pPr defTabSz="913830">
              <a:buSzPct val="100000"/>
              <a:defRPr/>
            </a:pPr>
            <a:r>
              <a:rPr kumimoji="0" lang="ja-JP" altLang="en-US" sz="1100" b="1" kern="0" dirty="0">
                <a:solidFill>
                  <a:srgbClr val="012169"/>
                </a:solidFill>
                <a:latin typeface="メイリオ" panose="020B0604030504040204" pitchFamily="50" charset="-128"/>
                <a:ea typeface="メイリオ" panose="020B0604030504040204" pitchFamily="50" charset="-128"/>
                <a:cs typeface="メイリオ" panose="020B0604030504040204" pitchFamily="50" charset="-128"/>
              </a:rPr>
              <a:t>富谷市における既存物流網と純水素燃料電池を活用した低炭素サプライチェーン実証（日立製作所）</a:t>
            </a:r>
          </a:p>
        </p:txBody>
      </p:sp>
      <p:sp>
        <p:nvSpPr>
          <p:cNvPr id="83" name="テキスト ボックス 82"/>
          <p:cNvSpPr txBox="1"/>
          <p:nvPr/>
        </p:nvSpPr>
        <p:spPr>
          <a:xfrm>
            <a:off x="56439" y="6524352"/>
            <a:ext cx="9066185" cy="287816"/>
          </a:xfrm>
          <a:prstGeom prst="rect">
            <a:avLst/>
          </a:prstGeom>
          <a:noFill/>
        </p:spPr>
        <p:txBody>
          <a:bodyPr wrap="square" lIns="71954" tIns="0" rIns="71954" bIns="28782" rtlCol="0" anchor="b" anchorCtr="0">
            <a:noAutofit/>
          </a:bodyPr>
          <a:lstStyle/>
          <a:p>
            <a:pPr defTabSz="913830">
              <a:tabLst>
                <a:tab pos="180863" algn="l"/>
              </a:tabLst>
              <a:defRPr/>
            </a:pPr>
            <a:r>
              <a:rPr kumimoji="0" lang="ja-JP" altLang="en-US" sz="7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出所：環境省</a:t>
            </a:r>
            <a:r>
              <a:rPr kumimoji="0" lang="en-US" altLang="ja-JP" sz="7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HP</a:t>
            </a:r>
            <a:r>
              <a:rPr kumimoji="0" lang="ja-JP" altLang="en-US" sz="7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より事務局作成</a:t>
            </a:r>
            <a:endParaRPr kumimoji="0" lang="ja-JP" altLang="en-US" sz="700" kern="0" dirty="0">
              <a:solidFill>
                <a:srgbClr val="046A38"/>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4" name="タイトル 3"/>
          <p:cNvSpPr>
            <a:spLocks noGrp="1"/>
          </p:cNvSpPr>
          <p:nvPr>
            <p:ph type="title"/>
          </p:nvPr>
        </p:nvSpPr>
        <p:spPr>
          <a:xfrm>
            <a:off x="1593" y="42916"/>
            <a:ext cx="9899649" cy="650666"/>
          </a:xfrm>
        </p:spPr>
        <p:txBody>
          <a:bodyPr anchor="ctr"/>
          <a:lstStyle/>
          <a:p>
            <a:pPr algn="ctr"/>
            <a:r>
              <a:rPr lang="ja-JP" altLang="en-US" sz="2399" dirty="0">
                <a:latin typeface="メイリオ" panose="020B0604030504040204" pitchFamily="50" charset="-128"/>
                <a:cs typeface="メイリオ" panose="020B0604030504040204" pitchFamily="50" charset="-128"/>
              </a:rPr>
              <a:t>地域連携・低炭素水素技術実証事業の採択案件</a:t>
            </a:r>
            <a:r>
              <a:rPr lang="ja-JP" altLang="en-US" sz="1999" dirty="0">
                <a:latin typeface="メイリオ" panose="020B0604030504040204" pitchFamily="50" charset="-128"/>
                <a:cs typeface="メイリオ" panose="020B0604030504040204" pitchFamily="50" charset="-128"/>
              </a:rPr>
              <a:t>（</a:t>
            </a:r>
            <a:r>
              <a:rPr lang="en-US" altLang="ja-JP" sz="1999" dirty="0">
                <a:latin typeface="メイリオ" panose="020B0604030504040204" pitchFamily="50" charset="-128"/>
                <a:cs typeface="メイリオ" panose="020B0604030504040204" pitchFamily="50" charset="-128"/>
              </a:rPr>
              <a:t>2017</a:t>
            </a:r>
            <a:r>
              <a:rPr lang="ja-JP" altLang="en-US" sz="1999" dirty="0">
                <a:latin typeface="メイリオ" panose="020B0604030504040204" pitchFamily="50" charset="-128"/>
                <a:cs typeface="メイリオ" panose="020B0604030504040204" pitchFamily="50" charset="-128"/>
              </a:rPr>
              <a:t>年</a:t>
            </a:r>
            <a:r>
              <a:rPr lang="en-US" altLang="ja-JP" sz="1999" dirty="0">
                <a:latin typeface="メイリオ" panose="020B0604030504040204" pitchFamily="50" charset="-128"/>
                <a:cs typeface="メイリオ" panose="020B0604030504040204" pitchFamily="50" charset="-128"/>
              </a:rPr>
              <a:t>9</a:t>
            </a:r>
            <a:r>
              <a:rPr lang="ja-JP" altLang="en-US" sz="1999" dirty="0">
                <a:latin typeface="メイリオ" panose="020B0604030504040204" pitchFamily="50" charset="-128"/>
                <a:cs typeface="メイリオ" panose="020B0604030504040204" pitchFamily="50" charset="-128"/>
              </a:rPr>
              <a:t>月時点）</a:t>
            </a:r>
          </a:p>
        </p:txBody>
      </p:sp>
      <p:sp>
        <p:nvSpPr>
          <p:cNvPr id="85" name="テキスト ボックス 84"/>
          <p:cNvSpPr txBox="1"/>
          <p:nvPr/>
        </p:nvSpPr>
        <p:spPr>
          <a:xfrm>
            <a:off x="9215658" y="6524351"/>
            <a:ext cx="630730" cy="369214"/>
          </a:xfrm>
          <a:prstGeom prst="rect">
            <a:avLst/>
          </a:prstGeom>
          <a:noFill/>
        </p:spPr>
        <p:txBody>
          <a:bodyPr wrap="square" rtlCol="0">
            <a:spAutoFit/>
          </a:bodyPr>
          <a:lstStyle/>
          <a:p>
            <a:pPr algn="ctr">
              <a:defRPr/>
            </a:pPr>
            <a:r>
              <a:rPr kumimoji="0" lang="en-US" altLang="ja-JP" b="1" kern="0" dirty="0">
                <a:solidFill>
                  <a:prstClr val="white">
                    <a:lumMod val="50000"/>
                  </a:prstClr>
                </a:solidFill>
                <a:latin typeface="メイリオ"/>
                <a:ea typeface="メイリオ"/>
              </a:rPr>
              <a:t>3</a:t>
            </a:r>
            <a:endParaRPr kumimoji="0" lang="ja-JP" altLang="en-US" b="1" kern="0" dirty="0">
              <a:solidFill>
                <a:prstClr val="white">
                  <a:lumMod val="50000"/>
                </a:prstClr>
              </a:solidFill>
              <a:latin typeface="メイリオ"/>
              <a:ea typeface="メイリオ"/>
            </a:endParaRPr>
          </a:p>
        </p:txBody>
      </p:sp>
    </p:spTree>
    <p:extLst>
      <p:ext uri="{BB962C8B-B14F-4D97-AF65-F5344CB8AC3E}">
        <p14:creationId xmlns:p14="http://schemas.microsoft.com/office/powerpoint/2010/main" val="2446818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テキスト ボックス 5"/>
          <p:cNvSpPr txBox="1">
            <a:spLocks noChangeArrowheads="1"/>
          </p:cNvSpPr>
          <p:nvPr/>
        </p:nvSpPr>
        <p:spPr bwMode="auto">
          <a:xfrm>
            <a:off x="416361" y="189681"/>
            <a:ext cx="9214070" cy="539735"/>
          </a:xfrm>
          <a:prstGeom prst="rect">
            <a:avLst/>
          </a:prstGeom>
          <a:noFill/>
          <a:ln w="9525">
            <a:noFill/>
            <a:miter lim="800000"/>
            <a:headEnd/>
            <a:tailEnd/>
          </a:ln>
          <a:extLst/>
        </p:spPr>
        <p:txBody>
          <a:bodyPr wrap="square" lIns="53966" tIns="53966" rIns="53966" bIns="53966" anchor="ct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ctr" defTabSz="742434">
              <a:spcBef>
                <a:spcPct val="0"/>
              </a:spcBef>
              <a:buNone/>
            </a:pPr>
            <a:r>
              <a:rPr lang="ja-JP" altLang="en-US" sz="2799" b="1" u="sng">
                <a:latin typeface="メイリオ" panose="020B0604030504040204" pitchFamily="50" charset="-128"/>
              </a:rPr>
              <a:t>地域連携・低炭素水素技術実証事業の採択案件一覧</a:t>
            </a:r>
          </a:p>
        </p:txBody>
      </p:sp>
      <p:graphicFrame>
        <p:nvGraphicFramePr>
          <p:cNvPr id="5" name="表 4"/>
          <p:cNvGraphicFramePr>
            <a:graphicFrameLocks noGrp="1"/>
          </p:cNvGraphicFramePr>
          <p:nvPr>
            <p:extLst/>
          </p:nvPr>
        </p:nvGraphicFramePr>
        <p:xfrm>
          <a:off x="236406" y="909530"/>
          <a:ext cx="9394027" cy="5570502"/>
        </p:xfrm>
        <a:graphic>
          <a:graphicData uri="http://schemas.openxmlformats.org/drawingml/2006/table">
            <a:tbl>
              <a:tblPr/>
              <a:tblGrid>
                <a:gridCol w="1553900">
                  <a:extLst>
                    <a:ext uri="{9D8B030D-6E8A-4147-A177-3AD203B41FA5}">
                      <a16:colId xmlns:a16="http://schemas.microsoft.com/office/drawing/2014/main" val="20000"/>
                    </a:ext>
                  </a:extLst>
                </a:gridCol>
                <a:gridCol w="1428332">
                  <a:extLst>
                    <a:ext uri="{9D8B030D-6E8A-4147-A177-3AD203B41FA5}">
                      <a16:colId xmlns:a16="http://schemas.microsoft.com/office/drawing/2014/main" val="20001"/>
                    </a:ext>
                  </a:extLst>
                </a:gridCol>
                <a:gridCol w="2196526">
                  <a:extLst>
                    <a:ext uri="{9D8B030D-6E8A-4147-A177-3AD203B41FA5}">
                      <a16:colId xmlns:a16="http://schemas.microsoft.com/office/drawing/2014/main" val="20002"/>
                    </a:ext>
                  </a:extLst>
                </a:gridCol>
                <a:gridCol w="4215269">
                  <a:extLst>
                    <a:ext uri="{9D8B030D-6E8A-4147-A177-3AD203B41FA5}">
                      <a16:colId xmlns:a16="http://schemas.microsoft.com/office/drawing/2014/main" val="20003"/>
                    </a:ext>
                  </a:extLst>
                </a:gridCol>
              </a:tblGrid>
              <a:tr h="582217">
                <a:tc>
                  <a:txBody>
                    <a:bodyPr/>
                    <a:lstStyle/>
                    <a:p>
                      <a:pPr algn="ctr" fontAlgn="ctr"/>
                      <a:r>
                        <a:rPr lang="ja-JP" altLang="en-US"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代表事業者</a:t>
                      </a:r>
                    </a:p>
                  </a:txBody>
                  <a:tcPr marL="3976" marR="3976" marT="3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CDDC"/>
                    </a:solidFill>
                  </a:tcPr>
                </a:tc>
                <a:tc>
                  <a:txBody>
                    <a:bodyPr/>
                    <a:lstStyle/>
                    <a:p>
                      <a:pPr algn="ctr" fontAlgn="ctr"/>
                      <a:r>
                        <a:rPr lang="zh-TW" altLang="en-US"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実証地域</a:t>
                      </a:r>
                      <a:endParaRPr lang="en-US" altLang="zh-TW"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ctr" fontAlgn="ctr"/>
                      <a:r>
                        <a:rPr lang="zh-TW" altLang="en-US"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（連携自治体）</a:t>
                      </a:r>
                      <a:endParaRPr lang="en-US" altLang="zh-TW"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976" marR="3976" marT="3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CDDC"/>
                    </a:solidFill>
                  </a:tcPr>
                </a:tc>
                <a:tc>
                  <a:txBody>
                    <a:bodyPr/>
                    <a:lstStyle/>
                    <a:p>
                      <a:pPr algn="ctr" fontAlgn="ctr"/>
                      <a:r>
                        <a:rPr lang="ja-JP" altLang="en-US"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水素の供給源</a:t>
                      </a:r>
                      <a:endPar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976" marR="3976" marT="3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CDDC"/>
                    </a:solidFill>
                  </a:tcPr>
                </a:tc>
                <a:tc>
                  <a:txBody>
                    <a:bodyPr/>
                    <a:lstStyle/>
                    <a:p>
                      <a:pPr algn="ctr" fontAlgn="ctr"/>
                      <a:r>
                        <a:rPr lang="ja-JP" altLang="en-US"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サプライチェーンの概要</a:t>
                      </a:r>
                      <a:endPar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976" marR="3976" marT="3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CDDC"/>
                    </a:solidFill>
                  </a:tcPr>
                </a:tc>
                <a:extLst>
                  <a:ext uri="{0D108BD9-81ED-4DB2-BD59-A6C34878D82A}">
                    <a16:rowId xmlns:a16="http://schemas.microsoft.com/office/drawing/2014/main" val="10000"/>
                  </a:ext>
                </a:extLst>
              </a:tr>
              <a:tr h="1050116">
                <a:tc>
                  <a:txBody>
                    <a:bodyPr/>
                    <a:lstStyle/>
                    <a:p>
                      <a:pPr algn="ctr"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トヨタ自動車</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ctr"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株式会社</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ctr"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年度</a:t>
                      </a: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976" marR="3976" marT="3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神奈川県横浜市</a:t>
                      </a:r>
                      <a:b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b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神奈川県川崎市</a:t>
                      </a:r>
                    </a:p>
                  </a:txBody>
                  <a:tcPr marL="3976" marR="3976" marT="3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再生可能エネルギー</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ctr"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（風力）</a:t>
                      </a:r>
                    </a:p>
                  </a:txBody>
                  <a:tcPr marL="3976" marR="3976" marT="3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ctr"/>
                      <a:r>
                        <a:rPr lang="ja-JP" altLang="en-US" sz="12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風力発電等により製造した水素を、カードルとトラックを活用した簡易な移動式水素充填設備により輸送し、地域の倉庫、工場や市場内の燃料電池フォークリフトで利用する。平成</a:t>
                      </a:r>
                      <a:r>
                        <a:rPr lang="en-US" altLang="ja-JP" sz="12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2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年７月より稼働中。</a:t>
                      </a:r>
                    </a:p>
                  </a:txBody>
                  <a:tcPr marL="3976" marR="3976" marT="3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40780">
                <a:tc>
                  <a:txBody>
                    <a:bodyPr/>
                    <a:lstStyle/>
                    <a:p>
                      <a:pPr algn="ctr"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エア・ウォーター</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ctr"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株式会社</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ctr"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31</a:t>
                      </a: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年度</a:t>
                      </a: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976" marR="3976" marT="3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zh-TW"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北海道河東郡</a:t>
                      </a:r>
                      <a:endParaRPr lang="en-US" altLang="zh-TW"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ctr" fontAlgn="ctr"/>
                      <a:r>
                        <a:rPr lang="zh-TW"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鹿追町</a:t>
                      </a:r>
                    </a:p>
                  </a:txBody>
                  <a:tcPr marL="3976" marR="3976" marT="3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再生可能エネルギー</a:t>
                      </a:r>
                      <a:b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b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（バイオガス）</a:t>
                      </a:r>
                    </a:p>
                  </a:txBody>
                  <a:tcPr marL="3976" marR="3976" marT="3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ctr"/>
                      <a:r>
                        <a:rPr lang="ja-JP" altLang="en-US" sz="12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家畜</a:t>
                      </a:r>
                      <a:r>
                        <a:rPr lang="ja-JP" altLang="en-US" sz="1200" b="0" i="0" u="none" strike="noStrike" dirty="0" err="1">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ふん</a:t>
                      </a:r>
                      <a:r>
                        <a:rPr lang="ja-JP" altLang="en-US" sz="12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尿由来のバイオガスから製造した水素を、水素ガスボンベを活用した簡易な輸送システムにより輸送し、地域内の施設の定置用燃料電池等で利用する。平成</a:t>
                      </a:r>
                      <a:r>
                        <a:rPr lang="en-US" altLang="ja-JP" sz="12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2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年１月より稼働中。　</a:t>
                      </a:r>
                    </a:p>
                  </a:txBody>
                  <a:tcPr marL="3976" marR="3976" marT="3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77887">
                <a:tc>
                  <a:txBody>
                    <a:bodyPr/>
                    <a:lstStyle/>
                    <a:p>
                      <a:pPr algn="ctr"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株式会社</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ctr"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トクヤマ</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27</a:t>
                      </a: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marL="3976" marR="3976" marT="3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山口県周南市</a:t>
                      </a:r>
                      <a:br>
                        <a:rPr lang="ja-JP" altLang="en-US" sz="12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br>
                      <a:r>
                        <a:rPr lang="ja-JP" altLang="en-US" sz="12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山口県下関市</a:t>
                      </a:r>
                    </a:p>
                  </a:txBody>
                  <a:tcPr marL="3976" marR="3976" marT="3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未利用エネルギー</a:t>
                      </a:r>
                      <a:b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b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（未利用副生水素）</a:t>
                      </a:r>
                    </a:p>
                  </a:txBody>
                  <a:tcPr marL="3976" marR="3976" marT="3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苛性ソーダ工場から発生する未利用の副生水素を回収し、液化・圧縮等により輸送し、近隣や周辺地域の定置用燃料電池や燃料電池自動車等で利用する。　</a:t>
                      </a:r>
                    </a:p>
                  </a:txBody>
                  <a:tcPr marL="3976" marR="3976" marT="3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31445">
                <a:tc>
                  <a:txBody>
                    <a:bodyPr/>
                    <a:lstStyle/>
                    <a:p>
                      <a:pPr algn="ctr"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昭和電工</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ctr"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株式会社</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27</a:t>
                      </a: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marL="3976" marR="3976" marT="3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神奈川県川崎市</a:t>
                      </a:r>
                    </a:p>
                  </a:txBody>
                  <a:tcPr marL="3976" marR="3976" marT="3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未利用エネルギー</a:t>
                      </a:r>
                      <a:b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b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（使用済プラスチック）</a:t>
                      </a:r>
                    </a:p>
                  </a:txBody>
                  <a:tcPr marL="3976" marR="3976" marT="3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ctr"/>
                      <a:r>
                        <a:rPr lang="ja-JP" altLang="en-US" sz="12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使用済プラスチックから得られる水素を精製し、パイプラインで輸送し、業務施設や研究施設の定置用燃料電池等で利用する。</a:t>
                      </a:r>
                    </a:p>
                  </a:txBody>
                  <a:tcPr marL="3976" marR="3976" marT="3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844029">
                <a:tc>
                  <a:txBody>
                    <a:bodyPr/>
                    <a:lstStyle/>
                    <a:p>
                      <a:pPr algn="ctr"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株式会社 東芝</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27</a:t>
                      </a: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marL="7141" marR="7141" marT="71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zh-TW"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北海道釧路市</a:t>
                      </a:r>
                      <a:endParaRPr lang="en-US" altLang="zh-TW"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ctr" fontAlgn="ctr"/>
                      <a:r>
                        <a:rPr lang="zh-TW"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白糠町</a:t>
                      </a:r>
                    </a:p>
                  </a:txBody>
                  <a:tcPr marL="7141" marR="7141" marT="71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再生可能エネルギー</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ctr"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（小水力）</a:t>
                      </a:r>
                    </a:p>
                  </a:txBody>
                  <a:tcPr marL="7141" marR="7141" marT="71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ctr"/>
                      <a:r>
                        <a:rPr lang="ja-JP" altLang="en-US" sz="12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小水力発電により製造した水素を、高圧水素トレーラーや高圧水素カードルにより輸送し、地域内の酪農施設や温水プールの定置用燃料電池や燃料電池自動車等で利用する。</a:t>
                      </a:r>
                    </a:p>
                  </a:txBody>
                  <a:tcPr marL="7141" marR="7141" marT="71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844028">
                <a:tc>
                  <a:txBody>
                    <a:bodyPr/>
                    <a:lstStyle/>
                    <a:p>
                      <a:pPr algn="ctr"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株式会社</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ctr" fontAlgn="ct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日立製作所</a:t>
                      </a:r>
                      <a:endPar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algn="ctr" fontAlgn="ctr"/>
                      <a:r>
                        <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29</a:t>
                      </a: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marL="7141" marR="7141" marT="7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宮城県</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ctr"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富谷市</a:t>
                      </a:r>
                      <a:endParaRPr lang="zh-TW"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141" marR="7141" marT="7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再生可能エネルギー</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ctr"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（太陽光）</a:t>
                      </a:r>
                    </a:p>
                  </a:txBody>
                  <a:tcPr marL="7141" marR="7141" marT="7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ctr"/>
                      <a:r>
                        <a:rPr lang="ja-JP" altLang="en-US" sz="12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太陽光発電により製造した水素を、水素吸蔵合金やみやぎ生活協同組合の既存物流網を活用して輸送し、地域内の協同組合店舗や一般家庭に設置する定置用燃料電池に供給し、利用する。　</a:t>
                      </a:r>
                    </a:p>
                  </a:txBody>
                  <a:tcPr marL="7141" marR="7141" marT="7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46936346"/>
                  </a:ext>
                </a:extLst>
              </a:tr>
            </a:tbl>
          </a:graphicData>
        </a:graphic>
      </p:graphicFrame>
      <p:sp>
        <p:nvSpPr>
          <p:cNvPr id="27689" name="スライド番号プレースホルダー 2"/>
          <p:cNvSpPr>
            <a:spLocks noGrp="1"/>
          </p:cNvSpPr>
          <p:nvPr>
            <p:ph type="sldNum" sz="quarter" idx="12"/>
          </p:nvPr>
        </p:nvSpPr>
        <p:spPr bwMode="auto">
          <a:xfrm>
            <a:off x="10342380" y="5726031"/>
            <a:ext cx="1732439" cy="2732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2598">
                <a:solidFill>
                  <a:schemeClr val="tx1"/>
                </a:solidFill>
                <a:latin typeface="Cambria" panose="02040503050406030204" pitchFamily="18" charset="0"/>
                <a:ea typeface="メイリオ" panose="020B0604030504040204" pitchFamily="50" charset="-128"/>
              </a:defRPr>
            </a:lvl1pPr>
            <a:lvl2pPr marL="603228" indent="-232011">
              <a:spcBef>
                <a:spcPct val="20000"/>
              </a:spcBef>
              <a:buFont typeface="Arial" panose="020B0604020202020204" pitchFamily="34" charset="0"/>
              <a:buChar char="–"/>
              <a:defRPr kumimoji="1" sz="2274">
                <a:solidFill>
                  <a:schemeClr val="tx1"/>
                </a:solidFill>
                <a:latin typeface="Cambria" panose="02040503050406030204" pitchFamily="18" charset="0"/>
                <a:ea typeface="メイリオ" panose="020B0604030504040204" pitchFamily="50" charset="-128"/>
              </a:defRPr>
            </a:lvl2pPr>
            <a:lvl3pPr marL="928044" indent="-185609">
              <a:spcBef>
                <a:spcPct val="20000"/>
              </a:spcBef>
              <a:buFont typeface="Arial" panose="020B0604020202020204" pitchFamily="34" charset="0"/>
              <a:buChar char="•"/>
              <a:defRPr kumimoji="1" sz="1948">
                <a:solidFill>
                  <a:schemeClr val="tx1"/>
                </a:solidFill>
                <a:latin typeface="Cambria" panose="02040503050406030204" pitchFamily="18" charset="0"/>
                <a:ea typeface="メイリオ" panose="020B0604030504040204" pitchFamily="50" charset="-128"/>
              </a:defRPr>
            </a:lvl3pPr>
            <a:lvl4pPr marL="1299260" indent="-185609">
              <a:spcBef>
                <a:spcPct val="20000"/>
              </a:spcBef>
              <a:buFont typeface="Arial" panose="020B0604020202020204" pitchFamily="34" charset="0"/>
              <a:buChar char="–"/>
              <a:defRPr kumimoji="1" sz="1624">
                <a:solidFill>
                  <a:schemeClr val="tx1"/>
                </a:solidFill>
                <a:latin typeface="Cambria" panose="02040503050406030204" pitchFamily="18" charset="0"/>
                <a:ea typeface="メイリオ" panose="020B0604030504040204" pitchFamily="50" charset="-128"/>
              </a:defRPr>
            </a:lvl4pPr>
            <a:lvl5pPr marL="1670477" indent="-185609">
              <a:spcBef>
                <a:spcPct val="20000"/>
              </a:spcBef>
              <a:buFont typeface="Arial" panose="020B0604020202020204" pitchFamily="34" charset="0"/>
              <a:buChar char="»"/>
              <a:defRPr kumimoji="1" sz="1624">
                <a:solidFill>
                  <a:schemeClr val="tx1"/>
                </a:solidFill>
                <a:latin typeface="Cambria" panose="02040503050406030204" pitchFamily="18" charset="0"/>
                <a:ea typeface="メイリオ" panose="020B0604030504040204" pitchFamily="50" charset="-128"/>
              </a:defRPr>
            </a:lvl5pPr>
            <a:lvl6pPr marL="2041695" indent="-185609" eaLnBrk="0" fontAlgn="base" hangingPunct="0">
              <a:spcBef>
                <a:spcPct val="20000"/>
              </a:spcBef>
              <a:spcAft>
                <a:spcPct val="0"/>
              </a:spcAft>
              <a:buFont typeface="Arial" panose="020B0604020202020204" pitchFamily="34" charset="0"/>
              <a:buChar char="»"/>
              <a:defRPr kumimoji="1" sz="1624">
                <a:solidFill>
                  <a:schemeClr val="tx1"/>
                </a:solidFill>
                <a:latin typeface="Cambria" panose="02040503050406030204" pitchFamily="18" charset="0"/>
                <a:ea typeface="メイリオ" panose="020B0604030504040204" pitchFamily="50" charset="-128"/>
              </a:defRPr>
            </a:lvl6pPr>
            <a:lvl7pPr marL="2412912" indent="-185609" eaLnBrk="0" fontAlgn="base" hangingPunct="0">
              <a:spcBef>
                <a:spcPct val="20000"/>
              </a:spcBef>
              <a:spcAft>
                <a:spcPct val="0"/>
              </a:spcAft>
              <a:buFont typeface="Arial" panose="020B0604020202020204" pitchFamily="34" charset="0"/>
              <a:buChar char="»"/>
              <a:defRPr kumimoji="1" sz="1624">
                <a:solidFill>
                  <a:schemeClr val="tx1"/>
                </a:solidFill>
                <a:latin typeface="Cambria" panose="02040503050406030204" pitchFamily="18" charset="0"/>
                <a:ea typeface="メイリオ" panose="020B0604030504040204" pitchFamily="50" charset="-128"/>
              </a:defRPr>
            </a:lvl7pPr>
            <a:lvl8pPr marL="2784130" indent="-185609" eaLnBrk="0" fontAlgn="base" hangingPunct="0">
              <a:spcBef>
                <a:spcPct val="20000"/>
              </a:spcBef>
              <a:spcAft>
                <a:spcPct val="0"/>
              </a:spcAft>
              <a:buFont typeface="Arial" panose="020B0604020202020204" pitchFamily="34" charset="0"/>
              <a:buChar char="»"/>
              <a:defRPr kumimoji="1" sz="1624">
                <a:solidFill>
                  <a:schemeClr val="tx1"/>
                </a:solidFill>
                <a:latin typeface="Cambria" panose="02040503050406030204" pitchFamily="18" charset="0"/>
                <a:ea typeface="メイリオ" panose="020B0604030504040204" pitchFamily="50" charset="-128"/>
              </a:defRPr>
            </a:lvl8pPr>
            <a:lvl9pPr marL="3155346" indent="-185609" eaLnBrk="0" fontAlgn="base" hangingPunct="0">
              <a:spcBef>
                <a:spcPct val="20000"/>
              </a:spcBef>
              <a:spcAft>
                <a:spcPct val="0"/>
              </a:spcAft>
              <a:buFont typeface="Arial" panose="020B0604020202020204" pitchFamily="34" charset="0"/>
              <a:buChar char="»"/>
              <a:defRPr kumimoji="1" sz="1624">
                <a:solidFill>
                  <a:schemeClr val="tx1"/>
                </a:solidFill>
                <a:latin typeface="Cambria" panose="02040503050406030204" pitchFamily="18" charset="0"/>
                <a:ea typeface="メイリオ" panose="020B0604030504040204" pitchFamily="50" charset="-128"/>
              </a:defRPr>
            </a:lvl9pPr>
          </a:lstStyle>
          <a:p>
            <a:pPr defTabSz="742434">
              <a:spcBef>
                <a:spcPct val="0"/>
              </a:spcBef>
              <a:buNone/>
            </a:pPr>
            <a:fld id="{D46EF73C-1D31-4A3F-85BF-DC2000178662}" type="slidenum">
              <a:rPr lang="ja-JP" altLang="en-US" sz="975">
                <a:solidFill>
                  <a:srgbClr val="898989"/>
                </a:solidFill>
                <a:latin typeface="Calibri" panose="020F0502020204030204" pitchFamily="34" charset="0"/>
                <a:ea typeface="ＭＳ Ｐゴシック" panose="020B0600070205080204" pitchFamily="50" charset="-128"/>
              </a:rPr>
              <a:pPr defTabSz="742434">
                <a:spcBef>
                  <a:spcPct val="0"/>
                </a:spcBef>
                <a:buNone/>
              </a:pPr>
              <a:t>4</a:t>
            </a:fld>
            <a:endParaRPr lang="ja-JP" altLang="en-US" sz="975">
              <a:solidFill>
                <a:srgbClr val="898989"/>
              </a:solidFill>
              <a:latin typeface="Calibri" panose="020F0502020204030204" pitchFamily="34" charset="0"/>
              <a:ea typeface="ＭＳ Ｐゴシック" panose="020B0600070205080204" pitchFamily="50" charset="-128"/>
            </a:endParaRPr>
          </a:p>
        </p:txBody>
      </p:sp>
      <p:sp>
        <p:nvSpPr>
          <p:cNvPr id="8" name="スライド番号プレースホルダー 1"/>
          <p:cNvSpPr txBox="1">
            <a:spLocks/>
          </p:cNvSpPr>
          <p:nvPr/>
        </p:nvSpPr>
        <p:spPr>
          <a:xfrm>
            <a:off x="6901589" y="5251072"/>
            <a:ext cx="1732440" cy="273271"/>
          </a:xfrm>
          <a:prstGeom prst="rect">
            <a:avLst/>
          </a:prstGeom>
        </p:spPr>
        <p:txBody>
          <a:bodyPr anchor="ctr"/>
          <a:lstStyle>
            <a:defPPr>
              <a:defRPr lang="ja-JP"/>
            </a:defPPr>
            <a:lvl1pPr algn="l" rtl="0" fontAlgn="base">
              <a:spcBef>
                <a:spcPct val="0"/>
              </a:spcBef>
              <a:spcAft>
                <a:spcPct val="0"/>
              </a:spcAft>
              <a:defRPr kumimoji="1" kern="1200">
                <a:solidFill>
                  <a:schemeClr val="tx1"/>
                </a:solidFill>
                <a:latin typeface="Cambria" charset="0"/>
                <a:ea typeface="メイリオ" charset="0"/>
                <a:cs typeface="メイリオ" charset="0"/>
              </a:defRPr>
            </a:lvl1pPr>
            <a:lvl2pPr marL="457200" algn="l" rtl="0" fontAlgn="base">
              <a:spcBef>
                <a:spcPct val="0"/>
              </a:spcBef>
              <a:spcAft>
                <a:spcPct val="0"/>
              </a:spcAft>
              <a:defRPr kumimoji="1" kern="1200">
                <a:solidFill>
                  <a:schemeClr val="tx1"/>
                </a:solidFill>
                <a:latin typeface="Cambria" charset="0"/>
                <a:ea typeface="メイリオ" charset="0"/>
                <a:cs typeface="メイリオ" charset="0"/>
              </a:defRPr>
            </a:lvl2pPr>
            <a:lvl3pPr marL="914400" algn="l" rtl="0" fontAlgn="base">
              <a:spcBef>
                <a:spcPct val="0"/>
              </a:spcBef>
              <a:spcAft>
                <a:spcPct val="0"/>
              </a:spcAft>
              <a:defRPr kumimoji="1" kern="1200">
                <a:solidFill>
                  <a:schemeClr val="tx1"/>
                </a:solidFill>
                <a:latin typeface="Cambria" charset="0"/>
                <a:ea typeface="メイリオ" charset="0"/>
                <a:cs typeface="メイリオ" charset="0"/>
              </a:defRPr>
            </a:lvl3pPr>
            <a:lvl4pPr marL="1371600" algn="l" rtl="0" fontAlgn="base">
              <a:spcBef>
                <a:spcPct val="0"/>
              </a:spcBef>
              <a:spcAft>
                <a:spcPct val="0"/>
              </a:spcAft>
              <a:defRPr kumimoji="1" kern="1200">
                <a:solidFill>
                  <a:schemeClr val="tx1"/>
                </a:solidFill>
                <a:latin typeface="Cambria" charset="0"/>
                <a:ea typeface="メイリオ" charset="0"/>
                <a:cs typeface="メイリオ" charset="0"/>
              </a:defRPr>
            </a:lvl4pPr>
            <a:lvl5pPr marL="1828800" algn="l" rtl="0" fontAlgn="base">
              <a:spcBef>
                <a:spcPct val="0"/>
              </a:spcBef>
              <a:spcAft>
                <a:spcPct val="0"/>
              </a:spcAft>
              <a:defRPr kumimoji="1" kern="1200">
                <a:solidFill>
                  <a:schemeClr val="tx1"/>
                </a:solidFill>
                <a:latin typeface="Cambria" charset="0"/>
                <a:ea typeface="メイリオ" charset="0"/>
                <a:cs typeface="メイリオ" charset="0"/>
              </a:defRPr>
            </a:lvl5pPr>
            <a:lvl6pPr marL="2286000" algn="l" defTabSz="457200" rtl="0" eaLnBrk="1" latinLnBrk="0" hangingPunct="1">
              <a:defRPr kumimoji="1" kern="1200">
                <a:solidFill>
                  <a:schemeClr val="tx1"/>
                </a:solidFill>
                <a:latin typeface="Cambria" charset="0"/>
                <a:ea typeface="メイリオ" charset="0"/>
                <a:cs typeface="メイリオ" charset="0"/>
              </a:defRPr>
            </a:lvl6pPr>
            <a:lvl7pPr marL="2743200" algn="l" defTabSz="457200" rtl="0" eaLnBrk="1" latinLnBrk="0" hangingPunct="1">
              <a:defRPr kumimoji="1" kern="1200">
                <a:solidFill>
                  <a:schemeClr val="tx1"/>
                </a:solidFill>
                <a:latin typeface="Cambria" charset="0"/>
                <a:ea typeface="メイリオ" charset="0"/>
                <a:cs typeface="メイリオ" charset="0"/>
              </a:defRPr>
            </a:lvl7pPr>
            <a:lvl8pPr marL="3200400" algn="l" defTabSz="457200" rtl="0" eaLnBrk="1" latinLnBrk="0" hangingPunct="1">
              <a:defRPr kumimoji="1" kern="1200">
                <a:solidFill>
                  <a:schemeClr val="tx1"/>
                </a:solidFill>
                <a:latin typeface="Cambria" charset="0"/>
                <a:ea typeface="メイリオ" charset="0"/>
                <a:cs typeface="メイリオ" charset="0"/>
              </a:defRPr>
            </a:lvl8pPr>
            <a:lvl9pPr marL="3657600" algn="l" defTabSz="457200" rtl="0" eaLnBrk="1" latinLnBrk="0" hangingPunct="1">
              <a:defRPr kumimoji="1" kern="1200">
                <a:solidFill>
                  <a:schemeClr val="tx1"/>
                </a:solidFill>
                <a:latin typeface="Cambria" charset="0"/>
                <a:ea typeface="メイリオ" charset="0"/>
                <a:cs typeface="メイリオ" charset="0"/>
              </a:defRPr>
            </a:lvl9pPr>
          </a:lstStyle>
          <a:p>
            <a:pPr algn="r" defTabSz="742434">
              <a:defRPr/>
            </a:pPr>
            <a:r>
              <a:rPr lang="en-US" altLang="ja-JP" sz="1051" dirty="0">
                <a:solidFill>
                  <a:prstClr val="white">
                    <a:lumMod val="50000"/>
                  </a:prstClr>
                </a:solidFill>
                <a:latin typeface="メイリオ"/>
              </a:rPr>
              <a:t>3</a:t>
            </a:r>
            <a:endParaRPr lang="ja-JP" altLang="en-US" sz="1051" dirty="0">
              <a:solidFill>
                <a:prstClr val="white">
                  <a:lumMod val="50000"/>
                </a:prstClr>
              </a:solidFill>
              <a:latin typeface="メイリオ"/>
            </a:endParaRPr>
          </a:p>
        </p:txBody>
      </p:sp>
      <p:sp>
        <p:nvSpPr>
          <p:cNvPr id="6" name="テキスト ボックス 5"/>
          <p:cNvSpPr txBox="1"/>
          <p:nvPr/>
        </p:nvSpPr>
        <p:spPr>
          <a:xfrm>
            <a:off x="9215658" y="6524351"/>
            <a:ext cx="630730" cy="369214"/>
          </a:xfrm>
          <a:prstGeom prst="rect">
            <a:avLst/>
          </a:prstGeom>
          <a:noFill/>
        </p:spPr>
        <p:txBody>
          <a:bodyPr wrap="square" rtlCol="0">
            <a:spAutoFit/>
          </a:bodyPr>
          <a:lstStyle/>
          <a:p>
            <a:pPr algn="ctr">
              <a:defRPr/>
            </a:pPr>
            <a:r>
              <a:rPr kumimoji="0" lang="en-US" altLang="ja-JP" b="1" kern="0" dirty="0">
                <a:solidFill>
                  <a:prstClr val="white">
                    <a:lumMod val="50000"/>
                  </a:prstClr>
                </a:solidFill>
                <a:latin typeface="メイリオ"/>
                <a:ea typeface="メイリオ"/>
              </a:rPr>
              <a:t>4</a:t>
            </a:r>
            <a:endParaRPr kumimoji="0" lang="ja-JP" altLang="en-US" b="1" kern="0" dirty="0">
              <a:solidFill>
                <a:prstClr val="white">
                  <a:lumMod val="50000"/>
                </a:prstClr>
              </a:solidFill>
              <a:latin typeface="メイリオ"/>
              <a:ea typeface="メイリオ"/>
            </a:endParaRPr>
          </a:p>
        </p:txBody>
      </p:sp>
    </p:spTree>
    <p:extLst>
      <p:ext uri="{BB962C8B-B14F-4D97-AF65-F5344CB8AC3E}">
        <p14:creationId xmlns:p14="http://schemas.microsoft.com/office/powerpoint/2010/main" val="2055371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42"/>
          <p:cNvSpPr txBox="1">
            <a:spLocks noChangeArrowheads="1"/>
          </p:cNvSpPr>
          <p:nvPr/>
        </p:nvSpPr>
        <p:spPr bwMode="auto">
          <a:xfrm>
            <a:off x="446535" y="160852"/>
            <a:ext cx="9558558" cy="6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08" tIns="42153" rIns="84308" bIns="42153">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京浜臨海部での燃料電池フォークリフト導入とクリーン水素活用モデル構築実証</a:t>
            </a:r>
            <a:endParaRPr lang="en-US" altLang="ja-JP"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－代表事業者：トヨタ自動車株式会社（</a:t>
            </a:r>
            <a:r>
              <a:rPr lang="en-US" altLang="ja-JP"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H27</a:t>
            </a:r>
            <a:r>
              <a:rPr lang="ja-JP" altLang="en-US"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H30</a:t>
            </a:r>
            <a:r>
              <a:rPr lang="ja-JP" altLang="en-US"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年度）</a:t>
            </a:r>
            <a:r>
              <a:rPr lang="en-US" altLang="ja-JP"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横浜市、川崎市</a:t>
            </a:r>
            <a:r>
              <a:rPr lang="en-US" altLang="ja-JP"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p>
        </p:txBody>
      </p:sp>
      <p:grpSp>
        <p:nvGrpSpPr>
          <p:cNvPr id="10243" name="グループ化 18"/>
          <p:cNvGrpSpPr>
            <a:grpSpLocks/>
          </p:cNvGrpSpPr>
          <p:nvPr/>
        </p:nvGrpSpPr>
        <p:grpSpPr bwMode="auto">
          <a:xfrm>
            <a:off x="475159" y="852046"/>
            <a:ext cx="8944363" cy="974837"/>
            <a:chOff x="69737" y="673341"/>
            <a:chExt cx="10045245" cy="1109544"/>
          </a:xfrm>
        </p:grpSpPr>
        <p:sp>
          <p:nvSpPr>
            <p:cNvPr id="10314" name="テキスト ボックス 43"/>
            <p:cNvSpPr txBox="1">
              <a:spLocks noChangeArrowheads="1"/>
            </p:cNvSpPr>
            <p:nvPr/>
          </p:nvSpPr>
          <p:spPr bwMode="auto">
            <a:xfrm>
              <a:off x="99774" y="731575"/>
              <a:ext cx="10015208" cy="105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5" tIns="46022" rIns="92045" bIns="46022">
              <a:spAutoFit/>
            </a:bodyPr>
            <a:lstStyle>
              <a:lvl1pPr marL="241300" indent="-2413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Arial" panose="020B0604020202020204" pitchFamily="34" charset="0"/>
                <a:buChar char="•"/>
                <a:defRPr/>
              </a:pPr>
              <a:r>
                <a:rPr lang="ja-JP" altLang="en-US"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風力発電等により製造した水素を、簡易な移動式水素充填設備を活用したデリバリーシステムにより輸送し、地域の倉庫、工場や市場内の燃料電池フォークリフトで利用する。平成２９年７月より稼働中。</a:t>
              </a:r>
            </a:p>
          </p:txBody>
        </p:sp>
        <p:sp>
          <p:nvSpPr>
            <p:cNvPr id="2" name="正方形/長方形 1"/>
            <p:cNvSpPr/>
            <p:nvPr/>
          </p:nvSpPr>
          <p:spPr>
            <a:xfrm>
              <a:off x="69737" y="673341"/>
              <a:ext cx="10015209" cy="100939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defRPr/>
              </a:pPr>
              <a:endParaRPr lang="ja-JP" altLang="en-US" kern="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38" name="正方形/長方形 37"/>
          <p:cNvSpPr/>
          <p:nvPr/>
        </p:nvSpPr>
        <p:spPr>
          <a:xfrm>
            <a:off x="755174" y="2873738"/>
            <a:ext cx="5671675" cy="155475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defRPr/>
            </a:pPr>
            <a:endParaRPr lang="ja-JP" altLang="en-US" sz="1200" kern="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正方形/長方形 38"/>
          <p:cNvSpPr/>
          <p:nvPr/>
        </p:nvSpPr>
        <p:spPr>
          <a:xfrm>
            <a:off x="2938175" y="4371379"/>
            <a:ext cx="3488674" cy="129139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defRPr/>
            </a:pPr>
            <a:endParaRPr lang="ja-JP" altLang="en-US" sz="1200" kern="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角丸四角形 39"/>
          <p:cNvSpPr/>
          <p:nvPr/>
        </p:nvSpPr>
        <p:spPr>
          <a:xfrm>
            <a:off x="1013772" y="5886463"/>
            <a:ext cx="1527783" cy="333161"/>
          </a:xfrm>
          <a:prstGeom prst="roundRect">
            <a:avLst>
              <a:gd name="adj" fmla="val 8704"/>
            </a:avLst>
          </a:prstGeom>
          <a:solidFill>
            <a:schemeClr val="bg1"/>
          </a:solid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defRPr/>
            </a:pPr>
            <a:r>
              <a:rPr lang="ja-JP" altLang="en-US" sz="12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バックアップ水素</a:t>
            </a:r>
          </a:p>
        </p:txBody>
      </p:sp>
      <p:sp>
        <p:nvSpPr>
          <p:cNvPr id="41" name="角丸四角形 40"/>
          <p:cNvSpPr/>
          <p:nvPr/>
        </p:nvSpPr>
        <p:spPr>
          <a:xfrm>
            <a:off x="801181" y="2975273"/>
            <a:ext cx="2160790" cy="1318368"/>
          </a:xfrm>
          <a:prstGeom prst="roundRect">
            <a:avLst>
              <a:gd name="adj" fmla="val 11039"/>
            </a:avLst>
          </a:prstGeom>
          <a:ln/>
        </p:spPr>
        <p:style>
          <a:lnRef idx="1">
            <a:schemeClr val="accent3"/>
          </a:lnRef>
          <a:fillRef idx="2">
            <a:schemeClr val="accent3"/>
          </a:fillRef>
          <a:effectRef idx="1">
            <a:schemeClr val="accent3"/>
          </a:effectRef>
          <a:fontRef idx="minor">
            <a:schemeClr val="dk1"/>
          </a:fontRef>
        </p:style>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defRPr/>
            </a:pPr>
            <a:endParaRPr lang="ja-JP" altLang="en-US" sz="12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テキスト ボックス 7"/>
          <p:cNvSpPr txBox="1"/>
          <p:nvPr/>
        </p:nvSpPr>
        <p:spPr>
          <a:xfrm>
            <a:off x="488353" y="3716947"/>
            <a:ext cx="1629089" cy="646124"/>
          </a:xfrm>
          <a:prstGeom prst="rect">
            <a:avLst/>
          </a:prstGeom>
          <a:noFill/>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defRPr/>
            </a:pPr>
            <a:r>
              <a:rPr lang="ja-JP"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横浜市風力発電所</a:t>
            </a:r>
            <a:endParaRPr lang="en-US" altLang="ja-JP"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spcBef>
                <a:spcPct val="0"/>
              </a:spcBef>
              <a:buNone/>
              <a:defRPr/>
            </a:pPr>
            <a:r>
              <a:rPr lang="ja-JP"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「ハマウィング」</a:t>
            </a:r>
            <a:endParaRPr lang="en-US" altLang="ja-JP"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spcBef>
                <a:spcPct val="0"/>
              </a:spcBef>
              <a:buNone/>
              <a:defRPr/>
            </a:pPr>
            <a:r>
              <a:rPr lang="ja-JP"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1,980kW</a:t>
            </a:r>
            <a:r>
              <a:rPr lang="ja-JP"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p>
        </p:txBody>
      </p:sp>
      <p:pic>
        <p:nvPicPr>
          <p:cNvPr id="1025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8443" y="3297332"/>
            <a:ext cx="690122" cy="498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テキスト ボックス 13"/>
          <p:cNvSpPr txBox="1"/>
          <p:nvPr/>
        </p:nvSpPr>
        <p:spPr>
          <a:xfrm>
            <a:off x="1926630" y="3762169"/>
            <a:ext cx="953801" cy="461517"/>
          </a:xfrm>
          <a:prstGeom prst="rect">
            <a:avLst/>
          </a:prstGeom>
          <a:noFill/>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defRPr/>
            </a:pPr>
            <a:r>
              <a:rPr lang="ja-JP" altLang="en-US" sz="12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受変電設備</a:t>
            </a:r>
            <a:endParaRPr lang="en-US" altLang="ja-JP" sz="12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spcBef>
                <a:spcPct val="0"/>
              </a:spcBef>
              <a:buNone/>
              <a:defRPr/>
            </a:pPr>
            <a:r>
              <a:rPr lang="ja-JP" altLang="en-US" sz="12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（既設）</a:t>
            </a:r>
          </a:p>
        </p:txBody>
      </p:sp>
      <p:pic>
        <p:nvPicPr>
          <p:cNvPr id="1025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257" y="4556998"/>
            <a:ext cx="1007417" cy="73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 Box 21"/>
          <p:cNvSpPr txBox="1">
            <a:spLocks noChangeArrowheads="1"/>
          </p:cNvSpPr>
          <p:nvPr/>
        </p:nvSpPr>
        <p:spPr bwMode="auto">
          <a:xfrm>
            <a:off x="810875" y="5254077"/>
            <a:ext cx="799963" cy="27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defRPr/>
            </a:pPr>
            <a:r>
              <a:rPr lang="ja-JP"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系統電力</a:t>
            </a:r>
          </a:p>
        </p:txBody>
      </p:sp>
      <p:sp>
        <p:nvSpPr>
          <p:cNvPr id="51" name="テキスト ボックス 25"/>
          <p:cNvSpPr txBox="1"/>
          <p:nvPr/>
        </p:nvSpPr>
        <p:spPr>
          <a:xfrm>
            <a:off x="1684225" y="5023424"/>
            <a:ext cx="1107641" cy="276910"/>
          </a:xfrm>
          <a:prstGeom prst="rect">
            <a:avLst/>
          </a:prstGeom>
          <a:noFill/>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defRPr/>
            </a:pPr>
            <a:r>
              <a:rPr lang="ja-JP"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バックアップ</a:t>
            </a:r>
            <a:endParaRPr lang="en-US" altLang="ja-JP"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角丸四角形 51"/>
          <p:cNvSpPr/>
          <p:nvPr/>
        </p:nvSpPr>
        <p:spPr>
          <a:xfrm>
            <a:off x="3004808" y="3841487"/>
            <a:ext cx="1659461" cy="1729266"/>
          </a:xfrm>
          <a:prstGeom prst="roundRect">
            <a:avLst>
              <a:gd name="adj" fmla="val 6982"/>
            </a:avLst>
          </a:prstGeom>
          <a:ln/>
        </p:spPr>
        <p:style>
          <a:lnRef idx="1">
            <a:schemeClr val="accent5"/>
          </a:lnRef>
          <a:fillRef idx="2">
            <a:schemeClr val="accent5"/>
          </a:fillRef>
          <a:effectRef idx="1">
            <a:schemeClr val="accent5"/>
          </a:effectRef>
          <a:fontRef idx="minor">
            <a:schemeClr val="dk1"/>
          </a:fontRef>
        </p:style>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defRPr/>
            </a:pPr>
            <a:endParaRPr lang="ja-JP" altLang="en-US" sz="12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テキスト ボックス 53"/>
          <p:cNvSpPr txBox="1"/>
          <p:nvPr/>
        </p:nvSpPr>
        <p:spPr>
          <a:xfrm>
            <a:off x="1624855" y="5466346"/>
            <a:ext cx="940981" cy="276910"/>
          </a:xfrm>
          <a:prstGeom prst="rect">
            <a:avLst/>
          </a:prstGeom>
          <a:noFill/>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defRPr/>
            </a:pPr>
            <a:r>
              <a:rPr lang="ja-JP"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水（</a:t>
            </a:r>
            <a:r>
              <a:rPr lang="en-US" altLang="ja-JP"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H</a:t>
            </a:r>
            <a:r>
              <a:rPr lang="en-US" altLang="ja-JP" sz="1200" kern="0" baseline="-25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a:t>
            </a:r>
            <a:r>
              <a:rPr lang="en-US" altLang="ja-JP"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O</a:t>
            </a:r>
            <a:r>
              <a:rPr lang="ja-JP"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60" name="ホームベース 59"/>
          <p:cNvSpPr/>
          <p:nvPr/>
        </p:nvSpPr>
        <p:spPr>
          <a:xfrm>
            <a:off x="801181" y="2178852"/>
            <a:ext cx="2203624" cy="431526"/>
          </a:xfrm>
          <a:prstGeom prst="homePlate">
            <a:avLst>
              <a:gd name="adj" fmla="val 26095"/>
            </a:avLst>
          </a:prstGeom>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defRPr/>
            </a:pPr>
            <a:r>
              <a:rPr lang="ja-JP" altLang="en-US" sz="1600" kern="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再エネ電力</a:t>
            </a:r>
          </a:p>
        </p:txBody>
      </p:sp>
      <p:sp>
        <p:nvSpPr>
          <p:cNvPr id="61" name="ホームベース 60"/>
          <p:cNvSpPr/>
          <p:nvPr/>
        </p:nvSpPr>
        <p:spPr>
          <a:xfrm>
            <a:off x="3038124" y="2178852"/>
            <a:ext cx="1659461" cy="431526"/>
          </a:xfrm>
          <a:prstGeom prst="homePlate">
            <a:avLst>
              <a:gd name="adj" fmla="val 26095"/>
            </a:avLst>
          </a:prstGeom>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defRPr/>
            </a:pPr>
            <a:r>
              <a:rPr lang="ja-JP" altLang="en-US" sz="1600" kern="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水素製造</a:t>
            </a:r>
          </a:p>
        </p:txBody>
      </p:sp>
      <p:cxnSp>
        <p:nvCxnSpPr>
          <p:cNvPr id="62" name="直線矢印コネクタ 61"/>
          <p:cNvCxnSpPr/>
          <p:nvPr/>
        </p:nvCxnSpPr>
        <p:spPr>
          <a:xfrm>
            <a:off x="1675332" y="3429000"/>
            <a:ext cx="404553"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63" name="テキスト ボックス 64"/>
          <p:cNvSpPr txBox="1"/>
          <p:nvPr/>
        </p:nvSpPr>
        <p:spPr>
          <a:xfrm>
            <a:off x="1352168" y="4580766"/>
            <a:ext cx="1107641" cy="276910"/>
          </a:xfrm>
          <a:prstGeom prst="rect">
            <a:avLst/>
          </a:prstGeom>
          <a:noFill/>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defRPr/>
            </a:pPr>
            <a:r>
              <a:rPr lang="ja-JP"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売電（一部）</a:t>
            </a:r>
          </a:p>
        </p:txBody>
      </p:sp>
      <p:sp>
        <p:nvSpPr>
          <p:cNvPr id="64" name="ホームベース 63"/>
          <p:cNvSpPr/>
          <p:nvPr/>
        </p:nvSpPr>
        <p:spPr>
          <a:xfrm>
            <a:off x="4730899" y="2178852"/>
            <a:ext cx="1661046" cy="431526"/>
          </a:xfrm>
          <a:prstGeom prst="homePlate">
            <a:avLst>
              <a:gd name="adj" fmla="val 26095"/>
            </a:avLst>
          </a:prstGeom>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defRPr/>
            </a:pPr>
            <a:r>
              <a:rPr lang="ja-JP" altLang="en-US" sz="1600" kern="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貯蔵・圧縮</a:t>
            </a:r>
            <a:endParaRPr lang="en-US" altLang="ja-JP" sz="1600" kern="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2"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l="6891" r="11551" b="4590"/>
          <a:stretch>
            <a:fillRect/>
          </a:stretch>
        </p:blipFill>
        <p:spPr bwMode="auto">
          <a:xfrm rot="21391598">
            <a:off x="878918" y="2590131"/>
            <a:ext cx="858288" cy="1143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 name="角丸四角形 65"/>
          <p:cNvSpPr/>
          <p:nvPr/>
        </p:nvSpPr>
        <p:spPr>
          <a:xfrm>
            <a:off x="7388255" y="2949890"/>
            <a:ext cx="1732440" cy="2616110"/>
          </a:xfrm>
          <a:prstGeom prst="roundRect">
            <a:avLst>
              <a:gd name="adj" fmla="val 6860"/>
            </a:avLst>
          </a:prstGeom>
          <a:solidFill>
            <a:schemeClr val="bg1"/>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defRPr/>
            </a:pPr>
            <a:endParaRPr lang="ja-JP" altLang="en-US" sz="12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ホームベース 66"/>
          <p:cNvSpPr/>
          <p:nvPr/>
        </p:nvSpPr>
        <p:spPr>
          <a:xfrm>
            <a:off x="7578627" y="2984787"/>
            <a:ext cx="1404038" cy="245905"/>
          </a:xfrm>
          <a:prstGeom prst="homePlate">
            <a:avLst>
              <a:gd name="adj" fmla="val 0"/>
            </a:avLst>
          </a:prstGeom>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defRPr/>
            </a:pPr>
            <a:r>
              <a:rPr lang="ja-JP" altLang="en-US" sz="1200" kern="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京浜臨海部</a:t>
            </a:r>
          </a:p>
        </p:txBody>
      </p:sp>
      <p:sp>
        <p:nvSpPr>
          <p:cNvPr id="68" name="テキスト ボックス 1"/>
          <p:cNvSpPr txBox="1"/>
          <p:nvPr/>
        </p:nvSpPr>
        <p:spPr>
          <a:xfrm>
            <a:off x="7615124" y="4807662"/>
            <a:ext cx="1722997" cy="830731"/>
          </a:xfrm>
          <a:prstGeom prst="rect">
            <a:avLst/>
          </a:prstGeom>
          <a:noFill/>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defRPr/>
            </a:pPr>
            <a:r>
              <a:rPr lang="ja-JP"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・青果市場（横浜市）</a:t>
            </a:r>
            <a:endParaRPr lang="en-US" altLang="ja-JP"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None/>
              <a:defRPr/>
            </a:pPr>
            <a:r>
              <a:rPr lang="ja-JP"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・冷蔵倉庫（川崎市）</a:t>
            </a:r>
            <a:endParaRPr lang="en-US" altLang="ja-JP"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None/>
              <a:defRPr/>
            </a:pPr>
            <a:r>
              <a:rPr lang="ja-JP"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・物流倉庫（川崎市）</a:t>
            </a:r>
            <a:endParaRPr lang="en-US" altLang="ja-JP"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None/>
              <a:defRPr/>
            </a:pPr>
            <a:r>
              <a:rPr lang="ja-JP"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など</a:t>
            </a:r>
            <a:endParaRPr lang="en-US" altLang="ja-JP"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9" name="テキスト ボックス 88"/>
          <p:cNvSpPr txBox="1"/>
          <p:nvPr/>
        </p:nvSpPr>
        <p:spPr>
          <a:xfrm>
            <a:off x="7495060" y="3425836"/>
            <a:ext cx="977838" cy="276910"/>
          </a:xfrm>
          <a:prstGeom prst="rect">
            <a:avLst/>
          </a:prstGeom>
          <a:noFill/>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defRPr/>
            </a:pPr>
            <a:r>
              <a:rPr lang="ja-JP" altLang="en-US" sz="12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水素（</a:t>
            </a:r>
            <a:r>
              <a:rPr lang="en-US" altLang="ja-JP" sz="12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H</a:t>
            </a:r>
            <a:r>
              <a:rPr lang="en-US" altLang="ja-JP" sz="1200" kern="0" baseline="-250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ホームベース 69"/>
          <p:cNvSpPr/>
          <p:nvPr/>
        </p:nvSpPr>
        <p:spPr>
          <a:xfrm>
            <a:off x="6431610" y="2178852"/>
            <a:ext cx="1327885" cy="431526"/>
          </a:xfrm>
          <a:prstGeom prst="homePlate">
            <a:avLst>
              <a:gd name="adj" fmla="val 26095"/>
            </a:avLst>
          </a:prstGeom>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defRPr/>
            </a:pPr>
            <a:r>
              <a:rPr lang="ja-JP" altLang="en-US" sz="1600" kern="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輸送</a:t>
            </a:r>
          </a:p>
        </p:txBody>
      </p:sp>
      <p:sp>
        <p:nvSpPr>
          <p:cNvPr id="71" name="ホームベース 70"/>
          <p:cNvSpPr/>
          <p:nvPr/>
        </p:nvSpPr>
        <p:spPr>
          <a:xfrm>
            <a:off x="7786465" y="2178852"/>
            <a:ext cx="1329473" cy="431526"/>
          </a:xfrm>
          <a:prstGeom prst="homePlate">
            <a:avLst>
              <a:gd name="adj" fmla="val 26095"/>
            </a:avLst>
          </a:prstGeom>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defRPr/>
            </a:pPr>
            <a:r>
              <a:rPr lang="ja-JP" altLang="en-US" sz="1600" kern="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利用</a:t>
            </a:r>
          </a:p>
        </p:txBody>
      </p:sp>
      <p:sp>
        <p:nvSpPr>
          <p:cNvPr id="72" name="テキスト ボックス 115"/>
          <p:cNvSpPr txBox="1"/>
          <p:nvPr/>
        </p:nvSpPr>
        <p:spPr>
          <a:xfrm>
            <a:off x="6311440" y="5662281"/>
            <a:ext cx="2167233" cy="646124"/>
          </a:xfrm>
          <a:prstGeom prst="rect">
            <a:avLst/>
          </a:prstGeom>
          <a:noFill/>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defRPr/>
            </a:pPr>
            <a:r>
              <a:rPr lang="ja-JP"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簡易充填車による水素供給</a:t>
            </a:r>
            <a:endParaRPr lang="en-US" altLang="ja-JP"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spcBef>
                <a:spcPct val="0"/>
              </a:spcBef>
              <a:buNone/>
              <a:defRPr/>
            </a:pPr>
            <a:r>
              <a:rPr lang="ja-JP"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（運用状況およびﾆｰｽﾞを</a:t>
            </a:r>
            <a:endParaRPr lang="en-US" altLang="ja-JP"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spcBef>
                <a:spcPct val="0"/>
              </a:spcBef>
              <a:buNone/>
              <a:defRPr/>
            </a:pPr>
            <a:r>
              <a:rPr lang="ja-JP"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反映した最適輸送）</a:t>
            </a:r>
          </a:p>
        </p:txBody>
      </p:sp>
      <p:sp>
        <p:nvSpPr>
          <p:cNvPr id="73" name="大かっこ 72"/>
          <p:cNvSpPr/>
          <p:nvPr/>
        </p:nvSpPr>
        <p:spPr>
          <a:xfrm>
            <a:off x="6402374" y="5640563"/>
            <a:ext cx="1932335" cy="637091"/>
          </a:xfrm>
          <a:prstGeom prst="bracketPair">
            <a:avLst>
              <a:gd name="adj" fmla="val 11162"/>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defRPr/>
            </a:pPr>
            <a:endParaRPr lang="ja-JP" altLang="en-US" sz="12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 name="テキスト ボックス 118"/>
          <p:cNvSpPr txBox="1"/>
          <p:nvPr/>
        </p:nvSpPr>
        <p:spPr>
          <a:xfrm>
            <a:off x="670014" y="5453540"/>
            <a:ext cx="1107641" cy="276910"/>
          </a:xfrm>
          <a:prstGeom prst="rect">
            <a:avLst/>
          </a:prstGeom>
          <a:noFill/>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defRPr/>
            </a:pPr>
            <a:r>
              <a:rPr lang="ja-JP" altLang="en-US" sz="1200" u="sng"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既存インフラ</a:t>
            </a:r>
          </a:p>
        </p:txBody>
      </p:sp>
      <p:sp>
        <p:nvSpPr>
          <p:cNvPr id="75" name="テキスト ボックス 81"/>
          <p:cNvSpPr txBox="1"/>
          <p:nvPr/>
        </p:nvSpPr>
        <p:spPr>
          <a:xfrm>
            <a:off x="7414846" y="4447827"/>
            <a:ext cx="1927653" cy="276910"/>
          </a:xfrm>
          <a:prstGeom prst="rect">
            <a:avLst/>
          </a:prstGeom>
          <a:noFill/>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defRPr/>
            </a:pPr>
            <a:r>
              <a:rPr lang="ja-JP"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燃料電池フォークリフト</a:t>
            </a:r>
            <a:endParaRPr lang="en-US" altLang="ja-JP"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6" name="角丸四角形 75"/>
          <p:cNvSpPr/>
          <p:nvPr/>
        </p:nvSpPr>
        <p:spPr>
          <a:xfrm>
            <a:off x="4705517" y="3841487"/>
            <a:ext cx="1659461" cy="1729266"/>
          </a:xfrm>
          <a:prstGeom prst="roundRect">
            <a:avLst>
              <a:gd name="adj" fmla="val 6860"/>
            </a:avLst>
          </a:prstGeom>
          <a:ln/>
        </p:spPr>
        <p:style>
          <a:lnRef idx="1">
            <a:schemeClr val="accent6"/>
          </a:lnRef>
          <a:fillRef idx="2">
            <a:schemeClr val="accent6"/>
          </a:fillRef>
          <a:effectRef idx="1">
            <a:schemeClr val="accent6"/>
          </a:effectRef>
          <a:fontRef idx="minor">
            <a:schemeClr val="dk1"/>
          </a:fontRef>
        </p:style>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defRPr/>
            </a:pPr>
            <a:endParaRPr lang="ja-JP" altLang="en-US" sz="12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7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86375" y="4959964"/>
            <a:ext cx="642525" cy="59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5"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57869" y="4095322"/>
            <a:ext cx="893191" cy="661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 name="テキスト ボックス 66"/>
          <p:cNvSpPr txBox="1"/>
          <p:nvPr/>
        </p:nvSpPr>
        <p:spPr>
          <a:xfrm>
            <a:off x="5383324" y="5239660"/>
            <a:ext cx="1261480" cy="276910"/>
          </a:xfrm>
          <a:prstGeom prst="rect">
            <a:avLst/>
          </a:prstGeom>
          <a:noFill/>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defRPr/>
            </a:pPr>
            <a:r>
              <a:rPr lang="ja-JP"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水素貯蔵タンク</a:t>
            </a:r>
            <a:endParaRPr lang="en-US" altLang="ja-JP"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0" name="直線矢印コネクタ 79"/>
          <p:cNvCxnSpPr/>
          <p:nvPr/>
        </p:nvCxnSpPr>
        <p:spPr>
          <a:xfrm flipV="1">
            <a:off x="5195731" y="4690262"/>
            <a:ext cx="0" cy="26653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81" name="テキスト ボックス 85"/>
          <p:cNvSpPr txBox="1"/>
          <p:nvPr/>
        </p:nvSpPr>
        <p:spPr>
          <a:xfrm>
            <a:off x="4637914" y="3394105"/>
            <a:ext cx="1115653" cy="461517"/>
          </a:xfrm>
          <a:prstGeom prst="rect">
            <a:avLst/>
          </a:prstGeom>
          <a:noFill/>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defRPr/>
            </a:pPr>
            <a:r>
              <a:rPr lang="ja-JP" altLang="en-US" sz="12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水素圧縮機</a:t>
            </a:r>
            <a:endParaRPr lang="en-US" altLang="ja-JP" sz="12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spcBef>
                <a:spcPct val="0"/>
              </a:spcBef>
              <a:buNone/>
              <a:defRPr/>
            </a:pPr>
            <a:r>
              <a:rPr lang="ja-JP" altLang="en-US" sz="12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50N</a:t>
            </a:r>
            <a:r>
              <a:rPr lang="ja-JP" altLang="en-US" sz="12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/h</a:t>
            </a:r>
            <a:r>
              <a:rPr lang="ja-JP" altLang="en-US" sz="12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7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6426849" y="4030279"/>
            <a:ext cx="885257" cy="420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 name="テキスト ボックス 90"/>
          <p:cNvSpPr txBox="1"/>
          <p:nvPr/>
        </p:nvSpPr>
        <p:spPr>
          <a:xfrm>
            <a:off x="6193517" y="4453875"/>
            <a:ext cx="1261480" cy="276910"/>
          </a:xfrm>
          <a:prstGeom prst="rect">
            <a:avLst/>
          </a:prstGeom>
          <a:noFill/>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defRPr/>
            </a:pPr>
            <a:r>
              <a:rPr lang="ja-JP" altLang="en-US" sz="12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簡易水素充填車</a:t>
            </a:r>
            <a:endParaRPr lang="en-US" altLang="ja-JP" sz="12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4" name="テキスト ボックス 95"/>
          <p:cNvSpPr txBox="1"/>
          <p:nvPr/>
        </p:nvSpPr>
        <p:spPr>
          <a:xfrm>
            <a:off x="4613076" y="3830389"/>
            <a:ext cx="1799916" cy="307678"/>
          </a:xfrm>
          <a:prstGeom prst="rect">
            <a:avLst/>
          </a:prstGeom>
          <a:noFill/>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defRPr/>
            </a:pPr>
            <a:r>
              <a:rPr lang="ja-JP" altLang="en-US" sz="1400" u="sng"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水素貯蔵・圧縮装置</a:t>
            </a:r>
          </a:p>
        </p:txBody>
      </p:sp>
      <p:cxnSp>
        <p:nvCxnSpPr>
          <p:cNvPr id="85" name="直線矢印コネクタ 84"/>
          <p:cNvCxnSpPr/>
          <p:nvPr/>
        </p:nvCxnSpPr>
        <p:spPr>
          <a:xfrm>
            <a:off x="5660577" y="4292046"/>
            <a:ext cx="764686"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86" name="テキスト ボックス 68"/>
          <p:cNvSpPr txBox="1"/>
          <p:nvPr/>
        </p:nvSpPr>
        <p:spPr>
          <a:xfrm>
            <a:off x="4128543" y="4963137"/>
            <a:ext cx="977838" cy="276910"/>
          </a:xfrm>
          <a:prstGeom prst="rect">
            <a:avLst/>
          </a:prstGeom>
          <a:noFill/>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defRPr/>
            </a:pPr>
            <a:r>
              <a:rPr lang="ja-JP" altLang="en-US" sz="12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水素（</a:t>
            </a:r>
            <a:r>
              <a:rPr lang="en-US" altLang="ja-JP" sz="12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H</a:t>
            </a:r>
            <a:r>
              <a:rPr lang="en-US" altLang="ja-JP" sz="1200" kern="0" baseline="-250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7" name="直線矢印コネクタ 86"/>
          <p:cNvCxnSpPr/>
          <p:nvPr/>
        </p:nvCxnSpPr>
        <p:spPr>
          <a:xfrm>
            <a:off x="4270819" y="5155094"/>
            <a:ext cx="663150"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88" name="テキスト ボックス 38"/>
          <p:cNvSpPr txBox="1"/>
          <p:nvPr/>
        </p:nvSpPr>
        <p:spPr>
          <a:xfrm>
            <a:off x="3368742" y="5326440"/>
            <a:ext cx="953801" cy="276910"/>
          </a:xfrm>
          <a:prstGeom prst="rect">
            <a:avLst/>
          </a:prstGeom>
          <a:noFill/>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defRPr/>
            </a:pPr>
            <a:r>
              <a:rPr lang="ja-JP" altLang="en-US" sz="12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水電解装置</a:t>
            </a:r>
            <a:endParaRPr lang="en-US" altLang="ja-JP" sz="12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9" name="フリーフォーム 88"/>
          <p:cNvSpPr/>
          <p:nvPr/>
        </p:nvSpPr>
        <p:spPr>
          <a:xfrm>
            <a:off x="2348002" y="5123370"/>
            <a:ext cx="771032" cy="452148"/>
          </a:xfrm>
          <a:custGeom>
            <a:avLst/>
            <a:gdLst>
              <a:gd name="connsiteX0" fmla="*/ 0 w 690563"/>
              <a:gd name="connsiteY0" fmla="*/ 476250 h 476250"/>
              <a:gd name="connsiteX1" fmla="*/ 290513 w 690563"/>
              <a:gd name="connsiteY1" fmla="*/ 476250 h 476250"/>
              <a:gd name="connsiteX2" fmla="*/ 290513 w 690563"/>
              <a:gd name="connsiteY2" fmla="*/ 0 h 476250"/>
              <a:gd name="connsiteX3" fmla="*/ 690563 w 690563"/>
              <a:gd name="connsiteY3" fmla="*/ 0 h 476250"/>
            </a:gdLst>
            <a:ahLst/>
            <a:cxnLst>
              <a:cxn ang="0">
                <a:pos x="connsiteX0" y="connsiteY0"/>
              </a:cxn>
              <a:cxn ang="0">
                <a:pos x="connsiteX1" y="connsiteY1"/>
              </a:cxn>
              <a:cxn ang="0">
                <a:pos x="connsiteX2" y="connsiteY2"/>
              </a:cxn>
              <a:cxn ang="0">
                <a:pos x="connsiteX3" y="connsiteY3"/>
              </a:cxn>
            </a:cxnLst>
            <a:rect l="l" t="t" r="r" b="b"/>
            <a:pathLst>
              <a:path w="690563" h="476250">
                <a:moveTo>
                  <a:pt x="0" y="476250"/>
                </a:moveTo>
                <a:lnTo>
                  <a:pt x="290513" y="476250"/>
                </a:lnTo>
                <a:lnTo>
                  <a:pt x="290513" y="0"/>
                </a:lnTo>
                <a:lnTo>
                  <a:pt x="690563" y="0"/>
                </a:lnTo>
              </a:path>
            </a:pathLst>
          </a:custGeom>
          <a:ln>
            <a:headEnd type="none" w="med" len="med"/>
            <a:tailEnd type="arrow" w="med" len="med"/>
          </a:ln>
        </p:spPr>
        <p:style>
          <a:lnRef idx="2">
            <a:schemeClr val="accent5"/>
          </a:lnRef>
          <a:fillRef idx="0">
            <a:schemeClr val="accent5"/>
          </a:fillRef>
          <a:effectRef idx="1">
            <a:schemeClr val="accent5"/>
          </a:effectRef>
          <a:fontRef idx="minor">
            <a:schemeClr val="tx1"/>
          </a:fontRef>
        </p:style>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endPar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0" name="フリーフォーム 89"/>
          <p:cNvSpPr/>
          <p:nvPr/>
        </p:nvSpPr>
        <p:spPr>
          <a:xfrm>
            <a:off x="1776867" y="4160370"/>
            <a:ext cx="571134" cy="734540"/>
          </a:xfrm>
          <a:custGeom>
            <a:avLst/>
            <a:gdLst>
              <a:gd name="connsiteX0" fmla="*/ 533400 w 533400"/>
              <a:gd name="connsiteY0" fmla="*/ 0 h 852488"/>
              <a:gd name="connsiteX1" fmla="*/ 533400 w 533400"/>
              <a:gd name="connsiteY1" fmla="*/ 852488 h 852488"/>
              <a:gd name="connsiteX2" fmla="*/ 0 w 533400"/>
              <a:gd name="connsiteY2" fmla="*/ 852488 h 852488"/>
            </a:gdLst>
            <a:ahLst/>
            <a:cxnLst>
              <a:cxn ang="0">
                <a:pos x="connsiteX0" y="connsiteY0"/>
              </a:cxn>
              <a:cxn ang="0">
                <a:pos x="connsiteX1" y="connsiteY1"/>
              </a:cxn>
              <a:cxn ang="0">
                <a:pos x="connsiteX2" y="connsiteY2"/>
              </a:cxn>
            </a:cxnLst>
            <a:rect l="l" t="t" r="r" b="b"/>
            <a:pathLst>
              <a:path w="533400" h="852488">
                <a:moveTo>
                  <a:pt x="533400" y="0"/>
                </a:moveTo>
                <a:lnTo>
                  <a:pt x="533400" y="852488"/>
                </a:lnTo>
                <a:lnTo>
                  <a:pt x="0" y="852488"/>
                </a:lnTo>
              </a:path>
            </a:pathLst>
          </a:custGeom>
          <a:ln>
            <a:headEnd type="none" w="med" len="med"/>
            <a:tailEnd type="arrow" w="med" len="med"/>
          </a:ln>
        </p:spPr>
        <p:style>
          <a:lnRef idx="2">
            <a:schemeClr val="accent6"/>
          </a:lnRef>
          <a:fillRef idx="0">
            <a:schemeClr val="accent6"/>
          </a:fillRef>
          <a:effectRef idx="1">
            <a:schemeClr val="accent6"/>
          </a:effectRef>
          <a:fontRef idx="minor">
            <a:schemeClr val="tx1"/>
          </a:fontRef>
        </p:style>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endPar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1" name="フリーフォーム 90"/>
          <p:cNvSpPr/>
          <p:nvPr/>
        </p:nvSpPr>
        <p:spPr>
          <a:xfrm>
            <a:off x="1776868" y="4160368"/>
            <a:ext cx="696466" cy="842422"/>
          </a:xfrm>
          <a:custGeom>
            <a:avLst/>
            <a:gdLst>
              <a:gd name="connsiteX0" fmla="*/ 533400 w 533400"/>
              <a:gd name="connsiteY0" fmla="*/ 0 h 852488"/>
              <a:gd name="connsiteX1" fmla="*/ 533400 w 533400"/>
              <a:gd name="connsiteY1" fmla="*/ 852488 h 852488"/>
              <a:gd name="connsiteX2" fmla="*/ 0 w 533400"/>
              <a:gd name="connsiteY2" fmla="*/ 852488 h 852488"/>
            </a:gdLst>
            <a:ahLst/>
            <a:cxnLst>
              <a:cxn ang="0">
                <a:pos x="connsiteX0" y="connsiteY0"/>
              </a:cxn>
              <a:cxn ang="0">
                <a:pos x="connsiteX1" y="connsiteY1"/>
              </a:cxn>
              <a:cxn ang="0">
                <a:pos x="connsiteX2" y="connsiteY2"/>
              </a:cxn>
            </a:cxnLst>
            <a:rect l="l" t="t" r="r" b="b"/>
            <a:pathLst>
              <a:path w="533400" h="852488">
                <a:moveTo>
                  <a:pt x="533400" y="0"/>
                </a:moveTo>
                <a:lnTo>
                  <a:pt x="533400" y="852488"/>
                </a:lnTo>
                <a:lnTo>
                  <a:pt x="0" y="852488"/>
                </a:lnTo>
              </a:path>
            </a:pathLst>
          </a:custGeom>
          <a:ln>
            <a:prstDash val="sysDot"/>
            <a:headEnd type="arrow" w="med" len="med"/>
            <a:tailEnd type="none" w="med" len="med"/>
          </a:ln>
        </p:spPr>
        <p:style>
          <a:lnRef idx="2">
            <a:schemeClr val="accent6"/>
          </a:lnRef>
          <a:fillRef idx="0">
            <a:schemeClr val="accent6"/>
          </a:fillRef>
          <a:effectRef idx="1">
            <a:schemeClr val="accent6"/>
          </a:effectRef>
          <a:fontRef idx="minor">
            <a:schemeClr val="tx1"/>
          </a:fontRef>
        </p:style>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endPar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92" name="直線矢印コネクタ 91"/>
          <p:cNvCxnSpPr/>
          <p:nvPr/>
        </p:nvCxnSpPr>
        <p:spPr>
          <a:xfrm>
            <a:off x="7588154" y="3628897"/>
            <a:ext cx="796416"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93" name="フリーフォーム 92"/>
          <p:cNvSpPr/>
          <p:nvPr/>
        </p:nvSpPr>
        <p:spPr>
          <a:xfrm>
            <a:off x="2539966" y="5554896"/>
            <a:ext cx="2666878" cy="498155"/>
          </a:xfrm>
          <a:custGeom>
            <a:avLst/>
            <a:gdLst>
              <a:gd name="connsiteX0" fmla="*/ 0 w 908050"/>
              <a:gd name="connsiteY0" fmla="*/ 704850 h 704850"/>
              <a:gd name="connsiteX1" fmla="*/ 908050 w 908050"/>
              <a:gd name="connsiteY1" fmla="*/ 704850 h 704850"/>
              <a:gd name="connsiteX2" fmla="*/ 908050 w 908050"/>
              <a:gd name="connsiteY2" fmla="*/ 0 h 704850"/>
            </a:gdLst>
            <a:ahLst/>
            <a:cxnLst>
              <a:cxn ang="0">
                <a:pos x="connsiteX0" y="connsiteY0"/>
              </a:cxn>
              <a:cxn ang="0">
                <a:pos x="connsiteX1" y="connsiteY1"/>
              </a:cxn>
              <a:cxn ang="0">
                <a:pos x="connsiteX2" y="connsiteY2"/>
              </a:cxn>
            </a:cxnLst>
            <a:rect l="l" t="t" r="r" b="b"/>
            <a:pathLst>
              <a:path w="908050" h="704850">
                <a:moveTo>
                  <a:pt x="0" y="704850"/>
                </a:moveTo>
                <a:lnTo>
                  <a:pt x="908050" y="704850"/>
                </a:lnTo>
                <a:lnTo>
                  <a:pt x="908050" y="0"/>
                </a:lnTo>
              </a:path>
            </a:pathLst>
          </a:custGeom>
          <a:ln>
            <a:prstDash val="sysDot"/>
            <a:headEnd type="none" w="med" len="med"/>
            <a:tailEnd type="arrow" w="med" len="med"/>
          </a:ln>
        </p:spPr>
        <p:style>
          <a:lnRef idx="2">
            <a:schemeClr val="accent3"/>
          </a:lnRef>
          <a:fillRef idx="0">
            <a:schemeClr val="accent3"/>
          </a:fillRef>
          <a:effectRef idx="1">
            <a:schemeClr val="accent3"/>
          </a:effectRef>
          <a:fontRef idx="minor">
            <a:schemeClr val="tx1"/>
          </a:fontRef>
        </p:style>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endPar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94" name="直線矢印コネクタ 93"/>
          <p:cNvCxnSpPr/>
          <p:nvPr/>
        </p:nvCxnSpPr>
        <p:spPr>
          <a:xfrm>
            <a:off x="7588152" y="4193686"/>
            <a:ext cx="298259"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95" name="角丸四角形 94"/>
          <p:cNvSpPr/>
          <p:nvPr/>
        </p:nvSpPr>
        <p:spPr>
          <a:xfrm>
            <a:off x="2988942" y="2987964"/>
            <a:ext cx="3391900" cy="807520"/>
          </a:xfrm>
          <a:prstGeom prst="roundRect">
            <a:avLst>
              <a:gd name="adj" fmla="val 11039"/>
            </a:avLst>
          </a:prstGeom>
          <a:ln/>
        </p:spPr>
        <p:style>
          <a:lnRef idx="1">
            <a:schemeClr val="accent4"/>
          </a:lnRef>
          <a:fillRef idx="2">
            <a:schemeClr val="accent4"/>
          </a:fillRef>
          <a:effectRef idx="1">
            <a:schemeClr val="accent4"/>
          </a:effectRef>
          <a:fontRef idx="minor">
            <a:schemeClr val="dk1"/>
          </a:fontRef>
        </p:style>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defRPr/>
            </a:pPr>
            <a:endParaRPr lang="ja-JP" altLang="en-US" sz="12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6" name="テキスト ボックス 1030"/>
          <p:cNvSpPr txBox="1"/>
          <p:nvPr/>
        </p:nvSpPr>
        <p:spPr>
          <a:xfrm>
            <a:off x="3538714" y="2925113"/>
            <a:ext cx="2338352" cy="307678"/>
          </a:xfrm>
          <a:prstGeom prst="rect">
            <a:avLst/>
          </a:prstGeom>
          <a:noFill/>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defRPr/>
            </a:pPr>
            <a:r>
              <a:rPr lang="ja-JP" altLang="en-US" sz="1400" u="sng"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受変電・分電盤、蓄電設備</a:t>
            </a:r>
          </a:p>
        </p:txBody>
      </p:sp>
      <p:pic>
        <p:nvPicPr>
          <p:cNvPr id="10294"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l="-6264"/>
          <a:stretch>
            <a:fillRect/>
          </a:stretch>
        </p:blipFill>
        <p:spPr bwMode="auto">
          <a:xfrm>
            <a:off x="4916512" y="3192617"/>
            <a:ext cx="943957" cy="43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5"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90160" y="3162478"/>
            <a:ext cx="509261" cy="464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 name="テキスト ボックス 33"/>
          <p:cNvSpPr txBox="1"/>
          <p:nvPr/>
        </p:nvSpPr>
        <p:spPr>
          <a:xfrm>
            <a:off x="4848181" y="3568618"/>
            <a:ext cx="1261480" cy="276910"/>
          </a:xfrm>
          <a:prstGeom prst="rect">
            <a:avLst/>
          </a:prstGeom>
          <a:noFill/>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defRPr/>
            </a:pPr>
            <a:r>
              <a:rPr lang="ja-JP" altLang="en-US" sz="12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蓄電池システム</a:t>
            </a:r>
          </a:p>
        </p:txBody>
      </p:sp>
      <p:sp>
        <p:nvSpPr>
          <p:cNvPr id="100" name="テキスト ボックス 31"/>
          <p:cNvSpPr txBox="1"/>
          <p:nvPr/>
        </p:nvSpPr>
        <p:spPr>
          <a:xfrm>
            <a:off x="3291048" y="3565445"/>
            <a:ext cx="1261480" cy="276910"/>
          </a:xfrm>
          <a:prstGeom prst="rect">
            <a:avLst/>
          </a:prstGeom>
          <a:noFill/>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defRPr/>
            </a:pPr>
            <a:r>
              <a:rPr lang="ja-JP" altLang="en-US" sz="12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受変電・分電盤</a:t>
            </a:r>
          </a:p>
        </p:txBody>
      </p:sp>
      <p:cxnSp>
        <p:nvCxnSpPr>
          <p:cNvPr id="101" name="直線矢印コネクタ 100"/>
          <p:cNvCxnSpPr/>
          <p:nvPr/>
        </p:nvCxnSpPr>
        <p:spPr>
          <a:xfrm rot="5400000">
            <a:off x="4548445" y="3079975"/>
            <a:ext cx="0" cy="698052"/>
          </a:xfrm>
          <a:prstGeom prst="straightConnector1">
            <a:avLst/>
          </a:prstGeom>
          <a:ln>
            <a:headEnd type="arrow" w="med" len="med"/>
            <a:tailEnd type="arrow" w="med" len="med"/>
          </a:ln>
        </p:spPr>
        <p:style>
          <a:lnRef idx="2">
            <a:schemeClr val="accent6"/>
          </a:lnRef>
          <a:fillRef idx="0">
            <a:schemeClr val="accent6"/>
          </a:fillRef>
          <a:effectRef idx="1">
            <a:schemeClr val="accent6"/>
          </a:effectRef>
          <a:fontRef idx="minor">
            <a:schemeClr val="tx1"/>
          </a:fontRef>
        </p:style>
      </p:cxnSp>
      <p:cxnSp>
        <p:nvCxnSpPr>
          <p:cNvPr id="102" name="直線矢印コネクタ 101"/>
          <p:cNvCxnSpPr/>
          <p:nvPr/>
        </p:nvCxnSpPr>
        <p:spPr>
          <a:xfrm>
            <a:off x="2841398" y="3429000"/>
            <a:ext cx="791655"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03" name="テキスト ボックス 77"/>
          <p:cNvSpPr txBox="1"/>
          <p:nvPr/>
        </p:nvSpPr>
        <p:spPr>
          <a:xfrm>
            <a:off x="2898100" y="3830389"/>
            <a:ext cx="1261480" cy="307678"/>
          </a:xfrm>
          <a:prstGeom prst="rect">
            <a:avLst/>
          </a:prstGeom>
          <a:noFill/>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defRPr/>
            </a:pPr>
            <a:r>
              <a:rPr lang="ja-JP" altLang="en-US" sz="1400" u="sng"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水素製造装置</a:t>
            </a:r>
          </a:p>
        </p:txBody>
      </p:sp>
      <p:cxnSp>
        <p:nvCxnSpPr>
          <p:cNvPr id="104" name="直線矢印コネクタ 103"/>
          <p:cNvCxnSpPr/>
          <p:nvPr/>
        </p:nvCxnSpPr>
        <p:spPr>
          <a:xfrm>
            <a:off x="4085193" y="3746306"/>
            <a:ext cx="0" cy="92967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05" name="テキスト ボックス 79"/>
          <p:cNvSpPr txBox="1"/>
          <p:nvPr/>
        </p:nvSpPr>
        <p:spPr>
          <a:xfrm>
            <a:off x="5383330" y="4663781"/>
            <a:ext cx="953801" cy="276910"/>
          </a:xfrm>
          <a:prstGeom prst="rect">
            <a:avLst/>
          </a:prstGeom>
          <a:noFill/>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defRPr/>
            </a:pPr>
            <a:r>
              <a:rPr lang="ja-JP"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水素圧縮機</a:t>
            </a:r>
          </a:p>
        </p:txBody>
      </p:sp>
      <p:sp>
        <p:nvSpPr>
          <p:cNvPr id="106" name="フリーフォーム 105"/>
          <p:cNvSpPr/>
          <p:nvPr/>
        </p:nvSpPr>
        <p:spPr>
          <a:xfrm>
            <a:off x="4199429" y="3746305"/>
            <a:ext cx="555269" cy="613970"/>
          </a:xfrm>
          <a:custGeom>
            <a:avLst/>
            <a:gdLst>
              <a:gd name="connsiteX0" fmla="*/ 0 w 800100"/>
              <a:gd name="connsiteY0" fmla="*/ 0 h 504825"/>
              <a:gd name="connsiteX1" fmla="*/ 0 w 800100"/>
              <a:gd name="connsiteY1" fmla="*/ 504825 h 504825"/>
              <a:gd name="connsiteX2" fmla="*/ 800100 w 800100"/>
              <a:gd name="connsiteY2" fmla="*/ 504825 h 504825"/>
            </a:gdLst>
            <a:ahLst/>
            <a:cxnLst>
              <a:cxn ang="0">
                <a:pos x="connsiteX0" y="connsiteY0"/>
              </a:cxn>
              <a:cxn ang="0">
                <a:pos x="connsiteX1" y="connsiteY1"/>
              </a:cxn>
              <a:cxn ang="0">
                <a:pos x="connsiteX2" y="connsiteY2"/>
              </a:cxn>
            </a:cxnLst>
            <a:rect l="l" t="t" r="r" b="b"/>
            <a:pathLst>
              <a:path w="800100" h="504825">
                <a:moveTo>
                  <a:pt x="0" y="0"/>
                </a:moveTo>
                <a:lnTo>
                  <a:pt x="0" y="504825"/>
                </a:lnTo>
                <a:lnTo>
                  <a:pt x="800100" y="504825"/>
                </a:lnTo>
              </a:path>
            </a:pathLst>
          </a:custGeom>
          <a:ln>
            <a:headEnd type="none" w="med" len="med"/>
            <a:tailEnd type="arrow" w="med" len="med"/>
          </a:ln>
        </p:spPr>
        <p:style>
          <a:lnRef idx="2">
            <a:schemeClr val="accent6"/>
          </a:lnRef>
          <a:fillRef idx="0">
            <a:schemeClr val="accent6"/>
          </a:fillRef>
          <a:effectRef idx="1">
            <a:schemeClr val="accent6"/>
          </a:effectRef>
          <a:fontRef idx="minor">
            <a:schemeClr val="tx1"/>
          </a:fontRef>
        </p:style>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endPar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7" name="フリーフォーム 106"/>
          <p:cNvSpPr/>
          <p:nvPr/>
        </p:nvSpPr>
        <p:spPr>
          <a:xfrm>
            <a:off x="6788905" y="3430429"/>
            <a:ext cx="799588" cy="1977001"/>
          </a:xfrm>
          <a:custGeom>
            <a:avLst/>
            <a:gdLst>
              <a:gd name="connsiteX0" fmla="*/ 0 w 866775"/>
              <a:gd name="connsiteY0" fmla="*/ 576263 h 2143125"/>
              <a:gd name="connsiteX1" fmla="*/ 0 w 866775"/>
              <a:gd name="connsiteY1" fmla="*/ 0 h 2143125"/>
              <a:gd name="connsiteX2" fmla="*/ 866775 w 866775"/>
              <a:gd name="connsiteY2" fmla="*/ 0 h 2143125"/>
              <a:gd name="connsiteX3" fmla="*/ 866775 w 866775"/>
              <a:gd name="connsiteY3" fmla="*/ 2143125 h 2143125"/>
              <a:gd name="connsiteX4" fmla="*/ 23812 w 866775"/>
              <a:gd name="connsiteY4" fmla="*/ 2143125 h 2143125"/>
              <a:gd name="connsiteX5" fmla="*/ 23812 w 866775"/>
              <a:gd name="connsiteY5" fmla="*/ 1514475 h 214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775" h="2143125">
                <a:moveTo>
                  <a:pt x="0" y="576263"/>
                </a:moveTo>
                <a:lnTo>
                  <a:pt x="0" y="0"/>
                </a:lnTo>
                <a:lnTo>
                  <a:pt x="866775" y="0"/>
                </a:lnTo>
                <a:lnTo>
                  <a:pt x="866775" y="2143125"/>
                </a:lnTo>
                <a:lnTo>
                  <a:pt x="23812" y="2143125"/>
                </a:lnTo>
                <a:lnTo>
                  <a:pt x="23812" y="1514475"/>
                </a:lnTo>
              </a:path>
            </a:pathLst>
          </a:custGeom>
          <a:noFill/>
          <a:ln w="28575">
            <a:solidFill>
              <a:schemeClr val="tx2"/>
            </a:solidFill>
            <a:headEnd type="none" w="med" len="med"/>
            <a:tailEnd type="arrow" w="med" len="med"/>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defRPr/>
            </a:pPr>
            <a:endParaRPr lang="ja-JP" altLang="en-US" sz="1200" kern="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8" name="テキスト ボックス 11"/>
          <p:cNvSpPr txBox="1"/>
          <p:nvPr/>
        </p:nvSpPr>
        <p:spPr>
          <a:xfrm>
            <a:off x="1416030" y="3457563"/>
            <a:ext cx="799963" cy="276910"/>
          </a:xfrm>
          <a:prstGeom prst="rect">
            <a:avLst/>
          </a:prstGeom>
          <a:noFill/>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defRPr/>
            </a:pPr>
            <a:r>
              <a:rPr lang="ja-JP"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一部利用</a:t>
            </a:r>
            <a:endParaRPr lang="en-US" altLang="ja-JP"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308"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16555" y="3950961"/>
            <a:ext cx="613968" cy="520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9"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33698" y="3950961"/>
            <a:ext cx="613970" cy="520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0"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8313177" y="3436941"/>
            <a:ext cx="617141" cy="520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1"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47537" y="4660119"/>
            <a:ext cx="951890" cy="728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944438" y="4360265"/>
            <a:ext cx="732957" cy="2181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66420" tIns="33209" rIns="33209" bIns="0">
            <a:spAutoFit/>
          </a:bodyPr>
          <a:lstStyle/>
          <a:p>
            <a:pPr>
              <a:buClr>
                <a:schemeClr val="bg2">
                  <a:lumMod val="50000"/>
                </a:schemeClr>
              </a:buClr>
              <a:defRPr/>
            </a:pPr>
            <a:r>
              <a:rPr kumimoji="0" lang="ja-JP" altLang="en-US" sz="12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横浜市</a:t>
            </a:r>
          </a:p>
        </p:txBody>
      </p:sp>
      <p:sp>
        <p:nvSpPr>
          <p:cNvPr id="78" name="テキスト ボックス 77"/>
          <p:cNvSpPr txBox="1"/>
          <p:nvPr/>
        </p:nvSpPr>
        <p:spPr>
          <a:xfrm>
            <a:off x="9215658" y="6524351"/>
            <a:ext cx="630730" cy="369214"/>
          </a:xfrm>
          <a:prstGeom prst="rect">
            <a:avLst/>
          </a:prstGeom>
          <a:noFill/>
        </p:spPr>
        <p:txBody>
          <a:bodyPr wrap="square" rtlCol="0">
            <a:spAutoFit/>
          </a:bodyPr>
          <a:lstStyle/>
          <a:p>
            <a:pPr algn="ctr">
              <a:defRPr/>
            </a:pPr>
            <a:r>
              <a:rPr kumimoji="0" lang="en-US" altLang="ja-JP" b="1" kern="0" dirty="0">
                <a:solidFill>
                  <a:prstClr val="white">
                    <a:lumMod val="50000"/>
                  </a:prstClr>
                </a:solidFill>
                <a:latin typeface="メイリオ"/>
                <a:ea typeface="メイリオ"/>
              </a:rPr>
              <a:t>5</a:t>
            </a:r>
            <a:endParaRPr kumimoji="0" lang="ja-JP" altLang="en-US" b="1" kern="0" dirty="0">
              <a:solidFill>
                <a:prstClr val="white">
                  <a:lumMod val="50000"/>
                </a:prstClr>
              </a:solidFill>
              <a:latin typeface="メイリオ"/>
              <a:ea typeface="メイリオ"/>
            </a:endParaRPr>
          </a:p>
        </p:txBody>
      </p:sp>
    </p:spTree>
    <p:extLst>
      <p:ext uri="{BB962C8B-B14F-4D97-AF65-F5344CB8AC3E}">
        <p14:creationId xmlns:p14="http://schemas.microsoft.com/office/powerpoint/2010/main" val="4246310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テキスト ボックス 42"/>
          <p:cNvSpPr txBox="1">
            <a:spLocks noChangeArrowheads="1"/>
          </p:cNvSpPr>
          <p:nvPr/>
        </p:nvSpPr>
        <p:spPr bwMode="auto">
          <a:xfrm>
            <a:off x="422013" y="111672"/>
            <a:ext cx="9606151" cy="638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29" tIns="42165" rIns="84329" bIns="42165">
            <a:spAutoFit/>
          </a:bodyPr>
          <a:lstStyle>
            <a:lvl1pPr defTabSz="771525">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defTabSz="771525">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defTabSz="771525">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defTabSz="771525">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defTabSz="771525">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defTabSz="771525"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defTabSz="771525"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defTabSz="771525"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defTabSz="771525"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eaLnBrk="1" hangingPunct="1">
              <a:spcBef>
                <a:spcPct val="0"/>
              </a:spcBef>
              <a:buFontTx/>
              <a:buNone/>
            </a:pPr>
            <a:r>
              <a:rPr lang="ja-JP" altLang="en-US" sz="1798" b="1">
                <a:solidFill>
                  <a:srgbClr val="000000"/>
                </a:solidFill>
                <a:latin typeface="メイリオ" panose="020B0604030504040204" pitchFamily="50" charset="-128"/>
              </a:rPr>
              <a:t>家畜ふん尿由来水素を活用した水素サプライチェーン実証事業</a:t>
            </a:r>
            <a:endParaRPr lang="en-US" altLang="ja-JP" sz="1798" b="1">
              <a:solidFill>
                <a:srgbClr val="000000"/>
              </a:solidFill>
              <a:latin typeface="メイリオ" panose="020B0604030504040204" pitchFamily="50" charset="-128"/>
            </a:endParaRPr>
          </a:p>
          <a:p>
            <a:pPr eaLnBrk="1" hangingPunct="1">
              <a:spcBef>
                <a:spcPct val="0"/>
              </a:spcBef>
              <a:buFontTx/>
              <a:buNone/>
            </a:pPr>
            <a:r>
              <a:rPr lang="ja-JP" altLang="en-US" sz="1798" b="1">
                <a:solidFill>
                  <a:srgbClr val="000000"/>
                </a:solidFill>
                <a:latin typeface="メイリオ" panose="020B0604030504040204" pitchFamily="50" charset="-128"/>
              </a:rPr>
              <a:t>－代表事業者：エア・ウォーター株式会社（</a:t>
            </a:r>
            <a:r>
              <a:rPr lang="en-US" altLang="ja-JP" sz="1798" b="1">
                <a:solidFill>
                  <a:srgbClr val="000000"/>
                </a:solidFill>
                <a:latin typeface="メイリオ" panose="020B0604030504040204" pitchFamily="50" charset="-128"/>
              </a:rPr>
              <a:t>H27</a:t>
            </a:r>
            <a:r>
              <a:rPr lang="ja-JP" altLang="en-US" sz="1798" b="1">
                <a:solidFill>
                  <a:srgbClr val="000000"/>
                </a:solidFill>
                <a:latin typeface="メイリオ" panose="020B0604030504040204" pitchFamily="50" charset="-128"/>
              </a:rPr>
              <a:t>～</a:t>
            </a:r>
            <a:r>
              <a:rPr lang="en-US" altLang="ja-JP" sz="1798" b="1">
                <a:solidFill>
                  <a:srgbClr val="000000"/>
                </a:solidFill>
                <a:latin typeface="メイリオ" panose="020B0604030504040204" pitchFamily="50" charset="-128"/>
              </a:rPr>
              <a:t>H31</a:t>
            </a:r>
            <a:r>
              <a:rPr lang="ja-JP" altLang="en-US" sz="1798" b="1">
                <a:solidFill>
                  <a:srgbClr val="000000"/>
                </a:solidFill>
                <a:latin typeface="メイリオ" panose="020B0604030504040204" pitchFamily="50" charset="-128"/>
              </a:rPr>
              <a:t>年度）</a:t>
            </a:r>
            <a:r>
              <a:rPr lang="en-US" altLang="ja-JP" sz="1798" b="1">
                <a:solidFill>
                  <a:srgbClr val="000000"/>
                </a:solidFill>
                <a:latin typeface="メイリオ" panose="020B0604030504040204" pitchFamily="50" charset="-128"/>
              </a:rPr>
              <a:t>【</a:t>
            </a:r>
            <a:r>
              <a:rPr lang="ja-JP" altLang="en-US" sz="1798" b="1">
                <a:solidFill>
                  <a:srgbClr val="000000"/>
                </a:solidFill>
                <a:latin typeface="メイリオ" panose="020B0604030504040204" pitchFamily="50" charset="-128"/>
              </a:rPr>
              <a:t>北海道帯広市、鹿追町</a:t>
            </a:r>
            <a:r>
              <a:rPr lang="en-US" altLang="ja-JP" sz="1798" b="1">
                <a:solidFill>
                  <a:srgbClr val="000000"/>
                </a:solidFill>
                <a:latin typeface="メイリオ" panose="020B0604030504040204" pitchFamily="50" charset="-128"/>
              </a:rPr>
              <a:t>】</a:t>
            </a:r>
          </a:p>
        </p:txBody>
      </p:sp>
      <p:grpSp>
        <p:nvGrpSpPr>
          <p:cNvPr id="27651" name="グループ化 18"/>
          <p:cNvGrpSpPr>
            <a:grpSpLocks/>
          </p:cNvGrpSpPr>
          <p:nvPr/>
        </p:nvGrpSpPr>
        <p:grpSpPr bwMode="auto">
          <a:xfrm>
            <a:off x="464839" y="800206"/>
            <a:ext cx="8952522" cy="934765"/>
            <a:chOff x="85433" y="684338"/>
            <a:chExt cx="10053992" cy="982216"/>
          </a:xfrm>
        </p:grpSpPr>
        <p:sp>
          <p:nvSpPr>
            <p:cNvPr id="27660" name="テキスト ボックス 43"/>
            <p:cNvSpPr txBox="1">
              <a:spLocks noChangeArrowheads="1"/>
            </p:cNvSpPr>
            <p:nvPr/>
          </p:nvSpPr>
          <p:spPr bwMode="auto">
            <a:xfrm>
              <a:off x="85433" y="696397"/>
              <a:ext cx="10015210" cy="970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5" tIns="46022" rIns="92045" bIns="46022">
              <a:spAutoFit/>
            </a:bodyPr>
            <a:lstStyle>
              <a:lvl1pPr marL="239713" indent="-239713" defTabSz="771525">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defTabSz="771525">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defTabSz="771525">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defTabSz="771525">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defTabSz="771525">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defTabSz="771525"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defTabSz="771525"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defTabSz="771525"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defTabSz="771525"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just" eaLnBrk="1" hangingPunct="1">
                <a:spcBef>
                  <a:spcPct val="0"/>
                </a:spcBef>
              </a:pPr>
              <a:r>
                <a:rPr lang="ja-JP" altLang="en-US" sz="1798">
                  <a:solidFill>
                    <a:srgbClr val="000000"/>
                  </a:solidFill>
                  <a:latin typeface="メイリオ" panose="020B0604030504040204" pitchFamily="50" charset="-128"/>
                </a:rPr>
                <a:t>家畜ふん尿由来のバイオガスから製造した水素を、水素ガスボンベを活用した簡易な輸送システムにより輸送し、地域内の施設の定置式燃料電池等で利用する水素サプライチェーンの実証を行う。平成</a:t>
              </a:r>
              <a:r>
                <a:rPr lang="en-US" altLang="ja-JP" sz="1798">
                  <a:solidFill>
                    <a:srgbClr val="000000"/>
                  </a:solidFill>
                  <a:latin typeface="メイリオ" panose="020B0604030504040204" pitchFamily="50" charset="-128"/>
                </a:rPr>
                <a:t>29</a:t>
              </a:r>
              <a:r>
                <a:rPr lang="ja-JP" altLang="en-US" sz="1798">
                  <a:solidFill>
                    <a:srgbClr val="000000"/>
                  </a:solidFill>
                  <a:latin typeface="メイリオ" panose="020B0604030504040204" pitchFamily="50" charset="-128"/>
                </a:rPr>
                <a:t>年１月より稼働中。</a:t>
              </a:r>
            </a:p>
          </p:txBody>
        </p:sp>
        <p:sp>
          <p:nvSpPr>
            <p:cNvPr id="2" name="正方形/長方形 1"/>
            <p:cNvSpPr/>
            <p:nvPr/>
          </p:nvSpPr>
          <p:spPr>
            <a:xfrm>
              <a:off x="124630" y="684338"/>
              <a:ext cx="10014795" cy="928528"/>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773113">
                <a:defRPr kumimoji="1">
                  <a:solidFill>
                    <a:schemeClr val="tx1"/>
                  </a:solidFill>
                  <a:latin typeface="Calibri" panose="020F0502020204030204" pitchFamily="34" charset="0"/>
                  <a:ea typeface="ＭＳ Ｐゴシック" panose="020B0600070205080204" pitchFamily="50" charset="-128"/>
                </a:defRPr>
              </a:lvl1pPr>
              <a:lvl2pPr marL="742950" indent="-285750" defTabSz="773113">
                <a:defRPr kumimoji="1">
                  <a:solidFill>
                    <a:schemeClr val="tx1"/>
                  </a:solidFill>
                  <a:latin typeface="Calibri" panose="020F0502020204030204" pitchFamily="34" charset="0"/>
                  <a:ea typeface="ＭＳ Ｐゴシック" panose="020B0600070205080204" pitchFamily="50" charset="-128"/>
                </a:defRPr>
              </a:lvl2pPr>
              <a:lvl3pPr marL="1143000" indent="-228600" defTabSz="773113">
                <a:defRPr kumimoji="1">
                  <a:solidFill>
                    <a:schemeClr val="tx1"/>
                  </a:solidFill>
                  <a:latin typeface="Calibri" panose="020F0502020204030204" pitchFamily="34" charset="0"/>
                  <a:ea typeface="ＭＳ Ｐゴシック" panose="020B0600070205080204" pitchFamily="50" charset="-128"/>
                </a:defRPr>
              </a:lvl3pPr>
              <a:lvl4pPr marL="1600200" indent="-228600" defTabSz="773113">
                <a:defRPr kumimoji="1">
                  <a:solidFill>
                    <a:schemeClr val="tx1"/>
                  </a:solidFill>
                  <a:latin typeface="Calibri" panose="020F0502020204030204" pitchFamily="34" charset="0"/>
                  <a:ea typeface="ＭＳ Ｐゴシック" panose="020B0600070205080204" pitchFamily="50" charset="-128"/>
                </a:defRPr>
              </a:lvl4pPr>
              <a:lvl5pPr marL="2057400" indent="-228600" defTabSz="773113">
                <a:defRPr kumimoji="1">
                  <a:solidFill>
                    <a:schemeClr val="tx1"/>
                  </a:solidFill>
                  <a:latin typeface="Calibri" panose="020F0502020204030204" pitchFamily="34" charset="0"/>
                  <a:ea typeface="ＭＳ Ｐゴシック" panose="020B0600070205080204" pitchFamily="50" charset="-128"/>
                </a:defRPr>
              </a:lvl5pPr>
              <a:lvl6pPr marL="2514600" indent="-228600" defTabSz="7731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7731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7731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7731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defRPr/>
              </a:pPr>
              <a:endParaRPr lang="ja-JP" altLang="en-US">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276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04" y="1923437"/>
            <a:ext cx="9771146" cy="4672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8" name="スライド番号プレースホルダー 1"/>
          <p:cNvSpPr txBox="1">
            <a:spLocks/>
          </p:cNvSpPr>
          <p:nvPr/>
        </p:nvSpPr>
        <p:spPr>
          <a:xfrm>
            <a:off x="7589741" y="6335436"/>
            <a:ext cx="2309918" cy="364891"/>
          </a:xfrm>
          <a:prstGeom prst="rect">
            <a:avLst/>
          </a:prstGeom>
        </p:spPr>
        <p:txBody>
          <a:bodyPr anchor="ctr"/>
          <a:lstStyle>
            <a:defPPr>
              <a:defRPr lang="ja-JP"/>
            </a:defPPr>
            <a:lvl1pPr algn="l" rtl="0" fontAlgn="base">
              <a:spcBef>
                <a:spcPct val="0"/>
              </a:spcBef>
              <a:spcAft>
                <a:spcPct val="0"/>
              </a:spcAft>
              <a:defRPr kumimoji="1" kern="1200">
                <a:solidFill>
                  <a:schemeClr val="tx1"/>
                </a:solidFill>
                <a:latin typeface="Cambria" charset="0"/>
                <a:ea typeface="メイリオ" charset="0"/>
                <a:cs typeface="メイリオ" charset="0"/>
              </a:defRPr>
            </a:lvl1pPr>
            <a:lvl2pPr marL="457200" algn="l" rtl="0" fontAlgn="base">
              <a:spcBef>
                <a:spcPct val="0"/>
              </a:spcBef>
              <a:spcAft>
                <a:spcPct val="0"/>
              </a:spcAft>
              <a:defRPr kumimoji="1" kern="1200">
                <a:solidFill>
                  <a:schemeClr val="tx1"/>
                </a:solidFill>
                <a:latin typeface="Cambria" charset="0"/>
                <a:ea typeface="メイリオ" charset="0"/>
                <a:cs typeface="メイリオ" charset="0"/>
              </a:defRPr>
            </a:lvl2pPr>
            <a:lvl3pPr marL="914400" algn="l" rtl="0" fontAlgn="base">
              <a:spcBef>
                <a:spcPct val="0"/>
              </a:spcBef>
              <a:spcAft>
                <a:spcPct val="0"/>
              </a:spcAft>
              <a:defRPr kumimoji="1" kern="1200">
                <a:solidFill>
                  <a:schemeClr val="tx1"/>
                </a:solidFill>
                <a:latin typeface="Cambria" charset="0"/>
                <a:ea typeface="メイリオ" charset="0"/>
                <a:cs typeface="メイリオ" charset="0"/>
              </a:defRPr>
            </a:lvl3pPr>
            <a:lvl4pPr marL="1371600" algn="l" rtl="0" fontAlgn="base">
              <a:spcBef>
                <a:spcPct val="0"/>
              </a:spcBef>
              <a:spcAft>
                <a:spcPct val="0"/>
              </a:spcAft>
              <a:defRPr kumimoji="1" kern="1200">
                <a:solidFill>
                  <a:schemeClr val="tx1"/>
                </a:solidFill>
                <a:latin typeface="Cambria" charset="0"/>
                <a:ea typeface="メイリオ" charset="0"/>
                <a:cs typeface="メイリオ" charset="0"/>
              </a:defRPr>
            </a:lvl4pPr>
            <a:lvl5pPr marL="1828800" algn="l" rtl="0" fontAlgn="base">
              <a:spcBef>
                <a:spcPct val="0"/>
              </a:spcBef>
              <a:spcAft>
                <a:spcPct val="0"/>
              </a:spcAft>
              <a:defRPr kumimoji="1" kern="1200">
                <a:solidFill>
                  <a:schemeClr val="tx1"/>
                </a:solidFill>
                <a:latin typeface="Cambria" charset="0"/>
                <a:ea typeface="メイリオ" charset="0"/>
                <a:cs typeface="メイリオ" charset="0"/>
              </a:defRPr>
            </a:lvl5pPr>
            <a:lvl6pPr marL="2286000" algn="l" defTabSz="457200" rtl="0" eaLnBrk="1" latinLnBrk="0" hangingPunct="1">
              <a:defRPr kumimoji="1" kern="1200">
                <a:solidFill>
                  <a:schemeClr val="tx1"/>
                </a:solidFill>
                <a:latin typeface="Cambria" charset="0"/>
                <a:ea typeface="メイリオ" charset="0"/>
                <a:cs typeface="メイリオ" charset="0"/>
              </a:defRPr>
            </a:lvl6pPr>
            <a:lvl7pPr marL="2743200" algn="l" defTabSz="457200" rtl="0" eaLnBrk="1" latinLnBrk="0" hangingPunct="1">
              <a:defRPr kumimoji="1" kern="1200">
                <a:solidFill>
                  <a:schemeClr val="tx1"/>
                </a:solidFill>
                <a:latin typeface="Cambria" charset="0"/>
                <a:ea typeface="メイリオ" charset="0"/>
                <a:cs typeface="メイリオ" charset="0"/>
              </a:defRPr>
            </a:lvl7pPr>
            <a:lvl8pPr marL="3200400" algn="l" defTabSz="457200" rtl="0" eaLnBrk="1" latinLnBrk="0" hangingPunct="1">
              <a:defRPr kumimoji="1" kern="1200">
                <a:solidFill>
                  <a:schemeClr val="tx1"/>
                </a:solidFill>
                <a:latin typeface="Cambria" charset="0"/>
                <a:ea typeface="メイリオ" charset="0"/>
                <a:cs typeface="メイリオ" charset="0"/>
              </a:defRPr>
            </a:lvl8pPr>
            <a:lvl9pPr marL="3657600" algn="l" defTabSz="457200" rtl="0" eaLnBrk="1" latinLnBrk="0" hangingPunct="1">
              <a:defRPr kumimoji="1" kern="1200">
                <a:solidFill>
                  <a:schemeClr val="tx1"/>
                </a:solidFill>
                <a:latin typeface="Cambria" charset="0"/>
                <a:ea typeface="メイリオ" charset="0"/>
                <a:cs typeface="メイリオ" charset="0"/>
              </a:defRPr>
            </a:lvl9pPr>
          </a:lstStyle>
          <a:p>
            <a:pPr algn="r">
              <a:defRPr/>
            </a:pPr>
            <a:endParaRPr lang="ja-JP" altLang="en-US" sz="12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765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4861" y="5592968"/>
            <a:ext cx="694880" cy="713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0" name="正方形/長方形 109"/>
          <p:cNvSpPr/>
          <p:nvPr/>
        </p:nvSpPr>
        <p:spPr>
          <a:xfrm>
            <a:off x="2000562" y="4355506"/>
            <a:ext cx="1177170" cy="648872"/>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altLang="ja-JP"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カードル ：</a:t>
            </a:r>
            <a:endParaRPr lang="en-US" altLang="ja-JP"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高圧ガスボンベを束ねたもの</a:t>
            </a:r>
            <a:endParaRPr lang="en-US" altLang="ja-JP"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endParaRPr lang="ja-JP" altLang="en-US" sz="9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656" name="テキスト ボックス 110"/>
          <p:cNvSpPr txBox="1">
            <a:spLocks noChangeArrowheads="1"/>
          </p:cNvSpPr>
          <p:nvPr/>
        </p:nvSpPr>
        <p:spPr bwMode="auto">
          <a:xfrm>
            <a:off x="3182486" y="4796549"/>
            <a:ext cx="288739" cy="230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spcBef>
                <a:spcPct val="0"/>
              </a:spcBef>
              <a:buFontTx/>
              <a:buNone/>
            </a:pPr>
            <a:r>
              <a:rPr lang="en-US" altLang="ja-JP" sz="900">
                <a:solidFill>
                  <a:srgbClr val="FF0000"/>
                </a:solidFill>
                <a:latin typeface="メイリオ" panose="020B0604030504040204" pitchFamily="50" charset="-128"/>
              </a:rPr>
              <a:t>※</a:t>
            </a:r>
            <a:endParaRPr lang="ja-JP" altLang="en-US" sz="900">
              <a:solidFill>
                <a:srgbClr val="FF0000"/>
              </a:solidFill>
              <a:latin typeface="メイリオ" panose="020B0604030504040204" pitchFamily="50" charset="-128"/>
            </a:endParaRPr>
          </a:p>
        </p:txBody>
      </p:sp>
      <p:sp>
        <p:nvSpPr>
          <p:cNvPr id="112" name="正方形/長方形 111"/>
          <p:cNvSpPr/>
          <p:nvPr/>
        </p:nvSpPr>
        <p:spPr>
          <a:xfrm>
            <a:off x="807525" y="1917088"/>
            <a:ext cx="2374966" cy="360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3" name="正方形/長方形 112"/>
          <p:cNvSpPr/>
          <p:nvPr/>
        </p:nvSpPr>
        <p:spPr>
          <a:xfrm>
            <a:off x="5167181" y="5228079"/>
            <a:ext cx="2644667" cy="360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9215658" y="6524351"/>
            <a:ext cx="630730" cy="369214"/>
          </a:xfrm>
          <a:prstGeom prst="rect">
            <a:avLst/>
          </a:prstGeom>
          <a:noFill/>
        </p:spPr>
        <p:txBody>
          <a:bodyPr wrap="square" rtlCol="0">
            <a:spAutoFit/>
          </a:bodyPr>
          <a:lstStyle/>
          <a:p>
            <a:pPr algn="ctr">
              <a:defRPr/>
            </a:pPr>
            <a:r>
              <a:rPr kumimoji="0" lang="en-US" altLang="ja-JP" b="1" kern="0" dirty="0">
                <a:solidFill>
                  <a:prstClr val="white">
                    <a:lumMod val="50000"/>
                  </a:prstClr>
                </a:solidFill>
                <a:latin typeface="メイリオ" panose="020B0604030504040204" pitchFamily="50" charset="-128"/>
                <a:ea typeface="メイリオ" panose="020B0604030504040204" pitchFamily="50" charset="-128"/>
                <a:cs typeface="メイリオ" panose="020B0604030504040204" pitchFamily="50" charset="-128"/>
              </a:rPr>
              <a:t>6</a:t>
            </a:r>
            <a:endParaRPr kumimoji="0" lang="ja-JP" altLang="en-US" b="1" kern="0" dirty="0">
              <a:solidFill>
                <a:prstClr val="white">
                  <a:lumMod val="50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91336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グループ化 18"/>
          <p:cNvGrpSpPr>
            <a:grpSpLocks/>
          </p:cNvGrpSpPr>
          <p:nvPr/>
        </p:nvGrpSpPr>
        <p:grpSpPr bwMode="auto">
          <a:xfrm>
            <a:off x="231634" y="931879"/>
            <a:ext cx="9604566" cy="1227936"/>
            <a:chOff x="129688" y="891295"/>
            <a:chExt cx="10459734" cy="1469983"/>
          </a:xfrm>
        </p:grpSpPr>
        <p:sp>
          <p:nvSpPr>
            <p:cNvPr id="29746" name="テキスト ボックス 43"/>
            <p:cNvSpPr txBox="1">
              <a:spLocks noChangeArrowheads="1"/>
            </p:cNvSpPr>
            <p:nvPr/>
          </p:nvSpPr>
          <p:spPr bwMode="auto">
            <a:xfrm>
              <a:off x="218272" y="921864"/>
              <a:ext cx="10371150" cy="142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18" tIns="40510" rIns="81018" bIns="40510">
              <a:spAutoFit/>
            </a:bodyPr>
            <a:lstStyle>
              <a:lvl1pPr marL="211138" indent="-211138" defTabSz="742950">
                <a:lnSpc>
                  <a:spcPct val="90000"/>
                </a:lnSpc>
                <a:spcBef>
                  <a:spcPts val="813"/>
                </a:spcBef>
                <a:buFont typeface="Arial" panose="020B0604020202020204" pitchFamily="34" charset="0"/>
                <a:buChar char="•"/>
                <a:defRPr kumimoji="1" sz="2200">
                  <a:solidFill>
                    <a:schemeClr val="tx1"/>
                  </a:solidFill>
                  <a:latin typeface="游ゴシック" panose="020B0400000000000000" pitchFamily="50" charset="-128"/>
                  <a:ea typeface="游ゴシック" panose="020B0400000000000000" pitchFamily="50" charset="-128"/>
                </a:defRPr>
              </a:lvl1pPr>
              <a:lvl2pPr marL="742950" indent="-285750" defTabSz="742950">
                <a:lnSpc>
                  <a:spcPct val="90000"/>
                </a:lnSpc>
                <a:spcBef>
                  <a:spcPts val="400"/>
                </a:spcBef>
                <a:buFont typeface="Arial" panose="020B0604020202020204" pitchFamily="34" charset="0"/>
                <a:buChar char="•"/>
                <a:defRPr kumimoji="1" sz="1900">
                  <a:solidFill>
                    <a:schemeClr val="tx1"/>
                  </a:solidFill>
                  <a:latin typeface="游ゴシック" panose="020B0400000000000000" pitchFamily="50" charset="-128"/>
                  <a:ea typeface="游ゴシック" panose="020B0400000000000000" pitchFamily="50" charset="-128"/>
                </a:defRPr>
              </a:lvl2pPr>
              <a:lvl3pPr marL="1143000" indent="-228600" defTabSz="742950">
                <a:lnSpc>
                  <a:spcPct val="90000"/>
                </a:lnSpc>
                <a:spcBef>
                  <a:spcPts val="400"/>
                </a:spcBef>
                <a:buFont typeface="Arial" panose="020B0604020202020204" pitchFamily="34" charset="0"/>
                <a:buChar char="•"/>
                <a:defRPr kumimoji="1" sz="1600">
                  <a:solidFill>
                    <a:schemeClr val="tx1"/>
                  </a:solidFill>
                  <a:latin typeface="游ゴシック" panose="020B0400000000000000" pitchFamily="50" charset="-128"/>
                  <a:ea typeface="游ゴシック" panose="020B0400000000000000" pitchFamily="50" charset="-128"/>
                </a:defRPr>
              </a:lvl3pPr>
              <a:lvl4pPr marL="1600200" indent="-228600" defTabSz="742950">
                <a:lnSpc>
                  <a:spcPct val="90000"/>
                </a:lnSpc>
                <a:spcBef>
                  <a:spcPts val="400"/>
                </a:spcBef>
                <a:buFont typeface="Arial" panose="020B0604020202020204" pitchFamily="34" charset="0"/>
                <a:buChar char="•"/>
                <a:defRPr kumimoji="1" sz="1400">
                  <a:solidFill>
                    <a:schemeClr val="tx1"/>
                  </a:solidFill>
                  <a:latin typeface="游ゴシック" panose="020B0400000000000000" pitchFamily="50" charset="-128"/>
                  <a:ea typeface="游ゴシック" panose="020B0400000000000000" pitchFamily="50" charset="-128"/>
                </a:defRPr>
              </a:lvl4pPr>
              <a:lvl5pPr marL="2057400" indent="-228600" defTabSz="742950">
                <a:lnSpc>
                  <a:spcPct val="90000"/>
                </a:lnSpc>
                <a:spcBef>
                  <a:spcPts val="400"/>
                </a:spcBef>
                <a:buFont typeface="Arial" panose="020B0604020202020204" pitchFamily="34" charset="0"/>
                <a:buChar char="•"/>
                <a:defRPr kumimoji="1" sz="1400">
                  <a:solidFill>
                    <a:schemeClr val="tx1"/>
                  </a:solidFill>
                  <a:latin typeface="游ゴシック" panose="020B0400000000000000" pitchFamily="50" charset="-128"/>
                  <a:ea typeface="游ゴシック" panose="020B0400000000000000" pitchFamily="50" charset="-128"/>
                </a:defRPr>
              </a:lvl5pPr>
              <a:lvl6pPr marL="2514600" indent="-228600" defTabSz="742950" eaLnBrk="0" fontAlgn="base" hangingPunct="0">
                <a:lnSpc>
                  <a:spcPct val="90000"/>
                </a:lnSpc>
                <a:spcBef>
                  <a:spcPts val="400"/>
                </a:spcBef>
                <a:spcAft>
                  <a:spcPct val="0"/>
                </a:spcAft>
                <a:buFont typeface="Arial" panose="020B0604020202020204" pitchFamily="34" charset="0"/>
                <a:buChar char="•"/>
                <a:defRPr kumimoji="1" sz="1400">
                  <a:solidFill>
                    <a:schemeClr val="tx1"/>
                  </a:solidFill>
                  <a:latin typeface="游ゴシック" panose="020B0400000000000000" pitchFamily="50" charset="-128"/>
                  <a:ea typeface="游ゴシック" panose="020B0400000000000000" pitchFamily="50" charset="-128"/>
                </a:defRPr>
              </a:lvl6pPr>
              <a:lvl7pPr marL="2971800" indent="-228600" defTabSz="742950" eaLnBrk="0" fontAlgn="base" hangingPunct="0">
                <a:lnSpc>
                  <a:spcPct val="90000"/>
                </a:lnSpc>
                <a:spcBef>
                  <a:spcPts val="400"/>
                </a:spcBef>
                <a:spcAft>
                  <a:spcPct val="0"/>
                </a:spcAft>
                <a:buFont typeface="Arial" panose="020B0604020202020204" pitchFamily="34" charset="0"/>
                <a:buChar char="•"/>
                <a:defRPr kumimoji="1" sz="1400">
                  <a:solidFill>
                    <a:schemeClr val="tx1"/>
                  </a:solidFill>
                  <a:latin typeface="游ゴシック" panose="020B0400000000000000" pitchFamily="50" charset="-128"/>
                  <a:ea typeface="游ゴシック" panose="020B0400000000000000" pitchFamily="50" charset="-128"/>
                </a:defRPr>
              </a:lvl7pPr>
              <a:lvl8pPr marL="3429000" indent="-228600" defTabSz="742950" eaLnBrk="0" fontAlgn="base" hangingPunct="0">
                <a:lnSpc>
                  <a:spcPct val="90000"/>
                </a:lnSpc>
                <a:spcBef>
                  <a:spcPts val="400"/>
                </a:spcBef>
                <a:spcAft>
                  <a:spcPct val="0"/>
                </a:spcAft>
                <a:buFont typeface="Arial" panose="020B0604020202020204" pitchFamily="34" charset="0"/>
                <a:buChar char="•"/>
                <a:defRPr kumimoji="1" sz="1400">
                  <a:solidFill>
                    <a:schemeClr val="tx1"/>
                  </a:solidFill>
                  <a:latin typeface="游ゴシック" panose="020B0400000000000000" pitchFamily="50" charset="-128"/>
                  <a:ea typeface="游ゴシック" panose="020B0400000000000000" pitchFamily="50" charset="-128"/>
                </a:defRPr>
              </a:lvl8pPr>
              <a:lvl9pPr marL="3886200" indent="-228600" defTabSz="742950" eaLnBrk="0" fontAlgn="base" hangingPunct="0">
                <a:lnSpc>
                  <a:spcPct val="90000"/>
                </a:lnSpc>
                <a:spcBef>
                  <a:spcPts val="400"/>
                </a:spcBef>
                <a:spcAft>
                  <a:spcPct val="0"/>
                </a:spcAft>
                <a:buFont typeface="Arial" panose="020B0604020202020204" pitchFamily="34" charset="0"/>
                <a:buChar char="•"/>
                <a:defRPr kumimoji="1" sz="1400">
                  <a:solidFill>
                    <a:schemeClr val="tx1"/>
                  </a:solidFill>
                  <a:latin typeface="游ゴシック" panose="020B0400000000000000" pitchFamily="50" charset="-128"/>
                  <a:ea typeface="游ゴシック" panose="020B0400000000000000" pitchFamily="50" charset="-128"/>
                </a:defRPr>
              </a:lvl9pPr>
            </a:lstStyle>
            <a:p>
              <a:pPr eaLnBrk="1" hangingPunct="1">
                <a:lnSpc>
                  <a:spcPct val="100000"/>
                </a:lnSpc>
                <a:spcBef>
                  <a:spcPct val="0"/>
                </a:spcBef>
              </a:pPr>
              <a:r>
                <a:rPr lang="ja-JP" altLang="en-US" sz="1798">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苛性ソーダ工場から発生する未利用の副生水素を回収し、液化・圧縮等により輸送し、近隣や周辺地域の定置用燃料電池や燃料電池自動車等で利用する。</a:t>
              </a:r>
              <a:endParaRPr lang="en-US" altLang="ja-JP" sz="1798">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lnSpc>
                  <a:spcPct val="100000"/>
                </a:lnSpc>
                <a:spcBef>
                  <a:spcPct val="0"/>
                </a:spcBef>
              </a:pPr>
              <a:r>
                <a:rPr lang="ja-JP" altLang="ja-JP" sz="1798">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苛性ソーダ工場</a:t>
              </a:r>
              <a:r>
                <a:rPr lang="ja-JP" altLang="en-US" sz="1798">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sz="1798">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未利用副生水素</a:t>
              </a:r>
              <a:r>
                <a:rPr lang="ja-JP" altLang="en-US" sz="1798">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を活用した水素サプライチェーンの</a:t>
              </a:r>
              <a:r>
                <a:rPr lang="ja-JP" altLang="ja-JP" sz="1798">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実証</a:t>
              </a:r>
              <a:r>
                <a:rPr lang="ja-JP" altLang="en-US" sz="1798">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と、全国への普及拡大に向けた課題を抽出する。</a:t>
              </a:r>
            </a:p>
          </p:txBody>
        </p:sp>
        <p:sp>
          <p:nvSpPr>
            <p:cNvPr id="2" name="正方形/長方形 1"/>
            <p:cNvSpPr/>
            <p:nvPr/>
          </p:nvSpPr>
          <p:spPr>
            <a:xfrm>
              <a:off x="129688" y="891295"/>
              <a:ext cx="10459734" cy="1469983"/>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485">
                <a:defRPr/>
              </a:pPr>
              <a:endParaRPr lang="ja-JP" altLang="en-US" sz="1463">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9699" name="Rectangle 13"/>
          <p:cNvSpPr>
            <a:spLocks noChangeArrowheads="1"/>
          </p:cNvSpPr>
          <p:nvPr/>
        </p:nvSpPr>
        <p:spPr bwMode="auto">
          <a:xfrm>
            <a:off x="672671" y="2251831"/>
            <a:ext cx="1169237" cy="274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207" tIns="37104" rIns="74207" bIns="37104">
            <a:spAutoFit/>
          </a:bodyPr>
          <a:lstStyle>
            <a:lvl1pPr defTabSz="742950">
              <a:lnSpc>
                <a:spcPct val="90000"/>
              </a:lnSpc>
              <a:spcBef>
                <a:spcPts val="813"/>
              </a:spcBef>
              <a:buFont typeface="Arial" panose="020B0604020202020204" pitchFamily="34" charset="0"/>
              <a:buChar char="•"/>
              <a:defRPr kumimoji="1" sz="2200">
                <a:solidFill>
                  <a:schemeClr val="tx1"/>
                </a:solidFill>
                <a:latin typeface="游ゴシック" panose="020B0400000000000000" pitchFamily="50" charset="-128"/>
                <a:ea typeface="游ゴシック" panose="020B0400000000000000" pitchFamily="50" charset="-128"/>
              </a:defRPr>
            </a:lvl1pPr>
            <a:lvl2pPr marL="742950" indent="-285750" defTabSz="742950">
              <a:lnSpc>
                <a:spcPct val="90000"/>
              </a:lnSpc>
              <a:spcBef>
                <a:spcPts val="400"/>
              </a:spcBef>
              <a:buFont typeface="Arial" panose="020B0604020202020204" pitchFamily="34" charset="0"/>
              <a:buChar char="•"/>
              <a:defRPr kumimoji="1" sz="1900">
                <a:solidFill>
                  <a:schemeClr val="tx1"/>
                </a:solidFill>
                <a:latin typeface="游ゴシック" panose="020B0400000000000000" pitchFamily="50" charset="-128"/>
                <a:ea typeface="游ゴシック" panose="020B0400000000000000" pitchFamily="50" charset="-128"/>
              </a:defRPr>
            </a:lvl2pPr>
            <a:lvl3pPr marL="1143000" indent="-228600" defTabSz="742950">
              <a:lnSpc>
                <a:spcPct val="90000"/>
              </a:lnSpc>
              <a:spcBef>
                <a:spcPts val="400"/>
              </a:spcBef>
              <a:buFont typeface="Arial" panose="020B0604020202020204" pitchFamily="34" charset="0"/>
              <a:buChar char="•"/>
              <a:defRPr kumimoji="1" sz="1600">
                <a:solidFill>
                  <a:schemeClr val="tx1"/>
                </a:solidFill>
                <a:latin typeface="游ゴシック" panose="020B0400000000000000" pitchFamily="50" charset="-128"/>
                <a:ea typeface="游ゴシック" panose="020B0400000000000000" pitchFamily="50" charset="-128"/>
              </a:defRPr>
            </a:lvl3pPr>
            <a:lvl4pPr marL="1600200" indent="-228600" defTabSz="742950">
              <a:lnSpc>
                <a:spcPct val="90000"/>
              </a:lnSpc>
              <a:spcBef>
                <a:spcPts val="400"/>
              </a:spcBef>
              <a:buFont typeface="Arial" panose="020B0604020202020204" pitchFamily="34" charset="0"/>
              <a:buChar char="•"/>
              <a:defRPr kumimoji="1" sz="1400">
                <a:solidFill>
                  <a:schemeClr val="tx1"/>
                </a:solidFill>
                <a:latin typeface="游ゴシック" panose="020B0400000000000000" pitchFamily="50" charset="-128"/>
                <a:ea typeface="游ゴシック" panose="020B0400000000000000" pitchFamily="50" charset="-128"/>
              </a:defRPr>
            </a:lvl4pPr>
            <a:lvl5pPr marL="2057400" indent="-228600" defTabSz="742950">
              <a:lnSpc>
                <a:spcPct val="90000"/>
              </a:lnSpc>
              <a:spcBef>
                <a:spcPts val="400"/>
              </a:spcBef>
              <a:buFont typeface="Arial" panose="020B0604020202020204" pitchFamily="34" charset="0"/>
              <a:buChar char="•"/>
              <a:defRPr kumimoji="1" sz="1400">
                <a:solidFill>
                  <a:schemeClr val="tx1"/>
                </a:solidFill>
                <a:latin typeface="游ゴシック" panose="020B0400000000000000" pitchFamily="50" charset="-128"/>
                <a:ea typeface="游ゴシック" panose="020B0400000000000000" pitchFamily="50" charset="-128"/>
              </a:defRPr>
            </a:lvl5pPr>
            <a:lvl6pPr marL="2514600" indent="-228600" defTabSz="742950" eaLnBrk="0" fontAlgn="base" hangingPunct="0">
              <a:lnSpc>
                <a:spcPct val="90000"/>
              </a:lnSpc>
              <a:spcBef>
                <a:spcPts val="400"/>
              </a:spcBef>
              <a:spcAft>
                <a:spcPct val="0"/>
              </a:spcAft>
              <a:buFont typeface="Arial" panose="020B0604020202020204" pitchFamily="34" charset="0"/>
              <a:buChar char="•"/>
              <a:defRPr kumimoji="1" sz="1400">
                <a:solidFill>
                  <a:schemeClr val="tx1"/>
                </a:solidFill>
                <a:latin typeface="游ゴシック" panose="020B0400000000000000" pitchFamily="50" charset="-128"/>
                <a:ea typeface="游ゴシック" panose="020B0400000000000000" pitchFamily="50" charset="-128"/>
              </a:defRPr>
            </a:lvl6pPr>
            <a:lvl7pPr marL="2971800" indent="-228600" defTabSz="742950" eaLnBrk="0" fontAlgn="base" hangingPunct="0">
              <a:lnSpc>
                <a:spcPct val="90000"/>
              </a:lnSpc>
              <a:spcBef>
                <a:spcPts val="400"/>
              </a:spcBef>
              <a:spcAft>
                <a:spcPct val="0"/>
              </a:spcAft>
              <a:buFont typeface="Arial" panose="020B0604020202020204" pitchFamily="34" charset="0"/>
              <a:buChar char="•"/>
              <a:defRPr kumimoji="1" sz="1400">
                <a:solidFill>
                  <a:schemeClr val="tx1"/>
                </a:solidFill>
                <a:latin typeface="游ゴシック" panose="020B0400000000000000" pitchFamily="50" charset="-128"/>
                <a:ea typeface="游ゴシック" panose="020B0400000000000000" pitchFamily="50" charset="-128"/>
              </a:defRPr>
            </a:lvl7pPr>
            <a:lvl8pPr marL="3429000" indent="-228600" defTabSz="742950" eaLnBrk="0" fontAlgn="base" hangingPunct="0">
              <a:lnSpc>
                <a:spcPct val="90000"/>
              </a:lnSpc>
              <a:spcBef>
                <a:spcPts val="400"/>
              </a:spcBef>
              <a:spcAft>
                <a:spcPct val="0"/>
              </a:spcAft>
              <a:buFont typeface="Arial" panose="020B0604020202020204" pitchFamily="34" charset="0"/>
              <a:buChar char="•"/>
              <a:defRPr kumimoji="1" sz="1400">
                <a:solidFill>
                  <a:schemeClr val="tx1"/>
                </a:solidFill>
                <a:latin typeface="游ゴシック" panose="020B0400000000000000" pitchFamily="50" charset="-128"/>
                <a:ea typeface="游ゴシック" panose="020B0400000000000000" pitchFamily="50" charset="-128"/>
              </a:defRPr>
            </a:lvl8pPr>
            <a:lvl9pPr marL="3886200" indent="-228600" defTabSz="742950" eaLnBrk="0" fontAlgn="base" hangingPunct="0">
              <a:lnSpc>
                <a:spcPct val="90000"/>
              </a:lnSpc>
              <a:spcBef>
                <a:spcPts val="400"/>
              </a:spcBef>
              <a:spcAft>
                <a:spcPct val="0"/>
              </a:spcAft>
              <a:buFont typeface="Arial" panose="020B0604020202020204" pitchFamily="34" charset="0"/>
              <a:buChar char="•"/>
              <a:defRPr kumimoji="1" sz="1400">
                <a:solidFill>
                  <a:schemeClr val="tx1"/>
                </a:solidFill>
                <a:latin typeface="游ゴシック" panose="020B0400000000000000" pitchFamily="50" charset="-128"/>
                <a:ea typeface="游ゴシック" panose="020B0400000000000000" pitchFamily="50" charset="-128"/>
              </a:defRPr>
            </a:lvl9pPr>
          </a:lstStyle>
          <a:p>
            <a:pPr eaLnBrk="1" hangingPunct="1">
              <a:lnSpc>
                <a:spcPct val="100000"/>
              </a:lnSpc>
              <a:spcBef>
                <a:spcPct val="0"/>
              </a:spcBef>
              <a:buFontTx/>
              <a:buNone/>
            </a:pPr>
            <a:r>
              <a:rPr lang="ja-JP" altLang="en-US" sz="1300" b="1">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イメージ図</a:t>
            </a:r>
          </a:p>
        </p:txBody>
      </p:sp>
      <p:sp>
        <p:nvSpPr>
          <p:cNvPr id="155" name="右矢印 154"/>
          <p:cNvSpPr/>
          <p:nvPr/>
        </p:nvSpPr>
        <p:spPr>
          <a:xfrm>
            <a:off x="2092579" y="3059351"/>
            <a:ext cx="836077" cy="326815"/>
          </a:xfrm>
          <a:prstGeom prst="rightArrow">
            <a:avLst/>
          </a:prstGeom>
          <a:solidFill>
            <a:schemeClr val="bg1">
              <a:lumMod val="65000"/>
            </a:schemeClr>
          </a:solidFill>
          <a:ln w="12700" cap="flat" cmpd="sng" algn="ctr">
            <a:noFill/>
            <a:prstDash val="solid"/>
          </a:ln>
          <a:effectLst/>
        </p:spPr>
        <p:txBody>
          <a:bodyPr lIns="58446" tIns="58446" rIns="58446" bIns="58446" anchor="ctr"/>
          <a:lstStyle/>
          <a:p>
            <a:pPr algn="ctr" defTabSz="742485">
              <a:defRPr/>
            </a:pPr>
            <a:endParaRPr kumimoji="0" lang="ja-JP" altLang="en-US" sz="975"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Text Box 10"/>
          <p:cNvSpPr txBox="1">
            <a:spLocks noChangeArrowheads="1"/>
          </p:cNvSpPr>
          <p:nvPr/>
        </p:nvSpPr>
        <p:spPr bwMode="auto">
          <a:xfrm>
            <a:off x="799595" y="4794963"/>
            <a:ext cx="1313608" cy="524934"/>
          </a:xfrm>
          <a:prstGeom prst="rect">
            <a:avLst/>
          </a:prstGeom>
          <a:noFill/>
          <a:ln>
            <a:noFill/>
          </a:ln>
          <a:extLst/>
        </p:spPr>
        <p:txBody>
          <a:bodyPr lIns="74227" tIns="37115" rIns="74227" bIns="37115">
            <a:spAutoFit/>
          </a:bodyPr>
          <a:lstStyle>
            <a:lvl1pPr defTabSz="996950" eaLnBrk="0" hangingPunct="0">
              <a:spcBef>
                <a:spcPct val="20000"/>
              </a:spcBef>
              <a:buChar char="•"/>
              <a:defRPr kumimoji="1" sz="3500">
                <a:solidFill>
                  <a:schemeClr val="tx1"/>
                </a:solidFill>
                <a:latin typeface="Arial" charset="0"/>
                <a:ea typeface="ＭＳ Ｐゴシック" charset="-128"/>
              </a:defRPr>
            </a:lvl1pPr>
            <a:lvl2pPr marL="742950" indent="-285750" defTabSz="996950" eaLnBrk="0" hangingPunct="0">
              <a:spcBef>
                <a:spcPct val="20000"/>
              </a:spcBef>
              <a:buChar char="–"/>
              <a:defRPr kumimoji="1" sz="3100">
                <a:solidFill>
                  <a:schemeClr val="tx1"/>
                </a:solidFill>
                <a:latin typeface="Arial" charset="0"/>
                <a:ea typeface="ＭＳ Ｐゴシック" charset="-128"/>
              </a:defRPr>
            </a:lvl2pPr>
            <a:lvl3pPr marL="1143000" indent="-228600" defTabSz="996950" eaLnBrk="0" hangingPunct="0">
              <a:spcBef>
                <a:spcPct val="20000"/>
              </a:spcBef>
              <a:buChar char="•"/>
              <a:defRPr kumimoji="1" sz="2600">
                <a:solidFill>
                  <a:schemeClr val="tx1"/>
                </a:solidFill>
                <a:latin typeface="Arial" charset="0"/>
                <a:ea typeface="ＭＳ Ｐゴシック" charset="-128"/>
              </a:defRPr>
            </a:lvl3pPr>
            <a:lvl4pPr marL="1600200" indent="-228600" defTabSz="996950" eaLnBrk="0" hangingPunct="0">
              <a:spcBef>
                <a:spcPct val="20000"/>
              </a:spcBef>
              <a:buChar char="–"/>
              <a:defRPr kumimoji="1" sz="2200">
                <a:solidFill>
                  <a:schemeClr val="tx1"/>
                </a:solidFill>
                <a:latin typeface="Arial" charset="0"/>
                <a:ea typeface="ＭＳ Ｐゴシック" charset="-128"/>
              </a:defRPr>
            </a:lvl4pPr>
            <a:lvl5pPr marL="2057400" indent="-228600" defTabSz="996950" eaLnBrk="0" hangingPunct="0">
              <a:spcBef>
                <a:spcPct val="20000"/>
              </a:spcBef>
              <a:buChar char="»"/>
              <a:defRPr kumimoji="1" sz="2200">
                <a:solidFill>
                  <a:schemeClr val="tx1"/>
                </a:solidFill>
                <a:latin typeface="Arial" charset="0"/>
                <a:ea typeface="ＭＳ Ｐゴシック" charset="-128"/>
              </a:defRPr>
            </a:lvl5pPr>
            <a:lvl6pPr marL="2514600" indent="-228600" defTabSz="996950" eaLnBrk="0" fontAlgn="base" hangingPunct="0">
              <a:spcBef>
                <a:spcPct val="20000"/>
              </a:spcBef>
              <a:spcAft>
                <a:spcPct val="0"/>
              </a:spcAft>
              <a:buChar char="»"/>
              <a:defRPr kumimoji="1" sz="2200">
                <a:solidFill>
                  <a:schemeClr val="tx1"/>
                </a:solidFill>
                <a:latin typeface="Arial" charset="0"/>
                <a:ea typeface="ＭＳ Ｐゴシック" charset="-128"/>
              </a:defRPr>
            </a:lvl6pPr>
            <a:lvl7pPr marL="2971800" indent="-228600" defTabSz="996950" eaLnBrk="0" fontAlgn="base" hangingPunct="0">
              <a:spcBef>
                <a:spcPct val="20000"/>
              </a:spcBef>
              <a:spcAft>
                <a:spcPct val="0"/>
              </a:spcAft>
              <a:buChar char="»"/>
              <a:defRPr kumimoji="1" sz="2200">
                <a:solidFill>
                  <a:schemeClr val="tx1"/>
                </a:solidFill>
                <a:latin typeface="Arial" charset="0"/>
                <a:ea typeface="ＭＳ Ｐゴシック" charset="-128"/>
              </a:defRPr>
            </a:lvl7pPr>
            <a:lvl8pPr marL="3429000" indent="-228600" defTabSz="996950" eaLnBrk="0" fontAlgn="base" hangingPunct="0">
              <a:spcBef>
                <a:spcPct val="20000"/>
              </a:spcBef>
              <a:spcAft>
                <a:spcPct val="0"/>
              </a:spcAft>
              <a:buChar char="»"/>
              <a:defRPr kumimoji="1" sz="2200">
                <a:solidFill>
                  <a:schemeClr val="tx1"/>
                </a:solidFill>
                <a:latin typeface="Arial" charset="0"/>
                <a:ea typeface="ＭＳ Ｐゴシック" charset="-128"/>
              </a:defRPr>
            </a:lvl8pPr>
            <a:lvl9pPr marL="3886200" indent="-228600" defTabSz="996950" eaLnBrk="0" fontAlgn="base" hangingPunct="0">
              <a:spcBef>
                <a:spcPct val="20000"/>
              </a:spcBef>
              <a:spcAft>
                <a:spcPct val="0"/>
              </a:spcAft>
              <a:buChar char="»"/>
              <a:defRPr kumimoji="1" sz="2200">
                <a:solidFill>
                  <a:schemeClr val="tx1"/>
                </a:solidFill>
                <a:latin typeface="Arial" charset="0"/>
                <a:ea typeface="ＭＳ Ｐゴシック" charset="-128"/>
              </a:defRPr>
            </a:lvl9pPr>
          </a:lstStyle>
          <a:p>
            <a:pPr defTabSz="809515" eaLnBrk="1" hangingPunct="1">
              <a:spcBef>
                <a:spcPct val="0"/>
              </a:spcBef>
              <a:buNone/>
              <a:defRPr/>
            </a:pPr>
            <a:r>
              <a:rPr lang="ja-JP" altLang="en-US" sz="97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苛性ソーダ工場の未利用副生水素を回収</a:t>
            </a:r>
            <a:endParaRPr lang="en-US" altLang="ja-JP" sz="97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09515" eaLnBrk="1" hangingPunct="1">
              <a:spcBef>
                <a:spcPct val="0"/>
              </a:spcBef>
              <a:buNone/>
              <a:defRPr/>
            </a:pPr>
            <a:r>
              <a:rPr lang="ja-JP" altLang="en-US" sz="97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（周南市御影町</a:t>
            </a:r>
            <a:r>
              <a:rPr lang="ja-JP" altLang="en-US" sz="89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9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ja-JP" sz="89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9702" name="グループ化 21"/>
          <p:cNvGrpSpPr>
            <a:grpSpLocks/>
          </p:cNvGrpSpPr>
          <p:nvPr/>
        </p:nvGrpSpPr>
        <p:grpSpPr bwMode="auto">
          <a:xfrm>
            <a:off x="1123238" y="2573894"/>
            <a:ext cx="6276125" cy="257011"/>
            <a:chOff x="179512" y="2222861"/>
            <a:chExt cx="7134324" cy="316730"/>
          </a:xfrm>
        </p:grpSpPr>
        <p:sp>
          <p:nvSpPr>
            <p:cNvPr id="21" name="正方形/長方形 1"/>
            <p:cNvSpPr>
              <a:spLocks noChangeArrowheads="1"/>
            </p:cNvSpPr>
            <p:nvPr/>
          </p:nvSpPr>
          <p:spPr bwMode="auto">
            <a:xfrm>
              <a:off x="179512" y="2222861"/>
              <a:ext cx="1109102" cy="303044"/>
            </a:xfrm>
            <a:prstGeom prst="roundRect">
              <a:avLst/>
            </a:prstGeom>
            <a:solidFill>
              <a:srgbClr val="00B0F0"/>
            </a:solidFill>
            <a:ln w="9525" algn="ctr">
              <a:noFill/>
              <a:round/>
              <a:headEnd/>
              <a:tailEnd/>
            </a:ln>
          </p:spPr>
          <p:txBody>
            <a:bodyPr wrap="none" lIns="68023" tIns="34012" rIns="68023" bIns="34012" anchor="ctr"/>
            <a:lstStyle/>
            <a:p>
              <a:pPr algn="ctr" defTabSz="742485">
                <a:defRPr/>
              </a:pPr>
              <a:r>
                <a:rPr lang="ja-JP" altLang="en-US" sz="1219"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製造</a:t>
              </a:r>
            </a:p>
          </p:txBody>
        </p:sp>
        <p:sp>
          <p:nvSpPr>
            <p:cNvPr id="23" name="正方形/長方形 19"/>
            <p:cNvSpPr>
              <a:spLocks noChangeArrowheads="1"/>
            </p:cNvSpPr>
            <p:nvPr/>
          </p:nvSpPr>
          <p:spPr bwMode="auto">
            <a:xfrm>
              <a:off x="2628554" y="2222861"/>
              <a:ext cx="1109102" cy="303044"/>
            </a:xfrm>
            <a:prstGeom prst="roundRect">
              <a:avLst/>
            </a:prstGeom>
            <a:solidFill>
              <a:srgbClr val="00B0F0"/>
            </a:solidFill>
            <a:ln w="9525" algn="ctr">
              <a:noFill/>
              <a:round/>
              <a:headEnd/>
              <a:tailEnd/>
            </a:ln>
          </p:spPr>
          <p:txBody>
            <a:bodyPr wrap="none" lIns="68023" tIns="34012" rIns="68023" bIns="34012" anchor="ctr"/>
            <a:lstStyle/>
            <a:p>
              <a:pPr algn="ctr" defTabSz="742485">
                <a:defRPr/>
              </a:pPr>
              <a:r>
                <a:rPr lang="ja-JP" altLang="en-US" sz="1219"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輸送</a:t>
              </a:r>
            </a:p>
          </p:txBody>
        </p:sp>
        <p:sp>
          <p:nvSpPr>
            <p:cNvPr id="24" name="正方形/長方形 20"/>
            <p:cNvSpPr>
              <a:spLocks noChangeArrowheads="1"/>
            </p:cNvSpPr>
            <p:nvPr/>
          </p:nvSpPr>
          <p:spPr bwMode="auto">
            <a:xfrm>
              <a:off x="6204733" y="2236546"/>
              <a:ext cx="1109103" cy="303045"/>
            </a:xfrm>
            <a:prstGeom prst="roundRect">
              <a:avLst/>
            </a:prstGeom>
            <a:solidFill>
              <a:srgbClr val="00B0F0"/>
            </a:solidFill>
            <a:ln w="9525" algn="ctr">
              <a:noFill/>
              <a:round/>
              <a:headEnd/>
              <a:tailEnd/>
            </a:ln>
          </p:spPr>
          <p:txBody>
            <a:bodyPr wrap="none" lIns="68023" tIns="34012" rIns="68023" bIns="34012" anchor="ctr"/>
            <a:lstStyle/>
            <a:p>
              <a:pPr algn="ctr" defTabSz="742485">
                <a:defRPr/>
              </a:pPr>
              <a:r>
                <a:rPr lang="ja-JP" altLang="en-US" sz="1219"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利用</a:t>
              </a:r>
            </a:p>
          </p:txBody>
        </p:sp>
      </p:grpSp>
      <p:sp>
        <p:nvSpPr>
          <p:cNvPr id="157" name="Text Box 11"/>
          <p:cNvSpPr txBox="1">
            <a:spLocks noChangeArrowheads="1"/>
          </p:cNvSpPr>
          <p:nvPr/>
        </p:nvSpPr>
        <p:spPr bwMode="auto">
          <a:xfrm>
            <a:off x="5844604" y="4901262"/>
            <a:ext cx="2679569" cy="368675"/>
          </a:xfrm>
          <a:prstGeom prst="rect">
            <a:avLst/>
          </a:prstGeom>
          <a:noFill/>
          <a:ln>
            <a:noFill/>
          </a:ln>
          <a:extLst/>
        </p:spPr>
        <p:txBody>
          <a:bodyPr lIns="68023" tIns="34012" rIns="68023" bIns="34012">
            <a:spAutoFit/>
          </a:bodyPr>
          <a:lstStyle>
            <a:lvl1pPr defTabSz="996950" eaLnBrk="0" hangingPunct="0">
              <a:spcBef>
                <a:spcPct val="20000"/>
              </a:spcBef>
              <a:buChar char="•"/>
              <a:defRPr kumimoji="1" sz="3500">
                <a:solidFill>
                  <a:schemeClr val="tx1"/>
                </a:solidFill>
                <a:latin typeface="Arial" charset="0"/>
                <a:ea typeface="ＭＳ Ｐゴシック" charset="-128"/>
              </a:defRPr>
            </a:lvl1pPr>
            <a:lvl2pPr marL="742950" indent="-285750" defTabSz="996950" eaLnBrk="0" hangingPunct="0">
              <a:spcBef>
                <a:spcPct val="20000"/>
              </a:spcBef>
              <a:buChar char="–"/>
              <a:defRPr kumimoji="1" sz="3100">
                <a:solidFill>
                  <a:schemeClr val="tx1"/>
                </a:solidFill>
                <a:latin typeface="Arial" charset="0"/>
                <a:ea typeface="ＭＳ Ｐゴシック" charset="-128"/>
              </a:defRPr>
            </a:lvl2pPr>
            <a:lvl3pPr marL="1143000" indent="-228600" defTabSz="996950" eaLnBrk="0" hangingPunct="0">
              <a:spcBef>
                <a:spcPct val="20000"/>
              </a:spcBef>
              <a:buChar char="•"/>
              <a:defRPr kumimoji="1" sz="2600">
                <a:solidFill>
                  <a:schemeClr val="tx1"/>
                </a:solidFill>
                <a:latin typeface="Arial" charset="0"/>
                <a:ea typeface="ＭＳ Ｐゴシック" charset="-128"/>
              </a:defRPr>
            </a:lvl3pPr>
            <a:lvl4pPr marL="1600200" indent="-228600" defTabSz="996950" eaLnBrk="0" hangingPunct="0">
              <a:spcBef>
                <a:spcPct val="20000"/>
              </a:spcBef>
              <a:buChar char="–"/>
              <a:defRPr kumimoji="1" sz="2200">
                <a:solidFill>
                  <a:schemeClr val="tx1"/>
                </a:solidFill>
                <a:latin typeface="Arial" charset="0"/>
                <a:ea typeface="ＭＳ Ｐゴシック" charset="-128"/>
              </a:defRPr>
            </a:lvl4pPr>
            <a:lvl5pPr marL="2057400" indent="-228600" defTabSz="996950" eaLnBrk="0" hangingPunct="0">
              <a:spcBef>
                <a:spcPct val="20000"/>
              </a:spcBef>
              <a:buChar char="»"/>
              <a:defRPr kumimoji="1" sz="2200">
                <a:solidFill>
                  <a:schemeClr val="tx1"/>
                </a:solidFill>
                <a:latin typeface="Arial" charset="0"/>
                <a:ea typeface="ＭＳ Ｐゴシック" charset="-128"/>
              </a:defRPr>
            </a:lvl5pPr>
            <a:lvl6pPr marL="2514600" indent="-228600" defTabSz="996950" eaLnBrk="0" fontAlgn="base" hangingPunct="0">
              <a:spcBef>
                <a:spcPct val="20000"/>
              </a:spcBef>
              <a:spcAft>
                <a:spcPct val="0"/>
              </a:spcAft>
              <a:buChar char="»"/>
              <a:defRPr kumimoji="1" sz="2200">
                <a:solidFill>
                  <a:schemeClr val="tx1"/>
                </a:solidFill>
                <a:latin typeface="Arial" charset="0"/>
                <a:ea typeface="ＭＳ Ｐゴシック" charset="-128"/>
              </a:defRPr>
            </a:lvl6pPr>
            <a:lvl7pPr marL="2971800" indent="-228600" defTabSz="996950" eaLnBrk="0" fontAlgn="base" hangingPunct="0">
              <a:spcBef>
                <a:spcPct val="20000"/>
              </a:spcBef>
              <a:spcAft>
                <a:spcPct val="0"/>
              </a:spcAft>
              <a:buChar char="»"/>
              <a:defRPr kumimoji="1" sz="2200">
                <a:solidFill>
                  <a:schemeClr val="tx1"/>
                </a:solidFill>
                <a:latin typeface="Arial" charset="0"/>
                <a:ea typeface="ＭＳ Ｐゴシック" charset="-128"/>
              </a:defRPr>
            </a:lvl7pPr>
            <a:lvl8pPr marL="3429000" indent="-228600" defTabSz="996950" eaLnBrk="0" fontAlgn="base" hangingPunct="0">
              <a:spcBef>
                <a:spcPct val="20000"/>
              </a:spcBef>
              <a:spcAft>
                <a:spcPct val="0"/>
              </a:spcAft>
              <a:buChar char="»"/>
              <a:defRPr kumimoji="1" sz="2200">
                <a:solidFill>
                  <a:schemeClr val="tx1"/>
                </a:solidFill>
                <a:latin typeface="Arial" charset="0"/>
                <a:ea typeface="ＭＳ Ｐゴシック" charset="-128"/>
              </a:defRPr>
            </a:lvl8pPr>
            <a:lvl9pPr marL="3886200" indent="-228600" defTabSz="996950" eaLnBrk="0" fontAlgn="base" hangingPunct="0">
              <a:spcBef>
                <a:spcPct val="20000"/>
              </a:spcBef>
              <a:spcAft>
                <a:spcPct val="0"/>
              </a:spcAft>
              <a:buChar char="»"/>
              <a:defRPr kumimoji="1" sz="2200">
                <a:solidFill>
                  <a:schemeClr val="tx1"/>
                </a:solidFill>
                <a:latin typeface="Arial" charset="0"/>
                <a:ea typeface="ＭＳ Ｐゴシック" charset="-128"/>
              </a:defRPr>
            </a:lvl9pPr>
          </a:lstStyle>
          <a:p>
            <a:pPr algn="ctr" defTabSz="809515" eaLnBrk="1" hangingPunct="1">
              <a:spcBef>
                <a:spcPct val="0"/>
              </a:spcBef>
              <a:buNone/>
              <a:defRPr/>
            </a:pPr>
            <a:r>
              <a:rPr lang="ja-JP" altLang="en-US" sz="975"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燃料電池フォークリフトや</a:t>
            </a:r>
            <a:endParaRPr lang="en-US" altLang="ja-JP" sz="975"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09515" eaLnBrk="1" hangingPunct="1">
              <a:spcBef>
                <a:spcPct val="0"/>
              </a:spcBef>
              <a:buNone/>
              <a:defRPr/>
            </a:pPr>
            <a:r>
              <a:rPr lang="ja-JP" altLang="en-US" sz="975"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燃料電池自動車等で利用</a:t>
            </a:r>
            <a:r>
              <a:rPr lang="ja-JP" altLang="en-US" sz="97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（下関市大和町）</a:t>
            </a:r>
            <a:endParaRPr lang="ja-JP" altLang="ja-JP" sz="97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97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261" y="2619902"/>
            <a:ext cx="1727681" cy="1530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594" y="3787546"/>
            <a:ext cx="1078809" cy="99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8068" y="5266152"/>
            <a:ext cx="939198" cy="764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8599" y="2802347"/>
            <a:ext cx="1029629" cy="65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右矢印 48"/>
          <p:cNvSpPr/>
          <p:nvPr/>
        </p:nvSpPr>
        <p:spPr>
          <a:xfrm>
            <a:off x="2092579" y="3787546"/>
            <a:ext cx="836077" cy="326815"/>
          </a:xfrm>
          <a:prstGeom prst="rightArrow">
            <a:avLst/>
          </a:prstGeom>
          <a:solidFill>
            <a:schemeClr val="bg1">
              <a:lumMod val="65000"/>
            </a:schemeClr>
          </a:solidFill>
          <a:ln w="12700" cap="flat" cmpd="sng" algn="ctr">
            <a:noFill/>
            <a:prstDash val="solid"/>
          </a:ln>
          <a:effectLst/>
        </p:spPr>
        <p:txBody>
          <a:bodyPr lIns="58446" tIns="58446" rIns="58446" bIns="58446" anchor="ctr"/>
          <a:lstStyle/>
          <a:p>
            <a:pPr algn="ctr" defTabSz="742485">
              <a:defRPr/>
            </a:pPr>
            <a:endParaRPr kumimoji="0" lang="ja-JP" altLang="en-US" sz="975"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9709" name="直線コネクタ 127"/>
          <p:cNvCxnSpPr>
            <a:cxnSpLocks noChangeShapeType="1"/>
          </p:cNvCxnSpPr>
          <p:nvPr/>
        </p:nvCxnSpPr>
        <p:spPr bwMode="auto">
          <a:xfrm>
            <a:off x="2781105" y="4853662"/>
            <a:ext cx="5743067" cy="0"/>
          </a:xfrm>
          <a:prstGeom prst="line">
            <a:avLst/>
          </a:prstGeom>
          <a:noFill/>
          <a:ln w="34925" algn="ctr">
            <a:solidFill>
              <a:schemeClr val="bg2"/>
            </a:solidFill>
            <a:prstDash val="dash"/>
            <a:round/>
            <a:headEnd/>
            <a:tailEnd/>
          </a:ln>
          <a:extLst>
            <a:ext uri="{909E8E84-426E-40DD-AFC4-6F175D3DCCD1}">
              <a14:hiddenFill xmlns:a14="http://schemas.microsoft.com/office/drawing/2010/main">
                <a:noFill/>
              </a14:hiddenFill>
            </a:ext>
          </a:extLst>
        </p:spPr>
      </p:cxnSp>
      <p:sp>
        <p:nvSpPr>
          <p:cNvPr id="52" name="右矢印 51"/>
          <p:cNvSpPr/>
          <p:nvPr/>
        </p:nvSpPr>
        <p:spPr>
          <a:xfrm>
            <a:off x="4694410" y="3787546"/>
            <a:ext cx="886845" cy="326815"/>
          </a:xfrm>
          <a:prstGeom prst="rightArrow">
            <a:avLst/>
          </a:prstGeom>
          <a:solidFill>
            <a:schemeClr val="bg1">
              <a:lumMod val="65000"/>
            </a:schemeClr>
          </a:solidFill>
          <a:ln w="12700" cap="flat" cmpd="sng" algn="ctr">
            <a:noFill/>
            <a:prstDash val="solid"/>
          </a:ln>
          <a:effectLst/>
        </p:spPr>
        <p:txBody>
          <a:bodyPr lIns="58446" tIns="58446" rIns="58446" bIns="58446" anchor="ctr"/>
          <a:lstStyle/>
          <a:p>
            <a:pPr algn="ctr" defTabSz="742485">
              <a:defRPr/>
            </a:pPr>
            <a:endParaRPr kumimoji="0" lang="ja-JP" altLang="en-US" sz="975"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右矢印 52"/>
          <p:cNvSpPr/>
          <p:nvPr/>
        </p:nvSpPr>
        <p:spPr>
          <a:xfrm>
            <a:off x="2092579" y="5519985"/>
            <a:ext cx="836077" cy="326815"/>
          </a:xfrm>
          <a:prstGeom prst="rightArrow">
            <a:avLst/>
          </a:prstGeom>
          <a:solidFill>
            <a:schemeClr val="bg1">
              <a:lumMod val="65000"/>
            </a:schemeClr>
          </a:solidFill>
          <a:ln w="12700" cap="flat" cmpd="sng" algn="ctr">
            <a:noFill/>
            <a:prstDash val="solid"/>
          </a:ln>
          <a:effectLst/>
        </p:spPr>
        <p:txBody>
          <a:bodyPr lIns="58446" tIns="58446" rIns="58446" bIns="58446" anchor="ctr"/>
          <a:lstStyle/>
          <a:p>
            <a:pPr algn="ctr" defTabSz="742485">
              <a:defRPr/>
            </a:pPr>
            <a:endParaRPr kumimoji="0" lang="ja-JP" altLang="en-US" sz="975"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右矢印 59"/>
          <p:cNvSpPr/>
          <p:nvPr/>
        </p:nvSpPr>
        <p:spPr>
          <a:xfrm>
            <a:off x="4691238" y="5546956"/>
            <a:ext cx="886845" cy="326815"/>
          </a:xfrm>
          <a:prstGeom prst="rightArrow">
            <a:avLst/>
          </a:prstGeom>
          <a:solidFill>
            <a:schemeClr val="bg1">
              <a:lumMod val="65000"/>
            </a:schemeClr>
          </a:solidFill>
          <a:ln w="12700" cap="flat" cmpd="sng" algn="ctr">
            <a:noFill/>
            <a:prstDash val="solid"/>
          </a:ln>
          <a:effectLst/>
        </p:spPr>
        <p:txBody>
          <a:bodyPr lIns="58446" tIns="58446" rIns="58446" bIns="58446" anchor="ctr"/>
          <a:lstStyle/>
          <a:p>
            <a:pPr algn="ctr" defTabSz="742485">
              <a:defRPr/>
            </a:pPr>
            <a:endParaRPr kumimoji="0" lang="ja-JP" altLang="en-US" sz="975"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2333878" y="2818213"/>
            <a:ext cx="359970" cy="904295"/>
          </a:xfrm>
          <a:prstGeom prst="rect">
            <a:avLst/>
          </a:prstGeom>
          <a:solidFill>
            <a:schemeClr val="accent1"/>
          </a:solidFill>
        </p:spPr>
        <p:txBody>
          <a:bodyPr vert="eaVert">
            <a:spAutoFit/>
          </a:bodyPr>
          <a:lstStyle/>
          <a:p>
            <a:pPr algn="ctr" defTabSz="742485">
              <a:defRPr/>
            </a:pPr>
            <a:r>
              <a:rPr lang="ja-JP" altLang="en-US" sz="113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圧縮水素</a:t>
            </a:r>
          </a:p>
        </p:txBody>
      </p:sp>
      <p:sp>
        <p:nvSpPr>
          <p:cNvPr id="63" name="テキスト ボックス 62"/>
          <p:cNvSpPr txBox="1"/>
          <p:nvPr/>
        </p:nvSpPr>
        <p:spPr>
          <a:xfrm>
            <a:off x="2321186" y="3751064"/>
            <a:ext cx="359970" cy="2338475"/>
          </a:xfrm>
          <a:prstGeom prst="rect">
            <a:avLst/>
          </a:prstGeom>
          <a:solidFill>
            <a:schemeClr val="accent1"/>
          </a:solidFill>
        </p:spPr>
        <p:txBody>
          <a:bodyPr vert="eaVert">
            <a:spAutoFit/>
          </a:bodyPr>
          <a:lstStyle/>
          <a:p>
            <a:pPr algn="ctr" defTabSz="742485">
              <a:defRPr/>
            </a:pPr>
            <a:r>
              <a:rPr lang="ja-JP" altLang="en-US" sz="113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液化水素</a:t>
            </a:r>
          </a:p>
        </p:txBody>
      </p:sp>
      <p:sp>
        <p:nvSpPr>
          <p:cNvPr id="64" name="正方形/長方形 232"/>
          <p:cNvSpPr>
            <a:spLocks noChangeArrowheads="1"/>
          </p:cNvSpPr>
          <p:nvPr/>
        </p:nvSpPr>
        <p:spPr bwMode="auto">
          <a:xfrm>
            <a:off x="2790632" y="4550652"/>
            <a:ext cx="737714" cy="244319"/>
          </a:xfrm>
          <a:prstGeom prst="rect">
            <a:avLst/>
          </a:prstGeom>
          <a:gradFill rotWithShape="0">
            <a:gsLst>
              <a:gs pos="0">
                <a:schemeClr val="bg1"/>
              </a:gs>
              <a:gs pos="100000">
                <a:schemeClr val="accent1"/>
              </a:gs>
            </a:gsLst>
            <a:path path="rect">
              <a:fillToRect l="50000" t="50000" r="50000" b="50000"/>
            </a:path>
          </a:gradFill>
          <a:ln w="34925" algn="ctr">
            <a:solidFill>
              <a:schemeClr val="bg2"/>
            </a:solidFill>
            <a:prstDash val="dash"/>
            <a:round/>
            <a:headEnd/>
            <a:tailEnd/>
          </a:ln>
        </p:spPr>
        <p:txBody>
          <a:bodyPr wrap="none" lIns="68023" tIns="34012" rIns="68023" bIns="34012" anchor="ctr"/>
          <a:lstStyle/>
          <a:p>
            <a:pPr defTabSz="680340">
              <a:defRPr/>
            </a:pPr>
            <a:r>
              <a:rPr lang="ja-JP" altLang="en-US" sz="1463"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周南市</a:t>
            </a:r>
          </a:p>
        </p:txBody>
      </p:sp>
      <p:sp>
        <p:nvSpPr>
          <p:cNvPr id="65" name="正方形/長方形 233"/>
          <p:cNvSpPr>
            <a:spLocks noChangeArrowheads="1"/>
          </p:cNvSpPr>
          <p:nvPr/>
        </p:nvSpPr>
        <p:spPr bwMode="auto">
          <a:xfrm>
            <a:off x="2792210" y="4901263"/>
            <a:ext cx="736128" cy="244319"/>
          </a:xfrm>
          <a:prstGeom prst="rect">
            <a:avLst/>
          </a:prstGeom>
          <a:gradFill rotWithShape="0">
            <a:gsLst>
              <a:gs pos="0">
                <a:schemeClr val="bg1"/>
              </a:gs>
              <a:gs pos="100000">
                <a:schemeClr val="accent1"/>
              </a:gs>
            </a:gsLst>
            <a:path path="rect">
              <a:fillToRect l="50000" t="50000" r="50000" b="50000"/>
            </a:path>
          </a:gradFill>
          <a:ln w="34925" algn="ctr">
            <a:solidFill>
              <a:schemeClr val="bg2"/>
            </a:solidFill>
            <a:prstDash val="dash"/>
            <a:round/>
            <a:headEnd/>
            <a:tailEnd/>
          </a:ln>
        </p:spPr>
        <p:txBody>
          <a:bodyPr wrap="none" lIns="68023" tIns="34012" rIns="68023" bIns="34012" anchor="ctr"/>
          <a:lstStyle/>
          <a:p>
            <a:pPr defTabSz="680340">
              <a:defRPr/>
            </a:pPr>
            <a:r>
              <a:rPr lang="ja-JP" altLang="en-US" sz="1463"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下関市</a:t>
            </a:r>
          </a:p>
        </p:txBody>
      </p:sp>
      <p:grpSp>
        <p:nvGrpSpPr>
          <p:cNvPr id="29717" name="グループ化 14"/>
          <p:cNvGrpSpPr>
            <a:grpSpLocks/>
          </p:cNvGrpSpPr>
          <p:nvPr/>
        </p:nvGrpSpPr>
        <p:grpSpPr bwMode="auto">
          <a:xfrm>
            <a:off x="3238016" y="3743132"/>
            <a:ext cx="1299330" cy="681934"/>
            <a:chOff x="2303324" y="3573016"/>
            <a:chExt cx="1476587" cy="840674"/>
          </a:xfrm>
        </p:grpSpPr>
        <p:pic>
          <p:nvPicPr>
            <p:cNvPr id="29741"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3324" y="3573016"/>
              <a:ext cx="1476587" cy="57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Text Box 11"/>
            <p:cNvSpPr txBox="1">
              <a:spLocks noChangeArrowheads="1"/>
            </p:cNvSpPr>
            <p:nvPr/>
          </p:nvSpPr>
          <p:spPr bwMode="auto">
            <a:xfrm>
              <a:off x="2382653" y="4144104"/>
              <a:ext cx="1397258" cy="269586"/>
            </a:xfrm>
            <a:prstGeom prst="rect">
              <a:avLst/>
            </a:prstGeom>
            <a:noFill/>
            <a:ln>
              <a:noFill/>
            </a:ln>
            <a:extLst/>
          </p:spPr>
          <p:txBody>
            <a:bodyPr lIns="68023" tIns="34012" rIns="68023" bIns="34012">
              <a:spAutoFit/>
            </a:bodyPr>
            <a:lstStyle>
              <a:lvl1pPr defTabSz="996950" eaLnBrk="0" hangingPunct="0">
                <a:spcBef>
                  <a:spcPct val="20000"/>
                </a:spcBef>
                <a:buChar char="•"/>
                <a:defRPr kumimoji="1" sz="3500">
                  <a:solidFill>
                    <a:schemeClr val="tx1"/>
                  </a:solidFill>
                  <a:latin typeface="Arial" charset="0"/>
                  <a:ea typeface="ＭＳ Ｐゴシック" charset="-128"/>
                </a:defRPr>
              </a:lvl1pPr>
              <a:lvl2pPr marL="742950" indent="-285750" defTabSz="996950" eaLnBrk="0" hangingPunct="0">
                <a:spcBef>
                  <a:spcPct val="20000"/>
                </a:spcBef>
                <a:buChar char="–"/>
                <a:defRPr kumimoji="1" sz="3100">
                  <a:solidFill>
                    <a:schemeClr val="tx1"/>
                  </a:solidFill>
                  <a:latin typeface="Arial" charset="0"/>
                  <a:ea typeface="ＭＳ Ｐゴシック" charset="-128"/>
                </a:defRPr>
              </a:lvl2pPr>
              <a:lvl3pPr marL="1143000" indent="-228600" defTabSz="996950" eaLnBrk="0" hangingPunct="0">
                <a:spcBef>
                  <a:spcPct val="20000"/>
                </a:spcBef>
                <a:buChar char="•"/>
                <a:defRPr kumimoji="1" sz="2600">
                  <a:solidFill>
                    <a:schemeClr val="tx1"/>
                  </a:solidFill>
                  <a:latin typeface="Arial" charset="0"/>
                  <a:ea typeface="ＭＳ Ｐゴシック" charset="-128"/>
                </a:defRPr>
              </a:lvl3pPr>
              <a:lvl4pPr marL="1600200" indent="-228600" defTabSz="996950" eaLnBrk="0" hangingPunct="0">
                <a:spcBef>
                  <a:spcPct val="20000"/>
                </a:spcBef>
                <a:buChar char="–"/>
                <a:defRPr kumimoji="1" sz="2200">
                  <a:solidFill>
                    <a:schemeClr val="tx1"/>
                  </a:solidFill>
                  <a:latin typeface="Arial" charset="0"/>
                  <a:ea typeface="ＭＳ Ｐゴシック" charset="-128"/>
                </a:defRPr>
              </a:lvl4pPr>
              <a:lvl5pPr marL="2057400" indent="-228600" defTabSz="996950" eaLnBrk="0" hangingPunct="0">
                <a:spcBef>
                  <a:spcPct val="20000"/>
                </a:spcBef>
                <a:buChar char="»"/>
                <a:defRPr kumimoji="1" sz="2200">
                  <a:solidFill>
                    <a:schemeClr val="tx1"/>
                  </a:solidFill>
                  <a:latin typeface="Arial" charset="0"/>
                  <a:ea typeface="ＭＳ Ｐゴシック" charset="-128"/>
                </a:defRPr>
              </a:lvl5pPr>
              <a:lvl6pPr marL="2514600" indent="-228600" defTabSz="996950" eaLnBrk="0" fontAlgn="base" hangingPunct="0">
                <a:spcBef>
                  <a:spcPct val="20000"/>
                </a:spcBef>
                <a:spcAft>
                  <a:spcPct val="0"/>
                </a:spcAft>
                <a:buChar char="»"/>
                <a:defRPr kumimoji="1" sz="2200">
                  <a:solidFill>
                    <a:schemeClr val="tx1"/>
                  </a:solidFill>
                  <a:latin typeface="Arial" charset="0"/>
                  <a:ea typeface="ＭＳ Ｐゴシック" charset="-128"/>
                </a:defRPr>
              </a:lvl6pPr>
              <a:lvl7pPr marL="2971800" indent="-228600" defTabSz="996950" eaLnBrk="0" fontAlgn="base" hangingPunct="0">
                <a:spcBef>
                  <a:spcPct val="20000"/>
                </a:spcBef>
                <a:spcAft>
                  <a:spcPct val="0"/>
                </a:spcAft>
                <a:buChar char="»"/>
                <a:defRPr kumimoji="1" sz="2200">
                  <a:solidFill>
                    <a:schemeClr val="tx1"/>
                  </a:solidFill>
                  <a:latin typeface="Arial" charset="0"/>
                  <a:ea typeface="ＭＳ Ｐゴシック" charset="-128"/>
                </a:defRPr>
              </a:lvl7pPr>
              <a:lvl8pPr marL="3429000" indent="-228600" defTabSz="996950" eaLnBrk="0" fontAlgn="base" hangingPunct="0">
                <a:spcBef>
                  <a:spcPct val="20000"/>
                </a:spcBef>
                <a:spcAft>
                  <a:spcPct val="0"/>
                </a:spcAft>
                <a:buChar char="»"/>
                <a:defRPr kumimoji="1" sz="2200">
                  <a:solidFill>
                    <a:schemeClr val="tx1"/>
                  </a:solidFill>
                  <a:latin typeface="Arial" charset="0"/>
                  <a:ea typeface="ＭＳ Ｐゴシック" charset="-128"/>
                </a:defRPr>
              </a:lvl8pPr>
              <a:lvl9pPr marL="3886200" indent="-228600" defTabSz="996950" eaLnBrk="0" fontAlgn="base" hangingPunct="0">
                <a:spcBef>
                  <a:spcPct val="20000"/>
                </a:spcBef>
                <a:spcAft>
                  <a:spcPct val="0"/>
                </a:spcAft>
                <a:buChar char="»"/>
                <a:defRPr kumimoji="1" sz="2200">
                  <a:solidFill>
                    <a:schemeClr val="tx1"/>
                  </a:solidFill>
                  <a:latin typeface="Arial" charset="0"/>
                  <a:ea typeface="ＭＳ Ｐゴシック" charset="-128"/>
                </a:defRPr>
              </a:lvl9pPr>
            </a:lstStyle>
            <a:p>
              <a:pPr algn="ctr" defTabSz="809515" eaLnBrk="1" hangingPunct="1">
                <a:spcBef>
                  <a:spcPct val="0"/>
                </a:spcBef>
                <a:buNone/>
                <a:defRPr/>
              </a:pPr>
              <a:r>
                <a:rPr lang="ja-JP" altLang="en-US" sz="975"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液化水素ローリー</a:t>
              </a:r>
              <a:endParaRPr lang="ja-JP" altLang="ja-JP" sz="975"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68" name="Text Box 11"/>
          <p:cNvSpPr txBox="1">
            <a:spLocks noChangeArrowheads="1"/>
          </p:cNvSpPr>
          <p:nvPr/>
        </p:nvSpPr>
        <p:spPr bwMode="auto">
          <a:xfrm>
            <a:off x="2950866" y="5604073"/>
            <a:ext cx="1686430" cy="368675"/>
          </a:xfrm>
          <a:prstGeom prst="rect">
            <a:avLst/>
          </a:prstGeom>
          <a:noFill/>
          <a:ln>
            <a:noFill/>
          </a:ln>
          <a:extLst/>
        </p:spPr>
        <p:txBody>
          <a:bodyPr lIns="68023" tIns="34012" rIns="68023" bIns="34012">
            <a:spAutoFit/>
          </a:bodyPr>
          <a:lstStyle>
            <a:lvl1pPr defTabSz="996950" eaLnBrk="0" hangingPunct="0">
              <a:spcBef>
                <a:spcPct val="20000"/>
              </a:spcBef>
              <a:buChar char="•"/>
              <a:defRPr kumimoji="1" sz="3500">
                <a:solidFill>
                  <a:schemeClr val="tx1"/>
                </a:solidFill>
                <a:latin typeface="Arial" charset="0"/>
                <a:ea typeface="ＭＳ Ｐゴシック" charset="-128"/>
              </a:defRPr>
            </a:lvl1pPr>
            <a:lvl2pPr marL="742950" indent="-285750" defTabSz="996950" eaLnBrk="0" hangingPunct="0">
              <a:spcBef>
                <a:spcPct val="20000"/>
              </a:spcBef>
              <a:buChar char="–"/>
              <a:defRPr kumimoji="1" sz="3100">
                <a:solidFill>
                  <a:schemeClr val="tx1"/>
                </a:solidFill>
                <a:latin typeface="Arial" charset="0"/>
                <a:ea typeface="ＭＳ Ｐゴシック" charset="-128"/>
              </a:defRPr>
            </a:lvl2pPr>
            <a:lvl3pPr marL="1143000" indent="-228600" defTabSz="996950" eaLnBrk="0" hangingPunct="0">
              <a:spcBef>
                <a:spcPct val="20000"/>
              </a:spcBef>
              <a:buChar char="•"/>
              <a:defRPr kumimoji="1" sz="2600">
                <a:solidFill>
                  <a:schemeClr val="tx1"/>
                </a:solidFill>
                <a:latin typeface="Arial" charset="0"/>
                <a:ea typeface="ＭＳ Ｐゴシック" charset="-128"/>
              </a:defRPr>
            </a:lvl3pPr>
            <a:lvl4pPr marL="1600200" indent="-228600" defTabSz="996950" eaLnBrk="0" hangingPunct="0">
              <a:spcBef>
                <a:spcPct val="20000"/>
              </a:spcBef>
              <a:buChar char="–"/>
              <a:defRPr kumimoji="1" sz="2200">
                <a:solidFill>
                  <a:schemeClr val="tx1"/>
                </a:solidFill>
                <a:latin typeface="Arial" charset="0"/>
                <a:ea typeface="ＭＳ Ｐゴシック" charset="-128"/>
              </a:defRPr>
            </a:lvl4pPr>
            <a:lvl5pPr marL="2057400" indent="-228600" defTabSz="996950" eaLnBrk="0" hangingPunct="0">
              <a:spcBef>
                <a:spcPct val="20000"/>
              </a:spcBef>
              <a:buChar char="»"/>
              <a:defRPr kumimoji="1" sz="2200">
                <a:solidFill>
                  <a:schemeClr val="tx1"/>
                </a:solidFill>
                <a:latin typeface="Arial" charset="0"/>
                <a:ea typeface="ＭＳ Ｐゴシック" charset="-128"/>
              </a:defRPr>
            </a:lvl5pPr>
            <a:lvl6pPr marL="2514600" indent="-228600" defTabSz="996950" eaLnBrk="0" fontAlgn="base" hangingPunct="0">
              <a:spcBef>
                <a:spcPct val="20000"/>
              </a:spcBef>
              <a:spcAft>
                <a:spcPct val="0"/>
              </a:spcAft>
              <a:buChar char="»"/>
              <a:defRPr kumimoji="1" sz="2200">
                <a:solidFill>
                  <a:schemeClr val="tx1"/>
                </a:solidFill>
                <a:latin typeface="Arial" charset="0"/>
                <a:ea typeface="ＭＳ Ｐゴシック" charset="-128"/>
              </a:defRPr>
            </a:lvl6pPr>
            <a:lvl7pPr marL="2971800" indent="-228600" defTabSz="996950" eaLnBrk="0" fontAlgn="base" hangingPunct="0">
              <a:spcBef>
                <a:spcPct val="20000"/>
              </a:spcBef>
              <a:spcAft>
                <a:spcPct val="0"/>
              </a:spcAft>
              <a:buChar char="»"/>
              <a:defRPr kumimoji="1" sz="2200">
                <a:solidFill>
                  <a:schemeClr val="tx1"/>
                </a:solidFill>
                <a:latin typeface="Arial" charset="0"/>
                <a:ea typeface="ＭＳ Ｐゴシック" charset="-128"/>
              </a:defRPr>
            </a:lvl7pPr>
            <a:lvl8pPr marL="3429000" indent="-228600" defTabSz="996950" eaLnBrk="0" fontAlgn="base" hangingPunct="0">
              <a:spcBef>
                <a:spcPct val="20000"/>
              </a:spcBef>
              <a:spcAft>
                <a:spcPct val="0"/>
              </a:spcAft>
              <a:buChar char="»"/>
              <a:defRPr kumimoji="1" sz="2200">
                <a:solidFill>
                  <a:schemeClr val="tx1"/>
                </a:solidFill>
                <a:latin typeface="Arial" charset="0"/>
                <a:ea typeface="ＭＳ Ｐゴシック" charset="-128"/>
              </a:defRPr>
            </a:lvl8pPr>
            <a:lvl9pPr marL="3886200" indent="-228600" defTabSz="996950" eaLnBrk="0" fontAlgn="base" hangingPunct="0">
              <a:spcBef>
                <a:spcPct val="20000"/>
              </a:spcBef>
              <a:spcAft>
                <a:spcPct val="0"/>
              </a:spcAft>
              <a:buChar char="»"/>
              <a:defRPr kumimoji="1" sz="2200">
                <a:solidFill>
                  <a:schemeClr val="tx1"/>
                </a:solidFill>
                <a:latin typeface="Arial" charset="0"/>
                <a:ea typeface="ＭＳ Ｐゴシック" charset="-128"/>
              </a:defRPr>
            </a:lvl9pPr>
          </a:lstStyle>
          <a:p>
            <a:pPr algn="ctr" defTabSz="809515" eaLnBrk="1" hangingPunct="1">
              <a:spcBef>
                <a:spcPct val="0"/>
              </a:spcBef>
              <a:buNone/>
              <a:defRPr/>
            </a:pPr>
            <a:r>
              <a:rPr lang="ja-JP" altLang="en-US" sz="97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簡易式水素充てん設備</a:t>
            </a:r>
            <a:endParaRPr lang="en-US" altLang="ja-JP" sz="97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09515" eaLnBrk="1" hangingPunct="1">
              <a:spcBef>
                <a:spcPct val="0"/>
              </a:spcBef>
              <a:buNone/>
              <a:defRPr/>
            </a:pPr>
            <a:r>
              <a:rPr lang="ja-JP" altLang="en-US" sz="97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（下関市大和町）</a:t>
            </a:r>
            <a:r>
              <a:rPr lang="ja-JP" altLang="en-US" sz="89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ja-JP" sz="89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Text Box 11"/>
          <p:cNvSpPr txBox="1">
            <a:spLocks noChangeArrowheads="1"/>
          </p:cNvSpPr>
          <p:nvPr/>
        </p:nvSpPr>
        <p:spPr bwMode="auto">
          <a:xfrm>
            <a:off x="5916000" y="4439596"/>
            <a:ext cx="2344821" cy="368675"/>
          </a:xfrm>
          <a:prstGeom prst="rect">
            <a:avLst/>
          </a:prstGeom>
          <a:noFill/>
          <a:ln>
            <a:noFill/>
          </a:ln>
          <a:extLst/>
        </p:spPr>
        <p:txBody>
          <a:bodyPr lIns="68023" tIns="34012" rIns="68023" bIns="34012">
            <a:spAutoFit/>
          </a:bodyPr>
          <a:lstStyle>
            <a:lvl1pPr defTabSz="996950" eaLnBrk="0" hangingPunct="0">
              <a:spcBef>
                <a:spcPct val="20000"/>
              </a:spcBef>
              <a:buChar char="•"/>
              <a:defRPr kumimoji="1" sz="3500">
                <a:solidFill>
                  <a:schemeClr val="tx1"/>
                </a:solidFill>
                <a:latin typeface="Arial" charset="0"/>
                <a:ea typeface="ＭＳ Ｐゴシック" charset="-128"/>
              </a:defRPr>
            </a:lvl1pPr>
            <a:lvl2pPr marL="742950" indent="-285750" defTabSz="996950" eaLnBrk="0" hangingPunct="0">
              <a:spcBef>
                <a:spcPct val="20000"/>
              </a:spcBef>
              <a:buChar char="–"/>
              <a:defRPr kumimoji="1" sz="3100">
                <a:solidFill>
                  <a:schemeClr val="tx1"/>
                </a:solidFill>
                <a:latin typeface="Arial" charset="0"/>
                <a:ea typeface="ＭＳ Ｐゴシック" charset="-128"/>
              </a:defRPr>
            </a:lvl2pPr>
            <a:lvl3pPr marL="1143000" indent="-228600" defTabSz="996950" eaLnBrk="0" hangingPunct="0">
              <a:spcBef>
                <a:spcPct val="20000"/>
              </a:spcBef>
              <a:buChar char="•"/>
              <a:defRPr kumimoji="1" sz="2600">
                <a:solidFill>
                  <a:schemeClr val="tx1"/>
                </a:solidFill>
                <a:latin typeface="Arial" charset="0"/>
                <a:ea typeface="ＭＳ Ｐゴシック" charset="-128"/>
              </a:defRPr>
            </a:lvl3pPr>
            <a:lvl4pPr marL="1600200" indent="-228600" defTabSz="996950" eaLnBrk="0" hangingPunct="0">
              <a:spcBef>
                <a:spcPct val="20000"/>
              </a:spcBef>
              <a:buChar char="–"/>
              <a:defRPr kumimoji="1" sz="2200">
                <a:solidFill>
                  <a:schemeClr val="tx1"/>
                </a:solidFill>
                <a:latin typeface="Arial" charset="0"/>
                <a:ea typeface="ＭＳ Ｐゴシック" charset="-128"/>
              </a:defRPr>
            </a:lvl4pPr>
            <a:lvl5pPr marL="2057400" indent="-228600" defTabSz="996950" eaLnBrk="0" hangingPunct="0">
              <a:spcBef>
                <a:spcPct val="20000"/>
              </a:spcBef>
              <a:buChar char="»"/>
              <a:defRPr kumimoji="1" sz="2200">
                <a:solidFill>
                  <a:schemeClr val="tx1"/>
                </a:solidFill>
                <a:latin typeface="Arial" charset="0"/>
                <a:ea typeface="ＭＳ Ｐゴシック" charset="-128"/>
              </a:defRPr>
            </a:lvl5pPr>
            <a:lvl6pPr marL="2514600" indent="-228600" defTabSz="996950" eaLnBrk="0" fontAlgn="base" hangingPunct="0">
              <a:spcBef>
                <a:spcPct val="20000"/>
              </a:spcBef>
              <a:spcAft>
                <a:spcPct val="0"/>
              </a:spcAft>
              <a:buChar char="»"/>
              <a:defRPr kumimoji="1" sz="2200">
                <a:solidFill>
                  <a:schemeClr val="tx1"/>
                </a:solidFill>
                <a:latin typeface="Arial" charset="0"/>
                <a:ea typeface="ＭＳ Ｐゴシック" charset="-128"/>
              </a:defRPr>
            </a:lvl6pPr>
            <a:lvl7pPr marL="2971800" indent="-228600" defTabSz="996950" eaLnBrk="0" fontAlgn="base" hangingPunct="0">
              <a:spcBef>
                <a:spcPct val="20000"/>
              </a:spcBef>
              <a:spcAft>
                <a:spcPct val="0"/>
              </a:spcAft>
              <a:buChar char="»"/>
              <a:defRPr kumimoji="1" sz="2200">
                <a:solidFill>
                  <a:schemeClr val="tx1"/>
                </a:solidFill>
                <a:latin typeface="Arial" charset="0"/>
                <a:ea typeface="ＭＳ Ｐゴシック" charset="-128"/>
              </a:defRPr>
            </a:lvl7pPr>
            <a:lvl8pPr marL="3429000" indent="-228600" defTabSz="996950" eaLnBrk="0" fontAlgn="base" hangingPunct="0">
              <a:spcBef>
                <a:spcPct val="20000"/>
              </a:spcBef>
              <a:spcAft>
                <a:spcPct val="0"/>
              </a:spcAft>
              <a:buChar char="»"/>
              <a:defRPr kumimoji="1" sz="2200">
                <a:solidFill>
                  <a:schemeClr val="tx1"/>
                </a:solidFill>
                <a:latin typeface="Arial" charset="0"/>
                <a:ea typeface="ＭＳ Ｐゴシック" charset="-128"/>
              </a:defRPr>
            </a:lvl8pPr>
            <a:lvl9pPr marL="3886200" indent="-228600" defTabSz="996950" eaLnBrk="0" fontAlgn="base" hangingPunct="0">
              <a:spcBef>
                <a:spcPct val="20000"/>
              </a:spcBef>
              <a:spcAft>
                <a:spcPct val="0"/>
              </a:spcAft>
              <a:buChar char="»"/>
              <a:defRPr kumimoji="1" sz="2200">
                <a:solidFill>
                  <a:schemeClr val="tx1"/>
                </a:solidFill>
                <a:latin typeface="Arial" charset="0"/>
                <a:ea typeface="ＭＳ Ｐゴシック" charset="-128"/>
              </a:defRPr>
            </a:lvl9pPr>
          </a:lstStyle>
          <a:p>
            <a:pPr algn="ctr" defTabSz="809515" eaLnBrk="1" hangingPunct="1">
              <a:spcBef>
                <a:spcPct val="0"/>
              </a:spcBef>
              <a:buNone/>
              <a:defRPr/>
            </a:pPr>
            <a:r>
              <a:rPr lang="ja-JP" altLang="en-US" sz="975"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燃料電池自動車や燃料電池等で利用</a:t>
            </a:r>
            <a:endParaRPr lang="en-US" altLang="ja-JP" sz="975"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09515" eaLnBrk="1" hangingPunct="1">
              <a:spcBef>
                <a:spcPct val="0"/>
              </a:spcBef>
              <a:buNone/>
              <a:defRPr/>
            </a:pPr>
            <a:r>
              <a:rPr lang="ja-JP" altLang="en-US" sz="97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（周南市鼓海）　</a:t>
            </a:r>
            <a:endParaRPr lang="ja-JP" altLang="ja-JP" sz="97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55" name="直線矢印コネクタ 105"/>
          <p:cNvCxnSpPr>
            <a:cxnSpLocks noChangeShapeType="1"/>
          </p:cNvCxnSpPr>
          <p:nvPr/>
        </p:nvCxnSpPr>
        <p:spPr bwMode="auto">
          <a:xfrm>
            <a:off x="3057158" y="3013341"/>
            <a:ext cx="4507198" cy="0"/>
          </a:xfrm>
          <a:prstGeom prst="straightConnector1">
            <a:avLst/>
          </a:prstGeom>
          <a:noFill/>
          <a:ln w="25400" algn="ctr">
            <a:solidFill>
              <a:schemeClr val="bg1">
                <a:lumMod val="50000"/>
              </a:schemeClr>
            </a:solidFill>
            <a:round/>
            <a:headEnd/>
            <a:tailEnd type="triangle" w="lg" len="lg"/>
          </a:ln>
          <a:extLst>
            <a:ext uri="{909E8E84-426E-40DD-AFC4-6F175D3DCCD1}">
              <a14:hiddenFill xmlns:a14="http://schemas.microsoft.com/office/drawing/2010/main">
                <a:noFill/>
              </a14:hiddenFill>
            </a:ext>
          </a:extLst>
        </p:spPr>
      </p:cxnSp>
      <p:sp>
        <p:nvSpPr>
          <p:cNvPr id="56" name="テキスト ボックス 4"/>
          <p:cNvSpPr txBox="1">
            <a:spLocks noChangeArrowheads="1"/>
          </p:cNvSpPr>
          <p:nvPr/>
        </p:nvSpPr>
        <p:spPr bwMode="auto">
          <a:xfrm>
            <a:off x="3049229" y="2849943"/>
            <a:ext cx="3404591" cy="19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500">
                <a:solidFill>
                  <a:schemeClr val="tx1"/>
                </a:solidFill>
                <a:latin typeface="Arial" charset="0"/>
                <a:ea typeface="ＭＳ Ｐゴシック" charset="-128"/>
              </a:defRPr>
            </a:lvl1pPr>
            <a:lvl2pPr marL="742950" indent="-285750">
              <a:defRPr kumimoji="1" sz="3100">
                <a:solidFill>
                  <a:schemeClr val="tx1"/>
                </a:solidFill>
                <a:latin typeface="Arial" charset="0"/>
                <a:ea typeface="ＭＳ Ｐゴシック" charset="-128"/>
              </a:defRPr>
            </a:lvl2pPr>
            <a:lvl3pPr marL="1143000" indent="-228600">
              <a:defRPr kumimoji="1" sz="2600">
                <a:solidFill>
                  <a:schemeClr val="tx1"/>
                </a:solidFill>
                <a:latin typeface="Arial" charset="0"/>
                <a:ea typeface="ＭＳ Ｐゴシック" charset="-128"/>
              </a:defRPr>
            </a:lvl3pPr>
            <a:lvl4pPr marL="1600200" indent="-228600">
              <a:defRPr kumimoji="1" sz="2200">
                <a:solidFill>
                  <a:schemeClr val="tx1"/>
                </a:solidFill>
                <a:latin typeface="Arial" charset="0"/>
                <a:ea typeface="ＭＳ Ｐゴシック" charset="-128"/>
              </a:defRPr>
            </a:lvl4pPr>
            <a:lvl5pPr marL="2057400" indent="-228600">
              <a:defRPr kumimoji="1" sz="2200">
                <a:solidFill>
                  <a:schemeClr val="tx1"/>
                </a:solidFill>
                <a:latin typeface="Arial" charset="0"/>
                <a:ea typeface="ＭＳ Ｐゴシック" charset="-128"/>
              </a:defRPr>
            </a:lvl5pPr>
            <a:lvl6pPr marL="2514600" indent="-228600" eaLnBrk="0" hangingPunct="0">
              <a:defRPr kumimoji="1" sz="2200">
                <a:solidFill>
                  <a:schemeClr val="tx1"/>
                </a:solidFill>
                <a:latin typeface="Arial" charset="0"/>
                <a:ea typeface="ＭＳ Ｐゴシック" charset="-128"/>
              </a:defRPr>
            </a:lvl6pPr>
            <a:lvl7pPr marL="2971800" indent="-228600" eaLnBrk="0" hangingPunct="0">
              <a:defRPr kumimoji="1" sz="2200">
                <a:solidFill>
                  <a:schemeClr val="tx1"/>
                </a:solidFill>
                <a:latin typeface="Arial" charset="0"/>
                <a:ea typeface="ＭＳ Ｐゴシック" charset="-128"/>
              </a:defRPr>
            </a:lvl7pPr>
            <a:lvl8pPr marL="3429000" indent="-228600" eaLnBrk="0" hangingPunct="0">
              <a:defRPr kumimoji="1" sz="2200">
                <a:solidFill>
                  <a:schemeClr val="tx1"/>
                </a:solidFill>
                <a:latin typeface="Arial" charset="0"/>
                <a:ea typeface="ＭＳ Ｐゴシック" charset="-128"/>
              </a:defRPr>
            </a:lvl8pPr>
            <a:lvl9pPr marL="3886200" indent="-228600" eaLnBrk="0" hangingPunct="0">
              <a:defRPr kumimoji="1" sz="2200">
                <a:solidFill>
                  <a:schemeClr val="tx1"/>
                </a:solidFill>
                <a:latin typeface="Arial" charset="0"/>
                <a:ea typeface="ＭＳ Ｐゴシック" charset="-128"/>
              </a:defRPr>
            </a:lvl9pPr>
          </a:lstStyle>
          <a:p>
            <a:pPr algn="ctr" defTabSz="742485">
              <a:lnSpc>
                <a:spcPts val="813"/>
              </a:lnSpc>
              <a:defRPr/>
            </a:pPr>
            <a:r>
              <a:rPr lang="ja-JP" altLang="en-US" sz="97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隣接施設（スポーツクラブ）の純水素燃料電池へ直接供給</a:t>
            </a:r>
            <a:endParaRPr lang="en-US" altLang="ja-JP" sz="97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4" name="直線矢印コネクタ 105"/>
          <p:cNvCxnSpPr>
            <a:cxnSpLocks noChangeShapeType="1"/>
          </p:cNvCxnSpPr>
          <p:nvPr/>
        </p:nvCxnSpPr>
        <p:spPr bwMode="auto">
          <a:xfrm>
            <a:off x="3057152" y="3386166"/>
            <a:ext cx="3479157" cy="0"/>
          </a:xfrm>
          <a:prstGeom prst="straightConnector1">
            <a:avLst/>
          </a:prstGeom>
          <a:noFill/>
          <a:ln w="25400" algn="ctr">
            <a:solidFill>
              <a:schemeClr val="bg1">
                <a:lumMod val="50000"/>
              </a:schemeClr>
            </a:solidFill>
            <a:round/>
            <a:headEnd/>
            <a:tailEnd type="triangle" w="lg" len="lg"/>
          </a:ln>
          <a:extLst>
            <a:ext uri="{909E8E84-426E-40DD-AFC4-6F175D3DCCD1}">
              <a14:hiddenFill xmlns:a14="http://schemas.microsoft.com/office/drawing/2010/main">
                <a:noFill/>
              </a14:hiddenFill>
            </a:ext>
          </a:extLst>
        </p:spPr>
      </p:cxnSp>
      <p:grpSp>
        <p:nvGrpSpPr>
          <p:cNvPr id="29723" name="グループ化 13"/>
          <p:cNvGrpSpPr>
            <a:grpSpLocks/>
          </p:cNvGrpSpPr>
          <p:nvPr/>
        </p:nvGrpSpPr>
        <p:grpSpPr bwMode="auto">
          <a:xfrm>
            <a:off x="4220052" y="3151365"/>
            <a:ext cx="910641" cy="542710"/>
            <a:chOff x="2319840" y="2520606"/>
            <a:chExt cx="1035620" cy="670057"/>
          </a:xfrm>
        </p:grpSpPr>
        <p:pic>
          <p:nvPicPr>
            <p:cNvPr id="29739" name="図 7" descr="画面の領域"/>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74835" y="2520606"/>
              <a:ext cx="801021" cy="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Text Box 11"/>
            <p:cNvSpPr txBox="1">
              <a:spLocks noChangeArrowheads="1"/>
            </p:cNvSpPr>
            <p:nvPr/>
          </p:nvSpPr>
          <p:spPr bwMode="auto">
            <a:xfrm>
              <a:off x="2319840" y="2935862"/>
              <a:ext cx="1035620" cy="254801"/>
            </a:xfrm>
            <a:prstGeom prst="rect">
              <a:avLst/>
            </a:prstGeom>
            <a:noFill/>
            <a:ln>
              <a:noFill/>
            </a:ln>
            <a:extLst/>
          </p:spPr>
          <p:txBody>
            <a:bodyPr lIns="68023" tIns="34012" rIns="68023" bIns="34012">
              <a:spAutoFit/>
            </a:bodyPr>
            <a:lstStyle>
              <a:lvl1pPr defTabSz="996950" eaLnBrk="0" hangingPunct="0">
                <a:spcBef>
                  <a:spcPct val="20000"/>
                </a:spcBef>
                <a:buChar char="•"/>
                <a:defRPr kumimoji="1" sz="3500">
                  <a:solidFill>
                    <a:schemeClr val="tx1"/>
                  </a:solidFill>
                  <a:latin typeface="Arial" charset="0"/>
                  <a:ea typeface="ＭＳ Ｐゴシック" charset="-128"/>
                </a:defRPr>
              </a:lvl1pPr>
              <a:lvl2pPr marL="742950" indent="-285750" defTabSz="996950" eaLnBrk="0" hangingPunct="0">
                <a:spcBef>
                  <a:spcPct val="20000"/>
                </a:spcBef>
                <a:buChar char="–"/>
                <a:defRPr kumimoji="1" sz="3100">
                  <a:solidFill>
                    <a:schemeClr val="tx1"/>
                  </a:solidFill>
                  <a:latin typeface="Arial" charset="0"/>
                  <a:ea typeface="ＭＳ Ｐゴシック" charset="-128"/>
                </a:defRPr>
              </a:lvl2pPr>
              <a:lvl3pPr marL="1143000" indent="-228600" defTabSz="996950" eaLnBrk="0" hangingPunct="0">
                <a:spcBef>
                  <a:spcPct val="20000"/>
                </a:spcBef>
                <a:buChar char="•"/>
                <a:defRPr kumimoji="1" sz="2600">
                  <a:solidFill>
                    <a:schemeClr val="tx1"/>
                  </a:solidFill>
                  <a:latin typeface="Arial" charset="0"/>
                  <a:ea typeface="ＭＳ Ｐゴシック" charset="-128"/>
                </a:defRPr>
              </a:lvl3pPr>
              <a:lvl4pPr marL="1600200" indent="-228600" defTabSz="996950" eaLnBrk="0" hangingPunct="0">
                <a:spcBef>
                  <a:spcPct val="20000"/>
                </a:spcBef>
                <a:buChar char="–"/>
                <a:defRPr kumimoji="1" sz="2200">
                  <a:solidFill>
                    <a:schemeClr val="tx1"/>
                  </a:solidFill>
                  <a:latin typeface="Arial" charset="0"/>
                  <a:ea typeface="ＭＳ Ｐゴシック" charset="-128"/>
                </a:defRPr>
              </a:lvl4pPr>
              <a:lvl5pPr marL="2057400" indent="-228600" defTabSz="996950" eaLnBrk="0" hangingPunct="0">
                <a:spcBef>
                  <a:spcPct val="20000"/>
                </a:spcBef>
                <a:buChar char="»"/>
                <a:defRPr kumimoji="1" sz="2200">
                  <a:solidFill>
                    <a:schemeClr val="tx1"/>
                  </a:solidFill>
                  <a:latin typeface="Arial" charset="0"/>
                  <a:ea typeface="ＭＳ Ｐゴシック" charset="-128"/>
                </a:defRPr>
              </a:lvl5pPr>
              <a:lvl6pPr marL="2514600" indent="-228600" defTabSz="996950" eaLnBrk="0" fontAlgn="base" hangingPunct="0">
                <a:spcBef>
                  <a:spcPct val="20000"/>
                </a:spcBef>
                <a:spcAft>
                  <a:spcPct val="0"/>
                </a:spcAft>
                <a:buChar char="»"/>
                <a:defRPr kumimoji="1" sz="2200">
                  <a:solidFill>
                    <a:schemeClr val="tx1"/>
                  </a:solidFill>
                  <a:latin typeface="Arial" charset="0"/>
                  <a:ea typeface="ＭＳ Ｐゴシック" charset="-128"/>
                </a:defRPr>
              </a:lvl6pPr>
              <a:lvl7pPr marL="2971800" indent="-228600" defTabSz="996950" eaLnBrk="0" fontAlgn="base" hangingPunct="0">
                <a:spcBef>
                  <a:spcPct val="20000"/>
                </a:spcBef>
                <a:spcAft>
                  <a:spcPct val="0"/>
                </a:spcAft>
                <a:buChar char="»"/>
                <a:defRPr kumimoji="1" sz="2200">
                  <a:solidFill>
                    <a:schemeClr val="tx1"/>
                  </a:solidFill>
                  <a:latin typeface="Arial" charset="0"/>
                  <a:ea typeface="ＭＳ Ｐゴシック" charset="-128"/>
                </a:defRPr>
              </a:lvl7pPr>
              <a:lvl8pPr marL="3429000" indent="-228600" defTabSz="996950" eaLnBrk="0" fontAlgn="base" hangingPunct="0">
                <a:spcBef>
                  <a:spcPct val="20000"/>
                </a:spcBef>
                <a:spcAft>
                  <a:spcPct val="0"/>
                </a:spcAft>
                <a:buChar char="»"/>
                <a:defRPr kumimoji="1" sz="2200">
                  <a:solidFill>
                    <a:schemeClr val="tx1"/>
                  </a:solidFill>
                  <a:latin typeface="Arial" charset="0"/>
                  <a:ea typeface="ＭＳ Ｐゴシック" charset="-128"/>
                </a:defRPr>
              </a:lvl8pPr>
              <a:lvl9pPr marL="3886200" indent="-228600" defTabSz="996950" eaLnBrk="0" fontAlgn="base" hangingPunct="0">
                <a:spcBef>
                  <a:spcPct val="20000"/>
                </a:spcBef>
                <a:spcAft>
                  <a:spcPct val="0"/>
                </a:spcAft>
                <a:buChar char="»"/>
                <a:defRPr kumimoji="1" sz="2200">
                  <a:solidFill>
                    <a:schemeClr val="tx1"/>
                  </a:solidFill>
                  <a:latin typeface="Arial" charset="0"/>
                  <a:ea typeface="ＭＳ Ｐゴシック" charset="-128"/>
                </a:defRPr>
              </a:lvl9pPr>
            </a:lstStyle>
            <a:p>
              <a:pPr algn="ctr" defTabSz="809515" eaLnBrk="1" hangingPunct="1">
                <a:spcBef>
                  <a:spcPct val="0"/>
                </a:spcBef>
                <a:buNone/>
                <a:defRPr/>
              </a:pPr>
              <a:r>
                <a:rPr lang="ja-JP" altLang="en-US" sz="895"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カードル</a:t>
              </a:r>
              <a:endParaRPr lang="ja-JP" altLang="ja-JP" sz="895"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29724" name="Picture 3" descr="D:\Temporary Internet Files\Temporary Internet Files\Content.IE5\OYSQUROI\MC900326690[1].wm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47828" y="3671739"/>
            <a:ext cx="1018521" cy="82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25" name="グループ化 89"/>
          <p:cNvGrpSpPr>
            <a:grpSpLocks/>
          </p:cNvGrpSpPr>
          <p:nvPr/>
        </p:nvGrpSpPr>
        <p:grpSpPr bwMode="auto">
          <a:xfrm>
            <a:off x="6514104" y="3679672"/>
            <a:ext cx="953476" cy="845596"/>
            <a:chOff x="7653932" y="4033720"/>
            <a:chExt cx="940657" cy="1075957"/>
          </a:xfrm>
        </p:grpSpPr>
        <p:pic>
          <p:nvPicPr>
            <p:cNvPr id="29737" name="Picture 12" descr="D:\Temporary Internet Files\Temporary Internet Files\Content.IE5\9BNE0AE6\MC900441736[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53932" y="4033720"/>
              <a:ext cx="940657" cy="1075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正方形/長方形 82"/>
            <p:cNvSpPr/>
            <p:nvPr/>
          </p:nvSpPr>
          <p:spPr bwMode="auto">
            <a:xfrm>
              <a:off x="7713903" y="4527890"/>
              <a:ext cx="433495" cy="308304"/>
            </a:xfrm>
            <a:prstGeom prst="rect">
              <a:avLst/>
            </a:prstGeom>
            <a:noFill/>
          </p:spPr>
          <p:txBody>
            <a:bodyPr wrap="none">
              <a:spAutoFit/>
              <a:scene3d>
                <a:camera prst="isometricLeftDown"/>
                <a:lightRig rig="threePt" dir="t"/>
              </a:scene3d>
            </a:bodyPr>
            <a:lstStyle/>
            <a:p>
              <a:pPr algn="ctr" defTabSz="680340">
                <a:defRPr/>
              </a:pPr>
              <a:r>
                <a:rPr lang="en-US" altLang="ja-JP" sz="975" b="1" dirty="0">
                  <a:ln w="17780" cmpd="sng">
                    <a:solidFill>
                      <a:srgbClr val="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メイリオ" panose="020B0604030504040204" pitchFamily="50" charset="-128"/>
                  <a:ea typeface="メイリオ" panose="020B0604030504040204" pitchFamily="50" charset="-128"/>
                  <a:cs typeface="メイリオ" panose="020B0604030504040204" pitchFamily="50" charset="-128"/>
                </a:rPr>
                <a:t>FCV</a:t>
              </a:r>
              <a:endParaRPr lang="ja-JP" altLang="en-US" sz="975" b="1" dirty="0">
                <a:ln w="17780" cmpd="sng">
                  <a:solidFill>
                    <a:srgbClr val="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29726" name="Picture 3" descr="D:\Temporary Internet Files\Temporary Internet Files\Content.IE5\OYSQUROI\MC900326690[1].wm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99672" y="5197929"/>
            <a:ext cx="1020108" cy="8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27" name="グループ化 89"/>
          <p:cNvGrpSpPr>
            <a:grpSpLocks/>
          </p:cNvGrpSpPr>
          <p:nvPr/>
        </p:nvGrpSpPr>
        <p:grpSpPr bwMode="auto">
          <a:xfrm>
            <a:off x="7310512" y="5209039"/>
            <a:ext cx="950301" cy="1002658"/>
            <a:chOff x="7653932" y="4033720"/>
            <a:chExt cx="940657" cy="1075957"/>
          </a:xfrm>
        </p:grpSpPr>
        <p:pic>
          <p:nvPicPr>
            <p:cNvPr id="29735" name="Picture 12" descr="D:\Temporary Internet Files\Temporary Internet Files\Content.IE5\9BNE0AE6\MC900441736[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53932" y="4033720"/>
              <a:ext cx="940657" cy="1075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正方形/長方形 79"/>
            <p:cNvSpPr/>
            <p:nvPr/>
          </p:nvSpPr>
          <p:spPr bwMode="auto">
            <a:xfrm>
              <a:off x="7713180" y="4527891"/>
              <a:ext cx="434943" cy="260009"/>
            </a:xfrm>
            <a:prstGeom prst="rect">
              <a:avLst/>
            </a:prstGeom>
            <a:noFill/>
          </p:spPr>
          <p:txBody>
            <a:bodyPr wrap="none">
              <a:spAutoFit/>
              <a:scene3d>
                <a:camera prst="isometricLeftDown"/>
                <a:lightRig rig="threePt" dir="t"/>
              </a:scene3d>
            </a:bodyPr>
            <a:lstStyle/>
            <a:p>
              <a:pPr algn="ctr" defTabSz="680340">
                <a:defRPr/>
              </a:pPr>
              <a:r>
                <a:rPr lang="en-US" altLang="ja-JP" sz="975" b="1" dirty="0">
                  <a:ln w="17780" cmpd="sng">
                    <a:solidFill>
                      <a:srgbClr val="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メイリオ" panose="020B0604030504040204" pitchFamily="50" charset="-128"/>
                  <a:ea typeface="メイリオ" panose="020B0604030504040204" pitchFamily="50" charset="-128"/>
                  <a:cs typeface="メイリオ" panose="020B0604030504040204" pitchFamily="50" charset="-128"/>
                </a:rPr>
                <a:t>FCV</a:t>
              </a:r>
              <a:endParaRPr lang="ja-JP" altLang="en-US" sz="975" b="1" dirty="0">
                <a:ln w="17780" cmpd="sng">
                  <a:solidFill>
                    <a:srgbClr val="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59" name="正方形/長方形 58"/>
          <p:cNvSpPr/>
          <p:nvPr/>
        </p:nvSpPr>
        <p:spPr>
          <a:xfrm>
            <a:off x="3073026" y="3214831"/>
            <a:ext cx="1191449" cy="431525"/>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defTabSz="742485">
              <a:defRPr/>
            </a:pPr>
            <a:r>
              <a:rPr lang="en-US" altLang="ja-JP" sz="895"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95"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カードル ：</a:t>
            </a:r>
            <a:endParaRPr lang="en-US" altLang="ja-JP" sz="895"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742485">
              <a:defRPr/>
            </a:pPr>
            <a:r>
              <a:rPr lang="ja-JP" altLang="en-US" sz="895"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高圧ガスボンベを</a:t>
            </a:r>
            <a:endParaRPr lang="en-US" altLang="ja-JP" sz="895"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742485">
              <a:defRPr/>
            </a:pPr>
            <a:r>
              <a:rPr lang="ja-JP" altLang="en-US" sz="895"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束ねたもの</a:t>
            </a:r>
            <a:endParaRPr lang="en-US" altLang="ja-JP" sz="895"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Text Box 11"/>
          <p:cNvSpPr txBox="1">
            <a:spLocks noChangeArrowheads="1"/>
          </p:cNvSpPr>
          <p:nvPr/>
        </p:nvSpPr>
        <p:spPr bwMode="auto">
          <a:xfrm>
            <a:off x="6453819" y="3613034"/>
            <a:ext cx="2335302" cy="218682"/>
          </a:xfrm>
          <a:prstGeom prst="rect">
            <a:avLst/>
          </a:prstGeom>
          <a:noFill/>
          <a:ln>
            <a:noFill/>
          </a:ln>
          <a:extLst/>
        </p:spPr>
        <p:txBody>
          <a:bodyPr lIns="68023" tIns="34012" rIns="68023" bIns="34012">
            <a:spAutoFit/>
          </a:bodyPr>
          <a:lstStyle>
            <a:lvl1pPr defTabSz="996950" eaLnBrk="0" hangingPunct="0">
              <a:spcBef>
                <a:spcPct val="20000"/>
              </a:spcBef>
              <a:buChar char="•"/>
              <a:defRPr kumimoji="1" sz="3500">
                <a:solidFill>
                  <a:schemeClr val="tx1"/>
                </a:solidFill>
                <a:latin typeface="Arial" charset="0"/>
                <a:ea typeface="ＭＳ Ｐゴシック" charset="-128"/>
              </a:defRPr>
            </a:lvl1pPr>
            <a:lvl2pPr marL="742950" indent="-285750" defTabSz="996950" eaLnBrk="0" hangingPunct="0">
              <a:spcBef>
                <a:spcPct val="20000"/>
              </a:spcBef>
              <a:buChar char="–"/>
              <a:defRPr kumimoji="1" sz="3100">
                <a:solidFill>
                  <a:schemeClr val="tx1"/>
                </a:solidFill>
                <a:latin typeface="Arial" charset="0"/>
                <a:ea typeface="ＭＳ Ｐゴシック" charset="-128"/>
              </a:defRPr>
            </a:lvl2pPr>
            <a:lvl3pPr marL="1143000" indent="-228600" defTabSz="996950" eaLnBrk="0" hangingPunct="0">
              <a:spcBef>
                <a:spcPct val="20000"/>
              </a:spcBef>
              <a:buChar char="•"/>
              <a:defRPr kumimoji="1" sz="2600">
                <a:solidFill>
                  <a:schemeClr val="tx1"/>
                </a:solidFill>
                <a:latin typeface="Arial" charset="0"/>
                <a:ea typeface="ＭＳ Ｐゴシック" charset="-128"/>
              </a:defRPr>
            </a:lvl3pPr>
            <a:lvl4pPr marL="1600200" indent="-228600" defTabSz="996950" eaLnBrk="0" hangingPunct="0">
              <a:spcBef>
                <a:spcPct val="20000"/>
              </a:spcBef>
              <a:buChar char="–"/>
              <a:defRPr kumimoji="1" sz="2200">
                <a:solidFill>
                  <a:schemeClr val="tx1"/>
                </a:solidFill>
                <a:latin typeface="Arial" charset="0"/>
                <a:ea typeface="ＭＳ Ｐゴシック" charset="-128"/>
              </a:defRPr>
            </a:lvl4pPr>
            <a:lvl5pPr marL="2057400" indent="-228600" defTabSz="996950" eaLnBrk="0" hangingPunct="0">
              <a:spcBef>
                <a:spcPct val="20000"/>
              </a:spcBef>
              <a:buChar char="»"/>
              <a:defRPr kumimoji="1" sz="2200">
                <a:solidFill>
                  <a:schemeClr val="tx1"/>
                </a:solidFill>
                <a:latin typeface="Arial" charset="0"/>
                <a:ea typeface="ＭＳ Ｐゴシック" charset="-128"/>
              </a:defRPr>
            </a:lvl5pPr>
            <a:lvl6pPr marL="2514600" indent="-228600" defTabSz="996950" eaLnBrk="0" fontAlgn="base" hangingPunct="0">
              <a:spcBef>
                <a:spcPct val="20000"/>
              </a:spcBef>
              <a:spcAft>
                <a:spcPct val="0"/>
              </a:spcAft>
              <a:buChar char="»"/>
              <a:defRPr kumimoji="1" sz="2200">
                <a:solidFill>
                  <a:schemeClr val="tx1"/>
                </a:solidFill>
                <a:latin typeface="Arial" charset="0"/>
                <a:ea typeface="ＭＳ Ｐゴシック" charset="-128"/>
              </a:defRPr>
            </a:lvl6pPr>
            <a:lvl7pPr marL="2971800" indent="-228600" defTabSz="996950" eaLnBrk="0" fontAlgn="base" hangingPunct="0">
              <a:spcBef>
                <a:spcPct val="20000"/>
              </a:spcBef>
              <a:spcAft>
                <a:spcPct val="0"/>
              </a:spcAft>
              <a:buChar char="»"/>
              <a:defRPr kumimoji="1" sz="2200">
                <a:solidFill>
                  <a:schemeClr val="tx1"/>
                </a:solidFill>
                <a:latin typeface="Arial" charset="0"/>
                <a:ea typeface="ＭＳ Ｐゴシック" charset="-128"/>
              </a:defRPr>
            </a:lvl7pPr>
            <a:lvl8pPr marL="3429000" indent="-228600" defTabSz="996950" eaLnBrk="0" fontAlgn="base" hangingPunct="0">
              <a:spcBef>
                <a:spcPct val="20000"/>
              </a:spcBef>
              <a:spcAft>
                <a:spcPct val="0"/>
              </a:spcAft>
              <a:buChar char="»"/>
              <a:defRPr kumimoji="1" sz="2200">
                <a:solidFill>
                  <a:schemeClr val="tx1"/>
                </a:solidFill>
                <a:latin typeface="Arial" charset="0"/>
                <a:ea typeface="ＭＳ Ｐゴシック" charset="-128"/>
              </a:defRPr>
            </a:lvl8pPr>
            <a:lvl9pPr marL="3886200" indent="-228600" defTabSz="996950" eaLnBrk="0" fontAlgn="base" hangingPunct="0">
              <a:spcBef>
                <a:spcPct val="20000"/>
              </a:spcBef>
              <a:spcAft>
                <a:spcPct val="0"/>
              </a:spcAft>
              <a:buChar char="»"/>
              <a:defRPr kumimoji="1" sz="2200">
                <a:solidFill>
                  <a:schemeClr val="tx1"/>
                </a:solidFill>
                <a:latin typeface="Arial" charset="0"/>
                <a:ea typeface="ＭＳ Ｐゴシック" charset="-128"/>
              </a:defRPr>
            </a:lvl9pPr>
          </a:lstStyle>
          <a:p>
            <a:pPr defTabSz="809515" eaLnBrk="1" hangingPunct="1">
              <a:spcBef>
                <a:spcPct val="0"/>
              </a:spcBef>
              <a:buNone/>
              <a:defRPr/>
            </a:pPr>
            <a:r>
              <a:rPr lang="ja-JP" altLang="en-US" sz="975"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道の駅 </a:t>
            </a:r>
            <a:r>
              <a:rPr lang="en-US" altLang="ja-JP" sz="975"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3.5kW</a:t>
            </a:r>
            <a:r>
              <a:rPr lang="ja-JP" altLang="en-US" sz="975"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燃料</a:t>
            </a:r>
            <a:r>
              <a:rPr lang="ja-JP" altLang="en-US" sz="97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電池（周南市戸田）</a:t>
            </a:r>
            <a:r>
              <a:rPr lang="ja-JP" altLang="en-US" sz="97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ja-JP" sz="97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973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3058" y="2726196"/>
            <a:ext cx="810693" cy="62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Text Box 11"/>
          <p:cNvSpPr txBox="1">
            <a:spLocks noChangeArrowheads="1"/>
          </p:cNvSpPr>
          <p:nvPr/>
        </p:nvSpPr>
        <p:spPr bwMode="auto">
          <a:xfrm>
            <a:off x="7564355" y="3371887"/>
            <a:ext cx="1450046" cy="218682"/>
          </a:xfrm>
          <a:prstGeom prst="rect">
            <a:avLst/>
          </a:prstGeom>
          <a:noFill/>
          <a:ln>
            <a:noFill/>
          </a:ln>
          <a:extLst/>
        </p:spPr>
        <p:txBody>
          <a:bodyPr lIns="68023" tIns="34012" rIns="68023" bIns="34012">
            <a:spAutoFit/>
          </a:bodyPr>
          <a:lstStyle>
            <a:lvl1pPr defTabSz="996950" eaLnBrk="0" hangingPunct="0">
              <a:spcBef>
                <a:spcPct val="20000"/>
              </a:spcBef>
              <a:buChar char="•"/>
              <a:defRPr kumimoji="1" sz="3500">
                <a:solidFill>
                  <a:schemeClr val="tx1"/>
                </a:solidFill>
                <a:latin typeface="Arial" charset="0"/>
                <a:ea typeface="ＭＳ Ｐゴシック" charset="-128"/>
              </a:defRPr>
            </a:lvl1pPr>
            <a:lvl2pPr marL="742950" indent="-285750" defTabSz="996950" eaLnBrk="0" hangingPunct="0">
              <a:spcBef>
                <a:spcPct val="20000"/>
              </a:spcBef>
              <a:buChar char="–"/>
              <a:defRPr kumimoji="1" sz="3100">
                <a:solidFill>
                  <a:schemeClr val="tx1"/>
                </a:solidFill>
                <a:latin typeface="Arial" charset="0"/>
                <a:ea typeface="ＭＳ Ｐゴシック" charset="-128"/>
              </a:defRPr>
            </a:lvl2pPr>
            <a:lvl3pPr marL="1143000" indent="-228600" defTabSz="996950" eaLnBrk="0" hangingPunct="0">
              <a:spcBef>
                <a:spcPct val="20000"/>
              </a:spcBef>
              <a:buChar char="•"/>
              <a:defRPr kumimoji="1" sz="2600">
                <a:solidFill>
                  <a:schemeClr val="tx1"/>
                </a:solidFill>
                <a:latin typeface="Arial" charset="0"/>
                <a:ea typeface="ＭＳ Ｐゴシック" charset="-128"/>
              </a:defRPr>
            </a:lvl3pPr>
            <a:lvl4pPr marL="1600200" indent="-228600" defTabSz="996950" eaLnBrk="0" hangingPunct="0">
              <a:spcBef>
                <a:spcPct val="20000"/>
              </a:spcBef>
              <a:buChar char="–"/>
              <a:defRPr kumimoji="1" sz="2200">
                <a:solidFill>
                  <a:schemeClr val="tx1"/>
                </a:solidFill>
                <a:latin typeface="Arial" charset="0"/>
                <a:ea typeface="ＭＳ Ｐゴシック" charset="-128"/>
              </a:defRPr>
            </a:lvl4pPr>
            <a:lvl5pPr marL="2057400" indent="-228600" defTabSz="996950" eaLnBrk="0" hangingPunct="0">
              <a:spcBef>
                <a:spcPct val="20000"/>
              </a:spcBef>
              <a:buChar char="»"/>
              <a:defRPr kumimoji="1" sz="2200">
                <a:solidFill>
                  <a:schemeClr val="tx1"/>
                </a:solidFill>
                <a:latin typeface="Arial" charset="0"/>
                <a:ea typeface="ＭＳ Ｐゴシック" charset="-128"/>
              </a:defRPr>
            </a:lvl5pPr>
            <a:lvl6pPr marL="2514600" indent="-228600" defTabSz="996950" eaLnBrk="0" fontAlgn="base" hangingPunct="0">
              <a:spcBef>
                <a:spcPct val="20000"/>
              </a:spcBef>
              <a:spcAft>
                <a:spcPct val="0"/>
              </a:spcAft>
              <a:buChar char="»"/>
              <a:defRPr kumimoji="1" sz="2200">
                <a:solidFill>
                  <a:schemeClr val="tx1"/>
                </a:solidFill>
                <a:latin typeface="Arial" charset="0"/>
                <a:ea typeface="ＭＳ Ｐゴシック" charset="-128"/>
              </a:defRPr>
            </a:lvl6pPr>
            <a:lvl7pPr marL="2971800" indent="-228600" defTabSz="996950" eaLnBrk="0" fontAlgn="base" hangingPunct="0">
              <a:spcBef>
                <a:spcPct val="20000"/>
              </a:spcBef>
              <a:spcAft>
                <a:spcPct val="0"/>
              </a:spcAft>
              <a:buChar char="»"/>
              <a:defRPr kumimoji="1" sz="2200">
                <a:solidFill>
                  <a:schemeClr val="tx1"/>
                </a:solidFill>
                <a:latin typeface="Arial" charset="0"/>
                <a:ea typeface="ＭＳ Ｐゴシック" charset="-128"/>
              </a:defRPr>
            </a:lvl7pPr>
            <a:lvl8pPr marL="3429000" indent="-228600" defTabSz="996950" eaLnBrk="0" fontAlgn="base" hangingPunct="0">
              <a:spcBef>
                <a:spcPct val="20000"/>
              </a:spcBef>
              <a:spcAft>
                <a:spcPct val="0"/>
              </a:spcAft>
              <a:buChar char="»"/>
              <a:defRPr kumimoji="1" sz="2200">
                <a:solidFill>
                  <a:schemeClr val="tx1"/>
                </a:solidFill>
                <a:latin typeface="Arial" charset="0"/>
                <a:ea typeface="ＭＳ Ｐゴシック" charset="-128"/>
              </a:defRPr>
            </a:lvl8pPr>
            <a:lvl9pPr marL="3886200" indent="-228600" defTabSz="996950" eaLnBrk="0" fontAlgn="base" hangingPunct="0">
              <a:spcBef>
                <a:spcPct val="20000"/>
              </a:spcBef>
              <a:spcAft>
                <a:spcPct val="0"/>
              </a:spcAft>
              <a:buChar char="»"/>
              <a:defRPr kumimoji="1" sz="2200">
                <a:solidFill>
                  <a:schemeClr val="tx1"/>
                </a:solidFill>
                <a:latin typeface="Arial" charset="0"/>
                <a:ea typeface="ＭＳ Ｐゴシック" charset="-128"/>
              </a:defRPr>
            </a:lvl9pPr>
          </a:lstStyle>
          <a:p>
            <a:pPr defTabSz="809515" eaLnBrk="1" hangingPunct="1">
              <a:spcBef>
                <a:spcPct val="0"/>
              </a:spcBef>
              <a:buNone/>
              <a:defRPr/>
            </a:pPr>
            <a:r>
              <a:rPr lang="en-US" altLang="ja-JP" sz="975"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100kW</a:t>
            </a:r>
            <a:r>
              <a:rPr lang="ja-JP" altLang="en-US" sz="975"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燃料電池　</a:t>
            </a:r>
            <a:endParaRPr lang="ja-JP" altLang="ja-JP" sz="975"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9732" name="Picture 45" descr="\\172.20.1.191\nas14002_01\1.企業立地担当\11.水素\☆写真\280610_道の駅FC\FC01.JPG"/>
          <p:cNvPicPr>
            <a:picLocks noChangeAspect="1" noChangeArrowheads="1"/>
          </p:cNvPicPr>
          <p:nvPr/>
        </p:nvPicPr>
        <p:blipFill>
          <a:blip r:embed="rId12">
            <a:extLst>
              <a:ext uri="{28A0092B-C50C-407E-A947-70E740481C1C}">
                <a14:useLocalDpi xmlns:a14="http://schemas.microsoft.com/office/drawing/2010/main" val="0"/>
              </a:ext>
            </a:extLst>
          </a:blip>
          <a:srcRect l="9892" t="19052" r="22459"/>
          <a:stretch>
            <a:fillRect/>
          </a:stretch>
        </p:blipFill>
        <p:spPr bwMode="auto">
          <a:xfrm>
            <a:off x="6596603" y="3043494"/>
            <a:ext cx="628248" cy="564788"/>
          </a:xfrm>
          <a:prstGeom prst="rect">
            <a:avLst/>
          </a:prstGeom>
          <a:noFill/>
          <a:ln w="9525">
            <a:solidFill>
              <a:srgbClr val="0066CC"/>
            </a:solidFill>
            <a:miter lim="800000"/>
            <a:headEnd/>
            <a:tailEnd/>
          </a:ln>
          <a:extLst>
            <a:ext uri="{909E8E84-426E-40DD-AFC4-6F175D3DCCD1}">
              <a14:hiddenFill xmlns:a14="http://schemas.microsoft.com/office/drawing/2010/main">
                <a:solidFill>
                  <a:srgbClr val="FFFFFF"/>
                </a:solidFill>
              </a14:hiddenFill>
            </a:ext>
          </a:extLst>
        </p:spPr>
      </p:pic>
      <p:sp>
        <p:nvSpPr>
          <p:cNvPr id="71" name="正方形/長方形 70"/>
          <p:cNvSpPr/>
          <p:nvPr/>
        </p:nvSpPr>
        <p:spPr>
          <a:xfrm>
            <a:off x="7819780" y="2215349"/>
            <a:ext cx="1662634" cy="475944"/>
          </a:xfrm>
          <a:prstGeom prst="rect">
            <a:avLst/>
          </a:prstGeom>
          <a:solidFill>
            <a:schemeClr val="bg1"/>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485">
              <a:defRPr/>
            </a:pPr>
            <a:r>
              <a:rPr lang="ja-JP" altLang="en-US" sz="97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周南スイミングクラブ</a:t>
            </a:r>
            <a:endParaRPr lang="en-US" altLang="ja-JP" sz="97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742485">
              <a:defRPr/>
            </a:pPr>
            <a:r>
              <a:rPr lang="ja-JP" altLang="en-US" sz="97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実証開始式：開催場所</a:t>
            </a:r>
            <a:endParaRPr lang="en-US" altLang="ja-JP" sz="97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742485">
              <a:defRPr/>
            </a:pPr>
            <a:r>
              <a:rPr lang="ja-JP" altLang="en-US" sz="97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（周南市江口）</a:t>
            </a:r>
            <a:endParaRPr lang="ja-JP" altLang="ja-JP" sz="97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734" name="テキスト ボックス 42"/>
          <p:cNvSpPr txBox="1">
            <a:spLocks noChangeArrowheads="1"/>
          </p:cNvSpPr>
          <p:nvPr/>
        </p:nvSpPr>
        <p:spPr bwMode="auto">
          <a:xfrm>
            <a:off x="360138" y="164025"/>
            <a:ext cx="9560144" cy="63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08" tIns="42153" rIns="84308" bIns="42153">
            <a:spAutoFit/>
          </a:bodyPr>
          <a:lstStyle>
            <a:lvl1pPr>
              <a:lnSpc>
                <a:spcPct val="90000"/>
              </a:lnSpc>
              <a:spcBef>
                <a:spcPts val="813"/>
              </a:spcBef>
              <a:buFont typeface="Arial" panose="020B0604020202020204" pitchFamily="34" charset="0"/>
              <a:buChar char="•"/>
              <a:defRPr kumimoji="1" sz="22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400"/>
              </a:spcBef>
              <a:buFont typeface="Arial" panose="020B0604020202020204" pitchFamily="34" charset="0"/>
              <a:buChar char="•"/>
              <a:defRPr kumimoji="1" sz="1900">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400"/>
              </a:spcBef>
              <a:buFont typeface="Arial" panose="020B0604020202020204" pitchFamily="34" charset="0"/>
              <a:buChar char="•"/>
              <a:defRPr kumimoji="1" sz="16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400"/>
              </a:spcBef>
              <a:buFont typeface="Arial" panose="020B0604020202020204" pitchFamily="34" charset="0"/>
              <a:buChar char="•"/>
              <a:defRPr kumimoji="1" sz="14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400"/>
              </a:spcBef>
              <a:buFont typeface="Arial" panose="020B0604020202020204" pitchFamily="34" charset="0"/>
              <a:buChar char="•"/>
              <a:defRPr kumimoji="1" sz="14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400"/>
              </a:spcBef>
              <a:spcAft>
                <a:spcPct val="0"/>
              </a:spcAft>
              <a:buFont typeface="Arial" panose="020B0604020202020204" pitchFamily="34" charset="0"/>
              <a:buChar char="•"/>
              <a:defRPr kumimoji="1" sz="14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400"/>
              </a:spcBef>
              <a:spcAft>
                <a:spcPct val="0"/>
              </a:spcAft>
              <a:buFont typeface="Arial" panose="020B0604020202020204" pitchFamily="34" charset="0"/>
              <a:buChar char="•"/>
              <a:defRPr kumimoji="1" sz="14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400"/>
              </a:spcBef>
              <a:spcAft>
                <a:spcPct val="0"/>
              </a:spcAft>
              <a:buFont typeface="Arial" panose="020B0604020202020204" pitchFamily="34" charset="0"/>
              <a:buChar char="•"/>
              <a:defRPr kumimoji="1" sz="14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400"/>
              </a:spcBef>
              <a:spcAft>
                <a:spcPct val="0"/>
              </a:spcAft>
              <a:buFont typeface="Arial" panose="020B0604020202020204" pitchFamily="34" charset="0"/>
              <a:buChar char="•"/>
              <a:defRPr kumimoji="1" sz="1400">
                <a:solidFill>
                  <a:schemeClr val="tx1"/>
                </a:solidFill>
                <a:latin typeface="游ゴシック" panose="020B0400000000000000" pitchFamily="50" charset="-128"/>
                <a:ea typeface="游ゴシック" panose="020B0400000000000000" pitchFamily="50" charset="-128"/>
              </a:defRPr>
            </a:lvl9pPr>
          </a:lstStyle>
          <a:p>
            <a:pPr eaLnBrk="1" hangingPunct="1">
              <a:lnSpc>
                <a:spcPct val="100000"/>
              </a:lnSpc>
              <a:spcBef>
                <a:spcPct val="0"/>
              </a:spcBef>
              <a:buFontTx/>
              <a:buNone/>
            </a:pPr>
            <a:r>
              <a:rPr lang="ja-JP" altLang="en-US" sz="1798"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苛性ソーダ由来の未利用な高純度副生水素を活用した地産地消・地域間連携モデルの構築</a:t>
            </a:r>
            <a:endParaRPr lang="en-US" altLang="ja-JP" sz="1798"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lnSpc>
                <a:spcPct val="100000"/>
              </a:lnSpc>
              <a:spcBef>
                <a:spcPct val="0"/>
              </a:spcBef>
              <a:buFontTx/>
              <a:buNone/>
            </a:pPr>
            <a:r>
              <a:rPr lang="ja-JP" altLang="en-US" sz="1798"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－代表事業者：株式会社トクヤマ（</a:t>
            </a:r>
            <a:r>
              <a:rPr lang="en-US" altLang="ja-JP" sz="1798"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H27</a:t>
            </a:r>
            <a:r>
              <a:rPr lang="ja-JP" altLang="en-US" sz="1798"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798"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H31</a:t>
            </a:r>
            <a:r>
              <a:rPr lang="ja-JP" altLang="en-US" sz="1798"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年度）</a:t>
            </a:r>
            <a:r>
              <a:rPr lang="en-US" altLang="ja-JP" sz="1798"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798"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山口県周南市、下関市</a:t>
            </a:r>
            <a:r>
              <a:rPr lang="en-US" altLang="ja-JP" sz="1798"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54" name="テキスト ボックス 53"/>
          <p:cNvSpPr txBox="1"/>
          <p:nvPr/>
        </p:nvSpPr>
        <p:spPr>
          <a:xfrm>
            <a:off x="9215658" y="6524351"/>
            <a:ext cx="630730" cy="369214"/>
          </a:xfrm>
          <a:prstGeom prst="rect">
            <a:avLst/>
          </a:prstGeom>
          <a:noFill/>
        </p:spPr>
        <p:txBody>
          <a:bodyPr wrap="square" rtlCol="0">
            <a:spAutoFit/>
          </a:bodyPr>
          <a:lstStyle/>
          <a:p>
            <a:pPr algn="ctr">
              <a:defRPr/>
            </a:pPr>
            <a:r>
              <a:rPr kumimoji="0" lang="en-US" altLang="ja-JP" b="1" kern="0" dirty="0">
                <a:solidFill>
                  <a:prstClr val="white">
                    <a:lumMod val="50000"/>
                  </a:prstClr>
                </a:solidFill>
                <a:latin typeface="メイリオ" panose="020B0604030504040204" pitchFamily="50" charset="-128"/>
                <a:ea typeface="メイリオ" panose="020B0604030504040204" pitchFamily="50" charset="-128"/>
                <a:cs typeface="メイリオ" panose="020B0604030504040204" pitchFamily="50" charset="-128"/>
              </a:rPr>
              <a:t>7</a:t>
            </a:r>
            <a:endParaRPr kumimoji="0" lang="ja-JP" altLang="en-US" b="1" kern="0" dirty="0">
              <a:solidFill>
                <a:prstClr val="white">
                  <a:lumMod val="50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767666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テキスト ボックス 42"/>
          <p:cNvSpPr txBox="1">
            <a:spLocks noChangeArrowheads="1"/>
          </p:cNvSpPr>
          <p:nvPr/>
        </p:nvSpPr>
        <p:spPr bwMode="auto">
          <a:xfrm>
            <a:off x="377591" y="143402"/>
            <a:ext cx="9558556" cy="63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08" tIns="42153" rIns="84308" bIns="42153">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eaLnBrk="1" hangingPunct="1">
              <a:spcBef>
                <a:spcPct val="0"/>
              </a:spcBef>
              <a:buFontTx/>
              <a:buNone/>
            </a:pPr>
            <a:r>
              <a:rPr lang="ja-JP" altLang="en-US" sz="1798" b="1">
                <a:solidFill>
                  <a:srgbClr val="000000"/>
                </a:solidFill>
                <a:latin typeface="メイリオ" panose="020B0604030504040204" pitchFamily="50" charset="-128"/>
              </a:rPr>
              <a:t>使用済プラスチック由来低炭素水素を活用した地域循環型水素地産地消モデル実証事業</a:t>
            </a:r>
            <a:endParaRPr lang="en-US" altLang="ja-JP" sz="1798" b="1">
              <a:solidFill>
                <a:srgbClr val="000000"/>
              </a:solidFill>
              <a:latin typeface="メイリオ" panose="020B0604030504040204" pitchFamily="50" charset="-128"/>
            </a:endParaRPr>
          </a:p>
          <a:p>
            <a:pPr eaLnBrk="1" hangingPunct="1">
              <a:spcBef>
                <a:spcPct val="0"/>
              </a:spcBef>
              <a:buFontTx/>
              <a:buNone/>
            </a:pPr>
            <a:r>
              <a:rPr lang="ja-JP" altLang="en-US" sz="1798" b="1">
                <a:solidFill>
                  <a:srgbClr val="000000"/>
                </a:solidFill>
                <a:latin typeface="メイリオ" panose="020B0604030504040204" pitchFamily="50" charset="-128"/>
              </a:rPr>
              <a:t>－代表事業者：昭和電工株式会社（</a:t>
            </a:r>
            <a:r>
              <a:rPr lang="en-US" altLang="ja-JP" sz="1798" b="1">
                <a:solidFill>
                  <a:srgbClr val="000000"/>
                </a:solidFill>
                <a:latin typeface="メイリオ" panose="020B0604030504040204" pitchFamily="50" charset="-128"/>
              </a:rPr>
              <a:t>H27</a:t>
            </a:r>
            <a:r>
              <a:rPr lang="ja-JP" altLang="en-US" sz="1798" b="1">
                <a:solidFill>
                  <a:srgbClr val="000000"/>
                </a:solidFill>
                <a:latin typeface="メイリオ" panose="020B0604030504040204" pitchFamily="50" charset="-128"/>
              </a:rPr>
              <a:t>～</a:t>
            </a:r>
            <a:r>
              <a:rPr lang="en-US" altLang="ja-JP" sz="1798" b="1">
                <a:solidFill>
                  <a:srgbClr val="000000"/>
                </a:solidFill>
                <a:latin typeface="メイリオ" panose="020B0604030504040204" pitchFamily="50" charset="-128"/>
              </a:rPr>
              <a:t>H31</a:t>
            </a:r>
            <a:r>
              <a:rPr lang="ja-JP" altLang="en-US" sz="1798" b="1">
                <a:solidFill>
                  <a:srgbClr val="000000"/>
                </a:solidFill>
                <a:latin typeface="メイリオ" panose="020B0604030504040204" pitchFamily="50" charset="-128"/>
              </a:rPr>
              <a:t>年度）</a:t>
            </a:r>
            <a:r>
              <a:rPr lang="en-US" altLang="ja-JP" sz="1798" b="1">
                <a:solidFill>
                  <a:srgbClr val="000000"/>
                </a:solidFill>
                <a:latin typeface="メイリオ" panose="020B0604030504040204" pitchFamily="50" charset="-128"/>
              </a:rPr>
              <a:t>【</a:t>
            </a:r>
            <a:r>
              <a:rPr lang="ja-JP" altLang="en-US" sz="1798" b="1">
                <a:solidFill>
                  <a:srgbClr val="000000"/>
                </a:solidFill>
                <a:latin typeface="メイリオ" panose="020B0604030504040204" pitchFamily="50" charset="-128"/>
              </a:rPr>
              <a:t>川崎市</a:t>
            </a:r>
            <a:r>
              <a:rPr lang="en-US" altLang="ja-JP" sz="1798" b="1">
                <a:solidFill>
                  <a:srgbClr val="000000"/>
                </a:solidFill>
                <a:latin typeface="メイリオ" panose="020B0604030504040204" pitchFamily="50" charset="-128"/>
              </a:rPr>
              <a:t>】</a:t>
            </a:r>
          </a:p>
        </p:txBody>
      </p:sp>
      <p:grpSp>
        <p:nvGrpSpPr>
          <p:cNvPr id="31747" name="グループ化 18"/>
          <p:cNvGrpSpPr>
            <a:grpSpLocks/>
          </p:cNvGrpSpPr>
          <p:nvPr/>
        </p:nvGrpSpPr>
        <p:grpSpPr bwMode="auto">
          <a:xfrm>
            <a:off x="518786" y="828763"/>
            <a:ext cx="8917620" cy="991211"/>
            <a:chOff x="129688" y="783829"/>
            <a:chExt cx="10015209" cy="901765"/>
          </a:xfrm>
        </p:grpSpPr>
        <p:sp>
          <p:nvSpPr>
            <p:cNvPr id="31751" name="テキスト ボックス 43"/>
            <p:cNvSpPr txBox="1">
              <a:spLocks noChangeArrowheads="1"/>
            </p:cNvSpPr>
            <p:nvPr/>
          </p:nvSpPr>
          <p:spPr bwMode="auto">
            <a:xfrm>
              <a:off x="129688" y="845622"/>
              <a:ext cx="10015209" cy="839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5" tIns="46022" rIns="92045" bIns="46022" anchor="ctr">
              <a:spAutoFit/>
            </a:bodyPr>
            <a:lstStyle>
              <a:lvl1pPr marL="263525" indent="-263525">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just" eaLnBrk="1" hangingPunct="1">
                <a:spcBef>
                  <a:spcPct val="0"/>
                </a:spcBef>
              </a:pPr>
              <a:r>
                <a:rPr lang="ja-JP" altLang="en-US" sz="1798" dirty="0">
                  <a:solidFill>
                    <a:srgbClr val="000000"/>
                  </a:solidFill>
                  <a:latin typeface="メイリオ" panose="020B0604030504040204" pitchFamily="50" charset="-128"/>
                </a:rPr>
                <a:t>使用済プラスチックをリサイクルする過程で得られる水素を精製し、パイプラインで輸送し、業務施設や研究施設の定置用燃料電池等で利用する実証を行う。平成</a:t>
              </a:r>
              <a:r>
                <a:rPr lang="en-US" altLang="ja-JP" sz="1798" dirty="0">
                  <a:solidFill>
                    <a:srgbClr val="000000"/>
                  </a:solidFill>
                  <a:latin typeface="メイリオ" panose="020B0604030504040204" pitchFamily="50" charset="-128"/>
                </a:rPr>
                <a:t>30</a:t>
              </a:r>
              <a:r>
                <a:rPr lang="ja-JP" altLang="en-US" sz="1798" dirty="0">
                  <a:solidFill>
                    <a:srgbClr val="000000"/>
                  </a:solidFill>
                  <a:latin typeface="メイリオ" panose="020B0604030504040204" pitchFamily="50" charset="-128"/>
                </a:rPr>
                <a:t>年６月目途に稼働予定。</a:t>
              </a:r>
            </a:p>
          </p:txBody>
        </p:sp>
        <p:sp>
          <p:nvSpPr>
            <p:cNvPr id="2" name="正方形/長方形 1"/>
            <p:cNvSpPr/>
            <p:nvPr/>
          </p:nvSpPr>
          <p:spPr>
            <a:xfrm>
              <a:off x="129688" y="783829"/>
              <a:ext cx="10015209" cy="874651"/>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263525" indent="-263525">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Char char="•"/>
                <a:defRPr/>
              </a:pPr>
              <a:endParaRPr lang="ja-JP" altLang="en-US">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29" name="Rectangle 13"/>
          <p:cNvSpPr>
            <a:spLocks noChangeArrowheads="1"/>
          </p:cNvSpPr>
          <p:nvPr/>
        </p:nvSpPr>
        <p:spPr bwMode="auto">
          <a:xfrm>
            <a:off x="966176" y="2067805"/>
            <a:ext cx="1527783" cy="298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308" tIns="42153" rIns="84308" bIns="42153">
            <a:spAutoFit/>
          </a:bodyPr>
          <a:lstStyle/>
          <a:p>
            <a:pPr eaLnBrk="1" hangingPunct="1">
              <a:defRPr/>
            </a:pPr>
            <a:r>
              <a:rPr lang="ja-JP" altLang="en-US" sz="1385"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＜イメージ図＞</a:t>
            </a:r>
          </a:p>
        </p:txBody>
      </p:sp>
      <p:pic>
        <p:nvPicPr>
          <p:cNvPr id="317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595" y="1974197"/>
            <a:ext cx="5557449" cy="4648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9215658" y="6524351"/>
            <a:ext cx="630730" cy="369214"/>
          </a:xfrm>
          <a:prstGeom prst="rect">
            <a:avLst/>
          </a:prstGeom>
          <a:noFill/>
        </p:spPr>
        <p:txBody>
          <a:bodyPr wrap="square" rtlCol="0">
            <a:spAutoFit/>
          </a:bodyPr>
          <a:lstStyle/>
          <a:p>
            <a:pPr algn="ctr">
              <a:defRPr/>
            </a:pPr>
            <a:r>
              <a:rPr kumimoji="0" lang="en-US" altLang="ja-JP" b="1" kern="0" dirty="0">
                <a:solidFill>
                  <a:prstClr val="white">
                    <a:lumMod val="50000"/>
                  </a:prstClr>
                </a:solidFill>
                <a:latin typeface="メイリオ" panose="020B0604030504040204" pitchFamily="50" charset="-128"/>
                <a:ea typeface="メイリオ" panose="020B0604030504040204" pitchFamily="50" charset="-128"/>
                <a:cs typeface="メイリオ" panose="020B0604030504040204" pitchFamily="50" charset="-128"/>
              </a:rPr>
              <a:t>8</a:t>
            </a:r>
            <a:endParaRPr kumimoji="0" lang="ja-JP" altLang="en-US" b="1" kern="0" dirty="0">
              <a:solidFill>
                <a:prstClr val="white">
                  <a:lumMod val="50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685656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テキスト ボックス 42"/>
          <p:cNvSpPr txBox="1">
            <a:spLocks noChangeArrowheads="1"/>
          </p:cNvSpPr>
          <p:nvPr/>
        </p:nvSpPr>
        <p:spPr bwMode="auto">
          <a:xfrm>
            <a:off x="415667" y="46621"/>
            <a:ext cx="9558556" cy="91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08" tIns="42153" rIns="84308" bIns="42153">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eaLnBrk="1" hangingPunct="1">
              <a:spcBef>
                <a:spcPct val="0"/>
              </a:spcBef>
              <a:buFontTx/>
              <a:buNone/>
            </a:pPr>
            <a:r>
              <a:rPr lang="ja-JP" altLang="en-US" sz="1798" b="1" dirty="0">
                <a:solidFill>
                  <a:srgbClr val="000000"/>
                </a:solidFill>
                <a:latin typeface="メイリオ" panose="020B0604030504040204" pitchFamily="50" charset="-128"/>
              </a:rPr>
              <a:t>小水力由来の再エネ水素の導入拡大と北海道の地域特性に適した水素活用モデルの</a:t>
            </a:r>
            <a:endParaRPr lang="en-US" altLang="ja-JP" sz="1798" b="1" dirty="0">
              <a:solidFill>
                <a:srgbClr val="000000"/>
              </a:solidFill>
              <a:latin typeface="メイリオ" panose="020B0604030504040204" pitchFamily="50" charset="-128"/>
            </a:endParaRPr>
          </a:p>
          <a:p>
            <a:pPr eaLnBrk="1" hangingPunct="1">
              <a:spcBef>
                <a:spcPct val="0"/>
              </a:spcBef>
              <a:buFontTx/>
              <a:buNone/>
            </a:pPr>
            <a:r>
              <a:rPr lang="ja-JP" altLang="en-US" sz="1798" b="1" dirty="0">
                <a:solidFill>
                  <a:srgbClr val="000000"/>
                </a:solidFill>
                <a:latin typeface="メイリオ" panose="020B0604030504040204" pitchFamily="50" charset="-128"/>
              </a:rPr>
              <a:t>構築実証</a:t>
            </a:r>
            <a:endParaRPr lang="en-US" altLang="ja-JP" sz="1798" b="1" dirty="0">
              <a:solidFill>
                <a:srgbClr val="000000"/>
              </a:solidFill>
              <a:latin typeface="メイリオ" panose="020B0604030504040204" pitchFamily="50" charset="-128"/>
            </a:endParaRPr>
          </a:p>
          <a:p>
            <a:pPr eaLnBrk="1" hangingPunct="1">
              <a:spcBef>
                <a:spcPct val="0"/>
              </a:spcBef>
              <a:buFontTx/>
              <a:buNone/>
            </a:pPr>
            <a:r>
              <a:rPr lang="ja-JP" altLang="en-US" sz="1798" b="1" dirty="0">
                <a:solidFill>
                  <a:srgbClr val="000000"/>
                </a:solidFill>
                <a:latin typeface="メイリオ" panose="020B0604030504040204" pitchFamily="50" charset="-128"/>
              </a:rPr>
              <a:t>－代表事業者：株式会社 東芝（</a:t>
            </a:r>
            <a:r>
              <a:rPr lang="en-US" altLang="ja-JP" sz="1798" b="1" dirty="0">
                <a:solidFill>
                  <a:srgbClr val="000000"/>
                </a:solidFill>
                <a:latin typeface="メイリオ" panose="020B0604030504040204" pitchFamily="50" charset="-128"/>
              </a:rPr>
              <a:t>H27</a:t>
            </a:r>
            <a:r>
              <a:rPr lang="ja-JP" altLang="en-US" sz="1798" b="1" dirty="0">
                <a:solidFill>
                  <a:srgbClr val="000000"/>
                </a:solidFill>
                <a:latin typeface="メイリオ" panose="020B0604030504040204" pitchFamily="50" charset="-128"/>
              </a:rPr>
              <a:t>～</a:t>
            </a:r>
            <a:r>
              <a:rPr lang="en-US" altLang="ja-JP" sz="1798" b="1" dirty="0">
                <a:solidFill>
                  <a:srgbClr val="000000"/>
                </a:solidFill>
                <a:latin typeface="メイリオ" panose="020B0604030504040204" pitchFamily="50" charset="-128"/>
              </a:rPr>
              <a:t>H31</a:t>
            </a:r>
            <a:r>
              <a:rPr lang="ja-JP" altLang="en-US" sz="1798" b="1" dirty="0">
                <a:solidFill>
                  <a:srgbClr val="000000"/>
                </a:solidFill>
                <a:latin typeface="メイリオ" panose="020B0604030504040204" pitchFamily="50" charset="-128"/>
              </a:rPr>
              <a:t>年度）</a:t>
            </a:r>
            <a:r>
              <a:rPr lang="en-US" altLang="ja-JP" sz="1798" b="1" dirty="0">
                <a:solidFill>
                  <a:srgbClr val="000000"/>
                </a:solidFill>
                <a:latin typeface="メイリオ" panose="020B0604030504040204" pitchFamily="50" charset="-128"/>
              </a:rPr>
              <a:t>【</a:t>
            </a:r>
            <a:r>
              <a:rPr lang="ja-JP" altLang="en-US" sz="1798" b="1" dirty="0">
                <a:solidFill>
                  <a:srgbClr val="000000"/>
                </a:solidFill>
                <a:latin typeface="メイリオ" panose="020B0604030504040204" pitchFamily="50" charset="-128"/>
              </a:rPr>
              <a:t>北海道釧路市、白糠町</a:t>
            </a:r>
            <a:r>
              <a:rPr lang="en-US" altLang="ja-JP" sz="1798" b="1" dirty="0">
                <a:solidFill>
                  <a:srgbClr val="000000"/>
                </a:solidFill>
                <a:latin typeface="メイリオ" panose="020B0604030504040204" pitchFamily="50" charset="-128"/>
              </a:rPr>
              <a:t>】</a:t>
            </a:r>
          </a:p>
        </p:txBody>
      </p:sp>
      <p:grpSp>
        <p:nvGrpSpPr>
          <p:cNvPr id="33795" name="グループ化 18"/>
          <p:cNvGrpSpPr>
            <a:grpSpLocks/>
          </p:cNvGrpSpPr>
          <p:nvPr/>
        </p:nvGrpSpPr>
        <p:grpSpPr bwMode="auto">
          <a:xfrm>
            <a:off x="456914" y="935053"/>
            <a:ext cx="9015980" cy="941742"/>
            <a:chOff x="129688" y="891295"/>
            <a:chExt cx="10125447" cy="1071327"/>
          </a:xfrm>
        </p:grpSpPr>
        <p:sp>
          <p:nvSpPr>
            <p:cNvPr id="33895" name="テキスト ボックス 43"/>
            <p:cNvSpPr txBox="1">
              <a:spLocks noChangeArrowheads="1"/>
            </p:cNvSpPr>
            <p:nvPr/>
          </p:nvSpPr>
          <p:spPr bwMode="auto">
            <a:xfrm>
              <a:off x="239925" y="912287"/>
              <a:ext cx="10015210" cy="1050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5" tIns="46022" rIns="92045" bIns="46022">
              <a:spAutoFit/>
            </a:bodyPr>
            <a:lstStyle>
              <a:lvl1pPr marL="241300" indent="-241300">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eaLnBrk="1" hangingPunct="1">
                <a:spcBef>
                  <a:spcPct val="0"/>
                </a:spcBef>
              </a:pPr>
              <a:r>
                <a:rPr lang="ja-JP" altLang="en-US" sz="1798">
                  <a:solidFill>
                    <a:srgbClr val="000000"/>
                  </a:solidFill>
                  <a:latin typeface="メイリオ" panose="020B0604030504040204" pitchFamily="50" charset="-128"/>
                </a:rPr>
                <a:t>小水力発電により製造した水素を、高圧水素トレーラーや高圧水素カードルにより輸送し、地域内の酪農施設や温水プールの定置用燃料電池や燃料電池自動車等で利用する。平成</a:t>
              </a:r>
              <a:r>
                <a:rPr lang="en-US" altLang="ja-JP" sz="1798">
                  <a:solidFill>
                    <a:srgbClr val="000000"/>
                  </a:solidFill>
                  <a:latin typeface="メイリオ" panose="020B0604030504040204" pitchFamily="50" charset="-128"/>
                </a:rPr>
                <a:t>30</a:t>
              </a:r>
              <a:r>
                <a:rPr lang="ja-JP" altLang="en-US" sz="1798">
                  <a:solidFill>
                    <a:srgbClr val="000000"/>
                  </a:solidFill>
                  <a:latin typeface="メイリオ" panose="020B0604030504040204" pitchFamily="50" charset="-128"/>
                </a:rPr>
                <a:t>年度目途に稼働予定。</a:t>
              </a:r>
            </a:p>
          </p:txBody>
        </p:sp>
        <p:sp>
          <p:nvSpPr>
            <p:cNvPr id="2" name="正方形/長方形 1"/>
            <p:cNvSpPr/>
            <p:nvPr/>
          </p:nvSpPr>
          <p:spPr>
            <a:xfrm>
              <a:off x="129688" y="891295"/>
              <a:ext cx="10014981" cy="104677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defRPr/>
              </a:pPr>
              <a:endParaRPr lang="ja-JP" altLang="en-US">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33797" name="正方形/長方形 86"/>
          <p:cNvSpPr>
            <a:spLocks noChangeArrowheads="1"/>
          </p:cNvSpPr>
          <p:nvPr/>
        </p:nvSpPr>
        <p:spPr bwMode="gray">
          <a:xfrm>
            <a:off x="5075159" y="2542158"/>
            <a:ext cx="239559" cy="3326853"/>
          </a:xfrm>
          <a:prstGeom prst="rect">
            <a:avLst/>
          </a:prstGeom>
          <a:solidFill>
            <a:srgbClr val="71DA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marL="287338" indent="-287338">
              <a:spcBef>
                <a:spcPct val="20000"/>
              </a:spcBef>
              <a:buFont typeface="Arial" panose="020B0604020202020204" pitchFamily="34" charset="0"/>
              <a:buChar char="•"/>
              <a:tabLst>
                <a:tab pos="1079500" algn="l"/>
              </a:tabLst>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tabLst>
                <a:tab pos="1079500" algn="l"/>
              </a:tabLst>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tabLst>
                <a:tab pos="1079500" algn="l"/>
              </a:tabLst>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tabLst>
                <a:tab pos="1079500" algn="l"/>
              </a:tabLst>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tabLst>
                <a:tab pos="1079500" algn="l"/>
              </a:tabLst>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tabLst>
                <a:tab pos="1079500" algn="l"/>
              </a:tabLst>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tabLst>
                <a:tab pos="1079500" algn="l"/>
              </a:tabLst>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tabLst>
                <a:tab pos="1079500" algn="l"/>
              </a:tabLst>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tabLst>
                <a:tab pos="1079500" algn="l"/>
              </a:tabLst>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a:spcBef>
                <a:spcPct val="10000"/>
              </a:spcBef>
              <a:buClr>
                <a:srgbClr val="A6A6A6"/>
              </a:buClr>
              <a:buFont typeface="Wingdings" panose="05000000000000000000" pitchFamily="2" charset="2"/>
              <a:buChar char="l"/>
            </a:pPr>
            <a:endParaRPr kumimoji="0" lang="ja-JP" altLang="en-US" sz="1798" b="1">
              <a:solidFill>
                <a:srgbClr val="262626"/>
              </a:solidFill>
              <a:latin typeface="メイリオ" panose="020B0604030504040204" pitchFamily="50" charset="-128"/>
            </a:endParaRPr>
          </a:p>
        </p:txBody>
      </p:sp>
      <p:pic>
        <p:nvPicPr>
          <p:cNvPr id="337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276" y="2226454"/>
            <a:ext cx="1762582" cy="1567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9" name="角丸四角形 88"/>
          <p:cNvSpPr>
            <a:spLocks noChangeArrowheads="1"/>
          </p:cNvSpPr>
          <p:nvPr/>
        </p:nvSpPr>
        <p:spPr bwMode="gray">
          <a:xfrm>
            <a:off x="694886" y="3968413"/>
            <a:ext cx="2110022" cy="1089914"/>
          </a:xfrm>
          <a:prstGeom prst="roundRect">
            <a:avLst>
              <a:gd name="adj" fmla="val 10838"/>
            </a:avLst>
          </a:prstGeom>
          <a:solidFill>
            <a:srgbClr val="E1F7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marL="287338" indent="-287338">
              <a:spcBef>
                <a:spcPct val="20000"/>
              </a:spcBef>
              <a:buFont typeface="Arial" panose="020B0604020202020204" pitchFamily="34" charset="0"/>
              <a:buChar char="•"/>
              <a:tabLst>
                <a:tab pos="1079500" algn="l"/>
              </a:tabLst>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tabLst>
                <a:tab pos="1079500" algn="l"/>
              </a:tabLst>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tabLst>
                <a:tab pos="1079500" algn="l"/>
              </a:tabLst>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tabLst>
                <a:tab pos="1079500" algn="l"/>
              </a:tabLst>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tabLst>
                <a:tab pos="1079500" algn="l"/>
              </a:tabLst>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tabLst>
                <a:tab pos="1079500" algn="l"/>
              </a:tabLst>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tabLst>
                <a:tab pos="1079500" algn="l"/>
              </a:tabLst>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tabLst>
                <a:tab pos="1079500" algn="l"/>
              </a:tabLst>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tabLst>
                <a:tab pos="1079500" algn="l"/>
              </a:tabLst>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a:spcBef>
                <a:spcPct val="10000"/>
              </a:spcBef>
              <a:buClr>
                <a:srgbClr val="A6A6A6"/>
              </a:buClr>
              <a:buFont typeface="Wingdings" panose="05000000000000000000" pitchFamily="2" charset="2"/>
              <a:buChar char="l"/>
            </a:pPr>
            <a:endParaRPr kumimoji="0" lang="ja-JP" altLang="en-US" sz="1798" b="1">
              <a:solidFill>
                <a:srgbClr val="262626"/>
              </a:solidFill>
              <a:latin typeface="メイリオ" panose="020B0604030504040204" pitchFamily="50" charset="-128"/>
            </a:endParaRPr>
          </a:p>
        </p:txBody>
      </p:sp>
      <p:pic>
        <p:nvPicPr>
          <p:cNvPr id="33800" name="Picture 3" descr="C:\Users\e1158710\Desktop\ダム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217" y="4729924"/>
            <a:ext cx="2159204" cy="151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角丸四角形 91"/>
          <p:cNvSpPr>
            <a:spLocks noChangeArrowheads="1"/>
          </p:cNvSpPr>
          <p:nvPr/>
        </p:nvSpPr>
        <p:spPr bwMode="gray">
          <a:xfrm>
            <a:off x="5362319" y="2321641"/>
            <a:ext cx="3644151" cy="4392971"/>
          </a:xfrm>
          <a:prstGeom prst="roundRect">
            <a:avLst>
              <a:gd name="adj" fmla="val 6921"/>
            </a:avLst>
          </a:prstGeom>
          <a:solidFill>
            <a:srgbClr val="E1F7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marL="287338" indent="-287338">
              <a:spcBef>
                <a:spcPct val="20000"/>
              </a:spcBef>
              <a:buFont typeface="Arial" panose="020B0604020202020204" pitchFamily="34" charset="0"/>
              <a:buChar char="•"/>
              <a:tabLst>
                <a:tab pos="1079500" algn="l"/>
              </a:tabLst>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tabLst>
                <a:tab pos="1079500" algn="l"/>
              </a:tabLst>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tabLst>
                <a:tab pos="1079500" algn="l"/>
              </a:tabLst>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tabLst>
                <a:tab pos="1079500" algn="l"/>
              </a:tabLst>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tabLst>
                <a:tab pos="1079500" algn="l"/>
              </a:tabLst>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tabLst>
                <a:tab pos="1079500" algn="l"/>
              </a:tabLst>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tabLst>
                <a:tab pos="1079500" algn="l"/>
              </a:tabLst>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tabLst>
                <a:tab pos="1079500" algn="l"/>
              </a:tabLst>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tabLst>
                <a:tab pos="1079500" algn="l"/>
              </a:tabLst>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a:spcBef>
                <a:spcPct val="10000"/>
              </a:spcBef>
              <a:buClr>
                <a:srgbClr val="A6A6A6"/>
              </a:buClr>
              <a:buFont typeface="Wingdings" panose="05000000000000000000" pitchFamily="2" charset="2"/>
              <a:buChar char="l"/>
            </a:pPr>
            <a:endParaRPr kumimoji="0" lang="ja-JP" altLang="en-US" sz="1798" b="1">
              <a:solidFill>
                <a:srgbClr val="262626"/>
              </a:solidFill>
              <a:latin typeface="メイリオ" panose="020B0604030504040204" pitchFamily="50" charset="-128"/>
            </a:endParaRPr>
          </a:p>
        </p:txBody>
      </p:sp>
      <p:sp>
        <p:nvSpPr>
          <p:cNvPr id="93" name="Oval 19"/>
          <p:cNvSpPr>
            <a:spLocks noChangeArrowheads="1"/>
          </p:cNvSpPr>
          <p:nvPr/>
        </p:nvSpPr>
        <p:spPr bwMode="auto">
          <a:xfrm>
            <a:off x="4822916" y="1917091"/>
            <a:ext cx="4291435" cy="450561"/>
          </a:xfrm>
          <a:prstGeom prst="homePlate">
            <a:avLst/>
          </a:prstGeom>
          <a:gradFill flip="none" rotWithShape="1">
            <a:gsLst>
              <a:gs pos="0">
                <a:srgbClr val="63AEDB"/>
              </a:gs>
              <a:gs pos="100000">
                <a:srgbClr val="1E84FB"/>
              </a:gs>
            </a:gsLst>
            <a:lin ang="0" scaled="1"/>
            <a:tileRect/>
          </a:gradFill>
          <a:ln w="38100">
            <a:solidFill>
              <a:srgbClr val="FFFFFF"/>
            </a:solidFill>
          </a:ln>
          <a:effectLst/>
        </p:spPr>
        <p:txBody>
          <a:bodyPr wrap="none" lIns="0" tIns="0" rIns="0" bIns="0" anchor="ctr"/>
          <a:lstStyle/>
          <a:p>
            <a:pPr algn="ctr">
              <a:spcBef>
                <a:spcPct val="10000"/>
              </a:spcBef>
              <a:buClr>
                <a:srgbClr val="FFFFFF">
                  <a:lumMod val="65000"/>
                </a:srgbClr>
              </a:buClr>
              <a:tabLst>
                <a:tab pos="988528" algn="l"/>
              </a:tabLst>
              <a:defRPr/>
            </a:pPr>
            <a:r>
              <a:rPr kumimoji="0" lang="ja-JP" altLang="en-US" sz="1600" b="1"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つかう</a:t>
            </a:r>
            <a:r>
              <a:rPr kumimoji="0" lang="ja-JP" altLang="en-US" sz="1100" b="1"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sz="1100" b="1"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水素利用</a:t>
            </a:r>
            <a:r>
              <a:rPr kumimoji="0" lang="en-US" altLang="ja-JP" sz="1100" b="1"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a:t>
            </a:r>
            <a:endParaRPr kumimoji="0" lang="ja-JP" altLang="en-US" sz="1100" b="1"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4" name="角丸四角形 2"/>
          <p:cNvSpPr>
            <a:spLocks noChangeArrowheads="1"/>
          </p:cNvSpPr>
          <p:nvPr/>
        </p:nvSpPr>
        <p:spPr bwMode="auto">
          <a:xfrm>
            <a:off x="679332" y="3958201"/>
            <a:ext cx="2126165" cy="2113642"/>
          </a:xfrm>
          <a:prstGeom prst="roundRect">
            <a:avLst>
              <a:gd name="adj" fmla="val 6257"/>
            </a:avLst>
          </a:prstGeom>
          <a:noFill/>
          <a:ln w="38100" algn="ctr">
            <a:gradFill>
              <a:gsLst>
                <a:gs pos="0">
                  <a:srgbClr val="71DAFF"/>
                </a:gs>
                <a:gs pos="50000">
                  <a:srgbClr val="00B0F0"/>
                </a:gs>
                <a:gs pos="100000">
                  <a:srgbClr val="0070C0"/>
                </a:gs>
              </a:gsLst>
              <a:lin ang="2700000" scaled="0"/>
            </a:gradFill>
            <a:prstDash val="solid"/>
            <a:round/>
            <a:headEnd/>
            <a:tailEnd/>
          </a:ln>
          <a:extLst>
            <a:ext uri="{909E8E84-426E-40DD-AFC4-6F175D3DCCD1}">
              <a14:hiddenFill xmlns:a14="http://schemas.microsoft.com/office/drawing/2010/main">
                <a:solidFill>
                  <a:srgbClr val="FFFFFF"/>
                </a:solidFill>
              </a14:hiddenFill>
            </a:ext>
          </a:extLst>
        </p:spPr>
        <p:txBody>
          <a:bodyPr wrap="none" lIns="83732" tIns="41867" rIns="83732" bIns="41867" anchor="ctr"/>
          <a:lstStyle>
            <a:lvl1pPr eaLnBrk="0" hangingPunct="0">
              <a:spcBef>
                <a:spcPct val="20000"/>
              </a:spcBef>
              <a:buChar char="•"/>
              <a:defRPr kumimoji="1" sz="35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31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6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2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2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9pPr>
          </a:lstStyle>
          <a:p>
            <a:pPr eaLnBrk="1" hangingPunct="1">
              <a:spcBef>
                <a:spcPct val="0"/>
              </a:spcBef>
              <a:buFontTx/>
              <a:buNone/>
              <a:defRPr/>
            </a:pPr>
            <a:endParaRPr lang="ja-JP" altLang="en-US" sz="12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5" name="Oval 19"/>
          <p:cNvSpPr>
            <a:spLocks noChangeArrowheads="1"/>
          </p:cNvSpPr>
          <p:nvPr/>
        </p:nvSpPr>
        <p:spPr bwMode="auto">
          <a:xfrm>
            <a:off x="2960377" y="1932955"/>
            <a:ext cx="2157616" cy="450561"/>
          </a:xfrm>
          <a:prstGeom prst="homePlate">
            <a:avLst/>
          </a:prstGeom>
          <a:gradFill flip="none" rotWithShape="1">
            <a:gsLst>
              <a:gs pos="0">
                <a:srgbClr val="8AB000"/>
              </a:gs>
              <a:gs pos="100000">
                <a:srgbClr val="00B050"/>
              </a:gs>
            </a:gsLst>
            <a:lin ang="0" scaled="1"/>
            <a:tileRect/>
          </a:gradFill>
          <a:ln w="38100">
            <a:solidFill>
              <a:srgbClr val="FFFFFF"/>
            </a:solidFill>
          </a:ln>
          <a:effectLst/>
        </p:spPr>
        <p:txBody>
          <a:bodyPr wrap="none" lIns="0" tIns="0" rIns="0" bIns="0" anchor="ctr"/>
          <a:lstStyle/>
          <a:p>
            <a:pPr algn="ctr">
              <a:spcBef>
                <a:spcPct val="10000"/>
              </a:spcBef>
              <a:buClr>
                <a:srgbClr val="FFFFFF">
                  <a:lumMod val="65000"/>
                </a:srgbClr>
              </a:buClr>
              <a:tabLst>
                <a:tab pos="988528" algn="l"/>
              </a:tabLst>
              <a:defRPr/>
            </a:pPr>
            <a:r>
              <a:rPr kumimoji="0" lang="ja-JP" altLang="en-US" sz="1100" b="1"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600" b="1"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はこぶ</a:t>
            </a:r>
            <a:r>
              <a:rPr kumimoji="0" lang="ja-JP" altLang="en-US" sz="1100" b="1"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（輸送・貯蔵）</a:t>
            </a:r>
          </a:p>
        </p:txBody>
      </p:sp>
      <p:sp>
        <p:nvSpPr>
          <p:cNvPr id="109" name="Oval 19"/>
          <p:cNvSpPr>
            <a:spLocks noChangeArrowheads="1"/>
          </p:cNvSpPr>
          <p:nvPr/>
        </p:nvSpPr>
        <p:spPr bwMode="auto">
          <a:xfrm>
            <a:off x="655224" y="1925023"/>
            <a:ext cx="2451117" cy="450561"/>
          </a:xfrm>
          <a:prstGeom prst="homePlate">
            <a:avLst>
              <a:gd name="adj" fmla="val 43257"/>
            </a:avLst>
          </a:prstGeom>
          <a:gradFill flip="none" rotWithShape="1">
            <a:gsLst>
              <a:gs pos="0">
                <a:srgbClr val="63AEDB"/>
              </a:gs>
              <a:gs pos="100000">
                <a:srgbClr val="1E84FB"/>
              </a:gs>
            </a:gsLst>
            <a:lin ang="0" scaled="1"/>
            <a:tileRect/>
          </a:gradFill>
          <a:ln w="38100">
            <a:solidFill>
              <a:srgbClr val="FFFFFF"/>
            </a:solidFill>
          </a:ln>
          <a:effectLst/>
        </p:spPr>
        <p:txBody>
          <a:bodyPr wrap="none" lIns="0" tIns="0" rIns="0" bIns="0" anchor="ctr"/>
          <a:lstStyle/>
          <a:p>
            <a:pPr algn="ctr">
              <a:spcBef>
                <a:spcPct val="10000"/>
              </a:spcBef>
              <a:buClr>
                <a:srgbClr val="FFFFFF">
                  <a:lumMod val="65000"/>
                </a:srgbClr>
              </a:buClr>
              <a:tabLst>
                <a:tab pos="988528" algn="l"/>
              </a:tabLst>
              <a:defRPr/>
            </a:pPr>
            <a:r>
              <a:rPr kumimoji="0" lang="ja-JP" altLang="en-US" sz="1600" b="1"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つくる</a:t>
            </a:r>
            <a:r>
              <a:rPr kumimoji="0" lang="ja-JP" altLang="en-US" sz="1100" b="1"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sz="1100" b="1"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水素製造</a:t>
            </a:r>
            <a:r>
              <a:rPr kumimoji="0" lang="en-US" altLang="ja-JP" sz="1100" b="1"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a:t>
            </a:r>
            <a:endParaRPr kumimoji="0" lang="ja-JP" altLang="en-US" sz="1100" b="1"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808" name="テキスト ボックス 4"/>
          <p:cNvSpPr txBox="1">
            <a:spLocks noChangeArrowheads="1"/>
          </p:cNvSpPr>
          <p:nvPr/>
        </p:nvSpPr>
        <p:spPr bwMode="auto">
          <a:xfrm>
            <a:off x="3491855" y="4574443"/>
            <a:ext cx="1580136" cy="269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732" tIns="41867" rIns="83732" bIns="41867">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eaLnBrk="1" hangingPunct="1">
              <a:spcBef>
                <a:spcPct val="0"/>
              </a:spcBef>
              <a:buFontTx/>
              <a:buNone/>
            </a:pPr>
            <a:r>
              <a:rPr lang="ja-JP" altLang="en-US" sz="1200" b="1">
                <a:solidFill>
                  <a:srgbClr val="000000"/>
                </a:solidFill>
                <a:latin typeface="メイリオ" panose="020B0604030504040204" pitchFamily="50" charset="-128"/>
              </a:rPr>
              <a:t>高圧水素トレーラー</a:t>
            </a:r>
            <a:endParaRPr lang="en-US" altLang="ja-JP" sz="1200" b="1">
              <a:solidFill>
                <a:srgbClr val="000000"/>
              </a:solidFill>
              <a:latin typeface="メイリオ" panose="020B0604030504040204" pitchFamily="50" charset="-128"/>
            </a:endParaRPr>
          </a:p>
        </p:txBody>
      </p:sp>
      <p:pic>
        <p:nvPicPr>
          <p:cNvPr id="33809" name="図 147" descr="キラキラ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62796" y="1945640"/>
            <a:ext cx="1822869" cy="42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0" name="図 147" descr="キラキラ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56946" y="1936122"/>
            <a:ext cx="1781621" cy="42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1" name="図 147" descr="キラキラ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39173" y="1945640"/>
            <a:ext cx="1975171" cy="42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2" name="テキスト ボックス 4"/>
          <p:cNvSpPr txBox="1">
            <a:spLocks noChangeArrowheads="1"/>
          </p:cNvSpPr>
          <p:nvPr/>
        </p:nvSpPr>
        <p:spPr bwMode="auto">
          <a:xfrm>
            <a:off x="3499787" y="5502536"/>
            <a:ext cx="1313608" cy="453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732" tIns="41867" rIns="83732" bIns="41867">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eaLnBrk="1" hangingPunct="1">
              <a:spcBef>
                <a:spcPct val="0"/>
              </a:spcBef>
              <a:buFontTx/>
              <a:buNone/>
            </a:pPr>
            <a:r>
              <a:rPr lang="ja-JP" altLang="en-US" sz="1200" b="1">
                <a:solidFill>
                  <a:srgbClr val="000000"/>
                </a:solidFill>
                <a:latin typeface="メイリオ" panose="020B0604030504040204" pitchFamily="50" charset="-128"/>
              </a:rPr>
              <a:t>高圧水素カードル</a:t>
            </a:r>
            <a:endParaRPr lang="en-US" altLang="ja-JP" sz="1200" b="1">
              <a:solidFill>
                <a:srgbClr val="000000"/>
              </a:solidFill>
              <a:latin typeface="メイリオ" panose="020B0604030504040204" pitchFamily="50" charset="-128"/>
            </a:endParaRPr>
          </a:p>
        </p:txBody>
      </p:sp>
      <p:sp>
        <p:nvSpPr>
          <p:cNvPr id="33813" name="角丸四角形 2"/>
          <p:cNvSpPr>
            <a:spLocks noChangeArrowheads="1"/>
          </p:cNvSpPr>
          <p:nvPr/>
        </p:nvSpPr>
        <p:spPr bwMode="auto">
          <a:xfrm>
            <a:off x="3312582" y="3958885"/>
            <a:ext cx="1530956" cy="2125886"/>
          </a:xfrm>
          <a:prstGeom prst="roundRect">
            <a:avLst>
              <a:gd name="adj" fmla="val 6315"/>
            </a:avLst>
          </a:prstGeom>
          <a:noFill/>
          <a:ln w="38100" algn="ctr">
            <a:solidFill>
              <a:srgbClr val="70CA02"/>
            </a:solidFill>
            <a:round/>
            <a:headEnd/>
            <a:tailEnd/>
          </a:ln>
          <a:extLst>
            <a:ext uri="{909E8E84-426E-40DD-AFC4-6F175D3DCCD1}">
              <a14:hiddenFill xmlns:a14="http://schemas.microsoft.com/office/drawing/2010/main">
                <a:solidFill>
                  <a:srgbClr val="FFFFFF"/>
                </a:solidFill>
              </a14:hiddenFill>
            </a:ext>
          </a:extLst>
        </p:spPr>
        <p:txBody>
          <a:bodyPr wrap="none" lIns="83732" tIns="41867" rIns="83732" bIns="41867" anchor="ct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eaLnBrk="1" hangingPunct="1">
              <a:spcBef>
                <a:spcPct val="0"/>
              </a:spcBef>
              <a:buFontTx/>
              <a:buNone/>
            </a:pPr>
            <a:endParaRPr lang="ja-JP" altLang="en-US" sz="1200">
              <a:solidFill>
                <a:srgbClr val="000000"/>
              </a:solidFill>
              <a:latin typeface="メイリオ" panose="020B0604030504040204" pitchFamily="50" charset="-128"/>
            </a:endParaRPr>
          </a:p>
        </p:txBody>
      </p:sp>
      <p:sp>
        <p:nvSpPr>
          <p:cNvPr id="33814" name="Freeform 13"/>
          <p:cNvSpPr>
            <a:spLocks noEditPoints="1"/>
          </p:cNvSpPr>
          <p:nvPr/>
        </p:nvSpPr>
        <p:spPr bwMode="auto">
          <a:xfrm flipH="1">
            <a:off x="6491895" y="2389861"/>
            <a:ext cx="924918" cy="423591"/>
          </a:xfrm>
          <a:custGeom>
            <a:avLst/>
            <a:gdLst>
              <a:gd name="T0" fmla="*/ 2147483646 w 195"/>
              <a:gd name="T1" fmla="*/ 2147483646 h 92"/>
              <a:gd name="T2" fmla="*/ 2147483646 w 195"/>
              <a:gd name="T3" fmla="*/ 2147483646 h 92"/>
              <a:gd name="T4" fmla="*/ 2147483646 w 195"/>
              <a:gd name="T5" fmla="*/ 2147483646 h 92"/>
              <a:gd name="T6" fmla="*/ 2147483646 w 195"/>
              <a:gd name="T7" fmla="*/ 2147483646 h 92"/>
              <a:gd name="T8" fmla="*/ 2147483646 w 195"/>
              <a:gd name="T9" fmla="*/ 2147483646 h 92"/>
              <a:gd name="T10" fmla="*/ 2147483646 w 195"/>
              <a:gd name="T11" fmla="*/ 2147483646 h 92"/>
              <a:gd name="T12" fmla="*/ 2147483646 w 195"/>
              <a:gd name="T13" fmla="*/ 2147483646 h 92"/>
              <a:gd name="T14" fmla="*/ 2147483646 w 195"/>
              <a:gd name="T15" fmla="*/ 2147483646 h 92"/>
              <a:gd name="T16" fmla="*/ 2147483646 w 195"/>
              <a:gd name="T17" fmla="*/ 2147483646 h 92"/>
              <a:gd name="T18" fmla="*/ 2147483646 w 195"/>
              <a:gd name="T19" fmla="*/ 2147483646 h 92"/>
              <a:gd name="T20" fmla="*/ 2147483646 w 195"/>
              <a:gd name="T21" fmla="*/ 2147483646 h 92"/>
              <a:gd name="T22" fmla="*/ 2147483646 w 195"/>
              <a:gd name="T23" fmla="*/ 2147483646 h 92"/>
              <a:gd name="T24" fmla="*/ 2147483646 w 195"/>
              <a:gd name="T25" fmla="*/ 2147483646 h 92"/>
              <a:gd name="T26" fmla="*/ 2147483646 w 195"/>
              <a:gd name="T27" fmla="*/ 2147483646 h 92"/>
              <a:gd name="T28" fmla="*/ 2147483646 w 195"/>
              <a:gd name="T29" fmla="*/ 0 h 92"/>
              <a:gd name="T30" fmla="*/ 2147483646 w 195"/>
              <a:gd name="T31" fmla="*/ 2147483646 h 92"/>
              <a:gd name="T32" fmla="*/ 2147483646 w 195"/>
              <a:gd name="T33" fmla="*/ 2147483646 h 92"/>
              <a:gd name="T34" fmla="*/ 2147483646 w 195"/>
              <a:gd name="T35" fmla="*/ 2147483646 h 92"/>
              <a:gd name="T36" fmla="*/ 2147483646 w 195"/>
              <a:gd name="T37" fmla="*/ 2147483646 h 92"/>
              <a:gd name="T38" fmla="*/ 2147483646 w 195"/>
              <a:gd name="T39" fmla="*/ 2147483646 h 92"/>
              <a:gd name="T40" fmla="*/ 2147483646 w 195"/>
              <a:gd name="T41" fmla="*/ 2147483646 h 92"/>
              <a:gd name="T42" fmla="*/ 2147483646 w 195"/>
              <a:gd name="T43" fmla="*/ 2147483646 h 92"/>
              <a:gd name="T44" fmla="*/ 2147483646 w 195"/>
              <a:gd name="T45" fmla="*/ 2147483646 h 92"/>
              <a:gd name="T46" fmla="*/ 2147483646 w 195"/>
              <a:gd name="T47" fmla="*/ 2147483646 h 92"/>
              <a:gd name="T48" fmla="*/ 2147483646 w 195"/>
              <a:gd name="T49" fmla="*/ 2147483646 h 92"/>
              <a:gd name="T50" fmla="*/ 2147483646 w 195"/>
              <a:gd name="T51" fmla="*/ 2147483646 h 92"/>
              <a:gd name="T52" fmla="*/ 2147483646 w 195"/>
              <a:gd name="T53" fmla="*/ 2147483646 h 92"/>
              <a:gd name="T54" fmla="*/ 2147483646 w 195"/>
              <a:gd name="T55" fmla="*/ 2147483646 h 92"/>
              <a:gd name="T56" fmla="*/ 2147483646 w 195"/>
              <a:gd name="T57" fmla="*/ 2147483646 h 92"/>
              <a:gd name="T58" fmla="*/ 2147483646 w 195"/>
              <a:gd name="T59" fmla="*/ 2147483646 h 92"/>
              <a:gd name="T60" fmla="*/ 2147483646 w 195"/>
              <a:gd name="T61" fmla="*/ 2147483646 h 92"/>
              <a:gd name="T62" fmla="*/ 2147483646 w 195"/>
              <a:gd name="T63" fmla="*/ 2147483646 h 92"/>
              <a:gd name="T64" fmla="*/ 2147483646 w 195"/>
              <a:gd name="T65" fmla="*/ 2147483646 h 92"/>
              <a:gd name="T66" fmla="*/ 2147483646 w 195"/>
              <a:gd name="T67" fmla="*/ 2147483646 h 9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 h="92">
                <a:moveTo>
                  <a:pt x="21" y="59"/>
                </a:moveTo>
                <a:cubicBezTo>
                  <a:pt x="12" y="59"/>
                  <a:pt x="4" y="66"/>
                  <a:pt x="4" y="75"/>
                </a:cubicBezTo>
                <a:cubicBezTo>
                  <a:pt x="4" y="85"/>
                  <a:pt x="12" y="92"/>
                  <a:pt x="21" y="92"/>
                </a:cubicBezTo>
                <a:cubicBezTo>
                  <a:pt x="30" y="92"/>
                  <a:pt x="37" y="85"/>
                  <a:pt x="37" y="75"/>
                </a:cubicBezTo>
                <a:cubicBezTo>
                  <a:pt x="37" y="66"/>
                  <a:pt x="30" y="59"/>
                  <a:pt x="21" y="59"/>
                </a:cubicBezTo>
                <a:close/>
                <a:moveTo>
                  <a:pt x="21" y="88"/>
                </a:moveTo>
                <a:cubicBezTo>
                  <a:pt x="14" y="88"/>
                  <a:pt x="9" y="82"/>
                  <a:pt x="9" y="75"/>
                </a:cubicBezTo>
                <a:cubicBezTo>
                  <a:pt x="9" y="69"/>
                  <a:pt x="14" y="63"/>
                  <a:pt x="21" y="63"/>
                </a:cubicBezTo>
                <a:cubicBezTo>
                  <a:pt x="28" y="63"/>
                  <a:pt x="33" y="69"/>
                  <a:pt x="33" y="75"/>
                </a:cubicBezTo>
                <a:cubicBezTo>
                  <a:pt x="33" y="82"/>
                  <a:pt x="28" y="88"/>
                  <a:pt x="21" y="88"/>
                </a:cubicBezTo>
                <a:close/>
                <a:moveTo>
                  <a:pt x="172" y="59"/>
                </a:moveTo>
                <a:cubicBezTo>
                  <a:pt x="163" y="59"/>
                  <a:pt x="155" y="66"/>
                  <a:pt x="155" y="75"/>
                </a:cubicBezTo>
                <a:cubicBezTo>
                  <a:pt x="155" y="85"/>
                  <a:pt x="163" y="92"/>
                  <a:pt x="172" y="92"/>
                </a:cubicBezTo>
                <a:cubicBezTo>
                  <a:pt x="181" y="92"/>
                  <a:pt x="188" y="85"/>
                  <a:pt x="188" y="75"/>
                </a:cubicBezTo>
                <a:cubicBezTo>
                  <a:pt x="188" y="66"/>
                  <a:pt x="181" y="59"/>
                  <a:pt x="172" y="59"/>
                </a:cubicBezTo>
                <a:close/>
                <a:moveTo>
                  <a:pt x="172" y="88"/>
                </a:moveTo>
                <a:cubicBezTo>
                  <a:pt x="165" y="88"/>
                  <a:pt x="160" y="82"/>
                  <a:pt x="160" y="75"/>
                </a:cubicBezTo>
                <a:cubicBezTo>
                  <a:pt x="160" y="69"/>
                  <a:pt x="165" y="63"/>
                  <a:pt x="172" y="63"/>
                </a:cubicBezTo>
                <a:cubicBezTo>
                  <a:pt x="179" y="63"/>
                  <a:pt x="184" y="69"/>
                  <a:pt x="184" y="75"/>
                </a:cubicBezTo>
                <a:cubicBezTo>
                  <a:pt x="184" y="82"/>
                  <a:pt x="179" y="88"/>
                  <a:pt x="172" y="88"/>
                </a:cubicBezTo>
                <a:close/>
                <a:moveTo>
                  <a:pt x="189" y="47"/>
                </a:moveTo>
                <a:cubicBezTo>
                  <a:pt x="190" y="44"/>
                  <a:pt x="190" y="42"/>
                  <a:pt x="190" y="39"/>
                </a:cubicBezTo>
                <a:cubicBezTo>
                  <a:pt x="190" y="36"/>
                  <a:pt x="190" y="32"/>
                  <a:pt x="189" y="29"/>
                </a:cubicBezTo>
                <a:cubicBezTo>
                  <a:pt x="187" y="28"/>
                  <a:pt x="185" y="27"/>
                  <a:pt x="184" y="25"/>
                </a:cubicBezTo>
                <a:cubicBezTo>
                  <a:pt x="177" y="20"/>
                  <a:pt x="170" y="12"/>
                  <a:pt x="173" y="8"/>
                </a:cubicBezTo>
                <a:cubicBezTo>
                  <a:pt x="173" y="7"/>
                  <a:pt x="173" y="7"/>
                  <a:pt x="173" y="7"/>
                </a:cubicBezTo>
                <a:cubicBezTo>
                  <a:pt x="174" y="6"/>
                  <a:pt x="174" y="5"/>
                  <a:pt x="174" y="4"/>
                </a:cubicBezTo>
                <a:cubicBezTo>
                  <a:pt x="174" y="4"/>
                  <a:pt x="174" y="4"/>
                  <a:pt x="174" y="4"/>
                </a:cubicBezTo>
                <a:cubicBezTo>
                  <a:pt x="169" y="3"/>
                  <a:pt x="163" y="2"/>
                  <a:pt x="156" y="1"/>
                </a:cubicBezTo>
                <a:cubicBezTo>
                  <a:pt x="147" y="0"/>
                  <a:pt x="136" y="0"/>
                  <a:pt x="125" y="0"/>
                </a:cubicBezTo>
                <a:cubicBezTo>
                  <a:pt x="83" y="0"/>
                  <a:pt x="51" y="10"/>
                  <a:pt x="19" y="36"/>
                </a:cubicBezTo>
                <a:cubicBezTo>
                  <a:pt x="20" y="36"/>
                  <a:pt x="20" y="36"/>
                  <a:pt x="21" y="36"/>
                </a:cubicBezTo>
                <a:cubicBezTo>
                  <a:pt x="21" y="36"/>
                  <a:pt x="21" y="36"/>
                  <a:pt x="21" y="36"/>
                </a:cubicBezTo>
                <a:cubicBezTo>
                  <a:pt x="21" y="36"/>
                  <a:pt x="21" y="36"/>
                  <a:pt x="21" y="36"/>
                </a:cubicBezTo>
                <a:cubicBezTo>
                  <a:pt x="21" y="36"/>
                  <a:pt x="21" y="36"/>
                  <a:pt x="21" y="36"/>
                </a:cubicBezTo>
                <a:cubicBezTo>
                  <a:pt x="20" y="40"/>
                  <a:pt x="15" y="46"/>
                  <a:pt x="9" y="50"/>
                </a:cubicBezTo>
                <a:cubicBezTo>
                  <a:pt x="8" y="50"/>
                  <a:pt x="7" y="51"/>
                  <a:pt x="6" y="51"/>
                </a:cubicBezTo>
                <a:cubicBezTo>
                  <a:pt x="5" y="53"/>
                  <a:pt x="5" y="54"/>
                  <a:pt x="4" y="56"/>
                </a:cubicBezTo>
                <a:cubicBezTo>
                  <a:pt x="1" y="59"/>
                  <a:pt x="0" y="64"/>
                  <a:pt x="0" y="69"/>
                </a:cubicBezTo>
                <a:cubicBezTo>
                  <a:pt x="0" y="73"/>
                  <a:pt x="1" y="77"/>
                  <a:pt x="3" y="80"/>
                </a:cubicBezTo>
                <a:cubicBezTo>
                  <a:pt x="3" y="80"/>
                  <a:pt x="3" y="80"/>
                  <a:pt x="3" y="80"/>
                </a:cubicBezTo>
                <a:cubicBezTo>
                  <a:pt x="2" y="78"/>
                  <a:pt x="2" y="76"/>
                  <a:pt x="2" y="73"/>
                </a:cubicBezTo>
                <a:cubicBezTo>
                  <a:pt x="2" y="63"/>
                  <a:pt x="11" y="55"/>
                  <a:pt x="21" y="55"/>
                </a:cubicBezTo>
                <a:cubicBezTo>
                  <a:pt x="32" y="55"/>
                  <a:pt x="39" y="62"/>
                  <a:pt x="41" y="73"/>
                </a:cubicBezTo>
                <a:cubicBezTo>
                  <a:pt x="41" y="76"/>
                  <a:pt x="41" y="78"/>
                  <a:pt x="41" y="80"/>
                </a:cubicBezTo>
                <a:cubicBezTo>
                  <a:pt x="58" y="79"/>
                  <a:pt x="84" y="78"/>
                  <a:pt x="113" y="78"/>
                </a:cubicBezTo>
                <a:cubicBezTo>
                  <a:pt x="127" y="78"/>
                  <a:pt x="140" y="78"/>
                  <a:pt x="151" y="78"/>
                </a:cubicBezTo>
                <a:cubicBezTo>
                  <a:pt x="151" y="77"/>
                  <a:pt x="152" y="75"/>
                  <a:pt x="152" y="74"/>
                </a:cubicBezTo>
                <a:cubicBezTo>
                  <a:pt x="152" y="63"/>
                  <a:pt x="161" y="55"/>
                  <a:pt x="172" y="55"/>
                </a:cubicBezTo>
                <a:cubicBezTo>
                  <a:pt x="183" y="55"/>
                  <a:pt x="190" y="62"/>
                  <a:pt x="192" y="73"/>
                </a:cubicBezTo>
                <a:cubicBezTo>
                  <a:pt x="193" y="73"/>
                  <a:pt x="193" y="73"/>
                  <a:pt x="193" y="73"/>
                </a:cubicBezTo>
                <a:cubicBezTo>
                  <a:pt x="194" y="70"/>
                  <a:pt x="195" y="66"/>
                  <a:pt x="195" y="63"/>
                </a:cubicBezTo>
                <a:cubicBezTo>
                  <a:pt x="195" y="57"/>
                  <a:pt x="193" y="51"/>
                  <a:pt x="189" y="47"/>
                </a:cubicBezTo>
                <a:close/>
                <a:moveTo>
                  <a:pt x="127" y="29"/>
                </a:moveTo>
                <a:cubicBezTo>
                  <a:pt x="123" y="29"/>
                  <a:pt x="120" y="29"/>
                  <a:pt x="117" y="29"/>
                </a:cubicBezTo>
                <a:cubicBezTo>
                  <a:pt x="86" y="32"/>
                  <a:pt x="58" y="36"/>
                  <a:pt x="33" y="41"/>
                </a:cubicBezTo>
                <a:cubicBezTo>
                  <a:pt x="28" y="41"/>
                  <a:pt x="26" y="42"/>
                  <a:pt x="25" y="41"/>
                </a:cubicBezTo>
                <a:cubicBezTo>
                  <a:pt x="24" y="40"/>
                  <a:pt x="26" y="38"/>
                  <a:pt x="27" y="37"/>
                </a:cubicBezTo>
                <a:cubicBezTo>
                  <a:pt x="55" y="11"/>
                  <a:pt x="86" y="4"/>
                  <a:pt x="122" y="4"/>
                </a:cubicBezTo>
                <a:cubicBezTo>
                  <a:pt x="133" y="4"/>
                  <a:pt x="140" y="5"/>
                  <a:pt x="143" y="5"/>
                </a:cubicBezTo>
                <a:cubicBezTo>
                  <a:pt x="155" y="7"/>
                  <a:pt x="164" y="16"/>
                  <a:pt x="165" y="27"/>
                </a:cubicBezTo>
                <a:cubicBezTo>
                  <a:pt x="153" y="27"/>
                  <a:pt x="140" y="28"/>
                  <a:pt x="127" y="29"/>
                </a:cubicBezTo>
                <a:close/>
                <a:moveTo>
                  <a:pt x="8" y="48"/>
                </a:moveTo>
                <a:cubicBezTo>
                  <a:pt x="8" y="49"/>
                  <a:pt x="8" y="49"/>
                  <a:pt x="8" y="49"/>
                </a:cubicBezTo>
                <a:cubicBezTo>
                  <a:pt x="8" y="49"/>
                  <a:pt x="7" y="49"/>
                  <a:pt x="6" y="50"/>
                </a:cubicBezTo>
                <a:cubicBezTo>
                  <a:pt x="8" y="45"/>
                  <a:pt x="12" y="40"/>
                  <a:pt x="17" y="37"/>
                </a:cubicBezTo>
                <a:cubicBezTo>
                  <a:pt x="18" y="37"/>
                  <a:pt x="19" y="37"/>
                  <a:pt x="19" y="37"/>
                </a:cubicBezTo>
                <a:cubicBezTo>
                  <a:pt x="18" y="40"/>
                  <a:pt x="14" y="45"/>
                  <a:pt x="8" y="48"/>
                </a:cubicBezTo>
                <a:close/>
              </a:path>
            </a:pathLst>
          </a:custGeom>
          <a:solidFill>
            <a:srgbClr val="51AFFF"/>
          </a:solidFill>
          <a:ln>
            <a:noFill/>
          </a:ln>
          <a:extLst>
            <a:ext uri="{91240B29-F687-4F45-9708-019B960494DF}">
              <a14:hiddenLine xmlns:a14="http://schemas.microsoft.com/office/drawing/2010/main" w="9525">
                <a:solidFill>
                  <a:srgbClr val="000000"/>
                </a:solidFill>
                <a:round/>
                <a:headEnd/>
                <a:tailEnd/>
              </a14:hiddenLine>
            </a:ext>
          </a:extLst>
        </p:spPr>
        <p:txBody>
          <a:bodyPr lIns="83732" tIns="41867" rIns="83732" bIns="41867"/>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815" name="テキスト ボックス 4"/>
          <p:cNvSpPr txBox="1">
            <a:spLocks noChangeArrowheads="1"/>
          </p:cNvSpPr>
          <p:nvPr/>
        </p:nvSpPr>
        <p:spPr bwMode="auto">
          <a:xfrm>
            <a:off x="7577545" y="2481873"/>
            <a:ext cx="1245973" cy="269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732" tIns="41867" rIns="83732" bIns="41867">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eaLnBrk="1" hangingPunct="1">
              <a:spcBef>
                <a:spcPct val="0"/>
              </a:spcBef>
              <a:buFontTx/>
              <a:buNone/>
            </a:pPr>
            <a:r>
              <a:rPr lang="ja-JP" altLang="en-US" sz="1200" b="1">
                <a:solidFill>
                  <a:srgbClr val="000000"/>
                </a:solidFill>
                <a:latin typeface="メイリオ" panose="020B0604030504040204" pitchFamily="50" charset="-128"/>
              </a:rPr>
              <a:t>燃料電池自動車</a:t>
            </a:r>
            <a:endParaRPr lang="en-US" altLang="ja-JP" sz="1200" b="1">
              <a:solidFill>
                <a:srgbClr val="000000"/>
              </a:solidFill>
              <a:latin typeface="メイリオ" panose="020B0604030504040204" pitchFamily="50" charset="-128"/>
            </a:endParaRPr>
          </a:p>
        </p:txBody>
      </p:sp>
      <p:sp>
        <p:nvSpPr>
          <p:cNvPr id="126" name="角丸四角形 2"/>
          <p:cNvSpPr>
            <a:spLocks noChangeArrowheads="1"/>
          </p:cNvSpPr>
          <p:nvPr/>
        </p:nvSpPr>
        <p:spPr bwMode="auto">
          <a:xfrm>
            <a:off x="2403528" y="2542162"/>
            <a:ext cx="2387657" cy="1066117"/>
          </a:xfrm>
          <a:prstGeom prst="roundRect">
            <a:avLst>
              <a:gd name="adj" fmla="val 9947"/>
            </a:avLst>
          </a:prstGeom>
          <a:noFill/>
          <a:ln w="38100" algn="ctr">
            <a:solidFill>
              <a:schemeClr val="bg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wrap="none" lIns="83732" tIns="41867" rIns="83732" bIns="41867" anchor="ctr"/>
          <a:lstStyle>
            <a:lvl1pPr eaLnBrk="0" hangingPunct="0">
              <a:spcBef>
                <a:spcPct val="20000"/>
              </a:spcBef>
              <a:buChar char="•"/>
              <a:defRPr kumimoji="1" sz="35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31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6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2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2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9pPr>
          </a:lstStyle>
          <a:p>
            <a:pPr eaLnBrk="1" hangingPunct="1">
              <a:spcBef>
                <a:spcPct val="0"/>
              </a:spcBef>
              <a:buFontTx/>
              <a:buNone/>
              <a:defRPr/>
            </a:pPr>
            <a:endParaRPr lang="ja-JP" altLang="en-US" sz="12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817" name="上矢印 7"/>
          <p:cNvSpPr>
            <a:spLocks noChangeArrowheads="1"/>
          </p:cNvSpPr>
          <p:nvPr/>
        </p:nvSpPr>
        <p:spPr bwMode="auto">
          <a:xfrm rot="5400000">
            <a:off x="2891372" y="4572068"/>
            <a:ext cx="487051" cy="574307"/>
          </a:xfrm>
          <a:prstGeom prst="upArrow">
            <a:avLst>
              <a:gd name="adj1" fmla="val 65602"/>
              <a:gd name="adj2" fmla="val 49879"/>
            </a:avLst>
          </a:prstGeom>
          <a:gradFill rotWithShape="0">
            <a:gsLst>
              <a:gs pos="0">
                <a:srgbClr val="005F82"/>
              </a:gs>
              <a:gs pos="50000">
                <a:srgbClr val="00B0F0"/>
              </a:gs>
              <a:gs pos="100000">
                <a:srgbClr val="80DDFF"/>
              </a:gs>
            </a:gsLst>
            <a:lin ang="5400000"/>
          </a:gradFill>
          <a:ln w="22225" algn="ctr">
            <a:solidFill>
              <a:schemeClr val="bg1"/>
            </a:solidFill>
            <a:round/>
            <a:headEnd/>
            <a:tailEnd/>
          </a:ln>
        </p:spPr>
        <p:txBody>
          <a:bodyPr wrap="none" lIns="83732" tIns="41867" rIns="83732" bIns="41867" anchor="ct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eaLnBrk="1" hangingPunct="1">
              <a:spcBef>
                <a:spcPct val="0"/>
              </a:spcBef>
              <a:buFontTx/>
              <a:buNone/>
            </a:pPr>
            <a:endParaRPr lang="ja-JP" altLang="en-US" sz="1200">
              <a:solidFill>
                <a:srgbClr val="000000"/>
              </a:solidFill>
              <a:latin typeface="メイリオ" panose="020B0604030504040204" pitchFamily="50" charset="-128"/>
            </a:endParaRPr>
          </a:p>
        </p:txBody>
      </p:sp>
      <p:sp>
        <p:nvSpPr>
          <p:cNvPr id="33818" name="正方形/長方形 95"/>
          <p:cNvSpPr>
            <a:spLocks noChangeArrowheads="1"/>
          </p:cNvSpPr>
          <p:nvPr/>
        </p:nvSpPr>
        <p:spPr bwMode="auto">
          <a:xfrm>
            <a:off x="5300442" y="3930338"/>
            <a:ext cx="72980" cy="174513"/>
          </a:xfrm>
          <a:prstGeom prst="rect">
            <a:avLst/>
          </a:prstGeom>
          <a:solidFill>
            <a:srgbClr val="92D050">
              <a:alpha val="0"/>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83732" tIns="41867" rIns="83732" bIns="41867" anchor="ct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eaLnBrk="1" hangingPunct="1">
              <a:spcBef>
                <a:spcPct val="0"/>
              </a:spcBef>
              <a:buFontTx/>
              <a:buNone/>
            </a:pPr>
            <a:endParaRPr lang="ja-JP" altLang="en-US" sz="1200">
              <a:solidFill>
                <a:srgbClr val="000000"/>
              </a:solidFill>
              <a:latin typeface="メイリオ" panose="020B0604030504040204" pitchFamily="50" charset="-128"/>
            </a:endParaRPr>
          </a:p>
        </p:txBody>
      </p:sp>
      <p:sp>
        <p:nvSpPr>
          <p:cNvPr id="33819" name="テキスト ボックス 4"/>
          <p:cNvSpPr txBox="1">
            <a:spLocks noChangeArrowheads="1"/>
          </p:cNvSpPr>
          <p:nvPr/>
        </p:nvSpPr>
        <p:spPr bwMode="auto">
          <a:xfrm>
            <a:off x="5586011" y="4993275"/>
            <a:ext cx="1375482" cy="453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732" tIns="41867" rIns="83732" bIns="41867">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eaLnBrk="1" hangingPunct="1">
              <a:spcBef>
                <a:spcPct val="0"/>
              </a:spcBef>
              <a:buFontTx/>
              <a:buNone/>
            </a:pPr>
            <a:r>
              <a:rPr lang="ja-JP" altLang="en-US" sz="1200" b="1">
                <a:solidFill>
                  <a:srgbClr val="000000"/>
                </a:solidFill>
                <a:latin typeface="メイリオ" panose="020B0604030504040204" pitchFamily="50" charset="-128"/>
              </a:rPr>
              <a:t>燃料電池</a:t>
            </a:r>
            <a:br>
              <a:rPr lang="en-US" altLang="ja-JP" sz="1200" b="1">
                <a:solidFill>
                  <a:srgbClr val="000000"/>
                </a:solidFill>
                <a:latin typeface="メイリオ" panose="020B0604030504040204" pitchFamily="50" charset="-128"/>
              </a:rPr>
            </a:br>
            <a:r>
              <a:rPr lang="ja-JP" altLang="en-US" sz="1200" b="1">
                <a:solidFill>
                  <a:srgbClr val="000000"/>
                </a:solidFill>
                <a:latin typeface="メイリオ" panose="020B0604030504040204" pitchFamily="50" charset="-128"/>
              </a:rPr>
              <a:t>　～</a:t>
            </a:r>
            <a:r>
              <a:rPr lang="en-US" altLang="ja-JP" sz="1200" b="1">
                <a:solidFill>
                  <a:srgbClr val="000000"/>
                </a:solidFill>
                <a:latin typeface="メイリオ" panose="020B0604030504040204" pitchFamily="50" charset="-128"/>
              </a:rPr>
              <a:t>10kW</a:t>
            </a:r>
          </a:p>
        </p:txBody>
      </p:sp>
      <p:sp>
        <p:nvSpPr>
          <p:cNvPr id="33820" name="テキスト ボックス 4"/>
          <p:cNvSpPr txBox="1">
            <a:spLocks noChangeArrowheads="1"/>
          </p:cNvSpPr>
          <p:nvPr/>
        </p:nvSpPr>
        <p:spPr bwMode="auto">
          <a:xfrm>
            <a:off x="7537385" y="5096397"/>
            <a:ext cx="1664221" cy="453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732" tIns="41867" rIns="83732" bIns="41867">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eaLnBrk="1" hangingPunct="1">
              <a:spcBef>
                <a:spcPct val="0"/>
              </a:spcBef>
              <a:buFontTx/>
              <a:buNone/>
            </a:pPr>
            <a:r>
              <a:rPr lang="ja-JP" altLang="en-US" sz="1200" b="1">
                <a:solidFill>
                  <a:srgbClr val="000000"/>
                </a:solidFill>
                <a:latin typeface="メイリオ" panose="020B0604030504040204" pitchFamily="50" charset="-128"/>
              </a:rPr>
              <a:t>酪農家</a:t>
            </a:r>
            <a:endParaRPr lang="en-US" altLang="ja-JP" sz="1200" b="1">
              <a:solidFill>
                <a:srgbClr val="000000"/>
              </a:solidFill>
              <a:latin typeface="メイリオ" panose="020B0604030504040204" pitchFamily="50" charset="-128"/>
            </a:endParaRPr>
          </a:p>
          <a:p>
            <a:pPr algn="ctr" eaLnBrk="1" hangingPunct="1">
              <a:spcBef>
                <a:spcPct val="0"/>
              </a:spcBef>
              <a:buFontTx/>
              <a:buNone/>
            </a:pPr>
            <a:r>
              <a:rPr lang="en-US" altLang="ja-JP" sz="1200" b="1">
                <a:solidFill>
                  <a:srgbClr val="000000"/>
                </a:solidFill>
                <a:latin typeface="メイリオ" panose="020B0604030504040204" pitchFamily="50" charset="-128"/>
              </a:rPr>
              <a:t>~100Nm3-H2/</a:t>
            </a:r>
            <a:r>
              <a:rPr lang="ja-JP" altLang="en-US" sz="1200" b="1">
                <a:solidFill>
                  <a:srgbClr val="000000"/>
                </a:solidFill>
                <a:latin typeface="メイリオ" panose="020B0604030504040204" pitchFamily="50" charset="-128"/>
              </a:rPr>
              <a:t>日</a:t>
            </a:r>
            <a:endParaRPr lang="en-US" altLang="ja-JP" sz="1200" b="1">
              <a:solidFill>
                <a:srgbClr val="000000"/>
              </a:solidFill>
              <a:latin typeface="メイリオ" panose="020B0604030504040204" pitchFamily="50" charset="-128"/>
            </a:endParaRPr>
          </a:p>
        </p:txBody>
      </p:sp>
      <p:sp>
        <p:nvSpPr>
          <p:cNvPr id="33821" name="テキスト ボックス 4"/>
          <p:cNvSpPr txBox="1">
            <a:spLocks noChangeArrowheads="1"/>
          </p:cNvSpPr>
          <p:nvPr/>
        </p:nvSpPr>
        <p:spPr bwMode="auto">
          <a:xfrm>
            <a:off x="6783805" y="4445937"/>
            <a:ext cx="512435" cy="23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732" tIns="41867" rIns="83732" bIns="41867">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eaLnBrk="1" hangingPunct="1">
              <a:spcBef>
                <a:spcPct val="0"/>
              </a:spcBef>
              <a:buFontTx/>
              <a:buNone/>
            </a:pPr>
            <a:r>
              <a:rPr lang="ja-JP" altLang="en-US" sz="1000" b="1">
                <a:solidFill>
                  <a:srgbClr val="C00000"/>
                </a:solidFill>
                <a:latin typeface="メイリオ" panose="020B0604030504040204" pitchFamily="50" charset="-128"/>
              </a:rPr>
              <a:t>熱</a:t>
            </a:r>
            <a:endParaRPr lang="en-US" altLang="ja-JP" sz="1000" b="1">
              <a:solidFill>
                <a:srgbClr val="C00000"/>
              </a:solidFill>
              <a:latin typeface="メイリオ" panose="020B0604030504040204" pitchFamily="50" charset="-128"/>
            </a:endParaRPr>
          </a:p>
        </p:txBody>
      </p:sp>
      <p:sp>
        <p:nvSpPr>
          <p:cNvPr id="33822" name="テキスト ボックス 4"/>
          <p:cNvSpPr txBox="1">
            <a:spLocks noChangeArrowheads="1"/>
          </p:cNvSpPr>
          <p:nvPr/>
        </p:nvSpPr>
        <p:spPr bwMode="auto">
          <a:xfrm>
            <a:off x="6812365" y="5010725"/>
            <a:ext cx="514020" cy="23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732" tIns="41867" rIns="83732" bIns="41867">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eaLnBrk="1" hangingPunct="1">
              <a:spcBef>
                <a:spcPct val="0"/>
              </a:spcBef>
              <a:buFontTx/>
              <a:buNone/>
            </a:pPr>
            <a:r>
              <a:rPr lang="ja-JP" altLang="en-US" sz="1000" b="1">
                <a:solidFill>
                  <a:srgbClr val="DC6502"/>
                </a:solidFill>
                <a:latin typeface="メイリオ" panose="020B0604030504040204" pitchFamily="50" charset="-128"/>
              </a:rPr>
              <a:t>電気</a:t>
            </a:r>
            <a:endParaRPr lang="en-US" altLang="ja-JP" sz="1000" b="1">
              <a:solidFill>
                <a:srgbClr val="DC6502"/>
              </a:solidFill>
              <a:latin typeface="メイリオ" panose="020B0604030504040204" pitchFamily="50" charset="-128"/>
            </a:endParaRPr>
          </a:p>
        </p:txBody>
      </p:sp>
      <p:sp>
        <p:nvSpPr>
          <p:cNvPr id="33823" name="テキスト ボックス 4"/>
          <p:cNvSpPr txBox="1">
            <a:spLocks noChangeArrowheads="1"/>
          </p:cNvSpPr>
          <p:nvPr/>
        </p:nvSpPr>
        <p:spPr bwMode="auto">
          <a:xfrm>
            <a:off x="2865197" y="2550091"/>
            <a:ext cx="1651527" cy="269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732" tIns="41867" rIns="83732" bIns="41867">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eaLnBrk="1" hangingPunct="1">
              <a:spcBef>
                <a:spcPct val="0"/>
              </a:spcBef>
              <a:buFontTx/>
              <a:buNone/>
            </a:pPr>
            <a:r>
              <a:rPr lang="ja-JP" altLang="en-US" sz="1200" b="1">
                <a:solidFill>
                  <a:srgbClr val="000000"/>
                </a:solidFill>
                <a:latin typeface="メイリオ" panose="020B0604030504040204" pitchFamily="50" charset="-128"/>
              </a:rPr>
              <a:t>中央管理システム</a:t>
            </a:r>
            <a:endParaRPr lang="en-US" altLang="ja-JP" sz="1200" b="1">
              <a:solidFill>
                <a:srgbClr val="000000"/>
              </a:solidFill>
              <a:latin typeface="メイリオ" panose="020B0604030504040204" pitchFamily="50" charset="-128"/>
            </a:endParaRPr>
          </a:p>
        </p:txBody>
      </p:sp>
      <p:pic>
        <p:nvPicPr>
          <p:cNvPr id="33824" name="Picture 3" descr="C:\Users\f5006410\Desktop\機器単体ベストショット_01.698 のコピー.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3789" y="4265078"/>
            <a:ext cx="796416" cy="74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5" name="Picture 3" descr="C:\Users\f5006410\Desktop\機器単体ベストショット_01.698 のコピー.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2881" y="5496196"/>
            <a:ext cx="947129" cy="89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6" name="Picture 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1368" y="4161960"/>
            <a:ext cx="1043905" cy="44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3827" name="Group 39"/>
          <p:cNvGrpSpPr>
            <a:grpSpLocks noChangeAspect="1"/>
          </p:cNvGrpSpPr>
          <p:nvPr/>
        </p:nvGrpSpPr>
        <p:grpSpPr bwMode="auto">
          <a:xfrm flipH="1">
            <a:off x="3618774" y="5164618"/>
            <a:ext cx="824971" cy="325231"/>
            <a:chOff x="6138" y="-376"/>
            <a:chExt cx="684" cy="253"/>
          </a:xfrm>
        </p:grpSpPr>
        <p:sp>
          <p:nvSpPr>
            <p:cNvPr id="33884" name="Freeform 40"/>
            <p:cNvSpPr>
              <a:spLocks noEditPoints="1"/>
            </p:cNvSpPr>
            <p:nvPr/>
          </p:nvSpPr>
          <p:spPr bwMode="auto">
            <a:xfrm>
              <a:off x="6138" y="-325"/>
              <a:ext cx="131" cy="202"/>
            </a:xfrm>
            <a:custGeom>
              <a:avLst/>
              <a:gdLst>
                <a:gd name="T0" fmla="*/ 2147483646 w 55"/>
                <a:gd name="T1" fmla="*/ 0 h 83"/>
                <a:gd name="T2" fmla="*/ 2147483646 w 55"/>
                <a:gd name="T3" fmla="*/ 0 h 83"/>
                <a:gd name="T4" fmla="*/ 2147483646 w 55"/>
                <a:gd name="T5" fmla="*/ 2147483646 h 83"/>
                <a:gd name="T6" fmla="*/ 0 w 55"/>
                <a:gd name="T7" fmla="*/ 2147483646 h 83"/>
                <a:gd name="T8" fmla="*/ 0 w 55"/>
                <a:gd name="T9" fmla="*/ 2147483646 h 83"/>
                <a:gd name="T10" fmla="*/ 2147483646 w 55"/>
                <a:gd name="T11" fmla="*/ 2147483646 h 83"/>
                <a:gd name="T12" fmla="*/ 2147483646 w 55"/>
                <a:gd name="T13" fmla="*/ 2147483646 h 83"/>
                <a:gd name="T14" fmla="*/ 2147483646 w 55"/>
                <a:gd name="T15" fmla="*/ 2147483646 h 83"/>
                <a:gd name="T16" fmla="*/ 2147483646 w 55"/>
                <a:gd name="T17" fmla="*/ 2147483646 h 83"/>
                <a:gd name="T18" fmla="*/ 2147483646 w 55"/>
                <a:gd name="T19" fmla="*/ 0 h 83"/>
                <a:gd name="T20" fmla="*/ 2147483646 w 55"/>
                <a:gd name="T21" fmla="*/ 2147483646 h 83"/>
                <a:gd name="T22" fmla="*/ 2147483646 w 55"/>
                <a:gd name="T23" fmla="*/ 2147483646 h 83"/>
                <a:gd name="T24" fmla="*/ 2147483646 w 55"/>
                <a:gd name="T25" fmla="*/ 2147483646 h 83"/>
                <a:gd name="T26" fmla="*/ 2147483646 w 55"/>
                <a:gd name="T27" fmla="*/ 2147483646 h 83"/>
                <a:gd name="T28" fmla="*/ 2147483646 w 55"/>
                <a:gd name="T29" fmla="*/ 2147483646 h 83"/>
                <a:gd name="T30" fmla="*/ 2147483646 w 55"/>
                <a:gd name="T31" fmla="*/ 2147483646 h 83"/>
                <a:gd name="T32" fmla="*/ 2147483646 w 55"/>
                <a:gd name="T33" fmla="*/ 2147483646 h 83"/>
                <a:gd name="T34" fmla="*/ 2147483646 w 55"/>
                <a:gd name="T35" fmla="*/ 2147483646 h 83"/>
                <a:gd name="T36" fmla="*/ 2147483646 w 55"/>
                <a:gd name="T37" fmla="*/ 2147483646 h 83"/>
                <a:gd name="T38" fmla="*/ 2147483646 w 55"/>
                <a:gd name="T39" fmla="*/ 2147483646 h 83"/>
                <a:gd name="T40" fmla="*/ 2147483646 w 55"/>
                <a:gd name="T41" fmla="*/ 2147483646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5" h="83">
                  <a:moveTo>
                    <a:pt x="55" y="0"/>
                  </a:moveTo>
                  <a:cubicBezTo>
                    <a:pt x="15" y="0"/>
                    <a:pt x="15" y="0"/>
                    <a:pt x="15" y="0"/>
                  </a:cubicBezTo>
                  <a:cubicBezTo>
                    <a:pt x="10" y="0"/>
                    <a:pt x="6" y="5"/>
                    <a:pt x="6" y="10"/>
                  </a:cubicBezTo>
                  <a:cubicBezTo>
                    <a:pt x="0" y="55"/>
                    <a:pt x="0" y="55"/>
                    <a:pt x="0" y="55"/>
                  </a:cubicBezTo>
                  <a:cubicBezTo>
                    <a:pt x="0" y="69"/>
                    <a:pt x="0" y="69"/>
                    <a:pt x="0" y="69"/>
                  </a:cubicBezTo>
                  <a:cubicBezTo>
                    <a:pt x="22" y="69"/>
                    <a:pt x="22" y="69"/>
                    <a:pt x="22" y="69"/>
                  </a:cubicBezTo>
                  <a:cubicBezTo>
                    <a:pt x="22" y="77"/>
                    <a:pt x="29" y="83"/>
                    <a:pt x="37" y="83"/>
                  </a:cubicBezTo>
                  <a:cubicBezTo>
                    <a:pt x="44" y="83"/>
                    <a:pt x="51" y="77"/>
                    <a:pt x="51" y="69"/>
                  </a:cubicBezTo>
                  <a:cubicBezTo>
                    <a:pt x="55" y="69"/>
                    <a:pt x="55" y="69"/>
                    <a:pt x="55" y="69"/>
                  </a:cubicBezTo>
                  <a:lnTo>
                    <a:pt x="55" y="0"/>
                  </a:lnTo>
                  <a:close/>
                  <a:moveTo>
                    <a:pt x="8" y="66"/>
                  </a:moveTo>
                  <a:cubicBezTo>
                    <a:pt x="2" y="66"/>
                    <a:pt x="2" y="66"/>
                    <a:pt x="2" y="66"/>
                  </a:cubicBezTo>
                  <a:cubicBezTo>
                    <a:pt x="2" y="56"/>
                    <a:pt x="2" y="56"/>
                    <a:pt x="2" y="56"/>
                  </a:cubicBezTo>
                  <a:cubicBezTo>
                    <a:pt x="8" y="56"/>
                    <a:pt x="8" y="56"/>
                    <a:pt x="8" y="56"/>
                  </a:cubicBezTo>
                  <a:lnTo>
                    <a:pt x="8" y="66"/>
                  </a:lnTo>
                  <a:close/>
                  <a:moveTo>
                    <a:pt x="13" y="17"/>
                  </a:moveTo>
                  <a:cubicBezTo>
                    <a:pt x="13" y="14"/>
                    <a:pt x="16" y="11"/>
                    <a:pt x="19" y="11"/>
                  </a:cubicBezTo>
                  <a:cubicBezTo>
                    <a:pt x="39" y="11"/>
                    <a:pt x="39" y="11"/>
                    <a:pt x="39" y="11"/>
                  </a:cubicBezTo>
                  <a:cubicBezTo>
                    <a:pt x="39" y="32"/>
                    <a:pt x="39" y="32"/>
                    <a:pt x="39" y="32"/>
                  </a:cubicBezTo>
                  <a:cubicBezTo>
                    <a:pt x="11" y="32"/>
                    <a:pt x="11" y="32"/>
                    <a:pt x="11" y="32"/>
                  </a:cubicBezTo>
                  <a:lnTo>
                    <a:pt x="13" y="17"/>
                  </a:lnTo>
                  <a:close/>
                </a:path>
              </a:pathLst>
            </a:custGeom>
            <a:solidFill>
              <a:srgbClr val="51A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885" name="Oval 41"/>
            <p:cNvSpPr>
              <a:spLocks noChangeArrowheads="1"/>
            </p:cNvSpPr>
            <p:nvPr/>
          </p:nvSpPr>
          <p:spPr bwMode="auto">
            <a:xfrm>
              <a:off x="6207" y="-176"/>
              <a:ext cx="36" cy="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eaLnBrk="1" hangingPunct="1">
                <a:spcBef>
                  <a:spcPct val="0"/>
                </a:spcBef>
                <a:buFontTx/>
                <a:buNone/>
              </a:pPr>
              <a:endParaRPr lang="ja-JP" altLang="en-US" sz="1200">
                <a:solidFill>
                  <a:srgbClr val="000000"/>
                </a:solidFill>
                <a:latin typeface="メイリオ" panose="020B0604030504040204" pitchFamily="50" charset="-128"/>
              </a:endParaRPr>
            </a:p>
          </p:txBody>
        </p:sp>
        <p:sp>
          <p:nvSpPr>
            <p:cNvPr id="33886" name="Freeform 42"/>
            <p:cNvSpPr>
              <a:spLocks noEditPoints="1"/>
            </p:cNvSpPr>
            <p:nvPr/>
          </p:nvSpPr>
          <p:spPr bwMode="auto">
            <a:xfrm>
              <a:off x="6276" y="-201"/>
              <a:ext cx="546" cy="78"/>
            </a:xfrm>
            <a:custGeom>
              <a:avLst/>
              <a:gdLst>
                <a:gd name="T0" fmla="*/ 0 w 229"/>
                <a:gd name="T1" fmla="*/ 0 h 32"/>
                <a:gd name="T2" fmla="*/ 0 w 229"/>
                <a:gd name="T3" fmla="*/ 2147483646 h 32"/>
                <a:gd name="T4" fmla="*/ 2147483646 w 229"/>
                <a:gd name="T5" fmla="*/ 2147483646 h 32"/>
                <a:gd name="T6" fmla="*/ 2147483646 w 229"/>
                <a:gd name="T7" fmla="*/ 2147483646 h 32"/>
                <a:gd name="T8" fmla="*/ 2147483646 w 229"/>
                <a:gd name="T9" fmla="*/ 2147483646 h 32"/>
                <a:gd name="T10" fmla="*/ 2147483646 w 229"/>
                <a:gd name="T11" fmla="*/ 2147483646 h 32"/>
                <a:gd name="T12" fmla="*/ 2147483646 w 229"/>
                <a:gd name="T13" fmla="*/ 2147483646 h 32"/>
                <a:gd name="T14" fmla="*/ 2147483646 w 229"/>
                <a:gd name="T15" fmla="*/ 2147483646 h 32"/>
                <a:gd name="T16" fmla="*/ 2147483646 w 229"/>
                <a:gd name="T17" fmla="*/ 2147483646 h 32"/>
                <a:gd name="T18" fmla="*/ 2147483646 w 229"/>
                <a:gd name="T19" fmla="*/ 2147483646 h 32"/>
                <a:gd name="T20" fmla="*/ 2147483646 w 229"/>
                <a:gd name="T21" fmla="*/ 2147483646 h 32"/>
                <a:gd name="T22" fmla="*/ 2147483646 w 229"/>
                <a:gd name="T23" fmla="*/ 2147483646 h 32"/>
                <a:gd name="T24" fmla="*/ 2147483646 w 229"/>
                <a:gd name="T25" fmla="*/ 0 h 32"/>
                <a:gd name="T26" fmla="*/ 0 w 229"/>
                <a:gd name="T27" fmla="*/ 0 h 32"/>
                <a:gd name="T28" fmla="*/ 2147483646 w 229"/>
                <a:gd name="T29" fmla="*/ 2147483646 h 32"/>
                <a:gd name="T30" fmla="*/ 2147483646 w 229"/>
                <a:gd name="T31" fmla="*/ 2147483646 h 32"/>
                <a:gd name="T32" fmla="*/ 2147483646 w 229"/>
                <a:gd name="T33" fmla="*/ 2147483646 h 32"/>
                <a:gd name="T34" fmla="*/ 2147483646 w 229"/>
                <a:gd name="T35" fmla="*/ 2147483646 h 32"/>
                <a:gd name="T36" fmla="*/ 2147483646 w 229"/>
                <a:gd name="T37" fmla="*/ 2147483646 h 32"/>
                <a:gd name="T38" fmla="*/ 2147483646 w 229"/>
                <a:gd name="T39" fmla="*/ 2147483646 h 32"/>
                <a:gd name="T40" fmla="*/ 2147483646 w 229"/>
                <a:gd name="T41" fmla="*/ 2147483646 h 32"/>
                <a:gd name="T42" fmla="*/ 2147483646 w 229"/>
                <a:gd name="T43" fmla="*/ 2147483646 h 32"/>
                <a:gd name="T44" fmla="*/ 2147483646 w 229"/>
                <a:gd name="T45" fmla="*/ 2147483646 h 32"/>
                <a:gd name="T46" fmla="*/ 2147483646 w 229"/>
                <a:gd name="T47" fmla="*/ 2147483646 h 32"/>
                <a:gd name="T48" fmla="*/ 2147483646 w 229"/>
                <a:gd name="T49" fmla="*/ 2147483646 h 32"/>
                <a:gd name="T50" fmla="*/ 2147483646 w 229"/>
                <a:gd name="T51" fmla="*/ 2147483646 h 32"/>
                <a:gd name="T52" fmla="*/ 2147483646 w 229"/>
                <a:gd name="T53" fmla="*/ 2147483646 h 32"/>
                <a:gd name="T54" fmla="*/ 2147483646 w 229"/>
                <a:gd name="T55" fmla="*/ 2147483646 h 32"/>
                <a:gd name="T56" fmla="*/ 2147483646 w 229"/>
                <a:gd name="T57" fmla="*/ 2147483646 h 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29" h="32">
                  <a:moveTo>
                    <a:pt x="0" y="0"/>
                  </a:moveTo>
                  <a:cubicBezTo>
                    <a:pt x="0" y="18"/>
                    <a:pt x="0" y="18"/>
                    <a:pt x="0" y="18"/>
                  </a:cubicBezTo>
                  <a:cubicBezTo>
                    <a:pt x="3" y="18"/>
                    <a:pt x="3" y="18"/>
                    <a:pt x="3" y="18"/>
                  </a:cubicBezTo>
                  <a:cubicBezTo>
                    <a:pt x="4" y="26"/>
                    <a:pt x="10" y="32"/>
                    <a:pt x="18" y="32"/>
                  </a:cubicBezTo>
                  <a:cubicBezTo>
                    <a:pt x="26" y="32"/>
                    <a:pt x="32" y="26"/>
                    <a:pt x="32" y="18"/>
                  </a:cubicBezTo>
                  <a:cubicBezTo>
                    <a:pt x="145" y="18"/>
                    <a:pt x="145" y="18"/>
                    <a:pt x="145" y="18"/>
                  </a:cubicBezTo>
                  <a:cubicBezTo>
                    <a:pt x="146" y="26"/>
                    <a:pt x="152" y="32"/>
                    <a:pt x="160" y="32"/>
                  </a:cubicBezTo>
                  <a:cubicBezTo>
                    <a:pt x="168" y="32"/>
                    <a:pt x="174" y="26"/>
                    <a:pt x="174" y="18"/>
                  </a:cubicBezTo>
                  <a:cubicBezTo>
                    <a:pt x="180" y="18"/>
                    <a:pt x="180" y="18"/>
                    <a:pt x="180" y="18"/>
                  </a:cubicBezTo>
                  <a:cubicBezTo>
                    <a:pt x="180" y="26"/>
                    <a:pt x="186" y="32"/>
                    <a:pt x="194" y="32"/>
                  </a:cubicBezTo>
                  <a:cubicBezTo>
                    <a:pt x="202" y="32"/>
                    <a:pt x="208" y="26"/>
                    <a:pt x="208" y="18"/>
                  </a:cubicBezTo>
                  <a:cubicBezTo>
                    <a:pt x="229" y="18"/>
                    <a:pt x="229" y="18"/>
                    <a:pt x="229" y="18"/>
                  </a:cubicBezTo>
                  <a:cubicBezTo>
                    <a:pt x="229" y="0"/>
                    <a:pt x="229" y="0"/>
                    <a:pt x="229" y="0"/>
                  </a:cubicBezTo>
                  <a:lnTo>
                    <a:pt x="0" y="0"/>
                  </a:lnTo>
                  <a:close/>
                  <a:moveTo>
                    <a:pt x="18" y="26"/>
                  </a:moveTo>
                  <a:cubicBezTo>
                    <a:pt x="14" y="26"/>
                    <a:pt x="10" y="22"/>
                    <a:pt x="10" y="18"/>
                  </a:cubicBezTo>
                  <a:cubicBezTo>
                    <a:pt x="10" y="14"/>
                    <a:pt x="14" y="10"/>
                    <a:pt x="18" y="10"/>
                  </a:cubicBezTo>
                  <a:cubicBezTo>
                    <a:pt x="22" y="10"/>
                    <a:pt x="25" y="14"/>
                    <a:pt x="25" y="18"/>
                  </a:cubicBezTo>
                  <a:cubicBezTo>
                    <a:pt x="25" y="22"/>
                    <a:pt x="22" y="26"/>
                    <a:pt x="18" y="26"/>
                  </a:cubicBezTo>
                  <a:close/>
                  <a:moveTo>
                    <a:pt x="160" y="26"/>
                  </a:moveTo>
                  <a:cubicBezTo>
                    <a:pt x="156" y="26"/>
                    <a:pt x="152" y="22"/>
                    <a:pt x="152" y="18"/>
                  </a:cubicBezTo>
                  <a:cubicBezTo>
                    <a:pt x="152" y="14"/>
                    <a:pt x="156" y="10"/>
                    <a:pt x="160" y="10"/>
                  </a:cubicBezTo>
                  <a:cubicBezTo>
                    <a:pt x="164" y="10"/>
                    <a:pt x="167" y="14"/>
                    <a:pt x="167" y="18"/>
                  </a:cubicBezTo>
                  <a:cubicBezTo>
                    <a:pt x="167" y="22"/>
                    <a:pt x="164" y="26"/>
                    <a:pt x="160" y="26"/>
                  </a:cubicBezTo>
                  <a:close/>
                  <a:moveTo>
                    <a:pt x="194" y="26"/>
                  </a:moveTo>
                  <a:cubicBezTo>
                    <a:pt x="190" y="26"/>
                    <a:pt x="186" y="22"/>
                    <a:pt x="186" y="18"/>
                  </a:cubicBezTo>
                  <a:cubicBezTo>
                    <a:pt x="186" y="14"/>
                    <a:pt x="190" y="10"/>
                    <a:pt x="194" y="10"/>
                  </a:cubicBezTo>
                  <a:cubicBezTo>
                    <a:pt x="198" y="10"/>
                    <a:pt x="202" y="14"/>
                    <a:pt x="202" y="18"/>
                  </a:cubicBezTo>
                  <a:cubicBezTo>
                    <a:pt x="202" y="22"/>
                    <a:pt x="198" y="26"/>
                    <a:pt x="194" y="26"/>
                  </a:cubicBezTo>
                  <a:close/>
                </a:path>
              </a:pathLst>
            </a:custGeom>
            <a:solidFill>
              <a:srgbClr val="51A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887" name="Freeform 43"/>
            <p:cNvSpPr>
              <a:spLocks/>
            </p:cNvSpPr>
            <p:nvPr/>
          </p:nvSpPr>
          <p:spPr bwMode="auto">
            <a:xfrm>
              <a:off x="6300" y="-366"/>
              <a:ext cx="219" cy="36"/>
            </a:xfrm>
            <a:custGeom>
              <a:avLst/>
              <a:gdLst>
                <a:gd name="T0" fmla="*/ 2147483646 w 92"/>
                <a:gd name="T1" fmla="*/ 0 h 15"/>
                <a:gd name="T2" fmla="*/ 2147483646 w 92"/>
                <a:gd name="T3" fmla="*/ 0 h 15"/>
                <a:gd name="T4" fmla="*/ 2147483646 w 92"/>
                <a:gd name="T5" fmla="*/ 0 h 15"/>
                <a:gd name="T6" fmla="*/ 0 w 92"/>
                <a:gd name="T7" fmla="*/ 2147483646 h 15"/>
                <a:gd name="T8" fmla="*/ 2147483646 w 92"/>
                <a:gd name="T9" fmla="*/ 2147483646 h 15"/>
                <a:gd name="T10" fmla="*/ 2147483646 w 92"/>
                <a:gd name="T11" fmla="*/ 2147483646 h 15"/>
                <a:gd name="T12" fmla="*/ 2147483646 w 92"/>
                <a:gd name="T13" fmla="*/ 2147483646 h 15"/>
                <a:gd name="T14" fmla="*/ 2147483646 w 92"/>
                <a:gd name="T15" fmla="*/ 2147483646 h 15"/>
                <a:gd name="T16" fmla="*/ 2147483646 w 92"/>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 h="15">
                  <a:moveTo>
                    <a:pt x="88" y="0"/>
                  </a:moveTo>
                  <a:cubicBezTo>
                    <a:pt x="5" y="0"/>
                    <a:pt x="5" y="0"/>
                    <a:pt x="5" y="0"/>
                  </a:cubicBezTo>
                  <a:cubicBezTo>
                    <a:pt x="5" y="0"/>
                    <a:pt x="5" y="0"/>
                    <a:pt x="5" y="0"/>
                  </a:cubicBezTo>
                  <a:cubicBezTo>
                    <a:pt x="3" y="0"/>
                    <a:pt x="0" y="3"/>
                    <a:pt x="0" y="8"/>
                  </a:cubicBezTo>
                  <a:cubicBezTo>
                    <a:pt x="0" y="12"/>
                    <a:pt x="2" y="15"/>
                    <a:pt x="5" y="15"/>
                  </a:cubicBezTo>
                  <a:cubicBezTo>
                    <a:pt x="88" y="15"/>
                    <a:pt x="88" y="15"/>
                    <a:pt x="88" y="15"/>
                  </a:cubicBezTo>
                  <a:cubicBezTo>
                    <a:pt x="88" y="15"/>
                    <a:pt x="88" y="15"/>
                    <a:pt x="88" y="15"/>
                  </a:cubicBezTo>
                  <a:cubicBezTo>
                    <a:pt x="90" y="15"/>
                    <a:pt x="92" y="12"/>
                    <a:pt x="92" y="8"/>
                  </a:cubicBezTo>
                  <a:cubicBezTo>
                    <a:pt x="92" y="3"/>
                    <a:pt x="90" y="0"/>
                    <a:pt x="88" y="0"/>
                  </a:cubicBezTo>
                  <a:close/>
                </a:path>
              </a:pathLst>
            </a:custGeom>
            <a:solidFill>
              <a:srgbClr val="51A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888" name="Freeform 44"/>
            <p:cNvSpPr>
              <a:spLocks/>
            </p:cNvSpPr>
            <p:nvPr/>
          </p:nvSpPr>
          <p:spPr bwMode="auto">
            <a:xfrm>
              <a:off x="6300" y="-318"/>
              <a:ext cx="219" cy="39"/>
            </a:xfrm>
            <a:custGeom>
              <a:avLst/>
              <a:gdLst>
                <a:gd name="T0" fmla="*/ 2147483646 w 92"/>
                <a:gd name="T1" fmla="*/ 0 h 16"/>
                <a:gd name="T2" fmla="*/ 2147483646 w 92"/>
                <a:gd name="T3" fmla="*/ 0 h 16"/>
                <a:gd name="T4" fmla="*/ 2147483646 w 92"/>
                <a:gd name="T5" fmla="*/ 0 h 16"/>
                <a:gd name="T6" fmla="*/ 0 w 92"/>
                <a:gd name="T7" fmla="*/ 2147483646 h 16"/>
                <a:gd name="T8" fmla="*/ 2147483646 w 92"/>
                <a:gd name="T9" fmla="*/ 2147483646 h 16"/>
                <a:gd name="T10" fmla="*/ 2147483646 w 92"/>
                <a:gd name="T11" fmla="*/ 2147483646 h 16"/>
                <a:gd name="T12" fmla="*/ 2147483646 w 92"/>
                <a:gd name="T13" fmla="*/ 2147483646 h 16"/>
                <a:gd name="T14" fmla="*/ 2147483646 w 92"/>
                <a:gd name="T15" fmla="*/ 2147483646 h 16"/>
                <a:gd name="T16" fmla="*/ 2147483646 w 92"/>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 h="16">
                  <a:moveTo>
                    <a:pt x="88" y="0"/>
                  </a:moveTo>
                  <a:cubicBezTo>
                    <a:pt x="5" y="0"/>
                    <a:pt x="5" y="0"/>
                    <a:pt x="5" y="0"/>
                  </a:cubicBezTo>
                  <a:cubicBezTo>
                    <a:pt x="5" y="0"/>
                    <a:pt x="5" y="0"/>
                    <a:pt x="5" y="0"/>
                  </a:cubicBezTo>
                  <a:cubicBezTo>
                    <a:pt x="3" y="0"/>
                    <a:pt x="0" y="4"/>
                    <a:pt x="0" y="8"/>
                  </a:cubicBezTo>
                  <a:cubicBezTo>
                    <a:pt x="0" y="12"/>
                    <a:pt x="2" y="16"/>
                    <a:pt x="5" y="16"/>
                  </a:cubicBezTo>
                  <a:cubicBezTo>
                    <a:pt x="88" y="16"/>
                    <a:pt x="88" y="16"/>
                    <a:pt x="88" y="16"/>
                  </a:cubicBezTo>
                  <a:cubicBezTo>
                    <a:pt x="88" y="16"/>
                    <a:pt x="88" y="16"/>
                    <a:pt x="88" y="16"/>
                  </a:cubicBezTo>
                  <a:cubicBezTo>
                    <a:pt x="90" y="16"/>
                    <a:pt x="92" y="12"/>
                    <a:pt x="92" y="8"/>
                  </a:cubicBezTo>
                  <a:cubicBezTo>
                    <a:pt x="92" y="4"/>
                    <a:pt x="90" y="0"/>
                    <a:pt x="88" y="0"/>
                  </a:cubicBezTo>
                  <a:close/>
                </a:path>
              </a:pathLst>
            </a:custGeom>
            <a:solidFill>
              <a:srgbClr val="51A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889" name="Freeform 45"/>
            <p:cNvSpPr>
              <a:spLocks/>
            </p:cNvSpPr>
            <p:nvPr/>
          </p:nvSpPr>
          <p:spPr bwMode="auto">
            <a:xfrm>
              <a:off x="6300" y="-269"/>
              <a:ext cx="219" cy="39"/>
            </a:xfrm>
            <a:custGeom>
              <a:avLst/>
              <a:gdLst>
                <a:gd name="T0" fmla="*/ 2147483646 w 92"/>
                <a:gd name="T1" fmla="*/ 0 h 16"/>
                <a:gd name="T2" fmla="*/ 2147483646 w 92"/>
                <a:gd name="T3" fmla="*/ 0 h 16"/>
                <a:gd name="T4" fmla="*/ 2147483646 w 92"/>
                <a:gd name="T5" fmla="*/ 0 h 16"/>
                <a:gd name="T6" fmla="*/ 0 w 92"/>
                <a:gd name="T7" fmla="*/ 2147483646 h 16"/>
                <a:gd name="T8" fmla="*/ 2147483646 w 92"/>
                <a:gd name="T9" fmla="*/ 2147483646 h 16"/>
                <a:gd name="T10" fmla="*/ 2147483646 w 92"/>
                <a:gd name="T11" fmla="*/ 2147483646 h 16"/>
                <a:gd name="T12" fmla="*/ 2147483646 w 92"/>
                <a:gd name="T13" fmla="*/ 2147483646 h 16"/>
                <a:gd name="T14" fmla="*/ 2147483646 w 92"/>
                <a:gd name="T15" fmla="*/ 2147483646 h 16"/>
                <a:gd name="T16" fmla="*/ 2147483646 w 92"/>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 h="16">
                  <a:moveTo>
                    <a:pt x="88" y="0"/>
                  </a:moveTo>
                  <a:cubicBezTo>
                    <a:pt x="5" y="0"/>
                    <a:pt x="5" y="0"/>
                    <a:pt x="5" y="0"/>
                  </a:cubicBezTo>
                  <a:cubicBezTo>
                    <a:pt x="5" y="0"/>
                    <a:pt x="5" y="0"/>
                    <a:pt x="5" y="0"/>
                  </a:cubicBezTo>
                  <a:cubicBezTo>
                    <a:pt x="3" y="0"/>
                    <a:pt x="0" y="4"/>
                    <a:pt x="0" y="8"/>
                  </a:cubicBezTo>
                  <a:cubicBezTo>
                    <a:pt x="0" y="12"/>
                    <a:pt x="2" y="16"/>
                    <a:pt x="5" y="16"/>
                  </a:cubicBezTo>
                  <a:cubicBezTo>
                    <a:pt x="88" y="16"/>
                    <a:pt x="88" y="16"/>
                    <a:pt x="88" y="16"/>
                  </a:cubicBezTo>
                  <a:cubicBezTo>
                    <a:pt x="88" y="16"/>
                    <a:pt x="88" y="16"/>
                    <a:pt x="88" y="16"/>
                  </a:cubicBezTo>
                  <a:cubicBezTo>
                    <a:pt x="90" y="16"/>
                    <a:pt x="92" y="12"/>
                    <a:pt x="92" y="8"/>
                  </a:cubicBezTo>
                  <a:cubicBezTo>
                    <a:pt x="92" y="4"/>
                    <a:pt x="90" y="0"/>
                    <a:pt x="88" y="0"/>
                  </a:cubicBezTo>
                  <a:close/>
                </a:path>
              </a:pathLst>
            </a:custGeom>
            <a:solidFill>
              <a:srgbClr val="51A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890" name="Freeform 46"/>
            <p:cNvSpPr>
              <a:spLocks/>
            </p:cNvSpPr>
            <p:nvPr/>
          </p:nvSpPr>
          <p:spPr bwMode="auto">
            <a:xfrm>
              <a:off x="6276" y="-376"/>
              <a:ext cx="267" cy="171"/>
            </a:xfrm>
            <a:custGeom>
              <a:avLst/>
              <a:gdLst>
                <a:gd name="T0" fmla="*/ 2147483646 w 112"/>
                <a:gd name="T1" fmla="*/ 2147483646 h 70"/>
                <a:gd name="T2" fmla="*/ 2147483646 w 112"/>
                <a:gd name="T3" fmla="*/ 2147483646 h 70"/>
                <a:gd name="T4" fmla="*/ 0 w 112"/>
                <a:gd name="T5" fmla="*/ 2147483646 h 70"/>
                <a:gd name="T6" fmla="*/ 0 w 112"/>
                <a:gd name="T7" fmla="*/ 2147483646 h 70"/>
                <a:gd name="T8" fmla="*/ 2147483646 w 112"/>
                <a:gd name="T9" fmla="*/ 0 h 70"/>
                <a:gd name="T10" fmla="*/ 2147483646 w 112"/>
                <a:gd name="T11" fmla="*/ 2147483646 h 70"/>
                <a:gd name="T12" fmla="*/ 2147483646 w 112"/>
                <a:gd name="T13" fmla="*/ 2147483646 h 70"/>
                <a:gd name="T14" fmla="*/ 2147483646 w 112"/>
                <a:gd name="T15" fmla="*/ 2147483646 h 70"/>
                <a:gd name="T16" fmla="*/ 2147483646 w 112"/>
                <a:gd name="T17" fmla="*/ 2147483646 h 70"/>
                <a:gd name="T18" fmla="*/ 2147483646 w 112"/>
                <a:gd name="T19" fmla="*/ 0 h 70"/>
                <a:gd name="T20" fmla="*/ 2147483646 w 112"/>
                <a:gd name="T21" fmla="*/ 2147483646 h 70"/>
                <a:gd name="T22" fmla="*/ 2147483646 w 112"/>
                <a:gd name="T23" fmla="*/ 2147483646 h 70"/>
                <a:gd name="T24" fmla="*/ 2147483646 w 112"/>
                <a:gd name="T25" fmla="*/ 2147483646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2" h="70">
                  <a:moveTo>
                    <a:pt x="109" y="70"/>
                  </a:moveTo>
                  <a:cubicBezTo>
                    <a:pt x="3" y="70"/>
                    <a:pt x="3" y="70"/>
                    <a:pt x="3" y="70"/>
                  </a:cubicBezTo>
                  <a:cubicBezTo>
                    <a:pt x="1" y="70"/>
                    <a:pt x="0" y="69"/>
                    <a:pt x="0" y="67"/>
                  </a:cubicBezTo>
                  <a:cubicBezTo>
                    <a:pt x="0" y="3"/>
                    <a:pt x="0" y="3"/>
                    <a:pt x="0" y="3"/>
                  </a:cubicBezTo>
                  <a:cubicBezTo>
                    <a:pt x="0" y="1"/>
                    <a:pt x="1" y="0"/>
                    <a:pt x="3" y="0"/>
                  </a:cubicBezTo>
                  <a:cubicBezTo>
                    <a:pt x="5" y="0"/>
                    <a:pt x="6" y="1"/>
                    <a:pt x="6" y="3"/>
                  </a:cubicBezTo>
                  <a:cubicBezTo>
                    <a:pt x="6" y="64"/>
                    <a:pt x="6" y="64"/>
                    <a:pt x="6" y="64"/>
                  </a:cubicBezTo>
                  <a:cubicBezTo>
                    <a:pt x="106" y="64"/>
                    <a:pt x="106" y="64"/>
                    <a:pt x="106" y="64"/>
                  </a:cubicBezTo>
                  <a:cubicBezTo>
                    <a:pt x="106" y="3"/>
                    <a:pt x="106" y="3"/>
                    <a:pt x="106" y="3"/>
                  </a:cubicBezTo>
                  <a:cubicBezTo>
                    <a:pt x="106" y="1"/>
                    <a:pt x="108" y="0"/>
                    <a:pt x="109" y="0"/>
                  </a:cubicBezTo>
                  <a:cubicBezTo>
                    <a:pt x="111" y="0"/>
                    <a:pt x="112" y="1"/>
                    <a:pt x="112" y="3"/>
                  </a:cubicBezTo>
                  <a:cubicBezTo>
                    <a:pt x="112" y="67"/>
                    <a:pt x="112" y="67"/>
                    <a:pt x="112" y="67"/>
                  </a:cubicBezTo>
                  <a:cubicBezTo>
                    <a:pt x="112" y="69"/>
                    <a:pt x="111" y="70"/>
                    <a:pt x="109" y="70"/>
                  </a:cubicBezTo>
                  <a:close/>
                </a:path>
              </a:pathLst>
            </a:custGeom>
            <a:solidFill>
              <a:srgbClr val="51A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891" name="Freeform 47"/>
            <p:cNvSpPr>
              <a:spLocks/>
            </p:cNvSpPr>
            <p:nvPr/>
          </p:nvSpPr>
          <p:spPr bwMode="auto">
            <a:xfrm>
              <a:off x="6574" y="-366"/>
              <a:ext cx="220" cy="36"/>
            </a:xfrm>
            <a:custGeom>
              <a:avLst/>
              <a:gdLst>
                <a:gd name="T0" fmla="*/ 2147483646 w 92"/>
                <a:gd name="T1" fmla="*/ 0 h 15"/>
                <a:gd name="T2" fmla="*/ 2147483646 w 92"/>
                <a:gd name="T3" fmla="*/ 0 h 15"/>
                <a:gd name="T4" fmla="*/ 2147483646 w 92"/>
                <a:gd name="T5" fmla="*/ 0 h 15"/>
                <a:gd name="T6" fmla="*/ 0 w 92"/>
                <a:gd name="T7" fmla="*/ 2147483646 h 15"/>
                <a:gd name="T8" fmla="*/ 2147483646 w 92"/>
                <a:gd name="T9" fmla="*/ 2147483646 h 15"/>
                <a:gd name="T10" fmla="*/ 2147483646 w 92"/>
                <a:gd name="T11" fmla="*/ 2147483646 h 15"/>
                <a:gd name="T12" fmla="*/ 2147483646 w 92"/>
                <a:gd name="T13" fmla="*/ 2147483646 h 15"/>
                <a:gd name="T14" fmla="*/ 2147483646 w 92"/>
                <a:gd name="T15" fmla="*/ 2147483646 h 15"/>
                <a:gd name="T16" fmla="*/ 2147483646 w 92"/>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 h="15">
                  <a:moveTo>
                    <a:pt x="88" y="0"/>
                  </a:moveTo>
                  <a:cubicBezTo>
                    <a:pt x="5" y="0"/>
                    <a:pt x="5" y="0"/>
                    <a:pt x="5" y="0"/>
                  </a:cubicBezTo>
                  <a:cubicBezTo>
                    <a:pt x="5" y="0"/>
                    <a:pt x="5" y="0"/>
                    <a:pt x="5" y="0"/>
                  </a:cubicBezTo>
                  <a:cubicBezTo>
                    <a:pt x="2" y="0"/>
                    <a:pt x="0" y="3"/>
                    <a:pt x="0" y="8"/>
                  </a:cubicBezTo>
                  <a:cubicBezTo>
                    <a:pt x="0" y="12"/>
                    <a:pt x="2" y="15"/>
                    <a:pt x="5" y="15"/>
                  </a:cubicBezTo>
                  <a:cubicBezTo>
                    <a:pt x="88" y="15"/>
                    <a:pt x="88" y="15"/>
                    <a:pt x="88" y="15"/>
                  </a:cubicBezTo>
                  <a:cubicBezTo>
                    <a:pt x="88" y="15"/>
                    <a:pt x="88" y="15"/>
                    <a:pt x="88" y="15"/>
                  </a:cubicBezTo>
                  <a:cubicBezTo>
                    <a:pt x="90" y="15"/>
                    <a:pt x="92" y="12"/>
                    <a:pt x="92" y="8"/>
                  </a:cubicBezTo>
                  <a:cubicBezTo>
                    <a:pt x="92" y="3"/>
                    <a:pt x="90" y="0"/>
                    <a:pt x="88" y="0"/>
                  </a:cubicBezTo>
                  <a:close/>
                </a:path>
              </a:pathLst>
            </a:custGeom>
            <a:solidFill>
              <a:srgbClr val="51A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892" name="Freeform 48"/>
            <p:cNvSpPr>
              <a:spLocks/>
            </p:cNvSpPr>
            <p:nvPr/>
          </p:nvSpPr>
          <p:spPr bwMode="auto">
            <a:xfrm>
              <a:off x="6574" y="-318"/>
              <a:ext cx="220" cy="39"/>
            </a:xfrm>
            <a:custGeom>
              <a:avLst/>
              <a:gdLst>
                <a:gd name="T0" fmla="*/ 2147483646 w 92"/>
                <a:gd name="T1" fmla="*/ 0 h 16"/>
                <a:gd name="T2" fmla="*/ 2147483646 w 92"/>
                <a:gd name="T3" fmla="*/ 0 h 16"/>
                <a:gd name="T4" fmla="*/ 2147483646 w 92"/>
                <a:gd name="T5" fmla="*/ 0 h 16"/>
                <a:gd name="T6" fmla="*/ 0 w 92"/>
                <a:gd name="T7" fmla="*/ 2147483646 h 16"/>
                <a:gd name="T8" fmla="*/ 2147483646 w 92"/>
                <a:gd name="T9" fmla="*/ 2147483646 h 16"/>
                <a:gd name="T10" fmla="*/ 2147483646 w 92"/>
                <a:gd name="T11" fmla="*/ 2147483646 h 16"/>
                <a:gd name="T12" fmla="*/ 2147483646 w 92"/>
                <a:gd name="T13" fmla="*/ 2147483646 h 16"/>
                <a:gd name="T14" fmla="*/ 2147483646 w 92"/>
                <a:gd name="T15" fmla="*/ 2147483646 h 16"/>
                <a:gd name="T16" fmla="*/ 2147483646 w 92"/>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 h="16">
                  <a:moveTo>
                    <a:pt x="88" y="0"/>
                  </a:moveTo>
                  <a:cubicBezTo>
                    <a:pt x="5" y="0"/>
                    <a:pt x="5" y="0"/>
                    <a:pt x="5" y="0"/>
                  </a:cubicBezTo>
                  <a:cubicBezTo>
                    <a:pt x="5" y="0"/>
                    <a:pt x="5" y="0"/>
                    <a:pt x="5" y="0"/>
                  </a:cubicBezTo>
                  <a:cubicBezTo>
                    <a:pt x="2" y="0"/>
                    <a:pt x="0" y="4"/>
                    <a:pt x="0" y="8"/>
                  </a:cubicBezTo>
                  <a:cubicBezTo>
                    <a:pt x="0" y="12"/>
                    <a:pt x="2" y="16"/>
                    <a:pt x="5" y="16"/>
                  </a:cubicBezTo>
                  <a:cubicBezTo>
                    <a:pt x="88" y="16"/>
                    <a:pt x="88" y="16"/>
                    <a:pt x="88" y="16"/>
                  </a:cubicBezTo>
                  <a:cubicBezTo>
                    <a:pt x="88" y="16"/>
                    <a:pt x="88" y="16"/>
                    <a:pt x="88" y="16"/>
                  </a:cubicBezTo>
                  <a:cubicBezTo>
                    <a:pt x="90" y="16"/>
                    <a:pt x="92" y="12"/>
                    <a:pt x="92" y="8"/>
                  </a:cubicBezTo>
                  <a:cubicBezTo>
                    <a:pt x="92" y="4"/>
                    <a:pt x="90" y="0"/>
                    <a:pt x="88" y="0"/>
                  </a:cubicBezTo>
                  <a:close/>
                </a:path>
              </a:pathLst>
            </a:custGeom>
            <a:solidFill>
              <a:srgbClr val="51A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893" name="Freeform 49"/>
            <p:cNvSpPr>
              <a:spLocks/>
            </p:cNvSpPr>
            <p:nvPr/>
          </p:nvSpPr>
          <p:spPr bwMode="auto">
            <a:xfrm>
              <a:off x="6574" y="-269"/>
              <a:ext cx="220" cy="39"/>
            </a:xfrm>
            <a:custGeom>
              <a:avLst/>
              <a:gdLst>
                <a:gd name="T0" fmla="*/ 2147483646 w 92"/>
                <a:gd name="T1" fmla="*/ 0 h 16"/>
                <a:gd name="T2" fmla="*/ 2147483646 w 92"/>
                <a:gd name="T3" fmla="*/ 0 h 16"/>
                <a:gd name="T4" fmla="*/ 2147483646 w 92"/>
                <a:gd name="T5" fmla="*/ 0 h 16"/>
                <a:gd name="T6" fmla="*/ 0 w 92"/>
                <a:gd name="T7" fmla="*/ 2147483646 h 16"/>
                <a:gd name="T8" fmla="*/ 2147483646 w 92"/>
                <a:gd name="T9" fmla="*/ 2147483646 h 16"/>
                <a:gd name="T10" fmla="*/ 2147483646 w 92"/>
                <a:gd name="T11" fmla="*/ 2147483646 h 16"/>
                <a:gd name="T12" fmla="*/ 2147483646 w 92"/>
                <a:gd name="T13" fmla="*/ 2147483646 h 16"/>
                <a:gd name="T14" fmla="*/ 2147483646 w 92"/>
                <a:gd name="T15" fmla="*/ 2147483646 h 16"/>
                <a:gd name="T16" fmla="*/ 2147483646 w 92"/>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 h="16">
                  <a:moveTo>
                    <a:pt x="88" y="0"/>
                  </a:moveTo>
                  <a:cubicBezTo>
                    <a:pt x="5" y="0"/>
                    <a:pt x="5" y="0"/>
                    <a:pt x="5" y="0"/>
                  </a:cubicBezTo>
                  <a:cubicBezTo>
                    <a:pt x="5" y="0"/>
                    <a:pt x="5" y="0"/>
                    <a:pt x="5" y="0"/>
                  </a:cubicBezTo>
                  <a:cubicBezTo>
                    <a:pt x="2" y="0"/>
                    <a:pt x="0" y="4"/>
                    <a:pt x="0" y="8"/>
                  </a:cubicBezTo>
                  <a:cubicBezTo>
                    <a:pt x="0" y="12"/>
                    <a:pt x="2" y="16"/>
                    <a:pt x="5" y="16"/>
                  </a:cubicBezTo>
                  <a:cubicBezTo>
                    <a:pt x="88" y="16"/>
                    <a:pt x="88" y="16"/>
                    <a:pt x="88" y="16"/>
                  </a:cubicBezTo>
                  <a:cubicBezTo>
                    <a:pt x="88" y="16"/>
                    <a:pt x="88" y="16"/>
                    <a:pt x="88" y="16"/>
                  </a:cubicBezTo>
                  <a:cubicBezTo>
                    <a:pt x="90" y="16"/>
                    <a:pt x="92" y="12"/>
                    <a:pt x="92" y="8"/>
                  </a:cubicBezTo>
                  <a:cubicBezTo>
                    <a:pt x="92" y="4"/>
                    <a:pt x="90" y="0"/>
                    <a:pt x="88" y="0"/>
                  </a:cubicBezTo>
                  <a:close/>
                </a:path>
              </a:pathLst>
            </a:custGeom>
            <a:solidFill>
              <a:srgbClr val="51A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894" name="Freeform 50"/>
            <p:cNvSpPr>
              <a:spLocks/>
            </p:cNvSpPr>
            <p:nvPr/>
          </p:nvSpPr>
          <p:spPr bwMode="auto">
            <a:xfrm>
              <a:off x="6550" y="-376"/>
              <a:ext cx="267" cy="171"/>
            </a:xfrm>
            <a:custGeom>
              <a:avLst/>
              <a:gdLst>
                <a:gd name="T0" fmla="*/ 2147483646 w 112"/>
                <a:gd name="T1" fmla="*/ 2147483646 h 70"/>
                <a:gd name="T2" fmla="*/ 2147483646 w 112"/>
                <a:gd name="T3" fmla="*/ 2147483646 h 70"/>
                <a:gd name="T4" fmla="*/ 0 w 112"/>
                <a:gd name="T5" fmla="*/ 2147483646 h 70"/>
                <a:gd name="T6" fmla="*/ 0 w 112"/>
                <a:gd name="T7" fmla="*/ 2147483646 h 70"/>
                <a:gd name="T8" fmla="*/ 2147483646 w 112"/>
                <a:gd name="T9" fmla="*/ 0 h 70"/>
                <a:gd name="T10" fmla="*/ 2147483646 w 112"/>
                <a:gd name="T11" fmla="*/ 2147483646 h 70"/>
                <a:gd name="T12" fmla="*/ 2147483646 w 112"/>
                <a:gd name="T13" fmla="*/ 2147483646 h 70"/>
                <a:gd name="T14" fmla="*/ 2147483646 w 112"/>
                <a:gd name="T15" fmla="*/ 2147483646 h 70"/>
                <a:gd name="T16" fmla="*/ 2147483646 w 112"/>
                <a:gd name="T17" fmla="*/ 2147483646 h 70"/>
                <a:gd name="T18" fmla="*/ 2147483646 w 112"/>
                <a:gd name="T19" fmla="*/ 0 h 70"/>
                <a:gd name="T20" fmla="*/ 2147483646 w 112"/>
                <a:gd name="T21" fmla="*/ 2147483646 h 70"/>
                <a:gd name="T22" fmla="*/ 2147483646 w 112"/>
                <a:gd name="T23" fmla="*/ 2147483646 h 70"/>
                <a:gd name="T24" fmla="*/ 2147483646 w 112"/>
                <a:gd name="T25" fmla="*/ 2147483646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2" h="70">
                  <a:moveTo>
                    <a:pt x="109" y="70"/>
                  </a:moveTo>
                  <a:cubicBezTo>
                    <a:pt x="3" y="70"/>
                    <a:pt x="3" y="70"/>
                    <a:pt x="3" y="70"/>
                  </a:cubicBezTo>
                  <a:cubicBezTo>
                    <a:pt x="1" y="70"/>
                    <a:pt x="0" y="69"/>
                    <a:pt x="0" y="67"/>
                  </a:cubicBezTo>
                  <a:cubicBezTo>
                    <a:pt x="0" y="3"/>
                    <a:pt x="0" y="3"/>
                    <a:pt x="0" y="3"/>
                  </a:cubicBezTo>
                  <a:cubicBezTo>
                    <a:pt x="0" y="1"/>
                    <a:pt x="1" y="0"/>
                    <a:pt x="3" y="0"/>
                  </a:cubicBezTo>
                  <a:cubicBezTo>
                    <a:pt x="5" y="0"/>
                    <a:pt x="6" y="1"/>
                    <a:pt x="6" y="3"/>
                  </a:cubicBezTo>
                  <a:cubicBezTo>
                    <a:pt x="6" y="64"/>
                    <a:pt x="6" y="64"/>
                    <a:pt x="6" y="64"/>
                  </a:cubicBezTo>
                  <a:cubicBezTo>
                    <a:pt x="106" y="64"/>
                    <a:pt x="106" y="64"/>
                    <a:pt x="106" y="64"/>
                  </a:cubicBezTo>
                  <a:cubicBezTo>
                    <a:pt x="106" y="3"/>
                    <a:pt x="106" y="3"/>
                    <a:pt x="106" y="3"/>
                  </a:cubicBezTo>
                  <a:cubicBezTo>
                    <a:pt x="106" y="1"/>
                    <a:pt x="108" y="0"/>
                    <a:pt x="109" y="0"/>
                  </a:cubicBezTo>
                  <a:cubicBezTo>
                    <a:pt x="111" y="0"/>
                    <a:pt x="112" y="1"/>
                    <a:pt x="112" y="3"/>
                  </a:cubicBezTo>
                  <a:cubicBezTo>
                    <a:pt x="112" y="67"/>
                    <a:pt x="112" y="67"/>
                    <a:pt x="112" y="67"/>
                  </a:cubicBezTo>
                  <a:cubicBezTo>
                    <a:pt x="112" y="69"/>
                    <a:pt x="111" y="70"/>
                    <a:pt x="109" y="70"/>
                  </a:cubicBezTo>
                  <a:close/>
                </a:path>
              </a:pathLst>
            </a:custGeom>
            <a:solidFill>
              <a:srgbClr val="51A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50" name="円柱 149"/>
          <p:cNvSpPr/>
          <p:nvPr/>
        </p:nvSpPr>
        <p:spPr bwMode="gray">
          <a:xfrm>
            <a:off x="3369696" y="2849201"/>
            <a:ext cx="596518" cy="617022"/>
          </a:xfrm>
          <a:prstGeom prst="can">
            <a:avLst>
              <a:gd name="adj" fmla="val 38110"/>
            </a:avLst>
          </a:prstGeom>
          <a:solidFill>
            <a:schemeClr val="bg1">
              <a:lumMod val="65000"/>
            </a:schemeClr>
          </a:solidFill>
          <a:ln>
            <a:noFill/>
          </a:ln>
          <a:effectLst>
            <a:outerShdw blurRad="76200" dir="18900000" sy="23000" kx="-1200000" algn="bl" rotWithShape="0">
              <a:prstClr val="black">
                <a:alpha val="20000"/>
              </a:prstClr>
            </a:outerShdw>
          </a:effectLst>
          <a:extLst/>
        </p:spPr>
        <p:txBody>
          <a:bodyPr lIns="0" tIns="0" rIns="0" bIns="0" anchor="ctr">
            <a:spAutoFit/>
          </a:bodyPr>
          <a:lstStyle/>
          <a:p>
            <a:pPr marL="287821" indent="-287821" algn="ctr">
              <a:spcBef>
                <a:spcPct val="10000"/>
              </a:spcBef>
              <a:buClr>
                <a:srgbClr val="FFFFFF">
                  <a:lumMod val="65000"/>
                </a:srgbClr>
              </a:buClr>
              <a:buFont typeface="Wingdings" pitchFamily="2" charset="2"/>
              <a:buChar char="l"/>
              <a:tabLst>
                <a:tab pos="1078825" algn="l"/>
              </a:tabLst>
              <a:defRPr/>
            </a:pPr>
            <a:endParaRPr kumimoji="0" lang="ja-JP" altLang="en-US" b="1" dirty="0">
              <a:solidFill>
                <a:srgbClr val="000000">
                  <a:lumMod val="85000"/>
                  <a:lumOff val="15000"/>
                </a:srgb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829" name="テキスト ボックス 150"/>
          <p:cNvSpPr txBox="1">
            <a:spLocks noChangeArrowheads="1"/>
          </p:cNvSpPr>
          <p:nvPr/>
        </p:nvSpPr>
        <p:spPr bwMode="gray">
          <a:xfrm>
            <a:off x="2822041" y="4634728"/>
            <a:ext cx="506708" cy="38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a:lnSpc>
                <a:spcPct val="95000"/>
              </a:lnSpc>
              <a:spcBef>
                <a:spcPct val="0"/>
              </a:spcBef>
              <a:buFontTx/>
              <a:buNone/>
            </a:pPr>
            <a:r>
              <a:rPr lang="en-US" altLang="ja-JP" sz="1998" b="1">
                <a:solidFill>
                  <a:srgbClr val="FFFFFF"/>
                </a:solidFill>
                <a:latin typeface="メイリオ" panose="020B0604030504040204" pitchFamily="50" charset="-128"/>
              </a:rPr>
              <a:t>H</a:t>
            </a:r>
            <a:r>
              <a:rPr lang="en-US" altLang="ja-JP" sz="1998" b="1" baseline="-5000">
                <a:solidFill>
                  <a:srgbClr val="FFFFFF"/>
                </a:solidFill>
                <a:latin typeface="メイリオ" panose="020B0604030504040204" pitchFamily="50" charset="-128"/>
              </a:rPr>
              <a:t>2</a:t>
            </a:r>
            <a:endParaRPr lang="ja-JP" altLang="en-US" sz="1998" b="1" baseline="-5000">
              <a:solidFill>
                <a:srgbClr val="FFFFFF"/>
              </a:solidFill>
              <a:latin typeface="メイリオ" panose="020B0604030504040204" pitchFamily="50" charset="-128"/>
            </a:endParaRPr>
          </a:p>
        </p:txBody>
      </p:sp>
      <p:cxnSp>
        <p:nvCxnSpPr>
          <p:cNvPr id="33830" name="直線コネクタ 151"/>
          <p:cNvCxnSpPr>
            <a:cxnSpLocks noChangeShapeType="1"/>
          </p:cNvCxnSpPr>
          <p:nvPr/>
        </p:nvCxnSpPr>
        <p:spPr bwMode="auto">
          <a:xfrm>
            <a:off x="1288225" y="4479251"/>
            <a:ext cx="402967" cy="0"/>
          </a:xfrm>
          <a:prstGeom prst="line">
            <a:avLst/>
          </a:prstGeom>
          <a:noFill/>
          <a:ln w="12700" algn="ctr">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4" name="円柱 153"/>
          <p:cNvSpPr/>
          <p:nvPr/>
        </p:nvSpPr>
        <p:spPr bwMode="gray">
          <a:xfrm>
            <a:off x="856703" y="4248549"/>
            <a:ext cx="358545" cy="480442"/>
          </a:xfrm>
          <a:prstGeom prst="can">
            <a:avLst>
              <a:gd name="adj" fmla="val 38110"/>
            </a:avLst>
          </a:prstGeom>
          <a:solidFill>
            <a:schemeClr val="bg1">
              <a:lumMod val="65000"/>
            </a:schemeClr>
          </a:solidFill>
          <a:ln>
            <a:noFill/>
          </a:ln>
          <a:effectLst>
            <a:outerShdw blurRad="76200" dir="18900000" sy="23000" kx="-1200000" algn="bl" rotWithShape="0">
              <a:prstClr val="black">
                <a:alpha val="20000"/>
              </a:prstClr>
            </a:outerShdw>
          </a:effectLst>
          <a:extLst/>
        </p:spPr>
        <p:txBody>
          <a:bodyPr lIns="0" tIns="0" rIns="0" bIns="0" anchor="ctr">
            <a:spAutoFit/>
          </a:bodyPr>
          <a:lstStyle/>
          <a:p>
            <a:pPr marL="287821" indent="-287821" algn="ctr">
              <a:spcBef>
                <a:spcPct val="10000"/>
              </a:spcBef>
              <a:buClr>
                <a:srgbClr val="FFFFFF">
                  <a:lumMod val="65000"/>
                </a:srgbClr>
              </a:buClr>
              <a:buFont typeface="Wingdings" pitchFamily="2" charset="2"/>
              <a:buChar char="l"/>
              <a:tabLst>
                <a:tab pos="1078825" algn="l"/>
              </a:tabLst>
              <a:defRPr/>
            </a:pPr>
            <a:endParaRPr kumimoji="0" lang="ja-JP" altLang="en-US" b="1" dirty="0">
              <a:solidFill>
                <a:srgbClr val="000000">
                  <a:lumMod val="85000"/>
                  <a:lumOff val="15000"/>
                </a:srgb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56" name="Picture 2" descr="C:\Users\f5006410\Desktop\機器単体ベストショット_01.697 のコピー.png"/>
          <p:cNvPicPr>
            <a:picLocks noChangeAspect="1" noChangeArrowheads="1"/>
          </p:cNvPicPr>
          <p:nvPr/>
        </p:nvPicPr>
        <p:blipFill>
          <a:blip r:embed="rId9"/>
          <a:srcRect/>
          <a:stretch>
            <a:fillRect/>
          </a:stretch>
        </p:blipFill>
        <p:spPr bwMode="auto">
          <a:xfrm>
            <a:off x="1678500" y="3996966"/>
            <a:ext cx="1050251" cy="777378"/>
          </a:xfrm>
          <a:prstGeom prst="rect">
            <a:avLst/>
          </a:prstGeom>
          <a:noFill/>
          <a:effectLst>
            <a:outerShdw blurRad="152400" dist="139700" dir="4800000" sx="92000" sy="92000" rotWithShape="0">
              <a:prstClr val="black">
                <a:alpha val="12000"/>
              </a:prstClr>
            </a:outerShdw>
          </a:effectLst>
          <a:extLst>
            <a:ext uri="{909E8E84-426E-40DD-AFC4-6F175D3DCCD1}">
              <a14:hiddenFill xmlns:a14="http://schemas.microsoft.com/office/drawing/2010/main">
                <a:solidFill>
                  <a:srgbClr val="FFFFFF"/>
                </a:solidFill>
              </a14:hiddenFill>
            </a:ext>
          </a:extLst>
        </p:spPr>
      </p:pic>
      <p:grpSp>
        <p:nvGrpSpPr>
          <p:cNvPr id="157" name="Group 118"/>
          <p:cNvGrpSpPr>
            <a:grpSpLocks/>
          </p:cNvGrpSpPr>
          <p:nvPr/>
        </p:nvGrpSpPr>
        <p:grpSpPr bwMode="auto">
          <a:xfrm rot="20715370">
            <a:off x="1075279" y="4005605"/>
            <a:ext cx="334212" cy="357200"/>
            <a:chOff x="4848" y="2640"/>
            <a:chExt cx="384" cy="384"/>
          </a:xfrm>
          <a:effectLst>
            <a:outerShdw blurRad="50800" dist="38100" dir="2700000" algn="tl" rotWithShape="0">
              <a:prstClr val="black">
                <a:alpha val="40000"/>
              </a:prstClr>
            </a:outerShdw>
          </a:effectLst>
        </p:grpSpPr>
        <p:sp>
          <p:nvSpPr>
            <p:cNvPr id="158" name="Arc 119"/>
            <p:cNvSpPr>
              <a:spLocks/>
            </p:cNvSpPr>
            <p:nvPr/>
          </p:nvSpPr>
          <p:spPr bwMode="auto">
            <a:xfrm>
              <a:off x="4848" y="2832"/>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CC00"/>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ja-JP" altLang="en-US" sz="1998">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9" name="Arc 120"/>
            <p:cNvSpPr>
              <a:spLocks/>
            </p:cNvSpPr>
            <p:nvPr/>
          </p:nvSpPr>
          <p:spPr bwMode="auto">
            <a:xfrm>
              <a:off x="4896" y="2736"/>
              <a:ext cx="240"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CC00"/>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ja-JP" altLang="en-US" sz="1998">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0" name="Arc 121"/>
            <p:cNvSpPr>
              <a:spLocks/>
            </p:cNvSpPr>
            <p:nvPr/>
          </p:nvSpPr>
          <p:spPr bwMode="auto">
            <a:xfrm>
              <a:off x="4944" y="2640"/>
              <a:ext cx="288"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CC00"/>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ja-JP" altLang="en-US" sz="1998">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61" name="Group 118"/>
          <p:cNvGrpSpPr>
            <a:grpSpLocks/>
          </p:cNvGrpSpPr>
          <p:nvPr/>
        </p:nvGrpSpPr>
        <p:grpSpPr bwMode="auto">
          <a:xfrm rot="12352887">
            <a:off x="2895094" y="3160149"/>
            <a:ext cx="334212" cy="357200"/>
            <a:chOff x="4848" y="2640"/>
            <a:chExt cx="384" cy="384"/>
          </a:xfrm>
          <a:effectLst>
            <a:outerShdw blurRad="50800" dist="38100" dir="2700000" algn="tl" rotWithShape="0">
              <a:prstClr val="black">
                <a:alpha val="40000"/>
              </a:prstClr>
            </a:outerShdw>
          </a:effectLst>
        </p:grpSpPr>
        <p:sp>
          <p:nvSpPr>
            <p:cNvPr id="162" name="Arc 119"/>
            <p:cNvSpPr>
              <a:spLocks/>
            </p:cNvSpPr>
            <p:nvPr/>
          </p:nvSpPr>
          <p:spPr bwMode="auto">
            <a:xfrm>
              <a:off x="4848" y="2832"/>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CC00"/>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ja-JP" altLang="en-US" sz="1998">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3" name="Arc 120"/>
            <p:cNvSpPr>
              <a:spLocks/>
            </p:cNvSpPr>
            <p:nvPr/>
          </p:nvSpPr>
          <p:spPr bwMode="auto">
            <a:xfrm>
              <a:off x="4896" y="2736"/>
              <a:ext cx="240"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CC00"/>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ja-JP" altLang="en-US" sz="1998">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4" name="Arc 121"/>
            <p:cNvSpPr>
              <a:spLocks/>
            </p:cNvSpPr>
            <p:nvPr/>
          </p:nvSpPr>
          <p:spPr bwMode="auto">
            <a:xfrm>
              <a:off x="4944" y="2640"/>
              <a:ext cx="288"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CC00"/>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ja-JP" altLang="en-US" sz="1998">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65" name="Group 118"/>
          <p:cNvGrpSpPr>
            <a:grpSpLocks/>
          </p:cNvGrpSpPr>
          <p:nvPr/>
        </p:nvGrpSpPr>
        <p:grpSpPr bwMode="auto">
          <a:xfrm rot="3282132">
            <a:off x="4093319" y="3138784"/>
            <a:ext cx="334212" cy="357198"/>
            <a:chOff x="4848" y="2640"/>
            <a:chExt cx="384" cy="384"/>
          </a:xfrm>
          <a:effectLst>
            <a:outerShdw blurRad="50800" dist="38100" dir="2700000" algn="tl" rotWithShape="0">
              <a:prstClr val="black">
                <a:alpha val="40000"/>
              </a:prstClr>
            </a:outerShdw>
          </a:effectLst>
        </p:grpSpPr>
        <p:sp>
          <p:nvSpPr>
            <p:cNvPr id="166" name="Arc 119"/>
            <p:cNvSpPr>
              <a:spLocks/>
            </p:cNvSpPr>
            <p:nvPr/>
          </p:nvSpPr>
          <p:spPr bwMode="auto">
            <a:xfrm>
              <a:off x="4848" y="2832"/>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CC00"/>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ja-JP" altLang="en-US" sz="1998">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7" name="Arc 120"/>
            <p:cNvSpPr>
              <a:spLocks/>
            </p:cNvSpPr>
            <p:nvPr/>
          </p:nvSpPr>
          <p:spPr bwMode="auto">
            <a:xfrm>
              <a:off x="4896" y="2736"/>
              <a:ext cx="240"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CC00"/>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ja-JP" altLang="en-US" sz="1998">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8" name="Arc 121"/>
            <p:cNvSpPr>
              <a:spLocks/>
            </p:cNvSpPr>
            <p:nvPr/>
          </p:nvSpPr>
          <p:spPr bwMode="auto">
            <a:xfrm>
              <a:off x="4944" y="2640"/>
              <a:ext cx="288"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CC00"/>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ja-JP" altLang="en-US" sz="1998">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33836" name="グループ化 168"/>
          <p:cNvGrpSpPr>
            <a:grpSpLocks/>
          </p:cNvGrpSpPr>
          <p:nvPr/>
        </p:nvGrpSpPr>
        <p:grpSpPr bwMode="auto">
          <a:xfrm>
            <a:off x="5295687" y="6122854"/>
            <a:ext cx="510847" cy="521216"/>
            <a:chOff x="5046866" y="5671258"/>
            <a:chExt cx="511468" cy="521524"/>
          </a:xfrm>
        </p:grpSpPr>
        <p:grpSp>
          <p:nvGrpSpPr>
            <p:cNvPr id="170" name="Group 118"/>
            <p:cNvGrpSpPr>
              <a:grpSpLocks/>
            </p:cNvGrpSpPr>
            <p:nvPr/>
          </p:nvGrpSpPr>
          <p:grpSpPr bwMode="auto">
            <a:xfrm rot="15212586">
              <a:off x="5056227" y="5661897"/>
              <a:ext cx="272221" cy="290944"/>
              <a:chOff x="4848" y="2640"/>
              <a:chExt cx="384" cy="384"/>
            </a:xfrm>
            <a:effectLst>
              <a:outerShdw blurRad="50800" dist="38100" dir="2700000" algn="tl" rotWithShape="0">
                <a:prstClr val="black">
                  <a:alpha val="40000"/>
                </a:prstClr>
              </a:outerShdw>
            </a:effectLst>
          </p:grpSpPr>
          <p:sp>
            <p:nvSpPr>
              <p:cNvPr id="172" name="Arc 119"/>
              <p:cNvSpPr>
                <a:spLocks/>
              </p:cNvSpPr>
              <p:nvPr/>
            </p:nvSpPr>
            <p:spPr bwMode="auto">
              <a:xfrm>
                <a:off x="4848" y="2832"/>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CC00"/>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ja-JP" altLang="en-US" sz="1998">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3" name="Arc 120"/>
              <p:cNvSpPr>
                <a:spLocks/>
              </p:cNvSpPr>
              <p:nvPr/>
            </p:nvSpPr>
            <p:spPr bwMode="auto">
              <a:xfrm>
                <a:off x="4896" y="2736"/>
                <a:ext cx="240"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CC00"/>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ja-JP" altLang="en-US" sz="1998">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4" name="Arc 121"/>
              <p:cNvSpPr>
                <a:spLocks/>
              </p:cNvSpPr>
              <p:nvPr/>
            </p:nvSpPr>
            <p:spPr bwMode="auto">
              <a:xfrm>
                <a:off x="4944" y="2640"/>
                <a:ext cx="288"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CC00"/>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ja-JP" altLang="en-US" sz="1998">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71" name="円柱 170"/>
            <p:cNvSpPr/>
            <p:nvPr/>
          </p:nvSpPr>
          <p:spPr bwMode="gray">
            <a:xfrm>
              <a:off x="5294658" y="5765649"/>
              <a:ext cx="263676" cy="427133"/>
            </a:xfrm>
            <a:prstGeom prst="can">
              <a:avLst>
                <a:gd name="adj" fmla="val 38110"/>
              </a:avLst>
            </a:prstGeom>
            <a:solidFill>
              <a:schemeClr val="bg1">
                <a:lumMod val="65000"/>
              </a:schemeClr>
            </a:solidFill>
            <a:ln>
              <a:noFill/>
            </a:ln>
            <a:effectLst>
              <a:outerShdw blurRad="76200" dir="18900000" sy="23000" kx="-1200000" algn="bl" rotWithShape="0">
                <a:prstClr val="black">
                  <a:alpha val="20000"/>
                </a:prstClr>
              </a:outerShdw>
            </a:effectLst>
            <a:extLst/>
          </p:spPr>
          <p:txBody>
            <a:bodyPr lIns="0" tIns="0" rIns="0" bIns="0" anchor="ctr">
              <a:spAutoFit/>
            </a:bodyPr>
            <a:lstStyle/>
            <a:p>
              <a:pPr marL="287821" indent="-287821" algn="ctr">
                <a:spcBef>
                  <a:spcPct val="10000"/>
                </a:spcBef>
                <a:buClr>
                  <a:srgbClr val="FFFFFF">
                    <a:lumMod val="65000"/>
                  </a:srgbClr>
                </a:buClr>
                <a:buFont typeface="Wingdings" pitchFamily="2" charset="2"/>
                <a:buChar char="l"/>
                <a:tabLst>
                  <a:tab pos="1078825" algn="l"/>
                </a:tabLst>
                <a:defRPr/>
              </a:pPr>
              <a:endParaRPr kumimoji="0" lang="ja-JP" altLang="en-US" b="1" dirty="0">
                <a:solidFill>
                  <a:srgbClr val="000000">
                    <a:lumMod val="85000"/>
                    <a:lumOff val="15000"/>
                  </a:srgb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33837" name="上矢印 7"/>
          <p:cNvSpPr>
            <a:spLocks noChangeArrowheads="1"/>
          </p:cNvSpPr>
          <p:nvPr/>
        </p:nvSpPr>
        <p:spPr bwMode="auto">
          <a:xfrm rot="5400000">
            <a:off x="5499550" y="1948026"/>
            <a:ext cx="404553" cy="1259667"/>
          </a:xfrm>
          <a:prstGeom prst="upArrow">
            <a:avLst>
              <a:gd name="adj1" fmla="val 65602"/>
              <a:gd name="adj2" fmla="val 49964"/>
            </a:avLst>
          </a:prstGeom>
          <a:gradFill rotWithShape="0">
            <a:gsLst>
              <a:gs pos="0">
                <a:srgbClr val="005F82"/>
              </a:gs>
              <a:gs pos="50000">
                <a:srgbClr val="00B0F0"/>
              </a:gs>
              <a:gs pos="100000">
                <a:srgbClr val="80DDFF"/>
              </a:gs>
            </a:gsLst>
            <a:lin ang="5400000"/>
          </a:gradFill>
          <a:ln>
            <a:noFill/>
          </a:ln>
          <a:extLst>
            <a:ext uri="{91240B29-F687-4F45-9708-019B960494DF}">
              <a14:hiddenLine xmlns:a14="http://schemas.microsoft.com/office/drawing/2010/main" w="22225" algn="ctr">
                <a:solidFill>
                  <a:srgbClr val="000000"/>
                </a:solidFill>
                <a:round/>
                <a:headEnd/>
                <a:tailEnd/>
              </a14:hiddenLine>
            </a:ext>
          </a:extLst>
        </p:spPr>
        <p:txBody>
          <a:bodyPr wrap="none" lIns="83732" tIns="41867" rIns="83732" bIns="41867" anchor="ct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eaLnBrk="1" hangingPunct="1">
              <a:spcBef>
                <a:spcPct val="0"/>
              </a:spcBef>
              <a:buFontTx/>
              <a:buNone/>
            </a:pPr>
            <a:endParaRPr lang="ja-JP" altLang="en-US" sz="1200">
              <a:solidFill>
                <a:srgbClr val="000000"/>
              </a:solidFill>
              <a:latin typeface="メイリオ" panose="020B0604030504040204" pitchFamily="50" charset="-128"/>
            </a:endParaRPr>
          </a:p>
        </p:txBody>
      </p:sp>
      <p:sp>
        <p:nvSpPr>
          <p:cNvPr id="33838" name="上矢印 7"/>
          <p:cNvSpPr>
            <a:spLocks noChangeArrowheads="1"/>
          </p:cNvSpPr>
          <p:nvPr/>
        </p:nvSpPr>
        <p:spPr bwMode="auto">
          <a:xfrm rot="5400000">
            <a:off x="5252057" y="4129433"/>
            <a:ext cx="404553" cy="1075635"/>
          </a:xfrm>
          <a:prstGeom prst="upArrow">
            <a:avLst>
              <a:gd name="adj1" fmla="val 65602"/>
              <a:gd name="adj2" fmla="val 49939"/>
            </a:avLst>
          </a:prstGeom>
          <a:gradFill rotWithShape="0">
            <a:gsLst>
              <a:gs pos="0">
                <a:srgbClr val="005F82"/>
              </a:gs>
              <a:gs pos="50000">
                <a:srgbClr val="00B0F0"/>
              </a:gs>
              <a:gs pos="100000">
                <a:srgbClr val="80DDFF"/>
              </a:gs>
            </a:gsLst>
            <a:lin ang="5400000"/>
          </a:gradFill>
          <a:ln>
            <a:noFill/>
          </a:ln>
          <a:extLst>
            <a:ext uri="{91240B29-F687-4F45-9708-019B960494DF}">
              <a14:hiddenLine xmlns:a14="http://schemas.microsoft.com/office/drawing/2010/main" w="22225" algn="ctr">
                <a:solidFill>
                  <a:srgbClr val="000000"/>
                </a:solidFill>
                <a:round/>
                <a:headEnd/>
                <a:tailEnd/>
              </a14:hiddenLine>
            </a:ext>
          </a:extLst>
        </p:spPr>
        <p:txBody>
          <a:bodyPr wrap="none" lIns="83732" tIns="41867" rIns="83732" bIns="41867" anchor="ct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eaLnBrk="1" hangingPunct="1">
              <a:spcBef>
                <a:spcPct val="0"/>
              </a:spcBef>
              <a:buFontTx/>
              <a:buNone/>
            </a:pPr>
            <a:endParaRPr lang="ja-JP" altLang="en-US" sz="1200">
              <a:solidFill>
                <a:srgbClr val="000000"/>
              </a:solidFill>
              <a:latin typeface="メイリオ" panose="020B0604030504040204" pitchFamily="50" charset="-128"/>
            </a:endParaRPr>
          </a:p>
        </p:txBody>
      </p:sp>
      <p:sp>
        <p:nvSpPr>
          <p:cNvPr id="33839" name="上矢印 7"/>
          <p:cNvSpPr>
            <a:spLocks noChangeArrowheads="1"/>
          </p:cNvSpPr>
          <p:nvPr/>
        </p:nvSpPr>
        <p:spPr bwMode="auto">
          <a:xfrm rot="5400000">
            <a:off x="5311550" y="5469223"/>
            <a:ext cx="404553" cy="883672"/>
          </a:xfrm>
          <a:prstGeom prst="upArrow">
            <a:avLst>
              <a:gd name="adj1" fmla="val 65602"/>
              <a:gd name="adj2" fmla="val 49936"/>
            </a:avLst>
          </a:prstGeom>
          <a:gradFill rotWithShape="0">
            <a:gsLst>
              <a:gs pos="0">
                <a:srgbClr val="005F82"/>
              </a:gs>
              <a:gs pos="50000">
                <a:srgbClr val="00B0F0"/>
              </a:gs>
              <a:gs pos="100000">
                <a:srgbClr val="80DDFF"/>
              </a:gs>
            </a:gsLst>
            <a:lin ang="5400000"/>
          </a:gradFill>
          <a:ln>
            <a:noFill/>
          </a:ln>
          <a:extLst>
            <a:ext uri="{91240B29-F687-4F45-9708-019B960494DF}">
              <a14:hiddenLine xmlns:a14="http://schemas.microsoft.com/office/drawing/2010/main" w="22225" algn="ctr">
                <a:solidFill>
                  <a:srgbClr val="000000"/>
                </a:solidFill>
                <a:round/>
                <a:headEnd/>
                <a:tailEnd/>
              </a14:hiddenLine>
            </a:ext>
          </a:extLst>
        </p:spPr>
        <p:txBody>
          <a:bodyPr wrap="none" lIns="83732" tIns="41867" rIns="83732" bIns="41867" anchor="ct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eaLnBrk="1" hangingPunct="1">
              <a:spcBef>
                <a:spcPct val="0"/>
              </a:spcBef>
              <a:buFontTx/>
              <a:buNone/>
            </a:pPr>
            <a:endParaRPr lang="ja-JP" altLang="en-US" sz="1200">
              <a:solidFill>
                <a:srgbClr val="000000"/>
              </a:solidFill>
              <a:latin typeface="メイリオ" panose="020B0604030504040204" pitchFamily="50" charset="-128"/>
            </a:endParaRPr>
          </a:p>
        </p:txBody>
      </p:sp>
      <p:sp>
        <p:nvSpPr>
          <p:cNvPr id="33840" name="テキスト ボックス 177"/>
          <p:cNvSpPr txBox="1">
            <a:spLocks noChangeArrowheads="1"/>
          </p:cNvSpPr>
          <p:nvPr/>
        </p:nvSpPr>
        <p:spPr bwMode="gray">
          <a:xfrm>
            <a:off x="5313614" y="5727815"/>
            <a:ext cx="506708" cy="38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a:lnSpc>
                <a:spcPct val="95000"/>
              </a:lnSpc>
              <a:spcBef>
                <a:spcPct val="0"/>
              </a:spcBef>
              <a:buFontTx/>
              <a:buNone/>
            </a:pPr>
            <a:r>
              <a:rPr lang="en-US" altLang="ja-JP" sz="1998" b="1">
                <a:solidFill>
                  <a:srgbClr val="FFFFFF"/>
                </a:solidFill>
                <a:latin typeface="メイリオ" panose="020B0604030504040204" pitchFamily="50" charset="-128"/>
              </a:rPr>
              <a:t>H</a:t>
            </a:r>
            <a:r>
              <a:rPr lang="en-US" altLang="ja-JP" sz="1998" b="1" baseline="-5000">
                <a:solidFill>
                  <a:srgbClr val="FFFFFF"/>
                </a:solidFill>
                <a:latin typeface="メイリオ" panose="020B0604030504040204" pitchFamily="50" charset="-128"/>
              </a:rPr>
              <a:t>2</a:t>
            </a:r>
            <a:endParaRPr lang="ja-JP" altLang="en-US" sz="1998" b="1" baseline="-5000">
              <a:solidFill>
                <a:srgbClr val="FFFFFF"/>
              </a:solidFill>
              <a:latin typeface="メイリオ" panose="020B0604030504040204" pitchFamily="50" charset="-128"/>
            </a:endParaRPr>
          </a:p>
        </p:txBody>
      </p:sp>
      <p:sp>
        <p:nvSpPr>
          <p:cNvPr id="33841" name="テキスト ボックス 178"/>
          <p:cNvSpPr txBox="1">
            <a:spLocks noChangeArrowheads="1"/>
          </p:cNvSpPr>
          <p:nvPr/>
        </p:nvSpPr>
        <p:spPr bwMode="gray">
          <a:xfrm>
            <a:off x="5272364" y="4498291"/>
            <a:ext cx="506708" cy="38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a:lnSpc>
                <a:spcPct val="95000"/>
              </a:lnSpc>
              <a:spcBef>
                <a:spcPct val="0"/>
              </a:spcBef>
              <a:buFontTx/>
              <a:buNone/>
            </a:pPr>
            <a:r>
              <a:rPr lang="en-US" altLang="ja-JP" sz="1998" b="1">
                <a:solidFill>
                  <a:srgbClr val="FFFFFF"/>
                </a:solidFill>
                <a:latin typeface="メイリオ" panose="020B0604030504040204" pitchFamily="50" charset="-128"/>
              </a:rPr>
              <a:t>H</a:t>
            </a:r>
            <a:r>
              <a:rPr lang="en-US" altLang="ja-JP" sz="1998" b="1" baseline="-5000">
                <a:solidFill>
                  <a:srgbClr val="FFFFFF"/>
                </a:solidFill>
                <a:latin typeface="メイリオ" panose="020B0604030504040204" pitchFamily="50" charset="-128"/>
              </a:rPr>
              <a:t>2</a:t>
            </a:r>
            <a:endParaRPr lang="ja-JP" altLang="en-US" sz="1998" b="1" baseline="-5000">
              <a:solidFill>
                <a:srgbClr val="FFFFFF"/>
              </a:solidFill>
              <a:latin typeface="メイリオ" panose="020B0604030504040204" pitchFamily="50" charset="-128"/>
            </a:endParaRPr>
          </a:p>
        </p:txBody>
      </p:sp>
      <p:sp>
        <p:nvSpPr>
          <p:cNvPr id="33842" name="テキスト ボックス 179"/>
          <p:cNvSpPr txBox="1">
            <a:spLocks noChangeArrowheads="1"/>
          </p:cNvSpPr>
          <p:nvPr/>
        </p:nvSpPr>
        <p:spPr bwMode="gray">
          <a:xfrm>
            <a:off x="5313614" y="2383510"/>
            <a:ext cx="506708" cy="38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a:lnSpc>
                <a:spcPct val="95000"/>
              </a:lnSpc>
              <a:spcBef>
                <a:spcPct val="0"/>
              </a:spcBef>
              <a:buFontTx/>
              <a:buNone/>
            </a:pPr>
            <a:r>
              <a:rPr lang="en-US" altLang="ja-JP" sz="1998" b="1">
                <a:solidFill>
                  <a:srgbClr val="FFFFFF"/>
                </a:solidFill>
                <a:latin typeface="メイリオ" panose="020B0604030504040204" pitchFamily="50" charset="-128"/>
              </a:rPr>
              <a:t>H</a:t>
            </a:r>
            <a:r>
              <a:rPr lang="en-US" altLang="ja-JP" sz="1998" b="1" baseline="-5000">
                <a:solidFill>
                  <a:srgbClr val="FFFFFF"/>
                </a:solidFill>
                <a:latin typeface="メイリオ" panose="020B0604030504040204" pitchFamily="50" charset="-128"/>
              </a:rPr>
              <a:t>2</a:t>
            </a:r>
            <a:endParaRPr lang="ja-JP" altLang="en-US" sz="1998" b="1" baseline="-5000">
              <a:solidFill>
                <a:srgbClr val="FFFFFF"/>
              </a:solidFill>
              <a:latin typeface="メイリオ" panose="020B0604030504040204" pitchFamily="50" charset="-128"/>
            </a:endParaRPr>
          </a:p>
        </p:txBody>
      </p:sp>
      <p:sp>
        <p:nvSpPr>
          <p:cNvPr id="33843" name="上矢印 7"/>
          <p:cNvSpPr>
            <a:spLocks noChangeArrowheads="1"/>
          </p:cNvSpPr>
          <p:nvPr/>
        </p:nvSpPr>
        <p:spPr bwMode="auto">
          <a:xfrm rot="5400000">
            <a:off x="7021780" y="4030284"/>
            <a:ext cx="130091" cy="824971"/>
          </a:xfrm>
          <a:prstGeom prst="upArrow">
            <a:avLst>
              <a:gd name="adj1" fmla="val 43676"/>
              <a:gd name="adj2" fmla="val 95533"/>
            </a:avLst>
          </a:prstGeom>
          <a:gradFill rotWithShape="0">
            <a:gsLst>
              <a:gs pos="0">
                <a:srgbClr val="CF5FAA"/>
              </a:gs>
              <a:gs pos="53999">
                <a:srgbClr val="CC2661"/>
              </a:gs>
              <a:gs pos="100000">
                <a:srgbClr val="CC2661"/>
              </a:gs>
            </a:gsLst>
            <a:lin ang="5400000"/>
          </a:gradFill>
          <a:ln>
            <a:noFill/>
          </a:ln>
          <a:extLst>
            <a:ext uri="{91240B29-F687-4F45-9708-019B960494DF}">
              <a14:hiddenLine xmlns:a14="http://schemas.microsoft.com/office/drawing/2010/main" w="22225" algn="ctr">
                <a:solidFill>
                  <a:srgbClr val="000000"/>
                </a:solidFill>
                <a:round/>
                <a:headEnd/>
                <a:tailEnd/>
              </a14:hiddenLine>
            </a:ext>
          </a:extLst>
        </p:spPr>
        <p:txBody>
          <a:bodyPr wrap="none" lIns="83732" tIns="41867" rIns="83732" bIns="41867" anchor="ct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eaLnBrk="1" hangingPunct="1">
              <a:spcBef>
                <a:spcPct val="0"/>
              </a:spcBef>
              <a:buFontTx/>
              <a:buNone/>
            </a:pPr>
            <a:endParaRPr lang="ja-JP" altLang="en-US" sz="1200">
              <a:solidFill>
                <a:srgbClr val="000000"/>
              </a:solidFill>
              <a:latin typeface="メイリオ" panose="020B0604030504040204" pitchFamily="50" charset="-128"/>
            </a:endParaRPr>
          </a:p>
        </p:txBody>
      </p:sp>
      <p:sp>
        <p:nvSpPr>
          <p:cNvPr id="33844" name="上矢印 7"/>
          <p:cNvSpPr>
            <a:spLocks noChangeArrowheads="1"/>
          </p:cNvSpPr>
          <p:nvPr/>
        </p:nvSpPr>
        <p:spPr bwMode="auto">
          <a:xfrm rot="5400000">
            <a:off x="7021780" y="4431665"/>
            <a:ext cx="130091" cy="824971"/>
          </a:xfrm>
          <a:prstGeom prst="upArrow">
            <a:avLst>
              <a:gd name="adj1" fmla="val 43676"/>
              <a:gd name="adj2" fmla="val 91893"/>
            </a:avLst>
          </a:prstGeom>
          <a:gradFill rotWithShape="0">
            <a:gsLst>
              <a:gs pos="0">
                <a:srgbClr val="F29C00"/>
              </a:gs>
              <a:gs pos="53999">
                <a:srgbClr val="FFC000"/>
              </a:gs>
              <a:gs pos="100000">
                <a:srgbClr val="FFC000"/>
              </a:gs>
            </a:gsLst>
            <a:lin ang="5400000"/>
          </a:gradFill>
          <a:ln>
            <a:noFill/>
          </a:ln>
          <a:extLst>
            <a:ext uri="{91240B29-F687-4F45-9708-019B960494DF}">
              <a14:hiddenLine xmlns:a14="http://schemas.microsoft.com/office/drawing/2010/main" w="22225" algn="ctr">
                <a:solidFill>
                  <a:srgbClr val="000000"/>
                </a:solidFill>
                <a:round/>
                <a:headEnd/>
                <a:tailEnd/>
              </a14:hiddenLine>
            </a:ext>
          </a:extLst>
        </p:spPr>
        <p:txBody>
          <a:bodyPr wrap="none" lIns="83732" tIns="41867" rIns="83732" bIns="41867" anchor="ct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eaLnBrk="1" hangingPunct="1">
              <a:spcBef>
                <a:spcPct val="0"/>
              </a:spcBef>
              <a:buFontTx/>
              <a:buNone/>
            </a:pPr>
            <a:endParaRPr lang="ja-JP" altLang="en-US" sz="1200">
              <a:solidFill>
                <a:srgbClr val="000000"/>
              </a:solidFill>
              <a:latin typeface="メイリオ" panose="020B0604030504040204" pitchFamily="50" charset="-128"/>
            </a:endParaRPr>
          </a:p>
        </p:txBody>
      </p:sp>
      <p:grpSp>
        <p:nvGrpSpPr>
          <p:cNvPr id="33845" name="グループ化 342"/>
          <p:cNvGrpSpPr>
            <a:grpSpLocks/>
          </p:cNvGrpSpPr>
          <p:nvPr/>
        </p:nvGrpSpPr>
        <p:grpSpPr bwMode="auto">
          <a:xfrm>
            <a:off x="6888514" y="4669623"/>
            <a:ext cx="429937" cy="361718"/>
            <a:chOff x="8722842" y="4045331"/>
            <a:chExt cx="466002" cy="367740"/>
          </a:xfrm>
        </p:grpSpPr>
        <p:sp>
          <p:nvSpPr>
            <p:cNvPr id="184" name="円/楕円 83"/>
            <p:cNvSpPr/>
            <p:nvPr/>
          </p:nvSpPr>
          <p:spPr bwMode="auto">
            <a:xfrm>
              <a:off x="8722842" y="4066299"/>
              <a:ext cx="392061" cy="346772"/>
            </a:xfrm>
            <a:prstGeom prst="ellipse">
              <a:avLst/>
            </a:prstGeom>
            <a:solidFill>
              <a:srgbClr val="FFFFFF"/>
            </a:solidFill>
            <a:ln w="19050" cap="flat" cmpd="sng" algn="ctr">
              <a:solidFill>
                <a:srgbClr val="FF9900"/>
              </a:solidFill>
              <a:prstDash val="solid"/>
              <a:round/>
              <a:headEnd type="none" w="med" len="med"/>
              <a:tailEnd type="none" w="med" len="med"/>
            </a:ln>
            <a:effectLst/>
          </p:spPr>
          <p:txBody>
            <a:bodyPr lIns="89942" tIns="46770" rIns="89942" bIns="4677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37183">
                <a:buClr>
                  <a:srgbClr val="5CAEBC"/>
                </a:buClr>
                <a:defRPr/>
              </a:pPr>
              <a:endParaRPr kumimoji="0" lang="ja-JP" altLang="en-US" sz="400" b="1" kern="0" baseline="30000"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881" name="テキスト ボックス 344"/>
            <p:cNvSpPr txBox="1">
              <a:spLocks noChangeArrowheads="1"/>
            </p:cNvSpPr>
            <p:nvPr/>
          </p:nvSpPr>
          <p:spPr bwMode="auto">
            <a:xfrm>
              <a:off x="8734962" y="4045331"/>
              <a:ext cx="453882" cy="28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eaLnBrk="1" hangingPunct="1">
                <a:spcBef>
                  <a:spcPct val="0"/>
                </a:spcBef>
                <a:buFontTx/>
                <a:buNone/>
              </a:pPr>
              <a:r>
                <a:rPr lang="en-US" altLang="ja-JP" sz="1200" b="1">
                  <a:solidFill>
                    <a:srgbClr val="F29C00"/>
                  </a:solidFill>
                  <a:latin typeface="メイリオ" panose="020B0604030504040204" pitchFamily="50" charset="-128"/>
                </a:rPr>
                <a:t>e</a:t>
              </a:r>
              <a:r>
                <a:rPr lang="en-US" altLang="ja-JP" sz="1200" b="1" baseline="30000">
                  <a:solidFill>
                    <a:srgbClr val="F29C00"/>
                  </a:solidFill>
                  <a:latin typeface="メイリオ" panose="020B0604030504040204" pitchFamily="50" charset="-128"/>
                </a:rPr>
                <a:t>-</a:t>
              </a:r>
              <a:endParaRPr lang="ja-JP" altLang="en-US" sz="1200" b="1" baseline="30000">
                <a:solidFill>
                  <a:srgbClr val="F29C00"/>
                </a:solidFill>
                <a:latin typeface="メイリオ" panose="020B0604030504040204" pitchFamily="50" charset="-128"/>
              </a:endParaRPr>
            </a:p>
          </p:txBody>
        </p:sp>
      </p:grpSp>
      <p:sp>
        <p:nvSpPr>
          <p:cNvPr id="33846" name="テキスト ボックス 4"/>
          <p:cNvSpPr txBox="1">
            <a:spLocks noChangeArrowheads="1"/>
          </p:cNvSpPr>
          <p:nvPr/>
        </p:nvSpPr>
        <p:spPr bwMode="auto">
          <a:xfrm>
            <a:off x="6783805" y="5826176"/>
            <a:ext cx="512435" cy="23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732" tIns="41867" rIns="83732" bIns="41867">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eaLnBrk="1" hangingPunct="1">
              <a:spcBef>
                <a:spcPct val="0"/>
              </a:spcBef>
              <a:buFontTx/>
              <a:buNone/>
            </a:pPr>
            <a:r>
              <a:rPr lang="ja-JP" altLang="en-US" sz="1000" b="1">
                <a:solidFill>
                  <a:srgbClr val="C00000"/>
                </a:solidFill>
                <a:latin typeface="メイリオ" panose="020B0604030504040204" pitchFamily="50" charset="-128"/>
              </a:rPr>
              <a:t>熱</a:t>
            </a:r>
            <a:endParaRPr lang="en-US" altLang="ja-JP" sz="1000" b="1">
              <a:solidFill>
                <a:srgbClr val="C00000"/>
              </a:solidFill>
              <a:latin typeface="メイリオ" panose="020B0604030504040204" pitchFamily="50" charset="-128"/>
            </a:endParaRPr>
          </a:p>
        </p:txBody>
      </p:sp>
      <p:sp>
        <p:nvSpPr>
          <p:cNvPr id="33847" name="上矢印 7"/>
          <p:cNvSpPr>
            <a:spLocks noChangeArrowheads="1"/>
          </p:cNvSpPr>
          <p:nvPr/>
        </p:nvSpPr>
        <p:spPr bwMode="auto">
          <a:xfrm rot="5400000">
            <a:off x="7021780" y="5410525"/>
            <a:ext cx="130091" cy="824971"/>
          </a:xfrm>
          <a:prstGeom prst="upArrow">
            <a:avLst>
              <a:gd name="adj1" fmla="val 43676"/>
              <a:gd name="adj2" fmla="val 95533"/>
            </a:avLst>
          </a:prstGeom>
          <a:gradFill rotWithShape="0">
            <a:gsLst>
              <a:gs pos="0">
                <a:srgbClr val="CF5FAA"/>
              </a:gs>
              <a:gs pos="53999">
                <a:srgbClr val="CC2661"/>
              </a:gs>
              <a:gs pos="100000">
                <a:srgbClr val="CC2661"/>
              </a:gs>
            </a:gsLst>
            <a:lin ang="5400000"/>
          </a:gradFill>
          <a:ln>
            <a:noFill/>
          </a:ln>
          <a:extLst>
            <a:ext uri="{91240B29-F687-4F45-9708-019B960494DF}">
              <a14:hiddenLine xmlns:a14="http://schemas.microsoft.com/office/drawing/2010/main" w="22225" algn="ctr">
                <a:solidFill>
                  <a:srgbClr val="000000"/>
                </a:solidFill>
                <a:round/>
                <a:headEnd/>
                <a:tailEnd/>
              </a14:hiddenLine>
            </a:ext>
          </a:extLst>
        </p:spPr>
        <p:txBody>
          <a:bodyPr wrap="none" lIns="83732" tIns="41867" rIns="83732" bIns="41867" anchor="ct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eaLnBrk="1" hangingPunct="1">
              <a:spcBef>
                <a:spcPct val="0"/>
              </a:spcBef>
              <a:buFontTx/>
              <a:buNone/>
            </a:pPr>
            <a:endParaRPr lang="ja-JP" altLang="en-US" sz="1200">
              <a:solidFill>
                <a:srgbClr val="000000"/>
              </a:solidFill>
              <a:latin typeface="メイリオ" panose="020B0604030504040204" pitchFamily="50" charset="-128"/>
            </a:endParaRPr>
          </a:p>
        </p:txBody>
      </p:sp>
      <p:sp>
        <p:nvSpPr>
          <p:cNvPr id="33848" name="上矢印 7"/>
          <p:cNvSpPr>
            <a:spLocks noChangeArrowheads="1"/>
          </p:cNvSpPr>
          <p:nvPr/>
        </p:nvSpPr>
        <p:spPr bwMode="auto">
          <a:xfrm rot="5400000">
            <a:off x="7021780" y="5811905"/>
            <a:ext cx="130091" cy="824971"/>
          </a:xfrm>
          <a:prstGeom prst="upArrow">
            <a:avLst>
              <a:gd name="adj1" fmla="val 43676"/>
              <a:gd name="adj2" fmla="val 91893"/>
            </a:avLst>
          </a:prstGeom>
          <a:gradFill rotWithShape="0">
            <a:gsLst>
              <a:gs pos="0">
                <a:srgbClr val="F29C00"/>
              </a:gs>
              <a:gs pos="53999">
                <a:srgbClr val="FFC000"/>
              </a:gs>
              <a:gs pos="100000">
                <a:srgbClr val="FFC000"/>
              </a:gs>
            </a:gsLst>
            <a:lin ang="5400000"/>
          </a:gradFill>
          <a:ln>
            <a:noFill/>
          </a:ln>
          <a:extLst>
            <a:ext uri="{91240B29-F687-4F45-9708-019B960494DF}">
              <a14:hiddenLine xmlns:a14="http://schemas.microsoft.com/office/drawing/2010/main" w="22225" algn="ctr">
                <a:solidFill>
                  <a:srgbClr val="000000"/>
                </a:solidFill>
                <a:round/>
                <a:headEnd/>
                <a:tailEnd/>
              </a14:hiddenLine>
            </a:ext>
          </a:extLst>
        </p:spPr>
        <p:txBody>
          <a:bodyPr wrap="none" lIns="83732" tIns="41867" rIns="83732" bIns="41867" anchor="ct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eaLnBrk="1" hangingPunct="1">
              <a:spcBef>
                <a:spcPct val="0"/>
              </a:spcBef>
              <a:buFontTx/>
              <a:buNone/>
            </a:pPr>
            <a:endParaRPr lang="ja-JP" altLang="en-US" sz="1200">
              <a:solidFill>
                <a:srgbClr val="000000"/>
              </a:solidFill>
              <a:latin typeface="メイリオ" panose="020B0604030504040204" pitchFamily="50" charset="-128"/>
            </a:endParaRPr>
          </a:p>
        </p:txBody>
      </p:sp>
      <p:grpSp>
        <p:nvGrpSpPr>
          <p:cNvPr id="33849" name="グループ化 342"/>
          <p:cNvGrpSpPr>
            <a:grpSpLocks/>
          </p:cNvGrpSpPr>
          <p:nvPr/>
        </p:nvGrpSpPr>
        <p:grpSpPr bwMode="auto">
          <a:xfrm>
            <a:off x="6888514" y="6049863"/>
            <a:ext cx="429937" cy="361718"/>
            <a:chOff x="8722842" y="4045331"/>
            <a:chExt cx="466002" cy="367740"/>
          </a:xfrm>
        </p:grpSpPr>
        <p:sp>
          <p:nvSpPr>
            <p:cNvPr id="190" name="円/楕円 90"/>
            <p:cNvSpPr/>
            <p:nvPr/>
          </p:nvSpPr>
          <p:spPr bwMode="auto">
            <a:xfrm>
              <a:off x="8722842" y="4066299"/>
              <a:ext cx="392061" cy="346772"/>
            </a:xfrm>
            <a:prstGeom prst="ellipse">
              <a:avLst/>
            </a:prstGeom>
            <a:solidFill>
              <a:srgbClr val="FFFFFF"/>
            </a:solidFill>
            <a:ln w="19050" cap="flat" cmpd="sng" algn="ctr">
              <a:solidFill>
                <a:srgbClr val="FF9900"/>
              </a:solidFill>
              <a:prstDash val="solid"/>
              <a:round/>
              <a:headEnd type="none" w="med" len="med"/>
              <a:tailEnd type="none" w="med" len="med"/>
            </a:ln>
            <a:effectLst/>
          </p:spPr>
          <p:txBody>
            <a:bodyPr lIns="89942" tIns="46770" rIns="89942" bIns="4677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37183">
                <a:buClr>
                  <a:srgbClr val="5CAEBC"/>
                </a:buClr>
                <a:defRPr/>
              </a:pPr>
              <a:endParaRPr kumimoji="0" lang="ja-JP" altLang="en-US" sz="400" b="1" kern="0" baseline="30000"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879" name="テキスト ボックス 344"/>
            <p:cNvSpPr txBox="1">
              <a:spLocks noChangeArrowheads="1"/>
            </p:cNvSpPr>
            <p:nvPr/>
          </p:nvSpPr>
          <p:spPr bwMode="auto">
            <a:xfrm>
              <a:off x="8734962" y="4045331"/>
              <a:ext cx="453882" cy="28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eaLnBrk="1" hangingPunct="1">
                <a:spcBef>
                  <a:spcPct val="0"/>
                </a:spcBef>
                <a:buFontTx/>
                <a:buNone/>
              </a:pPr>
              <a:r>
                <a:rPr lang="en-US" altLang="ja-JP" sz="1200" b="1">
                  <a:solidFill>
                    <a:srgbClr val="F29C00"/>
                  </a:solidFill>
                  <a:latin typeface="メイリオ" panose="020B0604030504040204" pitchFamily="50" charset="-128"/>
                </a:rPr>
                <a:t>e</a:t>
              </a:r>
              <a:r>
                <a:rPr lang="en-US" altLang="ja-JP" sz="1200" b="1" baseline="30000">
                  <a:solidFill>
                    <a:srgbClr val="F29C00"/>
                  </a:solidFill>
                  <a:latin typeface="メイリオ" panose="020B0604030504040204" pitchFamily="50" charset="-128"/>
                </a:rPr>
                <a:t>-</a:t>
              </a:r>
              <a:endParaRPr lang="ja-JP" altLang="en-US" sz="1200" b="1" baseline="30000">
                <a:solidFill>
                  <a:srgbClr val="F29C00"/>
                </a:solidFill>
                <a:latin typeface="メイリオ" panose="020B0604030504040204" pitchFamily="50" charset="-128"/>
              </a:endParaRPr>
            </a:p>
          </p:txBody>
        </p:sp>
      </p:grpSp>
      <p:pic>
        <p:nvPicPr>
          <p:cNvPr id="33850" name="Picture 2" descr="C:\Users\e1158710\Desktop\Farm.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37385" y="4212728"/>
            <a:ext cx="1392932" cy="92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51" name="Picture 3" descr="C:\Users\e1158710\Desktop\pool.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37385" y="5512060"/>
            <a:ext cx="1392932" cy="92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52" name="図 147" descr="キラキラ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22967" y="5673882"/>
            <a:ext cx="1227937" cy="26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53" name="図 147" descr="キラキラ2.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847741" y="4734683"/>
            <a:ext cx="556856" cy="26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54" name="正方形/長方形 195"/>
          <p:cNvSpPr>
            <a:spLocks noChangeArrowheads="1"/>
          </p:cNvSpPr>
          <p:nvPr/>
        </p:nvSpPr>
        <p:spPr bwMode="gray">
          <a:xfrm>
            <a:off x="704407" y="4767993"/>
            <a:ext cx="2076705" cy="358545"/>
          </a:xfrm>
          <a:prstGeom prst="rect">
            <a:avLst/>
          </a:prstGeom>
          <a:solidFill>
            <a:srgbClr val="000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287338" indent="-287338">
              <a:spcBef>
                <a:spcPct val="20000"/>
              </a:spcBef>
              <a:buFont typeface="Arial" panose="020B0604020202020204" pitchFamily="34" charset="0"/>
              <a:buChar char="•"/>
              <a:tabLst>
                <a:tab pos="1079500" algn="l"/>
              </a:tabLst>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tabLst>
                <a:tab pos="1079500" algn="l"/>
              </a:tabLst>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tabLst>
                <a:tab pos="1079500" algn="l"/>
              </a:tabLst>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tabLst>
                <a:tab pos="1079500" algn="l"/>
              </a:tabLst>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tabLst>
                <a:tab pos="1079500" algn="l"/>
              </a:tabLst>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tabLst>
                <a:tab pos="1079500" algn="l"/>
              </a:tabLst>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tabLst>
                <a:tab pos="1079500" algn="l"/>
              </a:tabLst>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tabLst>
                <a:tab pos="1079500" algn="l"/>
              </a:tabLst>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tabLst>
                <a:tab pos="1079500" algn="l"/>
              </a:tabLst>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a:spcBef>
                <a:spcPct val="10000"/>
              </a:spcBef>
              <a:buClr>
                <a:srgbClr val="A6A6A6"/>
              </a:buClr>
              <a:buFont typeface="Wingdings" panose="05000000000000000000" pitchFamily="2" charset="2"/>
              <a:buChar char="l"/>
            </a:pPr>
            <a:endParaRPr kumimoji="0" lang="ja-JP" altLang="en-US" sz="1798" b="1">
              <a:solidFill>
                <a:srgbClr val="262626"/>
              </a:solidFill>
              <a:latin typeface="メイリオ" panose="020B0604030504040204" pitchFamily="50" charset="-128"/>
            </a:endParaRPr>
          </a:p>
        </p:txBody>
      </p:sp>
      <p:sp>
        <p:nvSpPr>
          <p:cNvPr id="197" name="テキスト ボックス 4"/>
          <p:cNvSpPr txBox="1">
            <a:spLocks noChangeArrowheads="1"/>
          </p:cNvSpPr>
          <p:nvPr/>
        </p:nvSpPr>
        <p:spPr bwMode="auto">
          <a:xfrm>
            <a:off x="645699" y="4725159"/>
            <a:ext cx="1064531" cy="453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732" tIns="41867" rIns="83732" bIns="41867">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1200" b="1" dirty="0">
                <a:solidFill>
                  <a:srgbClr val="FFFFFF"/>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小水力発電</a:t>
            </a:r>
            <a:endParaRPr lang="en-US" altLang="ja-JP" sz="1200" b="1" dirty="0">
              <a:solidFill>
                <a:srgbClr val="FFFFFF"/>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defRPr/>
            </a:pPr>
            <a:r>
              <a:rPr lang="ja-JP" altLang="en-US" sz="1200" b="1" dirty="0">
                <a:solidFill>
                  <a:srgbClr val="FFFFFF"/>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a:solidFill>
                  <a:srgbClr val="FFFFFF"/>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200kW</a:t>
            </a:r>
          </a:p>
        </p:txBody>
      </p:sp>
      <p:sp>
        <p:nvSpPr>
          <p:cNvPr id="198" name="テキスト ボックス 4"/>
          <p:cNvSpPr txBox="1">
            <a:spLocks noChangeArrowheads="1"/>
          </p:cNvSpPr>
          <p:nvPr/>
        </p:nvSpPr>
        <p:spPr bwMode="auto">
          <a:xfrm>
            <a:off x="1553174" y="4750542"/>
            <a:ext cx="1262840" cy="638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732" tIns="41867" rIns="83732" bIns="41867">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defRPr/>
            </a:pPr>
            <a:r>
              <a:rPr lang="ja-JP" altLang="en-US" sz="1200" b="1" dirty="0">
                <a:solidFill>
                  <a:srgbClr val="FFFFFF"/>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水電解水素製造</a:t>
            </a:r>
            <a:endParaRPr lang="en-US" altLang="ja-JP" sz="1200" b="1" dirty="0">
              <a:solidFill>
                <a:srgbClr val="FFFFFF"/>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r" eaLnBrk="1" hangingPunct="1">
              <a:defRPr/>
            </a:pPr>
            <a:r>
              <a:rPr lang="ja-JP" altLang="en-US" sz="1200" b="1" dirty="0">
                <a:solidFill>
                  <a:srgbClr val="FFFFFF"/>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a:solidFill>
                  <a:srgbClr val="FFFFFF"/>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1,000Nm3-H2/</a:t>
            </a:r>
            <a:r>
              <a:rPr lang="ja-JP" altLang="en-US" sz="1200" b="1" dirty="0">
                <a:solidFill>
                  <a:srgbClr val="FFFFFF"/>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日</a:t>
            </a:r>
            <a:endParaRPr lang="en-US" altLang="ja-JP" sz="1200" b="1" dirty="0">
              <a:solidFill>
                <a:srgbClr val="FFFFFF"/>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857" name="円/楕円 102"/>
          <p:cNvSpPr>
            <a:spLocks noChangeArrowheads="1"/>
          </p:cNvSpPr>
          <p:nvPr/>
        </p:nvSpPr>
        <p:spPr bwMode="auto">
          <a:xfrm>
            <a:off x="1719756" y="3060943"/>
            <a:ext cx="126918" cy="125333"/>
          </a:xfrm>
          <a:prstGeom prst="ellipse">
            <a:avLst/>
          </a:prstGeom>
          <a:solidFill>
            <a:srgbClr val="00B0F0"/>
          </a:solidFill>
          <a:ln w="9525" algn="ctr">
            <a:solidFill>
              <a:srgbClr val="0070C0"/>
            </a:solidFill>
            <a:round/>
            <a:headEnd/>
            <a:tailEnd/>
          </a:ln>
        </p:spPr>
        <p:txBody>
          <a:bodyPr anchor="ct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a:spcBef>
                <a:spcPct val="0"/>
              </a:spcBef>
              <a:buFontTx/>
              <a:buNone/>
            </a:pPr>
            <a:endParaRPr lang="ja-JP" altLang="en-US" sz="1998">
              <a:solidFill>
                <a:srgbClr val="000000"/>
              </a:solidFill>
              <a:latin typeface="メイリオ" panose="020B0604030504040204" pitchFamily="50" charset="-128"/>
            </a:endParaRPr>
          </a:p>
        </p:txBody>
      </p:sp>
      <p:sp>
        <p:nvSpPr>
          <p:cNvPr id="33858" name="正方形/長方形 95"/>
          <p:cNvSpPr>
            <a:spLocks noChangeArrowheads="1"/>
          </p:cNvSpPr>
          <p:nvPr/>
        </p:nvSpPr>
        <p:spPr bwMode="auto">
          <a:xfrm>
            <a:off x="5300442" y="2737301"/>
            <a:ext cx="72980" cy="174513"/>
          </a:xfrm>
          <a:prstGeom prst="rect">
            <a:avLst/>
          </a:prstGeom>
          <a:solidFill>
            <a:srgbClr val="92D050">
              <a:alpha val="0"/>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83732" tIns="41867" rIns="83732" bIns="41867" anchor="ct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eaLnBrk="1" hangingPunct="1">
              <a:spcBef>
                <a:spcPct val="0"/>
              </a:spcBef>
              <a:buFontTx/>
              <a:buNone/>
            </a:pPr>
            <a:endParaRPr lang="ja-JP" altLang="en-US" sz="1200">
              <a:solidFill>
                <a:srgbClr val="000000"/>
              </a:solidFill>
              <a:latin typeface="メイリオ" panose="020B0604030504040204" pitchFamily="50" charset="-128"/>
            </a:endParaRPr>
          </a:p>
        </p:txBody>
      </p:sp>
      <p:sp>
        <p:nvSpPr>
          <p:cNvPr id="33859" name="テキスト ボックス 4"/>
          <p:cNvSpPr txBox="1">
            <a:spLocks noChangeArrowheads="1"/>
          </p:cNvSpPr>
          <p:nvPr/>
        </p:nvSpPr>
        <p:spPr bwMode="auto">
          <a:xfrm>
            <a:off x="5586011" y="3800240"/>
            <a:ext cx="1375482" cy="453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732" tIns="41867" rIns="83732" bIns="41867">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eaLnBrk="1" hangingPunct="1">
              <a:spcBef>
                <a:spcPct val="0"/>
              </a:spcBef>
              <a:buFontTx/>
              <a:buNone/>
            </a:pPr>
            <a:r>
              <a:rPr lang="ja-JP" altLang="en-US" sz="1200" b="1">
                <a:solidFill>
                  <a:srgbClr val="000000"/>
                </a:solidFill>
                <a:latin typeface="メイリオ" panose="020B0604030504040204" pitchFamily="50" charset="-128"/>
              </a:rPr>
              <a:t>燃料電池</a:t>
            </a:r>
            <a:br>
              <a:rPr lang="en-US" altLang="ja-JP" sz="1200" b="1">
                <a:solidFill>
                  <a:srgbClr val="000000"/>
                </a:solidFill>
                <a:latin typeface="メイリオ" panose="020B0604030504040204" pitchFamily="50" charset="-128"/>
              </a:rPr>
            </a:br>
            <a:r>
              <a:rPr lang="ja-JP" altLang="en-US" sz="1200" b="1">
                <a:solidFill>
                  <a:srgbClr val="000000"/>
                </a:solidFill>
                <a:latin typeface="メイリオ" panose="020B0604030504040204" pitchFamily="50" charset="-128"/>
              </a:rPr>
              <a:t>　～</a:t>
            </a:r>
            <a:r>
              <a:rPr lang="en-US" altLang="ja-JP" sz="1200" b="1">
                <a:solidFill>
                  <a:srgbClr val="000000"/>
                </a:solidFill>
                <a:latin typeface="メイリオ" panose="020B0604030504040204" pitchFamily="50" charset="-128"/>
              </a:rPr>
              <a:t>10kW</a:t>
            </a:r>
          </a:p>
        </p:txBody>
      </p:sp>
      <p:sp>
        <p:nvSpPr>
          <p:cNvPr id="33860" name="テキスト ボックス 4"/>
          <p:cNvSpPr txBox="1">
            <a:spLocks noChangeArrowheads="1"/>
          </p:cNvSpPr>
          <p:nvPr/>
        </p:nvSpPr>
        <p:spPr bwMode="auto">
          <a:xfrm>
            <a:off x="7537386" y="3758991"/>
            <a:ext cx="1624558" cy="453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732" tIns="41867" rIns="83732" bIns="41867">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eaLnBrk="1" hangingPunct="1">
              <a:spcBef>
                <a:spcPct val="0"/>
              </a:spcBef>
              <a:buFontTx/>
              <a:buNone/>
            </a:pPr>
            <a:r>
              <a:rPr lang="ja-JP" altLang="en-US" sz="1200" b="1">
                <a:solidFill>
                  <a:srgbClr val="000000"/>
                </a:solidFill>
                <a:latin typeface="メイリオ" panose="020B0604030504040204" pitchFamily="50" charset="-128"/>
              </a:rPr>
              <a:t>福祉センター</a:t>
            </a:r>
            <a:endParaRPr lang="en-US" altLang="ja-JP" sz="1200" b="1">
              <a:solidFill>
                <a:srgbClr val="000000"/>
              </a:solidFill>
              <a:latin typeface="メイリオ" panose="020B0604030504040204" pitchFamily="50" charset="-128"/>
            </a:endParaRPr>
          </a:p>
          <a:p>
            <a:pPr algn="ctr" eaLnBrk="1" hangingPunct="1">
              <a:spcBef>
                <a:spcPct val="0"/>
              </a:spcBef>
              <a:buFontTx/>
              <a:buNone/>
            </a:pPr>
            <a:r>
              <a:rPr lang="en-US" altLang="ja-JP" sz="1200" b="1">
                <a:solidFill>
                  <a:srgbClr val="000000"/>
                </a:solidFill>
                <a:latin typeface="メイリオ" panose="020B0604030504040204" pitchFamily="50" charset="-128"/>
              </a:rPr>
              <a:t>~100Nm3-H2/</a:t>
            </a:r>
            <a:r>
              <a:rPr lang="ja-JP" altLang="en-US" sz="1200" b="1">
                <a:solidFill>
                  <a:srgbClr val="000000"/>
                </a:solidFill>
                <a:latin typeface="メイリオ" panose="020B0604030504040204" pitchFamily="50" charset="-128"/>
              </a:rPr>
              <a:t>日</a:t>
            </a:r>
            <a:endParaRPr lang="en-US" altLang="ja-JP" sz="1200" b="1">
              <a:solidFill>
                <a:srgbClr val="000000"/>
              </a:solidFill>
              <a:latin typeface="メイリオ" panose="020B0604030504040204" pitchFamily="50" charset="-128"/>
            </a:endParaRPr>
          </a:p>
        </p:txBody>
      </p:sp>
      <p:sp>
        <p:nvSpPr>
          <p:cNvPr id="33861" name="テキスト ボックス 4"/>
          <p:cNvSpPr txBox="1">
            <a:spLocks noChangeArrowheads="1"/>
          </p:cNvSpPr>
          <p:nvPr/>
        </p:nvSpPr>
        <p:spPr bwMode="auto">
          <a:xfrm>
            <a:off x="6783805" y="3252901"/>
            <a:ext cx="512435" cy="23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732" tIns="41867" rIns="83732" bIns="41867">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eaLnBrk="1" hangingPunct="1">
              <a:spcBef>
                <a:spcPct val="0"/>
              </a:spcBef>
              <a:buFontTx/>
              <a:buNone/>
            </a:pPr>
            <a:r>
              <a:rPr lang="ja-JP" altLang="en-US" sz="1000" b="1">
                <a:solidFill>
                  <a:srgbClr val="C00000"/>
                </a:solidFill>
                <a:latin typeface="メイリオ" panose="020B0604030504040204" pitchFamily="50" charset="-128"/>
              </a:rPr>
              <a:t>熱</a:t>
            </a:r>
            <a:endParaRPr lang="en-US" altLang="ja-JP" sz="1000" b="1">
              <a:solidFill>
                <a:srgbClr val="C00000"/>
              </a:solidFill>
              <a:latin typeface="メイリオ" panose="020B0604030504040204" pitchFamily="50" charset="-128"/>
            </a:endParaRPr>
          </a:p>
        </p:txBody>
      </p:sp>
      <p:sp>
        <p:nvSpPr>
          <p:cNvPr id="33862" name="テキスト ボックス 4"/>
          <p:cNvSpPr txBox="1">
            <a:spLocks noChangeArrowheads="1"/>
          </p:cNvSpPr>
          <p:nvPr/>
        </p:nvSpPr>
        <p:spPr bwMode="auto">
          <a:xfrm>
            <a:off x="6812365" y="3817690"/>
            <a:ext cx="514020" cy="23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732" tIns="41867" rIns="83732" bIns="41867">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eaLnBrk="1" hangingPunct="1">
              <a:spcBef>
                <a:spcPct val="0"/>
              </a:spcBef>
              <a:buFontTx/>
              <a:buNone/>
            </a:pPr>
            <a:r>
              <a:rPr lang="ja-JP" altLang="en-US" sz="1000" b="1">
                <a:solidFill>
                  <a:srgbClr val="DC6502"/>
                </a:solidFill>
                <a:latin typeface="メイリオ" panose="020B0604030504040204" pitchFamily="50" charset="-128"/>
              </a:rPr>
              <a:t>電気</a:t>
            </a:r>
            <a:endParaRPr lang="en-US" altLang="ja-JP" sz="1000" b="1">
              <a:solidFill>
                <a:srgbClr val="DC6502"/>
              </a:solidFill>
              <a:latin typeface="メイリオ" panose="020B0604030504040204" pitchFamily="50" charset="-128"/>
            </a:endParaRPr>
          </a:p>
        </p:txBody>
      </p:sp>
      <p:pic>
        <p:nvPicPr>
          <p:cNvPr id="33863" name="Picture 3" descr="C:\Users\f5006410\Desktop\機器単体ベストショット_01.698 のコピー.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3789" y="3072041"/>
            <a:ext cx="796416" cy="74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64" name="上矢印 7"/>
          <p:cNvSpPr>
            <a:spLocks noChangeArrowheads="1"/>
          </p:cNvSpPr>
          <p:nvPr/>
        </p:nvSpPr>
        <p:spPr bwMode="auto">
          <a:xfrm rot="5400000">
            <a:off x="7021780" y="2837250"/>
            <a:ext cx="130091" cy="824971"/>
          </a:xfrm>
          <a:prstGeom prst="upArrow">
            <a:avLst>
              <a:gd name="adj1" fmla="val 43676"/>
              <a:gd name="adj2" fmla="val 95533"/>
            </a:avLst>
          </a:prstGeom>
          <a:gradFill rotWithShape="0">
            <a:gsLst>
              <a:gs pos="0">
                <a:srgbClr val="CF5FAA"/>
              </a:gs>
              <a:gs pos="53999">
                <a:srgbClr val="CC2661"/>
              </a:gs>
              <a:gs pos="100000">
                <a:srgbClr val="CC2661"/>
              </a:gs>
            </a:gsLst>
            <a:lin ang="5400000"/>
          </a:gradFill>
          <a:ln>
            <a:noFill/>
          </a:ln>
          <a:extLst>
            <a:ext uri="{91240B29-F687-4F45-9708-019B960494DF}">
              <a14:hiddenLine xmlns:a14="http://schemas.microsoft.com/office/drawing/2010/main" w="22225" algn="ctr">
                <a:solidFill>
                  <a:srgbClr val="000000"/>
                </a:solidFill>
                <a:round/>
                <a:headEnd/>
                <a:tailEnd/>
              </a14:hiddenLine>
            </a:ext>
          </a:extLst>
        </p:spPr>
        <p:txBody>
          <a:bodyPr wrap="none" lIns="83732" tIns="41867" rIns="83732" bIns="41867" anchor="ct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eaLnBrk="1" hangingPunct="1">
              <a:spcBef>
                <a:spcPct val="0"/>
              </a:spcBef>
              <a:buFontTx/>
              <a:buNone/>
            </a:pPr>
            <a:endParaRPr lang="ja-JP" altLang="en-US" sz="1200">
              <a:solidFill>
                <a:srgbClr val="000000"/>
              </a:solidFill>
              <a:latin typeface="メイリオ" panose="020B0604030504040204" pitchFamily="50" charset="-128"/>
            </a:endParaRPr>
          </a:p>
        </p:txBody>
      </p:sp>
      <p:sp>
        <p:nvSpPr>
          <p:cNvPr id="33865" name="上矢印 7"/>
          <p:cNvSpPr>
            <a:spLocks noChangeArrowheads="1"/>
          </p:cNvSpPr>
          <p:nvPr/>
        </p:nvSpPr>
        <p:spPr bwMode="auto">
          <a:xfrm rot="5400000">
            <a:off x="7021780" y="3238630"/>
            <a:ext cx="130091" cy="824971"/>
          </a:xfrm>
          <a:prstGeom prst="upArrow">
            <a:avLst>
              <a:gd name="adj1" fmla="val 43676"/>
              <a:gd name="adj2" fmla="val 91893"/>
            </a:avLst>
          </a:prstGeom>
          <a:gradFill rotWithShape="0">
            <a:gsLst>
              <a:gs pos="0">
                <a:srgbClr val="F29C00"/>
              </a:gs>
              <a:gs pos="53999">
                <a:srgbClr val="FFC000"/>
              </a:gs>
              <a:gs pos="100000">
                <a:srgbClr val="FFC000"/>
              </a:gs>
            </a:gsLst>
            <a:lin ang="5400000"/>
          </a:gradFill>
          <a:ln>
            <a:noFill/>
          </a:ln>
          <a:extLst>
            <a:ext uri="{91240B29-F687-4F45-9708-019B960494DF}">
              <a14:hiddenLine xmlns:a14="http://schemas.microsoft.com/office/drawing/2010/main" w="22225" algn="ctr">
                <a:solidFill>
                  <a:srgbClr val="000000"/>
                </a:solidFill>
                <a:round/>
                <a:headEnd/>
                <a:tailEnd/>
              </a14:hiddenLine>
            </a:ext>
          </a:extLst>
        </p:spPr>
        <p:txBody>
          <a:bodyPr wrap="none" lIns="83732" tIns="41867" rIns="83732" bIns="41867" anchor="ct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eaLnBrk="1" hangingPunct="1">
              <a:spcBef>
                <a:spcPct val="0"/>
              </a:spcBef>
              <a:buFontTx/>
              <a:buNone/>
            </a:pPr>
            <a:endParaRPr lang="ja-JP" altLang="en-US" sz="1200">
              <a:solidFill>
                <a:srgbClr val="000000"/>
              </a:solidFill>
              <a:latin typeface="メイリオ" panose="020B0604030504040204" pitchFamily="50" charset="-128"/>
            </a:endParaRPr>
          </a:p>
        </p:txBody>
      </p:sp>
      <p:grpSp>
        <p:nvGrpSpPr>
          <p:cNvPr id="33866" name="グループ化 342"/>
          <p:cNvGrpSpPr>
            <a:grpSpLocks/>
          </p:cNvGrpSpPr>
          <p:nvPr/>
        </p:nvGrpSpPr>
        <p:grpSpPr bwMode="auto">
          <a:xfrm>
            <a:off x="6888514" y="3476588"/>
            <a:ext cx="429937" cy="361718"/>
            <a:chOff x="8722842" y="4045331"/>
            <a:chExt cx="466002" cy="367740"/>
          </a:xfrm>
        </p:grpSpPr>
        <p:sp>
          <p:nvSpPr>
            <p:cNvPr id="209" name="円/楕円 121"/>
            <p:cNvSpPr/>
            <p:nvPr/>
          </p:nvSpPr>
          <p:spPr bwMode="auto">
            <a:xfrm>
              <a:off x="8722842" y="4066299"/>
              <a:ext cx="392061" cy="346772"/>
            </a:xfrm>
            <a:prstGeom prst="ellipse">
              <a:avLst/>
            </a:prstGeom>
            <a:solidFill>
              <a:srgbClr val="FFFFFF"/>
            </a:solidFill>
            <a:ln w="19050" cap="flat" cmpd="sng" algn="ctr">
              <a:solidFill>
                <a:srgbClr val="FF9900"/>
              </a:solidFill>
              <a:prstDash val="solid"/>
              <a:round/>
              <a:headEnd type="none" w="med" len="med"/>
              <a:tailEnd type="none" w="med" len="med"/>
            </a:ln>
            <a:effectLst/>
          </p:spPr>
          <p:txBody>
            <a:bodyPr lIns="89942" tIns="46770" rIns="89942" bIns="4677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37183">
                <a:buClr>
                  <a:srgbClr val="5CAEBC"/>
                </a:buClr>
                <a:defRPr/>
              </a:pPr>
              <a:endParaRPr kumimoji="0" lang="ja-JP" altLang="en-US" sz="400" b="1" kern="0" baseline="30000"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877" name="テキスト ボックス 344"/>
            <p:cNvSpPr txBox="1">
              <a:spLocks noChangeArrowheads="1"/>
            </p:cNvSpPr>
            <p:nvPr/>
          </p:nvSpPr>
          <p:spPr bwMode="auto">
            <a:xfrm>
              <a:off x="8734962" y="4045331"/>
              <a:ext cx="453882" cy="28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eaLnBrk="1" hangingPunct="1">
                <a:spcBef>
                  <a:spcPct val="0"/>
                </a:spcBef>
                <a:buFontTx/>
                <a:buNone/>
              </a:pPr>
              <a:r>
                <a:rPr lang="en-US" altLang="ja-JP" sz="1200" b="1">
                  <a:solidFill>
                    <a:srgbClr val="F29C00"/>
                  </a:solidFill>
                  <a:latin typeface="メイリオ" panose="020B0604030504040204" pitchFamily="50" charset="-128"/>
                </a:rPr>
                <a:t>e</a:t>
              </a:r>
              <a:r>
                <a:rPr lang="en-US" altLang="ja-JP" sz="1200" b="1" baseline="30000">
                  <a:solidFill>
                    <a:srgbClr val="F29C00"/>
                  </a:solidFill>
                  <a:latin typeface="メイリオ" panose="020B0604030504040204" pitchFamily="50" charset="-128"/>
                </a:rPr>
                <a:t>-</a:t>
              </a:r>
              <a:endParaRPr lang="ja-JP" altLang="en-US" sz="1200" b="1" baseline="30000">
                <a:solidFill>
                  <a:srgbClr val="F29C00"/>
                </a:solidFill>
                <a:latin typeface="メイリオ" panose="020B0604030504040204" pitchFamily="50" charset="-128"/>
              </a:endParaRPr>
            </a:p>
          </p:txBody>
        </p:sp>
      </p:grpSp>
      <p:sp>
        <p:nvSpPr>
          <p:cNvPr id="33867" name="上矢印 7"/>
          <p:cNvSpPr>
            <a:spLocks noChangeArrowheads="1"/>
          </p:cNvSpPr>
          <p:nvPr/>
        </p:nvSpPr>
        <p:spPr bwMode="auto">
          <a:xfrm rot="5400000">
            <a:off x="5368663" y="3043494"/>
            <a:ext cx="404553" cy="924918"/>
          </a:xfrm>
          <a:prstGeom prst="upArrow">
            <a:avLst>
              <a:gd name="adj1" fmla="val 65602"/>
              <a:gd name="adj2" fmla="val 50012"/>
            </a:avLst>
          </a:prstGeom>
          <a:gradFill rotWithShape="0">
            <a:gsLst>
              <a:gs pos="0">
                <a:srgbClr val="005F82"/>
              </a:gs>
              <a:gs pos="50000">
                <a:srgbClr val="00B0F0"/>
              </a:gs>
              <a:gs pos="100000">
                <a:srgbClr val="80DDFF"/>
              </a:gs>
            </a:gsLst>
            <a:lin ang="5400000"/>
          </a:gradFill>
          <a:ln>
            <a:noFill/>
          </a:ln>
          <a:extLst>
            <a:ext uri="{91240B29-F687-4F45-9708-019B960494DF}">
              <a14:hiddenLine xmlns:a14="http://schemas.microsoft.com/office/drawing/2010/main" w="22225" algn="ctr">
                <a:solidFill>
                  <a:srgbClr val="000000"/>
                </a:solidFill>
                <a:round/>
                <a:headEnd/>
                <a:tailEnd/>
              </a14:hiddenLine>
            </a:ext>
          </a:extLst>
        </p:spPr>
        <p:txBody>
          <a:bodyPr wrap="none" lIns="83732" tIns="41867" rIns="83732" bIns="41867" anchor="ct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eaLnBrk="1" hangingPunct="1">
              <a:spcBef>
                <a:spcPct val="0"/>
              </a:spcBef>
              <a:buFontTx/>
              <a:buNone/>
            </a:pPr>
            <a:endParaRPr lang="ja-JP" altLang="en-US" sz="1200">
              <a:solidFill>
                <a:srgbClr val="000000"/>
              </a:solidFill>
              <a:latin typeface="メイリオ" panose="020B0604030504040204" pitchFamily="50" charset="-128"/>
            </a:endParaRPr>
          </a:p>
        </p:txBody>
      </p:sp>
      <p:sp>
        <p:nvSpPr>
          <p:cNvPr id="33868" name="テキスト ボックス 211"/>
          <p:cNvSpPr txBox="1">
            <a:spLocks noChangeArrowheads="1"/>
          </p:cNvSpPr>
          <p:nvPr/>
        </p:nvSpPr>
        <p:spPr bwMode="gray">
          <a:xfrm>
            <a:off x="5272364" y="3305256"/>
            <a:ext cx="506708" cy="38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a:lnSpc>
                <a:spcPct val="95000"/>
              </a:lnSpc>
              <a:spcBef>
                <a:spcPct val="0"/>
              </a:spcBef>
              <a:buFontTx/>
              <a:buNone/>
            </a:pPr>
            <a:r>
              <a:rPr lang="en-US" altLang="ja-JP" sz="1998" b="1">
                <a:solidFill>
                  <a:srgbClr val="FFFFFF"/>
                </a:solidFill>
                <a:latin typeface="メイリオ" panose="020B0604030504040204" pitchFamily="50" charset="-128"/>
              </a:rPr>
              <a:t>H</a:t>
            </a:r>
            <a:r>
              <a:rPr lang="en-US" altLang="ja-JP" sz="1998" b="1" baseline="-5000">
                <a:solidFill>
                  <a:srgbClr val="FFFFFF"/>
                </a:solidFill>
                <a:latin typeface="メイリオ" panose="020B0604030504040204" pitchFamily="50" charset="-128"/>
              </a:rPr>
              <a:t>2</a:t>
            </a:r>
            <a:endParaRPr lang="ja-JP" altLang="en-US" sz="1998" b="1" baseline="-5000">
              <a:solidFill>
                <a:srgbClr val="FFFFFF"/>
              </a:solidFill>
              <a:latin typeface="メイリオ" panose="020B0604030504040204" pitchFamily="50" charset="-128"/>
            </a:endParaRPr>
          </a:p>
        </p:txBody>
      </p:sp>
      <p:grpSp>
        <p:nvGrpSpPr>
          <p:cNvPr id="33869" name="グループ化 212"/>
          <p:cNvGrpSpPr>
            <a:grpSpLocks/>
          </p:cNvGrpSpPr>
          <p:nvPr/>
        </p:nvGrpSpPr>
        <p:grpSpPr bwMode="auto">
          <a:xfrm>
            <a:off x="5259189" y="3668572"/>
            <a:ext cx="585412" cy="598955"/>
            <a:chOff x="4872143" y="3214610"/>
            <a:chExt cx="585263" cy="599702"/>
          </a:xfrm>
        </p:grpSpPr>
        <p:grpSp>
          <p:nvGrpSpPr>
            <p:cNvPr id="214" name="Group 118"/>
            <p:cNvGrpSpPr>
              <a:grpSpLocks/>
            </p:cNvGrpSpPr>
            <p:nvPr/>
          </p:nvGrpSpPr>
          <p:grpSpPr bwMode="auto">
            <a:xfrm rot="14981592">
              <a:off x="4883644" y="3203109"/>
              <a:ext cx="334425" cy="357428"/>
              <a:chOff x="4848" y="2640"/>
              <a:chExt cx="384" cy="384"/>
            </a:xfrm>
            <a:effectLst>
              <a:outerShdw blurRad="50800" dist="38100" dir="2700000" algn="tl" rotWithShape="0">
                <a:prstClr val="black">
                  <a:alpha val="40000"/>
                </a:prstClr>
              </a:outerShdw>
            </a:effectLst>
          </p:grpSpPr>
          <p:sp>
            <p:nvSpPr>
              <p:cNvPr id="216" name="Arc 119"/>
              <p:cNvSpPr>
                <a:spLocks/>
              </p:cNvSpPr>
              <p:nvPr/>
            </p:nvSpPr>
            <p:spPr bwMode="auto">
              <a:xfrm>
                <a:off x="4848" y="2832"/>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CC00"/>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ja-JP" altLang="en-US" sz="1998">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7" name="Arc 120"/>
              <p:cNvSpPr>
                <a:spLocks/>
              </p:cNvSpPr>
              <p:nvPr/>
            </p:nvSpPr>
            <p:spPr bwMode="auto">
              <a:xfrm>
                <a:off x="4896" y="2736"/>
                <a:ext cx="240"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CC00"/>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ja-JP" altLang="en-US" sz="1998">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8" name="Arc 121"/>
              <p:cNvSpPr>
                <a:spLocks/>
              </p:cNvSpPr>
              <p:nvPr/>
            </p:nvSpPr>
            <p:spPr bwMode="auto">
              <a:xfrm>
                <a:off x="4944" y="2640"/>
                <a:ext cx="288"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CC00"/>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ja-JP" altLang="en-US" sz="1998">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15" name="円柱 214"/>
            <p:cNvSpPr/>
            <p:nvPr/>
          </p:nvSpPr>
          <p:spPr bwMode="gray">
            <a:xfrm>
              <a:off x="5194118" y="3386898"/>
              <a:ext cx="263288" cy="427414"/>
            </a:xfrm>
            <a:prstGeom prst="can">
              <a:avLst>
                <a:gd name="adj" fmla="val 38110"/>
              </a:avLst>
            </a:prstGeom>
            <a:solidFill>
              <a:schemeClr val="bg1">
                <a:lumMod val="65000"/>
              </a:schemeClr>
            </a:solidFill>
            <a:ln>
              <a:noFill/>
            </a:ln>
            <a:effectLst>
              <a:outerShdw blurRad="76200" dir="18900000" sy="23000" kx="-1200000" algn="bl" rotWithShape="0">
                <a:prstClr val="black">
                  <a:alpha val="20000"/>
                </a:prstClr>
              </a:outerShdw>
            </a:effectLst>
            <a:extLst/>
          </p:spPr>
          <p:txBody>
            <a:bodyPr lIns="0" tIns="0" rIns="0" bIns="0" anchor="ctr">
              <a:spAutoFit/>
            </a:bodyPr>
            <a:lstStyle/>
            <a:p>
              <a:pPr marL="287821" indent="-287821" algn="ctr">
                <a:spcBef>
                  <a:spcPct val="10000"/>
                </a:spcBef>
                <a:buClr>
                  <a:srgbClr val="FFFFFF">
                    <a:lumMod val="65000"/>
                  </a:srgbClr>
                </a:buClr>
                <a:buFont typeface="Wingdings" pitchFamily="2" charset="2"/>
                <a:buChar char="l"/>
                <a:tabLst>
                  <a:tab pos="1078825" algn="l"/>
                </a:tabLst>
                <a:defRPr/>
              </a:pPr>
              <a:endParaRPr kumimoji="0" lang="ja-JP" altLang="en-US" b="1" dirty="0">
                <a:solidFill>
                  <a:srgbClr val="000000">
                    <a:lumMod val="85000"/>
                    <a:lumOff val="15000"/>
                  </a:srgb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33870" name="グループ化 218"/>
          <p:cNvGrpSpPr>
            <a:grpSpLocks/>
          </p:cNvGrpSpPr>
          <p:nvPr/>
        </p:nvGrpSpPr>
        <p:grpSpPr bwMode="auto">
          <a:xfrm>
            <a:off x="5259189" y="4821934"/>
            <a:ext cx="585412" cy="599749"/>
            <a:chOff x="4884519" y="4369994"/>
            <a:chExt cx="585263" cy="598995"/>
          </a:xfrm>
        </p:grpSpPr>
        <p:grpSp>
          <p:nvGrpSpPr>
            <p:cNvPr id="220" name="Group 118"/>
            <p:cNvGrpSpPr>
              <a:grpSpLocks/>
            </p:cNvGrpSpPr>
            <p:nvPr/>
          </p:nvGrpSpPr>
          <p:grpSpPr bwMode="auto">
            <a:xfrm rot="14981592">
              <a:off x="4896020" y="4358493"/>
              <a:ext cx="334425" cy="357428"/>
              <a:chOff x="4848" y="2640"/>
              <a:chExt cx="384" cy="384"/>
            </a:xfrm>
            <a:effectLst>
              <a:outerShdw blurRad="50800" dist="38100" dir="2700000" algn="tl" rotWithShape="0">
                <a:prstClr val="black">
                  <a:alpha val="40000"/>
                </a:prstClr>
              </a:outerShdw>
            </a:effectLst>
          </p:grpSpPr>
          <p:sp>
            <p:nvSpPr>
              <p:cNvPr id="222" name="Arc 119"/>
              <p:cNvSpPr>
                <a:spLocks/>
              </p:cNvSpPr>
              <p:nvPr/>
            </p:nvSpPr>
            <p:spPr bwMode="auto">
              <a:xfrm>
                <a:off x="4848" y="2832"/>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CC00"/>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ja-JP" altLang="en-US" sz="1998">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3" name="Arc 120"/>
              <p:cNvSpPr>
                <a:spLocks/>
              </p:cNvSpPr>
              <p:nvPr/>
            </p:nvSpPr>
            <p:spPr bwMode="auto">
              <a:xfrm>
                <a:off x="4896" y="2736"/>
                <a:ext cx="240"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CC00"/>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ja-JP" altLang="en-US" sz="1998">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4" name="Arc 121"/>
              <p:cNvSpPr>
                <a:spLocks/>
              </p:cNvSpPr>
              <p:nvPr/>
            </p:nvSpPr>
            <p:spPr bwMode="auto">
              <a:xfrm>
                <a:off x="4944" y="2640"/>
                <a:ext cx="288"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CC00"/>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ja-JP" altLang="en-US" sz="1998">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21" name="円柱 220"/>
            <p:cNvSpPr/>
            <p:nvPr/>
          </p:nvSpPr>
          <p:spPr bwMode="gray">
            <a:xfrm>
              <a:off x="5206494" y="4542644"/>
              <a:ext cx="263288" cy="426345"/>
            </a:xfrm>
            <a:prstGeom prst="can">
              <a:avLst>
                <a:gd name="adj" fmla="val 38110"/>
              </a:avLst>
            </a:prstGeom>
            <a:solidFill>
              <a:schemeClr val="bg1">
                <a:lumMod val="65000"/>
              </a:schemeClr>
            </a:solidFill>
            <a:ln>
              <a:noFill/>
            </a:ln>
            <a:effectLst>
              <a:outerShdw blurRad="76200" dir="18900000" sy="23000" kx="-1200000" algn="bl" rotWithShape="0">
                <a:prstClr val="black">
                  <a:alpha val="20000"/>
                </a:prstClr>
              </a:outerShdw>
            </a:effectLst>
            <a:extLst/>
          </p:spPr>
          <p:txBody>
            <a:bodyPr lIns="0" tIns="0" rIns="0" bIns="0" anchor="ctr">
              <a:spAutoFit/>
            </a:bodyPr>
            <a:lstStyle/>
            <a:p>
              <a:pPr marL="287821" indent="-287821" algn="ctr">
                <a:spcBef>
                  <a:spcPct val="10000"/>
                </a:spcBef>
                <a:buClr>
                  <a:srgbClr val="FFFFFF">
                    <a:lumMod val="65000"/>
                  </a:srgbClr>
                </a:buClr>
                <a:buFont typeface="Wingdings" pitchFamily="2" charset="2"/>
                <a:buChar char="l"/>
                <a:tabLst>
                  <a:tab pos="1078825" algn="l"/>
                </a:tabLst>
                <a:defRPr/>
              </a:pPr>
              <a:endParaRPr kumimoji="0" lang="ja-JP" altLang="en-US" b="1" dirty="0">
                <a:solidFill>
                  <a:srgbClr val="000000">
                    <a:lumMod val="85000"/>
                    <a:lumOff val="15000"/>
                  </a:srgb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33871" name="Picture 3"/>
          <p:cNvPicPr>
            <a:picLocks noChangeAspect="1" noChangeArrowheads="1"/>
          </p:cNvPicPr>
          <p:nvPr/>
        </p:nvPicPr>
        <p:blipFill>
          <a:blip r:embed="rId13">
            <a:extLst>
              <a:ext uri="{28A0092B-C50C-407E-A947-70E740481C1C}">
                <a14:useLocalDpi xmlns:a14="http://schemas.microsoft.com/office/drawing/2010/main" val="0"/>
              </a:ext>
            </a:extLst>
          </a:blip>
          <a:srcRect t="-4669"/>
          <a:stretch>
            <a:fillRect/>
          </a:stretch>
        </p:blipFill>
        <p:spPr bwMode="auto">
          <a:xfrm>
            <a:off x="7535802" y="2937198"/>
            <a:ext cx="1391345" cy="88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1" name="テキスト ボックス 120"/>
          <p:cNvSpPr txBox="1"/>
          <p:nvPr/>
        </p:nvSpPr>
        <p:spPr>
          <a:xfrm>
            <a:off x="9215658" y="6524351"/>
            <a:ext cx="630730" cy="369214"/>
          </a:xfrm>
          <a:prstGeom prst="rect">
            <a:avLst/>
          </a:prstGeom>
          <a:noFill/>
        </p:spPr>
        <p:txBody>
          <a:bodyPr wrap="square" rtlCol="0">
            <a:spAutoFit/>
          </a:bodyPr>
          <a:lstStyle/>
          <a:p>
            <a:pPr algn="ctr">
              <a:defRPr/>
            </a:pPr>
            <a:r>
              <a:rPr kumimoji="0" lang="en-US" altLang="ja-JP" b="1" kern="0" dirty="0">
                <a:solidFill>
                  <a:prstClr val="white">
                    <a:lumMod val="50000"/>
                  </a:prstClr>
                </a:solidFill>
                <a:latin typeface="メイリオ" panose="020B0604030504040204" pitchFamily="50" charset="-128"/>
                <a:ea typeface="メイリオ" panose="020B0604030504040204" pitchFamily="50" charset="-128"/>
                <a:cs typeface="メイリオ" panose="020B0604030504040204" pitchFamily="50" charset="-128"/>
              </a:rPr>
              <a:t>9</a:t>
            </a:r>
            <a:endParaRPr kumimoji="0" lang="ja-JP" altLang="en-US" b="1" kern="0" dirty="0">
              <a:solidFill>
                <a:prstClr val="white">
                  <a:lumMod val="50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853042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資料フォーマット_20170620_175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A9C7A634-6870-454B-9516-F23F891BD79C}" vid="{5212E471-95DA-447F-A514-5C79A498336F}"/>
    </a:ext>
  </a:extLst>
</a:theme>
</file>

<file path=ppt/theme/theme10.xml><?xml version="1.0" encoding="utf-8"?>
<a:theme xmlns:a="http://schemas.openxmlformats.org/drawingml/2006/main" name="資料フォーマット_201705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資料フォーマット_201705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DT Proposal Template_J_20161220">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wrap="square" lIns="36000" tIns="36000" rIns="36000" bIns="36000" rtlCol="0" anchor="ctr"/>
      <a:lstStyle>
        <a:defPPr algn="ctr">
          <a:buFont typeface="Wingdings 2" pitchFamily="18" charset="2"/>
          <a:buNone/>
          <a:defRPr kumimoji="1" sz="1200" baseline="0" dirty="0" smtClean="0">
            <a:latin typeface="+mn-lt"/>
          </a:defRPr>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nchor="ctr" anchorCtr="0">
        <a:spAutoFit/>
      </a:bodyPr>
      <a:lstStyle>
        <a:defPPr>
          <a:spcBef>
            <a:spcPts val="0"/>
          </a:spcBef>
          <a:buSzPct val="100000"/>
          <a:defRPr kumimoji="1" sz="1200" baseline="0" dirty="0" smtClean="0">
            <a:latin typeface="+mn-lt"/>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DTC）20161220.pptx" id="{FD8770DA-3D86-4171-BE73-B6FE5B4985ED}" vid="{5D3B01C9-DFA0-4AF1-A6D0-C4E51224C70F}"/>
    </a:ext>
  </a:extLst>
</a:theme>
</file>

<file path=ppt/theme/theme14.xml><?xml version="1.0" encoding="utf-8"?>
<a:theme xmlns:a="http://schemas.openxmlformats.org/drawingml/2006/main" name="DTC Template_J_2017">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wrap="square" lIns="36000" tIns="36000" rIns="36000" bIns="36000" rtlCol="0" anchor="ctr"/>
      <a:lstStyle>
        <a:defPPr algn="ctr">
          <a:buFont typeface="Wingdings 2" pitchFamily="18" charset="2"/>
          <a:buNone/>
          <a:defRPr kumimoji="1" sz="1200" dirty="0" smtClean="0"/>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nchor="ctr" anchorCtr="0">
        <a:spAutoFit/>
      </a:bodyPr>
      <a:lstStyle>
        <a:defPPr>
          <a:spcBef>
            <a:spcPts val="0"/>
          </a:spcBef>
          <a:buSzPct val="100000"/>
          <a:defRPr kumimoji="1" sz="1200" dirty="0" smtClean="0"/>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DTC）20161001.pptx" id="{F224C473-3A96-471B-98CD-368A8DF89C9E}" vid="{7A8203CA-1828-4D81-B338-32EAEFCC1791}"/>
    </a:ext>
  </a:extLst>
</a:theme>
</file>

<file path=ppt/theme/theme15.xml><?xml version="1.0" encoding="utf-8"?>
<a:theme xmlns:a="http://schemas.openxmlformats.org/drawingml/2006/main" name="2_資料フォーマット_20170620_175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A9C7A634-6870-454B-9516-F23F891BD79C}" vid="{5212E471-95DA-447F-A514-5C79A498336F}"/>
    </a:ext>
  </a:extLst>
</a:theme>
</file>

<file path=ppt/theme/theme1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20150414_提案書テンプレート_Ver.1.8">
  <a:themeElements>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rtlCol="0" anchor="ctr" anchorCtr="0" compatLnSpc="1">
        <a:prstTxWarp prst="textNoShape">
          <a:avLst/>
        </a:prstTxWarp>
      </a:bodyPr>
      <a:lstStyle>
        <a:defPPr>
          <a:defRPr sz="1200" dirty="0">
            <a:latin typeface="+mn-ea"/>
            <a:ea typeface="+mn-ea"/>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資料フォーマット_20170620_175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A9C7A634-6870-454B-9516-F23F891BD79C}" vid="{5212E471-95DA-447F-A514-5C79A498336F}"/>
    </a:ext>
  </a:extLst>
</a:theme>
</file>

<file path=ppt/theme/theme5.xml><?xml version="1.0" encoding="utf-8"?>
<a:theme xmlns:a="http://schemas.openxmlformats.org/drawingml/2006/main" name="3_20120918_提案書テンプレート_Ver.1.2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20120918_提案書テンプレート_Ver.1.28">
  <a:themeElements>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fontScheme name="ユーザー定義 2">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20150414_提案書テンプレート_Ver.1.8">
  <a:themeElements>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rtlCol="0" anchor="ctr" anchorCtr="0" compatLnSpc="1">
        <a:prstTxWarp prst="textNoShape">
          <a:avLst/>
        </a:prstTxWarp>
      </a:bodyPr>
      <a:lstStyle>
        <a:defPPr>
          <a:defRPr sz="1200" dirty="0">
            <a:latin typeface="+mn-ea"/>
            <a:ea typeface="+mn-ea"/>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資料フォーマット_201705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algn="l" fontAlgn="ctr">
          <a:defRPr dirty="0">
            <a:solidFill>
              <a:srgbClr val="000000"/>
            </a:solidFill>
            <a:latin typeface="+mn-lt"/>
            <a:ea typeface="+mn-ea"/>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038801E624B4042B5B6959C40B81B61" ma:contentTypeVersion="0" ma:contentTypeDescription="新しいドキュメントを作成します。" ma:contentTypeScope="" ma:versionID="5e3934034feff03d41a04a12ddb2c9bf">
  <xsd:schema xmlns:xsd="http://www.w3.org/2001/XMLSchema" xmlns:xs="http://www.w3.org/2001/XMLSchema" xmlns:p="http://schemas.microsoft.com/office/2006/metadata/properties" targetNamespace="http://schemas.microsoft.com/office/2006/metadata/properties" ma:root="true" ma:fieldsID="7fe454bc459c29a846882a3716d411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3016C3-762D-4C2B-B01F-C588F121C331}">
  <ds:schemaRefs>
    <ds:schemaRef ds:uri="http://schemas.microsoft.com/office/infopath/2007/PartnerControls"/>
    <ds:schemaRef ds:uri="http://schemas.openxmlformats.org/package/2006/metadata/core-properties"/>
    <ds:schemaRef ds:uri="http://purl.org/dc/elements/1.1/"/>
    <ds:schemaRef ds:uri="http://purl.org/dc/dcmitype/"/>
    <ds:schemaRef ds:uri="http://www.w3.org/XML/1998/namespace"/>
    <ds:schemaRef ds:uri="http://schemas.microsoft.com/office/2006/documentManagement/types"/>
    <ds:schemaRef ds:uri="http://purl.org/dc/terms/"/>
    <ds:schemaRef ds:uri="http://schemas.microsoft.com/office/2006/metadata/properties"/>
  </ds:schemaRefs>
</ds:datastoreItem>
</file>

<file path=customXml/itemProps2.xml><?xml version="1.0" encoding="utf-8"?>
<ds:datastoreItem xmlns:ds="http://schemas.openxmlformats.org/officeDocument/2006/customXml" ds:itemID="{F80469B7-ABE0-4D7E-B4B1-ACD7853CBA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61943E3-D275-44DB-8304-363EB03940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16982</TotalTime>
  <Words>1986</Words>
  <Application>Microsoft Office PowerPoint</Application>
  <PresentationFormat>ユーザー設定</PresentationFormat>
  <Paragraphs>348</Paragraphs>
  <Slides>10</Slides>
  <Notes>9</Notes>
  <HiddenSlides>0</HiddenSlides>
  <MMClips>0</MMClips>
  <ScaleCrop>false</ScaleCrop>
  <HeadingPairs>
    <vt:vector size="8" baseType="variant">
      <vt:variant>
        <vt:lpstr>使用されているフォント</vt:lpstr>
      </vt:variant>
      <vt:variant>
        <vt:i4>16</vt:i4>
      </vt:variant>
      <vt:variant>
        <vt:lpstr>テーマ</vt:lpstr>
      </vt:variant>
      <vt:variant>
        <vt:i4>16</vt:i4>
      </vt:variant>
      <vt:variant>
        <vt:lpstr>埋め込まれた OLE サーバー</vt:lpstr>
      </vt:variant>
      <vt:variant>
        <vt:i4>1</vt:i4>
      </vt:variant>
      <vt:variant>
        <vt:lpstr>スライド タイトル</vt:lpstr>
      </vt:variant>
      <vt:variant>
        <vt:i4>10</vt:i4>
      </vt:variant>
    </vt:vector>
  </HeadingPairs>
  <TitlesOfParts>
    <vt:vector size="43" baseType="lpstr">
      <vt:lpstr>HGPｺﾞｼｯｸE</vt:lpstr>
      <vt:lpstr>HGPｺﾞｼｯｸM</vt:lpstr>
      <vt:lpstr>HG丸ｺﾞｼｯｸM-PRO</vt:lpstr>
      <vt:lpstr>Meiryo UI</vt:lpstr>
      <vt:lpstr>ＭＳ Ｐゴシック</vt:lpstr>
      <vt:lpstr>メイリオ</vt:lpstr>
      <vt:lpstr>游ゴシック</vt:lpstr>
      <vt:lpstr>游ゴシック Light</vt:lpstr>
      <vt:lpstr>Arial</vt:lpstr>
      <vt:lpstr>Calibri</vt:lpstr>
      <vt:lpstr>Cambria</vt:lpstr>
      <vt:lpstr>MS Reference Sans Serif</vt:lpstr>
      <vt:lpstr>Segoe UI</vt:lpstr>
      <vt:lpstr>Times New Roman</vt:lpstr>
      <vt:lpstr>Verdana</vt:lpstr>
      <vt:lpstr>Wingdings</vt:lpstr>
      <vt:lpstr>1_資料フォーマット_20170620_1750</vt:lpstr>
      <vt:lpstr>6_デザインの設定</vt:lpstr>
      <vt:lpstr>2_20150414_提案書テンプレート_Ver.1.8</vt:lpstr>
      <vt:lpstr>5_資料フォーマット_20170620_1750</vt:lpstr>
      <vt:lpstr>3_20120918_提案書テンプレート_Ver.1.28</vt:lpstr>
      <vt:lpstr>7_20120918_提案書テンプレート_Ver.1.28</vt:lpstr>
      <vt:lpstr>3_20150414_提案書テンプレート_Ver.1.8</vt:lpstr>
      <vt:lpstr>1_資料フォーマット_20170519</vt:lpstr>
      <vt:lpstr>9_デザインの設定</vt:lpstr>
      <vt:lpstr>資料フォーマット_20170519</vt:lpstr>
      <vt:lpstr>10_デザインの設定</vt:lpstr>
      <vt:lpstr>5_資料フォーマット_20170519</vt:lpstr>
      <vt:lpstr>DT Proposal Template_J_20161220</vt:lpstr>
      <vt:lpstr>DTC Template_J_2017</vt:lpstr>
      <vt:lpstr>2_資料フォーマット_20170620_1750</vt:lpstr>
      <vt:lpstr>Office テーマ</vt:lpstr>
      <vt:lpstr>think-cell Slide</vt:lpstr>
      <vt:lpstr>PowerPoint プレゼンテーション</vt:lpstr>
      <vt:lpstr>PowerPoint プレゼンテーション</vt:lpstr>
      <vt:lpstr>地域連携・低炭素水素技術実証事業の採択案件（2017年9月時点）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環境省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平成26年版環境白書のテーマ</dc:title>
  <dc:creator>高橋 久美子</dc:creator>
  <cp:lastModifiedBy>稲 佳奈／リサーチ・コンサル／JRI (ina kana)</cp:lastModifiedBy>
  <cp:revision>1895</cp:revision>
  <cp:lastPrinted>2018-01-12T08:42:34Z</cp:lastPrinted>
  <dcterms:created xsi:type="dcterms:W3CDTF">2013-11-01T02:12:51Z</dcterms:created>
  <dcterms:modified xsi:type="dcterms:W3CDTF">2018-05-15T06:56:21Z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0x0101007038801E624B4042B5B6959C40B81B61</vt:lpwstr>
  </property>
</Properties>
</file>