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theme/theme3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4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5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6.xml" ContentType="application/vnd.openxmlformats-officedocument.theme+xml"/>
  <Override PartName="/ppt/slideLayouts/slideLayout37.xml" ContentType="application/vnd.openxmlformats-officedocument.presentationml.slideLayout+xml"/>
  <Override PartName="/ppt/theme/theme7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8.xml" ContentType="application/vnd.openxmlformats-officedocument.theme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9.xml" ContentType="application/vnd.openxmlformats-officedocument.theme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theme/theme10.xml" ContentType="application/vnd.openxmlformats-officedocument.theme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2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theme/theme13.xml" ContentType="application/vnd.openxmlformats-officedocument.theme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theme/theme14.xml" ContentType="application/vnd.openxmlformats-officedocument.theme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theme/theme15.xml" ContentType="application/vnd.openxmlformats-officedocument.theme+xml"/>
  <Override PartName="/ppt/theme/theme16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1" r:id="rId4"/>
    <p:sldMasterId id="2147484101" r:id="rId5"/>
    <p:sldMasterId id="2147484145" r:id="rId6"/>
    <p:sldMasterId id="2147484161" r:id="rId7"/>
    <p:sldMasterId id="2147484166" r:id="rId8"/>
    <p:sldMasterId id="2147484172" r:id="rId9"/>
    <p:sldMasterId id="2147484206" r:id="rId10"/>
    <p:sldMasterId id="2147484209" r:id="rId11"/>
    <p:sldMasterId id="2147484214" r:id="rId12"/>
    <p:sldMasterId id="2147484238" r:id="rId13"/>
    <p:sldMasterId id="2147484316" r:id="rId14"/>
    <p:sldMasterId id="2147484329" r:id="rId15"/>
    <p:sldMasterId id="2147484356" r:id="rId16"/>
    <p:sldMasterId id="2147484380" r:id="rId17"/>
    <p:sldMasterId id="2147484469" r:id="rId18"/>
  </p:sldMasterIdLst>
  <p:notesMasterIdLst>
    <p:notesMasterId r:id="rId23"/>
  </p:notesMasterIdLst>
  <p:sldIdLst>
    <p:sldId id="649" r:id="rId19"/>
    <p:sldId id="650" r:id="rId20"/>
    <p:sldId id="651" r:id="rId21"/>
    <p:sldId id="652" r:id="rId22"/>
  </p:sldIdLst>
  <p:sldSz cx="9902825" cy="6858000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47" userDrawn="1">
          <p15:clr>
            <a:srgbClr val="A4A3A4"/>
          </p15:clr>
        </p15:guide>
        <p15:guide id="2" pos="3119" userDrawn="1">
          <p15:clr>
            <a:srgbClr val="A4A3A4"/>
          </p15:clr>
        </p15:guide>
        <p15:guide id="3" orient="horz" userDrawn="1">
          <p15:clr>
            <a:srgbClr val="A4A3A4"/>
          </p15:clr>
        </p15:guide>
        <p15:guide id="4" orient="horz" pos="300">
          <p15:clr>
            <a:srgbClr val="A4A3A4"/>
          </p15:clr>
        </p15:guide>
        <p15:guide id="5" userDrawn="1">
          <p15:clr>
            <a:srgbClr val="A4A3A4"/>
          </p15:clr>
        </p15:guide>
        <p15:guide id="6" pos="6158">
          <p15:clr>
            <a:srgbClr val="A4A3A4"/>
          </p15:clr>
        </p15:guide>
        <p15:guide id="7" pos="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企画調査室" initials="t" lastIdx="1" clrIdx="0">
    <p:extLst>
      <p:ext uri="{19B8F6BF-5375-455C-9EA6-DF929625EA0E}">
        <p15:presenceInfo xmlns:p15="http://schemas.microsoft.com/office/powerpoint/2012/main" userId="企画調査室" providerId="None"/>
      </p:ext>
    </p:extLst>
  </p:cmAuthor>
  <p:cmAuthor id="2" name="石川　由美子" initials="石川　由美子" lastIdx="10" clrIdx="1">
    <p:extLst>
      <p:ext uri="{19B8F6BF-5375-455C-9EA6-DF929625EA0E}">
        <p15:presenceInfo xmlns:p15="http://schemas.microsoft.com/office/powerpoint/2012/main" userId="S-1-5-21-578014118-3277965579-1612801856-196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FF0066"/>
    <a:srgbClr val="FFFFFF"/>
    <a:srgbClr val="CC0000"/>
    <a:srgbClr val="FF643C"/>
    <a:srgbClr val="FF8C43"/>
    <a:srgbClr val="FF823C"/>
    <a:srgbClr val="FF6E32"/>
    <a:srgbClr val="C89632"/>
    <a:srgbClr val="A71D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3110" autoAdjust="0"/>
  </p:normalViewPr>
  <p:slideViewPr>
    <p:cSldViewPr>
      <p:cViewPr varScale="1">
        <p:scale>
          <a:sx n="67" d="100"/>
          <a:sy n="67" d="100"/>
        </p:scale>
        <p:origin x="1410" y="48"/>
      </p:cViewPr>
      <p:guideLst>
        <p:guide orient="horz" pos="4247"/>
        <p:guide pos="3119"/>
        <p:guide orient="horz"/>
        <p:guide orient="horz" pos="300"/>
        <p:guide/>
        <p:guide pos="6158"/>
        <p:guide pos="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936"/>
    </p:cViewPr>
  </p:sorterViewPr>
  <p:notesViewPr>
    <p:cSldViewPr>
      <p:cViewPr varScale="1">
        <p:scale>
          <a:sx n="51" d="100"/>
          <a:sy n="51" d="100"/>
        </p:scale>
        <p:origin x="-2958" y="-90"/>
      </p:cViewPr>
      <p:guideLst>
        <p:guide orient="horz" pos="3130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Master" Target="slideMasters/slideMaster10.xml"/><Relationship Id="rId18" Type="http://schemas.openxmlformats.org/officeDocument/2006/relationships/slideMaster" Target="slideMasters/slideMaster15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3.xml"/><Relationship Id="rId7" Type="http://schemas.openxmlformats.org/officeDocument/2006/relationships/slideMaster" Target="slideMasters/slideMaster4.xml"/><Relationship Id="rId12" Type="http://schemas.openxmlformats.org/officeDocument/2006/relationships/slideMaster" Target="slideMasters/slideMaster9.xml"/><Relationship Id="rId17" Type="http://schemas.openxmlformats.org/officeDocument/2006/relationships/slideMaster" Target="slideMasters/slideMaster14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Master" Target="slideMasters/slideMaster13.xml"/><Relationship Id="rId20" Type="http://schemas.openxmlformats.org/officeDocument/2006/relationships/slide" Target="slides/slide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slideMaster" Target="slideMasters/slideMaster12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Master" Target="slideMasters/slideMaster11.xml"/><Relationship Id="rId22" Type="http://schemas.openxmlformats.org/officeDocument/2006/relationships/slide" Target="slides/slide4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301D7D-4EA2-5440-BB55-9401E7767974}" type="doc">
      <dgm:prSet loTypeId="urn:microsoft.com/office/officeart/2005/8/layout/chevron1" loCatId="" qsTypeId="urn:microsoft.com/office/officeart/2005/8/quickstyle/simple1" qsCatId="simple" csTypeId="urn:microsoft.com/office/officeart/2005/8/colors/accent0_2" csCatId="mainScheme" phldr="1"/>
      <dgm:spPr/>
    </dgm:pt>
    <dgm:pt modelId="{9230C890-EE0F-D048-B70F-1EF49A9DE865}">
      <dgm:prSet phldrT="[テキスト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kumimoji="1" lang="ja-JP" altLang="en-US" sz="20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rPr>
            <a:t>素材製造</a:t>
          </a:r>
        </a:p>
      </dgm:t>
    </dgm:pt>
    <dgm:pt modelId="{847AEDB3-F4F3-C748-A012-51DB5DE406D6}" type="parTrans" cxnId="{465C1EEC-14EB-6A46-8D24-1B19966F10C4}">
      <dgm:prSet/>
      <dgm:spPr/>
      <dgm:t>
        <a:bodyPr/>
        <a:lstStyle/>
        <a:p>
          <a:endParaRPr kumimoji="1" lang="ja-JP" altLang="en-US" sz="2000" b="1"/>
        </a:p>
      </dgm:t>
    </dgm:pt>
    <dgm:pt modelId="{18DFBFE3-D1B8-BC49-9D47-061915853571}" type="sibTrans" cxnId="{465C1EEC-14EB-6A46-8D24-1B19966F10C4}">
      <dgm:prSet/>
      <dgm:spPr/>
      <dgm:t>
        <a:bodyPr/>
        <a:lstStyle/>
        <a:p>
          <a:endParaRPr kumimoji="1" lang="ja-JP" altLang="en-US" sz="2000" b="1"/>
        </a:p>
      </dgm:t>
    </dgm:pt>
    <dgm:pt modelId="{773D5464-4D29-CA4E-B0EE-7C9897B68419}">
      <dgm:prSet phldrT="[テキスト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kumimoji="1" lang="ja-JP" altLang="en-US" sz="20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rPr>
            <a:t>部品製造</a:t>
          </a:r>
        </a:p>
      </dgm:t>
    </dgm:pt>
    <dgm:pt modelId="{9185F282-8D84-6D42-AC03-29EABB7F407A}" type="parTrans" cxnId="{9BF3890D-E29C-6445-8059-7EA690202454}">
      <dgm:prSet/>
      <dgm:spPr/>
      <dgm:t>
        <a:bodyPr/>
        <a:lstStyle/>
        <a:p>
          <a:endParaRPr kumimoji="1" lang="ja-JP" altLang="en-US" sz="2000" b="1"/>
        </a:p>
      </dgm:t>
    </dgm:pt>
    <dgm:pt modelId="{A702675C-E6C4-1C4C-94FE-FF2497C319CA}" type="sibTrans" cxnId="{9BF3890D-E29C-6445-8059-7EA690202454}">
      <dgm:prSet/>
      <dgm:spPr/>
      <dgm:t>
        <a:bodyPr/>
        <a:lstStyle/>
        <a:p>
          <a:endParaRPr kumimoji="1" lang="ja-JP" altLang="en-US" sz="2000" b="1"/>
        </a:p>
      </dgm:t>
    </dgm:pt>
    <dgm:pt modelId="{19C2EC43-CEC8-1B47-AE02-613E52A5BBA7}">
      <dgm:prSet phldrT="[テキスト]" custT="1"/>
      <dgm:spPr>
        <a:solidFill>
          <a:srgbClr val="FFFF99"/>
        </a:solidFill>
      </dgm:spPr>
      <dgm:t>
        <a:bodyPr/>
        <a:lstStyle/>
        <a:p>
          <a:r>
            <a:rPr kumimoji="1" lang="ja-JP" altLang="en-US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rPr>
            <a:t>製品製造</a:t>
          </a:r>
        </a:p>
      </dgm:t>
    </dgm:pt>
    <dgm:pt modelId="{D2056EC5-7D1D-5340-9BEE-78150DE34454}" type="parTrans" cxnId="{12E979F6-DE00-4A48-9423-88908BC1C875}">
      <dgm:prSet/>
      <dgm:spPr/>
      <dgm:t>
        <a:bodyPr/>
        <a:lstStyle/>
        <a:p>
          <a:endParaRPr kumimoji="1" lang="ja-JP" altLang="en-US" sz="2000" b="1"/>
        </a:p>
      </dgm:t>
    </dgm:pt>
    <dgm:pt modelId="{CB92DEB3-3417-6F43-8796-B7CA2F99DA07}" type="sibTrans" cxnId="{12E979F6-DE00-4A48-9423-88908BC1C875}">
      <dgm:prSet/>
      <dgm:spPr/>
      <dgm:t>
        <a:bodyPr/>
        <a:lstStyle/>
        <a:p>
          <a:endParaRPr kumimoji="1" lang="ja-JP" altLang="en-US" sz="2000" b="1"/>
        </a:p>
      </dgm:t>
    </dgm:pt>
    <dgm:pt modelId="{34E3A83A-0086-6044-B85E-D2707EC115D7}">
      <dgm:prSet phldrT="[テキスト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kumimoji="1" lang="ja-JP" altLang="en-US" sz="20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rPr>
            <a:t>廃棄</a:t>
          </a:r>
        </a:p>
      </dgm:t>
    </dgm:pt>
    <dgm:pt modelId="{58CB3B24-D0B0-F341-B851-A66A067DE4C2}" type="parTrans" cxnId="{489E5589-F8DA-AC4E-BD1A-9FEEBB8AFE7D}">
      <dgm:prSet/>
      <dgm:spPr/>
      <dgm:t>
        <a:bodyPr/>
        <a:lstStyle/>
        <a:p>
          <a:endParaRPr kumimoji="1" lang="ja-JP" altLang="en-US" sz="2000" b="1"/>
        </a:p>
      </dgm:t>
    </dgm:pt>
    <dgm:pt modelId="{4DAF981D-33DF-8A4B-9D91-F7B61FE368A1}" type="sibTrans" cxnId="{489E5589-F8DA-AC4E-BD1A-9FEEBB8AFE7D}">
      <dgm:prSet/>
      <dgm:spPr/>
      <dgm:t>
        <a:bodyPr/>
        <a:lstStyle/>
        <a:p>
          <a:endParaRPr kumimoji="1" lang="ja-JP" altLang="en-US" sz="2000" b="1"/>
        </a:p>
      </dgm:t>
    </dgm:pt>
    <dgm:pt modelId="{4D965CD0-2FFB-CA40-9BC5-536BA389CC64}">
      <dgm:prSet phldrT="[テキスト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kumimoji="1" lang="ja-JP" altLang="en-US" sz="20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rPr>
            <a:t>リサイクル</a:t>
          </a:r>
        </a:p>
      </dgm:t>
    </dgm:pt>
    <dgm:pt modelId="{A4E83604-6929-CD4C-83EF-6108FF2843A7}" type="parTrans" cxnId="{7D9DE519-0713-6140-810A-1BAD382C6076}">
      <dgm:prSet/>
      <dgm:spPr/>
      <dgm:t>
        <a:bodyPr/>
        <a:lstStyle/>
        <a:p>
          <a:endParaRPr kumimoji="1" lang="ja-JP" altLang="en-US" sz="2000" b="1"/>
        </a:p>
      </dgm:t>
    </dgm:pt>
    <dgm:pt modelId="{3231C028-6C69-4C40-9C98-1877CDA93834}" type="sibTrans" cxnId="{7D9DE519-0713-6140-810A-1BAD382C6076}">
      <dgm:prSet/>
      <dgm:spPr/>
      <dgm:t>
        <a:bodyPr/>
        <a:lstStyle/>
        <a:p>
          <a:endParaRPr kumimoji="1" lang="ja-JP" altLang="en-US" sz="2000" b="1"/>
        </a:p>
      </dgm:t>
    </dgm:pt>
    <dgm:pt modelId="{2C78FE98-620F-3F46-8212-8B286DC8A150}">
      <dgm:prSet phldrT="[テキスト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kumimoji="1" lang="ja-JP" altLang="en-US" sz="20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rPr>
            <a:t>使用</a:t>
          </a:r>
        </a:p>
      </dgm:t>
    </dgm:pt>
    <dgm:pt modelId="{DAAB3AB8-DA1F-7943-BBE3-AED623DF8891}" type="sibTrans" cxnId="{7506D846-6C7C-EE45-9E44-79FE5450098D}">
      <dgm:prSet/>
      <dgm:spPr/>
      <dgm:t>
        <a:bodyPr/>
        <a:lstStyle/>
        <a:p>
          <a:endParaRPr kumimoji="1" lang="ja-JP" altLang="en-US" sz="2000" b="1"/>
        </a:p>
      </dgm:t>
    </dgm:pt>
    <dgm:pt modelId="{FDE94681-039F-D249-88A6-C4E30101D508}" type="parTrans" cxnId="{7506D846-6C7C-EE45-9E44-79FE5450098D}">
      <dgm:prSet/>
      <dgm:spPr/>
      <dgm:t>
        <a:bodyPr/>
        <a:lstStyle/>
        <a:p>
          <a:endParaRPr kumimoji="1" lang="ja-JP" altLang="en-US" sz="2000" b="1"/>
        </a:p>
      </dgm:t>
    </dgm:pt>
    <dgm:pt modelId="{3F66BB36-AEF5-B546-B44F-CB6592966983}" type="pres">
      <dgm:prSet presAssocID="{6C301D7D-4EA2-5440-BB55-9401E7767974}" presName="Name0" presStyleCnt="0">
        <dgm:presLayoutVars>
          <dgm:dir/>
          <dgm:animLvl val="lvl"/>
          <dgm:resizeHandles val="exact"/>
        </dgm:presLayoutVars>
      </dgm:prSet>
      <dgm:spPr/>
    </dgm:pt>
    <dgm:pt modelId="{A968C5DF-5A79-0F48-9273-3212002A910D}" type="pres">
      <dgm:prSet presAssocID="{9230C890-EE0F-D048-B70F-1EF49A9DE865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</dgm:pt>
    <dgm:pt modelId="{99FACC8B-1EC7-3D44-AAF2-AB873619074E}" type="pres">
      <dgm:prSet presAssocID="{18DFBFE3-D1B8-BC49-9D47-061915853571}" presName="parTxOnlySpace" presStyleCnt="0"/>
      <dgm:spPr/>
    </dgm:pt>
    <dgm:pt modelId="{C5EA8B3D-F12C-D741-B78E-34DEF2997FFE}" type="pres">
      <dgm:prSet presAssocID="{773D5464-4D29-CA4E-B0EE-7C9897B68419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</dgm:pt>
    <dgm:pt modelId="{C2E2E9CE-73C0-1443-BE4A-A29381397D42}" type="pres">
      <dgm:prSet presAssocID="{A702675C-E6C4-1C4C-94FE-FF2497C319CA}" presName="parTxOnlySpace" presStyleCnt="0"/>
      <dgm:spPr/>
    </dgm:pt>
    <dgm:pt modelId="{457C09D6-EFA8-5B45-82BC-64A10226DCDF}" type="pres">
      <dgm:prSet presAssocID="{19C2EC43-CEC8-1B47-AE02-613E52A5BBA7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</dgm:pt>
    <dgm:pt modelId="{39BC1820-4508-CB4D-A805-E8A33B5A5BD0}" type="pres">
      <dgm:prSet presAssocID="{CB92DEB3-3417-6F43-8796-B7CA2F99DA07}" presName="parTxOnlySpace" presStyleCnt="0"/>
      <dgm:spPr/>
    </dgm:pt>
    <dgm:pt modelId="{4FD7399A-2973-6B4E-BDD0-38D1E264E019}" type="pres">
      <dgm:prSet presAssocID="{2C78FE98-620F-3F46-8212-8B286DC8A150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</dgm:pt>
    <dgm:pt modelId="{3E90B4E3-388A-B441-802D-60AFC3775037}" type="pres">
      <dgm:prSet presAssocID="{DAAB3AB8-DA1F-7943-BBE3-AED623DF8891}" presName="parTxOnlySpace" presStyleCnt="0"/>
      <dgm:spPr/>
    </dgm:pt>
    <dgm:pt modelId="{4FF935BD-B193-F54D-989B-A2626F535623}" type="pres">
      <dgm:prSet presAssocID="{34E3A83A-0086-6044-B85E-D2707EC115D7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</dgm:pt>
    <dgm:pt modelId="{901CC2AB-D40A-DA49-A67E-9117547E8C62}" type="pres">
      <dgm:prSet presAssocID="{4DAF981D-33DF-8A4B-9D91-F7B61FE368A1}" presName="parTxOnlySpace" presStyleCnt="0"/>
      <dgm:spPr/>
    </dgm:pt>
    <dgm:pt modelId="{E9CE8FBF-DDA9-7342-B6E8-256645614767}" type="pres">
      <dgm:prSet presAssocID="{4D965CD0-2FFB-CA40-9BC5-536BA389CC64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</dgm:pt>
  </dgm:ptLst>
  <dgm:cxnLst>
    <dgm:cxn modelId="{E857E497-1962-4F57-9955-71863EA383A4}" type="presOf" srcId="{34E3A83A-0086-6044-B85E-D2707EC115D7}" destId="{4FF935BD-B193-F54D-989B-A2626F535623}" srcOrd="0" destOrd="0" presId="urn:microsoft.com/office/officeart/2005/8/layout/chevron1"/>
    <dgm:cxn modelId="{FD64C30D-5148-45B3-9F0E-4768EEF82C0F}" type="presOf" srcId="{19C2EC43-CEC8-1B47-AE02-613E52A5BBA7}" destId="{457C09D6-EFA8-5B45-82BC-64A10226DCDF}" srcOrd="0" destOrd="0" presId="urn:microsoft.com/office/officeart/2005/8/layout/chevron1"/>
    <dgm:cxn modelId="{A9F88999-F0C3-4AC2-B411-188245C02461}" type="presOf" srcId="{4D965CD0-2FFB-CA40-9BC5-536BA389CC64}" destId="{E9CE8FBF-DDA9-7342-B6E8-256645614767}" srcOrd="0" destOrd="0" presId="urn:microsoft.com/office/officeart/2005/8/layout/chevron1"/>
    <dgm:cxn modelId="{465C1EEC-14EB-6A46-8D24-1B19966F10C4}" srcId="{6C301D7D-4EA2-5440-BB55-9401E7767974}" destId="{9230C890-EE0F-D048-B70F-1EF49A9DE865}" srcOrd="0" destOrd="0" parTransId="{847AEDB3-F4F3-C748-A012-51DB5DE406D6}" sibTransId="{18DFBFE3-D1B8-BC49-9D47-061915853571}"/>
    <dgm:cxn modelId="{7D9DE519-0713-6140-810A-1BAD382C6076}" srcId="{6C301D7D-4EA2-5440-BB55-9401E7767974}" destId="{4D965CD0-2FFB-CA40-9BC5-536BA389CC64}" srcOrd="5" destOrd="0" parTransId="{A4E83604-6929-CD4C-83EF-6108FF2843A7}" sibTransId="{3231C028-6C69-4C40-9C98-1877CDA93834}"/>
    <dgm:cxn modelId="{489E5589-F8DA-AC4E-BD1A-9FEEBB8AFE7D}" srcId="{6C301D7D-4EA2-5440-BB55-9401E7767974}" destId="{34E3A83A-0086-6044-B85E-D2707EC115D7}" srcOrd="4" destOrd="0" parTransId="{58CB3B24-D0B0-F341-B851-A66A067DE4C2}" sibTransId="{4DAF981D-33DF-8A4B-9D91-F7B61FE368A1}"/>
    <dgm:cxn modelId="{9BF3890D-E29C-6445-8059-7EA690202454}" srcId="{6C301D7D-4EA2-5440-BB55-9401E7767974}" destId="{773D5464-4D29-CA4E-B0EE-7C9897B68419}" srcOrd="1" destOrd="0" parTransId="{9185F282-8D84-6D42-AC03-29EABB7F407A}" sibTransId="{A702675C-E6C4-1C4C-94FE-FF2497C319CA}"/>
    <dgm:cxn modelId="{287435B0-420D-4AC3-B28E-1DCEC0C7E4C7}" type="presOf" srcId="{6C301D7D-4EA2-5440-BB55-9401E7767974}" destId="{3F66BB36-AEF5-B546-B44F-CB6592966983}" srcOrd="0" destOrd="0" presId="urn:microsoft.com/office/officeart/2005/8/layout/chevron1"/>
    <dgm:cxn modelId="{7506D846-6C7C-EE45-9E44-79FE5450098D}" srcId="{6C301D7D-4EA2-5440-BB55-9401E7767974}" destId="{2C78FE98-620F-3F46-8212-8B286DC8A150}" srcOrd="3" destOrd="0" parTransId="{FDE94681-039F-D249-88A6-C4E30101D508}" sibTransId="{DAAB3AB8-DA1F-7943-BBE3-AED623DF8891}"/>
    <dgm:cxn modelId="{12E979F6-DE00-4A48-9423-88908BC1C875}" srcId="{6C301D7D-4EA2-5440-BB55-9401E7767974}" destId="{19C2EC43-CEC8-1B47-AE02-613E52A5BBA7}" srcOrd="2" destOrd="0" parTransId="{D2056EC5-7D1D-5340-9BEE-78150DE34454}" sibTransId="{CB92DEB3-3417-6F43-8796-B7CA2F99DA07}"/>
    <dgm:cxn modelId="{291270D8-D982-405A-9218-52996868FB3D}" type="presOf" srcId="{773D5464-4D29-CA4E-B0EE-7C9897B68419}" destId="{C5EA8B3D-F12C-D741-B78E-34DEF2997FFE}" srcOrd="0" destOrd="0" presId="urn:microsoft.com/office/officeart/2005/8/layout/chevron1"/>
    <dgm:cxn modelId="{F5AADA69-01EB-4F73-AE45-1E0316FC8303}" type="presOf" srcId="{2C78FE98-620F-3F46-8212-8B286DC8A150}" destId="{4FD7399A-2973-6B4E-BDD0-38D1E264E019}" srcOrd="0" destOrd="0" presId="urn:microsoft.com/office/officeart/2005/8/layout/chevron1"/>
    <dgm:cxn modelId="{221EBB4C-44BE-4F86-80E5-5872BDDBE1BB}" type="presOf" srcId="{9230C890-EE0F-D048-B70F-1EF49A9DE865}" destId="{A968C5DF-5A79-0F48-9273-3212002A910D}" srcOrd="0" destOrd="0" presId="urn:microsoft.com/office/officeart/2005/8/layout/chevron1"/>
    <dgm:cxn modelId="{6ABD7E3D-720C-4157-AEF4-F0D045491D19}" type="presParOf" srcId="{3F66BB36-AEF5-B546-B44F-CB6592966983}" destId="{A968C5DF-5A79-0F48-9273-3212002A910D}" srcOrd="0" destOrd="0" presId="urn:microsoft.com/office/officeart/2005/8/layout/chevron1"/>
    <dgm:cxn modelId="{C208DFB1-97FA-41B2-B8D0-0F13BB564D2E}" type="presParOf" srcId="{3F66BB36-AEF5-B546-B44F-CB6592966983}" destId="{99FACC8B-1EC7-3D44-AAF2-AB873619074E}" srcOrd="1" destOrd="0" presId="urn:microsoft.com/office/officeart/2005/8/layout/chevron1"/>
    <dgm:cxn modelId="{243D810E-43D5-4270-ABB8-2CB65DBA8955}" type="presParOf" srcId="{3F66BB36-AEF5-B546-B44F-CB6592966983}" destId="{C5EA8B3D-F12C-D741-B78E-34DEF2997FFE}" srcOrd="2" destOrd="0" presId="urn:microsoft.com/office/officeart/2005/8/layout/chevron1"/>
    <dgm:cxn modelId="{C28D07EA-5F09-4A85-961A-CF5B4D4A6625}" type="presParOf" srcId="{3F66BB36-AEF5-B546-B44F-CB6592966983}" destId="{C2E2E9CE-73C0-1443-BE4A-A29381397D42}" srcOrd="3" destOrd="0" presId="urn:microsoft.com/office/officeart/2005/8/layout/chevron1"/>
    <dgm:cxn modelId="{D582669E-6F4F-40C3-A112-0C52C6F9EC7E}" type="presParOf" srcId="{3F66BB36-AEF5-B546-B44F-CB6592966983}" destId="{457C09D6-EFA8-5B45-82BC-64A10226DCDF}" srcOrd="4" destOrd="0" presId="urn:microsoft.com/office/officeart/2005/8/layout/chevron1"/>
    <dgm:cxn modelId="{D3D5AB93-F595-43C0-BE6E-CA46A03E7105}" type="presParOf" srcId="{3F66BB36-AEF5-B546-B44F-CB6592966983}" destId="{39BC1820-4508-CB4D-A805-E8A33B5A5BD0}" srcOrd="5" destOrd="0" presId="urn:microsoft.com/office/officeart/2005/8/layout/chevron1"/>
    <dgm:cxn modelId="{1960659A-59D6-428B-96F7-80691A6971AB}" type="presParOf" srcId="{3F66BB36-AEF5-B546-B44F-CB6592966983}" destId="{4FD7399A-2973-6B4E-BDD0-38D1E264E019}" srcOrd="6" destOrd="0" presId="urn:microsoft.com/office/officeart/2005/8/layout/chevron1"/>
    <dgm:cxn modelId="{4A3B5B70-C366-4D4C-BD39-CD4F931904EE}" type="presParOf" srcId="{3F66BB36-AEF5-B546-B44F-CB6592966983}" destId="{3E90B4E3-388A-B441-802D-60AFC3775037}" srcOrd="7" destOrd="0" presId="urn:microsoft.com/office/officeart/2005/8/layout/chevron1"/>
    <dgm:cxn modelId="{F2A1B2DE-A4F2-45D3-82B1-3A03C93C224B}" type="presParOf" srcId="{3F66BB36-AEF5-B546-B44F-CB6592966983}" destId="{4FF935BD-B193-F54D-989B-A2626F535623}" srcOrd="8" destOrd="0" presId="urn:microsoft.com/office/officeart/2005/8/layout/chevron1"/>
    <dgm:cxn modelId="{1DB68D06-7949-4CF8-8665-9E13502FFBD9}" type="presParOf" srcId="{3F66BB36-AEF5-B546-B44F-CB6592966983}" destId="{901CC2AB-D40A-DA49-A67E-9117547E8C62}" srcOrd="9" destOrd="0" presId="urn:microsoft.com/office/officeart/2005/8/layout/chevron1"/>
    <dgm:cxn modelId="{3CDF2450-8FC0-4900-9360-EF03173734E7}" type="presParOf" srcId="{3F66BB36-AEF5-B546-B44F-CB6592966983}" destId="{E9CE8FBF-DDA9-7342-B6E8-256645614767}" srcOrd="10" destOrd="0" presId="urn:microsoft.com/office/officeart/2005/8/layout/chevron1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C301D7D-4EA2-5440-BB55-9401E7767974}" type="doc">
      <dgm:prSet loTypeId="urn:microsoft.com/office/officeart/2005/8/layout/chevron1" loCatId="" qsTypeId="urn:microsoft.com/office/officeart/2005/8/quickstyle/simple1" qsCatId="simple" csTypeId="urn:microsoft.com/office/officeart/2005/8/colors/accent0_2" csCatId="mainScheme" phldr="1"/>
      <dgm:spPr/>
    </dgm:pt>
    <dgm:pt modelId="{9230C890-EE0F-D048-B70F-1EF49A9DE865}">
      <dgm:prSet phldrT="[テキスト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kumimoji="1" lang="ja-JP" altLang="en-US" sz="20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rPr>
            <a:t>素材製造</a:t>
          </a:r>
        </a:p>
      </dgm:t>
    </dgm:pt>
    <dgm:pt modelId="{847AEDB3-F4F3-C748-A012-51DB5DE406D6}" type="parTrans" cxnId="{465C1EEC-14EB-6A46-8D24-1B19966F10C4}">
      <dgm:prSet/>
      <dgm:spPr/>
      <dgm:t>
        <a:bodyPr/>
        <a:lstStyle/>
        <a:p>
          <a:endParaRPr kumimoji="1" lang="ja-JP" altLang="en-US" sz="2000" b="1"/>
        </a:p>
      </dgm:t>
    </dgm:pt>
    <dgm:pt modelId="{18DFBFE3-D1B8-BC49-9D47-061915853571}" type="sibTrans" cxnId="{465C1EEC-14EB-6A46-8D24-1B19966F10C4}">
      <dgm:prSet/>
      <dgm:spPr/>
      <dgm:t>
        <a:bodyPr/>
        <a:lstStyle/>
        <a:p>
          <a:endParaRPr kumimoji="1" lang="ja-JP" altLang="en-US" sz="2000" b="1"/>
        </a:p>
      </dgm:t>
    </dgm:pt>
    <dgm:pt modelId="{773D5464-4D29-CA4E-B0EE-7C9897B68419}">
      <dgm:prSet phldrT="[テキスト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kumimoji="1" lang="ja-JP" altLang="en-US" sz="20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rPr>
            <a:t>部品製造</a:t>
          </a:r>
        </a:p>
      </dgm:t>
    </dgm:pt>
    <dgm:pt modelId="{9185F282-8D84-6D42-AC03-29EABB7F407A}" type="parTrans" cxnId="{9BF3890D-E29C-6445-8059-7EA690202454}">
      <dgm:prSet/>
      <dgm:spPr/>
      <dgm:t>
        <a:bodyPr/>
        <a:lstStyle/>
        <a:p>
          <a:endParaRPr kumimoji="1" lang="ja-JP" altLang="en-US" sz="2000" b="1"/>
        </a:p>
      </dgm:t>
    </dgm:pt>
    <dgm:pt modelId="{A702675C-E6C4-1C4C-94FE-FF2497C319CA}" type="sibTrans" cxnId="{9BF3890D-E29C-6445-8059-7EA690202454}">
      <dgm:prSet/>
      <dgm:spPr/>
      <dgm:t>
        <a:bodyPr/>
        <a:lstStyle/>
        <a:p>
          <a:endParaRPr kumimoji="1" lang="ja-JP" altLang="en-US" sz="2000" b="1"/>
        </a:p>
      </dgm:t>
    </dgm:pt>
    <dgm:pt modelId="{19C2EC43-CEC8-1B47-AE02-613E52A5BBA7}">
      <dgm:prSet phldrT="[テキスト]" custT="1"/>
      <dgm:spPr>
        <a:solidFill>
          <a:srgbClr val="FFFF99"/>
        </a:solidFill>
      </dgm:spPr>
      <dgm:t>
        <a:bodyPr/>
        <a:lstStyle/>
        <a:p>
          <a:r>
            <a:rPr kumimoji="1" lang="ja-JP" altLang="en-US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rPr>
            <a:t>製品製造</a:t>
          </a:r>
        </a:p>
      </dgm:t>
    </dgm:pt>
    <dgm:pt modelId="{D2056EC5-7D1D-5340-9BEE-78150DE34454}" type="parTrans" cxnId="{12E979F6-DE00-4A48-9423-88908BC1C875}">
      <dgm:prSet/>
      <dgm:spPr/>
      <dgm:t>
        <a:bodyPr/>
        <a:lstStyle/>
        <a:p>
          <a:endParaRPr kumimoji="1" lang="ja-JP" altLang="en-US" sz="2000" b="1"/>
        </a:p>
      </dgm:t>
    </dgm:pt>
    <dgm:pt modelId="{CB92DEB3-3417-6F43-8796-B7CA2F99DA07}" type="sibTrans" cxnId="{12E979F6-DE00-4A48-9423-88908BC1C875}">
      <dgm:prSet/>
      <dgm:spPr/>
      <dgm:t>
        <a:bodyPr/>
        <a:lstStyle/>
        <a:p>
          <a:endParaRPr kumimoji="1" lang="ja-JP" altLang="en-US" sz="2000" b="1"/>
        </a:p>
      </dgm:t>
    </dgm:pt>
    <dgm:pt modelId="{2C78FE98-620F-3F46-8212-8B286DC8A150}">
      <dgm:prSet phldrT="[テキスト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kumimoji="1" lang="ja-JP" altLang="en-US" sz="20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rPr>
            <a:t>使用</a:t>
          </a:r>
        </a:p>
      </dgm:t>
    </dgm:pt>
    <dgm:pt modelId="{FDE94681-039F-D249-88A6-C4E30101D508}" type="parTrans" cxnId="{7506D846-6C7C-EE45-9E44-79FE5450098D}">
      <dgm:prSet/>
      <dgm:spPr/>
      <dgm:t>
        <a:bodyPr/>
        <a:lstStyle/>
        <a:p>
          <a:endParaRPr kumimoji="1" lang="ja-JP" altLang="en-US" sz="2000" b="1"/>
        </a:p>
      </dgm:t>
    </dgm:pt>
    <dgm:pt modelId="{DAAB3AB8-DA1F-7943-BBE3-AED623DF8891}" type="sibTrans" cxnId="{7506D846-6C7C-EE45-9E44-79FE5450098D}">
      <dgm:prSet/>
      <dgm:spPr/>
      <dgm:t>
        <a:bodyPr/>
        <a:lstStyle/>
        <a:p>
          <a:endParaRPr kumimoji="1" lang="ja-JP" altLang="en-US" sz="2000" b="1"/>
        </a:p>
      </dgm:t>
    </dgm:pt>
    <dgm:pt modelId="{34E3A83A-0086-6044-B85E-D2707EC115D7}">
      <dgm:prSet phldrT="[テキスト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kumimoji="1" lang="ja-JP" altLang="en-US" sz="20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rPr>
            <a:t>廃棄</a:t>
          </a:r>
        </a:p>
      </dgm:t>
    </dgm:pt>
    <dgm:pt modelId="{58CB3B24-D0B0-F341-B851-A66A067DE4C2}" type="parTrans" cxnId="{489E5589-F8DA-AC4E-BD1A-9FEEBB8AFE7D}">
      <dgm:prSet/>
      <dgm:spPr/>
      <dgm:t>
        <a:bodyPr/>
        <a:lstStyle/>
        <a:p>
          <a:endParaRPr kumimoji="1" lang="ja-JP" altLang="en-US" sz="2000" b="1"/>
        </a:p>
      </dgm:t>
    </dgm:pt>
    <dgm:pt modelId="{4DAF981D-33DF-8A4B-9D91-F7B61FE368A1}" type="sibTrans" cxnId="{489E5589-F8DA-AC4E-BD1A-9FEEBB8AFE7D}">
      <dgm:prSet/>
      <dgm:spPr/>
      <dgm:t>
        <a:bodyPr/>
        <a:lstStyle/>
        <a:p>
          <a:endParaRPr kumimoji="1" lang="ja-JP" altLang="en-US" sz="2000" b="1"/>
        </a:p>
      </dgm:t>
    </dgm:pt>
    <dgm:pt modelId="{4D965CD0-2FFB-CA40-9BC5-536BA389CC64}">
      <dgm:prSet phldrT="[テキスト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kumimoji="1" lang="ja-JP" altLang="en-US" sz="20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rPr>
            <a:t>リサイクル</a:t>
          </a:r>
        </a:p>
      </dgm:t>
    </dgm:pt>
    <dgm:pt modelId="{A4E83604-6929-CD4C-83EF-6108FF2843A7}" type="parTrans" cxnId="{7D9DE519-0713-6140-810A-1BAD382C6076}">
      <dgm:prSet/>
      <dgm:spPr/>
      <dgm:t>
        <a:bodyPr/>
        <a:lstStyle/>
        <a:p>
          <a:endParaRPr kumimoji="1" lang="ja-JP" altLang="en-US" sz="2000" b="1"/>
        </a:p>
      </dgm:t>
    </dgm:pt>
    <dgm:pt modelId="{3231C028-6C69-4C40-9C98-1877CDA93834}" type="sibTrans" cxnId="{7D9DE519-0713-6140-810A-1BAD382C6076}">
      <dgm:prSet/>
      <dgm:spPr/>
      <dgm:t>
        <a:bodyPr/>
        <a:lstStyle/>
        <a:p>
          <a:endParaRPr kumimoji="1" lang="ja-JP" altLang="en-US" sz="2000" b="1"/>
        </a:p>
      </dgm:t>
    </dgm:pt>
    <dgm:pt modelId="{3F66BB36-AEF5-B546-B44F-CB6592966983}" type="pres">
      <dgm:prSet presAssocID="{6C301D7D-4EA2-5440-BB55-9401E7767974}" presName="Name0" presStyleCnt="0">
        <dgm:presLayoutVars>
          <dgm:dir/>
          <dgm:animLvl val="lvl"/>
          <dgm:resizeHandles val="exact"/>
        </dgm:presLayoutVars>
      </dgm:prSet>
      <dgm:spPr/>
    </dgm:pt>
    <dgm:pt modelId="{A968C5DF-5A79-0F48-9273-3212002A910D}" type="pres">
      <dgm:prSet presAssocID="{9230C890-EE0F-D048-B70F-1EF49A9DE865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</dgm:pt>
    <dgm:pt modelId="{99FACC8B-1EC7-3D44-AAF2-AB873619074E}" type="pres">
      <dgm:prSet presAssocID="{18DFBFE3-D1B8-BC49-9D47-061915853571}" presName="parTxOnlySpace" presStyleCnt="0"/>
      <dgm:spPr/>
    </dgm:pt>
    <dgm:pt modelId="{C5EA8B3D-F12C-D741-B78E-34DEF2997FFE}" type="pres">
      <dgm:prSet presAssocID="{773D5464-4D29-CA4E-B0EE-7C9897B68419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</dgm:pt>
    <dgm:pt modelId="{C2E2E9CE-73C0-1443-BE4A-A29381397D42}" type="pres">
      <dgm:prSet presAssocID="{A702675C-E6C4-1C4C-94FE-FF2497C319CA}" presName="parTxOnlySpace" presStyleCnt="0"/>
      <dgm:spPr/>
    </dgm:pt>
    <dgm:pt modelId="{457C09D6-EFA8-5B45-82BC-64A10226DCDF}" type="pres">
      <dgm:prSet presAssocID="{19C2EC43-CEC8-1B47-AE02-613E52A5BBA7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</dgm:pt>
    <dgm:pt modelId="{39BC1820-4508-CB4D-A805-E8A33B5A5BD0}" type="pres">
      <dgm:prSet presAssocID="{CB92DEB3-3417-6F43-8796-B7CA2F99DA07}" presName="parTxOnlySpace" presStyleCnt="0"/>
      <dgm:spPr/>
    </dgm:pt>
    <dgm:pt modelId="{4FD7399A-2973-6B4E-BDD0-38D1E264E019}" type="pres">
      <dgm:prSet presAssocID="{2C78FE98-620F-3F46-8212-8B286DC8A150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</dgm:pt>
    <dgm:pt modelId="{3E90B4E3-388A-B441-802D-60AFC3775037}" type="pres">
      <dgm:prSet presAssocID="{DAAB3AB8-DA1F-7943-BBE3-AED623DF8891}" presName="parTxOnlySpace" presStyleCnt="0"/>
      <dgm:spPr/>
    </dgm:pt>
    <dgm:pt modelId="{4FF935BD-B193-F54D-989B-A2626F535623}" type="pres">
      <dgm:prSet presAssocID="{34E3A83A-0086-6044-B85E-D2707EC115D7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</dgm:pt>
    <dgm:pt modelId="{901CC2AB-D40A-DA49-A67E-9117547E8C62}" type="pres">
      <dgm:prSet presAssocID="{4DAF981D-33DF-8A4B-9D91-F7B61FE368A1}" presName="parTxOnlySpace" presStyleCnt="0"/>
      <dgm:spPr/>
    </dgm:pt>
    <dgm:pt modelId="{E9CE8FBF-DDA9-7342-B6E8-256645614767}" type="pres">
      <dgm:prSet presAssocID="{4D965CD0-2FFB-CA40-9BC5-536BA389CC64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</dgm:pt>
  </dgm:ptLst>
  <dgm:cxnLst>
    <dgm:cxn modelId="{BB5D5201-AFAD-4677-BD77-3FC7E4F2DCB3}" type="presOf" srcId="{19C2EC43-CEC8-1B47-AE02-613E52A5BBA7}" destId="{457C09D6-EFA8-5B45-82BC-64A10226DCDF}" srcOrd="0" destOrd="0" presId="urn:microsoft.com/office/officeart/2005/8/layout/chevron1"/>
    <dgm:cxn modelId="{465C1EEC-14EB-6A46-8D24-1B19966F10C4}" srcId="{6C301D7D-4EA2-5440-BB55-9401E7767974}" destId="{9230C890-EE0F-D048-B70F-1EF49A9DE865}" srcOrd="0" destOrd="0" parTransId="{847AEDB3-F4F3-C748-A012-51DB5DE406D6}" sibTransId="{18DFBFE3-D1B8-BC49-9D47-061915853571}"/>
    <dgm:cxn modelId="{7D9DE519-0713-6140-810A-1BAD382C6076}" srcId="{6C301D7D-4EA2-5440-BB55-9401E7767974}" destId="{4D965CD0-2FFB-CA40-9BC5-536BA389CC64}" srcOrd="5" destOrd="0" parTransId="{A4E83604-6929-CD4C-83EF-6108FF2843A7}" sibTransId="{3231C028-6C69-4C40-9C98-1877CDA93834}"/>
    <dgm:cxn modelId="{489E5589-F8DA-AC4E-BD1A-9FEEBB8AFE7D}" srcId="{6C301D7D-4EA2-5440-BB55-9401E7767974}" destId="{34E3A83A-0086-6044-B85E-D2707EC115D7}" srcOrd="4" destOrd="0" parTransId="{58CB3B24-D0B0-F341-B851-A66A067DE4C2}" sibTransId="{4DAF981D-33DF-8A4B-9D91-F7B61FE368A1}"/>
    <dgm:cxn modelId="{9BF3890D-E29C-6445-8059-7EA690202454}" srcId="{6C301D7D-4EA2-5440-BB55-9401E7767974}" destId="{773D5464-4D29-CA4E-B0EE-7C9897B68419}" srcOrd="1" destOrd="0" parTransId="{9185F282-8D84-6D42-AC03-29EABB7F407A}" sibTransId="{A702675C-E6C4-1C4C-94FE-FF2497C319CA}"/>
    <dgm:cxn modelId="{AB526758-D06F-4F13-A6FD-D97BAAB0146E}" type="presOf" srcId="{34E3A83A-0086-6044-B85E-D2707EC115D7}" destId="{4FF935BD-B193-F54D-989B-A2626F535623}" srcOrd="0" destOrd="0" presId="urn:microsoft.com/office/officeart/2005/8/layout/chevron1"/>
    <dgm:cxn modelId="{5069732F-1900-4A9D-A3CA-689321540B59}" type="presOf" srcId="{4D965CD0-2FFB-CA40-9BC5-536BA389CC64}" destId="{E9CE8FBF-DDA9-7342-B6E8-256645614767}" srcOrd="0" destOrd="0" presId="urn:microsoft.com/office/officeart/2005/8/layout/chevron1"/>
    <dgm:cxn modelId="{7506D846-6C7C-EE45-9E44-79FE5450098D}" srcId="{6C301D7D-4EA2-5440-BB55-9401E7767974}" destId="{2C78FE98-620F-3F46-8212-8B286DC8A150}" srcOrd="3" destOrd="0" parTransId="{FDE94681-039F-D249-88A6-C4E30101D508}" sibTransId="{DAAB3AB8-DA1F-7943-BBE3-AED623DF8891}"/>
    <dgm:cxn modelId="{5A4FD142-5A3E-46A7-8C23-8EF46A3E33FD}" type="presOf" srcId="{9230C890-EE0F-D048-B70F-1EF49A9DE865}" destId="{A968C5DF-5A79-0F48-9273-3212002A910D}" srcOrd="0" destOrd="0" presId="urn:microsoft.com/office/officeart/2005/8/layout/chevron1"/>
    <dgm:cxn modelId="{12E979F6-DE00-4A48-9423-88908BC1C875}" srcId="{6C301D7D-4EA2-5440-BB55-9401E7767974}" destId="{19C2EC43-CEC8-1B47-AE02-613E52A5BBA7}" srcOrd="2" destOrd="0" parTransId="{D2056EC5-7D1D-5340-9BEE-78150DE34454}" sibTransId="{CB92DEB3-3417-6F43-8796-B7CA2F99DA07}"/>
    <dgm:cxn modelId="{F5F84894-6832-4251-9AAC-C00A45BD79B0}" type="presOf" srcId="{6C301D7D-4EA2-5440-BB55-9401E7767974}" destId="{3F66BB36-AEF5-B546-B44F-CB6592966983}" srcOrd="0" destOrd="0" presId="urn:microsoft.com/office/officeart/2005/8/layout/chevron1"/>
    <dgm:cxn modelId="{15E477B2-222C-4B05-8358-93179A0967F0}" type="presOf" srcId="{2C78FE98-620F-3F46-8212-8B286DC8A150}" destId="{4FD7399A-2973-6B4E-BDD0-38D1E264E019}" srcOrd="0" destOrd="0" presId="urn:microsoft.com/office/officeart/2005/8/layout/chevron1"/>
    <dgm:cxn modelId="{4C88EDC5-B1FA-401F-822E-A92C6BFEF8D4}" type="presOf" srcId="{773D5464-4D29-CA4E-B0EE-7C9897B68419}" destId="{C5EA8B3D-F12C-D741-B78E-34DEF2997FFE}" srcOrd="0" destOrd="0" presId="urn:microsoft.com/office/officeart/2005/8/layout/chevron1"/>
    <dgm:cxn modelId="{85F0278A-C381-4AA1-80DC-2888546A6EED}" type="presParOf" srcId="{3F66BB36-AEF5-B546-B44F-CB6592966983}" destId="{A968C5DF-5A79-0F48-9273-3212002A910D}" srcOrd="0" destOrd="0" presId="urn:microsoft.com/office/officeart/2005/8/layout/chevron1"/>
    <dgm:cxn modelId="{B16C80C5-0A01-4A65-838B-F411F136A70D}" type="presParOf" srcId="{3F66BB36-AEF5-B546-B44F-CB6592966983}" destId="{99FACC8B-1EC7-3D44-AAF2-AB873619074E}" srcOrd="1" destOrd="0" presId="urn:microsoft.com/office/officeart/2005/8/layout/chevron1"/>
    <dgm:cxn modelId="{CA723BAE-A74E-4BD1-A4B6-F59999D0A6B1}" type="presParOf" srcId="{3F66BB36-AEF5-B546-B44F-CB6592966983}" destId="{C5EA8B3D-F12C-D741-B78E-34DEF2997FFE}" srcOrd="2" destOrd="0" presId="urn:microsoft.com/office/officeart/2005/8/layout/chevron1"/>
    <dgm:cxn modelId="{DA7D40C0-34A8-47B7-B84E-3EFADD9E969B}" type="presParOf" srcId="{3F66BB36-AEF5-B546-B44F-CB6592966983}" destId="{C2E2E9CE-73C0-1443-BE4A-A29381397D42}" srcOrd="3" destOrd="0" presId="urn:microsoft.com/office/officeart/2005/8/layout/chevron1"/>
    <dgm:cxn modelId="{E59BE678-DF4A-479A-A8B6-DFCD2FBF8A4B}" type="presParOf" srcId="{3F66BB36-AEF5-B546-B44F-CB6592966983}" destId="{457C09D6-EFA8-5B45-82BC-64A10226DCDF}" srcOrd="4" destOrd="0" presId="urn:microsoft.com/office/officeart/2005/8/layout/chevron1"/>
    <dgm:cxn modelId="{468458C9-BBBF-4EBF-95DC-ADE849D79AC4}" type="presParOf" srcId="{3F66BB36-AEF5-B546-B44F-CB6592966983}" destId="{39BC1820-4508-CB4D-A805-E8A33B5A5BD0}" srcOrd="5" destOrd="0" presId="urn:microsoft.com/office/officeart/2005/8/layout/chevron1"/>
    <dgm:cxn modelId="{821295C9-8D34-48E8-A4D5-171C67E33F83}" type="presParOf" srcId="{3F66BB36-AEF5-B546-B44F-CB6592966983}" destId="{4FD7399A-2973-6B4E-BDD0-38D1E264E019}" srcOrd="6" destOrd="0" presId="urn:microsoft.com/office/officeart/2005/8/layout/chevron1"/>
    <dgm:cxn modelId="{265C015C-E7ED-430C-9393-BA8566053B21}" type="presParOf" srcId="{3F66BB36-AEF5-B546-B44F-CB6592966983}" destId="{3E90B4E3-388A-B441-802D-60AFC3775037}" srcOrd="7" destOrd="0" presId="urn:microsoft.com/office/officeart/2005/8/layout/chevron1"/>
    <dgm:cxn modelId="{1B5DC949-904C-4366-B055-762624F018DC}" type="presParOf" srcId="{3F66BB36-AEF5-B546-B44F-CB6592966983}" destId="{4FF935BD-B193-F54D-989B-A2626F535623}" srcOrd="8" destOrd="0" presId="urn:microsoft.com/office/officeart/2005/8/layout/chevron1"/>
    <dgm:cxn modelId="{C13BD5F0-7F1B-4793-9236-4A0E01AEB2CB}" type="presParOf" srcId="{3F66BB36-AEF5-B546-B44F-CB6592966983}" destId="{901CC2AB-D40A-DA49-A67E-9117547E8C62}" srcOrd="9" destOrd="0" presId="urn:microsoft.com/office/officeart/2005/8/layout/chevron1"/>
    <dgm:cxn modelId="{5D88549E-B9CA-462E-9D71-E787CB59CCC6}" type="presParOf" srcId="{3F66BB36-AEF5-B546-B44F-CB6592966983}" destId="{E9CE8FBF-DDA9-7342-B6E8-256645614767}" srcOrd="10" destOrd="0" presId="urn:microsoft.com/office/officeart/2005/8/layout/chevron1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68C5DF-5A79-0F48-9273-3212002A910D}">
      <dsp:nvSpPr>
        <dsp:cNvPr id="0" name=""/>
        <dsp:cNvSpPr/>
      </dsp:nvSpPr>
      <dsp:spPr>
        <a:xfrm>
          <a:off x="4108" y="340256"/>
          <a:ext cx="1528451" cy="611380"/>
        </a:xfrm>
        <a:prstGeom prst="chevron">
          <a:avLst/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b="1" kern="12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rPr>
            <a:t>素材製造</a:t>
          </a:r>
        </a:p>
      </dsp:txBody>
      <dsp:txXfrm>
        <a:off x="309798" y="340256"/>
        <a:ext cx="917071" cy="611380"/>
      </dsp:txXfrm>
    </dsp:sp>
    <dsp:sp modelId="{C5EA8B3D-F12C-D741-B78E-34DEF2997FFE}">
      <dsp:nvSpPr>
        <dsp:cNvPr id="0" name=""/>
        <dsp:cNvSpPr/>
      </dsp:nvSpPr>
      <dsp:spPr>
        <a:xfrm>
          <a:off x="1379715" y="340256"/>
          <a:ext cx="1528451" cy="611380"/>
        </a:xfrm>
        <a:prstGeom prst="chevron">
          <a:avLst/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b="1" kern="12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rPr>
            <a:t>部品製造</a:t>
          </a:r>
        </a:p>
      </dsp:txBody>
      <dsp:txXfrm>
        <a:off x="1685405" y="340256"/>
        <a:ext cx="917071" cy="611380"/>
      </dsp:txXfrm>
    </dsp:sp>
    <dsp:sp modelId="{457C09D6-EFA8-5B45-82BC-64A10226DCDF}">
      <dsp:nvSpPr>
        <dsp:cNvPr id="0" name=""/>
        <dsp:cNvSpPr/>
      </dsp:nvSpPr>
      <dsp:spPr>
        <a:xfrm>
          <a:off x="2755322" y="340256"/>
          <a:ext cx="1528451" cy="611380"/>
        </a:xfrm>
        <a:prstGeom prst="chevron">
          <a:avLst/>
        </a:prstGeom>
        <a:solidFill>
          <a:srgbClr val="FFFF99"/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b="1" kern="1200" dirty="0">
              <a:latin typeface="ＭＳ Ｐゴシック" panose="020B0600070205080204" pitchFamily="50" charset="-128"/>
              <a:ea typeface="ＭＳ Ｐゴシック" panose="020B0600070205080204" pitchFamily="50" charset="-128"/>
            </a:rPr>
            <a:t>製品製造</a:t>
          </a:r>
        </a:p>
      </dsp:txBody>
      <dsp:txXfrm>
        <a:off x="3061012" y="340256"/>
        <a:ext cx="917071" cy="611380"/>
      </dsp:txXfrm>
    </dsp:sp>
    <dsp:sp modelId="{4FD7399A-2973-6B4E-BDD0-38D1E264E019}">
      <dsp:nvSpPr>
        <dsp:cNvPr id="0" name=""/>
        <dsp:cNvSpPr/>
      </dsp:nvSpPr>
      <dsp:spPr>
        <a:xfrm>
          <a:off x="4130928" y="340256"/>
          <a:ext cx="1528451" cy="611380"/>
        </a:xfrm>
        <a:prstGeom prst="chevron">
          <a:avLst/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b="1" kern="12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rPr>
            <a:t>使用</a:t>
          </a:r>
        </a:p>
      </dsp:txBody>
      <dsp:txXfrm>
        <a:off x="4436618" y="340256"/>
        <a:ext cx="917071" cy="611380"/>
      </dsp:txXfrm>
    </dsp:sp>
    <dsp:sp modelId="{4FF935BD-B193-F54D-989B-A2626F535623}">
      <dsp:nvSpPr>
        <dsp:cNvPr id="0" name=""/>
        <dsp:cNvSpPr/>
      </dsp:nvSpPr>
      <dsp:spPr>
        <a:xfrm>
          <a:off x="5506535" y="340256"/>
          <a:ext cx="1528451" cy="611380"/>
        </a:xfrm>
        <a:prstGeom prst="chevron">
          <a:avLst/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b="1" kern="12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rPr>
            <a:t>廃棄</a:t>
          </a:r>
        </a:p>
      </dsp:txBody>
      <dsp:txXfrm>
        <a:off x="5812225" y="340256"/>
        <a:ext cx="917071" cy="611380"/>
      </dsp:txXfrm>
    </dsp:sp>
    <dsp:sp modelId="{E9CE8FBF-DDA9-7342-B6E8-256645614767}">
      <dsp:nvSpPr>
        <dsp:cNvPr id="0" name=""/>
        <dsp:cNvSpPr/>
      </dsp:nvSpPr>
      <dsp:spPr>
        <a:xfrm>
          <a:off x="6882142" y="340256"/>
          <a:ext cx="1528451" cy="611380"/>
        </a:xfrm>
        <a:prstGeom prst="chevron">
          <a:avLst/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b="1" kern="12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rPr>
            <a:t>リサイクル</a:t>
          </a:r>
        </a:p>
      </dsp:txBody>
      <dsp:txXfrm>
        <a:off x="7187832" y="340256"/>
        <a:ext cx="917071" cy="6113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68C5DF-5A79-0F48-9273-3212002A910D}">
      <dsp:nvSpPr>
        <dsp:cNvPr id="0" name=""/>
        <dsp:cNvSpPr/>
      </dsp:nvSpPr>
      <dsp:spPr>
        <a:xfrm>
          <a:off x="4108" y="340256"/>
          <a:ext cx="1528451" cy="611380"/>
        </a:xfrm>
        <a:prstGeom prst="chevron">
          <a:avLst/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b="1" kern="12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rPr>
            <a:t>素材製造</a:t>
          </a:r>
        </a:p>
      </dsp:txBody>
      <dsp:txXfrm>
        <a:off x="309798" y="340256"/>
        <a:ext cx="917071" cy="611380"/>
      </dsp:txXfrm>
    </dsp:sp>
    <dsp:sp modelId="{C5EA8B3D-F12C-D741-B78E-34DEF2997FFE}">
      <dsp:nvSpPr>
        <dsp:cNvPr id="0" name=""/>
        <dsp:cNvSpPr/>
      </dsp:nvSpPr>
      <dsp:spPr>
        <a:xfrm>
          <a:off x="1379715" y="340256"/>
          <a:ext cx="1528451" cy="611380"/>
        </a:xfrm>
        <a:prstGeom prst="chevron">
          <a:avLst/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b="1" kern="12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rPr>
            <a:t>部品製造</a:t>
          </a:r>
        </a:p>
      </dsp:txBody>
      <dsp:txXfrm>
        <a:off x="1685405" y="340256"/>
        <a:ext cx="917071" cy="611380"/>
      </dsp:txXfrm>
    </dsp:sp>
    <dsp:sp modelId="{457C09D6-EFA8-5B45-82BC-64A10226DCDF}">
      <dsp:nvSpPr>
        <dsp:cNvPr id="0" name=""/>
        <dsp:cNvSpPr/>
      </dsp:nvSpPr>
      <dsp:spPr>
        <a:xfrm>
          <a:off x="2755322" y="340256"/>
          <a:ext cx="1528451" cy="611380"/>
        </a:xfrm>
        <a:prstGeom prst="chevron">
          <a:avLst/>
        </a:prstGeom>
        <a:solidFill>
          <a:srgbClr val="FFFF99"/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b="1" kern="1200" dirty="0">
              <a:latin typeface="ＭＳ Ｐゴシック" panose="020B0600070205080204" pitchFamily="50" charset="-128"/>
              <a:ea typeface="ＭＳ Ｐゴシック" panose="020B0600070205080204" pitchFamily="50" charset="-128"/>
            </a:rPr>
            <a:t>製品製造</a:t>
          </a:r>
        </a:p>
      </dsp:txBody>
      <dsp:txXfrm>
        <a:off x="3061012" y="340256"/>
        <a:ext cx="917071" cy="611380"/>
      </dsp:txXfrm>
    </dsp:sp>
    <dsp:sp modelId="{4FD7399A-2973-6B4E-BDD0-38D1E264E019}">
      <dsp:nvSpPr>
        <dsp:cNvPr id="0" name=""/>
        <dsp:cNvSpPr/>
      </dsp:nvSpPr>
      <dsp:spPr>
        <a:xfrm>
          <a:off x="4130928" y="340256"/>
          <a:ext cx="1528451" cy="611380"/>
        </a:xfrm>
        <a:prstGeom prst="chevron">
          <a:avLst/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b="1" kern="12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rPr>
            <a:t>使用</a:t>
          </a:r>
        </a:p>
      </dsp:txBody>
      <dsp:txXfrm>
        <a:off x="4436618" y="340256"/>
        <a:ext cx="917071" cy="611380"/>
      </dsp:txXfrm>
    </dsp:sp>
    <dsp:sp modelId="{4FF935BD-B193-F54D-989B-A2626F535623}">
      <dsp:nvSpPr>
        <dsp:cNvPr id="0" name=""/>
        <dsp:cNvSpPr/>
      </dsp:nvSpPr>
      <dsp:spPr>
        <a:xfrm>
          <a:off x="5506535" y="340256"/>
          <a:ext cx="1528451" cy="611380"/>
        </a:xfrm>
        <a:prstGeom prst="chevron">
          <a:avLst/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b="1" kern="12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rPr>
            <a:t>廃棄</a:t>
          </a:r>
        </a:p>
      </dsp:txBody>
      <dsp:txXfrm>
        <a:off x="5812225" y="340256"/>
        <a:ext cx="917071" cy="611380"/>
      </dsp:txXfrm>
    </dsp:sp>
    <dsp:sp modelId="{E9CE8FBF-DDA9-7342-B6E8-256645614767}">
      <dsp:nvSpPr>
        <dsp:cNvPr id="0" name=""/>
        <dsp:cNvSpPr/>
      </dsp:nvSpPr>
      <dsp:spPr>
        <a:xfrm>
          <a:off x="6882142" y="340256"/>
          <a:ext cx="1528451" cy="611380"/>
        </a:xfrm>
        <a:prstGeom prst="chevron">
          <a:avLst/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b="1" kern="12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rPr>
            <a:t>リサイクル</a:t>
          </a:r>
        </a:p>
      </dsp:txBody>
      <dsp:txXfrm>
        <a:off x="7187832" y="340256"/>
        <a:ext cx="917071" cy="6113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1" y="0"/>
            <a:ext cx="2949575" cy="496888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B91A2391-8EFE-450D-93B3-8677832C64C1}" type="datetimeFigureOut">
              <a:rPr lang="ja-JP" altLang="en-US"/>
              <a:pPr>
                <a:defRPr/>
              </a:pPr>
              <a:t>2018/5/15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4" tIns="45712" rIns="91424" bIns="45712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7"/>
            <a:ext cx="5445125" cy="4471988"/>
          </a:xfrm>
          <a:prstGeom prst="rect">
            <a:avLst/>
          </a:prstGeom>
        </p:spPr>
        <p:txBody>
          <a:bodyPr vert="horz" lIns="91424" tIns="45712" rIns="91424" bIns="45712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40865"/>
            <a:ext cx="2949575" cy="496887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1" y="9440865"/>
            <a:ext cx="2949575" cy="496887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35FF716C-7C63-4423-90B8-168BB37A3B9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8" name="ヘッダー プレースホルダー 7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9575" cy="496888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43868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27038" y="800100"/>
            <a:ext cx="5761037" cy="39893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6611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ja-JP" dirty="0"/>
          </a:p>
        </p:txBody>
      </p:sp>
      <p:sp>
        <p:nvSpPr>
          <p:cNvPr id="196612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725" indent="-284816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2412" indent="-22816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598747" indent="-22816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6656" indent="-22816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09844" indent="-22816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63031" indent="-22816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16220" indent="-22816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69408" indent="-22816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FE583F-F747-4D80-918C-5B14B9F2BED0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ＭＳ Ｐゴシック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ＭＳ Ｐゴシック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2944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メインタイトル"/>
          <p:cNvSpPr txBox="1">
            <a:spLocks noChangeArrowheads="1"/>
          </p:cNvSpPr>
          <p:nvPr userDrawn="1"/>
        </p:nvSpPr>
        <p:spPr bwMode="auto">
          <a:xfrm>
            <a:off x="742724" y="2130464"/>
            <a:ext cx="8417401" cy="2306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1" tIns="45705" rIns="91411" bIns="45705" numCol="1" anchor="t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9pPr>
          </a:lstStyle>
          <a:p>
            <a:endParaRPr lang="en-US" altLang="ja-JP" sz="1799" kern="0" dirty="0">
              <a:solidFill>
                <a:prstClr val="black"/>
              </a:solidFill>
              <a:ea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9251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1A2C233D-EACE-42DE-8727-90C7A7ECE383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097038" y="6356706"/>
            <a:ext cx="231065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15E5F09-35C8-4A21-81C0-D2EEDE0F015E}" type="slidenum">
              <a:rPr sz="1799"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sz="1799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17491527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0891" y="4800600"/>
            <a:ext cx="5941695" cy="566738"/>
          </a:xfrm>
        </p:spPr>
        <p:txBody>
          <a:bodyPr anchor="b"/>
          <a:lstStyle>
            <a:lvl1pPr algn="l">
              <a:defRPr sz="1999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0891" y="612775"/>
            <a:ext cx="5941695" cy="4114800"/>
          </a:xfrm>
        </p:spPr>
        <p:txBody>
          <a:bodyPr/>
          <a:lstStyle>
            <a:lvl1pPr marL="0" indent="0">
              <a:buNone/>
              <a:defRPr sz="3199"/>
            </a:lvl1pPr>
            <a:lvl2pPr marL="457063" indent="0">
              <a:buNone/>
              <a:defRPr sz="2799"/>
            </a:lvl2pPr>
            <a:lvl3pPr marL="914126" indent="0">
              <a:buNone/>
              <a:defRPr sz="23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0891" y="5367338"/>
            <a:ext cx="59416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2C9C6-B6E1-45FA-8808-EC6E53055134}" type="datetime1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FE8E2-8D78-4DFF-B63A-4E97286C25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0569568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58B4E-A624-48D1-8275-1E02C1B39D9B}" type="datetime1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FE8E2-8D78-4DFF-B63A-4E97286C25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3643307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79548" y="274639"/>
            <a:ext cx="2228136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141" y="274639"/>
            <a:ext cx="6532056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D222A-E7E7-46D1-8AD6-4DD070F1F60B}" type="datetime1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FE8E2-8D78-4DFF-B63A-4E97286C25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1864694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424" y="3886200"/>
            <a:ext cx="69319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0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2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4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5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95209" y="6358099"/>
            <a:ext cx="2310659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E7FD5-0AD3-4785-BF9F-465AEC86D90B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AF247-BECB-4AB3-86DA-B4BB8057EB6C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94692146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0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40891" y="4446588"/>
            <a:ext cx="7097025" cy="838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kumimoji="0" sz="1600"/>
            </a:lvl1pPr>
          </a:lstStyle>
          <a:p>
            <a:pPr lvl="0"/>
            <a:endParaRPr lang="ja-JP" altLang="ja-JP" noProof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3383465" y="6248400"/>
            <a:ext cx="3135895" cy="4572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ahoma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1EDF076-4B1C-4723-B59F-D54EEBA495C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19927761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95209" y="6358099"/>
            <a:ext cx="2310659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08E67-2C44-42B6-8559-61B8576223DE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F21D83-7C47-4096-922F-426577295313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15139251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はじめに・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baseline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>
              <a:defRPr/>
            </a:pPr>
            <a:fld id="{68967398-528D-44DA-A3FC-B465FCB644A3}" type="slidenum"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1189515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424" y="3886200"/>
            <a:ext cx="69319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0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2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4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5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95209" y="6358099"/>
            <a:ext cx="2310659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1FE8B1-B3A1-4EE0-809D-700E6BDE094D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AF247-BECB-4AB3-86DA-B4BB8057EB6C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641763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756" y="2131028"/>
            <a:ext cx="8417401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467" y="3886200"/>
            <a:ext cx="69319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4F55E-D4F4-4BC1-BE09-C8184983BEE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2018/5/15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F08B2-1F9F-4BE2-83D8-BCD944CE9EC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3402868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7CD6A-F8CF-4C85-8422-FCA19604A27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2018/5/15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F08B2-1F9F-4BE2-83D8-BCD944CE9EC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1931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DDAD27EA-04B1-42C9-BE08-5CA10DB9461D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097038" y="6356706"/>
            <a:ext cx="231065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475755F-D21C-48E1-9FAB-6237DBE750FC}" type="slidenum">
              <a:rPr sz="1799"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sz="1799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34285918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431" y="4407503"/>
            <a:ext cx="8417401" cy="1362075"/>
          </a:xfrm>
        </p:spPr>
        <p:txBody>
          <a:bodyPr anchor="t"/>
          <a:lstStyle>
            <a:lvl1pPr algn="l">
              <a:defRPr sz="3999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431" y="2906713"/>
            <a:ext cx="8417401" cy="1500187"/>
          </a:xfrm>
        </p:spPr>
        <p:txBody>
          <a:bodyPr anchor="b"/>
          <a:lstStyle>
            <a:lvl1pPr marL="0" indent="0">
              <a:buNone/>
              <a:defRPr sz="1999">
                <a:solidFill>
                  <a:schemeClr val="tx1">
                    <a:tint val="7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C6C96-793E-4BB2-814A-55366CE21641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2018/5/15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F08B2-1F9F-4BE2-83D8-BCD944CE9EC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275073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189" y="1600205"/>
            <a:ext cx="4380097" cy="4525963"/>
          </a:xfrm>
        </p:spPr>
        <p:txBody>
          <a:bodyPr/>
          <a:lstStyle>
            <a:lvl1pPr>
              <a:defRPr sz="2799"/>
            </a:lvl1pPr>
            <a:lvl2pPr>
              <a:defRPr sz="2399"/>
            </a:lvl2pPr>
            <a:lvl3pPr>
              <a:defRPr sz="1999"/>
            </a:lvl3pPr>
            <a:lvl4pPr>
              <a:defRPr sz="1799"/>
            </a:lvl4pPr>
            <a:lvl5pPr>
              <a:defRPr sz="1799"/>
            </a:lvl5pPr>
            <a:lvl6pPr>
              <a:defRPr sz="1799"/>
            </a:lvl6pPr>
            <a:lvl7pPr>
              <a:defRPr sz="1799"/>
            </a:lvl7pPr>
            <a:lvl8pPr>
              <a:defRPr sz="1799"/>
            </a:lvl8pPr>
            <a:lvl9pPr>
              <a:defRPr sz="179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7636" y="1600205"/>
            <a:ext cx="4380097" cy="4525963"/>
          </a:xfrm>
        </p:spPr>
        <p:txBody>
          <a:bodyPr/>
          <a:lstStyle>
            <a:lvl1pPr>
              <a:defRPr sz="2799"/>
            </a:lvl1pPr>
            <a:lvl2pPr>
              <a:defRPr sz="2399"/>
            </a:lvl2pPr>
            <a:lvl3pPr>
              <a:defRPr sz="1999"/>
            </a:lvl3pPr>
            <a:lvl4pPr>
              <a:defRPr sz="1799"/>
            </a:lvl4pPr>
            <a:lvl5pPr>
              <a:defRPr sz="1799"/>
            </a:lvl5pPr>
            <a:lvl6pPr>
              <a:defRPr sz="1799"/>
            </a:lvl6pPr>
            <a:lvl7pPr>
              <a:defRPr sz="1799"/>
            </a:lvl7pPr>
            <a:lvl8pPr>
              <a:defRPr sz="1799"/>
            </a:lvl8pPr>
            <a:lvl9pPr>
              <a:defRPr sz="179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B554C-6BF4-45EB-AD5D-593733764D0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2018/5/15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F08B2-1F9F-4BE2-83D8-BCD944CE9EC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04851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185" y="1535113"/>
            <a:ext cx="4375335" cy="63976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185" y="2174875"/>
            <a:ext cx="4375335" cy="3951288"/>
          </a:xfrm>
        </p:spPr>
        <p:txBody>
          <a:bodyPr/>
          <a:lstStyle>
            <a:lvl1pPr>
              <a:defRPr sz="2399"/>
            </a:lvl1pPr>
            <a:lvl2pPr>
              <a:defRPr sz="1999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0802" y="1535113"/>
            <a:ext cx="4376922" cy="63976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0802" y="2174875"/>
            <a:ext cx="4376922" cy="3951288"/>
          </a:xfrm>
        </p:spPr>
        <p:txBody>
          <a:bodyPr/>
          <a:lstStyle>
            <a:lvl1pPr>
              <a:defRPr sz="2399"/>
            </a:lvl1pPr>
            <a:lvl2pPr>
              <a:defRPr sz="1999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77BB4-049C-4B3C-94F9-D27356C0140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2018/5/15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F08B2-1F9F-4BE2-83D8-BCD944CE9EC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0630107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C089E-8840-4E20-BDDD-C3101C829AB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2018/5/15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F08B2-1F9F-4BE2-83D8-BCD944CE9EC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3960642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84B6D-3773-4F8E-8C65-D08C91B6A89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2018/5/15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F08B2-1F9F-4BE2-83D8-BCD944CE9EC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8894277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141" y="273050"/>
            <a:ext cx="3258093" cy="1162050"/>
          </a:xfrm>
        </p:spPr>
        <p:txBody>
          <a:bodyPr anchor="b"/>
          <a:lstStyle>
            <a:lvl1pPr algn="l">
              <a:defRPr sz="1999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307" y="273053"/>
            <a:ext cx="5535426" cy="5853113"/>
          </a:xfrm>
        </p:spPr>
        <p:txBody>
          <a:bodyPr/>
          <a:lstStyle>
            <a:lvl1pPr>
              <a:defRPr sz="3199"/>
            </a:lvl1pPr>
            <a:lvl2pPr>
              <a:defRPr sz="2799"/>
            </a:lvl2pPr>
            <a:lvl3pPr>
              <a:defRPr sz="2399"/>
            </a:lvl3pPr>
            <a:lvl4pPr>
              <a:defRPr sz="1999"/>
            </a:lvl4pPr>
            <a:lvl5pPr>
              <a:defRPr sz="1999"/>
            </a:lvl5pPr>
            <a:lvl6pPr>
              <a:defRPr sz="1999"/>
            </a:lvl6pPr>
            <a:lvl7pPr>
              <a:defRPr sz="1999"/>
            </a:lvl7pPr>
            <a:lvl8pPr>
              <a:defRPr sz="1999"/>
            </a:lvl8pPr>
            <a:lvl9pPr>
              <a:defRPr sz="199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141" y="1435103"/>
            <a:ext cx="325809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48676-A8CE-4372-8DF0-8542EEF86023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2018/5/15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F08B2-1F9F-4BE2-83D8-BCD944CE9EC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3385664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0891" y="4800600"/>
            <a:ext cx="5941695" cy="566738"/>
          </a:xfrm>
        </p:spPr>
        <p:txBody>
          <a:bodyPr anchor="b"/>
          <a:lstStyle>
            <a:lvl1pPr algn="l">
              <a:defRPr sz="1999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0891" y="612775"/>
            <a:ext cx="5941695" cy="4114800"/>
          </a:xfrm>
        </p:spPr>
        <p:txBody>
          <a:bodyPr/>
          <a:lstStyle>
            <a:lvl1pPr marL="0" indent="0">
              <a:buNone/>
              <a:defRPr sz="3199"/>
            </a:lvl1pPr>
            <a:lvl2pPr marL="457063" indent="0">
              <a:buNone/>
              <a:defRPr sz="2799"/>
            </a:lvl2pPr>
            <a:lvl3pPr marL="914126" indent="0">
              <a:buNone/>
              <a:defRPr sz="23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0891" y="5367338"/>
            <a:ext cx="59416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2F252-82E8-42AE-A10B-BB733409F8E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2018/5/15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F08B2-1F9F-4BE2-83D8-BCD944CE9EC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852333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EF8C0-0146-4168-8B4E-EB380229564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2018/5/15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F08B2-1F9F-4BE2-83D8-BCD944CE9EC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990186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79548" y="274640"/>
            <a:ext cx="2228136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193" y="274640"/>
            <a:ext cx="6532056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23E1D-09F3-45EE-816E-9C744EB9563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2018/5/15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F08B2-1F9F-4BE2-83D8-BCD944CE9EC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6617024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>
            <a:spLocks noChangeArrowheads="1"/>
          </p:cNvSpPr>
          <p:nvPr userDrawn="1"/>
        </p:nvSpPr>
        <p:spPr bwMode="auto">
          <a:xfrm>
            <a:off x="7433719" y="115888"/>
            <a:ext cx="233287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defRPr/>
            </a:pPr>
            <a:r>
              <a:rPr lang="en-US" altLang="ja-JP" b="1">
                <a:solidFill>
                  <a:prstClr val="black"/>
                </a:solidFill>
              </a:rPr>
              <a:t>【</a:t>
            </a:r>
            <a:r>
              <a:rPr lang="ja-JP" altLang="en-US" b="1">
                <a:solidFill>
                  <a:prstClr val="black"/>
                </a:solidFill>
              </a:rPr>
              <a:t>機密性３情報</a:t>
            </a:r>
            <a:r>
              <a:rPr lang="en-US" altLang="ja-JP" b="1">
                <a:solidFill>
                  <a:prstClr val="black"/>
                </a:solidFill>
              </a:rPr>
              <a:t>】</a:t>
            </a:r>
            <a:r>
              <a:rPr lang="ja-JP" altLang="en-US" b="1">
                <a:solidFill>
                  <a:prstClr val="black"/>
                </a:solidFill>
              </a:rPr>
              <a:t>厳秘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FAE1D-A410-44DB-8A62-7DDB3283B6F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2018/5/15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9D3444-D414-4A60-BC9A-7EBBB11B0D35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2716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153" y="273054"/>
            <a:ext cx="3258093" cy="1162050"/>
          </a:xfrm>
        </p:spPr>
        <p:txBody>
          <a:bodyPr anchor="b"/>
          <a:lstStyle>
            <a:lvl1pPr algn="l">
              <a:defRPr sz="1999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278" y="273167"/>
            <a:ext cx="5535426" cy="5853113"/>
          </a:xfrm>
        </p:spPr>
        <p:txBody>
          <a:bodyPr/>
          <a:lstStyle>
            <a:lvl1pPr>
              <a:defRPr sz="3199"/>
            </a:lvl1pPr>
            <a:lvl2pPr>
              <a:defRPr sz="2799"/>
            </a:lvl2pPr>
            <a:lvl3pPr>
              <a:defRPr sz="2399"/>
            </a:lvl3pPr>
            <a:lvl4pPr>
              <a:defRPr sz="1999"/>
            </a:lvl4pPr>
            <a:lvl5pPr>
              <a:defRPr sz="1999"/>
            </a:lvl5pPr>
            <a:lvl6pPr>
              <a:defRPr sz="1999"/>
            </a:lvl6pPr>
            <a:lvl7pPr>
              <a:defRPr sz="1999"/>
            </a:lvl7pPr>
            <a:lvl8pPr>
              <a:defRPr sz="1999"/>
            </a:lvl8pPr>
            <a:lvl9pPr>
              <a:defRPr sz="199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153" y="1435112"/>
            <a:ext cx="325809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861E8A82-10E9-483E-A61E-FDA4C588E019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7097038" y="6356706"/>
            <a:ext cx="231065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F7BEB08-872F-4405-92C2-D809500200B3}" type="slidenum">
              <a:rPr sz="1799"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sz="1799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80728920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>
            <a:spLocks noChangeArrowheads="1"/>
          </p:cNvSpPr>
          <p:nvPr userDrawn="1"/>
        </p:nvSpPr>
        <p:spPr bwMode="auto">
          <a:xfrm>
            <a:off x="7433719" y="115888"/>
            <a:ext cx="233287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defRPr/>
            </a:pPr>
            <a:r>
              <a:rPr lang="en-US" altLang="ja-JP" b="1">
                <a:solidFill>
                  <a:prstClr val="black"/>
                </a:solidFill>
              </a:rPr>
              <a:t>【</a:t>
            </a:r>
            <a:r>
              <a:rPr lang="ja-JP" altLang="en-US" b="1">
                <a:solidFill>
                  <a:prstClr val="black"/>
                </a:solidFill>
              </a:rPr>
              <a:t>機密性３情報</a:t>
            </a:r>
            <a:r>
              <a:rPr lang="en-US" altLang="ja-JP" b="1">
                <a:solidFill>
                  <a:prstClr val="black"/>
                </a:solidFill>
              </a:rPr>
              <a:t>】</a:t>
            </a:r>
            <a:r>
              <a:rPr lang="ja-JP" altLang="en-US" b="1">
                <a:solidFill>
                  <a:prstClr val="black"/>
                </a:solidFill>
              </a:rPr>
              <a:t>厳秘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E3AF4-08A4-457F-9D76-38AB1DB61F2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2018/5/15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5033A27-F52A-418C-B3FB-8C4AC200CF44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8210460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09431" y="0"/>
            <a:ext cx="9593394" cy="857232"/>
          </a:xfrm>
        </p:spPr>
        <p:txBody>
          <a:bodyPr>
            <a:normAutofit/>
          </a:bodyPr>
          <a:lstStyle>
            <a:lvl1pPr algn="l">
              <a:defRPr sz="3599" b="1"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0"/>
          </p:nvPr>
        </p:nvSpPr>
        <p:spPr>
          <a:xfrm>
            <a:off x="91" y="6572250"/>
            <a:ext cx="5583035" cy="285750"/>
          </a:xfrm>
        </p:spPr>
        <p:txBody>
          <a:bodyPr/>
          <a:lstStyle>
            <a:lvl1pPr marL="0" marR="0" indent="0" algn="l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1"/>
          </p:nvPr>
        </p:nvSpPr>
        <p:spPr>
          <a:xfrm>
            <a:off x="9283943" y="6572250"/>
            <a:ext cx="618927" cy="28575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prstClr val="black"/>
                </a:solidFill>
                <a:latin typeface="MS Reference Sans Serif" panose="020B0604030504040204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46F70FA1-21CF-436C-9DEB-8B1C9D7B0E84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94930494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 userDrawn="1"/>
        </p:nvSpPr>
        <p:spPr>
          <a:xfrm>
            <a:off x="44" y="3"/>
            <a:ext cx="9902825" cy="333375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142" y="265802"/>
            <a:ext cx="8912543" cy="642918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7F494-9FB8-4940-9A2F-AEE0AFADB48D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2018/5/15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592166" y="6503003"/>
            <a:ext cx="231065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4ACE5178-09D4-427E-BAAB-277D9EA7890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20285786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09431" y="0"/>
            <a:ext cx="9593394" cy="857232"/>
          </a:xfrm>
        </p:spPr>
        <p:txBody>
          <a:bodyPr>
            <a:normAutofit/>
          </a:bodyPr>
          <a:lstStyle>
            <a:lvl1pPr algn="l">
              <a:defRPr sz="3599" b="1"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0"/>
          </p:nvPr>
        </p:nvSpPr>
        <p:spPr>
          <a:xfrm>
            <a:off x="91" y="6572250"/>
            <a:ext cx="5583035" cy="285750"/>
          </a:xfrm>
        </p:spPr>
        <p:txBody>
          <a:bodyPr/>
          <a:lstStyle>
            <a:lvl1pPr marL="0" marR="0" indent="0" algn="l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1142183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09431" y="0"/>
            <a:ext cx="9593394" cy="857232"/>
          </a:xfrm>
        </p:spPr>
        <p:txBody>
          <a:bodyPr>
            <a:normAutofit/>
          </a:bodyPr>
          <a:lstStyle>
            <a:lvl1pPr algn="l">
              <a:defRPr sz="3599" b="1"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0"/>
          </p:nvPr>
        </p:nvSpPr>
        <p:spPr>
          <a:xfrm>
            <a:off x="91" y="6572250"/>
            <a:ext cx="5583035" cy="285750"/>
          </a:xfrm>
        </p:spPr>
        <p:txBody>
          <a:bodyPr/>
          <a:lstStyle>
            <a:lvl1pPr marL="0" marR="0" indent="0" algn="l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99F11D81-0C2B-45D0-92D6-BCDFD7F43B2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18514882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4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09431" y="0"/>
            <a:ext cx="9593394" cy="857232"/>
          </a:xfrm>
        </p:spPr>
        <p:txBody>
          <a:bodyPr>
            <a:normAutofit/>
          </a:bodyPr>
          <a:lstStyle>
            <a:lvl1pPr algn="l">
              <a:defRPr sz="3599" b="1"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0"/>
          </p:nvPr>
        </p:nvSpPr>
        <p:spPr>
          <a:xfrm>
            <a:off x="91" y="6572250"/>
            <a:ext cx="5583035" cy="285750"/>
          </a:xfrm>
        </p:spPr>
        <p:txBody>
          <a:bodyPr/>
          <a:lstStyle>
            <a:lvl1pPr marL="0" marR="0" indent="0" algn="l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47511-1CB5-49A3-A554-E600D4F2B161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3544436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8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 userDrawn="1"/>
        </p:nvSpPr>
        <p:spPr>
          <a:xfrm>
            <a:off x="44" y="3"/>
            <a:ext cx="9902825" cy="333375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142" y="265802"/>
            <a:ext cx="8912543" cy="642918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CD9CEA-6624-41EB-BB78-6F183EB2827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2018/5/15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E143A-F23D-4F24-B320-DBCEC439F208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3681298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9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09431" y="0"/>
            <a:ext cx="9593394" cy="857232"/>
          </a:xfrm>
        </p:spPr>
        <p:txBody>
          <a:bodyPr>
            <a:normAutofit/>
          </a:bodyPr>
          <a:lstStyle>
            <a:lvl1pPr algn="l">
              <a:defRPr sz="3599" b="1"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0"/>
          </p:nvPr>
        </p:nvSpPr>
        <p:spPr>
          <a:xfrm>
            <a:off x="91" y="6572250"/>
            <a:ext cx="5583035" cy="285750"/>
          </a:xfrm>
        </p:spPr>
        <p:txBody>
          <a:bodyPr/>
          <a:lstStyle>
            <a:lvl1pPr marL="0" marR="0" indent="0" algn="l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1"/>
          </p:nvPr>
        </p:nvSpPr>
        <p:spPr>
          <a:xfrm>
            <a:off x="9283943" y="6572250"/>
            <a:ext cx="618927" cy="285750"/>
          </a:xfrm>
        </p:spPr>
        <p:txBody>
          <a:bodyPr/>
          <a:lstStyle>
            <a:lvl1pPr>
              <a:defRPr sz="1200">
                <a:latin typeface="MS Reference Sans Serif" panose="020B0604030504040204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7FEAE944-413B-435C-B0C0-DDB4E0522E8C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0580749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" name="タイトル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4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6F79CF53-3E74-4C3E-AA10-86705AB1671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2018/5/15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9B5A9457-B2CE-4BBE-BADF-1C9026A7C1AE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77233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2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09431" y="0"/>
            <a:ext cx="9593394" cy="857232"/>
          </a:xfrm>
        </p:spPr>
        <p:txBody>
          <a:bodyPr>
            <a:normAutofit/>
          </a:bodyPr>
          <a:lstStyle>
            <a:lvl1pPr algn="l">
              <a:defRPr sz="3599" b="1"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0"/>
          </p:nvPr>
        </p:nvSpPr>
        <p:spPr>
          <a:xfrm>
            <a:off x="0" y="6572250"/>
            <a:ext cx="5581449" cy="285750"/>
          </a:xfrm>
        </p:spPr>
        <p:txBody>
          <a:bodyPr/>
          <a:lstStyle>
            <a:lvl1pPr marL="0" marR="0" indent="0" algn="l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>
                <a:solidFill>
                  <a:prstClr val="black">
                    <a:tint val="75000"/>
                  </a:prstClr>
                </a:solidFill>
                <a:ea typeface="ＭＳ Ｐゴシック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1"/>
          </p:nvPr>
        </p:nvSpPr>
        <p:spPr>
          <a:xfrm>
            <a:off x="9283943" y="6572250"/>
            <a:ext cx="618927" cy="285750"/>
          </a:xfrm>
        </p:spPr>
        <p:txBody>
          <a:bodyPr/>
          <a:lstStyle>
            <a:lvl1pPr>
              <a:defRPr sz="1200">
                <a:solidFill>
                  <a:prstClr val="black">
                    <a:tint val="75000"/>
                  </a:prstClr>
                </a:solidFill>
                <a:latin typeface="MS Reference Sans Serif" panose="020B0604030504040204" pitchFamily="34" charset="0"/>
                <a:ea typeface="ＭＳ Ｐゴシック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7AF3AAAE-4298-497F-91CF-220E59164DA2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471400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0913" y="4800604"/>
            <a:ext cx="5941695" cy="566738"/>
          </a:xfrm>
        </p:spPr>
        <p:txBody>
          <a:bodyPr anchor="b"/>
          <a:lstStyle>
            <a:lvl1pPr algn="l">
              <a:defRPr sz="1999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0913" y="612779"/>
            <a:ext cx="5941695" cy="4114800"/>
          </a:xfrm>
        </p:spPr>
        <p:txBody>
          <a:bodyPr rtlCol="0">
            <a:normAutofit/>
          </a:bodyPr>
          <a:lstStyle>
            <a:lvl1pPr marL="0" indent="0">
              <a:buNone/>
              <a:defRPr sz="3199"/>
            </a:lvl1pPr>
            <a:lvl2pPr marL="457063" indent="0">
              <a:buNone/>
              <a:defRPr sz="2799"/>
            </a:lvl2pPr>
            <a:lvl3pPr marL="914126" indent="0">
              <a:buNone/>
              <a:defRPr sz="23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0913" y="5367338"/>
            <a:ext cx="59416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AFB4C4BA-72EE-4654-834B-D9B150880B56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7097038" y="6356706"/>
            <a:ext cx="231065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5105AD3-80B6-4994-82BC-5196BCEA5D7E}" type="slidenum">
              <a:rPr sz="1799"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sz="1799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93061680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8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" name="タイトル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4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54620A8A-5862-4F9A-99B0-4E5ED7BA351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2018/5/15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3864F030-0AEB-4647-9144-0AE088DD03B8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668566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7853" y="1122363"/>
            <a:ext cx="7427119" cy="2387600"/>
          </a:xfrm>
        </p:spPr>
        <p:txBody>
          <a:bodyPr anchor="b"/>
          <a:lstStyle>
            <a:lvl1pPr algn="ctr">
              <a:defRPr sz="4873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7853" y="3602038"/>
            <a:ext cx="7427119" cy="1655762"/>
          </a:xfrm>
        </p:spPr>
        <p:txBody>
          <a:bodyPr/>
          <a:lstStyle>
            <a:lvl1pPr marL="0" indent="0" algn="ctr">
              <a:buNone/>
              <a:defRPr sz="1949"/>
            </a:lvl1pPr>
            <a:lvl2pPr marL="371338" indent="0" algn="ctr">
              <a:buNone/>
              <a:defRPr sz="1624"/>
            </a:lvl2pPr>
            <a:lvl3pPr marL="742676" indent="0" algn="ctr">
              <a:buNone/>
              <a:defRPr sz="1462"/>
            </a:lvl3pPr>
            <a:lvl4pPr marL="1114014" indent="0" algn="ctr">
              <a:buNone/>
              <a:defRPr sz="1300"/>
            </a:lvl4pPr>
            <a:lvl5pPr marL="1485351" indent="0" algn="ctr">
              <a:buNone/>
              <a:defRPr sz="1300"/>
            </a:lvl5pPr>
            <a:lvl6pPr marL="1856689" indent="0" algn="ctr">
              <a:buNone/>
              <a:defRPr sz="1300"/>
            </a:lvl6pPr>
            <a:lvl7pPr marL="2228027" indent="0" algn="ctr">
              <a:buNone/>
              <a:defRPr sz="1300"/>
            </a:lvl7pPr>
            <a:lvl8pPr marL="2599365" indent="0" algn="ctr">
              <a:buNone/>
              <a:defRPr sz="1300"/>
            </a:lvl8pPr>
            <a:lvl9pPr marL="2970703" indent="0" algn="ctr">
              <a:buNone/>
              <a:defRPr sz="13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980EB-A649-4D00-B99B-3DC3C65225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4601331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980EB-A649-4D00-B99B-3DC3C65225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9828661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661" y="1709739"/>
            <a:ext cx="8541187" cy="2852737"/>
          </a:xfrm>
        </p:spPr>
        <p:txBody>
          <a:bodyPr anchor="b"/>
          <a:lstStyle>
            <a:lvl1pPr>
              <a:defRPr sz="4873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661" y="4589464"/>
            <a:ext cx="8541187" cy="1500187"/>
          </a:xfrm>
        </p:spPr>
        <p:txBody>
          <a:bodyPr/>
          <a:lstStyle>
            <a:lvl1pPr marL="0" indent="0">
              <a:buNone/>
              <a:defRPr sz="1949">
                <a:solidFill>
                  <a:schemeClr val="tx1">
                    <a:tint val="75000"/>
                  </a:schemeClr>
                </a:solidFill>
              </a:defRPr>
            </a:lvl1pPr>
            <a:lvl2pPr marL="371338" indent="0">
              <a:buNone/>
              <a:defRPr sz="1624">
                <a:solidFill>
                  <a:schemeClr val="tx1">
                    <a:tint val="75000"/>
                  </a:schemeClr>
                </a:solidFill>
              </a:defRPr>
            </a:lvl2pPr>
            <a:lvl3pPr marL="742676" indent="0">
              <a:buNone/>
              <a:defRPr sz="1462">
                <a:solidFill>
                  <a:schemeClr val="tx1">
                    <a:tint val="75000"/>
                  </a:schemeClr>
                </a:solidFill>
              </a:defRPr>
            </a:lvl3pPr>
            <a:lvl4pPr marL="111401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35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668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02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59936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070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980EB-A649-4D00-B99B-3DC3C65225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6710764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0819" y="1825625"/>
            <a:ext cx="4208701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3305" y="1825625"/>
            <a:ext cx="4208701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980EB-A649-4D00-B99B-3DC3C65225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9953450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109" y="365126"/>
            <a:ext cx="8541187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109" y="1681163"/>
            <a:ext cx="4189359" cy="823912"/>
          </a:xfrm>
        </p:spPr>
        <p:txBody>
          <a:bodyPr anchor="b"/>
          <a:lstStyle>
            <a:lvl1pPr marL="0" indent="0">
              <a:buNone/>
              <a:defRPr sz="1949" b="1"/>
            </a:lvl1pPr>
            <a:lvl2pPr marL="371338" indent="0">
              <a:buNone/>
              <a:defRPr sz="1624" b="1"/>
            </a:lvl2pPr>
            <a:lvl3pPr marL="742676" indent="0">
              <a:buNone/>
              <a:defRPr sz="1462" b="1"/>
            </a:lvl3pPr>
            <a:lvl4pPr marL="1114014" indent="0">
              <a:buNone/>
              <a:defRPr sz="1300" b="1"/>
            </a:lvl4pPr>
            <a:lvl5pPr marL="1485351" indent="0">
              <a:buNone/>
              <a:defRPr sz="1300" b="1"/>
            </a:lvl5pPr>
            <a:lvl6pPr marL="1856689" indent="0">
              <a:buNone/>
              <a:defRPr sz="1300" b="1"/>
            </a:lvl6pPr>
            <a:lvl7pPr marL="2228027" indent="0">
              <a:buNone/>
              <a:defRPr sz="1300" b="1"/>
            </a:lvl7pPr>
            <a:lvl8pPr marL="2599365" indent="0">
              <a:buNone/>
              <a:defRPr sz="1300" b="1"/>
            </a:lvl8pPr>
            <a:lvl9pPr marL="2970703" indent="0">
              <a:buNone/>
              <a:defRPr sz="1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109" y="2505075"/>
            <a:ext cx="4189359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3305" y="1681163"/>
            <a:ext cx="4209990" cy="823912"/>
          </a:xfrm>
        </p:spPr>
        <p:txBody>
          <a:bodyPr anchor="b"/>
          <a:lstStyle>
            <a:lvl1pPr marL="0" indent="0">
              <a:buNone/>
              <a:defRPr sz="1949" b="1"/>
            </a:lvl1pPr>
            <a:lvl2pPr marL="371338" indent="0">
              <a:buNone/>
              <a:defRPr sz="1624" b="1"/>
            </a:lvl2pPr>
            <a:lvl3pPr marL="742676" indent="0">
              <a:buNone/>
              <a:defRPr sz="1462" b="1"/>
            </a:lvl3pPr>
            <a:lvl4pPr marL="1114014" indent="0">
              <a:buNone/>
              <a:defRPr sz="1300" b="1"/>
            </a:lvl4pPr>
            <a:lvl5pPr marL="1485351" indent="0">
              <a:buNone/>
              <a:defRPr sz="1300" b="1"/>
            </a:lvl5pPr>
            <a:lvl6pPr marL="1856689" indent="0">
              <a:buNone/>
              <a:defRPr sz="1300" b="1"/>
            </a:lvl6pPr>
            <a:lvl7pPr marL="2228027" indent="0">
              <a:buNone/>
              <a:defRPr sz="1300" b="1"/>
            </a:lvl7pPr>
            <a:lvl8pPr marL="2599365" indent="0">
              <a:buNone/>
              <a:defRPr sz="1300" b="1"/>
            </a:lvl8pPr>
            <a:lvl9pPr marL="2970703" indent="0">
              <a:buNone/>
              <a:defRPr sz="1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3305" y="2505075"/>
            <a:ext cx="420999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fld id="{07E4E3B4-BA0D-4156-B800-71821351DB7E}" type="slidenum">
              <a:rPr lang="ja-JP" altLang="en-US" sz="1799" smtClean="0">
                <a:latin typeface="メイリオ"/>
                <a:ea typeface="ＭＳ Ｐゴシック" charset="-128"/>
              </a:rPr>
              <a:pPr algn="l">
                <a:defRPr/>
              </a:pPr>
              <a:t>‹#›</a:t>
            </a:fld>
            <a:endParaRPr lang="ja-JP" altLang="en-US" sz="1799">
              <a:latin typeface="メイリオ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80124132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fld id="{615E5F09-35C8-4A21-81C0-D2EEDE0F015E}" type="slidenum">
              <a:rPr lang="ja-JP" altLang="en-US" sz="1799" smtClean="0">
                <a:latin typeface="メイリオ"/>
                <a:ea typeface="ＭＳ Ｐゴシック" charset="-128"/>
              </a:rPr>
              <a:pPr algn="l">
                <a:defRPr/>
              </a:pPr>
              <a:t>‹#›</a:t>
            </a:fld>
            <a:endParaRPr lang="ja-JP" altLang="en-US" sz="1799">
              <a:latin typeface="メイリオ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22892859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fld id="{5475755F-D21C-48E1-9FAB-6237DBE750FC}" type="slidenum">
              <a:rPr lang="ja-JP" altLang="en-US" sz="1799" smtClean="0">
                <a:latin typeface="メイリオ"/>
                <a:ea typeface="ＭＳ Ｐゴシック" charset="-128"/>
              </a:rPr>
              <a:pPr algn="l">
                <a:defRPr/>
              </a:pPr>
              <a:t>‹#›</a:t>
            </a:fld>
            <a:endParaRPr lang="ja-JP" altLang="en-US" sz="1799">
              <a:latin typeface="メイリオ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50344506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109" y="457200"/>
            <a:ext cx="3193919" cy="1600200"/>
          </a:xfrm>
        </p:spPr>
        <p:txBody>
          <a:bodyPr anchor="b"/>
          <a:lstStyle>
            <a:lvl1pPr>
              <a:defRPr sz="2599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09991" y="987426"/>
            <a:ext cx="5013305" cy="4873625"/>
          </a:xfrm>
        </p:spPr>
        <p:txBody>
          <a:bodyPr/>
          <a:lstStyle>
            <a:lvl1pPr>
              <a:defRPr sz="2599"/>
            </a:lvl1pPr>
            <a:lvl2pPr>
              <a:defRPr sz="2274"/>
            </a:lvl2pPr>
            <a:lvl3pPr>
              <a:defRPr sz="1949"/>
            </a:lvl3pPr>
            <a:lvl4pPr>
              <a:defRPr sz="1624"/>
            </a:lvl4pPr>
            <a:lvl5pPr>
              <a:defRPr sz="1624"/>
            </a:lvl5pPr>
            <a:lvl6pPr>
              <a:defRPr sz="1624"/>
            </a:lvl6pPr>
            <a:lvl7pPr>
              <a:defRPr sz="1624"/>
            </a:lvl7pPr>
            <a:lvl8pPr>
              <a:defRPr sz="1624"/>
            </a:lvl8pPr>
            <a:lvl9pPr>
              <a:defRPr sz="162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109" y="2057400"/>
            <a:ext cx="3193919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338" indent="0">
              <a:buNone/>
              <a:defRPr sz="1137"/>
            </a:lvl2pPr>
            <a:lvl3pPr marL="742676" indent="0">
              <a:buNone/>
              <a:defRPr sz="975"/>
            </a:lvl3pPr>
            <a:lvl4pPr marL="1114014" indent="0">
              <a:buNone/>
              <a:defRPr sz="812"/>
            </a:lvl4pPr>
            <a:lvl5pPr marL="1485351" indent="0">
              <a:buNone/>
              <a:defRPr sz="812"/>
            </a:lvl5pPr>
            <a:lvl6pPr marL="1856689" indent="0">
              <a:buNone/>
              <a:defRPr sz="812"/>
            </a:lvl6pPr>
            <a:lvl7pPr marL="2228027" indent="0">
              <a:buNone/>
              <a:defRPr sz="812"/>
            </a:lvl7pPr>
            <a:lvl8pPr marL="2599365" indent="0">
              <a:buNone/>
              <a:defRPr sz="812"/>
            </a:lvl8pPr>
            <a:lvl9pPr marL="2970703" indent="0">
              <a:buNone/>
              <a:defRPr sz="812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fld id="{0F7BEB08-872F-4405-92C2-D809500200B3}" type="slidenum">
              <a:rPr lang="ja-JP" altLang="en-US" sz="1799" smtClean="0">
                <a:latin typeface="メイリオ"/>
                <a:ea typeface="ＭＳ Ｐゴシック" charset="-128"/>
              </a:rPr>
              <a:pPr algn="l">
                <a:defRPr/>
              </a:pPr>
              <a:t>‹#›</a:t>
            </a:fld>
            <a:endParaRPr lang="ja-JP" altLang="en-US" sz="1799">
              <a:latin typeface="メイリオ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85879076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109" y="457200"/>
            <a:ext cx="3193919" cy="1600200"/>
          </a:xfrm>
        </p:spPr>
        <p:txBody>
          <a:bodyPr anchor="b"/>
          <a:lstStyle>
            <a:lvl1pPr>
              <a:defRPr sz="2599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09991" y="987426"/>
            <a:ext cx="5013305" cy="4873625"/>
          </a:xfrm>
        </p:spPr>
        <p:txBody>
          <a:bodyPr/>
          <a:lstStyle>
            <a:lvl1pPr marL="0" indent="0">
              <a:buNone/>
              <a:defRPr sz="2599"/>
            </a:lvl1pPr>
            <a:lvl2pPr marL="371338" indent="0">
              <a:buNone/>
              <a:defRPr sz="2274"/>
            </a:lvl2pPr>
            <a:lvl3pPr marL="742676" indent="0">
              <a:buNone/>
              <a:defRPr sz="1949"/>
            </a:lvl3pPr>
            <a:lvl4pPr marL="1114014" indent="0">
              <a:buNone/>
              <a:defRPr sz="1624"/>
            </a:lvl4pPr>
            <a:lvl5pPr marL="1485351" indent="0">
              <a:buNone/>
              <a:defRPr sz="1624"/>
            </a:lvl5pPr>
            <a:lvl6pPr marL="1856689" indent="0">
              <a:buNone/>
              <a:defRPr sz="1624"/>
            </a:lvl6pPr>
            <a:lvl7pPr marL="2228027" indent="0">
              <a:buNone/>
              <a:defRPr sz="1624"/>
            </a:lvl7pPr>
            <a:lvl8pPr marL="2599365" indent="0">
              <a:buNone/>
              <a:defRPr sz="1624"/>
            </a:lvl8pPr>
            <a:lvl9pPr marL="2970703" indent="0">
              <a:buNone/>
              <a:defRPr sz="1624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109" y="2057400"/>
            <a:ext cx="3193919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338" indent="0">
              <a:buNone/>
              <a:defRPr sz="1137"/>
            </a:lvl2pPr>
            <a:lvl3pPr marL="742676" indent="0">
              <a:buNone/>
              <a:defRPr sz="975"/>
            </a:lvl3pPr>
            <a:lvl4pPr marL="1114014" indent="0">
              <a:buNone/>
              <a:defRPr sz="812"/>
            </a:lvl4pPr>
            <a:lvl5pPr marL="1485351" indent="0">
              <a:buNone/>
              <a:defRPr sz="812"/>
            </a:lvl5pPr>
            <a:lvl6pPr marL="1856689" indent="0">
              <a:buNone/>
              <a:defRPr sz="812"/>
            </a:lvl6pPr>
            <a:lvl7pPr marL="2228027" indent="0">
              <a:buNone/>
              <a:defRPr sz="812"/>
            </a:lvl7pPr>
            <a:lvl8pPr marL="2599365" indent="0">
              <a:buNone/>
              <a:defRPr sz="812"/>
            </a:lvl8pPr>
            <a:lvl9pPr marL="2970703" indent="0">
              <a:buNone/>
              <a:defRPr sz="812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fld id="{45105AD3-80B6-4994-82BC-5196BCEA5D7E}" type="slidenum">
              <a:rPr lang="ja-JP" altLang="en-US" sz="1799" smtClean="0">
                <a:latin typeface="メイリオ"/>
                <a:ea typeface="ＭＳ Ｐゴシック" charset="-128"/>
              </a:rPr>
              <a:pPr algn="l">
                <a:defRPr/>
              </a:pPr>
              <a:t>‹#›</a:t>
            </a:fld>
            <a:endParaRPr lang="ja-JP" altLang="en-US" sz="1799">
              <a:latin typeface="メイリオ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348907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E43876A0-6CF1-4CEE-95F4-D6A257E91784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97038" y="6356706"/>
            <a:ext cx="231065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BB2DECB-1C63-48A9-A586-432943B8BEEF}" type="slidenum">
              <a:rPr sz="1799"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sz="1799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47393218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fld id="{0BB2DECB-1C63-48A9-A586-432943B8BEEF}" type="slidenum">
              <a:rPr lang="ja-JP" altLang="en-US" sz="1799" smtClean="0">
                <a:latin typeface="メイリオ"/>
                <a:ea typeface="ＭＳ Ｐゴシック" charset="-128"/>
              </a:rPr>
              <a:pPr algn="l">
                <a:defRPr/>
              </a:pPr>
              <a:t>‹#›</a:t>
            </a:fld>
            <a:endParaRPr lang="ja-JP" altLang="en-US" sz="1799">
              <a:latin typeface="メイリオ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83392455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6709" y="365125"/>
            <a:ext cx="2135297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0819" y="365125"/>
            <a:ext cx="628210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fld id="{60646E74-72AE-4060-8664-060849739B6F}" type="slidenum">
              <a:rPr lang="ja-JP" altLang="en-US" sz="1799" smtClean="0">
                <a:latin typeface="メイリオ"/>
                <a:ea typeface="ＭＳ Ｐゴシック" charset="-128"/>
              </a:rPr>
              <a:pPr algn="l">
                <a:defRPr/>
              </a:pPr>
              <a:t>‹#›</a:t>
            </a:fld>
            <a:endParaRPr lang="ja-JP" altLang="en-US" sz="1799">
              <a:latin typeface="メイリオ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27780110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09431" y="0"/>
            <a:ext cx="9593394" cy="857232"/>
          </a:xfrm>
        </p:spPr>
        <p:txBody>
          <a:bodyPr>
            <a:normAutofit/>
          </a:bodyPr>
          <a:lstStyle>
            <a:lvl1pPr algn="l">
              <a:defRPr sz="3599" b="1"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0"/>
          </p:nvPr>
        </p:nvSpPr>
        <p:spPr>
          <a:xfrm>
            <a:off x="7" y="6572250"/>
            <a:ext cx="5582374" cy="285750"/>
          </a:xfrm>
        </p:spPr>
        <p:txBody>
          <a:bodyPr/>
          <a:lstStyle>
            <a:lvl1pPr marL="0" marR="0" indent="0" algn="l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/>
            </a:lvl1pPr>
          </a:lstStyle>
          <a:p>
            <a:pPr>
              <a:defRPr/>
            </a:pPr>
            <a:r>
              <a:rPr lang="ja-JP" altLang="en-US"/>
              <a:t>環境省</a:t>
            </a:r>
            <a:endParaRPr lang="ja-JP" altLang="en-US" dirty="0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1"/>
          </p:nvPr>
        </p:nvSpPr>
        <p:spPr>
          <a:xfrm>
            <a:off x="7097025" y="6356552"/>
            <a:ext cx="2310659" cy="365125"/>
          </a:xfrm>
          <a:prstGeom prst="rect">
            <a:avLst/>
          </a:prstGeo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z="1200">
                <a:latin typeface="MS Reference Sans Serif" panose="020B0604030504040204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0A7252ED-4569-4997-A2D5-873084C89A66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16661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79548" y="274753"/>
            <a:ext cx="2228136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167" y="274753"/>
            <a:ext cx="6532056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95F398A6-91FA-4C30-839E-22E3189FED6D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97038" y="6356706"/>
            <a:ext cx="231065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0646E74-72AE-4060-8664-060849739B6F}" type="slidenum">
              <a:rPr sz="1799"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sz="1799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361052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 userDrawn="1"/>
        </p:nvSpPr>
        <p:spPr>
          <a:xfrm>
            <a:off x="17" y="113"/>
            <a:ext cx="9902825" cy="333375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sz="1799">
              <a:solidFill>
                <a:prstClr val="white"/>
              </a:solidFill>
              <a:ea typeface="ＭＳ Ｐゴシック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154" y="265802"/>
            <a:ext cx="8912543" cy="642918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fld id="{41B455F9-4729-464E-BD86-D3E89568B018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097038" y="6356706"/>
            <a:ext cx="2310659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DEC5EFF2-FADB-4BEE-A431-1173ED4A7470}" type="slidenum">
              <a:rPr sz="1799">
                <a:solidFill>
                  <a:prstClr val="black"/>
                </a:solidFill>
                <a:ea typeface="ＭＳ Ｐゴシック" charset="-128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sz="1799">
              <a:solidFill>
                <a:prstClr val="black"/>
              </a:solidFill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865056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85690" y="5"/>
            <a:ext cx="8417401" cy="493058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097038" y="6356706"/>
            <a:ext cx="2310659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C810845D-A875-432F-9227-C69B48E58F3E}" type="slidenum">
              <a:rPr lang="en-US" altLang="ja-JP" sz="1799">
                <a:solidFill>
                  <a:prstClr val="black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 sz="1799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65594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8160D2-4789-458C-BF7C-0B91582706E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2018/5/15</a:t>
            </a:fld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スライド番号プレースホルダ 10"/>
          <p:cNvSpPr>
            <a:spLocks noGrp="1"/>
          </p:cNvSpPr>
          <p:nvPr>
            <p:ph type="sldNum" sz="quarter" idx="4"/>
          </p:nvPr>
        </p:nvSpPr>
        <p:spPr>
          <a:xfrm>
            <a:off x="7632101" y="6489484"/>
            <a:ext cx="23106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 baseline="0">
                <a:solidFill>
                  <a:schemeClr val="tx1">
                    <a:tint val="75000"/>
                  </a:schemeClr>
                </a:solidFill>
                <a:latin typeface="HG丸ｺﾞｼｯｸM-PRO" pitchFamily="50" charset="-128"/>
                <a:ea typeface="HG丸ｺﾞｼｯｸM-PRO" pitchFamily="50" charset="-128"/>
              </a:defRPr>
            </a:lvl1pPr>
          </a:lstStyle>
          <a:p>
            <a:fld id="{F93BBD5F-2765-4267-9487-9672B0A6ABF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正方形/長方形 5"/>
          <p:cNvSpPr/>
          <p:nvPr userDrawn="1"/>
        </p:nvSpPr>
        <p:spPr>
          <a:xfrm>
            <a:off x="17" y="469168"/>
            <a:ext cx="9902825" cy="72008"/>
          </a:xfrm>
          <a:prstGeom prst="rect">
            <a:avLst/>
          </a:prstGeom>
          <a:solidFill>
            <a:srgbClr val="A7C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16841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42" y="3104999"/>
            <a:ext cx="1852477" cy="30777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999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08" y="3769295"/>
            <a:ext cx="1298016" cy="215444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20" y="4365139"/>
            <a:ext cx="1102513" cy="161583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4" name="スライド番号プレースホルダー 2"/>
          <p:cNvSpPr txBox="1">
            <a:spLocks/>
          </p:cNvSpPr>
          <p:nvPr userDrawn="1"/>
        </p:nvSpPr>
        <p:spPr>
          <a:xfrm>
            <a:off x="9051830" y="30608"/>
            <a:ext cx="851000" cy="446064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marL="0" algn="r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9550142-B990-490A-A107-ED7302A7FD52}" type="slidenum">
              <a:rPr lang="ja-JP" altLang="en-US" sz="1799" b="1" smtClean="0">
                <a:solidFill>
                  <a:prstClr val="white">
                    <a:lumMod val="50000"/>
                  </a:prst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pPr/>
              <a:t>‹#›</a:t>
            </a:fld>
            <a:endParaRPr lang="ja-JP" altLang="en-US" sz="1799" b="1" dirty="0">
              <a:solidFill>
                <a:prstClr val="white">
                  <a:lumMod val="50000"/>
                </a:prst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1106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3"/>
          <p:cNvSpPr>
            <a:spLocks noChangeShapeType="1"/>
          </p:cNvSpPr>
          <p:nvPr userDrawn="1"/>
        </p:nvSpPr>
        <p:spPr bwMode="auto">
          <a:xfrm>
            <a:off x="4662596" y="4005263"/>
            <a:ext cx="5040285" cy="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38317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-10679" y="6520295"/>
            <a:ext cx="2310659" cy="365125"/>
          </a:xfrm>
          <a:prstGeom prst="rect">
            <a:avLst/>
          </a:prstGeom>
        </p:spPr>
        <p:txBody>
          <a:bodyPr/>
          <a:lstStyle/>
          <a:p>
            <a:fld id="{32C83610-5A73-4816-A7CA-5C9EE4907B82}" type="datetime1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3391744" y="6525380"/>
            <a:ext cx="3135895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602857" y="6525380"/>
            <a:ext cx="2310659" cy="365125"/>
          </a:xfrm>
          <a:prstGeom prst="rect">
            <a:avLst/>
          </a:prstGeom>
        </p:spPr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07" y="188644"/>
            <a:ext cx="9502456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>
              <a:defRPr lang="ja-JP" altLang="en-US" sz="2399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35" y="6309355"/>
            <a:ext cx="9393710" cy="161583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42" y="3104999"/>
            <a:ext cx="1852477" cy="30777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999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08" y="3769295"/>
            <a:ext cx="1298016" cy="215444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20" y="4365139"/>
            <a:ext cx="1102513" cy="161583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199978" y="764704"/>
            <a:ext cx="9502903" cy="525886"/>
          </a:xfrm>
          <a:prstGeom prst="rect">
            <a:avLst/>
          </a:prstGeo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199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098" lvl="0" indent="-257098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  <p:sp>
        <p:nvSpPr>
          <p:cNvPr id="13" name="正方形/長方形 12"/>
          <p:cNvSpPr/>
          <p:nvPr userDrawn="1"/>
        </p:nvSpPr>
        <p:spPr>
          <a:xfrm>
            <a:off x="17" y="469168"/>
            <a:ext cx="9902825" cy="72008"/>
          </a:xfrm>
          <a:prstGeom prst="rect">
            <a:avLst/>
          </a:prstGeom>
          <a:solidFill>
            <a:srgbClr val="A7C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42530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85690" y="1"/>
            <a:ext cx="8417401" cy="493058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097038" y="6453506"/>
            <a:ext cx="2310659" cy="268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2A9EE-503C-4A34-81E5-ED5C603B789E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2296388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中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 bwMode="auto">
          <a:xfrm>
            <a:off x="12" y="0"/>
            <a:ext cx="9902825" cy="620688"/>
          </a:xfrm>
          <a:prstGeom prst="rect">
            <a:avLst/>
          </a:prstGeom>
          <a:solidFill>
            <a:srgbClr val="54C3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ja-JP" altLang="en-US" sz="1400">
              <a:solidFill>
                <a:srgbClr val="000000"/>
              </a:solidFill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621070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メインタイトル"/>
          <p:cNvSpPr txBox="1">
            <a:spLocks noChangeArrowheads="1"/>
          </p:cNvSpPr>
          <p:nvPr userDrawn="1"/>
        </p:nvSpPr>
        <p:spPr bwMode="auto">
          <a:xfrm>
            <a:off x="742725" y="2130452"/>
            <a:ext cx="8417401" cy="2306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9pPr>
          </a:lstStyle>
          <a:p>
            <a:endParaRPr lang="en-US" altLang="ja-JP" sz="1800" kern="0" dirty="0">
              <a:solidFill>
                <a:prstClr val="black"/>
              </a:solidFill>
              <a:ea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805416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3"/>
          <p:cNvSpPr>
            <a:spLocks noChangeShapeType="1"/>
          </p:cNvSpPr>
          <p:nvPr userDrawn="1"/>
        </p:nvSpPr>
        <p:spPr bwMode="auto">
          <a:xfrm>
            <a:off x="4662580" y="4005263"/>
            <a:ext cx="5040284" cy="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ja-JP" altLang="en-US" sz="1400">
              <a:solidFill>
                <a:srgbClr val="000000"/>
              </a:solidFill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8100403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はじめに・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7" name="テキスト プレースホルダー 4"/>
          <p:cNvSpPr>
            <a:spLocks noGrp="1"/>
          </p:cNvSpPr>
          <p:nvPr>
            <p:ph type="body" sz="quarter" idx="11"/>
          </p:nvPr>
        </p:nvSpPr>
        <p:spPr>
          <a:xfrm>
            <a:off x="128547" y="765178"/>
            <a:ext cx="9645732" cy="1007641"/>
          </a:xfrm>
          <a:prstGeom prst="roundRect">
            <a:avLst/>
          </a:prstGeom>
          <a:solidFill>
            <a:srgbClr val="CCECFF"/>
          </a:solidFill>
          <a:ln w="28575">
            <a:solidFill>
              <a:srgbClr val="00B0F0"/>
            </a:solidFill>
          </a:ln>
        </p:spPr>
        <p:txBody>
          <a:bodyPr/>
          <a:lstStyle>
            <a:lvl1pPr marL="342900" indent="-342900">
              <a:buFont typeface="Wingdings" panose="05000000000000000000" pitchFamily="2" charset="2"/>
              <a:buChar char="n"/>
              <a:defRPr sz="200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1400"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</p:txBody>
      </p:sp>
      <p:sp>
        <p:nvSpPr>
          <p:cNvPr id="8" name="ページ番号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001912" y="6309347"/>
            <a:ext cx="916460" cy="548679"/>
          </a:xfrm>
          <a:prstGeom prst="rect">
            <a:avLst/>
          </a:prstGeom>
          <a:ln/>
        </p:spPr>
        <p:txBody>
          <a:bodyPr/>
          <a:lstStyle>
            <a:lvl1pPr>
              <a:defRPr sz="2800" baseline="0">
                <a:latin typeface="Segoe UI" panose="020B0502040204020203" pitchFamily="34" charset="0"/>
                <a:ea typeface="メイリオ" panose="020B0604030504040204" pitchFamily="50" charset="-128"/>
              </a:defRPr>
            </a:lvl1pPr>
          </a:lstStyle>
          <a:p>
            <a:pPr algn="ctr">
              <a:defRPr/>
            </a:pPr>
            <a:fld id="{BDFA821F-5B8F-40E7-880D-F42062A68A54}" type="slidenum">
              <a:rPr lang="en-US" altLang="ja-JP" smtClean="0">
                <a:solidFill>
                  <a:prstClr val="black"/>
                </a:solidFill>
              </a:rPr>
              <a:pPr algn="ctr"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00634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"/>
          <p:cNvSpPr>
            <a:spLocks noGrp="1"/>
          </p:cNvSpPr>
          <p:nvPr>
            <p:ph type="title"/>
          </p:nvPr>
        </p:nvSpPr>
        <p:spPr>
          <a:xfrm>
            <a:off x="199960" y="116634"/>
            <a:ext cx="9502903" cy="398463"/>
          </a:xfr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001912" y="6309347"/>
            <a:ext cx="916460" cy="548679"/>
          </a:xfrm>
          <a:prstGeom prst="rect">
            <a:avLst/>
          </a:prstGeom>
          <a:ln/>
        </p:spPr>
        <p:txBody>
          <a:bodyPr/>
          <a:lstStyle>
            <a:lvl1pPr>
              <a:defRPr sz="2800" baseline="0">
                <a:latin typeface="Segoe UI" panose="020B0502040204020203" pitchFamily="34" charset="0"/>
                <a:ea typeface="メイリオ" panose="020B0604030504040204" pitchFamily="50" charset="-128"/>
              </a:defRPr>
            </a:lvl1pPr>
          </a:lstStyle>
          <a:p>
            <a:pPr algn="ctr">
              <a:defRPr/>
            </a:pPr>
            <a:fld id="{BDFA821F-5B8F-40E7-880D-F42062A68A54}" type="slidenum">
              <a:rPr lang="en-US" altLang="ja-JP" smtClean="0">
                <a:solidFill>
                  <a:prstClr val="black"/>
                </a:solidFill>
              </a:rPr>
              <a:pPr algn="ctr"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77410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 userDrawn="1"/>
        </p:nvSpPr>
        <p:spPr bwMode="auto">
          <a:xfrm>
            <a:off x="14" y="0"/>
            <a:ext cx="9902825" cy="620688"/>
          </a:xfrm>
          <a:prstGeom prst="rect">
            <a:avLst/>
          </a:prstGeom>
          <a:solidFill>
            <a:srgbClr val="54C3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ja-JP" altLang="en-US" sz="1400">
              <a:solidFill>
                <a:prstClr val="black"/>
              </a:solidFill>
              <a:latin typeface="Arial" charset="0"/>
              <a:ea typeface="HGPｺﾞｼｯｸM" pitchFamily="50" charset="-128"/>
            </a:endParaRPr>
          </a:p>
        </p:txBody>
      </p:sp>
      <p:sp>
        <p:nvSpPr>
          <p:cNvPr id="2777100" name="Rectangle 12"/>
          <p:cNvSpPr>
            <a:spLocks noGrp="1" noChangeArrowheads="1"/>
          </p:cNvSpPr>
          <p:nvPr>
            <p:ph type="ctrTitle" sz="quarter"/>
          </p:nvPr>
        </p:nvSpPr>
        <p:spPr>
          <a:xfrm>
            <a:off x="742726" y="2130492"/>
            <a:ext cx="8417401" cy="1470025"/>
          </a:xfrm>
        </p:spPr>
        <p:txBody>
          <a:bodyPr anchor="ctr"/>
          <a:lstStyle>
            <a:lvl1pPr algn="ctr">
              <a:defRPr sz="24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2777101" name="Rectangle 1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485424" y="4052888"/>
            <a:ext cx="6931978" cy="1752600"/>
          </a:xfrm>
        </p:spPr>
        <p:txBody>
          <a:bodyPr/>
          <a:lstStyle>
            <a:lvl1pPr algn="ctr"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cxnSp>
        <p:nvCxnSpPr>
          <p:cNvPr id="7" name="直線コネクタ 6"/>
          <p:cNvCxnSpPr/>
          <p:nvPr userDrawn="1"/>
        </p:nvCxnSpPr>
        <p:spPr bwMode="auto">
          <a:xfrm>
            <a:off x="14" y="620688"/>
            <a:ext cx="9902825" cy="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rgbClr val="00A0E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02551120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はじめに・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1"/>
          </p:nvPr>
        </p:nvSpPr>
        <p:spPr/>
        <p:txBody>
          <a:bodyPr/>
          <a:lstStyle>
            <a:lvl1pPr marL="0" indent="0"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 baseline="0">
                <a:latin typeface="Segoe UI" panose="020B0502040204020203" pitchFamily="34" charset="0"/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fld id="{BDFA821F-5B8F-40E7-880D-F42062A68A54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164466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 userDrawn="1"/>
        </p:nvSpPr>
        <p:spPr bwMode="auto">
          <a:xfrm>
            <a:off x="14" y="0"/>
            <a:ext cx="9902825" cy="620688"/>
          </a:xfrm>
          <a:prstGeom prst="rect">
            <a:avLst/>
          </a:prstGeom>
          <a:solidFill>
            <a:srgbClr val="54C3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ja-JP" altLang="en-US" sz="1400">
              <a:solidFill>
                <a:prstClr val="black"/>
              </a:solidFill>
              <a:latin typeface="Arial" charset="0"/>
              <a:ea typeface="HGPｺﾞｼｯｸM" pitchFamily="50" charset="-128"/>
            </a:endParaRPr>
          </a:p>
        </p:txBody>
      </p:sp>
      <p:sp>
        <p:nvSpPr>
          <p:cNvPr id="7" name="Rectangle 51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2B6C98-0C2F-49F8-B75E-87F1B57CCE1F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  <p:cxnSp>
        <p:nvCxnSpPr>
          <p:cNvPr id="5" name="直線コネクタ 4"/>
          <p:cNvCxnSpPr/>
          <p:nvPr userDrawn="1"/>
        </p:nvCxnSpPr>
        <p:spPr bwMode="auto">
          <a:xfrm>
            <a:off x="14" y="620688"/>
            <a:ext cx="9902825" cy="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rgbClr val="00A0E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468911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はじめに・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7" name="テキスト プレースホルダー 4"/>
          <p:cNvSpPr>
            <a:spLocks noGrp="1"/>
          </p:cNvSpPr>
          <p:nvPr>
            <p:ph type="body" sz="quarter" idx="11"/>
          </p:nvPr>
        </p:nvSpPr>
        <p:spPr>
          <a:xfrm>
            <a:off x="128553" y="765183"/>
            <a:ext cx="9645732" cy="1007641"/>
          </a:xfrm>
          <a:prstGeom prst="roundRect">
            <a:avLst/>
          </a:prstGeom>
          <a:solidFill>
            <a:srgbClr val="CCECFF"/>
          </a:solidFill>
          <a:ln w="28575">
            <a:solidFill>
              <a:srgbClr val="00B0F0"/>
            </a:solidFill>
          </a:ln>
        </p:spPr>
        <p:txBody>
          <a:bodyPr/>
          <a:lstStyle>
            <a:lvl1pPr marL="342797" indent="-342797">
              <a:buFont typeface="Wingdings" panose="05000000000000000000" pitchFamily="2" charset="2"/>
              <a:buChar char="n"/>
              <a:defRPr sz="1999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1400"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</p:txBody>
      </p:sp>
      <p:sp>
        <p:nvSpPr>
          <p:cNvPr id="8" name="ページ番号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001912" y="6309359"/>
            <a:ext cx="916460" cy="548679"/>
          </a:xfrm>
          <a:prstGeom prst="rect">
            <a:avLst/>
          </a:prstGeom>
          <a:ln/>
        </p:spPr>
        <p:txBody>
          <a:bodyPr/>
          <a:lstStyle>
            <a:lvl1pPr>
              <a:defRPr sz="2799" baseline="0">
                <a:latin typeface="Segoe UI" panose="020B0502040204020203" pitchFamily="34" charset="0"/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fld id="{BDFA821F-5B8F-40E7-880D-F42062A68A54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149875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中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 userDrawn="1"/>
        </p:nvSpPr>
        <p:spPr bwMode="auto">
          <a:xfrm>
            <a:off x="14" y="0"/>
            <a:ext cx="9902825" cy="620688"/>
          </a:xfrm>
          <a:prstGeom prst="rect">
            <a:avLst/>
          </a:prstGeom>
          <a:solidFill>
            <a:srgbClr val="54C3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ja-JP" altLang="en-US" sz="1400">
              <a:solidFill>
                <a:prstClr val="black"/>
              </a:solidFill>
              <a:latin typeface="Arial" charset="0"/>
              <a:ea typeface="HGPｺﾞｼｯｸM" pitchFamily="50" charset="-128"/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24682C31-E792-4494-ACB4-1CDA6D6B6722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  <p:cxnSp>
        <p:nvCxnSpPr>
          <p:cNvPr id="4" name="直線コネクタ 3"/>
          <p:cNvCxnSpPr/>
          <p:nvPr userDrawn="1"/>
        </p:nvCxnSpPr>
        <p:spPr bwMode="auto">
          <a:xfrm>
            <a:off x="14" y="620688"/>
            <a:ext cx="9902825" cy="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rgbClr val="00A0E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71907620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本文（作業用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1"/>
          </p:nvPr>
        </p:nvSpPr>
        <p:spPr/>
        <p:txBody>
          <a:bodyPr/>
          <a:lstStyle>
            <a:lvl1pPr marL="0" indent="0" eaLnBrk="1" hangingPunct="1">
              <a:defRPr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eaLnBrk="1" hangingPunct="1">
              <a:defRPr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>
              <a:defRPr sz="1400"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>
              <a:defRPr sz="1400"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>
              <a:defRPr sz="1400"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690865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 userDrawn="1"/>
        </p:nvSpPr>
        <p:spPr bwMode="auto">
          <a:xfrm>
            <a:off x="15" y="0"/>
            <a:ext cx="9902825" cy="620688"/>
          </a:xfrm>
          <a:prstGeom prst="rect">
            <a:avLst/>
          </a:prstGeom>
          <a:solidFill>
            <a:srgbClr val="54C3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ja-JP" altLang="en-US" sz="1400">
              <a:solidFill>
                <a:srgbClr val="000000"/>
              </a:solidFill>
              <a:latin typeface="Arial" charset="0"/>
              <a:ea typeface="HGPｺﾞｼｯｸM" pitchFamily="50" charset="-128"/>
            </a:endParaRPr>
          </a:p>
        </p:txBody>
      </p:sp>
      <p:sp>
        <p:nvSpPr>
          <p:cNvPr id="2777100" name="Rectangle 12"/>
          <p:cNvSpPr>
            <a:spLocks noGrp="1" noChangeArrowheads="1"/>
          </p:cNvSpPr>
          <p:nvPr>
            <p:ph type="ctrTitle" sz="quarter"/>
          </p:nvPr>
        </p:nvSpPr>
        <p:spPr>
          <a:xfrm>
            <a:off x="742727" y="2130494"/>
            <a:ext cx="8417401" cy="1470025"/>
          </a:xfrm>
        </p:spPr>
        <p:txBody>
          <a:bodyPr anchor="ctr"/>
          <a:lstStyle>
            <a:lvl1pPr algn="ctr">
              <a:defRPr sz="24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2777101" name="Rectangle 1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485424" y="4052888"/>
            <a:ext cx="6931978" cy="17526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ctr"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cxnSp>
        <p:nvCxnSpPr>
          <p:cNvPr id="7" name="直線コネクタ 6"/>
          <p:cNvCxnSpPr/>
          <p:nvPr userDrawn="1"/>
        </p:nvCxnSpPr>
        <p:spPr bwMode="auto">
          <a:xfrm>
            <a:off x="15" y="620688"/>
            <a:ext cx="9902825" cy="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rgbClr val="00A0E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60098770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はじめに・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1"/>
          </p:nvPr>
        </p:nvSpPr>
        <p:spPr>
          <a:prstGeom prst="roundRect">
            <a:avLst/>
          </a:prstGeom>
          <a:solidFill>
            <a:srgbClr val="CCECFF"/>
          </a:solidFill>
          <a:ln w="28575">
            <a:solidFill>
              <a:srgbClr val="00B0F0"/>
            </a:solidFill>
          </a:ln>
        </p:spPr>
        <p:txBody>
          <a:bodyPr/>
          <a:lstStyle>
            <a:lvl1pPr marL="0" indent="0"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 baseline="0">
                <a:latin typeface="Segoe UI" panose="020B0502040204020203" pitchFamily="34" charset="0"/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fld id="{BDFA821F-5B8F-40E7-880D-F42062A68A54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449409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 userDrawn="1"/>
        </p:nvSpPr>
        <p:spPr bwMode="auto">
          <a:xfrm>
            <a:off x="15" y="0"/>
            <a:ext cx="9902825" cy="620688"/>
          </a:xfrm>
          <a:prstGeom prst="rect">
            <a:avLst/>
          </a:prstGeom>
          <a:solidFill>
            <a:srgbClr val="54C3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ja-JP" altLang="en-US" sz="1400">
              <a:solidFill>
                <a:srgbClr val="000000"/>
              </a:solidFill>
              <a:latin typeface="Arial" charset="0"/>
              <a:ea typeface="HGPｺﾞｼｯｸM" pitchFamily="50" charset="-128"/>
            </a:endParaRPr>
          </a:p>
        </p:txBody>
      </p:sp>
      <p:sp>
        <p:nvSpPr>
          <p:cNvPr id="7" name="Rectangle 51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baseline="0">
                <a:latin typeface="Segoe UI" panose="020B0502040204020203" pitchFamily="34" charset="0"/>
              </a:defRPr>
            </a:lvl1pPr>
          </a:lstStyle>
          <a:p>
            <a:pPr>
              <a:defRPr/>
            </a:pPr>
            <a:fld id="{E92B6C98-0C2F-49F8-B75E-87F1B57CCE1F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cxnSp>
        <p:nvCxnSpPr>
          <p:cNvPr id="5" name="直線コネクタ 4"/>
          <p:cNvCxnSpPr/>
          <p:nvPr userDrawn="1"/>
        </p:nvCxnSpPr>
        <p:spPr bwMode="auto">
          <a:xfrm>
            <a:off x="15" y="620688"/>
            <a:ext cx="9902825" cy="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rgbClr val="00A0E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8499278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中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 userDrawn="1"/>
        </p:nvSpPr>
        <p:spPr bwMode="auto">
          <a:xfrm>
            <a:off x="15" y="0"/>
            <a:ext cx="9902825" cy="620688"/>
          </a:xfrm>
          <a:prstGeom prst="rect">
            <a:avLst/>
          </a:prstGeom>
          <a:solidFill>
            <a:srgbClr val="54C3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ja-JP" altLang="en-US" sz="1400">
              <a:solidFill>
                <a:srgbClr val="000000"/>
              </a:solidFill>
              <a:latin typeface="Arial" charset="0"/>
              <a:ea typeface="HGPｺﾞｼｯｸM" pitchFamily="50" charset="-128"/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baseline="0">
                <a:latin typeface="Segoe UI" panose="020B0502040204020203" pitchFamily="34" charset="0"/>
                <a:ea typeface="+mn-ea"/>
              </a:defRPr>
            </a:lvl1pPr>
          </a:lstStyle>
          <a:p>
            <a:pPr>
              <a:defRPr/>
            </a:pPr>
            <a:fld id="{24682C31-E792-4494-ACB4-1CDA6D6B6722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cxnSp>
        <p:nvCxnSpPr>
          <p:cNvPr id="4" name="直線コネクタ 3"/>
          <p:cNvCxnSpPr/>
          <p:nvPr userDrawn="1"/>
        </p:nvCxnSpPr>
        <p:spPr bwMode="auto">
          <a:xfrm>
            <a:off x="15" y="620688"/>
            <a:ext cx="9902825" cy="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rgbClr val="00A0E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85076867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 userDrawn="1"/>
        </p:nvSpPr>
        <p:spPr bwMode="auto">
          <a:xfrm>
            <a:off x="15" y="0"/>
            <a:ext cx="9902825" cy="620688"/>
          </a:xfrm>
          <a:prstGeom prst="rect">
            <a:avLst/>
          </a:prstGeom>
          <a:solidFill>
            <a:srgbClr val="54C3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ja-JP" altLang="en-US" sz="1400">
              <a:solidFill>
                <a:srgbClr val="000000"/>
              </a:solidFill>
              <a:latin typeface="Arial" charset="0"/>
              <a:ea typeface="HGPｺﾞｼｯｸM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D9DED3-E5D4-4300-8982-A23BAF964365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62952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中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 bwMode="auto">
          <a:xfrm>
            <a:off x="9" y="0"/>
            <a:ext cx="9902825" cy="620688"/>
          </a:xfrm>
          <a:prstGeom prst="rect">
            <a:avLst/>
          </a:prstGeom>
          <a:solidFill>
            <a:srgbClr val="54C3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ja-JP" altLang="en-US" sz="1400">
              <a:solidFill>
                <a:srgbClr val="000000"/>
              </a:solidFill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7937662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メインタイトル"/>
          <p:cNvSpPr txBox="1">
            <a:spLocks noChangeArrowheads="1"/>
          </p:cNvSpPr>
          <p:nvPr userDrawn="1"/>
        </p:nvSpPr>
        <p:spPr bwMode="auto">
          <a:xfrm>
            <a:off x="742720" y="2130442"/>
            <a:ext cx="8417401" cy="2306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9pPr>
          </a:lstStyle>
          <a:p>
            <a:endParaRPr lang="en-US" altLang="ja-JP" sz="1800" kern="0" dirty="0">
              <a:solidFill>
                <a:prstClr val="black"/>
              </a:solidFill>
              <a:ea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42203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3"/>
          <p:cNvSpPr>
            <a:spLocks noChangeShapeType="1"/>
          </p:cNvSpPr>
          <p:nvPr userDrawn="1"/>
        </p:nvSpPr>
        <p:spPr bwMode="auto">
          <a:xfrm>
            <a:off x="4662580" y="4005263"/>
            <a:ext cx="5040284" cy="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ja-JP" altLang="en-US" sz="1400">
              <a:solidFill>
                <a:srgbClr val="000000"/>
              </a:solidFill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13262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"/>
          <p:cNvSpPr>
            <a:spLocks noGrp="1"/>
          </p:cNvSpPr>
          <p:nvPr>
            <p:ph type="title"/>
          </p:nvPr>
        </p:nvSpPr>
        <p:spPr>
          <a:xfrm>
            <a:off x="199974" y="116637"/>
            <a:ext cx="9502903" cy="398463"/>
          </a:xfr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001912" y="6309359"/>
            <a:ext cx="916460" cy="548679"/>
          </a:xfrm>
          <a:prstGeom prst="rect">
            <a:avLst/>
          </a:prstGeom>
          <a:ln/>
        </p:spPr>
        <p:txBody>
          <a:bodyPr/>
          <a:lstStyle>
            <a:lvl1pPr>
              <a:defRPr sz="2799" baseline="0">
                <a:latin typeface="Segoe UI" panose="020B0502040204020203" pitchFamily="34" charset="0"/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fld id="{BDFA821F-5B8F-40E7-880D-F42062A68A54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001434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はじめに・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7" name="テキスト プレースホルダー 4"/>
          <p:cNvSpPr>
            <a:spLocks noGrp="1"/>
          </p:cNvSpPr>
          <p:nvPr>
            <p:ph type="body" sz="quarter" idx="11"/>
          </p:nvPr>
        </p:nvSpPr>
        <p:spPr>
          <a:xfrm>
            <a:off x="128547" y="765178"/>
            <a:ext cx="9645732" cy="1007641"/>
          </a:xfrm>
          <a:prstGeom prst="roundRect">
            <a:avLst/>
          </a:prstGeom>
          <a:solidFill>
            <a:srgbClr val="CCECFF"/>
          </a:solidFill>
          <a:ln w="28575">
            <a:solidFill>
              <a:srgbClr val="00B0F0"/>
            </a:solidFill>
          </a:ln>
        </p:spPr>
        <p:txBody>
          <a:bodyPr/>
          <a:lstStyle>
            <a:lvl1pPr marL="342900" indent="-342900">
              <a:buFont typeface="Wingdings" panose="05000000000000000000" pitchFamily="2" charset="2"/>
              <a:buChar char="n"/>
              <a:defRPr sz="200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1400"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</p:txBody>
      </p:sp>
      <p:sp>
        <p:nvSpPr>
          <p:cNvPr id="8" name="ページ番号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001912" y="6309337"/>
            <a:ext cx="916460" cy="548679"/>
          </a:xfrm>
          <a:prstGeom prst="rect">
            <a:avLst/>
          </a:prstGeom>
          <a:ln/>
        </p:spPr>
        <p:txBody>
          <a:bodyPr/>
          <a:lstStyle>
            <a:lvl1pPr>
              <a:defRPr sz="2800" baseline="0">
                <a:latin typeface="Segoe UI" panose="020B0502040204020203" pitchFamily="34" charset="0"/>
                <a:ea typeface="メイリオ" panose="020B0604030504040204" pitchFamily="50" charset="-128"/>
              </a:defRPr>
            </a:lvl1pPr>
          </a:lstStyle>
          <a:p>
            <a:pPr algn="ctr">
              <a:defRPr/>
            </a:pPr>
            <a:fld id="{BDFA821F-5B8F-40E7-880D-F42062A68A54}" type="slidenum">
              <a:rPr lang="en-US" altLang="ja-JP" smtClean="0">
                <a:solidFill>
                  <a:prstClr val="black"/>
                </a:solidFill>
              </a:rPr>
              <a:pPr algn="ctr"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09646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"/>
          <p:cNvSpPr>
            <a:spLocks noGrp="1"/>
          </p:cNvSpPr>
          <p:nvPr>
            <p:ph type="title"/>
          </p:nvPr>
        </p:nvSpPr>
        <p:spPr>
          <a:xfrm>
            <a:off x="199960" y="116634"/>
            <a:ext cx="9502903" cy="398463"/>
          </a:xfr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001912" y="6309337"/>
            <a:ext cx="916460" cy="548679"/>
          </a:xfrm>
          <a:prstGeom prst="rect">
            <a:avLst/>
          </a:prstGeom>
          <a:ln/>
        </p:spPr>
        <p:txBody>
          <a:bodyPr/>
          <a:lstStyle>
            <a:lvl1pPr>
              <a:defRPr sz="2800" baseline="0">
                <a:latin typeface="Segoe UI" panose="020B0502040204020203" pitchFamily="34" charset="0"/>
                <a:ea typeface="メイリオ" panose="020B0604030504040204" pitchFamily="50" charset="-128"/>
              </a:defRPr>
            </a:lvl1pPr>
          </a:lstStyle>
          <a:p>
            <a:pPr algn="ctr">
              <a:defRPr/>
            </a:pPr>
            <a:fld id="{BDFA821F-5B8F-40E7-880D-F42062A68A54}" type="slidenum">
              <a:rPr lang="en-US" altLang="ja-JP" smtClean="0">
                <a:solidFill>
                  <a:prstClr val="black"/>
                </a:solidFill>
              </a:rPr>
              <a:pPr algn="ctr"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225301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712" y="2130498"/>
            <a:ext cx="8417401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424" y="3886200"/>
            <a:ext cx="69319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0155864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0407639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387" y="4406973"/>
            <a:ext cx="8417401" cy="1362075"/>
          </a:xfrm>
        </p:spPr>
        <p:txBody>
          <a:bodyPr anchor="t"/>
          <a:lstStyle>
            <a:lvl1pPr algn="l">
              <a:defRPr sz="3999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387" y="2906713"/>
            <a:ext cx="8417401" cy="1500187"/>
          </a:xfrm>
        </p:spPr>
        <p:txBody>
          <a:bodyPr anchor="b"/>
          <a:lstStyle>
            <a:lvl1pPr marL="0" indent="0">
              <a:buNone/>
              <a:defRPr sz="1999">
                <a:solidFill>
                  <a:schemeClr val="tx1">
                    <a:tint val="7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7944580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145" y="1600205"/>
            <a:ext cx="4380097" cy="4525963"/>
          </a:xfrm>
        </p:spPr>
        <p:txBody>
          <a:bodyPr/>
          <a:lstStyle>
            <a:lvl1pPr>
              <a:defRPr sz="2799"/>
            </a:lvl1pPr>
            <a:lvl2pPr>
              <a:defRPr sz="2399"/>
            </a:lvl2pPr>
            <a:lvl3pPr>
              <a:defRPr sz="1999"/>
            </a:lvl3pPr>
            <a:lvl4pPr>
              <a:defRPr sz="1799"/>
            </a:lvl4pPr>
            <a:lvl5pPr>
              <a:defRPr sz="1799"/>
            </a:lvl5pPr>
            <a:lvl6pPr>
              <a:defRPr sz="1799"/>
            </a:lvl6pPr>
            <a:lvl7pPr>
              <a:defRPr sz="1799"/>
            </a:lvl7pPr>
            <a:lvl8pPr>
              <a:defRPr sz="1799"/>
            </a:lvl8pPr>
            <a:lvl9pPr>
              <a:defRPr sz="179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7587" y="1600205"/>
            <a:ext cx="4380097" cy="4525963"/>
          </a:xfrm>
        </p:spPr>
        <p:txBody>
          <a:bodyPr/>
          <a:lstStyle>
            <a:lvl1pPr>
              <a:defRPr sz="2799"/>
            </a:lvl1pPr>
            <a:lvl2pPr>
              <a:defRPr sz="2399"/>
            </a:lvl2pPr>
            <a:lvl3pPr>
              <a:defRPr sz="1999"/>
            </a:lvl3pPr>
            <a:lvl4pPr>
              <a:defRPr sz="1799"/>
            </a:lvl4pPr>
            <a:lvl5pPr>
              <a:defRPr sz="1799"/>
            </a:lvl5pPr>
            <a:lvl6pPr>
              <a:defRPr sz="1799"/>
            </a:lvl6pPr>
            <a:lvl7pPr>
              <a:defRPr sz="1799"/>
            </a:lvl7pPr>
            <a:lvl8pPr>
              <a:defRPr sz="1799"/>
            </a:lvl8pPr>
            <a:lvl9pPr>
              <a:defRPr sz="179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2883994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141" y="1535113"/>
            <a:ext cx="4375335" cy="63976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141" y="2174875"/>
            <a:ext cx="4375335" cy="3951288"/>
          </a:xfrm>
        </p:spPr>
        <p:txBody>
          <a:bodyPr/>
          <a:lstStyle>
            <a:lvl1pPr>
              <a:defRPr sz="2399"/>
            </a:lvl1pPr>
            <a:lvl2pPr>
              <a:defRPr sz="1999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0801" y="1535113"/>
            <a:ext cx="4376922" cy="63976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0801" y="2174875"/>
            <a:ext cx="4376922" cy="3951288"/>
          </a:xfrm>
        </p:spPr>
        <p:txBody>
          <a:bodyPr/>
          <a:lstStyle>
            <a:lvl1pPr>
              <a:defRPr sz="2399"/>
            </a:lvl1pPr>
            <a:lvl2pPr>
              <a:defRPr sz="1999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>
          <a:xfrm>
            <a:off x="7097025" y="6356418"/>
            <a:ext cx="231065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algn="l">
              <a:defRPr/>
            </a:pPr>
            <a:fld id="{07E4E3B4-BA0D-4156-B800-71821351DB7E}" type="slidenum">
              <a:rPr lang="ja-JP" altLang="en-US" sz="1799">
                <a:latin typeface="メイリオ"/>
                <a:ea typeface="ＭＳ Ｐゴシック" charset="-128"/>
              </a:rPr>
              <a:pPr algn="l">
                <a:defRPr/>
              </a:pPr>
              <a:t>‹#›</a:t>
            </a:fld>
            <a:endParaRPr lang="ja-JP" altLang="en-US" sz="1799">
              <a:latin typeface="メイリオ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9552650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097025" y="6356418"/>
            <a:ext cx="231065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algn="l">
              <a:defRPr/>
            </a:pPr>
            <a:fld id="{615E5F09-35C8-4A21-81C0-D2EEDE0F015E}" type="slidenum">
              <a:rPr lang="ja-JP" altLang="en-US" sz="1799">
                <a:latin typeface="メイリオ"/>
                <a:ea typeface="ＭＳ Ｐゴシック" charset="-128"/>
              </a:rPr>
              <a:pPr algn="l">
                <a:defRPr/>
              </a:pPr>
              <a:t>‹#›</a:t>
            </a:fld>
            <a:endParaRPr lang="ja-JP" altLang="en-US" sz="1799">
              <a:latin typeface="メイリオ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0569689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097025" y="6356418"/>
            <a:ext cx="231065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algn="l">
              <a:defRPr/>
            </a:pPr>
            <a:fld id="{5475755F-D21C-48E1-9FAB-6237DBE750FC}" type="slidenum">
              <a:rPr lang="ja-JP" altLang="en-US" sz="1799">
                <a:latin typeface="メイリオ"/>
                <a:ea typeface="ＭＳ Ｐゴシック" charset="-128"/>
              </a:rPr>
              <a:pPr algn="l">
                <a:defRPr/>
              </a:pPr>
              <a:t>‹#›</a:t>
            </a:fld>
            <a:endParaRPr lang="ja-JP" altLang="en-US" sz="1799">
              <a:latin typeface="メイリオ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751580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141" y="273050"/>
            <a:ext cx="3258093" cy="1162050"/>
          </a:xfrm>
        </p:spPr>
        <p:txBody>
          <a:bodyPr anchor="b"/>
          <a:lstStyle>
            <a:lvl1pPr algn="l">
              <a:defRPr sz="1999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258" y="273053"/>
            <a:ext cx="5535426" cy="5853113"/>
          </a:xfrm>
        </p:spPr>
        <p:txBody>
          <a:bodyPr/>
          <a:lstStyle>
            <a:lvl1pPr>
              <a:defRPr sz="3199"/>
            </a:lvl1pPr>
            <a:lvl2pPr>
              <a:defRPr sz="2799"/>
            </a:lvl2pPr>
            <a:lvl3pPr>
              <a:defRPr sz="2399"/>
            </a:lvl3pPr>
            <a:lvl4pPr>
              <a:defRPr sz="1999"/>
            </a:lvl4pPr>
            <a:lvl5pPr>
              <a:defRPr sz="1999"/>
            </a:lvl5pPr>
            <a:lvl6pPr>
              <a:defRPr sz="1999"/>
            </a:lvl6pPr>
            <a:lvl7pPr>
              <a:defRPr sz="1999"/>
            </a:lvl7pPr>
            <a:lvl8pPr>
              <a:defRPr sz="1999"/>
            </a:lvl8pPr>
            <a:lvl9pPr>
              <a:defRPr sz="199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141" y="1435103"/>
            <a:ext cx="325809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7097025" y="6356418"/>
            <a:ext cx="231065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algn="l">
              <a:defRPr/>
            </a:pPr>
            <a:fld id="{0F7BEB08-872F-4405-92C2-D809500200B3}" type="slidenum">
              <a:rPr lang="ja-JP" altLang="en-US" sz="1799">
                <a:latin typeface="メイリオ"/>
                <a:ea typeface="ＭＳ Ｐゴシック" charset="-128"/>
              </a:rPr>
              <a:pPr algn="l">
                <a:defRPr/>
              </a:pPr>
              <a:t>‹#›</a:t>
            </a:fld>
            <a:endParaRPr lang="ja-JP" altLang="en-US" sz="1799">
              <a:latin typeface="メイリオ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37539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729" y="2130782"/>
            <a:ext cx="8417401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429" y="3886200"/>
            <a:ext cx="69319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1134C288-C334-4268-B782-27DF3C6E9AE7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2753721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0891" y="4800600"/>
            <a:ext cx="5941695" cy="566738"/>
          </a:xfrm>
        </p:spPr>
        <p:txBody>
          <a:bodyPr anchor="b"/>
          <a:lstStyle>
            <a:lvl1pPr algn="l">
              <a:defRPr sz="1999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0891" y="612775"/>
            <a:ext cx="5941695" cy="4114800"/>
          </a:xfrm>
        </p:spPr>
        <p:txBody>
          <a:bodyPr rtlCol="0">
            <a:normAutofit/>
          </a:bodyPr>
          <a:lstStyle>
            <a:lvl1pPr marL="0" indent="0">
              <a:buNone/>
              <a:defRPr sz="3199"/>
            </a:lvl1pPr>
            <a:lvl2pPr marL="457063" indent="0">
              <a:buNone/>
              <a:defRPr sz="2799"/>
            </a:lvl2pPr>
            <a:lvl3pPr marL="914126" indent="0">
              <a:buNone/>
              <a:defRPr sz="23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0891" y="5367338"/>
            <a:ext cx="59416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7097025" y="6356418"/>
            <a:ext cx="231065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algn="l">
              <a:defRPr/>
            </a:pPr>
            <a:fld id="{45105AD3-80B6-4994-82BC-5196BCEA5D7E}" type="slidenum">
              <a:rPr lang="ja-JP" altLang="en-US" sz="1799">
                <a:latin typeface="メイリオ"/>
                <a:ea typeface="ＭＳ Ｐゴシック" charset="-128"/>
              </a:rPr>
              <a:pPr algn="l">
                <a:defRPr/>
              </a:pPr>
              <a:t>‹#›</a:t>
            </a:fld>
            <a:endParaRPr lang="ja-JP" altLang="en-US" sz="1799">
              <a:latin typeface="メイリオ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9370399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97025" y="6356418"/>
            <a:ext cx="231065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algn="l">
              <a:defRPr/>
            </a:pPr>
            <a:fld id="{0BB2DECB-1C63-48A9-A586-432943B8BEEF}" type="slidenum">
              <a:rPr lang="ja-JP" altLang="en-US" sz="1799">
                <a:latin typeface="メイリオ"/>
                <a:ea typeface="ＭＳ Ｐゴシック" charset="-128"/>
              </a:rPr>
              <a:pPr algn="l">
                <a:defRPr/>
              </a:pPr>
              <a:t>‹#›</a:t>
            </a:fld>
            <a:endParaRPr lang="ja-JP" altLang="en-US" sz="1799">
              <a:latin typeface="メイリオ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8096921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79548" y="274640"/>
            <a:ext cx="2228136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149" y="274640"/>
            <a:ext cx="6532056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97025" y="6356418"/>
            <a:ext cx="231065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algn="l">
              <a:defRPr/>
            </a:pPr>
            <a:fld id="{60646E74-72AE-4060-8664-060849739B6F}" type="slidenum">
              <a:rPr lang="ja-JP" altLang="en-US" sz="1799">
                <a:latin typeface="メイリオ"/>
                <a:ea typeface="ＭＳ Ｐゴシック" charset="-128"/>
              </a:rPr>
              <a:pPr algn="l">
                <a:defRPr/>
              </a:pPr>
              <a:t>‹#›</a:t>
            </a:fld>
            <a:endParaRPr lang="ja-JP" altLang="en-US" sz="1799">
              <a:latin typeface="メイリオ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4705551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 userDrawn="1"/>
        </p:nvSpPr>
        <p:spPr>
          <a:xfrm>
            <a:off x="0" y="3"/>
            <a:ext cx="9902825" cy="333375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799">
              <a:solidFill>
                <a:prstClr val="white"/>
              </a:solidFill>
              <a:ea typeface="ＭＳ Ｐゴシック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141" y="265802"/>
            <a:ext cx="8912543" cy="642918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097025" y="6356418"/>
            <a:ext cx="2310659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l" eaLnBrk="0" hangingPunct="0">
              <a:defRPr/>
            </a:pPr>
            <a:fld id="{DEC5EFF2-FADB-4BEE-A431-1173ED4A7470}" type="slidenum">
              <a:rPr lang="ja-JP" altLang="en-US" sz="1799">
                <a:solidFill>
                  <a:prstClr val="black"/>
                </a:solidFill>
                <a:latin typeface="メイリオ"/>
                <a:ea typeface="ＭＳ Ｐゴシック" charset="-128"/>
              </a:rPr>
              <a:pPr algn="l" eaLnBrk="0" hangingPunct="0">
                <a:defRPr/>
              </a:pPr>
              <a:t>‹#›</a:t>
            </a:fld>
            <a:endParaRPr lang="ja-JP" altLang="en-US" sz="1799">
              <a:solidFill>
                <a:prstClr val="black"/>
              </a:solidFill>
              <a:latin typeface="メイリオ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7736882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85678" y="1"/>
            <a:ext cx="8417401" cy="493058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097025" y="6356418"/>
            <a:ext cx="2310659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l" eaLnBrk="0" hangingPunct="0">
              <a:defRPr/>
            </a:pPr>
            <a:fld id="{C810845D-A875-432F-9227-C69B48E58F3E}" type="slidenum">
              <a:rPr lang="en-US" altLang="ja-JP" sz="1799">
                <a:solidFill>
                  <a:prstClr val="black"/>
                </a:solidFill>
                <a:latin typeface="メイリオ"/>
                <a:ea typeface="メイリオ"/>
              </a:rPr>
              <a:pPr algn="l" eaLnBrk="0" hangingPunct="0">
                <a:defRPr/>
              </a:pPr>
              <a:t>‹#›</a:t>
            </a:fld>
            <a:endParaRPr lang="en-US" altLang="ja-JP" sz="1799">
              <a:solidFill>
                <a:prstClr val="black"/>
              </a:solidFill>
              <a:latin typeface="メイリオ"/>
              <a:ea typeface="メイリオ"/>
            </a:endParaRPr>
          </a:p>
        </p:txBody>
      </p:sp>
    </p:spTree>
    <p:extLst>
      <p:ext uri="{BB962C8B-B14F-4D97-AF65-F5344CB8AC3E}">
        <p14:creationId xmlns:p14="http://schemas.microsoft.com/office/powerpoint/2010/main" val="289710967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09431" y="0"/>
            <a:ext cx="9593394" cy="857232"/>
          </a:xfrm>
        </p:spPr>
        <p:txBody>
          <a:bodyPr>
            <a:normAutofit/>
          </a:bodyPr>
          <a:lstStyle>
            <a:lvl1pPr algn="l">
              <a:defRPr sz="3599" b="1"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0"/>
          </p:nvPr>
        </p:nvSpPr>
        <p:spPr>
          <a:xfrm>
            <a:off x="7" y="6572250"/>
            <a:ext cx="5582374" cy="285750"/>
          </a:xfrm>
        </p:spPr>
        <p:txBody>
          <a:bodyPr/>
          <a:lstStyle>
            <a:lvl1pPr marL="0" marR="0" indent="0" algn="l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/>
            </a:lvl1pPr>
          </a:lstStyle>
          <a:p>
            <a:pPr>
              <a:defRPr/>
            </a:pPr>
            <a:r>
              <a:rPr lang="ja-JP" altLang="en-US"/>
              <a:t>環境省</a:t>
            </a:r>
            <a:endParaRPr lang="ja-JP" altLang="en-US" dirty="0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1"/>
          </p:nvPr>
        </p:nvSpPr>
        <p:spPr>
          <a:xfrm>
            <a:off x="7097025" y="6356552"/>
            <a:ext cx="2310659" cy="365125"/>
          </a:xfrm>
          <a:prstGeom prst="rect">
            <a:avLst/>
          </a:prstGeo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z="1200">
                <a:latin typeface="MS Reference Sans Serif" panose="020B0604030504040204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0A7252ED-4569-4997-A2D5-873084C89A66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182790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はじめに・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7" name="テキスト プレースホルダー 4"/>
          <p:cNvSpPr>
            <a:spLocks noGrp="1"/>
          </p:cNvSpPr>
          <p:nvPr>
            <p:ph type="body" sz="quarter" idx="11"/>
          </p:nvPr>
        </p:nvSpPr>
        <p:spPr>
          <a:xfrm>
            <a:off x="128547" y="765175"/>
            <a:ext cx="9645732" cy="1007641"/>
          </a:xfrm>
          <a:prstGeom prst="roundRect">
            <a:avLst/>
          </a:prstGeom>
          <a:solidFill>
            <a:srgbClr val="CCECFF"/>
          </a:solidFill>
          <a:ln w="28575">
            <a:solidFill>
              <a:srgbClr val="00B0F0"/>
            </a:solidFill>
          </a:ln>
        </p:spPr>
        <p:txBody>
          <a:bodyPr/>
          <a:lstStyle>
            <a:lvl1pPr marL="342797" indent="-342797">
              <a:buFont typeface="Wingdings" panose="05000000000000000000" pitchFamily="2" charset="2"/>
              <a:buChar char="n"/>
              <a:defRPr sz="1999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1400"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</p:txBody>
      </p:sp>
      <p:sp>
        <p:nvSpPr>
          <p:cNvPr id="8" name="ページ番号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001912" y="6309321"/>
            <a:ext cx="916460" cy="548679"/>
          </a:xfrm>
          <a:prstGeom prst="rect">
            <a:avLst/>
          </a:prstGeom>
          <a:ln/>
        </p:spPr>
        <p:txBody>
          <a:bodyPr/>
          <a:lstStyle>
            <a:lvl1pPr>
              <a:defRPr sz="2799" baseline="0">
                <a:latin typeface="Segoe UI" panose="020B0502040204020203" pitchFamily="34" charset="0"/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fld id="{BDFA821F-5B8F-40E7-880D-F42062A68A54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033984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915084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>
          <a:xfrm>
            <a:off x="7476316" y="6356350"/>
            <a:ext cx="2310659" cy="36512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spcAft>
                <a:spcPct val="0"/>
              </a:spcAft>
              <a:defRPr/>
            </a:pPr>
            <a:fld id="{DA0AC433-654A-49EC-8DF2-0CA2AA2EC728}" type="slidenum">
              <a:rPr lang="ja-JP" altLang="en-US" b="0" smtClean="0"/>
              <a:pPr>
                <a:lnSpc>
                  <a:spcPct val="100000"/>
                </a:lnSpc>
                <a:spcAft>
                  <a:spcPct val="0"/>
                </a:spcAft>
                <a:defRPr/>
              </a:pPr>
              <a:t>‹#›</a:t>
            </a:fld>
            <a:endParaRPr lang="ja-JP" altLang="en-US" b="0" dirty="0"/>
          </a:p>
        </p:txBody>
      </p:sp>
    </p:spTree>
    <p:extLst>
      <p:ext uri="{BB962C8B-B14F-4D97-AF65-F5344CB8AC3E}">
        <p14:creationId xmlns:p14="http://schemas.microsoft.com/office/powerpoint/2010/main" val="417542256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09431" y="0"/>
            <a:ext cx="9593394" cy="857232"/>
          </a:xfrm>
        </p:spPr>
        <p:txBody>
          <a:bodyPr/>
          <a:lstStyle>
            <a:lvl1pPr algn="l">
              <a:defRPr sz="3599" b="1"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0"/>
          </p:nvPr>
        </p:nvSpPr>
        <p:spPr>
          <a:xfrm>
            <a:off x="2" y="6572250"/>
            <a:ext cx="5580655" cy="285750"/>
          </a:xfrm>
        </p:spPr>
        <p:txBody>
          <a:bodyPr/>
          <a:lstStyle>
            <a:lvl1pPr marL="0" marR="0" indent="0" algn="l" defTabSz="91410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1"/>
          </p:nvPr>
        </p:nvSpPr>
        <p:spPr>
          <a:xfrm>
            <a:off x="9283900" y="6572250"/>
            <a:ext cx="618927" cy="285750"/>
          </a:xfrm>
          <a:prstGeom prst="rect">
            <a:avLst/>
          </a:prstGeo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MS Reference Sans Serif" panose="020B0604030504040204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075DB545-6192-4303-9003-344974C406EC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83657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8F61B1E5-E04B-42E5-96A8-8D7B57051EE0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4682071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メインタイトル"/>
          <p:cNvSpPr txBox="1">
            <a:spLocks noChangeArrowheads="1"/>
          </p:cNvSpPr>
          <p:nvPr userDrawn="1"/>
        </p:nvSpPr>
        <p:spPr bwMode="auto">
          <a:xfrm>
            <a:off x="742712" y="2130426"/>
            <a:ext cx="8417401" cy="2306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1" tIns="45705" rIns="91411" bIns="45705" numCol="1" anchor="t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9pPr>
          </a:lstStyle>
          <a:p>
            <a:endParaRPr lang="en-US" altLang="ja-JP" sz="1799" kern="0" dirty="0">
              <a:solidFill>
                <a:prstClr val="black"/>
              </a:solidFill>
              <a:ea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477932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中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3"/>
          <p:cNvSpPr>
            <a:spLocks noChangeShapeType="1"/>
          </p:cNvSpPr>
          <p:nvPr userDrawn="1"/>
        </p:nvSpPr>
        <p:spPr bwMode="auto">
          <a:xfrm>
            <a:off x="4662580" y="4005263"/>
            <a:ext cx="5040284" cy="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6130168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はじめに・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7" name="テキスト プレースホルダー 4"/>
          <p:cNvSpPr>
            <a:spLocks noGrp="1"/>
          </p:cNvSpPr>
          <p:nvPr>
            <p:ph type="body" sz="quarter" idx="11"/>
          </p:nvPr>
        </p:nvSpPr>
        <p:spPr>
          <a:xfrm>
            <a:off x="128547" y="765175"/>
            <a:ext cx="9645732" cy="1007641"/>
          </a:xfrm>
          <a:prstGeom prst="roundRect">
            <a:avLst/>
          </a:prstGeom>
          <a:solidFill>
            <a:srgbClr val="CCECFF"/>
          </a:solidFill>
          <a:ln w="28575">
            <a:solidFill>
              <a:srgbClr val="00B0F0"/>
            </a:solidFill>
          </a:ln>
        </p:spPr>
        <p:txBody>
          <a:bodyPr/>
          <a:lstStyle>
            <a:lvl1pPr marL="342797" indent="-342797">
              <a:buFont typeface="Wingdings" panose="05000000000000000000" pitchFamily="2" charset="2"/>
              <a:buChar char="n"/>
              <a:defRPr sz="1999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1400"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</p:txBody>
      </p:sp>
      <p:sp>
        <p:nvSpPr>
          <p:cNvPr id="8" name="ページ番号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001912" y="6309321"/>
            <a:ext cx="916460" cy="548679"/>
          </a:xfrm>
          <a:prstGeom prst="rect">
            <a:avLst/>
          </a:prstGeom>
          <a:ln/>
        </p:spPr>
        <p:txBody>
          <a:bodyPr/>
          <a:lstStyle>
            <a:lvl1pPr>
              <a:defRPr sz="2799" baseline="0">
                <a:latin typeface="Segoe UI" panose="020B0502040204020203" pitchFamily="34" charset="0"/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fld id="{BDFA821F-5B8F-40E7-880D-F42062A68A54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45270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"/>
          <p:cNvSpPr>
            <a:spLocks noGrp="1"/>
          </p:cNvSpPr>
          <p:nvPr>
            <p:ph type="title"/>
          </p:nvPr>
        </p:nvSpPr>
        <p:spPr>
          <a:xfrm>
            <a:off x="199960" y="116633"/>
            <a:ext cx="9502903" cy="398463"/>
          </a:xfr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001912" y="6309321"/>
            <a:ext cx="916460" cy="548679"/>
          </a:xfrm>
          <a:prstGeom prst="rect">
            <a:avLst/>
          </a:prstGeom>
          <a:ln/>
        </p:spPr>
        <p:txBody>
          <a:bodyPr/>
          <a:lstStyle>
            <a:lvl1pPr>
              <a:defRPr sz="2799" baseline="0">
                <a:latin typeface="Segoe UI" panose="020B0502040204020203" pitchFamily="34" charset="0"/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fld id="{BDFA821F-5B8F-40E7-880D-F42062A68A54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564640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902825" cy="764704"/>
          </a:xfrm>
          <a:solidFill>
            <a:schemeClr val="accent1">
              <a:lumMod val="75000"/>
            </a:schemeClr>
          </a:solidFill>
        </p:spPr>
        <p:txBody>
          <a:bodyPr lIns="144000" rIns="144000"/>
          <a:lstStyle>
            <a:lvl1pPr algn="l">
              <a:defRPr sz="2799" b="1">
                <a:solidFill>
                  <a:schemeClr val="bg1"/>
                </a:solidFill>
              </a:defRPr>
            </a:lvl1pPr>
          </a:lstStyle>
          <a:p>
            <a:r>
              <a:rPr lang="ja-JP" altLang="en-US" dirty="0"/>
              <a:t>メインタイトル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95209" y="6356494"/>
            <a:ext cx="2310659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75CC60-36EB-4A64-9B35-64CD0EBC093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2018/5/15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383465" y="6356494"/>
            <a:ext cx="3135895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531825" y="6432269"/>
            <a:ext cx="2310659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>
              <a:defRPr/>
            </a:pPr>
            <a:fld id="{F2A3B4B2-E626-400B-908E-0974CFD38410}" type="slidenum">
              <a:rPr lang="ja-JP" alt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0958365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95209" y="6356494"/>
            <a:ext cx="2310659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9A821C-354C-485B-A3C4-7C159A7F152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2018/5/15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383465" y="6356494"/>
            <a:ext cx="3135895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97025" y="6356494"/>
            <a:ext cx="231065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/>
            </a:pPr>
            <a:fld id="{403C0D2E-208F-4A01-9EA1-9F9C4CE4B0C0}" type="slidenum">
              <a:rPr lang="ja-JP" altLang="en-US" smtClean="0">
                <a:solidFill>
                  <a:srgbClr val="DEDEDE">
                    <a:lumMod val="25000"/>
                  </a:srgb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DEDEDE">
                  <a:lumMod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02813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756" y="2130543"/>
            <a:ext cx="8417401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467" y="3886200"/>
            <a:ext cx="69319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1C0B4-64F7-4DB0-8F65-F6C8E757C4DC}" type="datetime1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F8C46-7B0A-4529-A672-13C8389A2E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603984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B1376-7BF6-4A6D-95EB-B31F8B9CB733}" type="datetime1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F8C46-7B0A-4529-A672-13C8389A2E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3274072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299" y="4407018"/>
            <a:ext cx="8417401" cy="1362075"/>
          </a:xfrm>
        </p:spPr>
        <p:txBody>
          <a:bodyPr anchor="t"/>
          <a:lstStyle>
            <a:lvl1pPr algn="l">
              <a:defRPr sz="3999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299" y="2906713"/>
            <a:ext cx="8417401" cy="1500187"/>
          </a:xfrm>
        </p:spPr>
        <p:txBody>
          <a:bodyPr anchor="b"/>
          <a:lstStyle>
            <a:lvl1pPr marL="0" indent="0">
              <a:buNone/>
              <a:defRPr sz="1999">
                <a:solidFill>
                  <a:schemeClr val="tx1">
                    <a:tint val="7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6E334-0559-402E-9CF3-86EB373B3942}" type="datetime1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F8C46-7B0A-4529-A672-13C8389A2E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7379161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185" y="1600205"/>
            <a:ext cx="4373748" cy="4525963"/>
          </a:xfrm>
        </p:spPr>
        <p:txBody>
          <a:bodyPr/>
          <a:lstStyle>
            <a:lvl1pPr>
              <a:defRPr sz="2799"/>
            </a:lvl1pPr>
            <a:lvl2pPr>
              <a:defRPr sz="2399"/>
            </a:lvl2pPr>
            <a:lvl3pPr>
              <a:defRPr sz="1999"/>
            </a:lvl3pPr>
            <a:lvl4pPr>
              <a:defRPr sz="1799"/>
            </a:lvl4pPr>
            <a:lvl5pPr>
              <a:defRPr sz="1799"/>
            </a:lvl5pPr>
            <a:lvl6pPr>
              <a:defRPr sz="1799"/>
            </a:lvl6pPr>
            <a:lvl7pPr>
              <a:defRPr sz="1799"/>
            </a:lvl7pPr>
            <a:lvl8pPr>
              <a:defRPr sz="1799"/>
            </a:lvl8pPr>
            <a:lvl9pPr>
              <a:defRPr sz="179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3936" y="1600205"/>
            <a:ext cx="4373748" cy="4525963"/>
          </a:xfrm>
        </p:spPr>
        <p:txBody>
          <a:bodyPr/>
          <a:lstStyle>
            <a:lvl1pPr>
              <a:defRPr sz="2799"/>
            </a:lvl1pPr>
            <a:lvl2pPr>
              <a:defRPr sz="2399"/>
            </a:lvl2pPr>
            <a:lvl3pPr>
              <a:defRPr sz="1999"/>
            </a:lvl3pPr>
            <a:lvl4pPr>
              <a:defRPr sz="1799"/>
            </a:lvl4pPr>
            <a:lvl5pPr>
              <a:defRPr sz="1799"/>
            </a:lvl5pPr>
            <a:lvl6pPr>
              <a:defRPr sz="1799"/>
            </a:lvl6pPr>
            <a:lvl7pPr>
              <a:defRPr sz="1799"/>
            </a:lvl7pPr>
            <a:lvl8pPr>
              <a:defRPr sz="1799"/>
            </a:lvl8pPr>
            <a:lvl9pPr>
              <a:defRPr sz="179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547F-47EE-4539-B645-469F1167675E}" type="datetime1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F8C46-7B0A-4529-A672-13C8389A2E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8263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392" y="4407261"/>
            <a:ext cx="8417401" cy="1362075"/>
          </a:xfrm>
        </p:spPr>
        <p:txBody>
          <a:bodyPr anchor="t"/>
          <a:lstStyle>
            <a:lvl1pPr algn="l">
              <a:defRPr sz="3999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392" y="2906722"/>
            <a:ext cx="8417401" cy="1500187"/>
          </a:xfrm>
        </p:spPr>
        <p:txBody>
          <a:bodyPr anchor="b"/>
          <a:lstStyle>
            <a:lvl1pPr marL="0" indent="0">
              <a:buNone/>
              <a:defRPr sz="1999">
                <a:solidFill>
                  <a:schemeClr val="tx1">
                    <a:tint val="7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1E7B02E1-D790-41ED-B80C-F960A5273400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8768216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184" y="1535113"/>
            <a:ext cx="4375467" cy="63976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184" y="2174875"/>
            <a:ext cx="4375467" cy="3951288"/>
          </a:xfrm>
        </p:spPr>
        <p:txBody>
          <a:bodyPr/>
          <a:lstStyle>
            <a:lvl1pPr>
              <a:defRPr sz="2399"/>
            </a:lvl1pPr>
            <a:lvl2pPr>
              <a:defRPr sz="1999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0543" y="1535113"/>
            <a:ext cx="4377187" cy="63976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0543" y="2174875"/>
            <a:ext cx="4377187" cy="3951288"/>
          </a:xfrm>
        </p:spPr>
        <p:txBody>
          <a:bodyPr/>
          <a:lstStyle>
            <a:lvl1pPr>
              <a:defRPr sz="2399"/>
            </a:lvl1pPr>
            <a:lvl2pPr>
              <a:defRPr sz="1999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9436A-558A-48A0-957E-1F9ED500D6B3}" type="datetime1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F8C46-7B0A-4529-A672-13C8389A2E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566013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466BB-A375-43CF-AD7A-B898C232B249}" type="datetime1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F8C46-7B0A-4529-A672-13C8389A2E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558435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700B2-6C8F-4B70-8ED1-3C94489F79AA}" type="datetime1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F8C46-7B0A-4529-A672-13C8389A2E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5817288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141" y="273050"/>
            <a:ext cx="3257961" cy="1162050"/>
          </a:xfrm>
        </p:spPr>
        <p:txBody>
          <a:bodyPr anchor="b"/>
          <a:lstStyle>
            <a:lvl1pPr algn="l">
              <a:defRPr sz="1999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1775" y="273053"/>
            <a:ext cx="5535954" cy="5853113"/>
          </a:xfrm>
        </p:spPr>
        <p:txBody>
          <a:bodyPr/>
          <a:lstStyle>
            <a:lvl1pPr>
              <a:defRPr sz="3199"/>
            </a:lvl1pPr>
            <a:lvl2pPr>
              <a:defRPr sz="2799"/>
            </a:lvl2pPr>
            <a:lvl3pPr>
              <a:defRPr sz="2399"/>
            </a:lvl3pPr>
            <a:lvl4pPr>
              <a:defRPr sz="1999"/>
            </a:lvl4pPr>
            <a:lvl5pPr>
              <a:defRPr sz="1999"/>
            </a:lvl5pPr>
            <a:lvl6pPr>
              <a:defRPr sz="1999"/>
            </a:lvl6pPr>
            <a:lvl7pPr>
              <a:defRPr sz="1999"/>
            </a:lvl7pPr>
            <a:lvl8pPr>
              <a:defRPr sz="1999"/>
            </a:lvl8pPr>
            <a:lvl9pPr>
              <a:defRPr sz="199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141" y="1435103"/>
            <a:ext cx="3257961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08B32-7AF5-4575-B1F8-BD1E309D6B2A}" type="datetime1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F8C46-7B0A-4529-A672-13C8389A2E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0392483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023" y="4800600"/>
            <a:ext cx="5941695" cy="566738"/>
          </a:xfrm>
        </p:spPr>
        <p:txBody>
          <a:bodyPr anchor="b"/>
          <a:lstStyle>
            <a:lvl1pPr algn="l">
              <a:defRPr sz="1999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023" y="612775"/>
            <a:ext cx="5941695" cy="4114800"/>
          </a:xfrm>
        </p:spPr>
        <p:txBody>
          <a:bodyPr/>
          <a:lstStyle>
            <a:lvl1pPr marL="0" indent="0">
              <a:buNone/>
              <a:defRPr sz="3199"/>
            </a:lvl1pPr>
            <a:lvl2pPr marL="457063" indent="0">
              <a:buNone/>
              <a:defRPr sz="2799"/>
            </a:lvl2pPr>
            <a:lvl3pPr marL="914126" indent="0">
              <a:buNone/>
              <a:defRPr sz="23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023" y="5367338"/>
            <a:ext cx="59416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FCB24-06F1-4D1A-951F-BE81F2FF752F}" type="datetime1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F8C46-7B0A-4529-A672-13C8389A2E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5547512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50BBD-CC2B-48F9-8D1C-1A1BBA8A7B1E}" type="datetime1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F8C46-7B0A-4529-A672-13C8389A2E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4448258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79548" y="274640"/>
            <a:ext cx="2228136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185" y="274640"/>
            <a:ext cx="651936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19A65-F54D-491F-8C6E-89EBE48B0621}" type="datetime1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F8C46-7B0A-4529-A672-13C8389A2E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5028574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F6BF-F705-4D8A-A1D2-B209277BFEF2}" type="datetime1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22749-8439-41CC-8EB4-13E4B3F48A05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10" name="タイトル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232541693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712" y="2130426"/>
            <a:ext cx="8417401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424" y="3886200"/>
            <a:ext cx="69319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50EC0-3320-4521-9AAE-E6B63FEABF48}" type="datetime1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FE8E2-8D78-4DFF-B63A-4E97286C25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6578041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A7D10-8738-49C0-8923-8400EC93BB94}" type="datetime1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FE8E2-8D78-4DFF-B63A-4E97286C25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0396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167" y="1600215"/>
            <a:ext cx="4380097" cy="4525963"/>
          </a:xfrm>
        </p:spPr>
        <p:txBody>
          <a:bodyPr/>
          <a:lstStyle>
            <a:lvl1pPr>
              <a:defRPr sz="2799"/>
            </a:lvl1pPr>
            <a:lvl2pPr>
              <a:defRPr sz="2399"/>
            </a:lvl2pPr>
            <a:lvl3pPr>
              <a:defRPr sz="1999"/>
            </a:lvl3pPr>
            <a:lvl4pPr>
              <a:defRPr sz="1799"/>
            </a:lvl4pPr>
            <a:lvl5pPr>
              <a:defRPr sz="1799"/>
            </a:lvl5pPr>
            <a:lvl6pPr>
              <a:defRPr sz="1799"/>
            </a:lvl6pPr>
            <a:lvl7pPr>
              <a:defRPr sz="1799"/>
            </a:lvl7pPr>
            <a:lvl8pPr>
              <a:defRPr sz="1799"/>
            </a:lvl8pPr>
            <a:lvl9pPr>
              <a:defRPr sz="179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7619" y="1600215"/>
            <a:ext cx="4380097" cy="4525963"/>
          </a:xfrm>
        </p:spPr>
        <p:txBody>
          <a:bodyPr/>
          <a:lstStyle>
            <a:lvl1pPr>
              <a:defRPr sz="2799"/>
            </a:lvl1pPr>
            <a:lvl2pPr>
              <a:defRPr sz="2399"/>
            </a:lvl2pPr>
            <a:lvl3pPr>
              <a:defRPr sz="1999"/>
            </a:lvl3pPr>
            <a:lvl4pPr>
              <a:defRPr sz="1799"/>
            </a:lvl4pPr>
            <a:lvl5pPr>
              <a:defRPr sz="1799"/>
            </a:lvl5pPr>
            <a:lvl6pPr>
              <a:defRPr sz="1799"/>
            </a:lvl6pPr>
            <a:lvl7pPr>
              <a:defRPr sz="1799"/>
            </a:lvl7pPr>
            <a:lvl8pPr>
              <a:defRPr sz="1799"/>
            </a:lvl8pPr>
            <a:lvl9pPr>
              <a:defRPr sz="179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5C6BCA31-F396-48CC-9A8A-E817CA00077A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47330139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387" y="4406901"/>
            <a:ext cx="8417401" cy="1362075"/>
          </a:xfrm>
        </p:spPr>
        <p:txBody>
          <a:bodyPr anchor="t"/>
          <a:lstStyle>
            <a:lvl1pPr algn="l">
              <a:defRPr sz="3999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387" y="2906713"/>
            <a:ext cx="8417401" cy="1500187"/>
          </a:xfrm>
        </p:spPr>
        <p:txBody>
          <a:bodyPr anchor="b"/>
          <a:lstStyle>
            <a:lvl1pPr marL="0" indent="0">
              <a:buNone/>
              <a:defRPr sz="1999">
                <a:solidFill>
                  <a:schemeClr val="tx1">
                    <a:tint val="7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B42AE-E808-4CF1-B546-883DB965AA50}" type="datetime1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FE8E2-8D78-4DFF-B63A-4E97286C25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620298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141" y="1600201"/>
            <a:ext cx="4380096" cy="4525963"/>
          </a:xfrm>
        </p:spPr>
        <p:txBody>
          <a:bodyPr/>
          <a:lstStyle>
            <a:lvl1pPr>
              <a:defRPr sz="2799"/>
            </a:lvl1pPr>
            <a:lvl2pPr>
              <a:defRPr sz="2399"/>
            </a:lvl2pPr>
            <a:lvl3pPr>
              <a:defRPr sz="1999"/>
            </a:lvl3pPr>
            <a:lvl4pPr>
              <a:defRPr sz="1799"/>
            </a:lvl4pPr>
            <a:lvl5pPr>
              <a:defRPr sz="1799"/>
            </a:lvl5pPr>
            <a:lvl6pPr>
              <a:defRPr sz="1799"/>
            </a:lvl6pPr>
            <a:lvl7pPr>
              <a:defRPr sz="1799"/>
            </a:lvl7pPr>
            <a:lvl8pPr>
              <a:defRPr sz="1799"/>
            </a:lvl8pPr>
            <a:lvl9pPr>
              <a:defRPr sz="179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7588" y="1600201"/>
            <a:ext cx="4380096" cy="4525963"/>
          </a:xfrm>
        </p:spPr>
        <p:txBody>
          <a:bodyPr/>
          <a:lstStyle>
            <a:lvl1pPr>
              <a:defRPr sz="2799"/>
            </a:lvl1pPr>
            <a:lvl2pPr>
              <a:defRPr sz="2399"/>
            </a:lvl2pPr>
            <a:lvl3pPr>
              <a:defRPr sz="1999"/>
            </a:lvl3pPr>
            <a:lvl4pPr>
              <a:defRPr sz="1799"/>
            </a:lvl4pPr>
            <a:lvl5pPr>
              <a:defRPr sz="1799"/>
            </a:lvl5pPr>
            <a:lvl6pPr>
              <a:defRPr sz="1799"/>
            </a:lvl6pPr>
            <a:lvl7pPr>
              <a:defRPr sz="1799"/>
            </a:lvl7pPr>
            <a:lvl8pPr>
              <a:defRPr sz="1799"/>
            </a:lvl8pPr>
            <a:lvl9pPr>
              <a:defRPr sz="179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DBAC7-26BA-4112-975A-9A2781BCED04}" type="datetime1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FE8E2-8D78-4DFF-B63A-4E97286C25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9499003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141" y="1535113"/>
            <a:ext cx="4375335" cy="63976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141" y="2174875"/>
            <a:ext cx="4375335" cy="3951288"/>
          </a:xfrm>
        </p:spPr>
        <p:txBody>
          <a:bodyPr/>
          <a:lstStyle>
            <a:lvl1pPr>
              <a:defRPr sz="2399"/>
            </a:lvl1pPr>
            <a:lvl2pPr>
              <a:defRPr sz="1999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0762" y="1535113"/>
            <a:ext cx="4376922" cy="63976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0762" y="2174875"/>
            <a:ext cx="4376922" cy="3951288"/>
          </a:xfrm>
        </p:spPr>
        <p:txBody>
          <a:bodyPr/>
          <a:lstStyle>
            <a:lvl1pPr>
              <a:defRPr sz="2399"/>
            </a:lvl1pPr>
            <a:lvl2pPr>
              <a:defRPr sz="1999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92887-0298-42CD-9875-C89A85696113}" type="datetime1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FE8E2-8D78-4DFF-B63A-4E97286C25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114806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E8BF0-A3BF-4DE2-97C1-7E627BEB007D}" type="datetime1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FE8E2-8D78-4DFF-B63A-4E97286C25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549422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30165-6A86-47B9-8756-00967A94CA61}" type="datetime1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FE8E2-8D78-4DFF-B63A-4E97286C25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4339530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141" y="273050"/>
            <a:ext cx="3258093" cy="1162050"/>
          </a:xfrm>
        </p:spPr>
        <p:txBody>
          <a:bodyPr anchor="b"/>
          <a:lstStyle>
            <a:lvl1pPr algn="l">
              <a:defRPr sz="1999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259" y="273051"/>
            <a:ext cx="5535425" cy="5853113"/>
          </a:xfrm>
        </p:spPr>
        <p:txBody>
          <a:bodyPr/>
          <a:lstStyle>
            <a:lvl1pPr>
              <a:defRPr sz="3199"/>
            </a:lvl1pPr>
            <a:lvl2pPr>
              <a:defRPr sz="2799"/>
            </a:lvl2pPr>
            <a:lvl3pPr>
              <a:defRPr sz="2399"/>
            </a:lvl3pPr>
            <a:lvl4pPr>
              <a:defRPr sz="1999"/>
            </a:lvl4pPr>
            <a:lvl5pPr>
              <a:defRPr sz="1999"/>
            </a:lvl5pPr>
            <a:lvl6pPr>
              <a:defRPr sz="1999"/>
            </a:lvl6pPr>
            <a:lvl7pPr>
              <a:defRPr sz="1999"/>
            </a:lvl7pPr>
            <a:lvl8pPr>
              <a:defRPr sz="1999"/>
            </a:lvl8pPr>
            <a:lvl9pPr>
              <a:defRPr sz="199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141" y="1435101"/>
            <a:ext cx="325809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70395-007A-4D50-BB50-0775A655DC30}" type="datetime1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FE8E2-8D78-4DFF-B63A-4E97286C25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3708312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0891" y="4800600"/>
            <a:ext cx="5941695" cy="566738"/>
          </a:xfrm>
        </p:spPr>
        <p:txBody>
          <a:bodyPr anchor="b"/>
          <a:lstStyle>
            <a:lvl1pPr algn="l">
              <a:defRPr sz="1999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0891" y="612775"/>
            <a:ext cx="5941695" cy="4114800"/>
          </a:xfrm>
        </p:spPr>
        <p:txBody>
          <a:bodyPr/>
          <a:lstStyle>
            <a:lvl1pPr marL="0" indent="0">
              <a:buNone/>
              <a:defRPr sz="3199"/>
            </a:lvl1pPr>
            <a:lvl2pPr marL="457063" indent="0">
              <a:buNone/>
              <a:defRPr sz="2799"/>
            </a:lvl2pPr>
            <a:lvl3pPr marL="914126" indent="0">
              <a:buNone/>
              <a:defRPr sz="23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0891" y="5367338"/>
            <a:ext cx="59416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20635-5663-43C5-BA98-55D7A7CBDECD}" type="datetime1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FE8E2-8D78-4DFF-B63A-4E97286C25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3331157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29BD-A006-41CD-9E61-805248959596}" type="datetime1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FE8E2-8D78-4DFF-B63A-4E97286C25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948795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79548" y="274639"/>
            <a:ext cx="2228136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141" y="274639"/>
            <a:ext cx="6532056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325F1-E289-43EE-87D7-14D10DEDC758}" type="datetime1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FE8E2-8D78-4DFF-B63A-4E97286C25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7875561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0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40891" y="4446588"/>
            <a:ext cx="7097025" cy="838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kumimoji="0" sz="1600"/>
            </a:lvl1pPr>
          </a:lstStyle>
          <a:p>
            <a:pPr lvl="0"/>
            <a:endParaRPr lang="ja-JP" altLang="ja-JP" noProof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3383465" y="6248400"/>
            <a:ext cx="3135895" cy="4572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ahoma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1EDF076-4B1C-4723-B59F-D54EEBA495C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1286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150" y="1535113"/>
            <a:ext cx="4375335" cy="63976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150" y="2174875"/>
            <a:ext cx="4375335" cy="3951288"/>
          </a:xfrm>
        </p:spPr>
        <p:txBody>
          <a:bodyPr/>
          <a:lstStyle>
            <a:lvl1pPr>
              <a:defRPr sz="2399"/>
            </a:lvl1pPr>
            <a:lvl2pPr>
              <a:defRPr sz="1999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0877" y="1535113"/>
            <a:ext cx="4376922" cy="63976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0877" y="2174875"/>
            <a:ext cx="4376922" cy="3951288"/>
          </a:xfrm>
        </p:spPr>
        <p:txBody>
          <a:bodyPr/>
          <a:lstStyle>
            <a:lvl1pPr>
              <a:defRPr sz="2399"/>
            </a:lvl1pPr>
            <a:lvl2pPr>
              <a:defRPr sz="1999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6CC3BCD4-95ED-4C53-BE5F-378DAC2417F9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>
          <a:xfrm>
            <a:off x="7097038" y="6356706"/>
            <a:ext cx="231065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7E4E3B4-BA0D-4156-B800-71821351DB7E}" type="slidenum">
              <a:rPr sz="1799"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sz="1799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235897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95209" y="6358099"/>
            <a:ext cx="2310659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FFC757-7198-47F2-80E0-035D6F2805D7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F21D83-7C47-4096-922F-426577295313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36308718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はじめに・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baseline="0">
                <a:latin typeface="Segoe UI" panose="020B0502040204020203" pitchFamily="34" charset="0"/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fld id="{68967398-528D-44DA-A3FC-B465FCB644A3}" type="slidenum">
              <a:rPr lang="en-US" altLang="ja-JP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9189795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712" y="2130426"/>
            <a:ext cx="8417401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424" y="3886200"/>
            <a:ext cx="69319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AEF81-4ECD-4627-8994-3D5948E0339A}" type="datetime1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FE8E2-8D78-4DFF-B63A-4E97286C250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10901293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1E6A6-D67A-4D9A-9AEF-98C69A03A2A9}" type="datetime1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FE8E2-8D78-4DFF-B63A-4E97286C25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3437482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387" y="4406901"/>
            <a:ext cx="8417401" cy="1362075"/>
          </a:xfrm>
        </p:spPr>
        <p:txBody>
          <a:bodyPr anchor="t"/>
          <a:lstStyle>
            <a:lvl1pPr algn="l">
              <a:defRPr sz="3999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387" y="2906713"/>
            <a:ext cx="8417401" cy="1500187"/>
          </a:xfrm>
        </p:spPr>
        <p:txBody>
          <a:bodyPr anchor="b"/>
          <a:lstStyle>
            <a:lvl1pPr marL="0" indent="0">
              <a:buNone/>
              <a:defRPr sz="1999">
                <a:solidFill>
                  <a:schemeClr val="tx1">
                    <a:tint val="7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1E7F7-4CF1-460A-ABEC-F1027241C4D6}" type="datetime1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FE8E2-8D78-4DFF-B63A-4E97286C25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2668665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141" y="1600201"/>
            <a:ext cx="4380096" cy="4525963"/>
          </a:xfrm>
        </p:spPr>
        <p:txBody>
          <a:bodyPr/>
          <a:lstStyle>
            <a:lvl1pPr>
              <a:defRPr sz="2799"/>
            </a:lvl1pPr>
            <a:lvl2pPr>
              <a:defRPr sz="2399"/>
            </a:lvl2pPr>
            <a:lvl3pPr>
              <a:defRPr sz="1999"/>
            </a:lvl3pPr>
            <a:lvl4pPr>
              <a:defRPr sz="1799"/>
            </a:lvl4pPr>
            <a:lvl5pPr>
              <a:defRPr sz="1799"/>
            </a:lvl5pPr>
            <a:lvl6pPr>
              <a:defRPr sz="1799"/>
            </a:lvl6pPr>
            <a:lvl7pPr>
              <a:defRPr sz="1799"/>
            </a:lvl7pPr>
            <a:lvl8pPr>
              <a:defRPr sz="1799"/>
            </a:lvl8pPr>
            <a:lvl9pPr>
              <a:defRPr sz="179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7588" y="1600201"/>
            <a:ext cx="4380096" cy="4525963"/>
          </a:xfrm>
        </p:spPr>
        <p:txBody>
          <a:bodyPr/>
          <a:lstStyle>
            <a:lvl1pPr>
              <a:defRPr sz="2799"/>
            </a:lvl1pPr>
            <a:lvl2pPr>
              <a:defRPr sz="2399"/>
            </a:lvl2pPr>
            <a:lvl3pPr>
              <a:defRPr sz="1999"/>
            </a:lvl3pPr>
            <a:lvl4pPr>
              <a:defRPr sz="1799"/>
            </a:lvl4pPr>
            <a:lvl5pPr>
              <a:defRPr sz="1799"/>
            </a:lvl5pPr>
            <a:lvl6pPr>
              <a:defRPr sz="1799"/>
            </a:lvl6pPr>
            <a:lvl7pPr>
              <a:defRPr sz="1799"/>
            </a:lvl7pPr>
            <a:lvl8pPr>
              <a:defRPr sz="1799"/>
            </a:lvl8pPr>
            <a:lvl9pPr>
              <a:defRPr sz="179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7F223-3EA4-4611-96AF-5E2FC169F935}" type="datetime1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FE8E2-8D78-4DFF-B63A-4E97286C25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0335024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141" y="1535113"/>
            <a:ext cx="4375335" cy="63976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141" y="2174875"/>
            <a:ext cx="4375335" cy="3951288"/>
          </a:xfrm>
        </p:spPr>
        <p:txBody>
          <a:bodyPr/>
          <a:lstStyle>
            <a:lvl1pPr>
              <a:defRPr sz="2399"/>
            </a:lvl1pPr>
            <a:lvl2pPr>
              <a:defRPr sz="1999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0762" y="1535113"/>
            <a:ext cx="4376922" cy="63976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0762" y="2174875"/>
            <a:ext cx="4376922" cy="3951288"/>
          </a:xfrm>
        </p:spPr>
        <p:txBody>
          <a:bodyPr/>
          <a:lstStyle>
            <a:lvl1pPr>
              <a:defRPr sz="2399"/>
            </a:lvl1pPr>
            <a:lvl2pPr>
              <a:defRPr sz="1999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9AA8A-D493-4CB3-9A1A-ABCF932AD253}" type="datetime1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FE8E2-8D78-4DFF-B63A-4E97286C25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802556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2E116-BB6F-49DF-B870-07244B25F44D}" type="datetime1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FE8E2-8D78-4DFF-B63A-4E97286C25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9980848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070E7-0BA1-4B04-BC32-71098AC0ADE5}" type="datetime1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FE8E2-8D78-4DFF-B63A-4E97286C250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23132275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141" y="273050"/>
            <a:ext cx="3258093" cy="1162050"/>
          </a:xfrm>
        </p:spPr>
        <p:txBody>
          <a:bodyPr anchor="b"/>
          <a:lstStyle>
            <a:lvl1pPr algn="l">
              <a:defRPr sz="1999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259" y="273051"/>
            <a:ext cx="5535425" cy="5853113"/>
          </a:xfrm>
        </p:spPr>
        <p:txBody>
          <a:bodyPr/>
          <a:lstStyle>
            <a:lvl1pPr>
              <a:defRPr sz="3199"/>
            </a:lvl1pPr>
            <a:lvl2pPr>
              <a:defRPr sz="2799"/>
            </a:lvl2pPr>
            <a:lvl3pPr>
              <a:defRPr sz="2399"/>
            </a:lvl3pPr>
            <a:lvl4pPr>
              <a:defRPr sz="1999"/>
            </a:lvl4pPr>
            <a:lvl5pPr>
              <a:defRPr sz="1999"/>
            </a:lvl5pPr>
            <a:lvl6pPr>
              <a:defRPr sz="1999"/>
            </a:lvl6pPr>
            <a:lvl7pPr>
              <a:defRPr sz="1999"/>
            </a:lvl7pPr>
            <a:lvl8pPr>
              <a:defRPr sz="1999"/>
            </a:lvl8pPr>
            <a:lvl9pPr>
              <a:defRPr sz="199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141" y="1435101"/>
            <a:ext cx="325809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3EB7A-596D-4955-892E-BE6FCEB2C580}" type="datetime1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FE8E2-8D78-4DFF-B63A-4E97286C25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1057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2.xml"/><Relationship Id="rId7" Type="http://schemas.openxmlformats.org/officeDocument/2006/relationships/theme" Target="../theme/theme10.xml"/><Relationship Id="rId2" Type="http://schemas.openxmlformats.org/officeDocument/2006/relationships/slideLayout" Target="../slideLayouts/slideLayout61.xml"/><Relationship Id="rId1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5.xml"/><Relationship Id="rId5" Type="http://schemas.openxmlformats.org/officeDocument/2006/relationships/slideLayout" Target="../slideLayouts/slideLayout64.xml"/><Relationship Id="rId4" Type="http://schemas.openxmlformats.org/officeDocument/2006/relationships/slideLayout" Target="../slideLayouts/slideLayout63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3.xml"/><Relationship Id="rId13" Type="http://schemas.openxmlformats.org/officeDocument/2006/relationships/theme" Target="../theme/theme11.xml"/><Relationship Id="rId3" Type="http://schemas.openxmlformats.org/officeDocument/2006/relationships/slideLayout" Target="../slideLayouts/slideLayout68.xml"/><Relationship Id="rId7" Type="http://schemas.openxmlformats.org/officeDocument/2006/relationships/slideLayout" Target="../slideLayouts/slideLayout72.xml"/><Relationship Id="rId12" Type="http://schemas.openxmlformats.org/officeDocument/2006/relationships/slideLayout" Target="../slideLayouts/slideLayout77.xml"/><Relationship Id="rId2" Type="http://schemas.openxmlformats.org/officeDocument/2006/relationships/slideLayout" Target="../slideLayouts/slideLayout67.xml"/><Relationship Id="rId1" Type="http://schemas.openxmlformats.org/officeDocument/2006/relationships/slideLayout" Target="../slideLayouts/slideLayout66.xml"/><Relationship Id="rId6" Type="http://schemas.openxmlformats.org/officeDocument/2006/relationships/slideLayout" Target="../slideLayouts/slideLayout71.xml"/><Relationship Id="rId11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0.xml"/><Relationship Id="rId10" Type="http://schemas.openxmlformats.org/officeDocument/2006/relationships/slideLayout" Target="../slideLayouts/slideLayout75.xml"/><Relationship Id="rId4" Type="http://schemas.openxmlformats.org/officeDocument/2006/relationships/slideLayout" Target="../slideLayouts/slideLayout69.xml"/><Relationship Id="rId9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slideLayout" Target="../slideLayouts/slideLayout90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slideLayout" Target="../slideLayouts/slideLayout89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5" Type="http://schemas.openxmlformats.org/officeDocument/2006/relationships/theme" Target="../theme/theme1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Relationship Id="rId14" Type="http://schemas.openxmlformats.org/officeDocument/2006/relationships/slideLayout" Target="../slideLayouts/slideLayout9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9.xml"/><Relationship Id="rId13" Type="http://schemas.openxmlformats.org/officeDocument/2006/relationships/slideLayout" Target="../slideLayouts/slideLayout10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12" Type="http://schemas.openxmlformats.org/officeDocument/2006/relationships/slideLayout" Target="../slideLayouts/slideLayout103.xml"/><Relationship Id="rId17" Type="http://schemas.openxmlformats.org/officeDocument/2006/relationships/theme" Target="../theme/theme13.xml"/><Relationship Id="rId2" Type="http://schemas.openxmlformats.org/officeDocument/2006/relationships/slideLayout" Target="../slideLayouts/slideLayout93.xml"/><Relationship Id="rId16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11" Type="http://schemas.openxmlformats.org/officeDocument/2006/relationships/slideLayout" Target="../slideLayouts/slideLayout102.xml"/><Relationship Id="rId5" Type="http://schemas.openxmlformats.org/officeDocument/2006/relationships/slideLayout" Target="../slideLayouts/slideLayout96.xml"/><Relationship Id="rId15" Type="http://schemas.openxmlformats.org/officeDocument/2006/relationships/slideLayout" Target="../slideLayouts/slideLayout106.xml"/><Relationship Id="rId10" Type="http://schemas.openxmlformats.org/officeDocument/2006/relationships/slideLayout" Target="../slideLayouts/slideLayout101.xml"/><Relationship Id="rId4" Type="http://schemas.openxmlformats.org/officeDocument/2006/relationships/slideLayout" Target="../slideLayouts/slideLayout95.xml"/><Relationship Id="rId9" Type="http://schemas.openxmlformats.org/officeDocument/2006/relationships/slideLayout" Target="../slideLayouts/slideLayout100.xml"/><Relationship Id="rId14" Type="http://schemas.openxmlformats.org/officeDocument/2006/relationships/slideLayout" Target="../slideLayouts/slideLayout105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5.xml"/><Relationship Id="rId13" Type="http://schemas.openxmlformats.org/officeDocument/2006/relationships/slideLayout" Target="../slideLayouts/slideLayout120.xml"/><Relationship Id="rId18" Type="http://schemas.openxmlformats.org/officeDocument/2006/relationships/slideLayout" Target="../slideLayouts/slideLayout125.xml"/><Relationship Id="rId3" Type="http://schemas.openxmlformats.org/officeDocument/2006/relationships/slideLayout" Target="../slideLayouts/slideLayout110.xml"/><Relationship Id="rId21" Type="http://schemas.openxmlformats.org/officeDocument/2006/relationships/slideLayout" Target="../slideLayouts/slideLayout128.xml"/><Relationship Id="rId7" Type="http://schemas.openxmlformats.org/officeDocument/2006/relationships/slideLayout" Target="../slideLayouts/slideLayout114.xml"/><Relationship Id="rId12" Type="http://schemas.openxmlformats.org/officeDocument/2006/relationships/slideLayout" Target="../slideLayouts/slideLayout119.xml"/><Relationship Id="rId17" Type="http://schemas.openxmlformats.org/officeDocument/2006/relationships/slideLayout" Target="../slideLayouts/slideLayout124.xml"/><Relationship Id="rId2" Type="http://schemas.openxmlformats.org/officeDocument/2006/relationships/slideLayout" Target="../slideLayouts/slideLayout109.xml"/><Relationship Id="rId16" Type="http://schemas.openxmlformats.org/officeDocument/2006/relationships/slideLayout" Target="../slideLayouts/slideLayout123.xml"/><Relationship Id="rId20" Type="http://schemas.openxmlformats.org/officeDocument/2006/relationships/slideLayout" Target="../slideLayouts/slideLayout127.xml"/><Relationship Id="rId1" Type="http://schemas.openxmlformats.org/officeDocument/2006/relationships/slideLayout" Target="../slideLayouts/slideLayout108.xml"/><Relationship Id="rId6" Type="http://schemas.openxmlformats.org/officeDocument/2006/relationships/slideLayout" Target="../slideLayouts/slideLayout113.xml"/><Relationship Id="rId11" Type="http://schemas.openxmlformats.org/officeDocument/2006/relationships/slideLayout" Target="../slideLayouts/slideLayout118.xml"/><Relationship Id="rId24" Type="http://schemas.openxmlformats.org/officeDocument/2006/relationships/theme" Target="../theme/theme14.xml"/><Relationship Id="rId5" Type="http://schemas.openxmlformats.org/officeDocument/2006/relationships/slideLayout" Target="../slideLayouts/slideLayout112.xml"/><Relationship Id="rId15" Type="http://schemas.openxmlformats.org/officeDocument/2006/relationships/slideLayout" Target="../slideLayouts/slideLayout122.xml"/><Relationship Id="rId23" Type="http://schemas.openxmlformats.org/officeDocument/2006/relationships/slideLayout" Target="../slideLayouts/slideLayout130.xml"/><Relationship Id="rId10" Type="http://schemas.openxmlformats.org/officeDocument/2006/relationships/slideLayout" Target="../slideLayouts/slideLayout117.xml"/><Relationship Id="rId19" Type="http://schemas.openxmlformats.org/officeDocument/2006/relationships/slideLayout" Target="../slideLayouts/slideLayout126.xml"/><Relationship Id="rId4" Type="http://schemas.openxmlformats.org/officeDocument/2006/relationships/slideLayout" Target="../slideLayouts/slideLayout111.xml"/><Relationship Id="rId9" Type="http://schemas.openxmlformats.org/officeDocument/2006/relationships/slideLayout" Target="../slideLayouts/slideLayout116.xml"/><Relationship Id="rId14" Type="http://schemas.openxmlformats.org/officeDocument/2006/relationships/slideLayout" Target="../slideLayouts/slideLayout121.xml"/><Relationship Id="rId22" Type="http://schemas.openxmlformats.org/officeDocument/2006/relationships/slideLayout" Target="../slideLayouts/slideLayout129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8.xml"/><Relationship Id="rId13" Type="http://schemas.openxmlformats.org/officeDocument/2006/relationships/theme" Target="../theme/theme15.xml"/><Relationship Id="rId3" Type="http://schemas.openxmlformats.org/officeDocument/2006/relationships/slideLayout" Target="../slideLayouts/slideLayout133.xml"/><Relationship Id="rId7" Type="http://schemas.openxmlformats.org/officeDocument/2006/relationships/slideLayout" Target="../slideLayouts/slideLayout137.xml"/><Relationship Id="rId12" Type="http://schemas.openxmlformats.org/officeDocument/2006/relationships/slideLayout" Target="../slideLayouts/slideLayout142.xml"/><Relationship Id="rId2" Type="http://schemas.openxmlformats.org/officeDocument/2006/relationships/slideLayout" Target="../slideLayouts/slideLayout132.xml"/><Relationship Id="rId1" Type="http://schemas.openxmlformats.org/officeDocument/2006/relationships/slideLayout" Target="../slideLayouts/slideLayout131.xml"/><Relationship Id="rId6" Type="http://schemas.openxmlformats.org/officeDocument/2006/relationships/slideLayout" Target="../slideLayouts/slideLayout136.xml"/><Relationship Id="rId11" Type="http://schemas.openxmlformats.org/officeDocument/2006/relationships/slideLayout" Target="../slideLayouts/slideLayout141.xml"/><Relationship Id="rId5" Type="http://schemas.openxmlformats.org/officeDocument/2006/relationships/slideLayout" Target="../slideLayouts/slideLayout135.xml"/><Relationship Id="rId10" Type="http://schemas.openxmlformats.org/officeDocument/2006/relationships/slideLayout" Target="../slideLayouts/slideLayout140.xml"/><Relationship Id="rId4" Type="http://schemas.openxmlformats.org/officeDocument/2006/relationships/slideLayout" Target="../slideLayouts/slideLayout134.xml"/><Relationship Id="rId9" Type="http://schemas.openxmlformats.org/officeDocument/2006/relationships/slideLayout" Target="../slideLayouts/slideLayout13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7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6.xml"/><Relationship Id="rId16" Type="http://schemas.openxmlformats.org/officeDocument/2006/relationships/slideLayout" Target="../slideLayouts/slideLayout20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26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theme" Target="../theme/theme5.xml"/><Relationship Id="rId5" Type="http://schemas.openxmlformats.org/officeDocument/2006/relationships/slideLayout" Target="../slideLayouts/slideLayout31.xml"/><Relationship Id="rId4" Type="http://schemas.openxmlformats.org/officeDocument/2006/relationships/slideLayout" Target="../slideLayouts/slideLayout30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6" Type="http://schemas.openxmlformats.org/officeDocument/2006/relationships/theme" Target="../theme/theme6.xml"/><Relationship Id="rId5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5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3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5" Type="http://schemas.openxmlformats.org/officeDocument/2006/relationships/theme" Target="../theme/theme8.xml"/><Relationship Id="rId4" Type="http://schemas.openxmlformats.org/officeDocument/2006/relationships/slideLayout" Target="../slideLayouts/slideLayout41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9.xml"/><Relationship Id="rId13" Type="http://schemas.openxmlformats.org/officeDocument/2006/relationships/slideLayout" Target="../slideLayouts/slideLayout54.xml"/><Relationship Id="rId18" Type="http://schemas.openxmlformats.org/officeDocument/2006/relationships/slideLayout" Target="../slideLayouts/slideLayout59.xml"/><Relationship Id="rId3" Type="http://schemas.openxmlformats.org/officeDocument/2006/relationships/slideLayout" Target="../slideLayouts/slideLayout44.xml"/><Relationship Id="rId7" Type="http://schemas.openxmlformats.org/officeDocument/2006/relationships/slideLayout" Target="../slideLayouts/slideLayout48.xml"/><Relationship Id="rId12" Type="http://schemas.openxmlformats.org/officeDocument/2006/relationships/slideLayout" Target="../slideLayouts/slideLayout53.xml"/><Relationship Id="rId17" Type="http://schemas.openxmlformats.org/officeDocument/2006/relationships/slideLayout" Target="../slideLayouts/slideLayout58.xml"/><Relationship Id="rId2" Type="http://schemas.openxmlformats.org/officeDocument/2006/relationships/slideLayout" Target="../slideLayouts/slideLayout43.xml"/><Relationship Id="rId16" Type="http://schemas.openxmlformats.org/officeDocument/2006/relationships/slideLayout" Target="../slideLayouts/slideLayout57.xml"/><Relationship Id="rId1" Type="http://schemas.openxmlformats.org/officeDocument/2006/relationships/slideLayout" Target="../slideLayouts/slideLayout42.xml"/><Relationship Id="rId6" Type="http://schemas.openxmlformats.org/officeDocument/2006/relationships/slideLayout" Target="../slideLayouts/slideLayout47.xml"/><Relationship Id="rId11" Type="http://schemas.openxmlformats.org/officeDocument/2006/relationships/slideLayout" Target="../slideLayouts/slideLayout52.xml"/><Relationship Id="rId5" Type="http://schemas.openxmlformats.org/officeDocument/2006/relationships/slideLayout" Target="../slideLayouts/slideLayout46.xml"/><Relationship Id="rId15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51.xml"/><Relationship Id="rId19" Type="http://schemas.openxmlformats.org/officeDocument/2006/relationships/theme" Target="../theme/theme9.xml"/><Relationship Id="rId4" Type="http://schemas.openxmlformats.org/officeDocument/2006/relationships/slideLayout" Target="../slideLayouts/slideLayout45.xml"/><Relationship Id="rId9" Type="http://schemas.openxmlformats.org/officeDocument/2006/relationships/slideLayout" Target="../slideLayouts/slideLayout50.xml"/><Relationship Id="rId14" Type="http://schemas.openxmlformats.org/officeDocument/2006/relationships/slideLayout" Target="../slideLayouts/slideLayout5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"/>
          <p:cNvSpPr>
            <a:spLocks noGrp="1" noChangeArrowheads="1"/>
          </p:cNvSpPr>
          <p:nvPr>
            <p:ph type="title"/>
          </p:nvPr>
        </p:nvSpPr>
        <p:spPr bwMode="auto">
          <a:xfrm>
            <a:off x="12" y="116637"/>
            <a:ext cx="9902825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938" y="693068"/>
            <a:ext cx="9648341" cy="1079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endParaRPr lang="ja-JP" altLang="en-US" dirty="0"/>
          </a:p>
        </p:txBody>
      </p:sp>
      <p:grpSp>
        <p:nvGrpSpPr>
          <p:cNvPr id="5" name="グループ化 4"/>
          <p:cNvGrpSpPr/>
          <p:nvPr/>
        </p:nvGrpSpPr>
        <p:grpSpPr>
          <a:xfrm>
            <a:off x="-2678828" y="3389315"/>
            <a:ext cx="2459836" cy="1514475"/>
            <a:chOff x="-2679700" y="3389313"/>
            <a:chExt cx="2460625" cy="1514475"/>
          </a:xfrm>
        </p:grpSpPr>
        <p:sp>
          <p:nvSpPr>
            <p:cNvPr id="1037" name="Rectangle 20"/>
            <p:cNvSpPr>
              <a:spLocks noChangeArrowheads="1"/>
            </p:cNvSpPr>
            <p:nvPr/>
          </p:nvSpPr>
          <p:spPr bwMode="auto">
            <a:xfrm>
              <a:off x="-2679700" y="3903286"/>
              <a:ext cx="2460625" cy="6405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000" tIns="180000" rIns="180000" bIns="180000" anchor="ctr">
              <a:spAutoFit/>
            </a:bodyPr>
            <a:lstStyle/>
            <a:p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1038" name="Rectangle 21"/>
            <p:cNvSpPr>
              <a:spLocks noChangeArrowheads="1"/>
            </p:cNvSpPr>
            <p:nvPr/>
          </p:nvSpPr>
          <p:spPr bwMode="auto">
            <a:xfrm>
              <a:off x="-581025" y="4586288"/>
              <a:ext cx="236538" cy="223837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8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1039" name="Rectangle 22"/>
            <p:cNvSpPr>
              <a:spLocks noChangeArrowheads="1"/>
            </p:cNvSpPr>
            <p:nvPr/>
          </p:nvSpPr>
          <p:spPr bwMode="auto">
            <a:xfrm>
              <a:off x="-2263775" y="4618038"/>
              <a:ext cx="1584325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Yellow</a:t>
              </a:r>
            </a:p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RGB= 255,255,153</a:t>
              </a:r>
            </a:p>
          </p:txBody>
        </p:sp>
        <p:grpSp>
          <p:nvGrpSpPr>
            <p:cNvPr id="4" name="グループ化 3"/>
            <p:cNvGrpSpPr/>
            <p:nvPr userDrawn="1"/>
          </p:nvGrpSpPr>
          <p:grpSpPr>
            <a:xfrm>
              <a:off x="-2263775" y="3709988"/>
              <a:ext cx="1919288" cy="300037"/>
              <a:chOff x="-2263775" y="3709988"/>
              <a:chExt cx="1919288" cy="300037"/>
            </a:xfrm>
          </p:grpSpPr>
          <p:sp>
            <p:nvSpPr>
              <p:cNvPr id="1045" name="Rectangle 24"/>
              <p:cNvSpPr>
                <a:spLocks noChangeArrowheads="1"/>
              </p:cNvSpPr>
              <p:nvPr/>
            </p:nvSpPr>
            <p:spPr bwMode="auto">
              <a:xfrm>
                <a:off x="-581025" y="3709988"/>
                <a:ext cx="236538" cy="223837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046" name="Rectangle 25"/>
              <p:cNvSpPr>
                <a:spLocks noChangeArrowheads="1"/>
              </p:cNvSpPr>
              <p:nvPr/>
            </p:nvSpPr>
            <p:spPr bwMode="auto">
              <a:xfrm>
                <a:off x="-2263775" y="3724275"/>
                <a:ext cx="1584325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US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Sky blue</a:t>
                </a:r>
                <a:endParaRPr kumimoji="0" lang="en-GB" altLang="ja-JP" sz="1100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endParaRP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RGB= </a:t>
                </a:r>
                <a:r>
                  <a:rPr kumimoji="0" lang="en-US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00</a:t>
                </a:r>
                <a:r>
                  <a:rPr kumimoji="0" lang="en-GB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0,17</a:t>
                </a:r>
                <a:r>
                  <a:rPr kumimoji="0" lang="en-US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6</a:t>
                </a:r>
                <a:r>
                  <a:rPr kumimoji="0" lang="en-GB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,240</a:t>
                </a:r>
              </a:p>
            </p:txBody>
          </p:sp>
        </p:grpSp>
        <p:grpSp>
          <p:nvGrpSpPr>
            <p:cNvPr id="1041" name="Group 26"/>
            <p:cNvGrpSpPr>
              <a:grpSpLocks/>
            </p:cNvGrpSpPr>
            <p:nvPr/>
          </p:nvGrpSpPr>
          <p:grpSpPr bwMode="auto">
            <a:xfrm>
              <a:off x="-2263775" y="4148138"/>
              <a:ext cx="1919288" cy="300037"/>
              <a:chOff x="-1379" y="4018"/>
              <a:chExt cx="1209" cy="189"/>
            </a:xfrm>
          </p:grpSpPr>
          <p:sp>
            <p:nvSpPr>
              <p:cNvPr id="1043" name="Rectangle 27"/>
              <p:cNvSpPr>
                <a:spLocks noChangeArrowheads="1"/>
              </p:cNvSpPr>
              <p:nvPr/>
            </p:nvSpPr>
            <p:spPr bwMode="auto">
              <a:xfrm>
                <a:off x="-319" y="4018"/>
                <a:ext cx="149" cy="14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8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044" name="Rectangle 28"/>
              <p:cNvSpPr>
                <a:spLocks noChangeArrowheads="1"/>
              </p:cNvSpPr>
              <p:nvPr/>
            </p:nvSpPr>
            <p:spPr bwMode="auto">
              <a:xfrm>
                <a:off x="-1379" y="4027"/>
                <a:ext cx="998" cy="1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Grey</a:t>
                </a: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RGB= 221,221,221</a:t>
                </a:r>
              </a:p>
            </p:txBody>
          </p:sp>
        </p:grpSp>
        <p:sp>
          <p:nvSpPr>
            <p:cNvPr id="1042" name="Rectangle 29"/>
            <p:cNvSpPr>
              <a:spLocks noChangeArrowheads="1"/>
            </p:cNvSpPr>
            <p:nvPr/>
          </p:nvSpPr>
          <p:spPr bwMode="auto">
            <a:xfrm>
              <a:off x="-2463800" y="3389313"/>
              <a:ext cx="2144713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US" altLang="ja-JP" sz="1200" b="1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MOEJ</a:t>
              </a:r>
              <a:r>
                <a:rPr kumimoji="0" lang="en-GB" altLang="ja-JP" sz="1200" b="1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 colour balance</a:t>
              </a:r>
            </a:p>
          </p:txBody>
        </p:sp>
      </p:grpSp>
      <p:cxnSp>
        <p:nvCxnSpPr>
          <p:cNvPr id="19" name="直線コネクタ 18"/>
          <p:cNvCxnSpPr/>
          <p:nvPr/>
        </p:nvCxnSpPr>
        <p:spPr bwMode="auto">
          <a:xfrm>
            <a:off x="125939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直線コネクタ 19"/>
          <p:cNvCxnSpPr/>
          <p:nvPr/>
        </p:nvCxnSpPr>
        <p:spPr bwMode="auto">
          <a:xfrm>
            <a:off x="272393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直線コネクタ 20"/>
          <p:cNvCxnSpPr/>
          <p:nvPr/>
        </p:nvCxnSpPr>
        <p:spPr bwMode="auto">
          <a:xfrm>
            <a:off x="1064873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直線コネクタ 21"/>
          <p:cNvCxnSpPr/>
          <p:nvPr/>
        </p:nvCxnSpPr>
        <p:spPr bwMode="auto">
          <a:xfrm>
            <a:off x="1279208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直線コネクタ 22"/>
          <p:cNvCxnSpPr/>
          <p:nvPr/>
        </p:nvCxnSpPr>
        <p:spPr bwMode="auto">
          <a:xfrm>
            <a:off x="4805067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直線コネクタ 23"/>
          <p:cNvCxnSpPr/>
          <p:nvPr/>
        </p:nvCxnSpPr>
        <p:spPr bwMode="auto">
          <a:xfrm>
            <a:off x="5095828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直線コネクタ 24"/>
          <p:cNvCxnSpPr/>
          <p:nvPr/>
        </p:nvCxnSpPr>
        <p:spPr bwMode="auto">
          <a:xfrm>
            <a:off x="6030568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直線コネクタ 25"/>
          <p:cNvCxnSpPr/>
          <p:nvPr/>
        </p:nvCxnSpPr>
        <p:spPr bwMode="auto">
          <a:xfrm>
            <a:off x="8622124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直線コネクタ 26"/>
          <p:cNvCxnSpPr/>
          <p:nvPr/>
        </p:nvCxnSpPr>
        <p:spPr bwMode="auto">
          <a:xfrm>
            <a:off x="9774279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直線コネクタ 27"/>
          <p:cNvCxnSpPr/>
          <p:nvPr/>
        </p:nvCxnSpPr>
        <p:spPr bwMode="auto">
          <a:xfrm>
            <a:off x="9988671" y="762000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直線コネクタ 29"/>
          <p:cNvCxnSpPr/>
          <p:nvPr/>
        </p:nvCxnSpPr>
        <p:spPr bwMode="auto">
          <a:xfrm>
            <a:off x="9988671" y="1265585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/>
        </p:nvCxnSpPr>
        <p:spPr bwMode="auto">
          <a:xfrm>
            <a:off x="9988671" y="1408460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直線コネクタ 32"/>
          <p:cNvCxnSpPr/>
          <p:nvPr/>
        </p:nvCxnSpPr>
        <p:spPr bwMode="auto">
          <a:xfrm>
            <a:off x="9988671" y="5445125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直線コネクタ 33"/>
          <p:cNvCxnSpPr/>
          <p:nvPr/>
        </p:nvCxnSpPr>
        <p:spPr bwMode="auto">
          <a:xfrm>
            <a:off x="9988671" y="6669088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テキスト ボックス 5"/>
          <p:cNvSpPr txBox="1"/>
          <p:nvPr/>
        </p:nvSpPr>
        <p:spPr>
          <a:xfrm>
            <a:off x="-278095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13.40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77517" y="-1437065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13.00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32318" y="-1437063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10.80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224613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10.20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435381" y="-1437063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0.40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027679" y="-1437064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0.40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5959207" y="-1437064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3.00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8567075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10.20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9718835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13.40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10871177" y="554766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7.40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0871177" y="1022546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6.00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0871177" y="1421199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5.60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0871177" y="5445164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5.60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10871177" y="6669127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9.00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</p:spTree>
    <p:extLst>
      <p:ext uri="{BB962C8B-B14F-4D97-AF65-F5344CB8AC3E}">
        <p14:creationId xmlns:p14="http://schemas.microsoft.com/office/powerpoint/2010/main" val="3731293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2" r:id="rId1"/>
    <p:sldLayoutId id="2147484043" r:id="rId2"/>
    <p:sldLayoutId id="2147484044" r:id="rId3"/>
    <p:sldLayoutId id="2147484045" r:id="rId4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3199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5pPr>
      <a:lvl6pPr marL="457063"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6pPr>
      <a:lvl7pPr marL="914126"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7pPr>
      <a:lvl8pPr marL="1371189"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8pPr>
      <a:lvl9pPr marL="1828251"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9pPr>
    </p:titleStyle>
    <p:bodyStyle>
      <a:lvl1pPr marL="342797" indent="-342797" algn="l" rtl="0" eaLnBrk="1" fontAlgn="base" hangingPunct="1">
        <a:spcBef>
          <a:spcPct val="20000"/>
        </a:spcBef>
        <a:spcAft>
          <a:spcPct val="0"/>
        </a:spcAft>
        <a:defRPr kumimoji="1" sz="16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445954" indent="-17616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–"/>
        <a:defRPr kumimoji="1" sz="14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807796" indent="-18250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Times New Roman" pitchFamily="18" charset="0"/>
          <a:ea typeface="+mn-ea"/>
        </a:defRPr>
      </a:lvl3pPr>
      <a:lvl4pPr marL="1163289" indent="-17616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Arial" charset="0"/>
        <a:buChar char="»"/>
        <a:defRPr kumimoji="1" sz="1600">
          <a:solidFill>
            <a:schemeClr val="tx1"/>
          </a:solidFill>
          <a:latin typeface="Times New Roman" pitchFamily="18" charset="0"/>
          <a:ea typeface="+mn-ea"/>
        </a:defRPr>
      </a:lvl4pPr>
      <a:lvl5pPr marL="1525130" indent="-18250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5pPr>
      <a:lvl6pPr marL="1982193" indent="-18250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6pPr>
      <a:lvl7pPr marL="2439256" indent="-18250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7pPr>
      <a:lvl8pPr marL="2896319" indent="-18250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8pPr>
      <a:lvl9pPr marL="3353382" indent="-18250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"/>
          <p:cNvSpPr>
            <a:spLocks noGrp="1" noChangeArrowheads="1"/>
          </p:cNvSpPr>
          <p:nvPr>
            <p:ph type="title"/>
          </p:nvPr>
        </p:nvSpPr>
        <p:spPr bwMode="auto">
          <a:xfrm>
            <a:off x="0" y="116633"/>
            <a:ext cx="9902825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938" y="693068"/>
            <a:ext cx="9648341" cy="1079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endParaRPr lang="ja-JP" altLang="en-US" dirty="0"/>
          </a:p>
        </p:txBody>
      </p:sp>
      <p:grpSp>
        <p:nvGrpSpPr>
          <p:cNvPr id="5" name="グループ化 4"/>
          <p:cNvGrpSpPr/>
          <p:nvPr/>
        </p:nvGrpSpPr>
        <p:grpSpPr>
          <a:xfrm>
            <a:off x="-2678840" y="3389313"/>
            <a:ext cx="2459836" cy="1514475"/>
            <a:chOff x="-2679700" y="3389313"/>
            <a:chExt cx="2460625" cy="1514475"/>
          </a:xfrm>
        </p:grpSpPr>
        <p:sp>
          <p:nvSpPr>
            <p:cNvPr id="1037" name="Rectangle 20"/>
            <p:cNvSpPr>
              <a:spLocks noChangeArrowheads="1"/>
            </p:cNvSpPr>
            <p:nvPr/>
          </p:nvSpPr>
          <p:spPr bwMode="auto">
            <a:xfrm>
              <a:off x="-2679700" y="3903286"/>
              <a:ext cx="2460625" cy="6405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000" tIns="180000" rIns="180000" bIns="180000" anchor="ctr">
              <a:spAutoFit/>
            </a:bodyPr>
            <a:lstStyle/>
            <a:p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1038" name="Rectangle 21"/>
            <p:cNvSpPr>
              <a:spLocks noChangeArrowheads="1"/>
            </p:cNvSpPr>
            <p:nvPr/>
          </p:nvSpPr>
          <p:spPr bwMode="auto">
            <a:xfrm>
              <a:off x="-581025" y="4586288"/>
              <a:ext cx="236538" cy="223837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8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1039" name="Rectangle 22"/>
            <p:cNvSpPr>
              <a:spLocks noChangeArrowheads="1"/>
            </p:cNvSpPr>
            <p:nvPr/>
          </p:nvSpPr>
          <p:spPr bwMode="auto">
            <a:xfrm>
              <a:off x="-2263775" y="4618038"/>
              <a:ext cx="1584325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Yellow</a:t>
              </a:r>
            </a:p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RGB= 255,255,153</a:t>
              </a:r>
            </a:p>
          </p:txBody>
        </p:sp>
        <p:grpSp>
          <p:nvGrpSpPr>
            <p:cNvPr id="4" name="グループ化 3"/>
            <p:cNvGrpSpPr/>
            <p:nvPr userDrawn="1"/>
          </p:nvGrpSpPr>
          <p:grpSpPr>
            <a:xfrm>
              <a:off x="-2263775" y="3709988"/>
              <a:ext cx="1919288" cy="300037"/>
              <a:chOff x="-2263775" y="3709988"/>
              <a:chExt cx="1919288" cy="300037"/>
            </a:xfrm>
          </p:grpSpPr>
          <p:sp>
            <p:nvSpPr>
              <p:cNvPr id="1045" name="Rectangle 24"/>
              <p:cNvSpPr>
                <a:spLocks noChangeArrowheads="1"/>
              </p:cNvSpPr>
              <p:nvPr/>
            </p:nvSpPr>
            <p:spPr bwMode="auto">
              <a:xfrm>
                <a:off x="-581025" y="3709988"/>
                <a:ext cx="236538" cy="223837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046" name="Rectangle 25"/>
              <p:cNvSpPr>
                <a:spLocks noChangeArrowheads="1"/>
              </p:cNvSpPr>
              <p:nvPr/>
            </p:nvSpPr>
            <p:spPr bwMode="auto">
              <a:xfrm>
                <a:off x="-2263775" y="3724275"/>
                <a:ext cx="1584325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US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Sky blue</a:t>
                </a:r>
                <a:endParaRPr kumimoji="0" lang="en-GB" altLang="ja-JP" sz="1100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endParaRP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RGB= </a:t>
                </a:r>
                <a:r>
                  <a:rPr kumimoji="0" lang="en-US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00</a:t>
                </a:r>
                <a:r>
                  <a:rPr kumimoji="0" lang="en-GB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0,17</a:t>
                </a:r>
                <a:r>
                  <a:rPr kumimoji="0" lang="en-US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6</a:t>
                </a:r>
                <a:r>
                  <a:rPr kumimoji="0" lang="en-GB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,240</a:t>
                </a:r>
              </a:p>
            </p:txBody>
          </p:sp>
        </p:grpSp>
        <p:grpSp>
          <p:nvGrpSpPr>
            <p:cNvPr id="1041" name="Group 26"/>
            <p:cNvGrpSpPr>
              <a:grpSpLocks/>
            </p:cNvGrpSpPr>
            <p:nvPr/>
          </p:nvGrpSpPr>
          <p:grpSpPr bwMode="auto">
            <a:xfrm>
              <a:off x="-2263775" y="4148138"/>
              <a:ext cx="1919288" cy="300037"/>
              <a:chOff x="-1379" y="4018"/>
              <a:chExt cx="1209" cy="189"/>
            </a:xfrm>
          </p:grpSpPr>
          <p:sp>
            <p:nvSpPr>
              <p:cNvPr id="1043" name="Rectangle 27"/>
              <p:cNvSpPr>
                <a:spLocks noChangeArrowheads="1"/>
              </p:cNvSpPr>
              <p:nvPr/>
            </p:nvSpPr>
            <p:spPr bwMode="auto">
              <a:xfrm>
                <a:off x="-319" y="4018"/>
                <a:ext cx="149" cy="14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8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044" name="Rectangle 28"/>
              <p:cNvSpPr>
                <a:spLocks noChangeArrowheads="1"/>
              </p:cNvSpPr>
              <p:nvPr/>
            </p:nvSpPr>
            <p:spPr bwMode="auto">
              <a:xfrm>
                <a:off x="-1379" y="4027"/>
                <a:ext cx="998" cy="1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Grey</a:t>
                </a: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RGB= 221,221,221</a:t>
                </a:r>
              </a:p>
            </p:txBody>
          </p:sp>
        </p:grpSp>
        <p:sp>
          <p:nvSpPr>
            <p:cNvPr id="1042" name="Rectangle 29"/>
            <p:cNvSpPr>
              <a:spLocks noChangeArrowheads="1"/>
            </p:cNvSpPr>
            <p:nvPr/>
          </p:nvSpPr>
          <p:spPr bwMode="auto">
            <a:xfrm>
              <a:off x="-2463800" y="3389313"/>
              <a:ext cx="2144713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US" altLang="ja-JP" sz="1200" b="1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MOEJ</a:t>
              </a:r>
              <a:r>
                <a:rPr kumimoji="0" lang="en-GB" altLang="ja-JP" sz="1200" b="1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 colour balance</a:t>
              </a:r>
            </a:p>
          </p:txBody>
        </p:sp>
      </p:grpSp>
      <p:cxnSp>
        <p:nvCxnSpPr>
          <p:cNvPr id="19" name="直線コネクタ 18"/>
          <p:cNvCxnSpPr/>
          <p:nvPr/>
        </p:nvCxnSpPr>
        <p:spPr bwMode="auto">
          <a:xfrm>
            <a:off x="125939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直線コネクタ 19"/>
          <p:cNvCxnSpPr/>
          <p:nvPr/>
        </p:nvCxnSpPr>
        <p:spPr bwMode="auto">
          <a:xfrm>
            <a:off x="272393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直線コネクタ 20"/>
          <p:cNvCxnSpPr/>
          <p:nvPr/>
        </p:nvCxnSpPr>
        <p:spPr bwMode="auto">
          <a:xfrm>
            <a:off x="1064872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直線コネクタ 21"/>
          <p:cNvCxnSpPr/>
          <p:nvPr/>
        </p:nvCxnSpPr>
        <p:spPr bwMode="auto">
          <a:xfrm>
            <a:off x="1279208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直線コネクタ 22"/>
          <p:cNvCxnSpPr/>
          <p:nvPr/>
        </p:nvCxnSpPr>
        <p:spPr bwMode="auto">
          <a:xfrm>
            <a:off x="4805067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直線コネクタ 23"/>
          <p:cNvCxnSpPr/>
          <p:nvPr/>
        </p:nvCxnSpPr>
        <p:spPr bwMode="auto">
          <a:xfrm>
            <a:off x="5095829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直線コネクタ 24"/>
          <p:cNvCxnSpPr/>
          <p:nvPr/>
        </p:nvCxnSpPr>
        <p:spPr bwMode="auto">
          <a:xfrm>
            <a:off x="6030567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直線コネクタ 25"/>
          <p:cNvCxnSpPr/>
          <p:nvPr/>
        </p:nvCxnSpPr>
        <p:spPr bwMode="auto">
          <a:xfrm>
            <a:off x="8622124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直線コネクタ 26"/>
          <p:cNvCxnSpPr/>
          <p:nvPr/>
        </p:nvCxnSpPr>
        <p:spPr bwMode="auto">
          <a:xfrm>
            <a:off x="9774279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直線コネクタ 27"/>
          <p:cNvCxnSpPr/>
          <p:nvPr/>
        </p:nvCxnSpPr>
        <p:spPr bwMode="auto">
          <a:xfrm>
            <a:off x="9988671" y="762000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直線コネクタ 29"/>
          <p:cNvCxnSpPr/>
          <p:nvPr/>
        </p:nvCxnSpPr>
        <p:spPr bwMode="auto">
          <a:xfrm>
            <a:off x="9988671" y="1265585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/>
        </p:nvCxnSpPr>
        <p:spPr bwMode="auto">
          <a:xfrm>
            <a:off x="9988671" y="1408460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直線コネクタ 32"/>
          <p:cNvCxnSpPr/>
          <p:nvPr/>
        </p:nvCxnSpPr>
        <p:spPr bwMode="auto">
          <a:xfrm>
            <a:off x="9988671" y="5445125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直線コネクタ 33"/>
          <p:cNvCxnSpPr/>
          <p:nvPr/>
        </p:nvCxnSpPr>
        <p:spPr bwMode="auto">
          <a:xfrm>
            <a:off x="9988671" y="6669088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テキスト ボックス 5"/>
          <p:cNvSpPr txBox="1"/>
          <p:nvPr/>
        </p:nvSpPr>
        <p:spPr>
          <a:xfrm>
            <a:off x="-278095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13.40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77517" y="-1437065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13.00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32318" y="-1437063"/>
            <a:ext cx="48747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10.80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224613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10.20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435378" y="-1437063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0.40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027675" y="-1437064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0.40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5959200" y="-1437064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3.00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8567075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10.20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9718834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13.40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10871177" y="554728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7.40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0871177" y="1022540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6.00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0871177" y="1421161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5.60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0871177" y="5445126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5.60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10871177" y="6669089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9.00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</p:spTree>
    <p:extLst>
      <p:ext uri="{BB962C8B-B14F-4D97-AF65-F5344CB8AC3E}">
        <p14:creationId xmlns:p14="http://schemas.microsoft.com/office/powerpoint/2010/main" val="1103695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39" r:id="rId1"/>
    <p:sldLayoutId id="2147484240" r:id="rId2"/>
    <p:sldLayoutId id="2147484241" r:id="rId3"/>
    <p:sldLayoutId id="2147484242" r:id="rId4"/>
    <p:sldLayoutId id="2147484244" r:id="rId5"/>
    <p:sldLayoutId id="2147484245" r:id="rId6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3199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5pPr>
      <a:lvl6pPr marL="457063"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6pPr>
      <a:lvl7pPr marL="914126"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7pPr>
      <a:lvl8pPr marL="1371189"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8pPr>
      <a:lvl9pPr marL="1828251"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9pPr>
    </p:titleStyle>
    <p:bodyStyle>
      <a:lvl1pPr marL="342797" indent="-342797" algn="l" rtl="0" eaLnBrk="1" fontAlgn="base" hangingPunct="1">
        <a:spcBef>
          <a:spcPct val="20000"/>
        </a:spcBef>
        <a:spcAft>
          <a:spcPct val="0"/>
        </a:spcAft>
        <a:defRPr kumimoji="1" sz="16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445954" indent="-17616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–"/>
        <a:defRPr kumimoji="1" sz="14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807796" indent="-18250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Times New Roman" pitchFamily="18" charset="0"/>
          <a:ea typeface="+mn-ea"/>
        </a:defRPr>
      </a:lvl3pPr>
      <a:lvl4pPr marL="1163289" indent="-17616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Arial" charset="0"/>
        <a:buChar char="»"/>
        <a:defRPr kumimoji="1" sz="1600">
          <a:solidFill>
            <a:schemeClr val="tx1"/>
          </a:solidFill>
          <a:latin typeface="Times New Roman" pitchFamily="18" charset="0"/>
          <a:ea typeface="+mn-ea"/>
        </a:defRPr>
      </a:lvl4pPr>
      <a:lvl5pPr marL="1525130" indent="-18250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5pPr>
      <a:lvl6pPr marL="1982193" indent="-18250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6pPr>
      <a:lvl7pPr marL="2439256" indent="-18250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7pPr>
      <a:lvl8pPr marL="2896319" indent="-18250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8pPr>
      <a:lvl9pPr marL="3353382" indent="-18250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142" y="274638"/>
            <a:ext cx="891254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142" y="1600205"/>
            <a:ext cx="891254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140" y="6356468"/>
            <a:ext cx="23106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1D1363-0C90-40CD-934D-2CE05D497372}" type="datetime1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3509" y="6356468"/>
            <a:ext cx="31358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2857" y="6520377"/>
            <a:ext cx="23106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7F8C46-7B0A-4529-A672-13C8389A2E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935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7" r:id="rId1"/>
    <p:sldLayoutId id="2147484318" r:id="rId2"/>
    <p:sldLayoutId id="2147484319" r:id="rId3"/>
    <p:sldLayoutId id="2147484320" r:id="rId4"/>
    <p:sldLayoutId id="2147484321" r:id="rId5"/>
    <p:sldLayoutId id="2147484322" r:id="rId6"/>
    <p:sldLayoutId id="2147484323" r:id="rId7"/>
    <p:sldLayoutId id="2147484324" r:id="rId8"/>
    <p:sldLayoutId id="2147484325" r:id="rId9"/>
    <p:sldLayoutId id="2147484326" r:id="rId10"/>
    <p:sldLayoutId id="2147484327" r:id="rId11"/>
    <p:sldLayoutId id="2147484328" r:id="rId12"/>
  </p:sldLayoutIdLst>
  <p:hf hdr="0" ftr="0" dt="0"/>
  <p:txStyles>
    <p:titleStyle>
      <a:lvl1pPr algn="ctr" defTabSz="914126" rtl="0" eaLnBrk="1" latinLnBrk="0" hangingPunct="1">
        <a:spcBef>
          <a:spcPct val="0"/>
        </a:spcBef>
        <a:buNone/>
        <a:defRPr kumimoji="1" sz="43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141" y="274638"/>
            <a:ext cx="891254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141" y="1600201"/>
            <a:ext cx="891254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141" y="6356351"/>
            <a:ext cx="23106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F36116-55F3-43B4-A1F4-02F6C47F58AD}" type="datetime1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3465" y="6356351"/>
            <a:ext cx="31358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7025" y="6356351"/>
            <a:ext cx="23106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5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4FE8E2-8D78-4DFF-B63A-4E97286C25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91336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0" r:id="rId1"/>
    <p:sldLayoutId id="2147484331" r:id="rId2"/>
    <p:sldLayoutId id="2147484332" r:id="rId3"/>
    <p:sldLayoutId id="2147484333" r:id="rId4"/>
    <p:sldLayoutId id="2147484334" r:id="rId5"/>
    <p:sldLayoutId id="2147484335" r:id="rId6"/>
    <p:sldLayoutId id="2147484336" r:id="rId7"/>
    <p:sldLayoutId id="2147484337" r:id="rId8"/>
    <p:sldLayoutId id="2147484338" r:id="rId9"/>
    <p:sldLayoutId id="2147484339" r:id="rId10"/>
    <p:sldLayoutId id="2147484340" r:id="rId11"/>
    <p:sldLayoutId id="2147484341" r:id="rId12"/>
    <p:sldLayoutId id="2147484342" r:id="rId13"/>
    <p:sldLayoutId id="2147484343" r:id="rId14"/>
  </p:sldLayoutIdLst>
  <p:hf hdr="0" ftr="0" dt="0"/>
  <p:txStyles>
    <p:titleStyle>
      <a:lvl1pPr algn="ctr" defTabSz="914126" rtl="0" eaLnBrk="1" latinLnBrk="0" hangingPunct="1">
        <a:spcBef>
          <a:spcPct val="0"/>
        </a:spcBef>
        <a:buNone/>
        <a:defRPr kumimoji="1" sz="43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141" y="274638"/>
            <a:ext cx="891254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141" y="1600201"/>
            <a:ext cx="891254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141" y="6356351"/>
            <a:ext cx="23106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653F16-26A7-4C2F-8751-19441F990EBF}" type="datetime1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3465" y="6356351"/>
            <a:ext cx="31358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7025" y="6356351"/>
            <a:ext cx="23106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599" b="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A64FE8E2-8D78-4DFF-B63A-4E97286C250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81858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57" r:id="rId1"/>
    <p:sldLayoutId id="2147484358" r:id="rId2"/>
    <p:sldLayoutId id="2147484359" r:id="rId3"/>
    <p:sldLayoutId id="2147484360" r:id="rId4"/>
    <p:sldLayoutId id="2147484361" r:id="rId5"/>
    <p:sldLayoutId id="2147484362" r:id="rId6"/>
    <p:sldLayoutId id="2147484363" r:id="rId7"/>
    <p:sldLayoutId id="2147484364" r:id="rId8"/>
    <p:sldLayoutId id="2147484365" r:id="rId9"/>
    <p:sldLayoutId id="2147484366" r:id="rId10"/>
    <p:sldLayoutId id="2147484367" r:id="rId11"/>
    <p:sldLayoutId id="2147484368" r:id="rId12"/>
    <p:sldLayoutId id="2147484369" r:id="rId13"/>
    <p:sldLayoutId id="2147484370" r:id="rId14"/>
    <p:sldLayoutId id="2147484372" r:id="rId15"/>
    <p:sldLayoutId id="2147484373" r:id="rId16"/>
  </p:sldLayoutIdLst>
  <p:hf hdr="0" ftr="0" dt="0"/>
  <p:txStyles>
    <p:titleStyle>
      <a:lvl1pPr algn="ctr" defTabSz="914126" rtl="0" eaLnBrk="1" latinLnBrk="0" hangingPunct="1">
        <a:spcBef>
          <a:spcPct val="0"/>
        </a:spcBef>
        <a:buNone/>
        <a:defRPr kumimoji="1" sz="43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142" y="274638"/>
            <a:ext cx="891254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142" y="1600205"/>
            <a:ext cx="891254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140" y="6356953"/>
            <a:ext cx="23106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A4C873-D482-411C-BDCF-41B1CC532E0F}" type="datetime1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/>
              <a:t>2018/5/15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3509" y="6356953"/>
            <a:ext cx="31358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7026" y="6356953"/>
            <a:ext cx="23106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4F08B2-1F9F-4BE2-83D8-BCD944CE9ECB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594995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1" r:id="rId1"/>
    <p:sldLayoutId id="2147484382" r:id="rId2"/>
    <p:sldLayoutId id="2147484383" r:id="rId3"/>
    <p:sldLayoutId id="2147484384" r:id="rId4"/>
    <p:sldLayoutId id="2147484385" r:id="rId5"/>
    <p:sldLayoutId id="2147484386" r:id="rId6"/>
    <p:sldLayoutId id="2147484387" r:id="rId7"/>
    <p:sldLayoutId id="2147484388" r:id="rId8"/>
    <p:sldLayoutId id="2147484389" r:id="rId9"/>
    <p:sldLayoutId id="2147484390" r:id="rId10"/>
    <p:sldLayoutId id="2147484391" r:id="rId11"/>
    <p:sldLayoutId id="2147484392" r:id="rId12"/>
    <p:sldLayoutId id="2147484394" r:id="rId13"/>
    <p:sldLayoutId id="2147484395" r:id="rId14"/>
    <p:sldLayoutId id="2147484396" r:id="rId15"/>
    <p:sldLayoutId id="2147484397" r:id="rId16"/>
    <p:sldLayoutId id="2147484420" r:id="rId17"/>
    <p:sldLayoutId id="2147484423" r:id="rId18"/>
    <p:sldLayoutId id="2147484427" r:id="rId19"/>
    <p:sldLayoutId id="2147484428" r:id="rId20"/>
    <p:sldLayoutId id="2147484430" r:id="rId21"/>
    <p:sldLayoutId id="2147484431" r:id="rId22"/>
    <p:sldLayoutId id="2147484467" r:id="rId23"/>
  </p:sldLayoutIdLst>
  <p:hf hdr="0" ftr="0" dt="0"/>
  <p:txStyles>
    <p:titleStyle>
      <a:lvl1pPr algn="ctr" defTabSz="914126" rtl="0" eaLnBrk="1" latinLnBrk="0" hangingPunct="1">
        <a:spcBef>
          <a:spcPct val="0"/>
        </a:spcBef>
        <a:buNone/>
        <a:defRPr kumimoji="1" sz="43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0819" y="365126"/>
            <a:ext cx="854118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0819" y="1825625"/>
            <a:ext cx="854118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0819" y="6356351"/>
            <a:ext cx="22281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539DC6-6C70-4DDC-95D8-48A9FF940842}" type="datetimeFigureOut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0311" y="6356351"/>
            <a:ext cx="3342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3870" y="6356351"/>
            <a:ext cx="22281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9980EB-A649-4D00-B99B-3DC3C65225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2290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70" r:id="rId1"/>
    <p:sldLayoutId id="2147484471" r:id="rId2"/>
    <p:sldLayoutId id="2147484472" r:id="rId3"/>
    <p:sldLayoutId id="2147484473" r:id="rId4"/>
    <p:sldLayoutId id="2147484474" r:id="rId5"/>
    <p:sldLayoutId id="2147484475" r:id="rId6"/>
    <p:sldLayoutId id="2147484476" r:id="rId7"/>
    <p:sldLayoutId id="2147484477" r:id="rId8"/>
    <p:sldLayoutId id="2147484478" r:id="rId9"/>
    <p:sldLayoutId id="2147484479" r:id="rId10"/>
    <p:sldLayoutId id="2147484480" r:id="rId11"/>
    <p:sldLayoutId id="2147484481" r:id="rId12"/>
  </p:sldLayoutIdLst>
  <p:hf hdr="0" ftr="0" dt="0"/>
  <p:txStyles>
    <p:titleStyle>
      <a:lvl1pPr algn="l" defTabSz="742676" rtl="0" eaLnBrk="1" latinLnBrk="0" hangingPunct="1">
        <a:lnSpc>
          <a:spcPct val="90000"/>
        </a:lnSpc>
        <a:spcBef>
          <a:spcPct val="0"/>
        </a:spcBef>
        <a:buNone/>
        <a:defRPr kumimoji="1" sz="357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5669" indent="-185669" algn="l" defTabSz="742676" rtl="0" eaLnBrk="1" latinLnBrk="0" hangingPunct="1">
        <a:lnSpc>
          <a:spcPct val="90000"/>
        </a:lnSpc>
        <a:spcBef>
          <a:spcPts val="812"/>
        </a:spcBef>
        <a:buFont typeface="Arial" panose="020B0604020202020204" pitchFamily="34" charset="0"/>
        <a:buChar char="•"/>
        <a:defRPr kumimoji="1" sz="2274" kern="1200">
          <a:solidFill>
            <a:schemeClr val="tx1"/>
          </a:solidFill>
          <a:latin typeface="+mn-lt"/>
          <a:ea typeface="+mn-ea"/>
          <a:cs typeface="+mn-cs"/>
        </a:defRPr>
      </a:lvl1pPr>
      <a:lvl2pPr marL="557007" indent="-185669" algn="l" defTabSz="742676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49" kern="1200">
          <a:solidFill>
            <a:schemeClr val="tx1"/>
          </a:solidFill>
          <a:latin typeface="+mn-lt"/>
          <a:ea typeface="+mn-ea"/>
          <a:cs typeface="+mn-cs"/>
        </a:defRPr>
      </a:lvl2pPr>
      <a:lvl3pPr marL="928345" indent="-185669" algn="l" defTabSz="742676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4" kern="1200">
          <a:solidFill>
            <a:schemeClr val="tx1"/>
          </a:solidFill>
          <a:latin typeface="+mn-lt"/>
          <a:ea typeface="+mn-ea"/>
          <a:cs typeface="+mn-cs"/>
        </a:defRPr>
      </a:lvl3pPr>
      <a:lvl4pPr marL="1299682" indent="-185669" algn="l" defTabSz="742676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4pPr>
      <a:lvl5pPr marL="1671020" indent="-185669" algn="l" defTabSz="742676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5pPr>
      <a:lvl6pPr marL="2042358" indent="-185669" algn="l" defTabSz="742676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6pPr>
      <a:lvl7pPr marL="2413696" indent="-185669" algn="l" defTabSz="742676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7pPr>
      <a:lvl8pPr marL="2785034" indent="-185669" algn="l" defTabSz="742676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8pPr>
      <a:lvl9pPr marL="3156372" indent="-185669" algn="l" defTabSz="742676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676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1pPr>
      <a:lvl2pPr marL="371338" algn="l" defTabSz="742676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2pPr>
      <a:lvl3pPr marL="742676" algn="l" defTabSz="742676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3pPr>
      <a:lvl4pPr marL="1114014" algn="l" defTabSz="742676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4pPr>
      <a:lvl5pPr marL="1485351" algn="l" defTabSz="742676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5pPr>
      <a:lvl6pPr marL="1856689" algn="l" defTabSz="742676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6pPr>
      <a:lvl7pPr marL="2228027" algn="l" defTabSz="742676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7pPr>
      <a:lvl8pPr marL="2599365" algn="l" defTabSz="742676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8pPr>
      <a:lvl9pPr marL="2970703" algn="l" defTabSz="742676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95154" y="274638"/>
            <a:ext cx="891254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4099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95154" y="1600215"/>
            <a:ext cx="891254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146" y="6356706"/>
            <a:ext cx="23106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defRPr>
            </a:lvl1pPr>
          </a:lstStyle>
          <a:p>
            <a:pPr>
              <a:defRPr/>
            </a:pPr>
            <a:fld id="{E4095C6B-6E55-4A68-A5C2-751E94ACC1EA}" type="datetime1">
              <a:rPr lang="ja-JP" altLang="en-US" smtClean="0"/>
              <a:t>2018/5/15</a:t>
            </a:fld>
            <a:endParaRPr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3482" y="6356706"/>
            <a:ext cx="31358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38614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  <p:sldLayoutId id="2147484106" r:id="rId5"/>
    <p:sldLayoutId id="2147484107" r:id="rId6"/>
    <p:sldLayoutId id="2147484108" r:id="rId7"/>
    <p:sldLayoutId id="2147484109" r:id="rId8"/>
    <p:sldLayoutId id="2147484110" r:id="rId9"/>
    <p:sldLayoutId id="2147484111" r:id="rId10"/>
    <p:sldLayoutId id="2147484112" r:id="rId11"/>
    <p:sldLayoutId id="2147484113" r:id="rId12"/>
    <p:sldLayoutId id="2147484114" r:id="rId13"/>
    <p:sldLayoutId id="2147484115" r:id="rId14"/>
    <p:sldLayoutId id="2147484116" r:id="rId15"/>
    <p:sldLayoutId id="2147484117" r:id="rId16"/>
    <p:sldLayoutId id="2147484118" r:id="rId17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399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063" algn="ctr" rtl="0" fontAlgn="base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126" algn="ctr" rtl="0" fontAlgn="base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189" algn="ctr" rtl="0" fontAlgn="base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251" algn="ctr" rtl="0" fontAlgn="base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797" indent="-34279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9974" y="549338"/>
            <a:ext cx="9502903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9974" y="1052513"/>
            <a:ext cx="950290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endParaRPr lang="ja-JP" altLang="en-US"/>
          </a:p>
        </p:txBody>
      </p:sp>
      <p:pic>
        <p:nvPicPr>
          <p:cNvPr id="1030" name="Picture 14" descr="日本総研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7953" y="150813"/>
            <a:ext cx="1661579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Rectangle 17"/>
          <p:cNvSpPr>
            <a:spLocks noChangeArrowheads="1"/>
          </p:cNvSpPr>
          <p:nvPr/>
        </p:nvSpPr>
        <p:spPr bwMode="auto">
          <a:xfrm>
            <a:off x="199961" y="188913"/>
            <a:ext cx="7661993" cy="360362"/>
          </a:xfrm>
          <a:prstGeom prst="rect">
            <a:avLst/>
          </a:prstGeom>
          <a:solidFill>
            <a:srgbClr val="0075BF"/>
          </a:solidFill>
          <a:ln w="9525">
            <a:solidFill>
              <a:srgbClr val="0075B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ja-JP" sz="1200" dirty="0">
              <a:solidFill>
                <a:srgbClr val="000000"/>
              </a:solidFill>
              <a:latin typeface="Segoe UI" panose="020B0502040204020203" pitchFamily="34" charset="0"/>
              <a:ea typeface="HGPｺﾞｼｯｸE" pitchFamily="50" charset="-128"/>
            </a:endParaRPr>
          </a:p>
        </p:txBody>
      </p:sp>
      <p:sp>
        <p:nvSpPr>
          <p:cNvPr id="1034" name="Rectangle 18"/>
          <p:cNvSpPr>
            <a:spLocks noChangeArrowheads="1"/>
          </p:cNvSpPr>
          <p:nvPr/>
        </p:nvSpPr>
        <p:spPr bwMode="auto">
          <a:xfrm>
            <a:off x="199961" y="404816"/>
            <a:ext cx="7661993" cy="7143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en-US" sz="1400">
              <a:solidFill>
                <a:srgbClr val="000000"/>
              </a:solidFill>
              <a:latin typeface="Arial" charset="0"/>
              <a:ea typeface="HGPｺﾞｼｯｸM" pitchFamily="50" charset="-128"/>
            </a:endParaRPr>
          </a:p>
        </p:txBody>
      </p:sp>
      <p:grpSp>
        <p:nvGrpSpPr>
          <p:cNvPr id="1035" name="Group 19"/>
          <p:cNvGrpSpPr>
            <a:grpSpLocks/>
          </p:cNvGrpSpPr>
          <p:nvPr/>
        </p:nvGrpSpPr>
        <p:grpSpPr bwMode="auto">
          <a:xfrm>
            <a:off x="-2678828" y="3389315"/>
            <a:ext cx="2459836" cy="1514475"/>
            <a:chOff x="-1643" y="2903"/>
            <a:chExt cx="1550" cy="954"/>
          </a:xfrm>
        </p:grpSpPr>
        <p:sp>
          <p:nvSpPr>
            <p:cNvPr id="1037" name="Rectangle 20"/>
            <p:cNvSpPr>
              <a:spLocks noChangeArrowheads="1"/>
            </p:cNvSpPr>
            <p:nvPr/>
          </p:nvSpPr>
          <p:spPr bwMode="auto">
            <a:xfrm>
              <a:off x="-1643" y="3246"/>
              <a:ext cx="1550" cy="3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000" tIns="180000" rIns="180000" bIns="180000" anchor="ctr">
              <a:spAutoFit/>
            </a:bodyPr>
            <a:lstStyle/>
            <a:p>
              <a:pPr algn="ctr"/>
              <a:endParaRPr lang="ja-JP" altLang="en-US" sz="1400">
                <a:solidFill>
                  <a:srgbClr val="000000"/>
                </a:solidFill>
                <a:latin typeface="Arial" charset="0"/>
                <a:ea typeface="HGPｺﾞｼｯｸM" pitchFamily="50" charset="-128"/>
              </a:endParaRPr>
            </a:p>
          </p:txBody>
        </p:sp>
        <p:sp>
          <p:nvSpPr>
            <p:cNvPr id="1038" name="Rectangle 21"/>
            <p:cNvSpPr>
              <a:spLocks noChangeArrowheads="1"/>
            </p:cNvSpPr>
            <p:nvPr/>
          </p:nvSpPr>
          <p:spPr bwMode="auto">
            <a:xfrm>
              <a:off x="-321" y="3657"/>
              <a:ext cx="149" cy="141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8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ja-JP" altLang="en-US" sz="1400">
                <a:solidFill>
                  <a:srgbClr val="000000"/>
                </a:solidFill>
                <a:latin typeface="Arial" charset="0"/>
                <a:ea typeface="HGPｺﾞｼｯｸM" pitchFamily="50" charset="-128"/>
              </a:endParaRPr>
            </a:p>
          </p:txBody>
        </p:sp>
        <p:sp>
          <p:nvSpPr>
            <p:cNvPr id="1039" name="Rectangle 22"/>
            <p:cNvSpPr>
              <a:spLocks noChangeArrowheads="1"/>
            </p:cNvSpPr>
            <p:nvPr/>
          </p:nvSpPr>
          <p:spPr bwMode="auto">
            <a:xfrm>
              <a:off x="-1381" y="3677"/>
              <a:ext cx="998" cy="1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 dirty="0">
                  <a:solidFill>
                    <a:srgbClr val="000000"/>
                  </a:solidFill>
                  <a:latin typeface="Segoe UI" panose="020B0502040204020203" pitchFamily="34" charset="0"/>
                  <a:ea typeface="HGPｺﾞｼｯｸE" pitchFamily="50" charset="-128"/>
                </a:rPr>
                <a:t>Yellow</a:t>
              </a:r>
            </a:p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 dirty="0">
                  <a:solidFill>
                    <a:srgbClr val="000000"/>
                  </a:solidFill>
                  <a:latin typeface="Segoe UI" panose="020B0502040204020203" pitchFamily="34" charset="0"/>
                  <a:ea typeface="HGPｺﾞｼｯｸE" pitchFamily="50" charset="-128"/>
                </a:rPr>
                <a:t>RGB= 255,255,153</a:t>
              </a:r>
            </a:p>
          </p:txBody>
        </p:sp>
        <p:grpSp>
          <p:nvGrpSpPr>
            <p:cNvPr id="1040" name="Group 23"/>
            <p:cNvGrpSpPr>
              <a:grpSpLocks/>
            </p:cNvGrpSpPr>
            <p:nvPr/>
          </p:nvGrpSpPr>
          <p:grpSpPr bwMode="auto">
            <a:xfrm>
              <a:off x="-1381" y="3105"/>
              <a:ext cx="1209" cy="189"/>
              <a:chOff x="-1379" y="3713"/>
              <a:chExt cx="1209" cy="189"/>
            </a:xfrm>
          </p:grpSpPr>
          <p:sp>
            <p:nvSpPr>
              <p:cNvPr id="1045" name="Rectangle 24"/>
              <p:cNvSpPr>
                <a:spLocks noChangeArrowheads="1"/>
              </p:cNvSpPr>
              <p:nvPr/>
            </p:nvSpPr>
            <p:spPr bwMode="auto">
              <a:xfrm>
                <a:off x="-319" y="3713"/>
                <a:ext cx="149" cy="141"/>
              </a:xfrm>
              <a:prstGeom prst="rect">
                <a:avLst/>
              </a:prstGeom>
              <a:solidFill>
                <a:srgbClr val="0075B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8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ja-JP" altLang="en-US" sz="1400">
                  <a:solidFill>
                    <a:srgbClr val="000000"/>
                  </a:solidFill>
                  <a:latin typeface="Arial" charset="0"/>
                  <a:ea typeface="HGPｺﾞｼｯｸM" pitchFamily="50" charset="-128"/>
                </a:endParaRPr>
              </a:p>
            </p:txBody>
          </p:sp>
          <p:sp>
            <p:nvSpPr>
              <p:cNvPr id="1046" name="Rectangle 25"/>
              <p:cNvSpPr>
                <a:spLocks noChangeArrowheads="1"/>
              </p:cNvSpPr>
              <p:nvPr/>
            </p:nvSpPr>
            <p:spPr bwMode="auto">
              <a:xfrm>
                <a:off x="-1379" y="3722"/>
                <a:ext cx="998" cy="1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 dirty="0">
                    <a:solidFill>
                      <a:srgbClr val="000000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Blue(corporate </a:t>
                </a:r>
                <a:r>
                  <a:rPr kumimoji="0" lang="en-GB" altLang="ja-JP" sz="1100" dirty="0" err="1">
                    <a:solidFill>
                      <a:srgbClr val="000000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color</a:t>
                </a:r>
                <a:r>
                  <a:rPr kumimoji="0" lang="en-GB" altLang="ja-JP" sz="1100" dirty="0">
                    <a:solidFill>
                      <a:srgbClr val="000000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)</a:t>
                </a: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 dirty="0">
                    <a:solidFill>
                      <a:srgbClr val="000000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RGB= 0,117,191</a:t>
                </a:r>
              </a:p>
            </p:txBody>
          </p:sp>
        </p:grpSp>
        <p:grpSp>
          <p:nvGrpSpPr>
            <p:cNvPr id="1041" name="Group 26"/>
            <p:cNvGrpSpPr>
              <a:grpSpLocks/>
            </p:cNvGrpSpPr>
            <p:nvPr/>
          </p:nvGrpSpPr>
          <p:grpSpPr bwMode="auto">
            <a:xfrm>
              <a:off x="-1381" y="3381"/>
              <a:ext cx="1209" cy="189"/>
              <a:chOff x="-1379" y="4018"/>
              <a:chExt cx="1209" cy="189"/>
            </a:xfrm>
          </p:grpSpPr>
          <p:sp>
            <p:nvSpPr>
              <p:cNvPr id="1043" name="Rectangle 27"/>
              <p:cNvSpPr>
                <a:spLocks noChangeArrowheads="1"/>
              </p:cNvSpPr>
              <p:nvPr/>
            </p:nvSpPr>
            <p:spPr bwMode="auto">
              <a:xfrm>
                <a:off x="-319" y="4018"/>
                <a:ext cx="149" cy="14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8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ja-JP" altLang="en-US" sz="1400">
                  <a:solidFill>
                    <a:srgbClr val="000000"/>
                  </a:solidFill>
                  <a:latin typeface="Arial" charset="0"/>
                  <a:ea typeface="HGPｺﾞｼｯｸM" pitchFamily="50" charset="-128"/>
                </a:endParaRPr>
              </a:p>
            </p:txBody>
          </p:sp>
          <p:sp>
            <p:nvSpPr>
              <p:cNvPr id="1044" name="Rectangle 28"/>
              <p:cNvSpPr>
                <a:spLocks noChangeArrowheads="1"/>
              </p:cNvSpPr>
              <p:nvPr/>
            </p:nvSpPr>
            <p:spPr bwMode="auto">
              <a:xfrm>
                <a:off x="-1379" y="4027"/>
                <a:ext cx="998" cy="1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 dirty="0">
                    <a:solidFill>
                      <a:srgbClr val="000000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Grey</a:t>
                </a: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 dirty="0">
                    <a:solidFill>
                      <a:srgbClr val="000000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RGB= 221,221,221</a:t>
                </a:r>
              </a:p>
            </p:txBody>
          </p:sp>
        </p:grpSp>
        <p:sp>
          <p:nvSpPr>
            <p:cNvPr id="1042" name="Rectangle 29"/>
            <p:cNvSpPr>
              <a:spLocks noChangeArrowheads="1"/>
            </p:cNvSpPr>
            <p:nvPr/>
          </p:nvSpPr>
          <p:spPr bwMode="auto">
            <a:xfrm>
              <a:off x="-1507" y="2903"/>
              <a:ext cx="1351" cy="1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200" b="1" dirty="0">
                  <a:solidFill>
                    <a:srgbClr val="000000"/>
                  </a:solidFill>
                  <a:latin typeface="Segoe UI" panose="020B0502040204020203" pitchFamily="34" charset="0"/>
                  <a:ea typeface="HGPｺﾞｼｯｸE" pitchFamily="50" charset="-128"/>
                </a:rPr>
                <a:t>JRI  colour balance</a:t>
              </a:r>
            </a:p>
          </p:txBody>
        </p:sp>
      </p:grpSp>
      <p:sp>
        <p:nvSpPr>
          <p:cNvPr id="1036" name="Line 38"/>
          <p:cNvSpPr>
            <a:spLocks noChangeShapeType="1"/>
          </p:cNvSpPr>
          <p:nvPr/>
        </p:nvSpPr>
        <p:spPr bwMode="auto">
          <a:xfrm>
            <a:off x="199974" y="981075"/>
            <a:ext cx="9502903" cy="0"/>
          </a:xfrm>
          <a:prstGeom prst="line">
            <a:avLst/>
          </a:prstGeom>
          <a:noFill/>
          <a:ln w="9525">
            <a:solidFill>
              <a:srgbClr val="0075B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ja-JP" altLang="en-US" sz="1400">
              <a:solidFill>
                <a:srgbClr val="000000"/>
              </a:solidFill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96899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46" r:id="rId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kumimoji="1" sz="1600">
          <a:solidFill>
            <a:schemeClr val="tx1"/>
          </a:solidFill>
          <a:latin typeface="+mn-lt"/>
          <a:ea typeface="+mn-ea"/>
          <a:cs typeface="+mn-cs"/>
        </a:defRPr>
      </a:lvl1pPr>
      <a:lvl2pPr marL="446088" indent="-17621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–"/>
        <a:defRPr kumimoji="1" sz="1400">
          <a:solidFill>
            <a:schemeClr val="tx1"/>
          </a:solidFill>
          <a:latin typeface="Arial" charset="0"/>
          <a:ea typeface="+mn-ea"/>
        </a:defRPr>
      </a:lvl2pPr>
      <a:lvl3pPr marL="80803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Times New Roman" pitchFamily="18" charset="0"/>
          <a:ea typeface="+mn-ea"/>
        </a:defRPr>
      </a:lvl3pPr>
      <a:lvl4pPr marL="1163638" indent="-17621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Arial" charset="0"/>
        <a:buChar char="»"/>
        <a:defRPr kumimoji="1" sz="1600">
          <a:solidFill>
            <a:schemeClr val="tx1"/>
          </a:solidFill>
          <a:latin typeface="Times New Roman" pitchFamily="18" charset="0"/>
          <a:ea typeface="+mn-ea"/>
        </a:defRPr>
      </a:lvl4pPr>
      <a:lvl5pPr marL="15255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5pPr>
      <a:lvl6pPr marL="19827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6pPr>
      <a:lvl7pPr marL="24399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7pPr>
      <a:lvl8pPr marL="28971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8pPr>
      <a:lvl9pPr marL="33543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"/>
          <p:cNvSpPr>
            <a:spLocks noGrp="1" noChangeArrowheads="1"/>
          </p:cNvSpPr>
          <p:nvPr>
            <p:ph type="title"/>
          </p:nvPr>
        </p:nvSpPr>
        <p:spPr bwMode="auto">
          <a:xfrm>
            <a:off x="13" y="116634"/>
            <a:ext cx="9902825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938" y="693068"/>
            <a:ext cx="9648341" cy="1079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endParaRPr lang="ja-JP" altLang="en-US" dirty="0"/>
          </a:p>
        </p:txBody>
      </p:sp>
      <p:grpSp>
        <p:nvGrpSpPr>
          <p:cNvPr id="5" name="グループ化 4"/>
          <p:cNvGrpSpPr/>
          <p:nvPr/>
        </p:nvGrpSpPr>
        <p:grpSpPr>
          <a:xfrm>
            <a:off x="-2678827" y="3389315"/>
            <a:ext cx="2459836" cy="1514475"/>
            <a:chOff x="-2679700" y="3389313"/>
            <a:chExt cx="2460625" cy="1514475"/>
          </a:xfrm>
        </p:grpSpPr>
        <p:sp>
          <p:nvSpPr>
            <p:cNvPr id="1037" name="Rectangle 20"/>
            <p:cNvSpPr>
              <a:spLocks noChangeArrowheads="1"/>
            </p:cNvSpPr>
            <p:nvPr/>
          </p:nvSpPr>
          <p:spPr bwMode="auto">
            <a:xfrm>
              <a:off x="-2679700" y="3934064"/>
              <a:ext cx="2460625" cy="57895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000" tIns="180000" rIns="180000" bIns="180000" anchor="ctr">
              <a:spAutoFit/>
            </a:bodyPr>
            <a:lstStyle/>
            <a:p>
              <a:pPr algn="ctr"/>
              <a:endParaRPr lang="ja-JP" altLang="en-US" sz="1400">
                <a:solidFill>
                  <a:prstClr val="black"/>
                </a:solidFill>
                <a:latin typeface="Arial" charset="0"/>
                <a:ea typeface="HGPｺﾞｼｯｸM" pitchFamily="50" charset="-128"/>
              </a:endParaRPr>
            </a:p>
          </p:txBody>
        </p:sp>
        <p:sp>
          <p:nvSpPr>
            <p:cNvPr id="1038" name="Rectangle 21"/>
            <p:cNvSpPr>
              <a:spLocks noChangeArrowheads="1"/>
            </p:cNvSpPr>
            <p:nvPr/>
          </p:nvSpPr>
          <p:spPr bwMode="auto">
            <a:xfrm>
              <a:off x="-581025" y="4586288"/>
              <a:ext cx="236538" cy="223837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8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ja-JP" altLang="en-US" sz="1400">
                <a:solidFill>
                  <a:prstClr val="black"/>
                </a:solidFill>
                <a:latin typeface="Arial" charset="0"/>
                <a:ea typeface="HGPｺﾞｼｯｸM" pitchFamily="50" charset="-128"/>
              </a:endParaRPr>
            </a:p>
          </p:txBody>
        </p:sp>
        <p:sp>
          <p:nvSpPr>
            <p:cNvPr id="1039" name="Rectangle 22"/>
            <p:cNvSpPr>
              <a:spLocks noChangeArrowheads="1"/>
            </p:cNvSpPr>
            <p:nvPr/>
          </p:nvSpPr>
          <p:spPr bwMode="auto">
            <a:xfrm>
              <a:off x="-2263775" y="4618038"/>
              <a:ext cx="1584325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Yellow</a:t>
              </a:r>
            </a:p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RGB= 255,255,153</a:t>
              </a:r>
            </a:p>
          </p:txBody>
        </p:sp>
        <p:grpSp>
          <p:nvGrpSpPr>
            <p:cNvPr id="4" name="グループ化 3"/>
            <p:cNvGrpSpPr/>
            <p:nvPr userDrawn="1"/>
          </p:nvGrpSpPr>
          <p:grpSpPr>
            <a:xfrm>
              <a:off x="-2263775" y="3709988"/>
              <a:ext cx="1919288" cy="300037"/>
              <a:chOff x="-2263775" y="3709988"/>
              <a:chExt cx="1919288" cy="300037"/>
            </a:xfrm>
          </p:grpSpPr>
          <p:sp>
            <p:nvSpPr>
              <p:cNvPr id="1045" name="Rectangle 24"/>
              <p:cNvSpPr>
                <a:spLocks noChangeArrowheads="1"/>
              </p:cNvSpPr>
              <p:nvPr/>
            </p:nvSpPr>
            <p:spPr bwMode="auto">
              <a:xfrm>
                <a:off x="-581025" y="3709988"/>
                <a:ext cx="236538" cy="223837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pPr algn="ctr"/>
                <a:endParaRPr lang="ja-JP" altLang="en-US" sz="1400">
                  <a:solidFill>
                    <a:prstClr val="black"/>
                  </a:solidFill>
                  <a:latin typeface="Arial" charset="0"/>
                  <a:ea typeface="HGPｺﾞｼｯｸM" pitchFamily="50" charset="-128"/>
                </a:endParaRPr>
              </a:p>
            </p:txBody>
          </p:sp>
          <p:sp>
            <p:nvSpPr>
              <p:cNvPr id="1046" name="Rectangle 25"/>
              <p:cNvSpPr>
                <a:spLocks noChangeArrowheads="1"/>
              </p:cNvSpPr>
              <p:nvPr/>
            </p:nvSpPr>
            <p:spPr bwMode="auto">
              <a:xfrm>
                <a:off x="-2263775" y="3724275"/>
                <a:ext cx="1584325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US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Sky blue</a:t>
                </a:r>
                <a:endParaRPr kumimoji="0" lang="en-GB" altLang="ja-JP" sz="1100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endParaRP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RGB= </a:t>
                </a:r>
                <a:r>
                  <a:rPr kumimoji="0" lang="en-US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00</a:t>
                </a:r>
                <a:r>
                  <a:rPr kumimoji="0" lang="en-GB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0,17</a:t>
                </a:r>
                <a:r>
                  <a:rPr kumimoji="0" lang="en-US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6</a:t>
                </a:r>
                <a:r>
                  <a:rPr kumimoji="0" lang="en-GB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,240</a:t>
                </a:r>
              </a:p>
            </p:txBody>
          </p:sp>
        </p:grpSp>
        <p:grpSp>
          <p:nvGrpSpPr>
            <p:cNvPr id="1041" name="Group 26"/>
            <p:cNvGrpSpPr>
              <a:grpSpLocks/>
            </p:cNvGrpSpPr>
            <p:nvPr/>
          </p:nvGrpSpPr>
          <p:grpSpPr bwMode="auto">
            <a:xfrm>
              <a:off x="-2263775" y="4148138"/>
              <a:ext cx="1919288" cy="300037"/>
              <a:chOff x="-1379" y="4018"/>
              <a:chExt cx="1209" cy="189"/>
            </a:xfrm>
          </p:grpSpPr>
          <p:sp>
            <p:nvSpPr>
              <p:cNvPr id="1043" name="Rectangle 27"/>
              <p:cNvSpPr>
                <a:spLocks noChangeArrowheads="1"/>
              </p:cNvSpPr>
              <p:nvPr/>
            </p:nvSpPr>
            <p:spPr bwMode="auto">
              <a:xfrm>
                <a:off x="-319" y="4018"/>
                <a:ext cx="149" cy="14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8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ja-JP" altLang="en-US" sz="1400">
                  <a:solidFill>
                    <a:prstClr val="black"/>
                  </a:solidFill>
                  <a:latin typeface="Arial" charset="0"/>
                  <a:ea typeface="HGPｺﾞｼｯｸM" pitchFamily="50" charset="-128"/>
                </a:endParaRPr>
              </a:p>
            </p:txBody>
          </p:sp>
          <p:sp>
            <p:nvSpPr>
              <p:cNvPr id="1044" name="Rectangle 28"/>
              <p:cNvSpPr>
                <a:spLocks noChangeArrowheads="1"/>
              </p:cNvSpPr>
              <p:nvPr/>
            </p:nvSpPr>
            <p:spPr bwMode="auto">
              <a:xfrm>
                <a:off x="-1379" y="4027"/>
                <a:ext cx="998" cy="1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Grey</a:t>
                </a: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RGB= 221,221,221</a:t>
                </a:r>
              </a:p>
            </p:txBody>
          </p:sp>
        </p:grpSp>
        <p:sp>
          <p:nvSpPr>
            <p:cNvPr id="1042" name="Rectangle 29"/>
            <p:cNvSpPr>
              <a:spLocks noChangeArrowheads="1"/>
            </p:cNvSpPr>
            <p:nvPr/>
          </p:nvSpPr>
          <p:spPr bwMode="auto">
            <a:xfrm>
              <a:off x="-2463800" y="3389313"/>
              <a:ext cx="2144713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US" altLang="ja-JP" sz="1200" b="1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MOEJ</a:t>
              </a:r>
              <a:r>
                <a:rPr kumimoji="0" lang="en-GB" altLang="ja-JP" sz="1200" b="1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 colour balance</a:t>
              </a:r>
            </a:p>
          </p:txBody>
        </p:sp>
      </p:grpSp>
      <p:cxnSp>
        <p:nvCxnSpPr>
          <p:cNvPr id="19" name="直線コネクタ 18"/>
          <p:cNvCxnSpPr/>
          <p:nvPr/>
        </p:nvCxnSpPr>
        <p:spPr bwMode="auto">
          <a:xfrm>
            <a:off x="125939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直線コネクタ 19"/>
          <p:cNvCxnSpPr/>
          <p:nvPr/>
        </p:nvCxnSpPr>
        <p:spPr bwMode="auto">
          <a:xfrm>
            <a:off x="272393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直線コネクタ 20"/>
          <p:cNvCxnSpPr/>
          <p:nvPr/>
        </p:nvCxnSpPr>
        <p:spPr bwMode="auto">
          <a:xfrm>
            <a:off x="1064872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直線コネクタ 21"/>
          <p:cNvCxnSpPr/>
          <p:nvPr/>
        </p:nvCxnSpPr>
        <p:spPr bwMode="auto">
          <a:xfrm>
            <a:off x="1279208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直線コネクタ 22"/>
          <p:cNvCxnSpPr/>
          <p:nvPr/>
        </p:nvCxnSpPr>
        <p:spPr bwMode="auto">
          <a:xfrm>
            <a:off x="4805067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直線コネクタ 23"/>
          <p:cNvCxnSpPr/>
          <p:nvPr/>
        </p:nvCxnSpPr>
        <p:spPr bwMode="auto">
          <a:xfrm>
            <a:off x="5095829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直線コネクタ 24"/>
          <p:cNvCxnSpPr/>
          <p:nvPr/>
        </p:nvCxnSpPr>
        <p:spPr bwMode="auto">
          <a:xfrm>
            <a:off x="6030567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直線コネクタ 25"/>
          <p:cNvCxnSpPr/>
          <p:nvPr/>
        </p:nvCxnSpPr>
        <p:spPr bwMode="auto">
          <a:xfrm>
            <a:off x="8622124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直線コネクタ 26"/>
          <p:cNvCxnSpPr/>
          <p:nvPr/>
        </p:nvCxnSpPr>
        <p:spPr bwMode="auto">
          <a:xfrm>
            <a:off x="9774279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直線コネクタ 27"/>
          <p:cNvCxnSpPr/>
          <p:nvPr/>
        </p:nvCxnSpPr>
        <p:spPr bwMode="auto">
          <a:xfrm>
            <a:off x="9988671" y="762000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直線コネクタ 29"/>
          <p:cNvCxnSpPr/>
          <p:nvPr/>
        </p:nvCxnSpPr>
        <p:spPr bwMode="auto">
          <a:xfrm>
            <a:off x="9988671" y="1265585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/>
        </p:nvCxnSpPr>
        <p:spPr bwMode="auto">
          <a:xfrm>
            <a:off x="9988671" y="1408460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直線コネクタ 32"/>
          <p:cNvCxnSpPr/>
          <p:nvPr/>
        </p:nvCxnSpPr>
        <p:spPr bwMode="auto">
          <a:xfrm>
            <a:off x="9988671" y="5445125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直線コネクタ 33"/>
          <p:cNvCxnSpPr/>
          <p:nvPr/>
        </p:nvCxnSpPr>
        <p:spPr bwMode="auto">
          <a:xfrm>
            <a:off x="9988671" y="6669088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テキスト ボックス 5"/>
          <p:cNvSpPr txBox="1"/>
          <p:nvPr/>
        </p:nvSpPr>
        <p:spPr>
          <a:xfrm>
            <a:off x="-278095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13.40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77517" y="-1437065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13.00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32331" y="-1437063"/>
            <a:ext cx="48747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10.80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224613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10.20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435378" y="-1437063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0.40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027675" y="-1437064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0.40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5959200" y="-1437064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3.00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8567075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10.20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9718834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13.40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10871177" y="554754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7.40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0871177" y="1022541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6.00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0871177" y="1421187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5.60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0871177" y="5445152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5.60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10871177" y="6669115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9.00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</p:spTree>
    <p:extLst>
      <p:ext uri="{BB962C8B-B14F-4D97-AF65-F5344CB8AC3E}">
        <p14:creationId xmlns:p14="http://schemas.microsoft.com/office/powerpoint/2010/main" val="3321139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62" r:id="rId1"/>
    <p:sldLayoutId id="2147484163" r:id="rId2"/>
    <p:sldLayoutId id="2147484164" r:id="rId3"/>
    <p:sldLayoutId id="2147484165" r:id="rId4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kumimoji="1" sz="16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446088" indent="-17621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–"/>
        <a:defRPr kumimoji="1" sz="14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80803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Times New Roman" pitchFamily="18" charset="0"/>
          <a:ea typeface="+mn-ea"/>
        </a:defRPr>
      </a:lvl3pPr>
      <a:lvl4pPr marL="1163638" indent="-17621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Arial" charset="0"/>
        <a:buChar char="»"/>
        <a:defRPr kumimoji="1" sz="1600">
          <a:solidFill>
            <a:schemeClr val="tx1"/>
          </a:solidFill>
          <a:latin typeface="Times New Roman" pitchFamily="18" charset="0"/>
          <a:ea typeface="+mn-ea"/>
        </a:defRPr>
      </a:lvl4pPr>
      <a:lvl5pPr marL="15255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5pPr>
      <a:lvl6pPr marL="19827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6pPr>
      <a:lvl7pPr marL="24399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7pPr>
      <a:lvl8pPr marL="28971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8pPr>
      <a:lvl9pPr marL="33543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/>
          <p:cNvSpPr/>
          <p:nvPr userDrawn="1"/>
        </p:nvSpPr>
        <p:spPr bwMode="auto">
          <a:xfrm>
            <a:off x="14" y="0"/>
            <a:ext cx="9902825" cy="620688"/>
          </a:xfrm>
          <a:prstGeom prst="rect">
            <a:avLst/>
          </a:prstGeom>
          <a:solidFill>
            <a:srgbClr val="54C3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ja-JP" altLang="en-US" sz="1400">
              <a:solidFill>
                <a:prstClr val="black"/>
              </a:solidFill>
              <a:latin typeface="Arial" charset="0"/>
              <a:ea typeface="HGPｺﾞｼｯｸM" pitchFamily="50" charset="-128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9976" y="116634"/>
            <a:ext cx="9502903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9976" y="693068"/>
            <a:ext cx="9502903" cy="1079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endParaRPr lang="ja-JP" altLang="en-US" dirty="0"/>
          </a:p>
        </p:txBody>
      </p:sp>
      <p:sp>
        <p:nvSpPr>
          <p:cNvPr id="1433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01912" y="6309387"/>
            <a:ext cx="916460" cy="548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800" baseline="0">
                <a:latin typeface="Segoe UI" panose="020B0502040204020203" pitchFamily="34" charset="0"/>
                <a:ea typeface="+mn-ea"/>
              </a:defRPr>
            </a:lvl1pPr>
          </a:lstStyle>
          <a:p>
            <a:pPr>
              <a:defRPr/>
            </a:pPr>
            <a:fld id="{6491400D-1AF1-42D8-B791-D0C64C351CDA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  <p:grpSp>
        <p:nvGrpSpPr>
          <p:cNvPr id="5" name="グループ化 4"/>
          <p:cNvGrpSpPr/>
          <p:nvPr userDrawn="1"/>
        </p:nvGrpSpPr>
        <p:grpSpPr>
          <a:xfrm>
            <a:off x="-2678826" y="3389315"/>
            <a:ext cx="2459836" cy="1514475"/>
            <a:chOff x="-2679700" y="3389313"/>
            <a:chExt cx="2460625" cy="1514475"/>
          </a:xfrm>
        </p:grpSpPr>
        <p:sp>
          <p:nvSpPr>
            <p:cNvPr id="1037" name="Rectangle 20"/>
            <p:cNvSpPr>
              <a:spLocks noChangeArrowheads="1"/>
            </p:cNvSpPr>
            <p:nvPr/>
          </p:nvSpPr>
          <p:spPr bwMode="auto">
            <a:xfrm>
              <a:off x="-2679700" y="3934064"/>
              <a:ext cx="2460625" cy="57895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000" tIns="180000" rIns="180000" bIns="180000" anchor="ctr">
              <a:spAutoFit/>
            </a:bodyPr>
            <a:lstStyle/>
            <a:p>
              <a:pPr algn="ctr"/>
              <a:endParaRPr lang="ja-JP" altLang="en-US" sz="1400">
                <a:solidFill>
                  <a:prstClr val="black"/>
                </a:solidFill>
                <a:latin typeface="Arial" charset="0"/>
                <a:ea typeface="HGPｺﾞｼｯｸM" pitchFamily="50" charset="-128"/>
              </a:endParaRPr>
            </a:p>
          </p:txBody>
        </p:sp>
        <p:sp>
          <p:nvSpPr>
            <p:cNvPr id="1038" name="Rectangle 21"/>
            <p:cNvSpPr>
              <a:spLocks noChangeArrowheads="1"/>
            </p:cNvSpPr>
            <p:nvPr/>
          </p:nvSpPr>
          <p:spPr bwMode="auto">
            <a:xfrm>
              <a:off x="-581025" y="4586288"/>
              <a:ext cx="236538" cy="223837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8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ja-JP" altLang="en-US" sz="1400">
                <a:solidFill>
                  <a:prstClr val="black"/>
                </a:solidFill>
                <a:latin typeface="Arial" charset="0"/>
                <a:ea typeface="HGPｺﾞｼｯｸM" pitchFamily="50" charset="-128"/>
              </a:endParaRPr>
            </a:p>
          </p:txBody>
        </p:sp>
        <p:sp>
          <p:nvSpPr>
            <p:cNvPr id="1039" name="Rectangle 22"/>
            <p:cNvSpPr>
              <a:spLocks noChangeArrowheads="1"/>
            </p:cNvSpPr>
            <p:nvPr/>
          </p:nvSpPr>
          <p:spPr bwMode="auto">
            <a:xfrm>
              <a:off x="-2263775" y="4618038"/>
              <a:ext cx="1584325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 dirty="0">
                  <a:solidFill>
                    <a:prstClr val="black"/>
                  </a:solidFill>
                  <a:latin typeface="Segoe UI" panose="020B0502040204020203" pitchFamily="34" charset="0"/>
                  <a:ea typeface="HGPｺﾞｼｯｸE" pitchFamily="50" charset="-128"/>
                </a:rPr>
                <a:t>Yellow</a:t>
              </a:r>
            </a:p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 dirty="0">
                  <a:solidFill>
                    <a:prstClr val="black"/>
                  </a:solidFill>
                  <a:latin typeface="Segoe UI" panose="020B0502040204020203" pitchFamily="34" charset="0"/>
                  <a:ea typeface="HGPｺﾞｼｯｸE" pitchFamily="50" charset="-128"/>
                </a:rPr>
                <a:t>RGB= 255,255,153</a:t>
              </a:r>
            </a:p>
          </p:txBody>
        </p:sp>
        <p:grpSp>
          <p:nvGrpSpPr>
            <p:cNvPr id="4" name="グループ化 3"/>
            <p:cNvGrpSpPr/>
            <p:nvPr userDrawn="1"/>
          </p:nvGrpSpPr>
          <p:grpSpPr>
            <a:xfrm>
              <a:off x="-2263775" y="3709988"/>
              <a:ext cx="1919288" cy="300037"/>
              <a:chOff x="-2263775" y="3709988"/>
              <a:chExt cx="1919288" cy="300037"/>
            </a:xfrm>
          </p:grpSpPr>
          <p:sp>
            <p:nvSpPr>
              <p:cNvPr id="1045" name="Rectangle 24"/>
              <p:cNvSpPr>
                <a:spLocks noChangeArrowheads="1"/>
              </p:cNvSpPr>
              <p:nvPr/>
            </p:nvSpPr>
            <p:spPr bwMode="auto">
              <a:xfrm>
                <a:off x="-581025" y="3709988"/>
                <a:ext cx="236538" cy="223837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pPr algn="ctr"/>
                <a:endParaRPr lang="ja-JP" altLang="en-US" sz="1400">
                  <a:solidFill>
                    <a:prstClr val="black"/>
                  </a:solidFill>
                  <a:latin typeface="Arial" charset="0"/>
                  <a:ea typeface="HGPｺﾞｼｯｸM" pitchFamily="50" charset="-128"/>
                </a:endParaRPr>
              </a:p>
            </p:txBody>
          </p:sp>
          <p:sp>
            <p:nvSpPr>
              <p:cNvPr id="1046" name="Rectangle 25"/>
              <p:cNvSpPr>
                <a:spLocks noChangeArrowheads="1"/>
              </p:cNvSpPr>
              <p:nvPr/>
            </p:nvSpPr>
            <p:spPr bwMode="auto">
              <a:xfrm>
                <a:off x="-2263775" y="3724275"/>
                <a:ext cx="1584325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US" altLang="ja-JP" sz="1100" dirty="0">
                    <a:solidFill>
                      <a:prstClr val="black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Sky blue</a:t>
                </a:r>
                <a:endParaRPr kumimoji="0" lang="en-GB" altLang="ja-JP" sz="1100" dirty="0">
                  <a:solidFill>
                    <a:prstClr val="black"/>
                  </a:solidFill>
                  <a:latin typeface="Segoe UI" panose="020B0502040204020203" pitchFamily="34" charset="0"/>
                  <a:ea typeface="HGPｺﾞｼｯｸE" pitchFamily="50" charset="-128"/>
                </a:endParaRP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 dirty="0">
                    <a:solidFill>
                      <a:prstClr val="black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RGB= </a:t>
                </a:r>
                <a:r>
                  <a:rPr kumimoji="0" lang="en-US" altLang="ja-JP" sz="1100" dirty="0">
                    <a:solidFill>
                      <a:prstClr val="black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00</a:t>
                </a:r>
                <a:r>
                  <a:rPr kumimoji="0" lang="en-GB" altLang="ja-JP" sz="1100" dirty="0">
                    <a:solidFill>
                      <a:prstClr val="black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0,17</a:t>
                </a:r>
                <a:r>
                  <a:rPr kumimoji="0" lang="en-US" altLang="ja-JP" sz="1100" dirty="0">
                    <a:solidFill>
                      <a:prstClr val="black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6</a:t>
                </a:r>
                <a:r>
                  <a:rPr kumimoji="0" lang="en-GB" altLang="ja-JP" sz="1100" dirty="0">
                    <a:solidFill>
                      <a:prstClr val="black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,240</a:t>
                </a:r>
              </a:p>
            </p:txBody>
          </p:sp>
        </p:grpSp>
        <p:grpSp>
          <p:nvGrpSpPr>
            <p:cNvPr id="1041" name="Group 26"/>
            <p:cNvGrpSpPr>
              <a:grpSpLocks/>
            </p:cNvGrpSpPr>
            <p:nvPr/>
          </p:nvGrpSpPr>
          <p:grpSpPr bwMode="auto">
            <a:xfrm>
              <a:off x="-2263775" y="4148138"/>
              <a:ext cx="1919288" cy="300037"/>
              <a:chOff x="-1379" y="4018"/>
              <a:chExt cx="1209" cy="189"/>
            </a:xfrm>
          </p:grpSpPr>
          <p:sp>
            <p:nvSpPr>
              <p:cNvPr id="1043" name="Rectangle 27"/>
              <p:cNvSpPr>
                <a:spLocks noChangeArrowheads="1"/>
              </p:cNvSpPr>
              <p:nvPr/>
            </p:nvSpPr>
            <p:spPr bwMode="auto">
              <a:xfrm>
                <a:off x="-319" y="4018"/>
                <a:ext cx="149" cy="14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8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ja-JP" altLang="en-US" sz="1400">
                  <a:solidFill>
                    <a:prstClr val="black"/>
                  </a:solidFill>
                  <a:latin typeface="Arial" charset="0"/>
                  <a:ea typeface="HGPｺﾞｼｯｸM" pitchFamily="50" charset="-128"/>
                </a:endParaRPr>
              </a:p>
            </p:txBody>
          </p:sp>
          <p:sp>
            <p:nvSpPr>
              <p:cNvPr id="1044" name="Rectangle 28"/>
              <p:cNvSpPr>
                <a:spLocks noChangeArrowheads="1"/>
              </p:cNvSpPr>
              <p:nvPr/>
            </p:nvSpPr>
            <p:spPr bwMode="auto">
              <a:xfrm>
                <a:off x="-1379" y="4027"/>
                <a:ext cx="998" cy="1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 dirty="0">
                    <a:solidFill>
                      <a:prstClr val="black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Grey</a:t>
                </a: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 dirty="0">
                    <a:solidFill>
                      <a:prstClr val="black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RGB= 221,221,221</a:t>
                </a:r>
              </a:p>
            </p:txBody>
          </p:sp>
        </p:grpSp>
        <p:sp>
          <p:nvSpPr>
            <p:cNvPr id="1042" name="Rectangle 29"/>
            <p:cNvSpPr>
              <a:spLocks noChangeArrowheads="1"/>
            </p:cNvSpPr>
            <p:nvPr/>
          </p:nvSpPr>
          <p:spPr bwMode="auto">
            <a:xfrm>
              <a:off x="-2463800" y="3389313"/>
              <a:ext cx="2144713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US" altLang="ja-JP" sz="1200" b="1" dirty="0">
                  <a:solidFill>
                    <a:prstClr val="black"/>
                  </a:solidFill>
                  <a:latin typeface="Segoe UI" panose="020B0502040204020203" pitchFamily="34" charset="0"/>
                  <a:ea typeface="HGPｺﾞｼｯｸE" pitchFamily="50" charset="-128"/>
                </a:rPr>
                <a:t>MOEJ</a:t>
              </a:r>
              <a:r>
                <a:rPr kumimoji="0" lang="en-GB" altLang="ja-JP" sz="1200" b="1" dirty="0">
                  <a:solidFill>
                    <a:prstClr val="black"/>
                  </a:solidFill>
                  <a:latin typeface="Segoe UI" panose="020B0502040204020203" pitchFamily="34" charset="0"/>
                  <a:ea typeface="HGPｺﾞｼｯｸE" pitchFamily="50" charset="-128"/>
                </a:rPr>
                <a:t> colour balance</a:t>
              </a:r>
            </a:p>
          </p:txBody>
        </p:sp>
      </p:grpSp>
      <p:cxnSp>
        <p:nvCxnSpPr>
          <p:cNvPr id="3" name="直線コネクタ 2"/>
          <p:cNvCxnSpPr/>
          <p:nvPr/>
        </p:nvCxnSpPr>
        <p:spPr bwMode="auto">
          <a:xfrm>
            <a:off x="14" y="620688"/>
            <a:ext cx="9902825" cy="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rgbClr val="00A0E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03499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67" r:id="rId1"/>
    <p:sldLayoutId id="2147484168" r:id="rId2"/>
    <p:sldLayoutId id="2147484169" r:id="rId3"/>
    <p:sldLayoutId id="2147484170" r:id="rId4"/>
    <p:sldLayoutId id="2147484171" r:id="rId5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kumimoji="1" sz="16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446088" indent="-176213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har char="–"/>
        <a:defRPr kumimoji="1" sz="14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808038" indent="-182563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Times New Roman" pitchFamily="18" charset="0"/>
          <a:ea typeface="+mn-ea"/>
        </a:defRPr>
      </a:lvl3pPr>
      <a:lvl4pPr marL="1163638" indent="-176213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Font typeface="Arial" charset="0"/>
        <a:buChar char="»"/>
        <a:defRPr kumimoji="1" sz="1600">
          <a:solidFill>
            <a:schemeClr val="tx1"/>
          </a:solidFill>
          <a:latin typeface="Times New Roman" pitchFamily="18" charset="0"/>
          <a:ea typeface="+mn-ea"/>
        </a:defRPr>
      </a:lvl4pPr>
      <a:lvl5pPr marL="1525588" indent="-182563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5pPr>
      <a:lvl6pPr marL="19827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6pPr>
      <a:lvl7pPr marL="24399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7pPr>
      <a:lvl8pPr marL="28971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8pPr>
      <a:lvl9pPr marL="33543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/>
          <p:cNvSpPr/>
          <p:nvPr userDrawn="1"/>
        </p:nvSpPr>
        <p:spPr bwMode="auto">
          <a:xfrm>
            <a:off x="15" y="0"/>
            <a:ext cx="9902825" cy="620688"/>
          </a:xfrm>
          <a:prstGeom prst="rect">
            <a:avLst/>
          </a:prstGeom>
          <a:solidFill>
            <a:srgbClr val="54C3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ja-JP" altLang="en-US" sz="1400">
              <a:solidFill>
                <a:srgbClr val="000000"/>
              </a:solidFill>
              <a:latin typeface="Arial" charset="0"/>
              <a:ea typeface="HGPｺﾞｼｯｸM" pitchFamily="50" charset="-128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9977" y="116634"/>
            <a:ext cx="9502903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9977" y="693068"/>
            <a:ext cx="9502903" cy="1079748"/>
          </a:xfrm>
          <a:prstGeom prst="roundRect">
            <a:avLst/>
          </a:prstGeom>
          <a:solidFill>
            <a:srgbClr val="CCECFF"/>
          </a:solidFill>
          <a:ln w="28575">
            <a:solidFill>
              <a:srgbClr val="00B0F0"/>
            </a:solidFill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endParaRPr lang="ja-JP" altLang="en-US" dirty="0"/>
          </a:p>
        </p:txBody>
      </p:sp>
      <p:sp>
        <p:nvSpPr>
          <p:cNvPr id="1433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01912" y="6309389"/>
            <a:ext cx="916460" cy="548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800" baseline="0">
                <a:latin typeface="Segoe UI" panose="020B0502040204020203" pitchFamily="34" charset="0"/>
                <a:ea typeface="+mn-ea"/>
              </a:defRPr>
            </a:lvl1pPr>
          </a:lstStyle>
          <a:p>
            <a:pPr>
              <a:defRPr/>
            </a:pPr>
            <a:fld id="{6491400D-1AF1-42D8-B791-D0C64C351CDA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grpSp>
        <p:nvGrpSpPr>
          <p:cNvPr id="5" name="グループ化 4"/>
          <p:cNvGrpSpPr/>
          <p:nvPr userDrawn="1"/>
        </p:nvGrpSpPr>
        <p:grpSpPr>
          <a:xfrm>
            <a:off x="-2678825" y="3389315"/>
            <a:ext cx="2459836" cy="1514475"/>
            <a:chOff x="-2679700" y="3389313"/>
            <a:chExt cx="2460625" cy="1514475"/>
          </a:xfrm>
        </p:grpSpPr>
        <p:sp>
          <p:nvSpPr>
            <p:cNvPr id="1037" name="Rectangle 20"/>
            <p:cNvSpPr>
              <a:spLocks noChangeArrowheads="1"/>
            </p:cNvSpPr>
            <p:nvPr/>
          </p:nvSpPr>
          <p:spPr bwMode="auto">
            <a:xfrm>
              <a:off x="-2679700" y="3934064"/>
              <a:ext cx="2460625" cy="57895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000" tIns="180000" rIns="180000" bIns="180000" anchor="ctr">
              <a:spAutoFit/>
            </a:bodyPr>
            <a:lstStyle/>
            <a:p>
              <a:pPr algn="ctr"/>
              <a:endParaRPr lang="ja-JP" altLang="en-US" sz="1400">
                <a:solidFill>
                  <a:srgbClr val="000000"/>
                </a:solidFill>
                <a:latin typeface="Arial" charset="0"/>
                <a:ea typeface="HGPｺﾞｼｯｸM" pitchFamily="50" charset="-128"/>
              </a:endParaRPr>
            </a:p>
          </p:txBody>
        </p:sp>
        <p:sp>
          <p:nvSpPr>
            <p:cNvPr id="1038" name="Rectangle 21"/>
            <p:cNvSpPr>
              <a:spLocks noChangeArrowheads="1"/>
            </p:cNvSpPr>
            <p:nvPr/>
          </p:nvSpPr>
          <p:spPr bwMode="auto">
            <a:xfrm>
              <a:off x="-581025" y="4586288"/>
              <a:ext cx="236538" cy="223837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8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ja-JP" altLang="en-US" sz="1400">
                <a:solidFill>
                  <a:srgbClr val="000000"/>
                </a:solidFill>
                <a:latin typeface="Arial" charset="0"/>
                <a:ea typeface="HGPｺﾞｼｯｸM" pitchFamily="50" charset="-128"/>
              </a:endParaRPr>
            </a:p>
          </p:txBody>
        </p:sp>
        <p:sp>
          <p:nvSpPr>
            <p:cNvPr id="1039" name="Rectangle 22"/>
            <p:cNvSpPr>
              <a:spLocks noChangeArrowheads="1"/>
            </p:cNvSpPr>
            <p:nvPr/>
          </p:nvSpPr>
          <p:spPr bwMode="auto">
            <a:xfrm>
              <a:off x="-2263775" y="4618038"/>
              <a:ext cx="1584325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 dirty="0">
                  <a:solidFill>
                    <a:srgbClr val="000000"/>
                  </a:solidFill>
                  <a:latin typeface="Segoe UI" panose="020B0502040204020203" pitchFamily="34" charset="0"/>
                  <a:ea typeface="HGPｺﾞｼｯｸE" pitchFamily="50" charset="-128"/>
                </a:rPr>
                <a:t>Yellow</a:t>
              </a:r>
            </a:p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 dirty="0">
                  <a:solidFill>
                    <a:srgbClr val="000000"/>
                  </a:solidFill>
                  <a:latin typeface="Segoe UI" panose="020B0502040204020203" pitchFamily="34" charset="0"/>
                  <a:ea typeface="HGPｺﾞｼｯｸE" pitchFamily="50" charset="-128"/>
                </a:rPr>
                <a:t>RGB= 255,255,153</a:t>
              </a:r>
            </a:p>
          </p:txBody>
        </p:sp>
        <p:grpSp>
          <p:nvGrpSpPr>
            <p:cNvPr id="4" name="グループ化 3"/>
            <p:cNvGrpSpPr/>
            <p:nvPr userDrawn="1"/>
          </p:nvGrpSpPr>
          <p:grpSpPr>
            <a:xfrm>
              <a:off x="-2263775" y="3709988"/>
              <a:ext cx="1919288" cy="300037"/>
              <a:chOff x="-2263775" y="3709988"/>
              <a:chExt cx="1919288" cy="300037"/>
            </a:xfrm>
          </p:grpSpPr>
          <p:sp>
            <p:nvSpPr>
              <p:cNvPr id="1045" name="Rectangle 24"/>
              <p:cNvSpPr>
                <a:spLocks noChangeArrowheads="1"/>
              </p:cNvSpPr>
              <p:nvPr/>
            </p:nvSpPr>
            <p:spPr bwMode="auto">
              <a:xfrm>
                <a:off x="-581025" y="3709988"/>
                <a:ext cx="236538" cy="223837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pPr algn="ctr"/>
                <a:endParaRPr lang="ja-JP" altLang="en-US" sz="1400">
                  <a:solidFill>
                    <a:srgbClr val="000000"/>
                  </a:solidFill>
                  <a:latin typeface="Arial" charset="0"/>
                  <a:ea typeface="HGPｺﾞｼｯｸM" pitchFamily="50" charset="-128"/>
                </a:endParaRPr>
              </a:p>
            </p:txBody>
          </p:sp>
          <p:sp>
            <p:nvSpPr>
              <p:cNvPr id="1046" name="Rectangle 25"/>
              <p:cNvSpPr>
                <a:spLocks noChangeArrowheads="1"/>
              </p:cNvSpPr>
              <p:nvPr/>
            </p:nvSpPr>
            <p:spPr bwMode="auto">
              <a:xfrm>
                <a:off x="-2263775" y="3724275"/>
                <a:ext cx="1584325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US" altLang="ja-JP" sz="1100" dirty="0">
                    <a:solidFill>
                      <a:srgbClr val="000000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Sky blue</a:t>
                </a:r>
                <a:endParaRPr kumimoji="0" lang="en-GB" altLang="ja-JP" sz="1100" dirty="0">
                  <a:solidFill>
                    <a:srgbClr val="000000"/>
                  </a:solidFill>
                  <a:latin typeface="Segoe UI" panose="020B0502040204020203" pitchFamily="34" charset="0"/>
                  <a:ea typeface="HGPｺﾞｼｯｸE" pitchFamily="50" charset="-128"/>
                </a:endParaRP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 dirty="0">
                    <a:solidFill>
                      <a:srgbClr val="000000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RGB= </a:t>
                </a:r>
                <a:r>
                  <a:rPr kumimoji="0" lang="en-US" altLang="ja-JP" sz="1100" dirty="0">
                    <a:solidFill>
                      <a:srgbClr val="000000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00</a:t>
                </a:r>
                <a:r>
                  <a:rPr kumimoji="0" lang="en-GB" altLang="ja-JP" sz="1100" dirty="0">
                    <a:solidFill>
                      <a:srgbClr val="000000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0,17</a:t>
                </a:r>
                <a:r>
                  <a:rPr kumimoji="0" lang="en-US" altLang="ja-JP" sz="1100" dirty="0">
                    <a:solidFill>
                      <a:srgbClr val="000000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6</a:t>
                </a:r>
                <a:r>
                  <a:rPr kumimoji="0" lang="en-GB" altLang="ja-JP" sz="1100" dirty="0">
                    <a:solidFill>
                      <a:srgbClr val="000000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,240</a:t>
                </a:r>
              </a:p>
            </p:txBody>
          </p:sp>
        </p:grpSp>
        <p:grpSp>
          <p:nvGrpSpPr>
            <p:cNvPr id="1041" name="Group 26"/>
            <p:cNvGrpSpPr>
              <a:grpSpLocks/>
            </p:cNvGrpSpPr>
            <p:nvPr/>
          </p:nvGrpSpPr>
          <p:grpSpPr bwMode="auto">
            <a:xfrm>
              <a:off x="-2263775" y="4148138"/>
              <a:ext cx="1919288" cy="300037"/>
              <a:chOff x="-1379" y="4018"/>
              <a:chExt cx="1209" cy="189"/>
            </a:xfrm>
          </p:grpSpPr>
          <p:sp>
            <p:nvSpPr>
              <p:cNvPr id="1043" name="Rectangle 27"/>
              <p:cNvSpPr>
                <a:spLocks noChangeArrowheads="1"/>
              </p:cNvSpPr>
              <p:nvPr/>
            </p:nvSpPr>
            <p:spPr bwMode="auto">
              <a:xfrm>
                <a:off x="-319" y="4018"/>
                <a:ext cx="149" cy="14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8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ja-JP" altLang="en-US" sz="1400">
                  <a:solidFill>
                    <a:srgbClr val="000000"/>
                  </a:solidFill>
                  <a:latin typeface="Arial" charset="0"/>
                  <a:ea typeface="HGPｺﾞｼｯｸM" pitchFamily="50" charset="-128"/>
                </a:endParaRPr>
              </a:p>
            </p:txBody>
          </p:sp>
          <p:sp>
            <p:nvSpPr>
              <p:cNvPr id="1044" name="Rectangle 28"/>
              <p:cNvSpPr>
                <a:spLocks noChangeArrowheads="1"/>
              </p:cNvSpPr>
              <p:nvPr/>
            </p:nvSpPr>
            <p:spPr bwMode="auto">
              <a:xfrm>
                <a:off x="-1379" y="4027"/>
                <a:ext cx="998" cy="1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 dirty="0">
                    <a:solidFill>
                      <a:srgbClr val="000000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Grey</a:t>
                </a: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 dirty="0">
                    <a:solidFill>
                      <a:srgbClr val="000000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RGB= 221,221,221</a:t>
                </a:r>
              </a:p>
            </p:txBody>
          </p:sp>
        </p:grpSp>
        <p:sp>
          <p:nvSpPr>
            <p:cNvPr id="1042" name="Rectangle 29"/>
            <p:cNvSpPr>
              <a:spLocks noChangeArrowheads="1"/>
            </p:cNvSpPr>
            <p:nvPr/>
          </p:nvSpPr>
          <p:spPr bwMode="auto">
            <a:xfrm>
              <a:off x="-2463800" y="3389313"/>
              <a:ext cx="2144713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US" altLang="ja-JP" sz="1200" b="1" dirty="0">
                  <a:solidFill>
                    <a:srgbClr val="000000"/>
                  </a:solidFill>
                  <a:latin typeface="Segoe UI" panose="020B0502040204020203" pitchFamily="34" charset="0"/>
                  <a:ea typeface="HGPｺﾞｼｯｸE" pitchFamily="50" charset="-128"/>
                </a:rPr>
                <a:t>MOEJ</a:t>
              </a:r>
              <a:r>
                <a:rPr kumimoji="0" lang="en-GB" altLang="ja-JP" sz="1200" b="1" dirty="0">
                  <a:solidFill>
                    <a:srgbClr val="000000"/>
                  </a:solidFill>
                  <a:latin typeface="Segoe UI" panose="020B0502040204020203" pitchFamily="34" charset="0"/>
                  <a:ea typeface="HGPｺﾞｼｯｸE" pitchFamily="50" charset="-128"/>
                </a:rPr>
                <a:t> colour balance</a:t>
              </a:r>
            </a:p>
          </p:txBody>
        </p:sp>
      </p:grpSp>
      <p:cxnSp>
        <p:nvCxnSpPr>
          <p:cNvPr id="3" name="直線コネクタ 2"/>
          <p:cNvCxnSpPr/>
          <p:nvPr/>
        </p:nvCxnSpPr>
        <p:spPr bwMode="auto">
          <a:xfrm>
            <a:off x="15" y="620688"/>
            <a:ext cx="9902825" cy="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rgbClr val="00A0E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049128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73" r:id="rId1"/>
    <p:sldLayoutId id="2147484174" r:id="rId2"/>
    <p:sldLayoutId id="2147484175" r:id="rId3"/>
    <p:sldLayoutId id="2147484176" r:id="rId4"/>
    <p:sldLayoutId id="2147484178" r:id="rId5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kumimoji="1" sz="20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446088" indent="-176213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har char="–"/>
        <a:defRPr kumimoji="1" sz="14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808038" indent="-182563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Times New Roman" pitchFamily="18" charset="0"/>
          <a:ea typeface="+mn-ea"/>
        </a:defRPr>
      </a:lvl3pPr>
      <a:lvl4pPr marL="1163638" indent="-176213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Font typeface="Arial" charset="0"/>
        <a:buChar char="»"/>
        <a:defRPr kumimoji="1" sz="1600">
          <a:solidFill>
            <a:schemeClr val="tx1"/>
          </a:solidFill>
          <a:latin typeface="Times New Roman" pitchFamily="18" charset="0"/>
          <a:ea typeface="+mn-ea"/>
        </a:defRPr>
      </a:lvl4pPr>
      <a:lvl5pPr marL="1525588" indent="-182563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5pPr>
      <a:lvl6pPr marL="19827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6pPr>
      <a:lvl7pPr marL="24399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7pPr>
      <a:lvl8pPr marL="28971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8pPr>
      <a:lvl9pPr marL="33543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9971" y="549332"/>
            <a:ext cx="9502903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9971" y="1052513"/>
            <a:ext cx="950290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endParaRPr lang="ja-JP" altLang="en-US"/>
          </a:p>
        </p:txBody>
      </p:sp>
      <p:pic>
        <p:nvPicPr>
          <p:cNvPr id="1030" name="Picture 14" descr="日本総研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7950" y="150813"/>
            <a:ext cx="1661579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Rectangle 17"/>
          <p:cNvSpPr>
            <a:spLocks noChangeArrowheads="1"/>
          </p:cNvSpPr>
          <p:nvPr/>
        </p:nvSpPr>
        <p:spPr bwMode="auto">
          <a:xfrm>
            <a:off x="199961" y="188913"/>
            <a:ext cx="7661993" cy="360362"/>
          </a:xfrm>
          <a:prstGeom prst="rect">
            <a:avLst/>
          </a:prstGeom>
          <a:solidFill>
            <a:srgbClr val="0075BF"/>
          </a:solidFill>
          <a:ln w="9525">
            <a:solidFill>
              <a:srgbClr val="0075B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ja-JP" sz="1200">
              <a:solidFill>
                <a:srgbClr val="000000"/>
              </a:solidFill>
              <a:latin typeface="Times New Roman" pitchFamily="18" charset="0"/>
              <a:ea typeface="HGPｺﾞｼｯｸE" pitchFamily="50" charset="-128"/>
            </a:endParaRPr>
          </a:p>
        </p:txBody>
      </p:sp>
      <p:sp>
        <p:nvSpPr>
          <p:cNvPr id="1034" name="Rectangle 18"/>
          <p:cNvSpPr>
            <a:spLocks noChangeArrowheads="1"/>
          </p:cNvSpPr>
          <p:nvPr/>
        </p:nvSpPr>
        <p:spPr bwMode="auto">
          <a:xfrm>
            <a:off x="199961" y="404816"/>
            <a:ext cx="7661993" cy="7143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en-US" sz="1400">
              <a:solidFill>
                <a:srgbClr val="000000"/>
              </a:solidFill>
              <a:latin typeface="Arial" charset="0"/>
              <a:ea typeface="HGPｺﾞｼｯｸM" pitchFamily="50" charset="-128"/>
            </a:endParaRPr>
          </a:p>
        </p:txBody>
      </p:sp>
      <p:grpSp>
        <p:nvGrpSpPr>
          <p:cNvPr id="1035" name="Group 19"/>
          <p:cNvGrpSpPr>
            <a:grpSpLocks/>
          </p:cNvGrpSpPr>
          <p:nvPr/>
        </p:nvGrpSpPr>
        <p:grpSpPr bwMode="auto">
          <a:xfrm>
            <a:off x="-2678831" y="3389315"/>
            <a:ext cx="2459836" cy="1514475"/>
            <a:chOff x="-1643" y="2903"/>
            <a:chExt cx="1550" cy="954"/>
          </a:xfrm>
        </p:grpSpPr>
        <p:sp>
          <p:nvSpPr>
            <p:cNvPr id="1037" name="Rectangle 20"/>
            <p:cNvSpPr>
              <a:spLocks noChangeArrowheads="1"/>
            </p:cNvSpPr>
            <p:nvPr/>
          </p:nvSpPr>
          <p:spPr bwMode="auto">
            <a:xfrm>
              <a:off x="-1643" y="3246"/>
              <a:ext cx="1550" cy="3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000" tIns="180000" rIns="180000" bIns="180000" anchor="ctr">
              <a:spAutoFit/>
            </a:bodyPr>
            <a:lstStyle/>
            <a:p>
              <a:pPr algn="ctr"/>
              <a:endParaRPr lang="ja-JP" altLang="en-US" sz="1400">
                <a:solidFill>
                  <a:srgbClr val="000000"/>
                </a:solidFill>
                <a:latin typeface="Arial" charset="0"/>
                <a:ea typeface="HGPｺﾞｼｯｸM" pitchFamily="50" charset="-128"/>
              </a:endParaRPr>
            </a:p>
          </p:txBody>
        </p:sp>
        <p:sp>
          <p:nvSpPr>
            <p:cNvPr id="1038" name="Rectangle 21"/>
            <p:cNvSpPr>
              <a:spLocks noChangeArrowheads="1"/>
            </p:cNvSpPr>
            <p:nvPr/>
          </p:nvSpPr>
          <p:spPr bwMode="auto">
            <a:xfrm>
              <a:off x="-321" y="3657"/>
              <a:ext cx="149" cy="141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8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ja-JP" altLang="en-US" sz="1400">
                <a:solidFill>
                  <a:srgbClr val="000000"/>
                </a:solidFill>
                <a:latin typeface="Arial" charset="0"/>
                <a:ea typeface="HGPｺﾞｼｯｸM" pitchFamily="50" charset="-128"/>
              </a:endParaRPr>
            </a:p>
          </p:txBody>
        </p:sp>
        <p:sp>
          <p:nvSpPr>
            <p:cNvPr id="1039" name="Rectangle 22"/>
            <p:cNvSpPr>
              <a:spLocks noChangeArrowheads="1"/>
            </p:cNvSpPr>
            <p:nvPr/>
          </p:nvSpPr>
          <p:spPr bwMode="auto">
            <a:xfrm>
              <a:off x="-1381" y="3677"/>
              <a:ext cx="998" cy="1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>
                  <a:solidFill>
                    <a:srgbClr val="000000"/>
                  </a:solidFill>
                  <a:latin typeface="Times New Roman" pitchFamily="18" charset="0"/>
                  <a:ea typeface="HGPｺﾞｼｯｸE" pitchFamily="50" charset="-128"/>
                </a:rPr>
                <a:t>Yellow</a:t>
              </a:r>
            </a:p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>
                  <a:solidFill>
                    <a:srgbClr val="000000"/>
                  </a:solidFill>
                  <a:latin typeface="Times New Roman" pitchFamily="18" charset="0"/>
                  <a:ea typeface="HGPｺﾞｼｯｸE" pitchFamily="50" charset="-128"/>
                </a:rPr>
                <a:t>RGB= 255,255,153</a:t>
              </a:r>
            </a:p>
          </p:txBody>
        </p:sp>
        <p:grpSp>
          <p:nvGrpSpPr>
            <p:cNvPr id="1040" name="Group 23"/>
            <p:cNvGrpSpPr>
              <a:grpSpLocks/>
            </p:cNvGrpSpPr>
            <p:nvPr/>
          </p:nvGrpSpPr>
          <p:grpSpPr bwMode="auto">
            <a:xfrm>
              <a:off x="-1381" y="3105"/>
              <a:ext cx="1209" cy="189"/>
              <a:chOff x="-1379" y="3713"/>
              <a:chExt cx="1209" cy="189"/>
            </a:xfrm>
          </p:grpSpPr>
          <p:sp>
            <p:nvSpPr>
              <p:cNvPr id="1045" name="Rectangle 24"/>
              <p:cNvSpPr>
                <a:spLocks noChangeArrowheads="1"/>
              </p:cNvSpPr>
              <p:nvPr/>
            </p:nvSpPr>
            <p:spPr bwMode="auto">
              <a:xfrm>
                <a:off x="-319" y="3713"/>
                <a:ext cx="149" cy="141"/>
              </a:xfrm>
              <a:prstGeom prst="rect">
                <a:avLst/>
              </a:prstGeom>
              <a:solidFill>
                <a:srgbClr val="0075B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8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ja-JP" altLang="en-US" sz="1400">
                  <a:solidFill>
                    <a:srgbClr val="000000"/>
                  </a:solidFill>
                  <a:latin typeface="Arial" charset="0"/>
                  <a:ea typeface="HGPｺﾞｼｯｸM" pitchFamily="50" charset="-128"/>
                </a:endParaRPr>
              </a:p>
            </p:txBody>
          </p:sp>
          <p:sp>
            <p:nvSpPr>
              <p:cNvPr id="1046" name="Rectangle 25"/>
              <p:cNvSpPr>
                <a:spLocks noChangeArrowheads="1"/>
              </p:cNvSpPr>
              <p:nvPr/>
            </p:nvSpPr>
            <p:spPr bwMode="auto">
              <a:xfrm>
                <a:off x="-1379" y="3722"/>
                <a:ext cx="998" cy="1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>
                    <a:solidFill>
                      <a:srgbClr val="000000"/>
                    </a:solidFill>
                    <a:latin typeface="Times New Roman" pitchFamily="18" charset="0"/>
                    <a:ea typeface="HGPｺﾞｼｯｸE" pitchFamily="50" charset="-128"/>
                  </a:rPr>
                  <a:t>Blue(corporate color)</a:t>
                </a: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>
                    <a:solidFill>
                      <a:srgbClr val="000000"/>
                    </a:solidFill>
                    <a:latin typeface="Times New Roman" pitchFamily="18" charset="0"/>
                    <a:ea typeface="HGPｺﾞｼｯｸE" pitchFamily="50" charset="-128"/>
                  </a:rPr>
                  <a:t>RGB= 0,117,191</a:t>
                </a:r>
              </a:p>
            </p:txBody>
          </p:sp>
        </p:grpSp>
        <p:grpSp>
          <p:nvGrpSpPr>
            <p:cNvPr id="1041" name="Group 26"/>
            <p:cNvGrpSpPr>
              <a:grpSpLocks/>
            </p:cNvGrpSpPr>
            <p:nvPr/>
          </p:nvGrpSpPr>
          <p:grpSpPr bwMode="auto">
            <a:xfrm>
              <a:off x="-1381" y="3381"/>
              <a:ext cx="1209" cy="189"/>
              <a:chOff x="-1379" y="4018"/>
              <a:chExt cx="1209" cy="189"/>
            </a:xfrm>
          </p:grpSpPr>
          <p:sp>
            <p:nvSpPr>
              <p:cNvPr id="1043" name="Rectangle 27"/>
              <p:cNvSpPr>
                <a:spLocks noChangeArrowheads="1"/>
              </p:cNvSpPr>
              <p:nvPr/>
            </p:nvSpPr>
            <p:spPr bwMode="auto">
              <a:xfrm>
                <a:off x="-319" y="4018"/>
                <a:ext cx="149" cy="14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8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ja-JP" altLang="en-US" sz="1400">
                  <a:solidFill>
                    <a:srgbClr val="000000"/>
                  </a:solidFill>
                  <a:latin typeface="Arial" charset="0"/>
                  <a:ea typeface="HGPｺﾞｼｯｸM" pitchFamily="50" charset="-128"/>
                </a:endParaRPr>
              </a:p>
            </p:txBody>
          </p:sp>
          <p:sp>
            <p:nvSpPr>
              <p:cNvPr id="1044" name="Rectangle 28"/>
              <p:cNvSpPr>
                <a:spLocks noChangeArrowheads="1"/>
              </p:cNvSpPr>
              <p:nvPr/>
            </p:nvSpPr>
            <p:spPr bwMode="auto">
              <a:xfrm>
                <a:off x="-1379" y="4027"/>
                <a:ext cx="998" cy="1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>
                    <a:solidFill>
                      <a:srgbClr val="000000"/>
                    </a:solidFill>
                    <a:latin typeface="Times New Roman" pitchFamily="18" charset="0"/>
                    <a:ea typeface="HGPｺﾞｼｯｸE" pitchFamily="50" charset="-128"/>
                  </a:rPr>
                  <a:t>Grey</a:t>
                </a: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>
                    <a:solidFill>
                      <a:srgbClr val="000000"/>
                    </a:solidFill>
                    <a:latin typeface="Times New Roman" pitchFamily="18" charset="0"/>
                    <a:ea typeface="HGPｺﾞｼｯｸE" pitchFamily="50" charset="-128"/>
                  </a:rPr>
                  <a:t>RGB= 221,221,221</a:t>
                </a:r>
              </a:p>
            </p:txBody>
          </p:sp>
        </p:grpSp>
        <p:sp>
          <p:nvSpPr>
            <p:cNvPr id="1042" name="Rectangle 29"/>
            <p:cNvSpPr>
              <a:spLocks noChangeArrowheads="1"/>
            </p:cNvSpPr>
            <p:nvPr/>
          </p:nvSpPr>
          <p:spPr bwMode="auto">
            <a:xfrm>
              <a:off x="-1507" y="2903"/>
              <a:ext cx="1351" cy="1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200" b="1">
                  <a:solidFill>
                    <a:srgbClr val="000000"/>
                  </a:solidFill>
                  <a:latin typeface="Times New Roman" pitchFamily="18" charset="0"/>
                  <a:ea typeface="HGPｺﾞｼｯｸE" pitchFamily="50" charset="-128"/>
                </a:rPr>
                <a:t>JRI  colour balance</a:t>
              </a:r>
            </a:p>
          </p:txBody>
        </p:sp>
      </p:grpSp>
      <p:sp>
        <p:nvSpPr>
          <p:cNvPr id="1036" name="Line 38"/>
          <p:cNvSpPr>
            <a:spLocks noChangeShapeType="1"/>
          </p:cNvSpPr>
          <p:nvPr/>
        </p:nvSpPr>
        <p:spPr bwMode="auto">
          <a:xfrm>
            <a:off x="199971" y="981075"/>
            <a:ext cx="9502903" cy="0"/>
          </a:xfrm>
          <a:prstGeom prst="line">
            <a:avLst/>
          </a:prstGeom>
          <a:noFill/>
          <a:ln w="9525">
            <a:solidFill>
              <a:srgbClr val="0075B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ja-JP" altLang="en-US" sz="1400">
              <a:solidFill>
                <a:srgbClr val="000000"/>
              </a:solidFill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42311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7" r:id="rId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kumimoji="1" sz="1600">
          <a:solidFill>
            <a:schemeClr val="tx1"/>
          </a:solidFill>
          <a:latin typeface="+mn-lt"/>
          <a:ea typeface="+mn-ea"/>
          <a:cs typeface="+mn-cs"/>
        </a:defRPr>
      </a:lvl1pPr>
      <a:lvl2pPr marL="446088" indent="-17621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–"/>
        <a:defRPr kumimoji="1" sz="1400">
          <a:solidFill>
            <a:schemeClr val="tx1"/>
          </a:solidFill>
          <a:latin typeface="Arial" charset="0"/>
          <a:ea typeface="+mn-ea"/>
        </a:defRPr>
      </a:lvl2pPr>
      <a:lvl3pPr marL="80803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Times New Roman" pitchFamily="18" charset="0"/>
          <a:ea typeface="+mn-ea"/>
        </a:defRPr>
      </a:lvl3pPr>
      <a:lvl4pPr marL="1163638" indent="-17621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Arial" charset="0"/>
        <a:buChar char="»"/>
        <a:defRPr kumimoji="1" sz="1600">
          <a:solidFill>
            <a:schemeClr val="tx1"/>
          </a:solidFill>
          <a:latin typeface="Times New Roman" pitchFamily="18" charset="0"/>
          <a:ea typeface="+mn-ea"/>
        </a:defRPr>
      </a:lvl4pPr>
      <a:lvl5pPr marL="15255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5pPr>
      <a:lvl6pPr marL="19827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6pPr>
      <a:lvl7pPr marL="24399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7pPr>
      <a:lvl8pPr marL="28971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8pPr>
      <a:lvl9pPr marL="33543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"/>
          <p:cNvSpPr>
            <a:spLocks noGrp="1" noChangeArrowheads="1"/>
          </p:cNvSpPr>
          <p:nvPr>
            <p:ph type="title"/>
          </p:nvPr>
        </p:nvSpPr>
        <p:spPr bwMode="auto">
          <a:xfrm>
            <a:off x="8" y="116634"/>
            <a:ext cx="9902825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938" y="693068"/>
            <a:ext cx="9648341" cy="1079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endParaRPr lang="ja-JP" altLang="en-US" dirty="0"/>
          </a:p>
        </p:txBody>
      </p:sp>
      <p:grpSp>
        <p:nvGrpSpPr>
          <p:cNvPr id="5" name="グループ化 4"/>
          <p:cNvGrpSpPr/>
          <p:nvPr/>
        </p:nvGrpSpPr>
        <p:grpSpPr>
          <a:xfrm>
            <a:off x="-2678832" y="3389315"/>
            <a:ext cx="2459836" cy="1514475"/>
            <a:chOff x="-2679700" y="3389313"/>
            <a:chExt cx="2460625" cy="1514475"/>
          </a:xfrm>
        </p:grpSpPr>
        <p:sp>
          <p:nvSpPr>
            <p:cNvPr id="1037" name="Rectangle 20"/>
            <p:cNvSpPr>
              <a:spLocks noChangeArrowheads="1"/>
            </p:cNvSpPr>
            <p:nvPr/>
          </p:nvSpPr>
          <p:spPr bwMode="auto">
            <a:xfrm>
              <a:off x="-2679700" y="3934064"/>
              <a:ext cx="2460625" cy="57895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000" tIns="180000" rIns="180000" bIns="180000" anchor="ctr">
              <a:spAutoFit/>
            </a:bodyPr>
            <a:lstStyle/>
            <a:p>
              <a:pPr algn="ctr"/>
              <a:endParaRPr lang="ja-JP" altLang="en-US" sz="1400">
                <a:solidFill>
                  <a:prstClr val="black"/>
                </a:solidFill>
                <a:latin typeface="Arial" charset="0"/>
                <a:ea typeface="HGPｺﾞｼｯｸM" pitchFamily="50" charset="-128"/>
              </a:endParaRPr>
            </a:p>
          </p:txBody>
        </p:sp>
        <p:sp>
          <p:nvSpPr>
            <p:cNvPr id="1038" name="Rectangle 21"/>
            <p:cNvSpPr>
              <a:spLocks noChangeArrowheads="1"/>
            </p:cNvSpPr>
            <p:nvPr/>
          </p:nvSpPr>
          <p:spPr bwMode="auto">
            <a:xfrm>
              <a:off x="-581025" y="4586288"/>
              <a:ext cx="236538" cy="223837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8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ja-JP" altLang="en-US" sz="1400">
                <a:solidFill>
                  <a:prstClr val="black"/>
                </a:solidFill>
                <a:latin typeface="Arial" charset="0"/>
                <a:ea typeface="HGPｺﾞｼｯｸM" pitchFamily="50" charset="-128"/>
              </a:endParaRPr>
            </a:p>
          </p:txBody>
        </p:sp>
        <p:sp>
          <p:nvSpPr>
            <p:cNvPr id="1039" name="Rectangle 22"/>
            <p:cNvSpPr>
              <a:spLocks noChangeArrowheads="1"/>
            </p:cNvSpPr>
            <p:nvPr/>
          </p:nvSpPr>
          <p:spPr bwMode="auto">
            <a:xfrm>
              <a:off x="-2263775" y="4618038"/>
              <a:ext cx="1584325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Yellow</a:t>
              </a:r>
            </a:p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RGB= 255,255,153</a:t>
              </a:r>
            </a:p>
          </p:txBody>
        </p:sp>
        <p:grpSp>
          <p:nvGrpSpPr>
            <p:cNvPr id="4" name="グループ化 3"/>
            <p:cNvGrpSpPr/>
            <p:nvPr userDrawn="1"/>
          </p:nvGrpSpPr>
          <p:grpSpPr>
            <a:xfrm>
              <a:off x="-2263775" y="3709988"/>
              <a:ext cx="1919288" cy="300037"/>
              <a:chOff x="-2263775" y="3709988"/>
              <a:chExt cx="1919288" cy="300037"/>
            </a:xfrm>
          </p:grpSpPr>
          <p:sp>
            <p:nvSpPr>
              <p:cNvPr id="1045" name="Rectangle 24"/>
              <p:cNvSpPr>
                <a:spLocks noChangeArrowheads="1"/>
              </p:cNvSpPr>
              <p:nvPr/>
            </p:nvSpPr>
            <p:spPr bwMode="auto">
              <a:xfrm>
                <a:off x="-581025" y="3709988"/>
                <a:ext cx="236538" cy="223837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pPr algn="ctr"/>
                <a:endParaRPr lang="ja-JP" altLang="en-US" sz="1400">
                  <a:solidFill>
                    <a:prstClr val="black"/>
                  </a:solidFill>
                  <a:latin typeface="Arial" charset="0"/>
                  <a:ea typeface="HGPｺﾞｼｯｸM" pitchFamily="50" charset="-128"/>
                </a:endParaRPr>
              </a:p>
            </p:txBody>
          </p:sp>
          <p:sp>
            <p:nvSpPr>
              <p:cNvPr id="1046" name="Rectangle 25"/>
              <p:cNvSpPr>
                <a:spLocks noChangeArrowheads="1"/>
              </p:cNvSpPr>
              <p:nvPr/>
            </p:nvSpPr>
            <p:spPr bwMode="auto">
              <a:xfrm>
                <a:off x="-2263775" y="3724275"/>
                <a:ext cx="1584325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US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Sky blue</a:t>
                </a:r>
                <a:endParaRPr kumimoji="0" lang="en-GB" altLang="ja-JP" sz="1100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endParaRP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RGB= </a:t>
                </a:r>
                <a:r>
                  <a:rPr kumimoji="0" lang="en-US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00</a:t>
                </a:r>
                <a:r>
                  <a:rPr kumimoji="0" lang="en-GB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0,17</a:t>
                </a:r>
                <a:r>
                  <a:rPr kumimoji="0" lang="en-US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6</a:t>
                </a:r>
                <a:r>
                  <a:rPr kumimoji="0" lang="en-GB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,240</a:t>
                </a:r>
              </a:p>
            </p:txBody>
          </p:sp>
        </p:grpSp>
        <p:grpSp>
          <p:nvGrpSpPr>
            <p:cNvPr id="1041" name="Group 26"/>
            <p:cNvGrpSpPr>
              <a:grpSpLocks/>
            </p:cNvGrpSpPr>
            <p:nvPr/>
          </p:nvGrpSpPr>
          <p:grpSpPr bwMode="auto">
            <a:xfrm>
              <a:off x="-2263775" y="4148138"/>
              <a:ext cx="1919288" cy="300037"/>
              <a:chOff x="-1379" y="4018"/>
              <a:chExt cx="1209" cy="189"/>
            </a:xfrm>
          </p:grpSpPr>
          <p:sp>
            <p:nvSpPr>
              <p:cNvPr id="1043" name="Rectangle 27"/>
              <p:cNvSpPr>
                <a:spLocks noChangeArrowheads="1"/>
              </p:cNvSpPr>
              <p:nvPr/>
            </p:nvSpPr>
            <p:spPr bwMode="auto">
              <a:xfrm>
                <a:off x="-319" y="4018"/>
                <a:ext cx="149" cy="14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8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ja-JP" altLang="en-US" sz="1400">
                  <a:solidFill>
                    <a:prstClr val="black"/>
                  </a:solidFill>
                  <a:latin typeface="Arial" charset="0"/>
                  <a:ea typeface="HGPｺﾞｼｯｸM" pitchFamily="50" charset="-128"/>
                </a:endParaRPr>
              </a:p>
            </p:txBody>
          </p:sp>
          <p:sp>
            <p:nvSpPr>
              <p:cNvPr id="1044" name="Rectangle 28"/>
              <p:cNvSpPr>
                <a:spLocks noChangeArrowheads="1"/>
              </p:cNvSpPr>
              <p:nvPr/>
            </p:nvSpPr>
            <p:spPr bwMode="auto">
              <a:xfrm>
                <a:off x="-1379" y="4027"/>
                <a:ext cx="998" cy="1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Grey</a:t>
                </a: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RGB= 221,221,221</a:t>
                </a:r>
              </a:p>
            </p:txBody>
          </p:sp>
        </p:grpSp>
        <p:sp>
          <p:nvSpPr>
            <p:cNvPr id="1042" name="Rectangle 29"/>
            <p:cNvSpPr>
              <a:spLocks noChangeArrowheads="1"/>
            </p:cNvSpPr>
            <p:nvPr/>
          </p:nvSpPr>
          <p:spPr bwMode="auto">
            <a:xfrm>
              <a:off x="-2463800" y="3389313"/>
              <a:ext cx="2144713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US" altLang="ja-JP" sz="1200" b="1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MOEJ</a:t>
              </a:r>
              <a:r>
                <a:rPr kumimoji="0" lang="en-GB" altLang="ja-JP" sz="1200" b="1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 colour balance</a:t>
              </a:r>
            </a:p>
          </p:txBody>
        </p:sp>
      </p:grpSp>
      <p:cxnSp>
        <p:nvCxnSpPr>
          <p:cNvPr id="19" name="直線コネクタ 18"/>
          <p:cNvCxnSpPr/>
          <p:nvPr/>
        </p:nvCxnSpPr>
        <p:spPr bwMode="auto">
          <a:xfrm>
            <a:off x="125939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直線コネクタ 19"/>
          <p:cNvCxnSpPr/>
          <p:nvPr/>
        </p:nvCxnSpPr>
        <p:spPr bwMode="auto">
          <a:xfrm>
            <a:off x="272393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直線コネクタ 20"/>
          <p:cNvCxnSpPr/>
          <p:nvPr/>
        </p:nvCxnSpPr>
        <p:spPr bwMode="auto">
          <a:xfrm>
            <a:off x="1064872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直線コネクタ 21"/>
          <p:cNvCxnSpPr/>
          <p:nvPr/>
        </p:nvCxnSpPr>
        <p:spPr bwMode="auto">
          <a:xfrm>
            <a:off x="1279208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直線コネクタ 22"/>
          <p:cNvCxnSpPr/>
          <p:nvPr/>
        </p:nvCxnSpPr>
        <p:spPr bwMode="auto">
          <a:xfrm>
            <a:off x="4805067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直線コネクタ 23"/>
          <p:cNvCxnSpPr/>
          <p:nvPr/>
        </p:nvCxnSpPr>
        <p:spPr bwMode="auto">
          <a:xfrm>
            <a:off x="5095829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直線コネクタ 24"/>
          <p:cNvCxnSpPr/>
          <p:nvPr/>
        </p:nvCxnSpPr>
        <p:spPr bwMode="auto">
          <a:xfrm>
            <a:off x="6030567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直線コネクタ 25"/>
          <p:cNvCxnSpPr/>
          <p:nvPr/>
        </p:nvCxnSpPr>
        <p:spPr bwMode="auto">
          <a:xfrm>
            <a:off x="8622124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直線コネクタ 26"/>
          <p:cNvCxnSpPr/>
          <p:nvPr/>
        </p:nvCxnSpPr>
        <p:spPr bwMode="auto">
          <a:xfrm>
            <a:off x="9774279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直線コネクタ 27"/>
          <p:cNvCxnSpPr/>
          <p:nvPr/>
        </p:nvCxnSpPr>
        <p:spPr bwMode="auto">
          <a:xfrm>
            <a:off x="9988671" y="762000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直線コネクタ 29"/>
          <p:cNvCxnSpPr/>
          <p:nvPr/>
        </p:nvCxnSpPr>
        <p:spPr bwMode="auto">
          <a:xfrm>
            <a:off x="9988671" y="1265585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/>
        </p:nvCxnSpPr>
        <p:spPr bwMode="auto">
          <a:xfrm>
            <a:off x="9988671" y="1408460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直線コネクタ 32"/>
          <p:cNvCxnSpPr/>
          <p:nvPr/>
        </p:nvCxnSpPr>
        <p:spPr bwMode="auto">
          <a:xfrm>
            <a:off x="9988671" y="5445125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直線コネクタ 33"/>
          <p:cNvCxnSpPr/>
          <p:nvPr/>
        </p:nvCxnSpPr>
        <p:spPr bwMode="auto">
          <a:xfrm>
            <a:off x="9988671" y="6669088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テキスト ボックス 5"/>
          <p:cNvSpPr txBox="1"/>
          <p:nvPr/>
        </p:nvSpPr>
        <p:spPr>
          <a:xfrm>
            <a:off x="-278095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13.40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77517" y="-1437065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13.00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32326" y="-1437063"/>
            <a:ext cx="48747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10.80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224613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10.20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435378" y="-1437063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0.40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027675" y="-1437064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0.40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5959200" y="-1437064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3.00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8567075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10.20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9718834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13.40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10871177" y="554744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7.40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0871177" y="1022541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6.00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0871177" y="1421177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5.60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0871177" y="5445142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5.60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10871177" y="6669105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9.00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</p:spTree>
    <p:extLst>
      <p:ext uri="{BB962C8B-B14F-4D97-AF65-F5344CB8AC3E}">
        <p14:creationId xmlns:p14="http://schemas.microsoft.com/office/powerpoint/2010/main" val="2626181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10" r:id="rId1"/>
    <p:sldLayoutId id="2147484211" r:id="rId2"/>
    <p:sldLayoutId id="2147484212" r:id="rId3"/>
    <p:sldLayoutId id="2147484213" r:id="rId4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kumimoji="1" sz="16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446088" indent="-17621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–"/>
        <a:defRPr kumimoji="1" sz="14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80803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Times New Roman" pitchFamily="18" charset="0"/>
          <a:ea typeface="+mn-ea"/>
        </a:defRPr>
      </a:lvl3pPr>
      <a:lvl4pPr marL="1163638" indent="-17621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Arial" charset="0"/>
        <a:buChar char="»"/>
        <a:defRPr kumimoji="1" sz="1600">
          <a:solidFill>
            <a:schemeClr val="tx1"/>
          </a:solidFill>
          <a:latin typeface="Times New Roman" pitchFamily="18" charset="0"/>
          <a:ea typeface="+mn-ea"/>
        </a:defRPr>
      </a:lvl4pPr>
      <a:lvl5pPr marL="15255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5pPr>
      <a:lvl6pPr marL="19827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6pPr>
      <a:lvl7pPr marL="24399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7pPr>
      <a:lvl8pPr marL="28971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8pPr>
      <a:lvl9pPr marL="33543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95141" y="274638"/>
            <a:ext cx="891254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4099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95141" y="1600205"/>
            <a:ext cx="891254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141" y="6356418"/>
            <a:ext cx="23106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3465" y="6356418"/>
            <a:ext cx="31358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defRPr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40048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15" r:id="rId1"/>
    <p:sldLayoutId id="2147484216" r:id="rId2"/>
    <p:sldLayoutId id="2147484217" r:id="rId3"/>
    <p:sldLayoutId id="2147484218" r:id="rId4"/>
    <p:sldLayoutId id="2147484219" r:id="rId5"/>
    <p:sldLayoutId id="2147484220" r:id="rId6"/>
    <p:sldLayoutId id="2147484221" r:id="rId7"/>
    <p:sldLayoutId id="2147484222" r:id="rId8"/>
    <p:sldLayoutId id="2147484223" r:id="rId9"/>
    <p:sldLayoutId id="2147484224" r:id="rId10"/>
    <p:sldLayoutId id="2147484225" r:id="rId11"/>
    <p:sldLayoutId id="2147484226" r:id="rId12"/>
    <p:sldLayoutId id="2147484227" r:id="rId13"/>
    <p:sldLayoutId id="2147484228" r:id="rId14"/>
    <p:sldLayoutId id="2147484229" r:id="rId15"/>
    <p:sldLayoutId id="2147484378" r:id="rId16"/>
    <p:sldLayoutId id="2147484379" r:id="rId17"/>
    <p:sldLayoutId id="2147484468" r:id="rId18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399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063" algn="ctr" rtl="0" fontAlgn="base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126" algn="ctr" rtl="0" fontAlgn="base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189" algn="ctr" rtl="0" fontAlgn="base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251" algn="ctr" rtl="0" fontAlgn="base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797" indent="-34279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image" Target="../media/image5.WMF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image" Target="../media/image4.WM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hyperlink" Target="http://there100.org/" TargetMode="External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gif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759230" y="10159"/>
            <a:ext cx="8511284" cy="830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3830">
              <a:defRPr/>
            </a:pPr>
            <a:r>
              <a:rPr lang="ja-JP" altLang="en-US" sz="2399" b="1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パリ協定達成に向けた企業のﾊﾞﾘｭｰﾁｪｰﾝ全体での削減</a:t>
            </a:r>
            <a:endParaRPr lang="en-US" altLang="ja-JP" sz="2399" b="1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913830">
              <a:defRPr/>
            </a:pPr>
            <a:r>
              <a:rPr lang="ja-JP" altLang="en-US" sz="2399" b="1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取組推進事業</a:t>
            </a:r>
            <a:endParaRPr lang="ja-JP" altLang="ja-JP" sz="2399" b="1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 bwMode="auto">
          <a:xfrm>
            <a:off x="1593" y="1197475"/>
            <a:ext cx="9899651" cy="147153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86155" tIns="43077" rIns="86155" bIns="43077" numCol="1" rtlCol="0" anchor="t" anchorCtr="0" compatLnSpc="1">
            <a:prstTxWarp prst="textNoShape">
              <a:avLst/>
            </a:prstTxWarp>
          </a:bodyPr>
          <a:lstStyle/>
          <a:p>
            <a:pPr marL="537988" indent="-537988" defTabSz="861474">
              <a:buFont typeface="Wingdings" panose="05000000000000000000" pitchFamily="2" charset="2"/>
              <a:buChar char="l"/>
              <a:tabLst>
                <a:tab pos="537988" algn="l"/>
              </a:tabLst>
              <a:defRPr/>
            </a:pPr>
            <a:r>
              <a:rPr lang="zh-TW" altLang="en-US" sz="199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企業版２度目標</a:t>
            </a:r>
            <a:r>
              <a:rPr lang="ja-JP" altLang="en-US" sz="199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を策定する企業、または、サプライチェーン排出量を算定する企業に対して、情報提供・助言・作業支援を実施。</a:t>
            </a:r>
            <a:r>
              <a:rPr lang="en-US" altLang="ja-JP" sz="199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71</a:t>
            </a:r>
            <a:r>
              <a:rPr lang="ja-JP" altLang="en-US" sz="199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社が参加（うち、</a:t>
            </a:r>
            <a:r>
              <a:rPr lang="en-US" altLang="ja-JP" sz="199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53</a:t>
            </a:r>
            <a:r>
              <a:rPr lang="ja-JP" altLang="en-US" sz="199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社に対し、個別面談を実施）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93596" y="2121576"/>
            <a:ext cx="9740234" cy="43485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913830">
              <a:lnSpc>
                <a:spcPts val="1600"/>
              </a:lnSpc>
            </a:pPr>
            <a:r>
              <a:rPr lang="ja-JP" altLang="ja-JP" sz="1600" b="1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</a:t>
            </a:r>
            <a:r>
              <a:rPr lang="en-US" altLang="ja-JP" sz="1600" b="1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SBT</a:t>
            </a:r>
            <a:r>
              <a:rPr lang="ja-JP" altLang="ja-JP" sz="1600" b="1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の策定（</a:t>
            </a:r>
            <a:r>
              <a:rPr lang="en-US" altLang="ja-JP" sz="1600" b="1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63</a:t>
            </a:r>
            <a:r>
              <a:rPr lang="ja-JP" altLang="ja-JP" sz="1600" b="1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社）</a:t>
            </a:r>
          </a:p>
          <a:p>
            <a:pPr indent="152305" algn="just" defTabSz="913830">
              <a:lnSpc>
                <a:spcPts val="1600"/>
              </a:lnSpc>
            </a:pPr>
            <a:r>
              <a:rPr lang="ja-JP" altLang="ja-JP" sz="14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旭硝子、アシックス、味の素、アスクル、アステラス製薬、ウシオ電機、</a:t>
            </a:r>
            <a:r>
              <a:rPr lang="en-US" altLang="ja-JP" sz="14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MS&amp;AD</a:t>
            </a:r>
            <a:r>
              <a:rPr lang="ja-JP" altLang="ja-JP" sz="14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インシュアランス グループ ホールディングス、</a:t>
            </a:r>
            <a:r>
              <a:rPr lang="en-US" altLang="ja-JP" sz="14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NTT</a:t>
            </a:r>
            <a:r>
              <a:rPr lang="ja-JP" altLang="ja-JP" sz="14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ドコモ、大塚製薬（大塚ホールディングス）、大林組、オムロン、花王、鹿島建設、京セラ、グローリー、コカ・コーラ ボトラーズジャパン、コクヨ、サンメッセ、ジェイテクト、塩野義製薬、シスメックス、スズキ、住友ゴム工業、住友林業、積水化学工業、積水ハウス、セコム、</a:t>
            </a:r>
            <a:r>
              <a:rPr lang="en-US" altLang="ja-JP" sz="14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SOMPO</a:t>
            </a:r>
            <a:r>
              <a:rPr lang="ja-JP" altLang="ja-JP" sz="14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ホールディングス、ダイキン工業、大成建設、大東建託、大日本印刷、ダイフク、大和ハウス工業、テイ・エス テック、東急不動産ホールディングス、東芝、凸版印刷、豊田合成、豊田自動織機、ニチレイ、日産化学工業、日東電工、日本ゼオン、日本通運、日本電気、日本郵船、野村総合研究所、日立キャピタル、日立建機、ファンケル、フジクラ、富士フイルムホールディングス、古河電気工業、ベネッセコーポレーション、マツダ、丸井グループ、三菱ガス化学、三菱自動車工業、三菱電機、明電舎、横浜ゴム、</a:t>
            </a:r>
            <a:r>
              <a:rPr lang="en-US" altLang="ja-JP" sz="14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YKK</a:t>
            </a:r>
            <a:endParaRPr lang="ja-JP" altLang="ja-JP" sz="1400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 defTabSz="913830">
              <a:lnSpc>
                <a:spcPts val="1600"/>
              </a:lnSpc>
              <a:spcBef>
                <a:spcPts val="600"/>
              </a:spcBef>
            </a:pPr>
            <a:r>
              <a:rPr lang="ja-JP" altLang="ja-JP" sz="1600" b="1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○サプライチェーン排出量の算定（全</a:t>
            </a:r>
            <a:r>
              <a:rPr lang="en-US" altLang="ja-JP" sz="1600" b="1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28</a:t>
            </a:r>
            <a:r>
              <a:rPr lang="ja-JP" altLang="ja-JP" sz="1600" b="1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社）</a:t>
            </a:r>
          </a:p>
          <a:p>
            <a:pPr indent="152305" algn="just" defTabSz="913830">
              <a:lnSpc>
                <a:spcPts val="1600"/>
              </a:lnSpc>
            </a:pPr>
            <a:r>
              <a:rPr lang="ja-JP" altLang="ja-JP" sz="14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旭硝子、</a:t>
            </a:r>
            <a:r>
              <a:rPr lang="en-US" altLang="ja-JP" sz="14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MS&amp;AD</a:t>
            </a:r>
            <a:r>
              <a:rPr lang="ja-JP" altLang="ja-JP" sz="14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インシュアランス グループ ホールディングス、カシオ計算機、キヤノンマーケティングジャパン、京セラ、コカ・コーラ ボトラーズジャパン、サンメッセ、シスメックス、住友ゴム工業、ダイキン工業、タムロン、テイ・エス テック、凸版印刷、豊田合成、豊田自動織機、トヨタ車体、日産化学工業、日東電工、日本ゼオン、日本通運、日立キャピタル、日立建機、日立物流、ファンケル、フォスター電機、マツダ、三菱ガス化学、横河電機</a:t>
            </a:r>
          </a:p>
          <a:p>
            <a:pPr algn="just" defTabSz="913830">
              <a:lnSpc>
                <a:spcPts val="1600"/>
              </a:lnSpc>
              <a:spcBef>
                <a:spcPts val="600"/>
              </a:spcBef>
            </a:pPr>
            <a:r>
              <a:rPr lang="ja-JP" altLang="ja-JP" sz="14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ja-JP" sz="1400" kern="100" spc="-3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両方応募した企業（</a:t>
            </a:r>
            <a:r>
              <a:rPr lang="en-US" altLang="ja-JP" sz="1400" kern="100" spc="-3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22</a:t>
            </a:r>
            <a:r>
              <a:rPr lang="ja-JP" altLang="ja-JP" sz="1400" kern="100" spc="-3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社）</a:t>
            </a:r>
            <a:endParaRPr lang="ja-JP" altLang="ja-JP" sz="1400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33267" algn="just" defTabSz="913830">
              <a:lnSpc>
                <a:spcPts val="1600"/>
              </a:lnSpc>
            </a:pPr>
            <a:r>
              <a:rPr lang="ja-JP" altLang="ja-JP" sz="14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旭硝子、</a:t>
            </a:r>
            <a:r>
              <a:rPr lang="en-US" altLang="ja-JP" sz="14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MS&amp;AD</a:t>
            </a:r>
            <a:r>
              <a:rPr lang="ja-JP" altLang="ja-JP" sz="14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インシュアランス グループ ホールディングス、京セラ、コカ・コーラ ボトラーズジャパン、サンメッセ、シスメックス、住友ゴム工業、ダイキン工業、テイ・エス テック、戸田建設、凸版印刷、豊田合成、豊田自動織機、日産化学工業、日東電工、日本ゼオン、日本通運、日立キャピタル、日立建機、ファンケル、マツダ、三菱ガス化学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159275" y="6387323"/>
            <a:ext cx="9584286" cy="523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3830">
              <a:defRPr/>
            </a:pPr>
            <a:r>
              <a:rPr lang="en-US" altLang="ja-JP" sz="2799" b="1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2799" b="1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平成</a:t>
            </a:r>
            <a:r>
              <a:rPr lang="en-US" altLang="ja-JP" sz="2799" b="1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30</a:t>
            </a:r>
            <a:r>
              <a:rPr lang="ja-JP" altLang="en-US" sz="2799" b="1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年度から</a:t>
            </a:r>
            <a:r>
              <a:rPr lang="en-US" altLang="ja-JP" sz="2799" b="1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RE100</a:t>
            </a:r>
            <a:r>
              <a:rPr lang="ja-JP" altLang="en-US" sz="2799" b="1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en-US" altLang="ja-JP" sz="2799" b="1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EP100</a:t>
            </a:r>
            <a:r>
              <a:rPr lang="ja-JP" altLang="en-US" sz="2799" b="1" kern="100" dirty="0" err="1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への</a:t>
            </a:r>
            <a:r>
              <a:rPr lang="ja-JP" altLang="en-US" sz="2799" b="1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コミットも支援</a:t>
            </a:r>
            <a:endParaRPr lang="ja-JP" altLang="ja-JP" sz="2799" b="1" kern="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112" y="124253"/>
            <a:ext cx="647116" cy="397352"/>
          </a:xfrm>
          <a:prstGeom prst="rect">
            <a:avLst/>
          </a:prstGeom>
        </p:spPr>
      </p:pic>
      <p:sp>
        <p:nvSpPr>
          <p:cNvPr id="11" name="正方形/長方形 10"/>
          <p:cNvSpPr/>
          <p:nvPr/>
        </p:nvSpPr>
        <p:spPr>
          <a:xfrm>
            <a:off x="823195" y="786263"/>
            <a:ext cx="1815489" cy="33922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施策番号：</a:t>
            </a:r>
            <a:r>
              <a:rPr lang="en-US" altLang="ja-JP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58</a:t>
            </a:r>
            <a:endParaRPr lang="ja-JP" altLang="en-US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正方形/長方形 6"/>
          <p:cNvSpPr>
            <a:spLocks noChangeArrowheads="1"/>
          </p:cNvSpPr>
          <p:nvPr/>
        </p:nvSpPr>
        <p:spPr bwMode="auto">
          <a:xfrm>
            <a:off x="410053" y="7317285"/>
            <a:ext cx="2796848" cy="271782"/>
          </a:xfrm>
          <a:prstGeom prst="rect">
            <a:avLst/>
          </a:prstGeom>
          <a:solidFill>
            <a:srgbClr val="C6D9F1"/>
          </a:solidFill>
          <a:ln>
            <a:solidFill>
              <a:schemeClr val="tx1"/>
            </a:solidFill>
          </a:ln>
          <a:extLst/>
        </p:spPr>
        <p:txBody>
          <a:bodyPr wrap="square">
            <a:spAutoFit/>
          </a:bodyPr>
          <a:lstStyle/>
          <a:p>
            <a:pPr defTabSz="843809">
              <a:lnSpc>
                <a:spcPts val="1385"/>
              </a:lnSpc>
              <a:defRPr/>
            </a:pPr>
            <a:r>
              <a:rPr lang="ja-JP" altLang="en-US" sz="900" b="1" dirty="0">
                <a:solidFill>
                  <a:prstClr val="black"/>
                </a:solidFill>
                <a:latin typeface="+mn-ea"/>
                <a:cs typeface="Meiryo UI" pitchFamily="50" charset="-128"/>
              </a:rPr>
              <a:t>担当課：</a:t>
            </a:r>
            <a:r>
              <a:rPr lang="zh-TW" altLang="en-US" sz="900" b="1" dirty="0">
                <a:solidFill>
                  <a:srgbClr val="000000"/>
                </a:solidFill>
                <a:latin typeface="メイリオ" panose="020B0604030504040204" pitchFamily="50" charset="-128"/>
              </a:rPr>
              <a:t>地球局　温対課算定</a:t>
            </a:r>
            <a:r>
              <a:rPr lang="en-US" altLang="zh-TW" sz="900" b="1" dirty="0">
                <a:solidFill>
                  <a:srgbClr val="000000"/>
                </a:solidFill>
                <a:latin typeface="メイリオ" panose="020B0604030504040204" pitchFamily="50" charset="-128"/>
              </a:rPr>
              <a:t>L</a:t>
            </a:r>
            <a:r>
              <a:rPr lang="ja-JP" altLang="en-US" sz="900" b="1" dirty="0">
                <a:solidFill>
                  <a:srgbClr val="000000"/>
                </a:solidFill>
                <a:latin typeface="メイリオ" panose="020B0604030504040204" pitchFamily="50" charset="-128"/>
              </a:rPr>
              <a:t>（</a:t>
            </a:r>
            <a:r>
              <a:rPr lang="en-US" altLang="ja-JP" sz="900" b="1" dirty="0">
                <a:solidFill>
                  <a:srgbClr val="000000"/>
                </a:solidFill>
                <a:latin typeface="メイリオ" panose="020B0604030504040204" pitchFamily="50" charset="-128"/>
              </a:rPr>
              <a:t>03-5521-8249</a:t>
            </a:r>
            <a:r>
              <a:rPr lang="ja-JP" altLang="en-US" sz="900" b="1" dirty="0">
                <a:solidFill>
                  <a:srgbClr val="000000"/>
                </a:solidFill>
                <a:latin typeface="メイリオ" panose="020B0604030504040204" pitchFamily="50" charset="-128"/>
              </a:rPr>
              <a:t>）</a:t>
            </a:r>
            <a:endParaRPr lang="zh-TW" altLang="en-US" sz="900" b="1" dirty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9488051" y="6524351"/>
            <a:ext cx="358337" cy="369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hangingPunct="0"/>
            <a:r>
              <a:rPr lang="ja-JP" altLang="en-US" b="1" dirty="0">
                <a:solidFill>
                  <a:prstClr val="white">
                    <a:lumMod val="50000"/>
                  </a:prstClr>
                </a:solidFill>
                <a:latin typeface="メイリオ"/>
                <a:ea typeface="メイリオ"/>
                <a:cs typeface="メイリオ" panose="020B0604030504040204" pitchFamily="50" charset="-128"/>
              </a:rPr>
              <a:t>１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8704543" y="64391"/>
            <a:ext cx="1129289" cy="315490"/>
          </a:xfrm>
          <a:prstGeom prst="rect">
            <a:avLst/>
          </a:prstGeom>
          <a:gradFill rotWithShape="1">
            <a:gsLst>
              <a:gs pos="0">
                <a:sysClr val="windowText" lastClr="000000">
                  <a:tint val="50000"/>
                  <a:satMod val="300000"/>
                </a:sysClr>
              </a:gs>
              <a:gs pos="35000">
                <a:sysClr val="windowText" lastClr="000000">
                  <a:tint val="37000"/>
                  <a:satMod val="300000"/>
                </a:sysClr>
              </a:gs>
              <a:gs pos="100000">
                <a:sysClr val="windowText" lastClr="000000">
                  <a:tint val="15000"/>
                  <a:satMod val="350000"/>
                </a:sysClr>
              </a:gs>
            </a:gsLst>
            <a:lin ang="16200000" scaled="1"/>
          </a:gradFill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t"/>
          <a:lstStyle/>
          <a:p>
            <a:pPr algn="ctr" defTabSz="844061">
              <a:defRPr/>
            </a:pPr>
            <a:r>
              <a:rPr kumimoji="0" lang="ja-JP" altLang="en-US" kern="0" dirty="0">
                <a:solidFill>
                  <a:prstClr val="black"/>
                </a:solidFill>
                <a:latin typeface="Cambria"/>
                <a:ea typeface="メイリオ"/>
              </a:rPr>
              <a:t>制度</a:t>
            </a:r>
          </a:p>
        </p:txBody>
      </p:sp>
      <p:sp>
        <p:nvSpPr>
          <p:cNvPr id="13" name="正方形/長方形 6"/>
          <p:cNvSpPr>
            <a:spLocks noChangeArrowheads="1"/>
          </p:cNvSpPr>
          <p:nvPr/>
        </p:nvSpPr>
        <p:spPr bwMode="auto">
          <a:xfrm>
            <a:off x="5028654" y="600476"/>
            <a:ext cx="5376900" cy="58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ts val="2399"/>
              </a:lnSpc>
              <a:spcBef>
                <a:spcPct val="0"/>
              </a:spcBef>
              <a:buNone/>
            </a:pPr>
            <a:r>
              <a:rPr lang="ja-JP" altLang="en-US" sz="1999" dirty="0">
                <a:solidFill>
                  <a:prstClr val="black"/>
                </a:solidFill>
                <a:latin typeface="メイリオ"/>
                <a:ea typeface="メイリオ"/>
                <a:cs typeface="Meiryo UI" pitchFamily="50" charset="-128"/>
              </a:rPr>
              <a:t>担当課：</a:t>
            </a:r>
            <a:r>
              <a:rPr lang="zh-TW" altLang="en-US" sz="1999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地球局　温対課算定</a:t>
            </a:r>
            <a:r>
              <a:rPr lang="en-US" altLang="zh-TW" sz="1999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L</a:t>
            </a:r>
            <a:r>
              <a:rPr lang="ja-JP" altLang="en-US" sz="1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en-US" altLang="ja-JP" sz="1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03-5521-8249</a:t>
            </a:r>
            <a:r>
              <a:rPr lang="ja-JP" altLang="en-US" sz="1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 </a:t>
            </a:r>
            <a:r>
              <a:rPr lang="ja-JP" altLang="en-US" sz="1200" dirty="0">
                <a:solidFill>
                  <a:srgbClr val="000000"/>
                </a:solidFill>
                <a:latin typeface="メイリオ"/>
                <a:ea typeface="メイリオ"/>
              </a:rPr>
              <a:t>　</a:t>
            </a:r>
            <a:endParaRPr lang="zh-TW" altLang="en-US" sz="1200" dirty="0">
              <a:solidFill>
                <a:srgbClr val="000000"/>
              </a:solidFill>
              <a:latin typeface="メイリオ"/>
              <a:ea typeface="メイリオ"/>
            </a:endParaRPr>
          </a:p>
          <a:p>
            <a:pPr defTabSz="843809" eaLnBrk="1" hangingPunct="1">
              <a:spcBef>
                <a:spcPct val="0"/>
              </a:spcBef>
              <a:spcAft>
                <a:spcPts val="277"/>
              </a:spcAft>
              <a:buClr>
                <a:srgbClr val="6F6F6F"/>
              </a:buClr>
              <a:buNone/>
              <a:defRPr/>
            </a:pPr>
            <a:endParaRPr lang="en-US" altLang="ja-JP" sz="12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9382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6" name="直線コネクタ 85"/>
          <p:cNvCxnSpPr/>
          <p:nvPr/>
        </p:nvCxnSpPr>
        <p:spPr>
          <a:xfrm>
            <a:off x="1030280" y="1900622"/>
            <a:ext cx="6071172" cy="4405044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二等辺三角形 94"/>
          <p:cNvSpPr/>
          <p:nvPr/>
        </p:nvSpPr>
        <p:spPr>
          <a:xfrm>
            <a:off x="1796510" y="2450795"/>
            <a:ext cx="4791596" cy="3523455"/>
          </a:xfrm>
          <a:custGeom>
            <a:avLst/>
            <a:gdLst>
              <a:gd name="connsiteX0" fmla="*/ 0 w 5949324"/>
              <a:gd name="connsiteY0" fmla="*/ 45719 h 45719"/>
              <a:gd name="connsiteX1" fmla="*/ 2974662 w 5949324"/>
              <a:gd name="connsiteY1" fmla="*/ 0 h 45719"/>
              <a:gd name="connsiteX2" fmla="*/ 5949324 w 5949324"/>
              <a:gd name="connsiteY2" fmla="*/ 45719 h 45719"/>
              <a:gd name="connsiteX3" fmla="*/ 0 w 5949324"/>
              <a:gd name="connsiteY3" fmla="*/ 45719 h 45719"/>
              <a:gd name="connsiteX0" fmla="*/ 0 w 4656855"/>
              <a:gd name="connsiteY0" fmla="*/ 45719 h 3536266"/>
              <a:gd name="connsiteX1" fmla="*/ 2974662 w 4656855"/>
              <a:gd name="connsiteY1" fmla="*/ 0 h 3536266"/>
              <a:gd name="connsiteX2" fmla="*/ 4656855 w 4656855"/>
              <a:gd name="connsiteY2" fmla="*/ 3536266 h 3536266"/>
              <a:gd name="connsiteX3" fmla="*/ 0 w 4656855"/>
              <a:gd name="connsiteY3" fmla="*/ 45719 h 3536266"/>
              <a:gd name="connsiteX0" fmla="*/ 0 w 4671578"/>
              <a:gd name="connsiteY0" fmla="*/ 0 h 3490547"/>
              <a:gd name="connsiteX1" fmla="*/ 4671578 w 4671578"/>
              <a:gd name="connsiteY1" fmla="*/ 2591973 h 3490547"/>
              <a:gd name="connsiteX2" fmla="*/ 4656855 w 4671578"/>
              <a:gd name="connsiteY2" fmla="*/ 3490547 h 3490547"/>
              <a:gd name="connsiteX3" fmla="*/ 0 w 4671578"/>
              <a:gd name="connsiteY3" fmla="*/ 0 h 3490547"/>
              <a:gd name="connsiteX0" fmla="*/ 0 w 4750708"/>
              <a:gd name="connsiteY0" fmla="*/ 0 h 3499339"/>
              <a:gd name="connsiteX1" fmla="*/ 4750708 w 4750708"/>
              <a:gd name="connsiteY1" fmla="*/ 2600765 h 3499339"/>
              <a:gd name="connsiteX2" fmla="*/ 4735985 w 4750708"/>
              <a:gd name="connsiteY2" fmla="*/ 3499339 h 3499339"/>
              <a:gd name="connsiteX3" fmla="*/ 0 w 4750708"/>
              <a:gd name="connsiteY3" fmla="*/ 0 h 3499339"/>
              <a:gd name="connsiteX0" fmla="*/ 0 w 4759500"/>
              <a:gd name="connsiteY0" fmla="*/ 0 h 3525715"/>
              <a:gd name="connsiteX1" fmla="*/ 4759500 w 4759500"/>
              <a:gd name="connsiteY1" fmla="*/ 2627141 h 3525715"/>
              <a:gd name="connsiteX2" fmla="*/ 4744777 w 4759500"/>
              <a:gd name="connsiteY2" fmla="*/ 3525715 h 3525715"/>
              <a:gd name="connsiteX3" fmla="*/ 0 w 4759500"/>
              <a:gd name="connsiteY3" fmla="*/ 0 h 3525715"/>
              <a:gd name="connsiteX0" fmla="*/ 0 w 4794669"/>
              <a:gd name="connsiteY0" fmla="*/ 0 h 3525715"/>
              <a:gd name="connsiteX1" fmla="*/ 4794669 w 4794669"/>
              <a:gd name="connsiteY1" fmla="*/ 2600764 h 3525715"/>
              <a:gd name="connsiteX2" fmla="*/ 4744777 w 4794669"/>
              <a:gd name="connsiteY2" fmla="*/ 3525715 h 3525715"/>
              <a:gd name="connsiteX3" fmla="*/ 0 w 4794669"/>
              <a:gd name="connsiteY3" fmla="*/ 0 h 3525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94669" h="3525715">
                <a:moveTo>
                  <a:pt x="0" y="0"/>
                </a:moveTo>
                <a:lnTo>
                  <a:pt x="4794669" y="2600764"/>
                </a:lnTo>
                <a:lnTo>
                  <a:pt x="4744777" y="352571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3830">
              <a:lnSpc>
                <a:spcPct val="120000"/>
              </a:lnSpc>
              <a:spcAft>
                <a:spcPct val="70000"/>
              </a:spcAft>
              <a:defRPr/>
            </a:pPr>
            <a:endParaRPr lang="ja-JP" altLang="en-US" sz="1200" b="1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タイトル 1"/>
          <p:cNvSpPr txBox="1">
            <a:spLocks/>
          </p:cNvSpPr>
          <p:nvPr/>
        </p:nvSpPr>
        <p:spPr bwMode="auto">
          <a:xfrm>
            <a:off x="-12575" y="136611"/>
            <a:ext cx="9899651" cy="6107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82" tIns="45690" rIns="91382" bIns="45690" numCol="1" anchor="ctr" anchorCtr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algn="ctr" eaLnBrk="0" hangingPunct="0">
              <a:lnSpc>
                <a:spcPct val="100000"/>
              </a:lnSpc>
              <a:spcAft>
                <a:spcPct val="0"/>
              </a:spcAft>
              <a:defRPr sz="3200" b="0" kern="0">
                <a:solidFill>
                  <a:srgbClr val="140078"/>
                </a:solidFill>
                <a:latin typeface="+mj-lt"/>
                <a:ea typeface="+mj-ea"/>
                <a:cs typeface="+mj-cs"/>
              </a:defRPr>
            </a:lvl1pPr>
            <a:lvl2pPr eaLnBrk="0" hangingPunct="0">
              <a:spcAft>
                <a:spcPct val="0"/>
              </a:spcAft>
              <a:defRPr sz="2800">
                <a:solidFill>
                  <a:srgbClr val="140078"/>
                </a:solidFill>
                <a:latin typeface="HGS創英角ｺﾞｼｯｸUB" pitchFamily="50" charset="-128"/>
                <a:ea typeface="HGS創英角ｺﾞｼｯｸUB" pitchFamily="50" charset="-128"/>
              </a:defRPr>
            </a:lvl2pPr>
            <a:lvl3pPr eaLnBrk="0" hangingPunct="0">
              <a:spcAft>
                <a:spcPct val="0"/>
              </a:spcAft>
              <a:defRPr sz="2800">
                <a:solidFill>
                  <a:srgbClr val="140078"/>
                </a:solidFill>
                <a:latin typeface="HGS創英角ｺﾞｼｯｸUB" pitchFamily="50" charset="-128"/>
                <a:ea typeface="HGS創英角ｺﾞｼｯｸUB" pitchFamily="50" charset="-128"/>
              </a:defRPr>
            </a:lvl3pPr>
            <a:lvl4pPr eaLnBrk="0" hangingPunct="0">
              <a:spcAft>
                <a:spcPct val="0"/>
              </a:spcAft>
              <a:defRPr sz="2800">
                <a:solidFill>
                  <a:srgbClr val="140078"/>
                </a:solidFill>
                <a:latin typeface="HGS創英角ｺﾞｼｯｸUB" pitchFamily="50" charset="-128"/>
                <a:ea typeface="HGS創英角ｺﾞｼｯｸUB" pitchFamily="50" charset="-128"/>
              </a:defRPr>
            </a:lvl4pPr>
            <a:lvl5pPr eaLnBrk="0" hangingPunct="0">
              <a:spcAft>
                <a:spcPct val="0"/>
              </a:spcAft>
              <a:defRPr sz="2800">
                <a:solidFill>
                  <a:srgbClr val="140078"/>
                </a:solidFill>
                <a:latin typeface="HGS創英角ｺﾞｼｯｸUB" pitchFamily="50" charset="-128"/>
                <a:ea typeface="HGS創英角ｺﾞｼｯｸUB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140078"/>
                </a:solidFill>
                <a:latin typeface="HGS創英角ｺﾞｼｯｸUB" pitchFamily="50" charset="-128"/>
                <a:ea typeface="HGS創英角ｺﾞｼｯｸUB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140078"/>
                </a:solidFill>
                <a:latin typeface="HGS創英角ｺﾞｼｯｸUB" pitchFamily="50" charset="-128"/>
                <a:ea typeface="HGS創英角ｺﾞｼｯｸUB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140078"/>
                </a:solidFill>
                <a:latin typeface="HGS創英角ｺﾞｼｯｸUB" pitchFamily="50" charset="-128"/>
                <a:ea typeface="HGS創英角ｺﾞｼｯｸUB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140078"/>
                </a:solidFill>
                <a:latin typeface="HGS創英角ｺﾞｼｯｸUB" pitchFamily="50" charset="-128"/>
                <a:ea typeface="HGS創英角ｺﾞｼｯｸUB" pitchFamily="50" charset="-128"/>
              </a:defRPr>
            </a:lvl9pPr>
          </a:lstStyle>
          <a:p>
            <a:pPr defTabSz="913830">
              <a:defRPr/>
            </a:pPr>
            <a:endParaRPr lang="ja-JP" altLang="en-US" sz="3199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 bwMode="auto">
          <a:xfrm>
            <a:off x="203411" y="1914949"/>
            <a:ext cx="1148311" cy="101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defTabSz="913830">
              <a:defRPr/>
            </a:pPr>
            <a:r>
              <a:rPr lang="ja-JP" altLang="en-US" sz="199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排</a:t>
            </a:r>
            <a:endParaRPr lang="en-US" altLang="ja-JP" sz="1999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913830">
              <a:defRPr/>
            </a:pPr>
            <a:r>
              <a:rPr lang="ja-JP" altLang="en-US" sz="199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出</a:t>
            </a:r>
            <a:endParaRPr lang="en-US" altLang="ja-JP" sz="1999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913830">
              <a:defRPr/>
            </a:pPr>
            <a:r>
              <a:rPr lang="ja-JP" altLang="en-US" sz="199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量</a:t>
            </a:r>
          </a:p>
        </p:txBody>
      </p:sp>
      <p:sp>
        <p:nvSpPr>
          <p:cNvPr id="25" name="テキスト ボックス 24"/>
          <p:cNvSpPr txBox="1"/>
          <p:nvPr/>
        </p:nvSpPr>
        <p:spPr bwMode="auto">
          <a:xfrm>
            <a:off x="7696696" y="6373745"/>
            <a:ext cx="415365" cy="369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defTabSz="913830">
              <a:defRPr/>
            </a:pP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</a:p>
        </p:txBody>
      </p:sp>
      <p:cxnSp>
        <p:nvCxnSpPr>
          <p:cNvPr id="12" name="直線矢印コネクタ 11"/>
          <p:cNvCxnSpPr/>
          <p:nvPr/>
        </p:nvCxnSpPr>
        <p:spPr bwMode="auto">
          <a:xfrm flipV="1">
            <a:off x="680732" y="1900628"/>
            <a:ext cx="23876" cy="4699010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76" name="グループ化 75"/>
          <p:cNvGrpSpPr/>
          <p:nvPr/>
        </p:nvGrpSpPr>
        <p:grpSpPr>
          <a:xfrm>
            <a:off x="663418" y="1974084"/>
            <a:ext cx="7166477" cy="4930798"/>
            <a:chOff x="662247" y="1973143"/>
            <a:chExt cx="6605582" cy="4933960"/>
          </a:xfrm>
        </p:grpSpPr>
        <p:sp>
          <p:nvSpPr>
            <p:cNvPr id="71" name="台形 70"/>
            <p:cNvSpPr/>
            <p:nvPr/>
          </p:nvSpPr>
          <p:spPr>
            <a:xfrm rot="5400000">
              <a:off x="1879548" y="2283481"/>
              <a:ext cx="4087583" cy="4399837"/>
            </a:xfrm>
            <a:custGeom>
              <a:avLst/>
              <a:gdLst>
                <a:gd name="connsiteX0" fmla="*/ 0 w 4114477"/>
                <a:gd name="connsiteY0" fmla="*/ 4355013 h 4355013"/>
                <a:gd name="connsiteX1" fmla="*/ 1028619 w 4114477"/>
                <a:gd name="connsiteY1" fmla="*/ 0 h 4355013"/>
                <a:gd name="connsiteX2" fmla="*/ 3085858 w 4114477"/>
                <a:gd name="connsiteY2" fmla="*/ 0 h 4355013"/>
                <a:gd name="connsiteX3" fmla="*/ 4114477 w 4114477"/>
                <a:gd name="connsiteY3" fmla="*/ 4355013 h 4355013"/>
                <a:gd name="connsiteX4" fmla="*/ 0 w 4114477"/>
                <a:gd name="connsiteY4" fmla="*/ 4355013 h 4355013"/>
                <a:gd name="connsiteX0" fmla="*/ 0 w 4114477"/>
                <a:gd name="connsiteY0" fmla="*/ 4355013 h 4355013"/>
                <a:gd name="connsiteX1" fmla="*/ 2749843 w 4114477"/>
                <a:gd name="connsiteY1" fmla="*/ 53788 h 4355013"/>
                <a:gd name="connsiteX2" fmla="*/ 3085858 w 4114477"/>
                <a:gd name="connsiteY2" fmla="*/ 0 h 4355013"/>
                <a:gd name="connsiteX3" fmla="*/ 4114477 w 4114477"/>
                <a:gd name="connsiteY3" fmla="*/ 4355013 h 4355013"/>
                <a:gd name="connsiteX4" fmla="*/ 0 w 4114477"/>
                <a:gd name="connsiteY4" fmla="*/ 4355013 h 4355013"/>
                <a:gd name="connsiteX0" fmla="*/ 0 w 4114477"/>
                <a:gd name="connsiteY0" fmla="*/ 4355013 h 4355013"/>
                <a:gd name="connsiteX1" fmla="*/ 2660196 w 4114477"/>
                <a:gd name="connsiteY1" fmla="*/ 0 h 4355013"/>
                <a:gd name="connsiteX2" fmla="*/ 3085858 w 4114477"/>
                <a:gd name="connsiteY2" fmla="*/ 0 h 4355013"/>
                <a:gd name="connsiteX3" fmla="*/ 4114477 w 4114477"/>
                <a:gd name="connsiteY3" fmla="*/ 4355013 h 4355013"/>
                <a:gd name="connsiteX4" fmla="*/ 0 w 4114477"/>
                <a:gd name="connsiteY4" fmla="*/ 4355013 h 4355013"/>
                <a:gd name="connsiteX0" fmla="*/ 0 w 4114477"/>
                <a:gd name="connsiteY0" fmla="*/ 4363978 h 4363978"/>
                <a:gd name="connsiteX1" fmla="*/ 2642266 w 4114477"/>
                <a:gd name="connsiteY1" fmla="*/ 0 h 4363978"/>
                <a:gd name="connsiteX2" fmla="*/ 3085858 w 4114477"/>
                <a:gd name="connsiteY2" fmla="*/ 8965 h 4363978"/>
                <a:gd name="connsiteX3" fmla="*/ 4114477 w 4114477"/>
                <a:gd name="connsiteY3" fmla="*/ 4363978 h 4363978"/>
                <a:gd name="connsiteX4" fmla="*/ 0 w 4114477"/>
                <a:gd name="connsiteY4" fmla="*/ 4363978 h 4363978"/>
                <a:gd name="connsiteX0" fmla="*/ 0 w 4087583"/>
                <a:gd name="connsiteY0" fmla="*/ 4399837 h 4399837"/>
                <a:gd name="connsiteX1" fmla="*/ 2615372 w 4087583"/>
                <a:gd name="connsiteY1" fmla="*/ 0 h 4399837"/>
                <a:gd name="connsiteX2" fmla="*/ 3058964 w 4087583"/>
                <a:gd name="connsiteY2" fmla="*/ 8965 h 4399837"/>
                <a:gd name="connsiteX3" fmla="*/ 4087583 w 4087583"/>
                <a:gd name="connsiteY3" fmla="*/ 4363978 h 4399837"/>
                <a:gd name="connsiteX4" fmla="*/ 0 w 4087583"/>
                <a:gd name="connsiteY4" fmla="*/ 4399837 h 43998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087583" h="4399837">
                  <a:moveTo>
                    <a:pt x="0" y="4399837"/>
                  </a:moveTo>
                  <a:lnTo>
                    <a:pt x="2615372" y="0"/>
                  </a:lnTo>
                  <a:lnTo>
                    <a:pt x="3058964" y="8965"/>
                  </a:lnTo>
                  <a:lnTo>
                    <a:pt x="4087583" y="4363978"/>
                  </a:lnTo>
                  <a:lnTo>
                    <a:pt x="0" y="4399837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3830">
                <a:lnSpc>
                  <a:spcPct val="120000"/>
                </a:lnSpc>
                <a:spcAft>
                  <a:spcPct val="70000"/>
                </a:spcAft>
                <a:defRPr/>
              </a:pPr>
              <a:endParaRPr lang="ja-JP" altLang="en-US" sz="1200" b="1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cxnSp>
          <p:nvCxnSpPr>
            <p:cNvPr id="64" name="直線コネクタ 63"/>
            <p:cNvCxnSpPr>
              <a:cxnSpLocks noChangeAspect="1"/>
            </p:cNvCxnSpPr>
            <p:nvPr/>
          </p:nvCxnSpPr>
          <p:spPr bwMode="auto">
            <a:xfrm>
              <a:off x="933348" y="1973143"/>
              <a:ext cx="6334481" cy="3750981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4" name="直角三角形 53"/>
            <p:cNvSpPr/>
            <p:nvPr/>
          </p:nvSpPr>
          <p:spPr>
            <a:xfrm>
              <a:off x="1671700" y="5083301"/>
              <a:ext cx="4442594" cy="1501093"/>
            </a:xfrm>
            <a:custGeom>
              <a:avLst/>
              <a:gdLst>
                <a:gd name="connsiteX0" fmla="*/ 0 w 2916324"/>
                <a:gd name="connsiteY0" fmla="*/ 1601126 h 1601126"/>
                <a:gd name="connsiteX1" fmla="*/ 0 w 2916324"/>
                <a:gd name="connsiteY1" fmla="*/ 0 h 1601126"/>
                <a:gd name="connsiteX2" fmla="*/ 2916324 w 2916324"/>
                <a:gd name="connsiteY2" fmla="*/ 1601126 h 1601126"/>
                <a:gd name="connsiteX3" fmla="*/ 0 w 2916324"/>
                <a:gd name="connsiteY3" fmla="*/ 1601126 h 1601126"/>
                <a:gd name="connsiteX0" fmla="*/ 0 w 2916324"/>
                <a:gd name="connsiteY0" fmla="*/ 1583541 h 1583541"/>
                <a:gd name="connsiteX1" fmla="*/ 2901462 w 2916324"/>
                <a:gd name="connsiteY1" fmla="*/ 0 h 1583541"/>
                <a:gd name="connsiteX2" fmla="*/ 2916324 w 2916324"/>
                <a:gd name="connsiteY2" fmla="*/ 1583541 h 1583541"/>
                <a:gd name="connsiteX3" fmla="*/ 0 w 2916324"/>
                <a:gd name="connsiteY3" fmla="*/ 1583541 h 15835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16324" h="1583541">
                  <a:moveTo>
                    <a:pt x="0" y="1583541"/>
                  </a:moveTo>
                  <a:lnTo>
                    <a:pt x="2901462" y="0"/>
                  </a:lnTo>
                  <a:lnTo>
                    <a:pt x="2916324" y="1583541"/>
                  </a:lnTo>
                  <a:lnTo>
                    <a:pt x="0" y="1583541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3830">
                <a:lnSpc>
                  <a:spcPct val="120000"/>
                </a:lnSpc>
                <a:spcAft>
                  <a:spcPct val="70000"/>
                </a:spcAft>
                <a:defRPr/>
              </a:pPr>
              <a:endParaRPr lang="ja-JP" altLang="en-US" sz="1200" b="1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38" name="正方形/長方形 37"/>
            <p:cNvSpPr/>
            <p:nvPr/>
          </p:nvSpPr>
          <p:spPr>
            <a:xfrm>
              <a:off x="5973836" y="5074596"/>
              <a:ext cx="199749" cy="150109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3830">
                <a:lnSpc>
                  <a:spcPct val="120000"/>
                </a:lnSpc>
                <a:spcAft>
                  <a:spcPct val="70000"/>
                </a:spcAft>
                <a:defRPr/>
              </a:pPr>
              <a:endParaRPr lang="ja-JP" altLang="en-US" sz="1200" b="1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37" name="正方形/長方形 36"/>
            <p:cNvSpPr/>
            <p:nvPr/>
          </p:nvSpPr>
          <p:spPr>
            <a:xfrm>
              <a:off x="3828746" y="3843227"/>
              <a:ext cx="199080" cy="270627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3830">
                <a:lnSpc>
                  <a:spcPct val="120000"/>
                </a:lnSpc>
                <a:spcAft>
                  <a:spcPct val="70000"/>
                </a:spcAft>
                <a:defRPr/>
              </a:pPr>
              <a:endParaRPr lang="ja-JP" altLang="en-US" sz="1200" b="1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2" name="正方形/長方形 1"/>
            <p:cNvSpPr/>
            <p:nvPr/>
          </p:nvSpPr>
          <p:spPr>
            <a:xfrm>
              <a:off x="1677020" y="2439607"/>
              <a:ext cx="203489" cy="413608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3830">
                <a:lnSpc>
                  <a:spcPct val="120000"/>
                </a:lnSpc>
                <a:spcAft>
                  <a:spcPct val="70000"/>
                </a:spcAft>
                <a:defRPr/>
              </a:pPr>
              <a:endParaRPr lang="ja-JP" altLang="en-US" sz="1200" b="1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cxnSp>
          <p:nvCxnSpPr>
            <p:cNvPr id="9" name="直線コネクタ 8"/>
            <p:cNvCxnSpPr>
              <a:cxnSpLocks noChangeAspect="1"/>
              <a:endCxn id="29" idx="6"/>
            </p:cNvCxnSpPr>
            <p:nvPr/>
          </p:nvCxnSpPr>
          <p:spPr bwMode="auto">
            <a:xfrm>
              <a:off x="1892139" y="2541650"/>
              <a:ext cx="4277520" cy="2532946"/>
            </a:xfrm>
            <a:prstGeom prst="line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直線矢印コネクタ 10"/>
            <p:cNvCxnSpPr/>
            <p:nvPr/>
          </p:nvCxnSpPr>
          <p:spPr bwMode="auto">
            <a:xfrm>
              <a:off x="662247" y="6575689"/>
              <a:ext cx="6472923" cy="15268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4" name="テキスト ボックス 13"/>
            <p:cNvSpPr txBox="1"/>
            <p:nvPr/>
          </p:nvSpPr>
          <p:spPr bwMode="auto">
            <a:xfrm>
              <a:off x="1441359" y="6599227"/>
              <a:ext cx="583737" cy="3078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rtlCol="0">
              <a:spAutoFit/>
            </a:bodyPr>
            <a:lstStyle/>
            <a:p>
              <a:pPr defTabSz="913830">
                <a:defRPr/>
              </a:pPr>
              <a:r>
                <a:rPr lang="en-US" altLang="ja-JP" sz="14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2010</a:t>
              </a:r>
              <a:endParaRPr lang="ja-JP" altLang="en-US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6" name="テキスト ボックス 15"/>
            <p:cNvSpPr txBox="1"/>
            <p:nvPr/>
          </p:nvSpPr>
          <p:spPr bwMode="auto">
            <a:xfrm>
              <a:off x="3254886" y="6599224"/>
              <a:ext cx="1594984" cy="3078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rtlCol="0">
              <a:spAutoFit/>
            </a:bodyPr>
            <a:lstStyle/>
            <a:p>
              <a:pPr defTabSz="913830">
                <a:defRPr/>
              </a:pPr>
              <a:r>
                <a:rPr lang="en-US" altLang="ja-JP" sz="14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2025</a:t>
              </a:r>
              <a:r>
                <a:rPr lang="ja-JP" altLang="en-US" sz="14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～</a:t>
              </a:r>
              <a:r>
                <a:rPr lang="en-US" altLang="ja-JP" sz="14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2030</a:t>
              </a:r>
              <a:endParaRPr lang="ja-JP" altLang="en-US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9" name="テキスト ボックス 18"/>
            <p:cNvSpPr txBox="1"/>
            <p:nvPr/>
          </p:nvSpPr>
          <p:spPr bwMode="auto">
            <a:xfrm>
              <a:off x="5736799" y="6598367"/>
              <a:ext cx="583737" cy="3078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rtlCol="0">
              <a:spAutoFit/>
            </a:bodyPr>
            <a:lstStyle/>
            <a:p>
              <a:pPr defTabSz="913830">
                <a:defRPr/>
              </a:pPr>
              <a:r>
                <a:rPr lang="en-US" altLang="ja-JP" sz="14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2050</a:t>
              </a:r>
              <a:endParaRPr lang="ja-JP" altLang="en-US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29" name="楕円 28"/>
            <p:cNvSpPr/>
            <p:nvPr/>
          </p:nvSpPr>
          <p:spPr bwMode="auto">
            <a:xfrm>
              <a:off x="5960685" y="4974164"/>
              <a:ext cx="208974" cy="200863"/>
            </a:xfrm>
            <a:prstGeom prst="ellipse">
              <a:avLst/>
            </a:prstGeom>
            <a:solidFill>
              <a:schemeClr val="bg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86155" tIns="43077" rIns="86155" bIns="43077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861474">
                <a:defRPr/>
              </a:pPr>
              <a:endParaRPr lang="ja-JP" altLang="en-US" sz="1999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31" name="楕円 30"/>
            <p:cNvSpPr/>
            <p:nvPr/>
          </p:nvSpPr>
          <p:spPr bwMode="auto">
            <a:xfrm>
              <a:off x="5973836" y="5811630"/>
              <a:ext cx="208974" cy="200863"/>
            </a:xfrm>
            <a:prstGeom prst="ellipse">
              <a:avLst/>
            </a:prstGeom>
            <a:solidFill>
              <a:schemeClr val="bg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86155" tIns="43077" rIns="86155" bIns="43077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861474">
                <a:defRPr/>
              </a:pPr>
              <a:endParaRPr lang="ja-JP" altLang="en-US" sz="1999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32" name="楕円 31"/>
            <p:cNvSpPr/>
            <p:nvPr/>
          </p:nvSpPr>
          <p:spPr bwMode="auto">
            <a:xfrm>
              <a:off x="3818852" y="3677957"/>
              <a:ext cx="208974" cy="200863"/>
            </a:xfrm>
            <a:prstGeom prst="ellipse">
              <a:avLst/>
            </a:prstGeom>
            <a:solidFill>
              <a:schemeClr val="bg1"/>
            </a:solidFill>
            <a:ln w="38100" cap="flat" cmpd="sng" algn="ctr">
              <a:solidFill>
                <a:srgbClr val="1400A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86155" tIns="43077" rIns="86155" bIns="43077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861474">
                <a:defRPr/>
              </a:pPr>
              <a:endParaRPr lang="ja-JP" altLang="en-US" sz="1999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75" name="角丸四角形 74"/>
          <p:cNvSpPr/>
          <p:nvPr/>
        </p:nvSpPr>
        <p:spPr>
          <a:xfrm>
            <a:off x="184289" y="236779"/>
            <a:ext cx="9913814" cy="219537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tlCol="0" anchor="ctr"/>
          <a:lstStyle/>
          <a:p>
            <a:pPr defTabSz="913830">
              <a:defRPr/>
            </a:pPr>
            <a:r>
              <a:rPr lang="en-US" altLang="zh-TW" sz="3599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SBT</a:t>
            </a:r>
            <a:r>
              <a:rPr lang="zh-TW" altLang="en-US" sz="3599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（企業版２℃目標）</a:t>
            </a:r>
            <a:endParaRPr lang="en-US" altLang="zh-TW" sz="2799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7" name="角丸四角形吹き出し 76"/>
          <p:cNvSpPr/>
          <p:nvPr/>
        </p:nvSpPr>
        <p:spPr>
          <a:xfrm>
            <a:off x="3342597" y="1959406"/>
            <a:ext cx="4482895" cy="841314"/>
          </a:xfrm>
          <a:prstGeom prst="wedgeRoundRectCallout">
            <a:avLst>
              <a:gd name="adj1" fmla="val -30588"/>
              <a:gd name="adj2" fmla="val 149557"/>
              <a:gd name="adj3" fmla="val 166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913830">
              <a:defRPr/>
            </a:pPr>
            <a:r>
              <a:rPr lang="en-US" altLang="ja-JP" sz="1999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2010</a:t>
            </a:r>
            <a:r>
              <a:rPr lang="ja-JP" altLang="en-US" sz="1999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年比</a:t>
            </a:r>
            <a:r>
              <a:rPr lang="en-US" altLang="ja-JP" sz="1999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49%</a:t>
            </a:r>
            <a:r>
              <a:rPr lang="ja-JP" altLang="en-US" sz="1999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削減（必須</a:t>
            </a:r>
            <a:r>
              <a:rPr lang="en-US" altLang="ja-JP" sz="1999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999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en-US" altLang="ja-JP" sz="1999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913830">
              <a:defRPr/>
            </a:pPr>
            <a:r>
              <a:rPr lang="ja-JP" altLang="en-US" sz="1999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＝毎年同率とすると年</a:t>
            </a:r>
            <a:r>
              <a:rPr lang="en-US" altLang="ja-JP" sz="1999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1.7</a:t>
            </a:r>
            <a:r>
              <a:rPr lang="ja-JP" altLang="en-US" sz="1999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％削減</a:t>
            </a:r>
          </a:p>
        </p:txBody>
      </p:sp>
      <p:cxnSp>
        <p:nvCxnSpPr>
          <p:cNvPr id="84" name="直線コネクタ 83"/>
          <p:cNvCxnSpPr>
            <a:endCxn id="31" idx="1"/>
          </p:cNvCxnSpPr>
          <p:nvPr/>
        </p:nvCxnSpPr>
        <p:spPr>
          <a:xfrm>
            <a:off x="1884383" y="2539919"/>
            <a:ext cx="4574844" cy="329959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楕円 84"/>
          <p:cNvSpPr/>
          <p:nvPr/>
        </p:nvSpPr>
        <p:spPr bwMode="auto">
          <a:xfrm>
            <a:off x="4088056" y="4105375"/>
            <a:ext cx="226718" cy="200735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86155" tIns="43077" rIns="86155" bIns="43077" numCol="1" rtlCol="0" anchor="ctr" anchorCtr="0" compatLnSpc="1">
            <a:prstTxWarp prst="textNoShape">
              <a:avLst/>
            </a:prstTxWarp>
          </a:bodyPr>
          <a:lstStyle/>
          <a:p>
            <a:pPr algn="ctr" defTabSz="861474">
              <a:defRPr/>
            </a:pPr>
            <a:endParaRPr lang="ja-JP" altLang="en-US" sz="1999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3" name="楕円 92"/>
          <p:cNvSpPr/>
          <p:nvPr/>
        </p:nvSpPr>
        <p:spPr bwMode="auto">
          <a:xfrm>
            <a:off x="1767716" y="2357034"/>
            <a:ext cx="217409" cy="217427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86155" tIns="43077" rIns="86155" bIns="43077" numCol="1" rtlCol="0" anchor="ctr" anchorCtr="0" compatLnSpc="1">
            <a:prstTxWarp prst="textNoShape">
              <a:avLst/>
            </a:prstTxWarp>
          </a:bodyPr>
          <a:lstStyle/>
          <a:p>
            <a:pPr algn="ctr" defTabSz="861474">
              <a:defRPr/>
            </a:pPr>
            <a:endParaRPr lang="ja-JP" altLang="en-US" sz="1999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33" name="Picture 4" descr="「science based targets logo」の画像検索結果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14062" y="4724085"/>
            <a:ext cx="2778029" cy="1565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正方形/長方形 33"/>
          <p:cNvSpPr/>
          <p:nvPr/>
        </p:nvSpPr>
        <p:spPr>
          <a:xfrm>
            <a:off x="154332" y="787514"/>
            <a:ext cx="9771270" cy="830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3830">
              <a:lnSpc>
                <a:spcPct val="120000"/>
              </a:lnSpc>
              <a:defRPr/>
            </a:pPr>
            <a:r>
              <a:rPr lang="ja-JP" altLang="en-US" sz="199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産業革命時期比の気温上昇を</a:t>
            </a:r>
            <a:r>
              <a:rPr lang="ja-JP" altLang="en-US" sz="1999" b="1" dirty="0">
                <a:solidFill>
                  <a:srgbClr val="1400A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</a:t>
            </a:r>
            <a:r>
              <a:rPr lang="ja-JP" altLang="en-US" sz="1999" b="1" u="sng" dirty="0">
                <a:solidFill>
                  <a:srgbClr val="1400A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２℃未満</a:t>
            </a:r>
            <a:r>
              <a:rPr lang="ja-JP" altLang="en-US" sz="1999" b="1" dirty="0">
                <a:solidFill>
                  <a:srgbClr val="1400A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」</a:t>
            </a:r>
            <a:r>
              <a:rPr lang="ja-JP" altLang="en-US" sz="199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に維持するために、</a:t>
            </a:r>
            <a:r>
              <a:rPr lang="ja-JP" altLang="en-US" sz="1999" b="1" u="sng" dirty="0">
                <a:solidFill>
                  <a:srgbClr val="1400A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企業が、気候科学の知見（</a:t>
            </a:r>
            <a:r>
              <a:rPr lang="en-US" altLang="ja-JP" sz="1999" b="1" u="sng" dirty="0">
                <a:solidFill>
                  <a:srgbClr val="1400A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IPCC</a:t>
            </a:r>
            <a:r>
              <a:rPr lang="ja-JP" altLang="en-US" sz="1999" b="1" u="sng" dirty="0">
                <a:solidFill>
                  <a:srgbClr val="1400A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）と整合した削減目標を設定</a:t>
            </a:r>
            <a:r>
              <a:rPr lang="ja-JP" altLang="en-US" sz="199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するためのスタンダード。</a:t>
            </a:r>
            <a:endParaRPr lang="en-US" altLang="ja-JP" sz="1999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5" name="角丸四角形吹き出し 34"/>
          <p:cNvSpPr/>
          <p:nvPr/>
        </p:nvSpPr>
        <p:spPr>
          <a:xfrm>
            <a:off x="5692622" y="3250944"/>
            <a:ext cx="4175125" cy="841314"/>
          </a:xfrm>
          <a:prstGeom prst="wedgeRoundRectCallout">
            <a:avLst>
              <a:gd name="adj1" fmla="val -29714"/>
              <a:gd name="adj2" fmla="val 150700"/>
              <a:gd name="adj3" fmla="val 166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913830">
              <a:defRPr/>
            </a:pPr>
            <a:r>
              <a:rPr lang="en-US" altLang="ja-JP" sz="1999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2010</a:t>
            </a:r>
            <a:r>
              <a:rPr lang="ja-JP" altLang="en-US" sz="1999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年比</a:t>
            </a:r>
            <a:r>
              <a:rPr lang="en-US" altLang="ja-JP" sz="1999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72%</a:t>
            </a:r>
            <a:r>
              <a:rPr lang="ja-JP" altLang="en-US" sz="1999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削減（推奨）</a:t>
            </a:r>
          </a:p>
          <a:p>
            <a:pPr defTabSz="913830">
              <a:defRPr/>
            </a:pPr>
            <a:r>
              <a:rPr lang="ja-JP" altLang="en-US" sz="1999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＝毎年同率だと年</a:t>
            </a:r>
            <a:r>
              <a:rPr lang="en-US" altLang="ja-JP" sz="1999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2.1</a:t>
            </a:r>
            <a:r>
              <a:rPr lang="ja-JP" altLang="en-US" sz="1999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％削減</a:t>
            </a: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9488051" y="6524354"/>
            <a:ext cx="358337" cy="3384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hangingPunct="0"/>
            <a:r>
              <a:rPr lang="en-US" altLang="ja-JP" sz="1600" b="1" dirty="0">
                <a:solidFill>
                  <a:prstClr val="white">
                    <a:lumMod val="50000"/>
                  </a:prst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endParaRPr lang="ja-JP" altLang="en-US" sz="1600" b="1" dirty="0">
              <a:solidFill>
                <a:prstClr val="white">
                  <a:lumMod val="50000"/>
                </a:prst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58838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コンテンツ プレースホルダー 4"/>
          <p:cNvGraphicFramePr>
            <a:graphicFrameLocks noGrp="1"/>
          </p:cNvGraphicFramePr>
          <p:nvPr>
            <p:ph idx="1"/>
            <p:extLst/>
          </p:nvPr>
        </p:nvGraphicFramePr>
        <p:xfrm>
          <a:off x="777517" y="1048146"/>
          <a:ext cx="8414703" cy="12918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6" name="スライド番号プレースホルダー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3830">
              <a:defRPr/>
            </a:pPr>
            <a:fld id="{926770A1-703E-4740-B66E-7741871C0231}" type="slidenum">
              <a:rPr lang="ja-JP" altLang="en-US" sz="1799">
                <a:solidFill>
                  <a:prstClr val="black">
                    <a:tint val="75000"/>
                  </a:prst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pPr defTabSz="913830">
                <a:defRPr/>
              </a:pPr>
              <a:t>3</a:t>
            </a:fld>
            <a:endParaRPr lang="ja-JP" altLang="en-US" sz="1799">
              <a:solidFill>
                <a:prstClr val="black">
                  <a:tint val="75000"/>
                </a:prst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10" name="コンテンツ プレースホルダー 4"/>
          <p:cNvGraphicFramePr>
            <a:graphicFrameLocks/>
          </p:cNvGraphicFramePr>
          <p:nvPr>
            <p:extLst/>
          </p:nvPr>
        </p:nvGraphicFramePr>
        <p:xfrm>
          <a:off x="777517" y="2493501"/>
          <a:ext cx="8414703" cy="12918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pSp>
        <p:nvGrpSpPr>
          <p:cNvPr id="7" name="グループ化 6"/>
          <p:cNvGrpSpPr/>
          <p:nvPr/>
        </p:nvGrpSpPr>
        <p:grpSpPr>
          <a:xfrm>
            <a:off x="5341216" y="3411387"/>
            <a:ext cx="1109955" cy="1264959"/>
            <a:chOff x="5076056" y="3260324"/>
            <a:chExt cx="1025231" cy="1320804"/>
          </a:xfrm>
        </p:grpSpPr>
        <p:pic>
          <p:nvPicPr>
            <p:cNvPr id="11" name="図 10" descr="カメラ.WMF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76056" y="3260324"/>
              <a:ext cx="737199" cy="1007620"/>
            </a:xfrm>
            <a:prstGeom prst="rect">
              <a:avLst/>
            </a:prstGeom>
          </p:spPr>
        </p:pic>
        <p:pic>
          <p:nvPicPr>
            <p:cNvPr id="12" name="図 11" descr="カメラ.WMF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16733" y="3412724"/>
              <a:ext cx="737199" cy="1007620"/>
            </a:xfrm>
            <a:prstGeom prst="rect">
              <a:avLst/>
            </a:prstGeom>
          </p:spPr>
        </p:pic>
        <p:pic>
          <p:nvPicPr>
            <p:cNvPr id="13" name="図 12" descr="カメラ.WMF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4088" y="3573508"/>
              <a:ext cx="737199" cy="1007620"/>
            </a:xfrm>
            <a:prstGeom prst="rect">
              <a:avLst/>
            </a:prstGeom>
          </p:spPr>
        </p:pic>
      </p:grpSp>
      <p:sp>
        <p:nvSpPr>
          <p:cNvPr id="15" name="角丸四角形 14"/>
          <p:cNvSpPr/>
          <p:nvPr/>
        </p:nvSpPr>
        <p:spPr bwMode="auto">
          <a:xfrm>
            <a:off x="195941" y="1012282"/>
            <a:ext cx="3394291" cy="3663178"/>
          </a:xfrm>
          <a:prstGeom prst="roundRect">
            <a:avLst/>
          </a:prstGeom>
          <a:noFill/>
          <a:ln w="38100" cap="sq" cmpd="sng" algn="ctr">
            <a:solidFill>
              <a:srgbClr val="008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8996" tIns="49499" rIns="98996" bIns="49499" numCol="1" rtlCol="0" anchor="t" anchorCtr="0" compatLnSpc="1">
            <a:prstTxWarp prst="textNoShape">
              <a:avLst/>
            </a:prstTxWarp>
          </a:bodyPr>
          <a:lstStyle/>
          <a:p>
            <a:pPr defTabSz="913830" eaLnBrk="0" hangingPunct="0">
              <a:defRPr/>
            </a:pPr>
            <a:endParaRPr lang="ja-JP" altLang="en-US" sz="1999" b="1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95938" y="3791412"/>
            <a:ext cx="2915248" cy="3692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3830">
              <a:defRPr/>
            </a:pPr>
            <a:r>
              <a:rPr lang="ja-JP" altLang="en-US" b="1" dirty="0">
                <a:solidFill>
                  <a:srgbClr val="008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上流の間接排出：</a:t>
            </a:r>
            <a:r>
              <a:rPr lang="en-US" altLang="ja-JP" b="1" dirty="0">
                <a:solidFill>
                  <a:srgbClr val="008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Scope3</a:t>
            </a:r>
            <a:endParaRPr lang="ja-JP" altLang="en-US" b="1" dirty="0">
              <a:solidFill>
                <a:srgbClr val="008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2" name="角丸四角形 21"/>
          <p:cNvSpPr/>
          <p:nvPr/>
        </p:nvSpPr>
        <p:spPr bwMode="auto">
          <a:xfrm>
            <a:off x="5047341" y="1037665"/>
            <a:ext cx="4659561" cy="3663179"/>
          </a:xfrm>
          <a:prstGeom prst="roundRect">
            <a:avLst/>
          </a:prstGeom>
          <a:noFill/>
          <a:ln w="38100" cap="sq" cmpd="sng" algn="ctr">
            <a:solidFill>
              <a:srgbClr val="008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8996" tIns="49499" rIns="98996" bIns="49499" numCol="1" rtlCol="0" anchor="t" anchorCtr="0" compatLnSpc="1">
            <a:prstTxWarp prst="textNoShape">
              <a:avLst/>
            </a:prstTxWarp>
          </a:bodyPr>
          <a:lstStyle/>
          <a:p>
            <a:pPr defTabSz="913830" eaLnBrk="0" hangingPunct="0">
              <a:defRPr/>
            </a:pPr>
            <a:endParaRPr lang="ja-JP" altLang="en-US" sz="1999" b="1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3" name="角丸四角形 22"/>
          <p:cNvSpPr/>
          <p:nvPr/>
        </p:nvSpPr>
        <p:spPr bwMode="auto">
          <a:xfrm>
            <a:off x="3589543" y="1037658"/>
            <a:ext cx="1481904" cy="3638681"/>
          </a:xfrm>
          <a:prstGeom prst="roundRect">
            <a:avLst/>
          </a:prstGeom>
          <a:noFill/>
          <a:ln w="38100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8996" tIns="49499" rIns="98996" bIns="49499" numCol="1" rtlCol="0" anchor="t" anchorCtr="0" compatLnSpc="1">
            <a:prstTxWarp prst="textNoShape">
              <a:avLst/>
            </a:prstTxWarp>
          </a:bodyPr>
          <a:lstStyle/>
          <a:p>
            <a:pPr defTabSz="913830" eaLnBrk="0" hangingPunct="0">
              <a:defRPr/>
            </a:pPr>
            <a:endParaRPr lang="ja-JP" altLang="en-US" sz="1999" b="1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618011" y="3740843"/>
            <a:ext cx="1381666" cy="6461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913830">
              <a:defRPr/>
            </a:pPr>
            <a:r>
              <a:rPr lang="ja-JP" altLang="en-US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自社の排出</a:t>
            </a:r>
            <a:endParaRPr lang="en-US" altLang="ja-JP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defTabSz="913830">
              <a:defRPr/>
            </a:pPr>
            <a:r>
              <a:rPr lang="en-US" altLang="ja-JP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Scope 1,2</a:t>
            </a:r>
            <a:endParaRPr lang="ja-JP" altLang="en-US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6302871" y="3724804"/>
            <a:ext cx="2915248" cy="3692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3830">
              <a:defRPr/>
            </a:pPr>
            <a:r>
              <a:rPr lang="ja-JP" altLang="en-US" b="1" dirty="0">
                <a:solidFill>
                  <a:srgbClr val="008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下流の間接排出：</a:t>
            </a:r>
            <a:r>
              <a:rPr lang="en-US" altLang="ja-JP" b="1" dirty="0">
                <a:solidFill>
                  <a:srgbClr val="008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Scope3</a:t>
            </a:r>
            <a:endParaRPr lang="ja-JP" altLang="en-US" b="1" dirty="0">
              <a:solidFill>
                <a:srgbClr val="008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7" name="コンテンツ プレースホルダー 2"/>
          <p:cNvSpPr txBox="1">
            <a:spLocks/>
          </p:cNvSpPr>
          <p:nvPr/>
        </p:nvSpPr>
        <p:spPr>
          <a:xfrm>
            <a:off x="1593" y="246010"/>
            <a:ext cx="9899651" cy="982762"/>
          </a:xfrm>
          <a:prstGeom prst="rect">
            <a:avLst/>
          </a:prstGeom>
        </p:spPr>
        <p:txBody>
          <a:bodyPr vert="horz" lIns="38976" tIns="49499" rIns="38976" bIns="49499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3830">
              <a:lnSpc>
                <a:spcPts val="2166"/>
              </a:lnSpc>
              <a:buNone/>
              <a:defRPr/>
            </a:pPr>
            <a:r>
              <a:rPr lang="ja-JP" altLang="en-US" sz="1999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・サプライチェーン排出量</a:t>
            </a:r>
            <a:r>
              <a:rPr lang="ja-JP" altLang="en-US" sz="199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＝</a:t>
            </a:r>
            <a:r>
              <a:rPr lang="en-US" altLang="ja-JP" sz="1999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Scope1</a:t>
            </a:r>
            <a:r>
              <a:rPr lang="ja-JP" altLang="en-US" sz="1999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排出量＋</a:t>
            </a:r>
            <a:r>
              <a:rPr lang="en-US" altLang="ja-JP" sz="1999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Scope2</a:t>
            </a:r>
            <a:r>
              <a:rPr lang="ja-JP" altLang="en-US" sz="1999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排出量</a:t>
            </a:r>
            <a:r>
              <a:rPr lang="ja-JP" altLang="en-US" sz="1999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＋</a:t>
            </a:r>
            <a:r>
              <a:rPr lang="en-US" altLang="ja-JP" sz="1999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Scope3</a:t>
            </a:r>
            <a:r>
              <a:rPr lang="ja-JP" altLang="en-US" sz="1999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排出量</a:t>
            </a:r>
            <a:endParaRPr lang="en-US" altLang="ja-JP" sz="1999" b="1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 defTabSz="913830">
              <a:lnSpc>
                <a:spcPts val="2166"/>
              </a:lnSpc>
              <a:buNone/>
              <a:defRPr/>
            </a:pPr>
            <a:r>
              <a:rPr lang="ja-JP" altLang="en-US" sz="199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en-US" altLang="ja-JP" sz="199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GHG</a:t>
            </a:r>
            <a:r>
              <a:rPr lang="ja-JP" altLang="en-US" sz="199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プロトコルの</a:t>
            </a:r>
            <a:r>
              <a:rPr lang="en-US" altLang="ja-JP" sz="199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Scope3</a:t>
            </a:r>
            <a:r>
              <a:rPr lang="ja-JP" altLang="en-US" sz="199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基準では、</a:t>
            </a:r>
            <a:r>
              <a:rPr lang="en-US" altLang="ja-JP" sz="1999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Scope3</a:t>
            </a:r>
            <a:r>
              <a:rPr lang="ja-JP" altLang="en-US" sz="1999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</a:t>
            </a:r>
            <a:r>
              <a:rPr lang="ja-JP" altLang="en-US" sz="1999" b="1" u="sng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１５のカテゴリに分類</a:t>
            </a:r>
            <a:r>
              <a:rPr lang="ja-JP" altLang="en-US" sz="199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1999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1" name="角丸四角形吹き出し 20"/>
          <p:cNvSpPr/>
          <p:nvPr/>
        </p:nvSpPr>
        <p:spPr>
          <a:xfrm>
            <a:off x="195938" y="4796276"/>
            <a:ext cx="4388240" cy="2013063"/>
          </a:xfrm>
          <a:prstGeom prst="wedgeRoundRectCallout">
            <a:avLst>
              <a:gd name="adj1" fmla="val 5328"/>
              <a:gd name="adj2" fmla="val -76566"/>
              <a:gd name="adj3" fmla="val 16667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38976" rIns="38976" rtlCol="0" anchor="ctr"/>
          <a:lstStyle/>
          <a:p>
            <a:pPr algn="just" defTabSz="913830">
              <a:defRPr/>
            </a:pPr>
            <a:r>
              <a:rPr lang="ja-JP" altLang="en-US" sz="1999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カテゴリ</a:t>
            </a:r>
            <a:r>
              <a:rPr lang="en-US" altLang="ja-JP" sz="1999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1999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endParaRPr lang="en-US" altLang="ja-JP" sz="1999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 defTabSz="913830">
              <a:defRPr/>
            </a:pPr>
            <a:r>
              <a:rPr lang="ja-JP" altLang="en-US" sz="1999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素材・部品製造の排出</a:t>
            </a:r>
            <a:endParaRPr lang="en-US" altLang="ja-JP" sz="1999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 defTabSz="913830">
              <a:defRPr/>
            </a:pPr>
            <a:r>
              <a:rPr lang="ja-JP" altLang="en-US" sz="1999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カテゴリ</a:t>
            </a:r>
            <a:r>
              <a:rPr lang="en-US" altLang="ja-JP" sz="1999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</a:t>
            </a:r>
            <a:r>
              <a:rPr lang="ja-JP" altLang="en-US" sz="1999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endParaRPr lang="en-US" altLang="ja-JP" sz="1999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 defTabSz="913830">
              <a:defRPr/>
            </a:pPr>
            <a:r>
              <a:rPr lang="ja-JP" altLang="en-US" sz="1999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輸送配送（上流）に伴う排出　</a:t>
            </a:r>
            <a:r>
              <a:rPr lang="ja-JP" altLang="en-US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など</a:t>
            </a:r>
          </a:p>
        </p:txBody>
      </p:sp>
      <p:sp>
        <p:nvSpPr>
          <p:cNvPr id="30" name="角丸四角形吹き出し 29"/>
          <p:cNvSpPr/>
          <p:nvPr/>
        </p:nvSpPr>
        <p:spPr>
          <a:xfrm>
            <a:off x="4717541" y="4784290"/>
            <a:ext cx="4770510" cy="2026925"/>
          </a:xfrm>
          <a:prstGeom prst="wedgeRoundRectCallout">
            <a:avLst>
              <a:gd name="adj1" fmla="val 2727"/>
              <a:gd name="adj2" fmla="val -85606"/>
              <a:gd name="adj3" fmla="val 16667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 defTabSz="913830">
              <a:defRPr/>
            </a:pPr>
            <a:r>
              <a:rPr lang="ja-JP" altLang="en-US" sz="1999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カテゴリ</a:t>
            </a:r>
            <a:r>
              <a:rPr lang="en-US" altLang="ja-JP" sz="1999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11</a:t>
            </a:r>
            <a:r>
              <a:rPr lang="ja-JP" altLang="en-US" sz="1999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endParaRPr lang="en-US" altLang="ja-JP" sz="1999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 defTabSz="913830">
              <a:defRPr/>
            </a:pPr>
            <a:r>
              <a:rPr lang="ja-JP" altLang="en-US" sz="1999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販売した製品の使用に伴う排出</a:t>
            </a:r>
            <a:endParaRPr lang="en-US" altLang="ja-JP" sz="1999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 defTabSz="913830">
              <a:defRPr/>
            </a:pPr>
            <a:r>
              <a:rPr lang="ja-JP" altLang="en-US" sz="1999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カテゴリ</a:t>
            </a:r>
            <a:r>
              <a:rPr lang="en-US" altLang="ja-JP" sz="1999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12</a:t>
            </a:r>
            <a:r>
              <a:rPr lang="ja-JP" altLang="en-US" sz="1999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endParaRPr lang="en-US" altLang="ja-JP" sz="1999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just" defTabSz="913830">
              <a:defRPr/>
            </a:pPr>
            <a:r>
              <a:rPr lang="ja-JP" altLang="en-US" sz="1999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販売した製品の廃棄に伴う排出</a:t>
            </a:r>
            <a:r>
              <a:rPr lang="ja-JP" altLang="en-US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など</a:t>
            </a:r>
          </a:p>
        </p:txBody>
      </p:sp>
      <p:grpSp>
        <p:nvGrpSpPr>
          <p:cNvPr id="3" name="グループ化 2"/>
          <p:cNvGrpSpPr/>
          <p:nvPr/>
        </p:nvGrpSpPr>
        <p:grpSpPr>
          <a:xfrm>
            <a:off x="5497127" y="1713918"/>
            <a:ext cx="1433088" cy="1221673"/>
            <a:chOff x="4523569" y="1919098"/>
            <a:chExt cx="1344575" cy="1440160"/>
          </a:xfrm>
        </p:grpSpPr>
        <p:pic>
          <p:nvPicPr>
            <p:cNvPr id="4" name="図 3" descr="MC900428957.WMF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23569" y="1919098"/>
              <a:ext cx="1063221" cy="1109786"/>
            </a:xfrm>
            <a:prstGeom prst="rect">
              <a:avLst/>
            </a:prstGeom>
          </p:spPr>
        </p:pic>
        <p:pic>
          <p:nvPicPr>
            <p:cNvPr id="5" name="図 4" descr="MC900428957.WMF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64246" y="2105456"/>
              <a:ext cx="1063221" cy="1109786"/>
            </a:xfrm>
            <a:prstGeom prst="rect">
              <a:avLst/>
            </a:prstGeom>
          </p:spPr>
        </p:pic>
        <p:pic>
          <p:nvPicPr>
            <p:cNvPr id="6" name="図 5" descr="MC900428957.WMF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04923" y="2249472"/>
              <a:ext cx="1063221" cy="1109786"/>
            </a:xfrm>
            <a:prstGeom prst="rect">
              <a:avLst/>
            </a:prstGeom>
          </p:spPr>
        </p:pic>
      </p:grpSp>
      <p:sp>
        <p:nvSpPr>
          <p:cNvPr id="28" name="テキスト ボックス 27"/>
          <p:cNvSpPr txBox="1"/>
          <p:nvPr/>
        </p:nvSpPr>
        <p:spPr>
          <a:xfrm>
            <a:off x="9488051" y="6524358"/>
            <a:ext cx="358337" cy="369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hangingPunct="0"/>
            <a:r>
              <a:rPr lang="en-US" altLang="ja-JP" b="1" dirty="0">
                <a:solidFill>
                  <a:prstClr val="white">
                    <a:lumMod val="50000"/>
                  </a:prst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endParaRPr lang="ja-JP" altLang="en-US" b="1" dirty="0">
              <a:solidFill>
                <a:prstClr val="white">
                  <a:lumMod val="50000"/>
                </a:prst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83388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表 21"/>
          <p:cNvGraphicFramePr>
            <a:graphicFrameLocks noGrp="1"/>
          </p:cNvGraphicFramePr>
          <p:nvPr>
            <p:extLst/>
          </p:nvPr>
        </p:nvGraphicFramePr>
        <p:xfrm>
          <a:off x="1062640" y="1768480"/>
          <a:ext cx="8783748" cy="4656419"/>
        </p:xfrm>
        <a:graphic>
          <a:graphicData uri="http://schemas.openxmlformats.org/drawingml/2006/table">
            <a:tbl>
              <a:tblPr firstRow="1" bandRow="1"/>
              <a:tblGrid>
                <a:gridCol w="10077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38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18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97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0405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0410">
                <a:tc>
                  <a:txBody>
                    <a:bodyPr/>
                    <a:lstStyle>
                      <a:lvl1pPr marL="0" algn="l" defTabSz="914126" rtl="0" eaLnBrk="1" latinLnBrk="0" hangingPunct="1">
                        <a:defRPr kumimoji="1" sz="179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1pPr>
                      <a:lvl2pPr marL="457063" algn="l" defTabSz="914126" rtl="0" eaLnBrk="1" latinLnBrk="0" hangingPunct="1">
                        <a:defRPr kumimoji="1" sz="179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2pPr>
                      <a:lvl3pPr marL="914126" algn="l" defTabSz="914126" rtl="0" eaLnBrk="1" latinLnBrk="0" hangingPunct="1">
                        <a:defRPr kumimoji="1" sz="179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3pPr>
                      <a:lvl4pPr marL="1371189" algn="l" defTabSz="914126" rtl="0" eaLnBrk="1" latinLnBrk="0" hangingPunct="1">
                        <a:defRPr kumimoji="1" sz="179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4pPr>
                      <a:lvl5pPr marL="1828251" algn="l" defTabSz="914126" rtl="0" eaLnBrk="1" latinLnBrk="0" hangingPunct="1">
                        <a:defRPr kumimoji="1" sz="179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5pPr>
                      <a:lvl6pPr marL="2285314" algn="l" defTabSz="914126" rtl="0" eaLnBrk="1" latinLnBrk="0" hangingPunct="1">
                        <a:defRPr kumimoji="1" sz="179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6pPr>
                      <a:lvl7pPr marL="2742377" algn="l" defTabSz="914126" rtl="0" eaLnBrk="1" latinLnBrk="0" hangingPunct="1">
                        <a:defRPr kumimoji="1" sz="179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7pPr>
                      <a:lvl8pPr marL="3199440" algn="l" defTabSz="914126" rtl="0" eaLnBrk="1" latinLnBrk="0" hangingPunct="1">
                        <a:defRPr kumimoji="1" sz="179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8pPr>
                      <a:lvl9pPr marL="3656503" algn="l" defTabSz="914126" rtl="0" eaLnBrk="1" latinLnBrk="0" hangingPunct="1">
                        <a:defRPr kumimoji="1" sz="179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参画企業</a:t>
                      </a:r>
                    </a:p>
                  </a:txBody>
                  <a:tcPr marL="35988" marR="35988" marT="35988" marB="35988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126" rtl="0" eaLnBrk="1" latinLnBrk="0" hangingPunct="1">
                        <a:defRPr kumimoji="1" sz="179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1pPr>
                      <a:lvl2pPr marL="457063" algn="l" defTabSz="914126" rtl="0" eaLnBrk="1" latinLnBrk="0" hangingPunct="1">
                        <a:defRPr kumimoji="1" sz="179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2pPr>
                      <a:lvl3pPr marL="914126" algn="l" defTabSz="914126" rtl="0" eaLnBrk="1" latinLnBrk="0" hangingPunct="1">
                        <a:defRPr kumimoji="1" sz="179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3pPr>
                      <a:lvl4pPr marL="1371189" algn="l" defTabSz="914126" rtl="0" eaLnBrk="1" latinLnBrk="0" hangingPunct="1">
                        <a:defRPr kumimoji="1" sz="179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4pPr>
                      <a:lvl5pPr marL="1828251" algn="l" defTabSz="914126" rtl="0" eaLnBrk="1" latinLnBrk="0" hangingPunct="1">
                        <a:defRPr kumimoji="1" sz="179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5pPr>
                      <a:lvl6pPr marL="2285314" algn="l" defTabSz="914126" rtl="0" eaLnBrk="1" latinLnBrk="0" hangingPunct="1">
                        <a:defRPr kumimoji="1" sz="179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6pPr>
                      <a:lvl7pPr marL="2742377" algn="l" defTabSz="914126" rtl="0" eaLnBrk="1" latinLnBrk="0" hangingPunct="1">
                        <a:defRPr kumimoji="1" sz="179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7pPr>
                      <a:lvl8pPr marL="3199440" algn="l" defTabSz="914126" rtl="0" eaLnBrk="1" latinLnBrk="0" hangingPunct="1">
                        <a:defRPr kumimoji="1" sz="179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8pPr>
                      <a:lvl9pPr marL="3656503" algn="l" defTabSz="914126" rtl="0" eaLnBrk="1" latinLnBrk="0" hangingPunct="1">
                        <a:defRPr kumimoji="1" sz="179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本部</a:t>
                      </a:r>
                    </a:p>
                  </a:txBody>
                  <a:tcPr marL="35988" marR="35988" marT="35988" marB="35988" anchor="ctr">
                    <a:lnL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126" rtl="0" eaLnBrk="1" latinLnBrk="0" hangingPunct="1">
                        <a:defRPr kumimoji="1" sz="179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1pPr>
                      <a:lvl2pPr marL="457063" algn="l" defTabSz="914126" rtl="0" eaLnBrk="1" latinLnBrk="0" hangingPunct="1">
                        <a:defRPr kumimoji="1" sz="179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2pPr>
                      <a:lvl3pPr marL="914126" algn="l" defTabSz="914126" rtl="0" eaLnBrk="1" latinLnBrk="0" hangingPunct="1">
                        <a:defRPr kumimoji="1" sz="179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3pPr>
                      <a:lvl4pPr marL="1371189" algn="l" defTabSz="914126" rtl="0" eaLnBrk="1" latinLnBrk="0" hangingPunct="1">
                        <a:defRPr kumimoji="1" sz="179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4pPr>
                      <a:lvl5pPr marL="1828251" algn="l" defTabSz="914126" rtl="0" eaLnBrk="1" latinLnBrk="0" hangingPunct="1">
                        <a:defRPr kumimoji="1" sz="179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5pPr>
                      <a:lvl6pPr marL="2285314" algn="l" defTabSz="914126" rtl="0" eaLnBrk="1" latinLnBrk="0" hangingPunct="1">
                        <a:defRPr kumimoji="1" sz="179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6pPr>
                      <a:lvl7pPr marL="2742377" algn="l" defTabSz="914126" rtl="0" eaLnBrk="1" latinLnBrk="0" hangingPunct="1">
                        <a:defRPr kumimoji="1" sz="179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7pPr>
                      <a:lvl8pPr marL="3199440" algn="l" defTabSz="914126" rtl="0" eaLnBrk="1" latinLnBrk="0" hangingPunct="1">
                        <a:defRPr kumimoji="1" sz="179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8pPr>
                      <a:lvl9pPr marL="3656503" algn="l" defTabSz="914126" rtl="0" eaLnBrk="1" latinLnBrk="0" hangingPunct="1">
                        <a:defRPr kumimoji="1" sz="179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2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100</a:t>
                      </a:r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％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目標年</a:t>
                      </a:r>
                    </a:p>
                  </a:txBody>
                  <a:tcPr marL="35988" marR="35988" marT="35988" marB="35988" anchor="ctr">
                    <a:lnL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126" rtl="0" eaLnBrk="1" latinLnBrk="0" hangingPunct="1">
                        <a:defRPr kumimoji="1" sz="179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1pPr>
                      <a:lvl2pPr marL="457063" algn="l" defTabSz="914126" rtl="0" eaLnBrk="1" latinLnBrk="0" hangingPunct="1">
                        <a:defRPr kumimoji="1" sz="179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2pPr>
                      <a:lvl3pPr marL="914126" algn="l" defTabSz="914126" rtl="0" eaLnBrk="1" latinLnBrk="0" hangingPunct="1">
                        <a:defRPr kumimoji="1" sz="179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3pPr>
                      <a:lvl4pPr marL="1371189" algn="l" defTabSz="914126" rtl="0" eaLnBrk="1" latinLnBrk="0" hangingPunct="1">
                        <a:defRPr kumimoji="1" sz="179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4pPr>
                      <a:lvl5pPr marL="1828251" algn="l" defTabSz="914126" rtl="0" eaLnBrk="1" latinLnBrk="0" hangingPunct="1">
                        <a:defRPr kumimoji="1" sz="179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5pPr>
                      <a:lvl6pPr marL="2285314" algn="l" defTabSz="914126" rtl="0" eaLnBrk="1" latinLnBrk="0" hangingPunct="1">
                        <a:defRPr kumimoji="1" sz="179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6pPr>
                      <a:lvl7pPr marL="2742377" algn="l" defTabSz="914126" rtl="0" eaLnBrk="1" latinLnBrk="0" hangingPunct="1">
                        <a:defRPr kumimoji="1" sz="179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7pPr>
                      <a:lvl8pPr marL="3199440" algn="l" defTabSz="914126" rtl="0" eaLnBrk="1" latinLnBrk="0" hangingPunct="1">
                        <a:defRPr kumimoji="1" sz="179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8pPr>
                      <a:lvl9pPr marL="3656503" algn="l" defTabSz="914126" rtl="0" eaLnBrk="1" latinLnBrk="0" hangingPunct="1">
                        <a:defRPr kumimoji="1" sz="179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達成進捗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2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(2014</a:t>
                      </a:r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</a:t>
                      </a:r>
                      <a:r>
                        <a:rPr kumimoji="1" lang="en-US" altLang="ja-JP" sz="12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)</a:t>
                      </a:r>
                    </a:p>
                  </a:txBody>
                  <a:tcPr marL="35988" marR="35988" marT="35988" marB="35988" anchor="ctr">
                    <a:lnL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126" rtl="0" eaLnBrk="1" latinLnBrk="0" hangingPunct="1">
                        <a:defRPr kumimoji="1" sz="179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1pPr>
                      <a:lvl2pPr marL="457063" algn="l" defTabSz="914126" rtl="0" eaLnBrk="1" latinLnBrk="0" hangingPunct="1">
                        <a:defRPr kumimoji="1" sz="179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2pPr>
                      <a:lvl3pPr marL="914126" algn="l" defTabSz="914126" rtl="0" eaLnBrk="1" latinLnBrk="0" hangingPunct="1">
                        <a:defRPr kumimoji="1" sz="179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3pPr>
                      <a:lvl4pPr marL="1371189" algn="l" defTabSz="914126" rtl="0" eaLnBrk="1" latinLnBrk="0" hangingPunct="1">
                        <a:defRPr kumimoji="1" sz="179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4pPr>
                      <a:lvl5pPr marL="1828251" algn="l" defTabSz="914126" rtl="0" eaLnBrk="1" latinLnBrk="0" hangingPunct="1">
                        <a:defRPr kumimoji="1" sz="179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5pPr>
                      <a:lvl6pPr marL="2285314" algn="l" defTabSz="914126" rtl="0" eaLnBrk="1" latinLnBrk="0" hangingPunct="1">
                        <a:defRPr kumimoji="1" sz="179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6pPr>
                      <a:lvl7pPr marL="2742377" algn="l" defTabSz="914126" rtl="0" eaLnBrk="1" latinLnBrk="0" hangingPunct="1">
                        <a:defRPr kumimoji="1" sz="179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7pPr>
                      <a:lvl8pPr marL="3199440" algn="l" defTabSz="914126" rtl="0" eaLnBrk="1" latinLnBrk="0" hangingPunct="1">
                        <a:defRPr kumimoji="1" sz="179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8pPr>
                      <a:lvl9pPr marL="3656503" algn="l" defTabSz="914126" rtl="0" eaLnBrk="1" latinLnBrk="0" hangingPunct="1">
                        <a:defRPr kumimoji="1" sz="1799" b="1" kern="1200">
                          <a:solidFill>
                            <a:schemeClr val="lt1"/>
                          </a:solidFill>
                          <a:latin typeface="Segoe UI"/>
                          <a:ea typeface="メイリオ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アプローチ</a:t>
                      </a:r>
                    </a:p>
                  </a:txBody>
                  <a:tcPr marL="35988" marR="35988" marT="35988" marB="35988" anchor="ctr">
                    <a:lnL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0441">
                <a:tc>
                  <a:txBody>
                    <a:bodyPr/>
                    <a:lstStyle>
                      <a:lvl1pPr marL="0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1pPr>
                      <a:lvl2pPr marL="457063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2pPr>
                      <a:lvl3pPr marL="914126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3pPr>
                      <a:lvl4pPr marL="1371189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4pPr>
                      <a:lvl5pPr marL="1828251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5pPr>
                      <a:lvl6pPr marL="2285314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6pPr>
                      <a:lvl7pPr marL="2742377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7pPr>
                      <a:lvl8pPr marL="3199440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8pPr>
                      <a:lvl9pPr marL="3656503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9pPr>
                    </a:lstStyle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リコー</a:t>
                      </a:r>
                    </a:p>
                  </a:txBody>
                  <a:tcPr marL="35988" marR="35988" marT="35988" marB="35988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1pPr>
                      <a:lvl2pPr marL="457063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2pPr>
                      <a:lvl3pPr marL="914126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3pPr>
                      <a:lvl4pPr marL="1371189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4pPr>
                      <a:lvl5pPr marL="1828251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5pPr>
                      <a:lvl6pPr marL="2285314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6pPr>
                      <a:lvl7pPr marL="2742377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7pPr>
                      <a:lvl8pPr marL="3199440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8pPr>
                      <a:lvl9pPr marL="3656503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9pPr>
                    </a:lstStyle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日本</a:t>
                      </a:r>
                    </a:p>
                  </a:txBody>
                  <a:tcPr marL="35988" marR="35988" marT="35988" marB="35988" anchor="ctr">
                    <a:lnL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1pPr>
                      <a:lvl2pPr marL="457063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2pPr>
                      <a:lvl3pPr marL="914126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3pPr>
                      <a:lvl4pPr marL="1371189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4pPr>
                      <a:lvl5pPr marL="1828251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5pPr>
                      <a:lvl6pPr marL="2285314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6pPr>
                      <a:lvl7pPr marL="2742377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7pPr>
                      <a:lvl8pPr marL="3199440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8pPr>
                      <a:lvl9pPr marL="3656503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9pPr>
                    </a:lstStyle>
                    <a:p>
                      <a:pPr algn="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2050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</a:t>
                      </a:r>
                    </a:p>
                  </a:txBody>
                  <a:tcPr marL="35988" marR="35988" marT="35988" marB="35988" anchor="ctr">
                    <a:lnL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1pPr>
                      <a:lvl2pPr marL="457063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2pPr>
                      <a:lvl3pPr marL="914126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3pPr>
                      <a:lvl4pPr marL="1371189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4pPr>
                      <a:lvl5pPr marL="1828251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5pPr>
                      <a:lvl6pPr marL="2285314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6pPr>
                      <a:lvl7pPr marL="2742377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7pPr>
                      <a:lvl8pPr marL="3199440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8pPr>
                      <a:lvl9pPr marL="3656503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9pPr>
                    </a:lstStyle>
                    <a:p>
                      <a:pPr algn="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-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5988" marR="35988" marT="35988" marB="35988" anchor="ctr">
                    <a:lnL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1pPr>
                      <a:lvl2pPr marL="457063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2pPr>
                      <a:lvl3pPr marL="914126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3pPr>
                      <a:lvl4pPr marL="1371189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4pPr>
                      <a:lvl5pPr marL="1828251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5pPr>
                      <a:lvl6pPr marL="2285314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6pPr>
                      <a:lvl7pPr marL="2742377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7pPr>
                      <a:lvl8pPr marL="3199440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8pPr>
                      <a:lvl9pPr marL="3656503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9pPr>
                    </a:lstStyle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環境事業開発センター（御殿場市）にて、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1100MW</a:t>
                      </a:r>
                      <a:r>
                        <a:rPr kumimoji="1" lang="ja-JP" altLang="en-US" sz="1200" b="0" dirty="0" err="1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の太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陽光パネル導入、マイクロ水力発電の実用化、木質バイオマスエネルギーボイラーの導入　など</a:t>
                      </a:r>
                    </a:p>
                  </a:txBody>
                  <a:tcPr marL="35988" marR="35988" marT="35988" marB="35988" anchor="ctr">
                    <a:lnL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447274"/>
                  </a:ext>
                </a:extLst>
              </a:tr>
              <a:tr h="500410">
                <a:tc>
                  <a:txBody>
                    <a:bodyPr/>
                    <a:lstStyle>
                      <a:lvl1pPr marL="0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1pPr>
                      <a:lvl2pPr marL="457063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2pPr>
                      <a:lvl3pPr marL="914126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3pPr>
                      <a:lvl4pPr marL="1371189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4pPr>
                      <a:lvl5pPr marL="1828251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5pPr>
                      <a:lvl6pPr marL="2285314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6pPr>
                      <a:lvl7pPr marL="2742377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7pPr>
                      <a:lvl8pPr marL="3199440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8pPr>
                      <a:lvl9pPr marL="3656503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9pPr>
                    </a:lstStyle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積水ハウス</a:t>
                      </a:r>
                    </a:p>
                  </a:txBody>
                  <a:tcPr marL="35988" marR="35988" marT="35988" marB="35988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1pPr>
                      <a:lvl2pPr marL="457063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2pPr>
                      <a:lvl3pPr marL="914126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3pPr>
                      <a:lvl4pPr marL="1371189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4pPr>
                      <a:lvl5pPr marL="1828251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5pPr>
                      <a:lvl6pPr marL="2285314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6pPr>
                      <a:lvl7pPr marL="2742377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7pPr>
                      <a:lvl8pPr marL="3199440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8pPr>
                      <a:lvl9pPr marL="3656503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9pPr>
                    </a:lstStyle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日本</a:t>
                      </a:r>
                    </a:p>
                  </a:txBody>
                  <a:tcPr marL="35988" marR="35988" marT="35988" marB="35988" anchor="ctr">
                    <a:lnL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1pPr>
                      <a:lvl2pPr marL="457063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2pPr>
                      <a:lvl3pPr marL="914126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3pPr>
                      <a:lvl4pPr marL="1371189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4pPr>
                      <a:lvl5pPr marL="1828251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5pPr>
                      <a:lvl6pPr marL="2285314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6pPr>
                      <a:lvl7pPr marL="2742377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7pPr>
                      <a:lvl8pPr marL="3199440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8pPr>
                      <a:lvl9pPr marL="3656503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9pPr>
                    </a:lstStyle>
                    <a:p>
                      <a:pPr algn="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2040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</a:t>
                      </a:r>
                    </a:p>
                  </a:txBody>
                  <a:tcPr marL="35988" marR="35988" marT="35988" marB="35988" anchor="ctr">
                    <a:lnL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1pPr>
                      <a:lvl2pPr marL="457063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2pPr>
                      <a:lvl3pPr marL="914126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3pPr>
                      <a:lvl4pPr marL="1371189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4pPr>
                      <a:lvl5pPr marL="1828251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5pPr>
                      <a:lvl6pPr marL="2285314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6pPr>
                      <a:lvl7pPr marL="2742377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7pPr>
                      <a:lvl8pPr marL="3199440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8pPr>
                      <a:lvl9pPr marL="3656503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9pPr>
                    </a:lstStyle>
                    <a:p>
                      <a:pPr algn="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-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5988" marR="35988" marT="35988" marB="35988" anchor="ctr">
                    <a:lnL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1pPr>
                      <a:lvl2pPr marL="457063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2pPr>
                      <a:lvl3pPr marL="914126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3pPr>
                      <a:lvl4pPr marL="1371189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4pPr>
                      <a:lvl5pPr marL="1828251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5pPr>
                      <a:lvl6pPr marL="2285314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6pPr>
                      <a:lvl7pPr marL="2742377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7pPr>
                      <a:lvl8pPr marL="3199440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8pPr>
                      <a:lvl9pPr marL="3656503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自社が販売した太陽光パネル搭載住宅のオーナーから、</a:t>
                      </a:r>
                      <a:r>
                        <a:rPr kumimoji="1" lang="en-US" altLang="ja-JP" sz="1200" b="0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FIT</a:t>
                      </a:r>
                      <a:r>
                        <a:rPr kumimoji="1" lang="ja-JP" altLang="en-US" sz="1200" b="0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制度終了後の余剰電力を購入 など</a:t>
                      </a:r>
                      <a:endParaRPr kumimoji="1" lang="en-US" altLang="ja-JP" sz="1200" b="0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5988" marR="35988" marT="35988" marB="35988" anchor="ctr">
                    <a:lnL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632039"/>
                  </a:ext>
                </a:extLst>
              </a:tr>
              <a:tr h="516502">
                <a:tc>
                  <a:txBody>
                    <a:bodyPr/>
                    <a:lstStyle>
                      <a:lvl1pPr marL="0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1pPr>
                      <a:lvl2pPr marL="457063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2pPr>
                      <a:lvl3pPr marL="914126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3pPr>
                      <a:lvl4pPr marL="1371189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4pPr>
                      <a:lvl5pPr marL="1828251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5pPr>
                      <a:lvl6pPr marL="2285314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6pPr>
                      <a:lvl7pPr marL="2742377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7pPr>
                      <a:lvl8pPr marL="3199440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8pPr>
                      <a:lvl9pPr marL="3656503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9pPr>
                    </a:lstStyle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アスクル</a:t>
                      </a:r>
                    </a:p>
                  </a:txBody>
                  <a:tcPr marL="35988" marR="35988" marT="35988" marB="35988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1pPr>
                      <a:lvl2pPr marL="457063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2pPr>
                      <a:lvl3pPr marL="914126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3pPr>
                      <a:lvl4pPr marL="1371189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4pPr>
                      <a:lvl5pPr marL="1828251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5pPr>
                      <a:lvl6pPr marL="2285314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6pPr>
                      <a:lvl7pPr marL="2742377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7pPr>
                      <a:lvl8pPr marL="3199440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8pPr>
                      <a:lvl9pPr marL="3656503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9pPr>
                    </a:lstStyle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日本</a:t>
                      </a:r>
                    </a:p>
                  </a:txBody>
                  <a:tcPr marL="35988" marR="35988" marT="35988" marB="35988" anchor="ctr">
                    <a:lnL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1pPr>
                      <a:lvl2pPr marL="457063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2pPr>
                      <a:lvl3pPr marL="914126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3pPr>
                      <a:lvl4pPr marL="1371189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4pPr>
                      <a:lvl5pPr marL="1828251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5pPr>
                      <a:lvl6pPr marL="2285314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6pPr>
                      <a:lvl7pPr marL="2742377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7pPr>
                      <a:lvl8pPr marL="3199440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8pPr>
                      <a:lvl9pPr marL="3656503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9pPr>
                    </a:lstStyle>
                    <a:p>
                      <a:pPr algn="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2030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</a:t>
                      </a:r>
                    </a:p>
                  </a:txBody>
                  <a:tcPr marL="35988" marR="35988" marT="35988" marB="35988" anchor="ctr">
                    <a:lnL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1pPr>
                      <a:lvl2pPr marL="457063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2pPr>
                      <a:lvl3pPr marL="914126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3pPr>
                      <a:lvl4pPr marL="1371189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4pPr>
                      <a:lvl5pPr marL="1828251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5pPr>
                      <a:lvl6pPr marL="2285314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6pPr>
                      <a:lvl7pPr marL="2742377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7pPr>
                      <a:lvl8pPr marL="3199440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8pPr>
                      <a:lvl9pPr marL="3656503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9pPr>
                    </a:lstStyle>
                    <a:p>
                      <a:pPr algn="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-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5988" marR="35988" marT="35988" marB="35988" anchor="ctr">
                    <a:lnL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1pPr>
                      <a:lvl2pPr marL="457063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2pPr>
                      <a:lvl3pPr marL="914126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3pPr>
                      <a:lvl4pPr marL="1371189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4pPr>
                      <a:lvl5pPr marL="1828251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5pPr>
                      <a:lvl6pPr marL="2285314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6pPr>
                      <a:lvl7pPr marL="2742377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7pPr>
                      <a:lvl8pPr marL="3199440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8pPr>
                      <a:lvl9pPr marL="3656503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2025</a:t>
                      </a:r>
                      <a:r>
                        <a:rPr kumimoji="1" lang="ja-JP" altLang="en-US" sz="1200" b="0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年までに本社・物流センターでの再エネ利用率を</a:t>
                      </a:r>
                      <a:r>
                        <a:rPr kumimoji="1" lang="en-US" altLang="ja-JP" sz="1200" b="0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100</a:t>
                      </a:r>
                      <a:r>
                        <a:rPr kumimoji="1" lang="ja-JP" altLang="en-US" sz="1200" b="0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％、</a:t>
                      </a:r>
                      <a:r>
                        <a:rPr kumimoji="1" lang="en-US" altLang="ja-JP" sz="1200" b="0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2030</a:t>
                      </a:r>
                      <a:r>
                        <a:rPr kumimoji="1" lang="ja-JP" altLang="en-US" sz="1200" b="0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年までにグループ全体の再エネ利用率を</a:t>
                      </a:r>
                      <a:r>
                        <a:rPr kumimoji="1" lang="en-US" altLang="ja-JP" sz="1200" b="0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100</a:t>
                      </a:r>
                      <a:r>
                        <a:rPr kumimoji="1" lang="ja-JP" altLang="en-US" sz="1200" b="0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％に</a:t>
                      </a:r>
                      <a:endParaRPr kumimoji="1" lang="en-US" altLang="ja-JP" sz="1200" b="0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5988" marR="35988" marT="35988" marB="35988" anchor="ctr">
                    <a:lnL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7524279"/>
                  </a:ext>
                </a:extLst>
              </a:tr>
              <a:tr h="500410">
                <a:tc>
                  <a:txBody>
                    <a:bodyPr/>
                    <a:lstStyle>
                      <a:lvl1pPr marL="0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1pPr>
                      <a:lvl2pPr marL="457063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2pPr>
                      <a:lvl3pPr marL="914126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3pPr>
                      <a:lvl4pPr marL="1371189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4pPr>
                      <a:lvl5pPr marL="1828251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5pPr>
                      <a:lvl6pPr marL="2285314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6pPr>
                      <a:lvl7pPr marL="2742377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7pPr>
                      <a:lvl8pPr marL="3199440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8pPr>
                      <a:lvl9pPr marL="3656503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9pPr>
                    </a:lstStyle>
                    <a:p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APPLE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5988" marR="35988" marT="35988" marB="35988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1pPr>
                      <a:lvl2pPr marL="457063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2pPr>
                      <a:lvl3pPr marL="914126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3pPr>
                      <a:lvl4pPr marL="1371189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4pPr>
                      <a:lvl5pPr marL="1828251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5pPr>
                      <a:lvl6pPr marL="2285314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6pPr>
                      <a:lvl7pPr marL="2742377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7pPr>
                      <a:lvl8pPr marL="3199440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8pPr>
                      <a:lvl9pPr marL="3656503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9pPr>
                    </a:lstStyle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米国</a:t>
                      </a:r>
                    </a:p>
                  </a:txBody>
                  <a:tcPr marL="35988" marR="35988" marT="35988" marB="35988" anchor="ctr">
                    <a:lnL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1pPr>
                      <a:lvl2pPr marL="457063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2pPr>
                      <a:lvl3pPr marL="914126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3pPr>
                      <a:lvl4pPr marL="1371189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4pPr>
                      <a:lvl5pPr marL="1828251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5pPr>
                      <a:lvl6pPr marL="2285314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6pPr>
                      <a:lvl7pPr marL="2742377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7pPr>
                      <a:lvl8pPr marL="3199440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8pPr>
                      <a:lvl9pPr marL="3656503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9pPr>
                    </a:lstStyle>
                    <a:p>
                      <a:pPr algn="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－</a:t>
                      </a:r>
                    </a:p>
                  </a:txBody>
                  <a:tcPr marL="35988" marR="35988" marT="35988" marB="35988" anchor="ctr">
                    <a:lnL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1pPr>
                      <a:lvl2pPr marL="457063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2pPr>
                      <a:lvl3pPr marL="914126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3pPr>
                      <a:lvl4pPr marL="1371189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4pPr>
                      <a:lvl5pPr marL="1828251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5pPr>
                      <a:lvl6pPr marL="2285314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6pPr>
                      <a:lvl7pPr marL="2742377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7pPr>
                      <a:lvl8pPr marL="3199440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8pPr>
                      <a:lvl9pPr marL="3656503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9pPr>
                    </a:lstStyle>
                    <a:p>
                      <a:pPr algn="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93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％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2015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年）</a:t>
                      </a:r>
                    </a:p>
                  </a:txBody>
                  <a:tcPr marL="0" marR="0" marT="35988" marB="35988" anchor="ctr">
                    <a:lnL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1pPr>
                      <a:lvl2pPr marL="457063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2pPr>
                      <a:lvl3pPr marL="914126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3pPr>
                      <a:lvl4pPr marL="1371189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4pPr>
                      <a:lvl5pPr marL="1828251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5pPr>
                      <a:lvl6pPr marL="2285314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6pPr>
                      <a:lvl7pPr marL="2742377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7pPr>
                      <a:lvl8pPr marL="3199440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8pPr>
                      <a:lvl9pPr marL="3656503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9pPr>
                    </a:lstStyle>
                    <a:p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2020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年までに、全世界で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400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万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kW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の新たなクリーンエネルギー設備を設置。</a:t>
                      </a:r>
                    </a:p>
                  </a:txBody>
                  <a:tcPr marL="35988" marR="35988" marT="35988" marB="35988" anchor="ctr">
                    <a:lnL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635">
                <a:tc>
                  <a:txBody>
                    <a:bodyPr/>
                    <a:lstStyle>
                      <a:lvl1pPr marL="0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1pPr>
                      <a:lvl2pPr marL="457063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2pPr>
                      <a:lvl3pPr marL="914126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3pPr>
                      <a:lvl4pPr marL="1371189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4pPr>
                      <a:lvl5pPr marL="1828251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5pPr>
                      <a:lvl6pPr marL="2285314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6pPr>
                      <a:lvl7pPr marL="2742377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7pPr>
                      <a:lvl8pPr marL="3199440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8pPr>
                      <a:lvl9pPr marL="3656503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9pPr>
                    </a:lstStyle>
                    <a:p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IKEA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5988" marR="35988" marT="35988" marB="35988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1pPr>
                      <a:lvl2pPr marL="457063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2pPr>
                      <a:lvl3pPr marL="914126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3pPr>
                      <a:lvl4pPr marL="1371189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4pPr>
                      <a:lvl5pPr marL="1828251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5pPr>
                      <a:lvl6pPr marL="2285314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6pPr>
                      <a:lvl7pPr marL="2742377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7pPr>
                      <a:lvl8pPr marL="3199440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8pPr>
                      <a:lvl9pPr marL="3656503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9pPr>
                    </a:lstStyle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オランダ</a:t>
                      </a:r>
                    </a:p>
                  </a:txBody>
                  <a:tcPr marL="35988" marR="35988" marT="35988" marB="35988" anchor="ctr">
                    <a:lnL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1pPr>
                      <a:lvl2pPr marL="457063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2pPr>
                      <a:lvl3pPr marL="914126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3pPr>
                      <a:lvl4pPr marL="1371189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4pPr>
                      <a:lvl5pPr marL="1828251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5pPr>
                      <a:lvl6pPr marL="2285314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6pPr>
                      <a:lvl7pPr marL="2742377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7pPr>
                      <a:lvl8pPr marL="3199440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8pPr>
                      <a:lvl9pPr marL="3656503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9pPr>
                    </a:lstStyle>
                    <a:p>
                      <a:pPr algn="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2020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</a:t>
                      </a:r>
                    </a:p>
                  </a:txBody>
                  <a:tcPr marL="35988" marR="35988" marT="35988" marB="35988" anchor="ctr">
                    <a:lnL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1pPr>
                      <a:lvl2pPr marL="457063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2pPr>
                      <a:lvl3pPr marL="914126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3pPr>
                      <a:lvl4pPr marL="1371189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4pPr>
                      <a:lvl5pPr marL="1828251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5pPr>
                      <a:lvl6pPr marL="2285314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6pPr>
                      <a:lvl7pPr marL="2742377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7pPr>
                      <a:lvl8pPr marL="3199440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8pPr>
                      <a:lvl9pPr marL="3656503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9pPr>
                    </a:lstStyle>
                    <a:p>
                      <a:pPr algn="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67%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5988" marR="35988" marT="35988" marB="35988" anchor="ctr">
                    <a:lnL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1pPr>
                      <a:lvl2pPr marL="457063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2pPr>
                      <a:lvl3pPr marL="914126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3pPr>
                      <a:lvl4pPr marL="1371189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4pPr>
                      <a:lvl5pPr marL="1828251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5pPr>
                      <a:lvl6pPr marL="2285314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6pPr>
                      <a:lvl7pPr marL="2742377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7pPr>
                      <a:lvl8pPr marL="3199440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8pPr>
                      <a:lvl9pPr marL="3656503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9pPr>
                    </a:lstStyle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世界の自社建物に計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70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万基以上の太陽光パネルを設置　など</a:t>
                      </a:r>
                    </a:p>
                  </a:txBody>
                  <a:tcPr marL="35988" marR="35988" marT="35988" marB="35988" anchor="ctr">
                    <a:lnL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0410">
                <a:tc>
                  <a:txBody>
                    <a:bodyPr/>
                    <a:lstStyle>
                      <a:lvl1pPr marL="0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1pPr>
                      <a:lvl2pPr marL="457063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2pPr>
                      <a:lvl3pPr marL="914126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3pPr>
                      <a:lvl4pPr marL="1371189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4pPr>
                      <a:lvl5pPr marL="1828251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5pPr>
                      <a:lvl6pPr marL="2285314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6pPr>
                      <a:lvl7pPr marL="2742377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7pPr>
                      <a:lvl8pPr marL="3199440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8pPr>
                      <a:lvl9pPr marL="3656503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9pPr>
                    </a:lstStyle>
                    <a:p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BMW Group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5988" marR="35988" marT="35988" marB="35988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1pPr>
                      <a:lvl2pPr marL="457063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2pPr>
                      <a:lvl3pPr marL="914126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3pPr>
                      <a:lvl4pPr marL="1371189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4pPr>
                      <a:lvl5pPr marL="1828251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5pPr>
                      <a:lvl6pPr marL="2285314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6pPr>
                      <a:lvl7pPr marL="2742377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7pPr>
                      <a:lvl8pPr marL="3199440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8pPr>
                      <a:lvl9pPr marL="3656503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9pPr>
                    </a:lstStyle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ドイツ</a:t>
                      </a:r>
                    </a:p>
                  </a:txBody>
                  <a:tcPr marL="35988" marR="35988" marT="35988" marB="35988" anchor="ctr">
                    <a:lnL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1pPr>
                      <a:lvl2pPr marL="457063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2pPr>
                      <a:lvl3pPr marL="914126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3pPr>
                      <a:lvl4pPr marL="1371189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4pPr>
                      <a:lvl5pPr marL="1828251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5pPr>
                      <a:lvl6pPr marL="2285314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6pPr>
                      <a:lvl7pPr marL="2742377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7pPr>
                      <a:lvl8pPr marL="3199440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8pPr>
                      <a:lvl9pPr marL="3656503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9pPr>
                    </a:lstStyle>
                    <a:p>
                      <a:pPr algn="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-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5988" marR="35988" marT="35988" marB="35988" anchor="ctr">
                    <a:lnL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1pPr>
                      <a:lvl2pPr marL="457063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2pPr>
                      <a:lvl3pPr marL="914126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3pPr>
                      <a:lvl4pPr marL="1371189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4pPr>
                      <a:lvl5pPr marL="1828251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5pPr>
                      <a:lvl6pPr marL="2285314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6pPr>
                      <a:lvl7pPr marL="2742377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7pPr>
                      <a:lvl8pPr marL="3199440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8pPr>
                      <a:lvl9pPr marL="3656503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9pPr>
                    </a:lstStyle>
                    <a:p>
                      <a:pPr algn="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40%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5988" marR="35988" marT="35988" marB="35988" anchor="ctr">
                    <a:lnL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1pPr>
                      <a:lvl2pPr marL="457063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2pPr>
                      <a:lvl3pPr marL="914126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3pPr>
                      <a:lvl4pPr marL="1371189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4pPr>
                      <a:lvl5pPr marL="1828251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5pPr>
                      <a:lvl6pPr marL="2285314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6pPr>
                      <a:lvl7pPr marL="2742377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7pPr>
                      <a:lvl8pPr marL="3199440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8pPr>
                      <a:lvl9pPr marL="3656503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9pPr>
                    </a:lstStyle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ライプツィヒ（ドイツ）に自社工場製造プロセスに必要な電力を賄う風力タービンを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基建設 など</a:t>
                      </a:r>
                    </a:p>
                  </a:txBody>
                  <a:tcPr marL="35988" marR="35988" marT="35988" marB="35988" anchor="ctr">
                    <a:lnL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0441">
                <a:tc>
                  <a:txBody>
                    <a:bodyPr/>
                    <a:lstStyle>
                      <a:lvl1pPr marL="0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1pPr>
                      <a:lvl2pPr marL="457063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2pPr>
                      <a:lvl3pPr marL="914126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3pPr>
                      <a:lvl4pPr marL="1371189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4pPr>
                      <a:lvl5pPr marL="1828251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5pPr>
                      <a:lvl6pPr marL="2285314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6pPr>
                      <a:lvl7pPr marL="2742377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7pPr>
                      <a:lvl8pPr marL="3199440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8pPr>
                      <a:lvl9pPr marL="3656503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9pPr>
                    </a:lstStyle>
                    <a:p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Elion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Resources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Group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5988" marR="35988" marT="35988" marB="35988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1pPr>
                      <a:lvl2pPr marL="457063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2pPr>
                      <a:lvl3pPr marL="914126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3pPr>
                      <a:lvl4pPr marL="1371189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4pPr>
                      <a:lvl5pPr marL="1828251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5pPr>
                      <a:lvl6pPr marL="2285314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6pPr>
                      <a:lvl7pPr marL="2742377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7pPr>
                      <a:lvl8pPr marL="3199440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8pPr>
                      <a:lvl9pPr marL="3656503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9pPr>
                    </a:lstStyle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中国</a:t>
                      </a:r>
                    </a:p>
                  </a:txBody>
                  <a:tcPr marL="35988" marR="35988" marT="35988" marB="35988" anchor="ctr">
                    <a:lnL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1pPr>
                      <a:lvl2pPr marL="457063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2pPr>
                      <a:lvl3pPr marL="914126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3pPr>
                      <a:lvl4pPr marL="1371189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4pPr>
                      <a:lvl5pPr marL="1828251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5pPr>
                      <a:lvl6pPr marL="2285314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6pPr>
                      <a:lvl7pPr marL="2742377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7pPr>
                      <a:lvl8pPr marL="3199440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8pPr>
                      <a:lvl9pPr marL="3656503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9pPr>
                    </a:lstStyle>
                    <a:p>
                      <a:pPr algn="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2030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</a:t>
                      </a:r>
                    </a:p>
                  </a:txBody>
                  <a:tcPr marL="35988" marR="35988" marT="35988" marB="35988" anchor="ctr">
                    <a:lnL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1pPr>
                      <a:lvl2pPr marL="457063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2pPr>
                      <a:lvl3pPr marL="914126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3pPr>
                      <a:lvl4pPr marL="1371189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4pPr>
                      <a:lvl5pPr marL="1828251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5pPr>
                      <a:lvl6pPr marL="2285314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6pPr>
                      <a:lvl7pPr marL="2742377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7pPr>
                      <a:lvl8pPr marL="3199440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8pPr>
                      <a:lvl9pPr marL="3656503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9pPr>
                    </a:lstStyle>
                    <a:p>
                      <a:pPr algn="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27%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5988" marR="35988" marT="35988" marB="35988" anchor="ctr">
                    <a:lnL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1pPr>
                      <a:lvl2pPr marL="457063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2pPr>
                      <a:lvl3pPr marL="914126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3pPr>
                      <a:lvl4pPr marL="1371189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4pPr>
                      <a:lvl5pPr marL="1828251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5pPr>
                      <a:lvl6pPr marL="2285314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6pPr>
                      <a:lvl7pPr marL="2742377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7pPr>
                      <a:lvl8pPr marL="3199440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8pPr>
                      <a:lvl9pPr marL="3656503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庫布斉砂漠に</a:t>
                      </a:r>
                      <a:r>
                        <a:rPr kumimoji="1" lang="en-US" altLang="ja-JP" sz="1200" b="0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110MW</a:t>
                      </a:r>
                      <a:r>
                        <a:rPr kumimoji="1" lang="ja-JP" altLang="en-US" sz="1200" b="0" kern="1200" dirty="0" err="1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の太</a:t>
                      </a:r>
                      <a:r>
                        <a:rPr kumimoji="1" lang="ja-JP" altLang="en-US" sz="1200" b="0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陽光パネルを導入、余剰電力を系統へ向けて販売　など</a:t>
                      </a:r>
                      <a:endParaRPr kumimoji="1" lang="en-US" altLang="ja-JP" sz="1200" b="0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5988" marR="35988" marT="35988" marB="35988" anchor="ctr">
                    <a:lnL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0410">
                <a:tc>
                  <a:txBody>
                    <a:bodyPr/>
                    <a:lstStyle>
                      <a:lvl1pPr marL="0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1pPr>
                      <a:lvl2pPr marL="457063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2pPr>
                      <a:lvl3pPr marL="914126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3pPr>
                      <a:lvl4pPr marL="1371189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4pPr>
                      <a:lvl5pPr marL="1828251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5pPr>
                      <a:lvl6pPr marL="2285314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6pPr>
                      <a:lvl7pPr marL="2742377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7pPr>
                      <a:lvl8pPr marL="3199440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8pPr>
                      <a:lvl9pPr marL="3656503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9pPr>
                    </a:lstStyle>
                    <a:p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Infosys</a:t>
                      </a:r>
                    </a:p>
                  </a:txBody>
                  <a:tcPr marL="35988" marR="35988" marT="35988" marB="35988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1pPr>
                      <a:lvl2pPr marL="457063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2pPr>
                      <a:lvl3pPr marL="914126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3pPr>
                      <a:lvl4pPr marL="1371189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4pPr>
                      <a:lvl5pPr marL="1828251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5pPr>
                      <a:lvl6pPr marL="2285314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6pPr>
                      <a:lvl7pPr marL="2742377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7pPr>
                      <a:lvl8pPr marL="3199440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8pPr>
                      <a:lvl9pPr marL="3656503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9pPr>
                    </a:lstStyle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インド</a:t>
                      </a:r>
                    </a:p>
                  </a:txBody>
                  <a:tcPr marL="35988" marR="35988" marT="35988" marB="35988" anchor="ctr">
                    <a:lnL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1pPr>
                      <a:lvl2pPr marL="457063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2pPr>
                      <a:lvl3pPr marL="914126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3pPr>
                      <a:lvl4pPr marL="1371189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4pPr>
                      <a:lvl5pPr marL="1828251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5pPr>
                      <a:lvl6pPr marL="2285314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6pPr>
                      <a:lvl7pPr marL="2742377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7pPr>
                      <a:lvl8pPr marL="3199440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8pPr>
                      <a:lvl9pPr marL="3656503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9pPr>
                    </a:lstStyle>
                    <a:p>
                      <a:pPr algn="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2018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</a:t>
                      </a:r>
                    </a:p>
                  </a:txBody>
                  <a:tcPr marL="35988" marR="35988" marT="35988" marB="35988" anchor="ctr">
                    <a:lnL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1pPr>
                      <a:lvl2pPr marL="457063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2pPr>
                      <a:lvl3pPr marL="914126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3pPr>
                      <a:lvl4pPr marL="1371189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4pPr>
                      <a:lvl5pPr marL="1828251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5pPr>
                      <a:lvl6pPr marL="2285314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6pPr>
                      <a:lvl7pPr marL="2742377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7pPr>
                      <a:lvl8pPr marL="3199440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8pPr>
                      <a:lvl9pPr marL="3656503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9pPr>
                    </a:lstStyle>
                    <a:p>
                      <a:pPr algn="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30%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5988" marR="35988" marT="35988" marB="35988" anchor="ctr">
                    <a:lnL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1pPr>
                      <a:lvl2pPr marL="457063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2pPr>
                      <a:lvl3pPr marL="914126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3pPr>
                      <a:lvl4pPr marL="1371189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4pPr>
                      <a:lvl5pPr marL="1828251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5pPr>
                      <a:lvl6pPr marL="2285314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6pPr>
                      <a:lvl7pPr marL="2742377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7pPr>
                      <a:lvl8pPr marL="3199440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8pPr>
                      <a:lvl9pPr marL="3656503" algn="l" defTabSz="914126" rtl="0" eaLnBrk="1" latinLnBrk="0" hangingPunct="1">
                        <a:defRPr kumimoji="1" sz="1799" kern="1200">
                          <a:solidFill>
                            <a:schemeClr val="dk1"/>
                          </a:solidFill>
                          <a:latin typeface="Segoe UI"/>
                          <a:ea typeface="メイリオ"/>
                        </a:defRPr>
                      </a:lvl9pPr>
                    </a:lstStyle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国内の自社キャンパスに計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3MW</a:t>
                      </a:r>
                      <a:r>
                        <a:rPr kumimoji="1" lang="ja-JP" altLang="en-US" sz="1200" b="0" dirty="0" err="1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の太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陽光パネルを導入</a:t>
                      </a:r>
                      <a:r>
                        <a:rPr kumimoji="1" lang="ja-JP" altLang="en-US" sz="1200" b="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など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5988" marR="35988" marT="35988" marB="35988" anchor="ctr">
                    <a:lnL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24" name="図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807" y="4474929"/>
            <a:ext cx="984423" cy="393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図 9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857" y="4995049"/>
            <a:ext cx="946385" cy="449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4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22" y="5564481"/>
            <a:ext cx="984423" cy="383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5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823" y="6026721"/>
            <a:ext cx="911952" cy="353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8" name="グループ化 27"/>
          <p:cNvGrpSpPr/>
          <p:nvPr/>
        </p:nvGrpSpPr>
        <p:grpSpPr>
          <a:xfrm>
            <a:off x="180815" y="3086299"/>
            <a:ext cx="777995" cy="486672"/>
            <a:chOff x="4359771" y="2438028"/>
            <a:chExt cx="1474291" cy="1045840"/>
          </a:xfrm>
        </p:grpSpPr>
        <p:pic>
          <p:nvPicPr>
            <p:cNvPr id="29" name="図 28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4359771" y="3140968"/>
              <a:ext cx="1457325" cy="342900"/>
            </a:xfrm>
            <a:prstGeom prst="rect">
              <a:avLst/>
            </a:prstGeom>
          </p:spPr>
        </p:pic>
        <p:pic>
          <p:nvPicPr>
            <p:cNvPr id="30" name="図 29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4376737" y="2780928"/>
              <a:ext cx="1457325" cy="342900"/>
            </a:xfrm>
            <a:prstGeom prst="rect">
              <a:avLst/>
            </a:prstGeom>
          </p:spPr>
        </p:pic>
        <p:pic>
          <p:nvPicPr>
            <p:cNvPr id="31" name="図 30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4376737" y="2438028"/>
              <a:ext cx="1457325" cy="342900"/>
            </a:xfrm>
            <a:prstGeom prst="rect">
              <a:avLst/>
            </a:prstGeom>
          </p:spPr>
        </p:pic>
      </p:grpSp>
      <p:pic>
        <p:nvPicPr>
          <p:cNvPr id="32" name="図 31"/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4300" t="34250" r="15350" b="36350"/>
          <a:stretch/>
        </p:blipFill>
        <p:spPr>
          <a:xfrm>
            <a:off x="34839" y="2491109"/>
            <a:ext cx="906874" cy="378993"/>
          </a:xfrm>
          <a:prstGeom prst="rect">
            <a:avLst/>
          </a:prstGeom>
        </p:spPr>
      </p:pic>
      <p:pic>
        <p:nvPicPr>
          <p:cNvPr id="33" name="図 32">
            <a:extLst/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0319" y="4089497"/>
            <a:ext cx="339414" cy="419278"/>
          </a:xfrm>
          <a:prstGeom prst="rect">
            <a:avLst/>
          </a:prstGeom>
        </p:spPr>
      </p:pic>
      <p:pic>
        <p:nvPicPr>
          <p:cNvPr id="34" name="図 33"/>
          <p:cNvPicPr>
            <a:picLocks noChangeAspect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6031" y="3672210"/>
            <a:ext cx="944445" cy="332674"/>
          </a:xfrm>
          <a:prstGeom prst="rect">
            <a:avLst/>
          </a:prstGeom>
        </p:spPr>
      </p:pic>
      <p:sp>
        <p:nvSpPr>
          <p:cNvPr id="35" name="タイトル 4"/>
          <p:cNvSpPr txBox="1">
            <a:spLocks/>
          </p:cNvSpPr>
          <p:nvPr/>
        </p:nvSpPr>
        <p:spPr bwMode="auto">
          <a:xfrm>
            <a:off x="1708" y="20420"/>
            <a:ext cx="9902708" cy="3727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147" tIns="45573" rIns="91147" bIns="45573" numCol="1" anchor="t" anchorCtr="0" compatLnSpc="1">
            <a:prstTxWarp prst="textNoShape">
              <a:avLst/>
            </a:prstTxWarp>
            <a:no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1"/>
                </a:solidFill>
                <a:latin typeface="+mj-ea"/>
                <a:ea typeface="+mj-ea"/>
                <a:cs typeface="メイリオ" pitchFamily="50" charset="-128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5pPr>
            <a:lvl6pPr marL="589107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6pPr>
            <a:lvl7pPr marL="1178218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7pPr>
            <a:lvl8pPr marL="176732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8pPr>
            <a:lvl9pPr marL="2356431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5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9pPr>
          </a:lstStyle>
          <a:p>
            <a:r>
              <a:rPr lang="en-US" altLang="ja-JP" sz="2799" kern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RE100</a:t>
            </a:r>
            <a:r>
              <a:rPr lang="ja-JP" altLang="en-US" sz="2799" kern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について</a:t>
            </a:r>
            <a:br>
              <a:rPr lang="ja-JP" altLang="en-US" sz="2799" kern="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endParaRPr lang="ja-JP" altLang="en-US" sz="2799" kern="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6" name="テキスト プレースホルダー 5"/>
          <p:cNvSpPr txBox="1">
            <a:spLocks/>
          </p:cNvSpPr>
          <p:nvPr/>
        </p:nvSpPr>
        <p:spPr bwMode="auto">
          <a:xfrm>
            <a:off x="168246" y="405634"/>
            <a:ext cx="9607744" cy="1255060"/>
          </a:xfrm>
          <a:prstGeom prst="rect">
            <a:avLst/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  <a:extLst/>
        </p:spPr>
        <p:txBody>
          <a:bodyPr vert="horz" wrap="square" lIns="91147" tIns="45573" rIns="91147" bIns="45573" numCol="1" anchor="t" anchorCtr="0" compatLnSpc="1">
            <a:prstTxWarp prst="textNoShape">
              <a:avLst/>
            </a:prstTxWarp>
            <a:spAutoFit/>
          </a:bodyPr>
          <a:lstStyle>
            <a:lvl1pPr marL="441833" indent="-441833" algn="l" rtl="0" eaLnBrk="1" fontAlgn="base" hangingPunct="1">
              <a:spcBef>
                <a:spcPct val="20000"/>
              </a:spcBef>
              <a:spcAft>
                <a:spcPct val="0"/>
              </a:spcAft>
              <a:defRPr kumimoji="0" lang="ja-JP" altLang="en-US" sz="28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  <a:lvl2pPr marL="574787" indent="-227052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–"/>
              <a:defRPr kumimoji="1" lang="ja-JP" altLang="en-US" sz="25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1167" indent="-235234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itchFamily="18" charset="0"/>
                <a:ea typeface="+mn-ea"/>
              </a:defRPr>
            </a:lvl3pPr>
            <a:lvl4pPr marL="1499362" indent="-227052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+mn-ea"/>
              </a:defRPr>
            </a:lvl4pPr>
            <a:lvl5pPr marL="1965739" indent="-235234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w"/>
              <a:defRPr kumimoji="1" sz="2000">
                <a:solidFill>
                  <a:schemeClr val="tx1"/>
                </a:solidFill>
                <a:latin typeface="Times New Roman" pitchFamily="18" charset="0"/>
                <a:ea typeface="+mn-ea"/>
              </a:defRPr>
            </a:lvl5pPr>
            <a:lvl6pPr marL="2554845" indent="-235234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w"/>
              <a:defRPr kumimoji="1" sz="2000">
                <a:solidFill>
                  <a:schemeClr val="tx1"/>
                </a:solidFill>
                <a:latin typeface="Times New Roman" pitchFamily="18" charset="0"/>
                <a:ea typeface="+mn-ea"/>
              </a:defRPr>
            </a:lvl6pPr>
            <a:lvl7pPr marL="3143954" indent="-235234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w"/>
              <a:defRPr kumimoji="1" sz="2000">
                <a:solidFill>
                  <a:schemeClr val="tx1"/>
                </a:solidFill>
                <a:latin typeface="Times New Roman" pitchFamily="18" charset="0"/>
                <a:ea typeface="+mn-ea"/>
              </a:defRPr>
            </a:lvl7pPr>
            <a:lvl8pPr marL="3733064" indent="-235234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w"/>
              <a:defRPr kumimoji="1" sz="2000">
                <a:solidFill>
                  <a:schemeClr val="tx1"/>
                </a:solidFill>
                <a:latin typeface="Times New Roman" pitchFamily="18" charset="0"/>
                <a:ea typeface="+mn-ea"/>
              </a:defRPr>
            </a:lvl8pPr>
            <a:lvl9pPr marL="4322169" indent="-235234" algn="l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w"/>
              <a:defRPr kumimoji="1" sz="2000">
                <a:solidFill>
                  <a:schemeClr val="tx1"/>
                </a:solidFill>
                <a:latin typeface="Times New Roman" pitchFamily="18" charset="0"/>
                <a:ea typeface="+mn-ea"/>
              </a:defRPr>
            </a:lvl9pPr>
          </a:lstStyle>
          <a:p>
            <a:pPr marL="455708" indent="-455708">
              <a:buFont typeface="Wingdings" panose="05000000000000000000" pitchFamily="2" charset="2"/>
              <a:buChar char="Ø"/>
            </a:pPr>
            <a:r>
              <a:rPr kumimoji="1" lang="ja-JP" altLang="en-US" sz="17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事業を</a:t>
            </a:r>
            <a:r>
              <a:rPr kumimoji="1" lang="en-US" altLang="ja-JP" sz="17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100</a:t>
            </a:r>
            <a:r>
              <a:rPr kumimoji="1" lang="ja-JP" altLang="en-US" sz="17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％再エネで賄うことを目指す企業連合。</a:t>
            </a:r>
            <a:r>
              <a:rPr kumimoji="1" lang="en-US" altLang="ja-JP" sz="17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2014</a:t>
            </a:r>
            <a:r>
              <a:rPr kumimoji="1" lang="ja-JP" altLang="en-US" sz="17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年に結成。</a:t>
            </a:r>
            <a:r>
              <a:rPr kumimoji="1" lang="en-US" altLang="ja-JP" sz="17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2018</a:t>
            </a:r>
            <a:r>
              <a:rPr kumimoji="1" lang="ja-JP" altLang="en-US" sz="17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kumimoji="1" lang="en-US" altLang="ja-JP" sz="17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r>
              <a:rPr kumimoji="1" lang="ja-JP" altLang="en-US" sz="17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月現在、製造業、情報通信業、小売業など全</a:t>
            </a:r>
            <a:r>
              <a:rPr kumimoji="1" lang="en-US" altLang="ja-JP" sz="17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129</a:t>
            </a:r>
            <a:r>
              <a:rPr kumimoji="1" lang="ja-JP" altLang="en-US" sz="17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社が参画。</a:t>
            </a:r>
          </a:p>
          <a:p>
            <a:pPr marL="455708" indent="-455708">
              <a:buFont typeface="Wingdings" panose="05000000000000000000" pitchFamily="2" charset="2"/>
              <a:buChar char="Ø"/>
            </a:pPr>
            <a:r>
              <a:rPr kumimoji="1" lang="en-US" altLang="ja-JP" sz="17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2017</a:t>
            </a:r>
            <a:r>
              <a:rPr kumimoji="1" lang="ja-JP" altLang="en-US" sz="17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kumimoji="1" lang="en-US" altLang="ja-JP" sz="17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</a:t>
            </a:r>
            <a:r>
              <a:rPr kumimoji="1" lang="ja-JP" altLang="en-US" sz="17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kumimoji="1" lang="en-US" altLang="ja-JP" sz="17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21</a:t>
            </a:r>
            <a:r>
              <a:rPr kumimoji="1" lang="ja-JP" altLang="en-US" sz="17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日リコー（日本企業初）、同年</a:t>
            </a:r>
            <a:r>
              <a:rPr kumimoji="1" lang="en-US" altLang="ja-JP" sz="17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kumimoji="1" lang="ja-JP" altLang="en-US" sz="17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kumimoji="1" lang="en-US" altLang="ja-JP" sz="17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</a:t>
            </a:r>
            <a:r>
              <a:rPr kumimoji="1" lang="ja-JP" altLang="en-US" sz="17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日積水ハウス、同年</a:t>
            </a:r>
            <a:r>
              <a:rPr kumimoji="1" lang="en-US" altLang="ja-JP" sz="17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11</a:t>
            </a:r>
            <a:r>
              <a:rPr kumimoji="1" lang="ja-JP" altLang="en-US" sz="17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kumimoji="1" lang="en-US" altLang="ja-JP" sz="17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29</a:t>
            </a:r>
            <a:r>
              <a:rPr kumimoji="1" lang="ja-JP" altLang="en-US" sz="17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日アスクル、</a:t>
            </a:r>
            <a:r>
              <a:rPr kumimoji="1" lang="en-US" altLang="ja-JP" sz="17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2018</a:t>
            </a:r>
            <a:r>
              <a:rPr kumimoji="1" lang="ja-JP" altLang="en-US" sz="17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kumimoji="1" lang="en-US" altLang="ja-JP" sz="17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r>
              <a:rPr kumimoji="1" lang="ja-JP" altLang="en-US" sz="17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kumimoji="1" lang="en-US" altLang="ja-JP" sz="17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kumimoji="1" lang="ja-JP" altLang="en-US" sz="17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日大和ハウス工業、</a:t>
            </a:r>
            <a:r>
              <a:rPr kumimoji="1" lang="en-US" altLang="ja-JP" sz="17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r>
              <a:rPr kumimoji="1" lang="ja-JP" altLang="en-US" sz="17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kumimoji="1" lang="en-US" altLang="ja-JP" sz="17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19</a:t>
            </a:r>
            <a:r>
              <a:rPr kumimoji="1" lang="ja-JP" altLang="en-US" sz="17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日ワタミが参画。</a:t>
            </a:r>
          </a:p>
        </p:txBody>
      </p:sp>
      <p:graphicFrame>
        <p:nvGraphicFramePr>
          <p:cNvPr id="37" name="表 36"/>
          <p:cNvGraphicFramePr>
            <a:graphicFrameLocks noGrp="1"/>
          </p:cNvGraphicFramePr>
          <p:nvPr>
            <p:extLst/>
          </p:nvPr>
        </p:nvGraphicFramePr>
        <p:xfrm>
          <a:off x="153356" y="6488170"/>
          <a:ext cx="9324490" cy="39611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40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804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6114">
                <a:tc>
                  <a:txBody>
                    <a:bodyPr/>
                    <a:lstStyle/>
                    <a:p>
                      <a:r>
                        <a:rPr kumimoji="1" lang="ja-JP" altLang="en-US" sz="1200" baseline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出所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en-US" altLang="ja-JP" sz="1200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RE100</a:t>
                      </a:r>
                      <a:r>
                        <a:rPr lang="ja-JP" altLang="en-US" sz="1200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ホームページ，</a:t>
                      </a:r>
                      <a:r>
                        <a:rPr lang="en-US" altLang="ja-JP" sz="1200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  <a:hlinkClick r:id="rId13"/>
                        </a:rPr>
                        <a:t>http://there100.org/</a:t>
                      </a:r>
                      <a:r>
                        <a:rPr lang="ja-JP" altLang="en-US" sz="1200" dirty="0" err="1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，</a:t>
                      </a:r>
                      <a:r>
                        <a:rPr lang="en-US" altLang="ja-JP" sz="1200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RE100 Annual Report 2016</a:t>
                      </a:r>
                      <a:r>
                        <a:rPr lang="ja-JP" altLang="en-US" sz="1200" dirty="0" err="1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，</a:t>
                      </a:r>
                      <a:r>
                        <a:rPr lang="ja-JP" altLang="en-US" sz="1200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積水ハウスニュースレター，</a:t>
                      </a:r>
                      <a:r>
                        <a:rPr lang="en-US" altLang="ja-JP" sz="1200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2017</a:t>
                      </a:r>
                      <a:r>
                        <a:rPr lang="ja-JP" altLang="en-US" sz="1200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年</a:t>
                      </a:r>
                      <a:r>
                        <a:rPr lang="en-US" altLang="ja-JP" sz="1200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10</a:t>
                      </a:r>
                      <a:r>
                        <a:rPr lang="ja-JP" altLang="en-US" sz="1200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月</a:t>
                      </a:r>
                      <a:r>
                        <a:rPr lang="en-US" altLang="ja-JP" sz="1200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</a:t>
                      </a:r>
                      <a:r>
                        <a:rPr lang="ja-JP" altLang="en-US" sz="1200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日，</a:t>
                      </a:r>
                      <a:br>
                        <a:rPr lang="en-US" altLang="ja-JP" sz="1200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</a:br>
                      <a:r>
                        <a:rPr lang="ja-JP" altLang="en-US" sz="1200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アスクルプレスリリース，</a:t>
                      </a:r>
                      <a:r>
                        <a:rPr lang="en-US" altLang="ja-JP" sz="1200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2017</a:t>
                      </a:r>
                      <a:r>
                        <a:rPr lang="ja-JP" altLang="en-US" sz="1200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</a:t>
                      </a:r>
                      <a:r>
                        <a:rPr lang="en-US" altLang="ja-JP" sz="1200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11</a:t>
                      </a:r>
                      <a:r>
                        <a:rPr lang="ja-JP" altLang="en-US" sz="1200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月</a:t>
                      </a:r>
                      <a:r>
                        <a:rPr lang="en-US" altLang="ja-JP" sz="1200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29</a:t>
                      </a:r>
                      <a:r>
                        <a:rPr lang="ja-JP" altLang="en-US" sz="1200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日を基に環境省作成　</a:t>
                      </a:r>
                      <a:endParaRPr lang="en-US" altLang="ja-JP" sz="1200" dirty="0">
                        <a:solidFill>
                          <a:srgbClr val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7" name="テキスト ボックス 16"/>
          <p:cNvSpPr txBox="1"/>
          <p:nvPr/>
        </p:nvSpPr>
        <p:spPr>
          <a:xfrm>
            <a:off x="9488051" y="6524358"/>
            <a:ext cx="358337" cy="369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hangingPunct="0"/>
            <a:r>
              <a:rPr lang="en-US" altLang="ja-JP" b="1" dirty="0">
                <a:solidFill>
                  <a:prstClr val="white">
                    <a:lumMod val="50000"/>
                  </a:prst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</a:t>
            </a:r>
            <a:endParaRPr lang="ja-JP" altLang="en-US" b="1" dirty="0">
              <a:solidFill>
                <a:prstClr val="white">
                  <a:lumMod val="50000"/>
                </a:prst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09996128"/>
      </p:ext>
    </p:extLst>
  </p:cSld>
  <p:clrMapOvr>
    <a:masterClrMapping/>
  </p:clrMapOvr>
</p:sld>
</file>

<file path=ppt/theme/theme1.xml><?xml version="1.0" encoding="utf-8"?>
<a:theme xmlns:a="http://schemas.openxmlformats.org/drawingml/2006/main" name="1_資料フォーマット_20170620_175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kumimoji="1" dirty="0" smtClean="0">
            <a:latin typeface="+mn-lt"/>
            <a:ea typeface="+mn-ea"/>
          </a:defRPr>
        </a:defPPr>
      </a:lstStyle>
    </a:txDef>
  </a:objectDefaults>
  <a:extraClrSchemeLst>
    <a:extraClrScheme>
      <a:clrScheme name="20120112_提案書テンプレート_Ver.1.2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99FF"/>
        </a:accent1>
        <a:accent2>
          <a:srgbClr val="FF3300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E72D00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20112_提案書テンプレート_Ver.1.23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DDDDD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E7E78A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プレゼンテーション1" id="{A9C7A634-6870-454B-9516-F23F891BD79C}" vid="{5212E471-95DA-447F-A514-5C79A498336F}"/>
    </a:ext>
  </a:extLst>
</a:theme>
</file>

<file path=ppt/theme/theme10.xml><?xml version="1.0" encoding="utf-8"?>
<a:theme xmlns:a="http://schemas.openxmlformats.org/drawingml/2006/main" name="資料フォーマット_2017051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kumimoji="1" dirty="0" smtClean="0">
            <a:latin typeface="+mn-lt"/>
            <a:ea typeface="+mn-ea"/>
          </a:defRPr>
        </a:defPPr>
      </a:lstStyle>
    </a:txDef>
  </a:objectDefaults>
  <a:extraClrSchemeLst>
    <a:extraClrScheme>
      <a:clrScheme name="20120112_提案書テンプレート_Ver.1.2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99FF"/>
        </a:accent1>
        <a:accent2>
          <a:srgbClr val="FF3300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E72D00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20112_提案書テンプレート_Ver.1.23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DDDDD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E7E78A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14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</a:objectDefaults>
  <a:extraClrSchemeLst/>
</a:theme>
</file>

<file path=ppt/theme/theme14.xml><?xml version="1.0" encoding="utf-8"?>
<a:theme xmlns:a="http://schemas.openxmlformats.org/drawingml/2006/main" name="24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5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6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20150414_提案書テンプレート_Ver.1.8">
  <a:themeElements>
    <a:clrScheme name="20120112_提案書テンプレート_Ver.1.23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DDDDDD"/>
      </a:accent1>
      <a:accent2>
        <a:srgbClr val="FFFF99"/>
      </a:accent2>
      <a:accent3>
        <a:srgbClr val="FFFFFF"/>
      </a:accent3>
      <a:accent4>
        <a:srgbClr val="000000"/>
      </a:accent4>
      <a:accent5>
        <a:srgbClr val="EBEBEB"/>
      </a:accent5>
      <a:accent6>
        <a:srgbClr val="E7E78A"/>
      </a:accent6>
      <a:hlink>
        <a:srgbClr val="00CC66"/>
      </a:hlink>
      <a:folHlink>
        <a:srgbClr val="FFCC00"/>
      </a:folHlink>
    </a:clrScheme>
    <a:fontScheme name="ユーザー定義 1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rtlCol="0" anchor="ctr" anchorCtr="0" compatLnSpc="1">
        <a:prstTxWarp prst="textNoShape">
          <a:avLst/>
        </a:prstTxWarp>
      </a:bodyPr>
      <a:lstStyle>
        <a:defPPr>
          <a:defRPr sz="1200" dirty="0">
            <a:latin typeface="+mn-ea"/>
            <a:ea typeface="+mn-ea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lnDef>
  </a:objectDefaults>
  <a:extraClrSchemeLst>
    <a:extraClrScheme>
      <a:clrScheme name="20120112_提案書テンプレート_Ver.1.2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99FF"/>
        </a:accent1>
        <a:accent2>
          <a:srgbClr val="FF3300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E72D00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20112_提案書テンプレート_Ver.1.23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DDDDD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E7E78A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5_資料フォーマット_20170620_175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kumimoji="1" dirty="0" smtClean="0">
            <a:latin typeface="+mn-lt"/>
            <a:ea typeface="+mn-ea"/>
          </a:defRPr>
        </a:defPPr>
      </a:lstStyle>
    </a:txDef>
  </a:objectDefaults>
  <a:extraClrSchemeLst>
    <a:extraClrScheme>
      <a:clrScheme name="20120112_提案書テンプレート_Ver.1.2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99FF"/>
        </a:accent1>
        <a:accent2>
          <a:srgbClr val="FF3300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E72D00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20112_提案書テンプレート_Ver.1.23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DDDDD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E7E78A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プレゼンテーション1" id="{A9C7A634-6870-454B-9516-F23F891BD79C}" vid="{5212E471-95DA-447F-A514-5C79A498336F}"/>
    </a:ext>
  </a:extLst>
</a:theme>
</file>

<file path=ppt/theme/theme5.xml><?xml version="1.0" encoding="utf-8"?>
<a:theme xmlns:a="http://schemas.openxmlformats.org/drawingml/2006/main" name="3_20120918_提案書テンプレート_Ver.1.28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2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lnDef>
  </a:objectDefaults>
  <a:extraClrSchemeLst>
    <a:extraClrScheme>
      <a:clrScheme name="20120112_提案書テンプレート_Ver.1.2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99FF"/>
        </a:accent1>
        <a:accent2>
          <a:srgbClr val="FF3300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E72D00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20112_提案書テンプレート_Ver.1.23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DDDDD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E7E78A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7_20120918_提案書テンプレート_Ver.1.28">
  <a:themeElements>
    <a:clrScheme name="20120112_提案書テンプレート_Ver.1.23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DDDDDD"/>
      </a:accent1>
      <a:accent2>
        <a:srgbClr val="FFFF99"/>
      </a:accent2>
      <a:accent3>
        <a:srgbClr val="FFFFFF"/>
      </a:accent3>
      <a:accent4>
        <a:srgbClr val="000000"/>
      </a:accent4>
      <a:accent5>
        <a:srgbClr val="EBEBEB"/>
      </a:accent5>
      <a:accent6>
        <a:srgbClr val="E7E78A"/>
      </a:accent6>
      <a:hlink>
        <a:srgbClr val="00CC66"/>
      </a:hlink>
      <a:folHlink>
        <a:srgbClr val="FFCC00"/>
      </a:folHlink>
    </a:clrScheme>
    <a:fontScheme name="ユーザー定義 2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lnDef>
  </a:objectDefaults>
  <a:extraClrSchemeLst>
    <a:extraClrScheme>
      <a:clrScheme name="20120112_提案書テンプレート_Ver.1.2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99FF"/>
        </a:accent1>
        <a:accent2>
          <a:srgbClr val="FF3300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E72D00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20112_提案書テンプレート_Ver.1.23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DDDDD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E7E78A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3_20150414_提案書テンプレート_Ver.1.8">
  <a:themeElements>
    <a:clrScheme name="20120112_提案書テンプレート_Ver.1.23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DDDDDD"/>
      </a:accent1>
      <a:accent2>
        <a:srgbClr val="FFFF99"/>
      </a:accent2>
      <a:accent3>
        <a:srgbClr val="FFFFFF"/>
      </a:accent3>
      <a:accent4>
        <a:srgbClr val="000000"/>
      </a:accent4>
      <a:accent5>
        <a:srgbClr val="EBEBEB"/>
      </a:accent5>
      <a:accent6>
        <a:srgbClr val="E7E78A"/>
      </a:accent6>
      <a:hlink>
        <a:srgbClr val="00CC66"/>
      </a:hlink>
      <a:folHlink>
        <a:srgbClr val="FFCC00"/>
      </a:folHlink>
    </a:clrScheme>
    <a:fontScheme name="ユーザー定義 1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rtlCol="0" anchor="ctr" anchorCtr="0" compatLnSpc="1">
        <a:prstTxWarp prst="textNoShape">
          <a:avLst/>
        </a:prstTxWarp>
      </a:bodyPr>
      <a:lstStyle>
        <a:defPPr>
          <a:defRPr sz="1200" dirty="0">
            <a:latin typeface="+mn-ea"/>
            <a:ea typeface="+mn-ea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lnDef>
  </a:objectDefaults>
  <a:extraClrSchemeLst>
    <a:extraClrScheme>
      <a:clrScheme name="20120112_提案書テンプレート_Ver.1.2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99FF"/>
        </a:accent1>
        <a:accent2>
          <a:srgbClr val="FF3300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E72D00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20112_提案書テンプレート_Ver.1.23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DDDDD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E7E78A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1_資料フォーマット_2017051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>
        <a:spAutoFit/>
      </a:bodyPr>
      <a:lstStyle>
        <a:defPPr algn="l" fontAlgn="ctr">
          <a:defRPr dirty="0">
            <a:solidFill>
              <a:srgbClr val="000000"/>
            </a:solidFill>
            <a:latin typeface="+mn-lt"/>
            <a:ea typeface="+mn-ea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kumimoji="1" dirty="0" smtClean="0">
            <a:latin typeface="+mn-lt"/>
            <a:ea typeface="+mn-ea"/>
          </a:defRPr>
        </a:defPPr>
      </a:lstStyle>
    </a:txDef>
  </a:objectDefaults>
  <a:extraClrSchemeLst>
    <a:extraClrScheme>
      <a:clrScheme name="20120112_提案書テンプレート_Ver.1.2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99FF"/>
        </a:accent1>
        <a:accent2>
          <a:srgbClr val="FF3300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E72D00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20112_提案書テンプレート_Ver.1.23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DDDDD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E7E78A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9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メイリオ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7038801E624B4042B5B6959C40B81B61" ma:contentTypeVersion="0" ma:contentTypeDescription="新しいドキュメントを作成します。" ma:contentTypeScope="" ma:versionID="5e3934034feff03d41a04a12ddb2c9b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7fe454bc459c29a846882a3716d41109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93016C3-762D-4C2B-B01F-C588F121C331}">
  <ds:schemaRefs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purl.org/dc/elements/1.1/"/>
    <ds:schemaRef ds:uri="http://www.w3.org/XML/1998/namespace"/>
    <ds:schemaRef ds:uri="http://purl.org/dc/dcmitype/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F80469B7-ABE0-4D7E-B4B1-ACD7853CBA4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861943E3-D275-44DB-8304-363EB039409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16883</TotalTime>
  <Words>982</Words>
  <Application>Microsoft Office PowerPoint</Application>
  <PresentationFormat>ユーザー設定</PresentationFormat>
  <Paragraphs>112</Paragraphs>
  <Slides>4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17</vt:i4>
      </vt:variant>
      <vt:variant>
        <vt:lpstr>テーマ</vt:lpstr>
      </vt:variant>
      <vt:variant>
        <vt:i4>15</vt:i4>
      </vt:variant>
      <vt:variant>
        <vt:lpstr>スライド タイトル</vt:lpstr>
      </vt:variant>
      <vt:variant>
        <vt:i4>4</vt:i4>
      </vt:variant>
    </vt:vector>
  </HeadingPairs>
  <TitlesOfParts>
    <vt:vector size="36" baseType="lpstr">
      <vt:lpstr>HGPｺﾞｼｯｸE</vt:lpstr>
      <vt:lpstr>HGPｺﾞｼｯｸM</vt:lpstr>
      <vt:lpstr>HG丸ｺﾞｼｯｸM-PRO</vt:lpstr>
      <vt:lpstr>Meiryo UI</vt:lpstr>
      <vt:lpstr>ＭＳ Ｐゴシック</vt:lpstr>
      <vt:lpstr>新細明體</vt:lpstr>
      <vt:lpstr>メイリオ</vt:lpstr>
      <vt:lpstr>游ゴシック</vt:lpstr>
      <vt:lpstr>游ゴシック Light</vt:lpstr>
      <vt:lpstr>Arial</vt:lpstr>
      <vt:lpstr>Calibri</vt:lpstr>
      <vt:lpstr>Cambria</vt:lpstr>
      <vt:lpstr>MS Reference Sans Serif</vt:lpstr>
      <vt:lpstr>Segoe UI</vt:lpstr>
      <vt:lpstr>Tahoma</vt:lpstr>
      <vt:lpstr>Times New Roman</vt:lpstr>
      <vt:lpstr>Wingdings</vt:lpstr>
      <vt:lpstr>1_資料フォーマット_20170620_1750</vt:lpstr>
      <vt:lpstr>6_デザインの設定</vt:lpstr>
      <vt:lpstr>2_20150414_提案書テンプレート_Ver.1.8</vt:lpstr>
      <vt:lpstr>5_資料フォーマット_20170620_1750</vt:lpstr>
      <vt:lpstr>3_20120918_提案書テンプレート_Ver.1.28</vt:lpstr>
      <vt:lpstr>7_20120918_提案書テンプレート_Ver.1.28</vt:lpstr>
      <vt:lpstr>3_20150414_提案書テンプレート_Ver.1.8</vt:lpstr>
      <vt:lpstr>1_資料フォーマット_20170519</vt:lpstr>
      <vt:lpstr>9_デザインの設定</vt:lpstr>
      <vt:lpstr>資料フォーマット_20170519</vt:lpstr>
      <vt:lpstr>1_デザインの設定</vt:lpstr>
      <vt:lpstr>14_デザインの設定</vt:lpstr>
      <vt:lpstr>デザインの設定</vt:lpstr>
      <vt:lpstr>24_デザインの設定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環境省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平成26年版環境白書のテーマ</dc:title>
  <dc:creator>高橋 久美子</dc:creator>
  <cp:lastModifiedBy>稲 佳奈／リサーチ・コンサル／JRI (ina kana)</cp:lastModifiedBy>
  <cp:revision>1878</cp:revision>
  <cp:lastPrinted>2018-01-30T08:49:46Z</cp:lastPrinted>
  <dcterms:created xsi:type="dcterms:W3CDTF">2013-11-01T02:12:51Z</dcterms:created>
  <dcterms:modified xsi:type="dcterms:W3CDTF">2018-05-15T06:54:56Z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0x0101007038801E624B4042B5B6959C40B81B61</vt:lpwstr>
  </property>
</Properties>
</file>