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0.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11.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2.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101" r:id="rId5"/>
    <p:sldMasterId id="2147484145" r:id="rId6"/>
    <p:sldMasterId id="2147484161" r:id="rId7"/>
    <p:sldMasterId id="2147484166" r:id="rId8"/>
    <p:sldMasterId id="2147484172" r:id="rId9"/>
    <p:sldMasterId id="2147484206" r:id="rId10"/>
    <p:sldMasterId id="2147484209" r:id="rId11"/>
    <p:sldMasterId id="2147484214" r:id="rId12"/>
    <p:sldMasterId id="2147484238" r:id="rId13"/>
    <p:sldMasterId id="2147484308" r:id="rId14"/>
    <p:sldMasterId id="2147484311" r:id="rId15"/>
    <p:sldMasterId id="2147484317" r:id="rId16"/>
  </p:sldMasterIdLst>
  <p:notesMasterIdLst>
    <p:notesMasterId r:id="rId20"/>
  </p:notesMasterIdLst>
  <p:sldIdLst>
    <p:sldId id="649" r:id="rId17"/>
    <p:sldId id="650" r:id="rId18"/>
    <p:sldId id="651" r:id="rId19"/>
  </p:sldIdLst>
  <p:sldSz cx="9902825" cy="6858000"/>
  <p:notesSz cx="6735763" cy="9866313"/>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3119" userDrawn="1">
          <p15:clr>
            <a:srgbClr val="A4A3A4"/>
          </p15:clr>
        </p15:guide>
        <p15:guide id="3" orient="horz" userDrawn="1">
          <p15:clr>
            <a:srgbClr val="A4A3A4"/>
          </p15:clr>
        </p15:guide>
        <p15:guide id="4" orient="horz" pos="300">
          <p15:clr>
            <a:srgbClr val="A4A3A4"/>
          </p15:clr>
        </p15:guide>
        <p15:guide id="6" pos="6158">
          <p15:clr>
            <a:srgbClr val="A4A3A4"/>
          </p15:clr>
        </p15:guide>
        <p15:guide id="7" pos="80"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企画調査室" initials="t" lastIdx="1" clrIdx="0">
    <p:extLst>
      <p:ext uri="{19B8F6BF-5375-455C-9EA6-DF929625EA0E}">
        <p15:presenceInfo xmlns:p15="http://schemas.microsoft.com/office/powerpoint/2012/main" userId="企画調査室" providerId="None"/>
      </p:ext>
    </p:extLst>
  </p:cmAuthor>
  <p:cmAuthor id="2" name="石川　由美子" initials="石川　由美子" lastIdx="10" clrIdx="1">
    <p:extLst>
      <p:ext uri="{19B8F6BF-5375-455C-9EA6-DF929625EA0E}">
        <p15:presenceInfo xmlns:p15="http://schemas.microsoft.com/office/powerpoint/2012/main" userId="S-1-5-21-578014118-3277965579-1612801856-19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6D9F1"/>
    <a:srgbClr val="4F81BD"/>
    <a:srgbClr val="FF0066"/>
    <a:srgbClr val="FFFFFF"/>
    <a:srgbClr val="CC0000"/>
    <a:srgbClr val="FF643C"/>
    <a:srgbClr val="FF8C43"/>
    <a:srgbClr val="FF823C"/>
    <a:srgbClr val="FF6E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2" autoAdjust="0"/>
    <p:restoredTop sz="93110" autoAdjust="0"/>
  </p:normalViewPr>
  <p:slideViewPr>
    <p:cSldViewPr>
      <p:cViewPr varScale="1">
        <p:scale>
          <a:sx n="67" d="100"/>
          <a:sy n="67" d="100"/>
        </p:scale>
        <p:origin x="696" y="48"/>
      </p:cViewPr>
      <p:guideLst>
        <p:guide orient="horz" pos="4247"/>
        <p:guide pos="3119"/>
        <p:guide orient="horz"/>
        <p:guide orient="horz" pos="300"/>
        <p:guide pos="6158"/>
        <p:guide pos="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36"/>
    </p:cViewPr>
  </p:sorterViewPr>
  <p:notesViewPr>
    <p:cSldViewPr>
      <p:cViewPr varScale="1">
        <p:scale>
          <a:sx n="51" d="100"/>
          <a:sy n="51" d="100"/>
        </p:scale>
        <p:origin x="-2958" y="-90"/>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idx="1"/>
          </p:nvPr>
        </p:nvSpPr>
        <p:spPr>
          <a:xfrm>
            <a:off x="3815575" y="0"/>
            <a:ext cx="2918621" cy="493237"/>
          </a:xfrm>
          <a:prstGeom prst="rect">
            <a:avLst/>
          </a:prstGeom>
        </p:spPr>
        <p:txBody>
          <a:bodyPr vert="horz" lIns="90629" tIns="45314" rIns="90629" bIns="45314" rtlCol="0"/>
          <a:lstStyle>
            <a:lvl1pPr algn="r" fontAlgn="auto">
              <a:spcBef>
                <a:spcPts val="0"/>
              </a:spcBef>
              <a:spcAft>
                <a:spcPts val="0"/>
              </a:spcAft>
              <a:defRPr sz="1200">
                <a:latin typeface="+mn-lt"/>
                <a:ea typeface="+mn-ea"/>
              </a:defRPr>
            </a:lvl1pPr>
          </a:lstStyle>
          <a:p>
            <a:pPr>
              <a:defRPr/>
            </a:pPr>
            <a:fld id="{B91A2391-8EFE-450D-93B3-8677832C64C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29" tIns="45314" rIns="90629" bIns="45314" rtlCol="0" anchor="ctr"/>
          <a:lstStyle/>
          <a:p>
            <a:pPr lvl="0"/>
            <a:endParaRPr lang="ja-JP" altLang="en-US" noProof="0"/>
          </a:p>
        </p:txBody>
      </p:sp>
      <p:sp>
        <p:nvSpPr>
          <p:cNvPr id="5" name="ノート プレースホルダー 4"/>
          <p:cNvSpPr>
            <a:spLocks noGrp="1"/>
          </p:cNvSpPr>
          <p:nvPr>
            <p:ph type="body" sz="quarter" idx="3"/>
          </p:nvPr>
        </p:nvSpPr>
        <p:spPr>
          <a:xfrm>
            <a:off x="673891" y="4686540"/>
            <a:ext cx="5387982" cy="4439132"/>
          </a:xfrm>
          <a:prstGeom prst="rect">
            <a:avLst/>
          </a:prstGeom>
        </p:spPr>
        <p:txBody>
          <a:bodyPr vert="horz" lIns="90629" tIns="45314" rIns="90629" bIns="4531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4" y="9371503"/>
            <a:ext cx="2918621" cy="493236"/>
          </a:xfrm>
          <a:prstGeom prst="rect">
            <a:avLst/>
          </a:prstGeom>
        </p:spPr>
        <p:txBody>
          <a:bodyPr vert="horz" lIns="90629" tIns="45314" rIns="90629" bIns="45314"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5575" y="9371503"/>
            <a:ext cx="2918621" cy="493236"/>
          </a:xfrm>
          <a:prstGeom prst="rect">
            <a:avLst/>
          </a:prstGeom>
        </p:spPr>
        <p:txBody>
          <a:bodyPr vert="horz" lIns="90629" tIns="45314" rIns="90629" bIns="45314" rtlCol="0" anchor="b"/>
          <a:lstStyle>
            <a:lvl1pPr algn="r" fontAlgn="auto">
              <a:spcBef>
                <a:spcPts val="0"/>
              </a:spcBef>
              <a:spcAft>
                <a:spcPts val="0"/>
              </a:spcAft>
              <a:defRPr sz="1200">
                <a:latin typeface="+mn-lt"/>
                <a:ea typeface="+mn-ea"/>
              </a:defRPr>
            </a:lvl1pPr>
          </a:lstStyle>
          <a:p>
            <a:pPr>
              <a:defRPr/>
            </a:pPr>
            <a:fld id="{35FF716C-7C63-4423-90B8-168BB37A3B9D}" type="slidenum">
              <a:rPr lang="ja-JP" altLang="en-US"/>
              <a:pPr>
                <a:defRPr/>
              </a:pPr>
              <a:t>‹#›</a:t>
            </a:fld>
            <a:endParaRPr lang="ja-JP" altLang="en-US"/>
          </a:p>
        </p:txBody>
      </p:sp>
      <p:sp>
        <p:nvSpPr>
          <p:cNvPr id="8" name="ヘッダー プレースホルダー 7"/>
          <p:cNvSpPr>
            <a:spLocks noGrp="1"/>
          </p:cNvSpPr>
          <p:nvPr>
            <p:ph type="hdr" sz="quarter"/>
          </p:nvPr>
        </p:nvSpPr>
        <p:spPr>
          <a:xfrm>
            <a:off x="4" y="0"/>
            <a:ext cx="2918621" cy="493237"/>
          </a:xfrm>
          <a:prstGeom prst="rect">
            <a:avLst/>
          </a:prstGeom>
        </p:spPr>
        <p:txBody>
          <a:bodyPr vert="horz" lIns="90629" tIns="45314" rIns="90629" bIns="45314" rtlCol="0"/>
          <a:lstStyle>
            <a:lvl1pPr algn="l" fontAlgn="auto">
              <a:spcBef>
                <a:spcPts val="0"/>
              </a:spcBef>
              <a:spcAft>
                <a:spcPts val="0"/>
              </a:spcAft>
              <a:defRPr sz="1200">
                <a:latin typeface="+mn-lt"/>
                <a:ea typeface="+mn-ea"/>
              </a:defRPr>
            </a:lvl1pPr>
          </a:lstStyle>
          <a:p>
            <a:pPr>
              <a:defRPr/>
            </a:pPr>
            <a:endParaRPr lang="ja-JP" altLang="en-US"/>
          </a:p>
        </p:txBody>
      </p:sp>
    </p:spTree>
    <p:extLst>
      <p:ext uri="{BB962C8B-B14F-4D97-AF65-F5344CB8AC3E}">
        <p14:creationId xmlns:p14="http://schemas.microsoft.com/office/powerpoint/2010/main" val="44386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28625" y="800100"/>
            <a:ext cx="5759450" cy="39893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6486" indent="-283264"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3056"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86278"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39501"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92723"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45945"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399168"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52390"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defTabSz="906445"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06445" eaLnBrk="1" fontAlgn="base" hangingPunct="1">
                <a:spcBef>
                  <a:spcPct val="0"/>
                </a:spcBef>
                <a:spcAft>
                  <a:spcPct val="0"/>
                </a:spcAft>
                <a:defRPr/>
              </a:pPr>
              <a:t>1</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3875932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2</a:t>
            </a:fld>
            <a:endParaRPr lang="ja-JP" altLang="en-US"/>
          </a:p>
        </p:txBody>
      </p:sp>
    </p:spTree>
    <p:extLst>
      <p:ext uri="{BB962C8B-B14F-4D97-AF65-F5344CB8AC3E}">
        <p14:creationId xmlns:p14="http://schemas.microsoft.com/office/powerpoint/2010/main" val="1540686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4" y="2130464"/>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34192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CE29970-1AE8-4BA5-8072-83A09D011B3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51749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EB691D5-558E-4AFD-8A75-A6F460C00304}"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43428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53" y="273054"/>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78" y="273167"/>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53" y="1435112"/>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E05455-8163-487D-B07F-ECE42F82414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408072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13" y="4800604"/>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913" y="612779"/>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913"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9328D56-32F7-45F7-A161-B1709D6710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11930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B8CA8F20-2255-48BD-8B7B-B8142A4B47D3}"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44739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753"/>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67" y="274753"/>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57799B8-8F96-45FE-BDC4-FAA71258360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23610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17" y="11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799">
              <a:solidFill>
                <a:prstClr val="white"/>
              </a:solidFill>
              <a:ea typeface="ＭＳ Ｐゴシック"/>
            </a:endParaRPr>
          </a:p>
        </p:txBody>
      </p:sp>
      <p:sp>
        <p:nvSpPr>
          <p:cNvPr id="2" name="タイトル 1"/>
          <p:cNvSpPr>
            <a:spLocks noGrp="1"/>
          </p:cNvSpPr>
          <p:nvPr>
            <p:ph type="title"/>
          </p:nvPr>
        </p:nvSpPr>
        <p:spPr>
          <a:xfrm>
            <a:off x="495154"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1D69ED7F-0A02-4F8B-B87D-E2BD42E5F134}" type="datetime1">
              <a:rPr lang="ja-JP" altLang="en-US" smtClean="0"/>
              <a:t>2018/5/15</a:t>
            </a:fld>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799">
                <a:solidFill>
                  <a:prstClr val="black"/>
                </a:solidFill>
                <a:ea typeface="ＭＳ Ｐゴシック" charset="-128"/>
              </a:rPr>
              <a:pPr eaLnBrk="0" fontAlgn="base" hangingPunct="0">
                <a:spcBef>
                  <a:spcPct val="0"/>
                </a:spcBef>
                <a:spcAft>
                  <a:spcPct val="0"/>
                </a:spcAft>
                <a:defRPr/>
              </a:pPr>
              <a:t>‹#›</a:t>
            </a:fld>
            <a:endParaRPr sz="1799">
              <a:solidFill>
                <a:prstClr val="black"/>
              </a:solidFill>
              <a:ea typeface="ＭＳ Ｐゴシック" charset="-128"/>
            </a:endParaRPr>
          </a:p>
        </p:txBody>
      </p:sp>
    </p:spTree>
    <p:extLst>
      <p:ext uri="{BB962C8B-B14F-4D97-AF65-F5344CB8AC3E}">
        <p14:creationId xmlns:p14="http://schemas.microsoft.com/office/powerpoint/2010/main" val="138650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5"/>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799">
                <a:solidFill>
                  <a:prstClr val="black"/>
                </a:solidFill>
              </a:rPr>
              <a:pPr eaLnBrk="0" fontAlgn="base" hangingPunct="0">
                <a:spcBef>
                  <a:spcPct val="0"/>
                </a:spcBef>
                <a:spcAft>
                  <a:spcPct val="0"/>
                </a:spcAft>
                <a:defRPr/>
              </a:pPr>
              <a:t>‹#›</a:t>
            </a:fld>
            <a:endParaRPr lang="en-US" altLang="ja-JP" sz="1799">
              <a:solidFill>
                <a:prstClr val="black"/>
              </a:solidFill>
            </a:endParaRPr>
          </a:p>
        </p:txBody>
      </p:sp>
    </p:spTree>
    <p:extLst>
      <p:ext uri="{BB962C8B-B14F-4D97-AF65-F5344CB8AC3E}">
        <p14:creationId xmlns:p14="http://schemas.microsoft.com/office/powerpoint/2010/main" val="1626559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pPr>
              <a:defRPr/>
            </a:pPr>
            <a:fld id="{04E63F6D-F8CD-4465-AEFD-5FD3ACEE7EEE}" type="datetime1">
              <a:rPr lang="ja-JP" altLang="en-US" smtClean="0">
                <a:solidFill>
                  <a:prstClr val="black">
                    <a:tint val="75000"/>
                  </a:prstClr>
                </a:solidFill>
              </a:rPr>
              <a:t>2018/5/15</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10" name="スライド番号プレースホルダ 10"/>
          <p:cNvSpPr>
            <a:spLocks noGrp="1"/>
          </p:cNvSpPr>
          <p:nvPr>
            <p:ph type="sldNum" sz="quarter" idx="4"/>
          </p:nvPr>
        </p:nvSpPr>
        <p:spPr>
          <a:xfrm>
            <a:off x="7632101" y="6489484"/>
            <a:ext cx="2310659" cy="365125"/>
          </a:xfrm>
          <a:prstGeom prst="rect">
            <a:avLst/>
          </a:prstGeom>
        </p:spPr>
        <p:txBody>
          <a:bodyPr vert="horz" lIns="91440" tIns="45720" rIns="91440" bIns="45720" rtlCol="0" anchor="ctr"/>
          <a:lstStyle>
            <a:lvl1pPr algn="r">
              <a:defRPr sz="1500" baseline="0">
                <a:solidFill>
                  <a:schemeClr val="tx1">
                    <a:tint val="75000"/>
                  </a:schemeClr>
                </a:solidFill>
                <a:latin typeface="HG丸ｺﾞｼｯｸM-PRO" pitchFamily="50" charset="-128"/>
                <a:ea typeface="HG丸ｺﾞｼｯｸM-PRO" pitchFamily="50" charset="-128"/>
              </a:defRPr>
            </a:lvl1pPr>
          </a:lstStyle>
          <a:p>
            <a:fld id="{F93BBD5F-2765-4267-9487-9672B0A6ABFD}"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正方形/長方形 5"/>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57168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4" name="スライド番号プレースホルダー 2"/>
          <p:cNvSpPr txBox="1">
            <a:spLocks/>
          </p:cNvSpPr>
          <p:nvPr userDrawn="1"/>
        </p:nvSpPr>
        <p:spPr>
          <a:xfrm>
            <a:off x="9051830" y="30608"/>
            <a:ext cx="851000" cy="446064"/>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z="1799" b="1"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a:t>
            </a:fld>
            <a:endParaRPr lang="ja-JP" altLang="en-US" sz="1799"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96" y="4005263"/>
            <a:ext cx="5040285"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372383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0679" y="6520295"/>
            <a:ext cx="2310659" cy="365125"/>
          </a:xfrm>
          <a:prstGeom prst="rect">
            <a:avLst/>
          </a:prstGeom>
        </p:spPr>
        <p:txBody>
          <a:bodyPr/>
          <a:lstStyle/>
          <a:p>
            <a:fld id="{A0D6A943-B62C-404D-AD51-E43659EE08FC}" type="datetime1">
              <a:rPr kumimoji="1" lang="ja-JP" altLang="en-US" smtClean="0"/>
              <a:t>2018/5/15</a:t>
            </a:fld>
            <a:endParaRPr kumimoji="1" lang="ja-JP" altLang="en-US"/>
          </a:p>
        </p:txBody>
      </p:sp>
      <p:sp>
        <p:nvSpPr>
          <p:cNvPr id="4" name="フッター プレースホルダー 3"/>
          <p:cNvSpPr>
            <a:spLocks noGrp="1"/>
          </p:cNvSpPr>
          <p:nvPr>
            <p:ph type="ftr" sz="quarter" idx="11"/>
          </p:nvPr>
        </p:nvSpPr>
        <p:spPr>
          <a:xfrm>
            <a:off x="3391744" y="6525380"/>
            <a:ext cx="313589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602857" y="6525380"/>
            <a:ext cx="2310659" cy="365125"/>
          </a:xfrm>
          <a:prstGeom prst="rect">
            <a:avLst/>
          </a:prstGeo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07" y="188644"/>
            <a:ext cx="9502456" cy="461665"/>
          </a:xfrm>
          <a:prstGeom prst="rect">
            <a:avLst/>
          </a:prstGeom>
        </p:spPr>
        <p:txBody>
          <a:bodyPr wrap="square">
            <a:spAutoFit/>
          </a:bodyPr>
          <a:lstStyle>
            <a:lvl1pPr algn="l">
              <a:defRPr lang="ja-JP" altLang="en-US" sz="239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35" y="6309355"/>
            <a:ext cx="9393710" cy="161583"/>
          </a:xfrm>
          <a:prstGeom prst="rect">
            <a:avLst/>
          </a:prstGeo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99978" y="764704"/>
            <a:ext cx="9502903" cy="52588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999" dirty="0">
                <a:latin typeface="Meiryo UI" panose="020B0604030504040204" pitchFamily="50" charset="-128"/>
                <a:ea typeface="Meiryo UI" panose="020B0604030504040204" pitchFamily="50" charset="-128"/>
                <a:cs typeface="Meiryo UI" panose="020B0604030504040204" pitchFamily="50" charset="-128"/>
              </a:defRPr>
            </a:lvl1pPr>
          </a:lstStyle>
          <a:p>
            <a:pPr marL="257098" lvl="0" indent="-257098">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正方形/長方形 12"/>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674253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453506"/>
            <a:ext cx="2310659" cy="268139"/>
          </a:xfrm>
          <a:prstGeom prst="rect">
            <a:avLst/>
          </a:prstGeom>
        </p:spPr>
        <p:txBody>
          <a:bodyPr/>
          <a:lstStyle>
            <a:lvl1pPr>
              <a:defRPr/>
            </a:lvl1pPr>
          </a:lstStyle>
          <a:p>
            <a:pPr>
              <a:defRPr/>
            </a:pPr>
            <a:fld id="{3C72A9EE-503C-4A34-81E5-ED5C603B789E}" type="slidenum">
              <a:rPr lang="en-US" altLang="ja-JP"/>
              <a:pPr>
                <a:defRPr/>
              </a:pPr>
              <a:t>‹#›</a:t>
            </a:fld>
            <a:endParaRPr lang="en-US" altLang="ja-JP" dirty="0"/>
          </a:p>
        </p:txBody>
      </p:sp>
    </p:spTree>
    <p:extLst>
      <p:ext uri="{BB962C8B-B14F-4D97-AF65-F5344CB8AC3E}">
        <p14:creationId xmlns:p14="http://schemas.microsoft.com/office/powerpoint/2010/main" val="3229638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12"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4062107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5" y="213045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758054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681004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228500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1050774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6" y="2130492"/>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5511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5" name="テキスト プレースホルダー 4"/>
          <p:cNvSpPr>
            <a:spLocks noGrp="1"/>
          </p:cNvSpPr>
          <p:nvPr>
            <p:ph type="body" sz="quarter" idx="11"/>
          </p:nvPr>
        </p:nvSpPr>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71644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a:lvl1pPr>
          </a:lstStyle>
          <a:p>
            <a:pPr>
              <a:defRPr/>
            </a:pPr>
            <a:fld id="{E92B6C98-0C2F-49F8-B75E-87F1B57CCE1F}" type="slidenum">
              <a:rPr lang="en-US" altLang="ja-JP">
                <a:solidFill>
                  <a:prstClr val="black"/>
                </a:solidFill>
              </a:rPr>
              <a:pPr>
                <a:defRPr/>
              </a:pPr>
              <a:t>‹#›</a:t>
            </a:fld>
            <a:endParaRPr lang="en-US" altLang="ja-JP">
              <a:solidFill>
                <a:prstClr val="black"/>
              </a:solidFill>
            </a:endParaRPr>
          </a:p>
        </p:txBody>
      </p:sp>
      <p:cxnSp>
        <p:nvCxnSpPr>
          <p:cNvPr id="5" name="直線コネクタ 4"/>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6891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53" y="765183"/>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251498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a:latin typeface="Times New Roman" pitchFamily="18" charset="0"/>
                <a:ea typeface="+mn-ea"/>
              </a:defRPr>
            </a:lvl1pPr>
          </a:lstStyle>
          <a:p>
            <a:pPr>
              <a:defRPr/>
            </a:pPr>
            <a:fld id="{24682C31-E792-4494-ACB4-1CDA6D6B6722}" type="slidenum">
              <a:rPr lang="en-US" altLang="ja-JP">
                <a:solidFill>
                  <a:prstClr val="black"/>
                </a:solidFill>
              </a:rPr>
              <a:pPr>
                <a:defRPr/>
              </a:pPr>
              <a:t>‹#›</a:t>
            </a:fld>
            <a:endParaRPr lang="en-US" altLang="ja-JP">
              <a:solidFill>
                <a:prstClr val="black"/>
              </a:solidFill>
            </a:endParaRPr>
          </a:p>
        </p:txBody>
      </p:sp>
      <p:cxnSp>
        <p:nvCxnSpPr>
          <p:cNvPr id="4" name="直線コネクタ 3"/>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1907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本文（作業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6" name="テキスト プレースホルダー 5"/>
          <p:cNvSpPr>
            <a:spLocks noGrp="1"/>
          </p:cNvSpPr>
          <p:nvPr>
            <p:ph type="body" sz="quarter" idx="11"/>
          </p:nvPr>
        </p:nvSpPr>
        <p:spPr/>
        <p:txBody>
          <a:bodyPr/>
          <a:lstStyle>
            <a:lvl1pPr marL="0" indent="0" eaLnBrk="1" hangingPunct="1">
              <a:defRPr>
                <a:latin typeface="Segoe UI" panose="020B0502040204020203" pitchFamily="34" charset="0"/>
                <a:ea typeface="メイリオ" panose="020B0604030504040204" pitchFamily="50" charset="-128"/>
                <a:cs typeface="Segoe UI" panose="020B0502040204020203" pitchFamily="34" charset="0"/>
              </a:defRPr>
            </a:lvl1pPr>
            <a:lvl2pPr eaLnBrk="1" hangingPunct="1">
              <a:defRPr>
                <a:latin typeface="Segoe UI" panose="020B0502040204020203" pitchFamily="34" charset="0"/>
                <a:ea typeface="メイリオ" panose="020B0604030504040204" pitchFamily="50" charset="-128"/>
                <a:cs typeface="Segoe UI" panose="020B0502040204020203" pitchFamily="34" charset="0"/>
              </a:defRPr>
            </a:lvl2pPr>
            <a:lvl3pPr>
              <a:defRPr sz="1400">
                <a:latin typeface="Segoe UI" panose="020B0502040204020203" pitchFamily="34" charset="0"/>
                <a:ea typeface="メイリオ" panose="020B0604030504040204" pitchFamily="50" charset="-128"/>
                <a:cs typeface="Segoe UI" panose="020B0502040204020203" pitchFamily="34" charset="0"/>
              </a:defRPr>
            </a:lvl3pPr>
            <a:lvl4pPr>
              <a:defRPr sz="1400">
                <a:latin typeface="Segoe UI" panose="020B0502040204020203" pitchFamily="34" charset="0"/>
                <a:ea typeface="メイリオ" panose="020B0604030504040204" pitchFamily="50" charset="-128"/>
                <a:cs typeface="Segoe UI" panose="020B0502040204020203" pitchFamily="34" charset="0"/>
              </a:defRPr>
            </a:lvl4pPr>
            <a:lvl5pPr>
              <a:defRPr sz="1400">
                <a:latin typeface="Segoe UI" panose="020B0502040204020203" pitchFamily="34" charset="0"/>
                <a:ea typeface="メイリオ" panose="020B0604030504040204" pitchFamily="50" charset="-128"/>
                <a:cs typeface="Segoe UI" panose="020B0502040204020203"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6908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7" y="2130494"/>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a:prstGeom prst="rect">
            <a:avLst/>
          </a:prstGeom>
          <a:noFill/>
          <a:ln>
            <a:noFill/>
          </a:ln>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00987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p>
        </p:txBody>
      </p:sp>
      <p:sp>
        <p:nvSpPr>
          <p:cNvPr id="5" name="テキスト プレースホルダー 4"/>
          <p:cNvSpPr>
            <a:spLocks noGrp="1"/>
          </p:cNvSpPr>
          <p:nvPr>
            <p:ph type="body" sz="quarter" idx="11"/>
          </p:nvPr>
        </p:nvSpPr>
        <p:spPr>
          <a:prstGeom prst="roundRect">
            <a:avLst/>
          </a:prstGeom>
          <a:solidFill>
            <a:srgbClr val="CCECFF"/>
          </a:solidFill>
          <a:ln w="28575">
            <a:solidFill>
              <a:srgbClr val="00B0F0"/>
            </a:solidFill>
          </a:ln>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344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baseline="0">
                <a:latin typeface="Segoe UI" panose="020B0502040204020203" pitchFamily="34" charset="0"/>
              </a:defRPr>
            </a:lvl1pPr>
          </a:lstStyle>
          <a:p>
            <a:pPr>
              <a:defRPr/>
            </a:pPr>
            <a:fld id="{E92B6C98-0C2F-49F8-B75E-87F1B57CCE1F}" type="slidenum">
              <a:rPr lang="en-US" altLang="ja-JP" smtClean="0">
                <a:solidFill>
                  <a:srgbClr val="000000"/>
                </a:solidFill>
              </a:rPr>
              <a:pPr>
                <a:defRPr/>
              </a:pPr>
              <a:t>‹#›</a:t>
            </a:fld>
            <a:endParaRPr lang="en-US" altLang="ja-JP" dirty="0">
              <a:solidFill>
                <a:srgbClr val="000000"/>
              </a:solidFill>
            </a:endParaRPr>
          </a:p>
        </p:txBody>
      </p:sp>
      <p:cxnSp>
        <p:nvCxnSpPr>
          <p:cNvPr id="5" name="直線コネクタ 4"/>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992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baseline="0">
                <a:latin typeface="Segoe UI" panose="020B0502040204020203" pitchFamily="34" charset="0"/>
                <a:ea typeface="+mn-ea"/>
              </a:defRPr>
            </a:lvl1pPr>
          </a:lstStyle>
          <a:p>
            <a:pPr>
              <a:defRPr/>
            </a:pPr>
            <a:fld id="{24682C31-E792-4494-ACB4-1CDA6D6B6722}" type="slidenum">
              <a:rPr lang="en-US" altLang="ja-JP" smtClean="0">
                <a:solidFill>
                  <a:srgbClr val="000000"/>
                </a:solidFill>
              </a:rPr>
              <a:pPr>
                <a:defRPr/>
              </a:pPr>
              <a:t>‹#›</a:t>
            </a:fld>
            <a:endParaRPr lang="en-US" altLang="ja-JP" dirty="0">
              <a:solidFill>
                <a:srgbClr val="000000"/>
              </a:solidFill>
            </a:endParaRPr>
          </a:p>
        </p:txBody>
      </p:sp>
      <p:cxnSp>
        <p:nvCxnSpPr>
          <p:cNvPr id="4" name="直線コネクタ 3"/>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076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BD9DED3-E5D4-4300-8982-A23BAF964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2952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9"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379376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0" y="213044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433422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33132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74" y="116637"/>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5400143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920964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3982253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12" y="2130498"/>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4"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4F7690-54A9-4A9B-B984-5D05DFA568D0}"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00155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66AFDD9-3A98-4C7A-8177-CBE72D364CC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1040763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7" y="4406973"/>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87" y="2906713"/>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BB35CF-309E-4FF9-ADF9-72C067D8E70F}"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6794458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45"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587"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F835A37-947B-4DD9-B271-F564B4EDDD8A}"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328839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41"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41"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01"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01"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EAD07B9-8999-4727-9F0B-96C9A48DCCCA}" type="datetime1">
              <a:rPr lang="ja-JP" altLang="en-US" smtClean="0"/>
              <a:t>2018/5/15</a:t>
            </a:fld>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7E4E3B4-BA0D-4156-B800-71821351DB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0955265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5571DE76-8C1E-479D-8E05-70D1B48266AE}" type="datetime1">
              <a:rPr lang="ja-JP" altLang="en-US" smtClean="0"/>
              <a:t>2018/5/15</a:t>
            </a:fld>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15E5F09-35C8-4A21-81C0-D2EEDE0F015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505696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DE4386B-05CB-422B-A0C2-0168F7D6B723}" type="datetime1">
              <a:rPr lang="ja-JP" altLang="en-US" smtClean="0"/>
              <a:t>2018/5/15</a:t>
            </a:fld>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5475755F-D21C-48E1-9FAB-6237DBE750FC}"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375158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41" y="273050"/>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58" y="273053"/>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41" y="1435103"/>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29F72BAB-8FDE-4A64-8E7F-92EEEF9A11EE}"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F7BEB08-872F-4405-92C2-D809500200B3}"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53753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29" y="2130782"/>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9"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23BB96F-B1BB-410E-AE64-A7A114AAFD9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027537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891" y="4800600"/>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891" y="612775"/>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891"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8FF66FB-5E09-422C-80C3-7FC9683B16C0}"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45105AD3-80B6-4994-82BC-5196BCEA5D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493703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636058E-0B99-4279-9BDE-B06E814F55D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BB2DECB-1C63-48A9-A586-432943B8BEE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280969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640"/>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49" y="274640"/>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0F736BF-EA96-4DD0-8147-C21A787383FA}"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0646E74-72AE-4060-8664-060849739B6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947055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799">
              <a:solidFill>
                <a:prstClr val="white"/>
              </a:solidFill>
              <a:ea typeface="ＭＳ Ｐゴシック"/>
            </a:endParaRPr>
          </a:p>
        </p:txBody>
      </p:sp>
      <p:sp>
        <p:nvSpPr>
          <p:cNvPr id="2" name="タイトル 1"/>
          <p:cNvSpPr>
            <a:spLocks noGrp="1"/>
          </p:cNvSpPr>
          <p:nvPr>
            <p:ph type="title"/>
          </p:nvPr>
        </p:nvSpPr>
        <p:spPr>
          <a:xfrm>
            <a:off x="495141"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5F1ECF73-8F0C-411B-9650-B66B540047B8}" type="datetime1">
              <a:rPr lang="ja-JP" altLang="en-US" smtClean="0"/>
              <a:t>2018/5/15</a:t>
            </a:fld>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7025" y="6356418"/>
            <a:ext cx="2310659" cy="365125"/>
          </a:xfrm>
          <a:prstGeom prst="rect">
            <a:avLst/>
          </a:prstGeom>
        </p:spPr>
        <p:txBody>
          <a:bodyPr/>
          <a:lstStyle>
            <a:lvl1pPr>
              <a:defRPr/>
            </a:lvl1pPr>
          </a:lstStyle>
          <a:p>
            <a:pPr algn="l" eaLnBrk="0" hangingPunct="0">
              <a:defRPr/>
            </a:pPr>
            <a:fld id="{DEC5EFF2-FADB-4BEE-A431-1173ED4A7470}" type="slidenum">
              <a:rPr lang="ja-JP" altLang="en-US" sz="1799">
                <a:solidFill>
                  <a:prstClr val="black"/>
                </a:solidFill>
                <a:latin typeface="メイリオ"/>
                <a:ea typeface="ＭＳ Ｐゴシック" charset="-128"/>
              </a:rPr>
              <a:pPr algn="l" eaLnBrk="0" hangingPunct="0">
                <a:defRPr/>
              </a:pPr>
              <a:t>‹#›</a:t>
            </a:fld>
            <a:endParaRPr lang="ja-JP" altLang="en-US" sz="1799">
              <a:solidFill>
                <a:prstClr val="black"/>
              </a:solidFill>
              <a:latin typeface="メイリオ"/>
              <a:ea typeface="ＭＳ Ｐゴシック" charset="-128"/>
            </a:endParaRPr>
          </a:p>
        </p:txBody>
      </p:sp>
    </p:spTree>
    <p:extLst>
      <p:ext uri="{BB962C8B-B14F-4D97-AF65-F5344CB8AC3E}">
        <p14:creationId xmlns:p14="http://schemas.microsoft.com/office/powerpoint/2010/main" val="34773688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78"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25" y="6356418"/>
            <a:ext cx="2310659" cy="365125"/>
          </a:xfrm>
          <a:prstGeom prst="rect">
            <a:avLst/>
          </a:prstGeom>
        </p:spPr>
        <p:txBody>
          <a:bodyPr/>
          <a:lstStyle>
            <a:lvl1pPr>
              <a:defRPr/>
            </a:lvl1pPr>
          </a:lstStyle>
          <a:p>
            <a:pPr algn="l" eaLnBrk="0" hangingPunct="0">
              <a:defRPr/>
            </a:pPr>
            <a:fld id="{C810845D-A875-432F-9227-C69B48E58F3E}" type="slidenum">
              <a:rPr lang="en-US" altLang="ja-JP" sz="1799">
                <a:solidFill>
                  <a:prstClr val="black"/>
                </a:solidFill>
                <a:latin typeface="メイリオ"/>
                <a:ea typeface="メイリオ"/>
              </a:rPr>
              <a:pPr algn="l" eaLnBrk="0" hangingPunct="0">
                <a:defRPr/>
              </a:pPr>
              <a:t>‹#›</a:t>
            </a:fld>
            <a:endParaRPr lang="en-US" altLang="ja-JP" sz="1799">
              <a:solidFill>
                <a:prstClr val="black"/>
              </a:solidFill>
              <a:latin typeface="メイリオ"/>
              <a:ea typeface="メイリオ"/>
            </a:endParaRPr>
          </a:p>
        </p:txBody>
      </p:sp>
    </p:spTree>
    <p:extLst>
      <p:ext uri="{BB962C8B-B14F-4D97-AF65-F5344CB8AC3E}">
        <p14:creationId xmlns:p14="http://schemas.microsoft.com/office/powerpoint/2010/main" val="28971096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9431" y="0"/>
            <a:ext cx="9593394" cy="857232"/>
          </a:xfrm>
        </p:spPr>
        <p:txBody>
          <a:bodyPr>
            <a:normAutofit/>
          </a:bodyPr>
          <a:lstStyle>
            <a:lvl1pPr algn="l">
              <a:defRPr sz="3599" b="1">
                <a:latin typeface="メイリオ" pitchFamily="50" charset="-128"/>
                <a:ea typeface="メイリオ" pitchFamily="50" charset="-128"/>
                <a:cs typeface="メイリオ" pitchFamily="50" charset="-128"/>
              </a:defRPr>
            </a:lvl1pPr>
          </a:lstStyle>
          <a:p>
            <a:r>
              <a:rPr lang="ja-JP" altLang="en-US" dirty="0"/>
              <a:t>マスタ タイトルの書式設定</a:t>
            </a:r>
          </a:p>
        </p:txBody>
      </p:sp>
      <p:sp>
        <p:nvSpPr>
          <p:cNvPr id="3" name="フッター プレースホルダ 4"/>
          <p:cNvSpPr>
            <a:spLocks noGrp="1"/>
          </p:cNvSpPr>
          <p:nvPr>
            <p:ph type="ftr" sz="quarter" idx="10"/>
          </p:nvPr>
        </p:nvSpPr>
        <p:spPr>
          <a:xfrm>
            <a:off x="7" y="6572250"/>
            <a:ext cx="5582374" cy="285750"/>
          </a:xfrm>
        </p:spPr>
        <p:txBody>
          <a:bodyPr/>
          <a:lstStyle>
            <a:lvl1pPr marL="0" marR="0" indent="0" algn="l" defTabSz="914126" rtl="0" eaLnBrk="1" fontAlgn="auto" latinLnBrk="0" hangingPunct="1">
              <a:lnSpc>
                <a:spcPct val="100000"/>
              </a:lnSpc>
              <a:spcBef>
                <a:spcPts val="0"/>
              </a:spcBef>
              <a:spcAft>
                <a:spcPts val="0"/>
              </a:spcAft>
              <a:buClrTx/>
              <a:buSzTx/>
              <a:buFontTx/>
              <a:buNone/>
              <a:tabLst/>
              <a:defRPr sz="1200"/>
            </a:lvl1pPr>
          </a:lstStyle>
          <a:p>
            <a:pPr>
              <a:defRPr/>
            </a:pPr>
            <a:endParaRPr lang="ja-JP" altLang="en-US" dirty="0"/>
          </a:p>
        </p:txBody>
      </p:sp>
      <p:sp>
        <p:nvSpPr>
          <p:cNvPr id="4" name="スライド番号プレースホルダ 5"/>
          <p:cNvSpPr>
            <a:spLocks noGrp="1"/>
          </p:cNvSpPr>
          <p:nvPr>
            <p:ph type="sldNum" sz="quarter" idx="11"/>
          </p:nvPr>
        </p:nvSpPr>
        <p:spPr>
          <a:xfrm>
            <a:off x="7097025" y="6356552"/>
            <a:ext cx="2310659" cy="365125"/>
          </a:xfrm>
          <a:prstGeom prst="rect">
            <a:avLst/>
          </a:prstGeom>
        </p:spPr>
        <p:txBody>
          <a:bodyPr/>
          <a:lstStyle>
            <a:lvl1pPr fontAlgn="base">
              <a:spcBef>
                <a:spcPct val="0"/>
              </a:spcBef>
              <a:spcAft>
                <a:spcPct val="0"/>
              </a:spcAft>
              <a:defRPr sz="1200">
                <a:latin typeface="MS Reference Sans Serif" panose="020B0604030504040204" pitchFamily="34" charset="0"/>
                <a:cs typeface="Segoe UI" panose="020B0502040204020203" pitchFamily="34" charset="0"/>
              </a:defRPr>
            </a:lvl1pPr>
          </a:lstStyle>
          <a:p>
            <a:pPr>
              <a:defRPr/>
            </a:pPr>
            <a:fld id="{0A7252ED-4569-4997-A2D5-873084C89A6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218279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903398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12" y="2130426"/>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044779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26461301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545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F56267-4D75-48E9-93C8-D8E3ECF3598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6468207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3"/>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856464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0"/>
            <a:ext cx="9902825" cy="764704"/>
          </a:xfrm>
          <a:solidFill>
            <a:schemeClr val="accent1">
              <a:lumMod val="75000"/>
            </a:schemeClr>
          </a:solidFill>
        </p:spPr>
        <p:txBody>
          <a:bodyPr lIns="144000" rIns="144000"/>
          <a:lstStyle>
            <a:lvl1pPr algn="l">
              <a:defRPr sz="2799" b="1">
                <a:solidFill>
                  <a:schemeClr val="bg1"/>
                </a:solidFill>
              </a:defRPr>
            </a:lvl1pPr>
          </a:lstStyle>
          <a:p>
            <a:r>
              <a:rPr lang="ja-JP" altLang="en-US" dirty="0"/>
              <a:t>メインタイトル</a:t>
            </a:r>
          </a:p>
        </p:txBody>
      </p:sp>
      <p:sp>
        <p:nvSpPr>
          <p:cNvPr id="3"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130F8294-C20A-4E22-B0B7-389425EE3BE2}"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a:xfrm>
            <a:off x="7531825" y="6432269"/>
            <a:ext cx="2310659" cy="365125"/>
          </a:xfrm>
          <a:prstGeom prst="rect">
            <a:avLst/>
          </a:prstGeom>
        </p:spPr>
        <p:txBody>
          <a:bodyPr/>
          <a:lstStyle>
            <a:lvl1pPr>
              <a:defRPr sz="1600">
                <a:solidFill>
                  <a:schemeClr val="tx1">
                    <a:lumMod val="85000"/>
                    <a:lumOff val="15000"/>
                  </a:schemeClr>
                </a:solidFill>
              </a:defRPr>
            </a:lvl1pPr>
          </a:lstStyle>
          <a:p>
            <a:pPr>
              <a:defRPr/>
            </a:pPr>
            <a:fld id="{F2A3B4B2-E626-400B-908E-0974CFD38410}" type="slidenum">
              <a:rPr lang="ja-JP" altLang="en-US" smtClean="0">
                <a:solidFill>
                  <a:prstClr val="black">
                    <a:lumMod val="85000"/>
                    <a:lumOff val="15000"/>
                  </a:prstClr>
                </a:solidFill>
              </a:rPr>
              <a:pPr>
                <a:defRPr/>
              </a:pPr>
              <a:t>‹#›</a:t>
            </a:fld>
            <a:endParaRPr lang="ja-JP" altLang="en-US">
              <a:solidFill>
                <a:prstClr val="black">
                  <a:lumMod val="85000"/>
                  <a:lumOff val="15000"/>
                </a:prstClr>
              </a:solidFill>
            </a:endParaRPr>
          </a:p>
        </p:txBody>
      </p:sp>
    </p:spTree>
    <p:extLst>
      <p:ext uri="{BB962C8B-B14F-4D97-AF65-F5344CB8AC3E}">
        <p14:creationId xmlns:p14="http://schemas.microsoft.com/office/powerpoint/2010/main" val="13009583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78FE3BCD-A210-4952-A9C2-4E4E63F2D78C}"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a:xfrm>
            <a:off x="7097025" y="6356494"/>
            <a:ext cx="2310659" cy="365125"/>
          </a:xfrm>
          <a:prstGeom prst="rect">
            <a:avLst/>
          </a:prstGeom>
        </p:spPr>
        <p:txBody>
          <a:bodyPr/>
          <a:lstStyle>
            <a:lvl1pPr>
              <a:defRPr>
                <a:solidFill>
                  <a:schemeClr val="bg2">
                    <a:lumMod val="25000"/>
                  </a:schemeClr>
                </a:solidFill>
              </a:defRPr>
            </a:lvl1pPr>
          </a:lstStyle>
          <a:p>
            <a:pPr>
              <a:defRPr/>
            </a:pPr>
            <a:fld id="{403C0D2E-208F-4A01-9EA1-9F9C4CE4B0C0}" type="slidenum">
              <a:rPr lang="ja-JP" altLang="en-US" smtClean="0">
                <a:solidFill>
                  <a:srgbClr val="DEDEDE">
                    <a:lumMod val="25000"/>
                  </a:srgbClr>
                </a:solidFill>
              </a:rPr>
              <a:pPr>
                <a:defRPr/>
              </a:pPr>
              <a:t>‹#›</a:t>
            </a:fld>
            <a:endParaRPr lang="ja-JP" altLang="en-US">
              <a:solidFill>
                <a:srgbClr val="DEDEDE">
                  <a:lumMod val="25000"/>
                </a:srgbClr>
              </a:solidFill>
            </a:endParaRPr>
          </a:p>
        </p:txBody>
      </p:sp>
    </p:spTree>
    <p:extLst>
      <p:ext uri="{BB962C8B-B14F-4D97-AF65-F5344CB8AC3E}">
        <p14:creationId xmlns:p14="http://schemas.microsoft.com/office/powerpoint/2010/main" val="1890281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8F892423-AA89-4326-AA0F-27E1F653BA7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10934400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BE6F48E6-F6EE-4198-8E1E-7EFCD792631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6945564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userDrawn="1"/>
        </p:nvCxnSpPr>
        <p:spPr>
          <a:xfrm>
            <a:off x="411031" y="3444875"/>
            <a:ext cx="908235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410268" y="2781300"/>
            <a:ext cx="9083488" cy="647700"/>
          </a:xfrm>
          <a:noFill/>
          <a:effectLst/>
        </p:spPr>
        <p:txBody>
          <a:bodyPr>
            <a:normAutofit/>
          </a:bodyPr>
          <a:lstStyle>
            <a:lvl1pPr>
              <a:defRPr sz="3199"/>
            </a:lvl1pPr>
          </a:lstStyle>
          <a:p>
            <a:r>
              <a:rPr lang="ja-JP" altLang="en-US" dirty="0"/>
              <a:t>マスター タイトルの書式設定</a:t>
            </a:r>
          </a:p>
        </p:txBody>
      </p:sp>
      <p:sp>
        <p:nvSpPr>
          <p:cNvPr id="3" name="サブタイトル 2"/>
          <p:cNvSpPr>
            <a:spLocks noGrp="1"/>
          </p:cNvSpPr>
          <p:nvPr>
            <p:ph type="subTitle" idx="1"/>
          </p:nvPr>
        </p:nvSpPr>
        <p:spPr>
          <a:xfrm>
            <a:off x="410268" y="3571201"/>
            <a:ext cx="9083488" cy="307777"/>
          </a:xfrm>
        </p:spPr>
        <p:txBody>
          <a:bodyPr/>
          <a:lstStyle>
            <a:lvl1pPr marL="0" indent="0" algn="l">
              <a:buNone/>
              <a:defRPr sz="1999" b="0">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endParaRPr lang="ja-JP" altLang="en-US" dirty="0"/>
          </a:p>
        </p:txBody>
      </p:sp>
    </p:spTree>
    <p:extLst>
      <p:ext uri="{BB962C8B-B14F-4D97-AF65-F5344CB8AC3E}">
        <p14:creationId xmlns:p14="http://schemas.microsoft.com/office/powerpoint/2010/main" val="33380511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4"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6FF7EA6F-52CE-45EA-A084-057693BCDBDD}"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
        <p:nvSpPr>
          <p:cNvPr id="5" name="テキスト プレースホルダー 4"/>
          <p:cNvSpPr>
            <a:spLocks noGrp="1"/>
          </p:cNvSpPr>
          <p:nvPr>
            <p:ph type="body" sz="quarter" idx="10"/>
          </p:nvPr>
        </p:nvSpPr>
        <p:spPr>
          <a:xfrm>
            <a:off x="410268" y="982800"/>
            <a:ext cx="9083488" cy="1515800"/>
          </a:xfrm>
        </p:spPr>
        <p:txBody>
          <a:bodyPr/>
          <a:lstStyle>
            <a:lvl3pPr>
              <a:spcBef>
                <a:spcPts val="432"/>
              </a:spcBef>
              <a:defRPr/>
            </a:lvl3pPr>
            <a:lvl4pPr>
              <a:spcBef>
                <a:spcPts val="336"/>
              </a:spcBef>
              <a:defRPr/>
            </a:lvl4pPr>
            <a:lvl5pPr>
              <a:spcBef>
                <a:spcPts val="336"/>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36976011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031" y="342900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5" name="nakah_lineup"/>
          <p:cNvSpPr>
            <a:spLocks noChangeShapeType="1"/>
          </p:cNvSpPr>
          <p:nvPr/>
        </p:nvSpPr>
        <p:spPr bwMode="gray">
          <a:xfrm>
            <a:off x="411031" y="2781300"/>
            <a:ext cx="908235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9BB70614-FC81-4E26-81B9-5AA07C81837F}"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2782800"/>
            <a:ext cx="9083488" cy="648000"/>
          </a:xfrm>
        </p:spPr>
        <p:txBody>
          <a:bodyPr>
            <a:normAutofit/>
          </a:bodyPr>
          <a:lstStyle>
            <a:lvl1pPr algn="ctr">
              <a:defRPr sz="2399" b="1" cap="all" baseline="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1497120" y="4078800"/>
            <a:ext cx="6909785" cy="215444"/>
          </a:xfrm>
        </p:spPr>
        <p:txBody>
          <a:bodyPr/>
          <a:lstStyle>
            <a:lvl1pPr marL="0" indent="0">
              <a:buNone/>
              <a:defRPr sz="1400">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32641077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4"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C8907395-0EE6-4969-A394-F35C4659B26E}"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Tree>
    <p:extLst>
      <p:ext uri="{BB962C8B-B14F-4D97-AF65-F5344CB8AC3E}">
        <p14:creationId xmlns:p14="http://schemas.microsoft.com/office/powerpoint/2010/main" val="32676321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381782BF-E35A-425C-A0E8-F1B6FE1A7E08}"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Tree>
    <p:extLst>
      <p:ext uri="{BB962C8B-B14F-4D97-AF65-F5344CB8AC3E}">
        <p14:creationId xmlns:p14="http://schemas.microsoft.com/office/powerpoint/2010/main" val="239060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92" y="4407261"/>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92" y="2906722"/>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C430B20-29B7-465D-8F8A-B15222094C0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87682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853" y="1122363"/>
            <a:ext cx="7427119" cy="2387600"/>
          </a:xfrm>
        </p:spPr>
        <p:txBody>
          <a:bodyPr anchor="b"/>
          <a:lstStyle>
            <a:lvl1pPr algn="ctr">
              <a:defRPr sz="4873"/>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7853" y="3602038"/>
            <a:ext cx="7427119" cy="1655762"/>
          </a:xfrm>
        </p:spPr>
        <p:txBody>
          <a:bodyPr/>
          <a:lstStyle>
            <a:lvl1pPr marL="0" indent="0" algn="ctr">
              <a:buNone/>
              <a:defRPr sz="1949"/>
            </a:lvl1pPr>
            <a:lvl2pPr marL="371338" indent="0" algn="ctr">
              <a:buNone/>
              <a:defRPr sz="1624"/>
            </a:lvl2pPr>
            <a:lvl3pPr marL="742676" indent="0" algn="ctr">
              <a:buNone/>
              <a:defRPr sz="1462"/>
            </a:lvl3pPr>
            <a:lvl4pPr marL="1114014" indent="0" algn="ctr">
              <a:buNone/>
              <a:defRPr sz="1300"/>
            </a:lvl4pPr>
            <a:lvl5pPr marL="1485351" indent="0" algn="ctr">
              <a:buNone/>
              <a:defRPr sz="1300"/>
            </a:lvl5pPr>
            <a:lvl6pPr marL="1856689" indent="0" algn="ctr">
              <a:buNone/>
              <a:defRPr sz="1300"/>
            </a:lvl6pPr>
            <a:lvl7pPr marL="2228027" indent="0" algn="ctr">
              <a:buNone/>
              <a:defRPr sz="1300"/>
            </a:lvl7pPr>
            <a:lvl8pPr marL="2599365" indent="0" algn="ctr">
              <a:buNone/>
              <a:defRPr sz="1300"/>
            </a:lvl8pPr>
            <a:lvl9pPr marL="2970703"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9BD990B1-FDE8-48BE-B35D-361D8E48D53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AE35086E-B9CF-44F9-8B72-E4A3B439ECA4}" type="slidenum">
              <a:rPr lang="ja-JP" altLang="en-US" smtClean="0"/>
              <a:pPr>
                <a:defRPr/>
              </a:pPr>
              <a:t>‹#›</a:t>
            </a:fld>
            <a:endParaRPr lang="ja-JP" altLang="en-US"/>
          </a:p>
        </p:txBody>
      </p:sp>
    </p:spTree>
    <p:extLst>
      <p:ext uri="{BB962C8B-B14F-4D97-AF65-F5344CB8AC3E}">
        <p14:creationId xmlns:p14="http://schemas.microsoft.com/office/powerpoint/2010/main" val="27152864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99C6BF3B-42CC-4FCD-BBB6-B1693AE7175D}"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280D8599-7C9D-4369-B8E4-1C76691DB2B8}" type="slidenum">
              <a:rPr lang="ja-JP" altLang="en-US" smtClean="0"/>
              <a:pPr>
                <a:defRPr/>
              </a:pPr>
              <a:t>‹#›</a:t>
            </a:fld>
            <a:endParaRPr lang="ja-JP" altLang="en-US"/>
          </a:p>
        </p:txBody>
      </p:sp>
    </p:spTree>
    <p:extLst>
      <p:ext uri="{BB962C8B-B14F-4D97-AF65-F5344CB8AC3E}">
        <p14:creationId xmlns:p14="http://schemas.microsoft.com/office/powerpoint/2010/main" val="108928669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661" y="1709739"/>
            <a:ext cx="8541187" cy="2852737"/>
          </a:xfrm>
        </p:spPr>
        <p:txBody>
          <a:bodyPr anchor="b"/>
          <a:lstStyle>
            <a:lvl1pPr>
              <a:defRPr sz="4873"/>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661" y="4589464"/>
            <a:ext cx="8541187" cy="1500187"/>
          </a:xfrm>
        </p:spPr>
        <p:txBody>
          <a:bodyPr/>
          <a:lstStyle>
            <a:lvl1pPr marL="0" indent="0">
              <a:buNone/>
              <a:defRPr sz="1949">
                <a:solidFill>
                  <a:schemeClr val="tx1">
                    <a:tint val="75000"/>
                  </a:schemeClr>
                </a:solidFill>
              </a:defRPr>
            </a:lvl1pPr>
            <a:lvl2pPr marL="371338" indent="0">
              <a:buNone/>
              <a:defRPr sz="1624">
                <a:solidFill>
                  <a:schemeClr val="tx1">
                    <a:tint val="75000"/>
                  </a:schemeClr>
                </a:solidFill>
              </a:defRPr>
            </a:lvl2pPr>
            <a:lvl3pPr marL="742676" indent="0">
              <a:buNone/>
              <a:defRPr sz="1462">
                <a:solidFill>
                  <a:schemeClr val="tx1">
                    <a:tint val="75000"/>
                  </a:schemeClr>
                </a:solidFill>
              </a:defRPr>
            </a:lvl3pPr>
            <a:lvl4pPr marL="1114014" indent="0">
              <a:buNone/>
              <a:defRPr sz="1300">
                <a:solidFill>
                  <a:schemeClr val="tx1">
                    <a:tint val="75000"/>
                  </a:schemeClr>
                </a:solidFill>
              </a:defRPr>
            </a:lvl4pPr>
            <a:lvl5pPr marL="1485351" indent="0">
              <a:buNone/>
              <a:defRPr sz="1300">
                <a:solidFill>
                  <a:schemeClr val="tx1">
                    <a:tint val="75000"/>
                  </a:schemeClr>
                </a:solidFill>
              </a:defRPr>
            </a:lvl5pPr>
            <a:lvl6pPr marL="1856689" indent="0">
              <a:buNone/>
              <a:defRPr sz="1300">
                <a:solidFill>
                  <a:schemeClr val="tx1">
                    <a:tint val="75000"/>
                  </a:schemeClr>
                </a:solidFill>
              </a:defRPr>
            </a:lvl6pPr>
            <a:lvl7pPr marL="2228027" indent="0">
              <a:buNone/>
              <a:defRPr sz="1300">
                <a:solidFill>
                  <a:schemeClr val="tx1">
                    <a:tint val="75000"/>
                  </a:schemeClr>
                </a:solidFill>
              </a:defRPr>
            </a:lvl7pPr>
            <a:lvl8pPr marL="2599365" indent="0">
              <a:buNone/>
              <a:defRPr sz="1300">
                <a:solidFill>
                  <a:schemeClr val="tx1">
                    <a:tint val="75000"/>
                  </a:schemeClr>
                </a:solidFill>
              </a:defRPr>
            </a:lvl8pPr>
            <a:lvl9pPr marL="2970703"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2ADC8C01-DA01-494A-A125-70C1BDAC05F1}"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F8BECACF-80A4-43E2-ADA6-2819DB5839B1}" type="slidenum">
              <a:rPr lang="ja-JP" altLang="en-US" smtClean="0"/>
              <a:pPr>
                <a:defRPr/>
              </a:pPr>
              <a:t>‹#›</a:t>
            </a:fld>
            <a:endParaRPr lang="ja-JP" altLang="en-US"/>
          </a:p>
        </p:txBody>
      </p:sp>
    </p:spTree>
    <p:extLst>
      <p:ext uri="{BB962C8B-B14F-4D97-AF65-F5344CB8AC3E}">
        <p14:creationId xmlns:p14="http://schemas.microsoft.com/office/powerpoint/2010/main" val="103163472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0819"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3305"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F362A8BF-4F94-4722-A5C7-83D7772C9635}"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2AA24C79-320E-43BA-A087-E6C2672B51D1}" type="slidenum">
              <a:rPr lang="ja-JP" altLang="en-US" smtClean="0"/>
              <a:pPr>
                <a:defRPr/>
              </a:pPr>
              <a:t>‹#›</a:t>
            </a:fld>
            <a:endParaRPr lang="ja-JP" altLang="en-US"/>
          </a:p>
        </p:txBody>
      </p:sp>
    </p:spTree>
    <p:extLst>
      <p:ext uri="{BB962C8B-B14F-4D97-AF65-F5344CB8AC3E}">
        <p14:creationId xmlns:p14="http://schemas.microsoft.com/office/powerpoint/2010/main" val="394992970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365126"/>
            <a:ext cx="8541187"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109" y="1681163"/>
            <a:ext cx="4189359"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109" y="2505075"/>
            <a:ext cx="4189359"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3305" y="1681163"/>
            <a:ext cx="4209990"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3305" y="2505075"/>
            <a:ext cx="420999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DFD20A12-1709-489B-9296-A211117A7948}"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4D3156B2-85D0-4FFB-B02B-3D90DD81E942}" type="slidenum">
              <a:rPr lang="ja-JP" altLang="en-US" smtClean="0"/>
              <a:pPr>
                <a:defRPr/>
              </a:pPr>
              <a:t>‹#›</a:t>
            </a:fld>
            <a:endParaRPr lang="ja-JP" altLang="en-US"/>
          </a:p>
        </p:txBody>
      </p:sp>
    </p:spTree>
    <p:extLst>
      <p:ext uri="{BB962C8B-B14F-4D97-AF65-F5344CB8AC3E}">
        <p14:creationId xmlns:p14="http://schemas.microsoft.com/office/powerpoint/2010/main" val="369177276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852CDB3D-5476-4155-A8F8-EDCC0A587CD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FD7AD7D1-1FBD-46C5-A15A-F2B099255760}" type="slidenum">
              <a:rPr lang="ja-JP" altLang="en-US" smtClean="0"/>
              <a:pPr>
                <a:defRPr/>
              </a:pPr>
              <a:t>‹#›</a:t>
            </a:fld>
            <a:endParaRPr lang="ja-JP" altLang="en-US"/>
          </a:p>
        </p:txBody>
      </p:sp>
    </p:spTree>
    <p:extLst>
      <p:ext uri="{BB962C8B-B14F-4D97-AF65-F5344CB8AC3E}">
        <p14:creationId xmlns:p14="http://schemas.microsoft.com/office/powerpoint/2010/main" val="28512930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B25F9757-DEC5-4A12-9C26-7E90AD73E6E7}"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A642FC9D-382B-4BF2-A525-ED5C21CB5F6A}" type="slidenum">
              <a:rPr lang="ja-JP" altLang="en-US" smtClean="0"/>
              <a:pPr>
                <a:defRPr/>
              </a:pPr>
              <a:t>‹#›</a:t>
            </a:fld>
            <a:endParaRPr lang="ja-JP" altLang="en-US"/>
          </a:p>
        </p:txBody>
      </p:sp>
    </p:spTree>
    <p:extLst>
      <p:ext uri="{BB962C8B-B14F-4D97-AF65-F5344CB8AC3E}">
        <p14:creationId xmlns:p14="http://schemas.microsoft.com/office/powerpoint/2010/main" val="2223380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09991" y="987426"/>
            <a:ext cx="5013305" cy="4873625"/>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20D484C-62A3-474F-A301-81037FA8F4E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33A3C29B-6F5C-460D-972A-B9A027DBC5FC}" type="slidenum">
              <a:rPr lang="ja-JP" altLang="en-US" smtClean="0"/>
              <a:pPr>
                <a:defRPr/>
              </a:pPr>
              <a:t>‹#›</a:t>
            </a:fld>
            <a:endParaRPr lang="ja-JP" altLang="en-US"/>
          </a:p>
        </p:txBody>
      </p:sp>
    </p:spTree>
    <p:extLst>
      <p:ext uri="{BB962C8B-B14F-4D97-AF65-F5344CB8AC3E}">
        <p14:creationId xmlns:p14="http://schemas.microsoft.com/office/powerpoint/2010/main" val="81261956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09991" y="987426"/>
            <a:ext cx="5013305" cy="4873625"/>
          </a:xfrm>
        </p:spPr>
        <p:txBody>
          <a:bodyPr/>
          <a:lstStyle>
            <a:lvl1pPr marL="0" indent="0">
              <a:buNone/>
              <a:defRPr sz="2599"/>
            </a:lvl1pPr>
            <a:lvl2pPr marL="371338" indent="0">
              <a:buNone/>
              <a:defRPr sz="2274"/>
            </a:lvl2pPr>
            <a:lvl3pPr marL="742676" indent="0">
              <a:buNone/>
              <a:defRPr sz="1949"/>
            </a:lvl3pPr>
            <a:lvl4pPr marL="1114014" indent="0">
              <a:buNone/>
              <a:defRPr sz="1624"/>
            </a:lvl4pPr>
            <a:lvl5pPr marL="1485351" indent="0">
              <a:buNone/>
              <a:defRPr sz="1624"/>
            </a:lvl5pPr>
            <a:lvl6pPr marL="1856689" indent="0">
              <a:buNone/>
              <a:defRPr sz="1624"/>
            </a:lvl6pPr>
            <a:lvl7pPr marL="2228027" indent="0">
              <a:buNone/>
              <a:defRPr sz="1624"/>
            </a:lvl7pPr>
            <a:lvl8pPr marL="2599365" indent="0">
              <a:buNone/>
              <a:defRPr sz="1624"/>
            </a:lvl8pPr>
            <a:lvl9pPr marL="2970703" indent="0">
              <a:buNone/>
              <a:defRPr sz="1624"/>
            </a:lvl9pPr>
          </a:lstStyle>
          <a:p>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D5F255CA-D152-4B31-ACA2-80B035BBFC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76044CF6-E466-47C1-BEAE-31FA983EA109}" type="slidenum">
              <a:rPr lang="ja-JP" altLang="en-US" smtClean="0"/>
              <a:pPr>
                <a:defRPr/>
              </a:pPr>
              <a:t>‹#›</a:t>
            </a:fld>
            <a:endParaRPr lang="ja-JP" altLang="en-US"/>
          </a:p>
        </p:txBody>
      </p:sp>
    </p:spTree>
    <p:extLst>
      <p:ext uri="{BB962C8B-B14F-4D97-AF65-F5344CB8AC3E}">
        <p14:creationId xmlns:p14="http://schemas.microsoft.com/office/powerpoint/2010/main" val="239022243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B7D8D07F-74F0-4E2B-BBD4-1658EB0DA7C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1FB6F6EA-F5ED-473B-ACB9-B0ECDF7E2BFE}" type="slidenum">
              <a:rPr lang="ja-JP" altLang="en-US" smtClean="0"/>
              <a:pPr>
                <a:defRPr/>
              </a:pPr>
              <a:t>‹#›</a:t>
            </a:fld>
            <a:endParaRPr lang="ja-JP" altLang="en-US"/>
          </a:p>
        </p:txBody>
      </p:sp>
    </p:spTree>
    <p:extLst>
      <p:ext uri="{BB962C8B-B14F-4D97-AF65-F5344CB8AC3E}">
        <p14:creationId xmlns:p14="http://schemas.microsoft.com/office/powerpoint/2010/main" val="1408742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67"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619"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43C38AF-69AB-49B2-B020-A20AFC3F4ED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94733013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6709" y="365125"/>
            <a:ext cx="2135297"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0819" y="365125"/>
            <a:ext cx="628210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F5B1408C-24BA-4B9B-BBD0-26E1A4B7D4CA}"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02A5838F-8C2B-4C5E-9E69-78EA05F98311}" type="slidenum">
              <a:rPr lang="ja-JP" altLang="en-US" smtClean="0"/>
              <a:pPr>
                <a:defRPr/>
              </a:pPr>
              <a:t>‹#›</a:t>
            </a:fld>
            <a:endParaRPr lang="ja-JP" altLang="en-US"/>
          </a:p>
        </p:txBody>
      </p:sp>
    </p:spTree>
    <p:extLst>
      <p:ext uri="{BB962C8B-B14F-4D97-AF65-F5344CB8AC3E}">
        <p14:creationId xmlns:p14="http://schemas.microsoft.com/office/powerpoint/2010/main" val="3159749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50"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50"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77"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77"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2876517-48D8-4C1C-9188-CE91E76258D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823589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theme" Target="../theme/theme10.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theme" Target="../theme/theme12.xml"/><Relationship Id="rId5" Type="http://schemas.openxmlformats.org/officeDocument/2006/relationships/slideLayout" Target="../slideLayouts/slideLayout69.xml"/><Relationship Id="rId4" Type="http://schemas.openxmlformats.org/officeDocument/2006/relationships/slideLayout" Target="../slideLayouts/slideLayout6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13.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6.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8.xml"/><Relationship Id="rId4" Type="http://schemas.openxmlformats.org/officeDocument/2006/relationships/slideLayout" Target="../slideLayouts/slideLayout4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6" Type="http://schemas.openxmlformats.org/officeDocument/2006/relationships/theme" Target="../theme/theme9.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2" y="116637"/>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8" y="3389315"/>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81"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9"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7"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6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9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6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2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731293747"/>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116633"/>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40" y="3389313"/>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7"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28"/>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0"/>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6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2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08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1103695596"/>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4" r:id="rId5"/>
    <p:sldLayoutId id="2147484245" r:id="rId6"/>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142" y="1600205"/>
            <a:ext cx="891254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140" y="6245225"/>
            <a:ext cx="231065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ABC89AC-3320-42E8-80FA-4130F1290F14}" type="datetime1">
              <a:rPr kumimoji="1" lang="ja-JP" altLang="en-US" smtClean="0"/>
              <a:t>2018/5/15</a:t>
            </a:fld>
            <a:endParaRPr kumimoji="1" lang="ja-JP" altLang="en-US"/>
          </a:p>
        </p:txBody>
      </p:sp>
      <p:sp>
        <p:nvSpPr>
          <p:cNvPr id="1029" name="Rectangle 5"/>
          <p:cNvSpPr>
            <a:spLocks noGrp="1" noChangeArrowheads="1"/>
          </p:cNvSpPr>
          <p:nvPr>
            <p:ph type="ftr" sz="quarter" idx="3"/>
          </p:nvPr>
        </p:nvSpPr>
        <p:spPr bwMode="auto">
          <a:xfrm>
            <a:off x="3383466" y="6245225"/>
            <a:ext cx="313589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9357003" y="6480000"/>
            <a:ext cx="539828" cy="360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999">
                <a:latin typeface="+mn-lt"/>
              </a:defRPr>
            </a:lvl1pPr>
          </a:lstStyle>
          <a:p>
            <a:fld id="{15543D51-1B5B-470A-B79F-2D6F8C915261}" type="slidenum">
              <a:rPr lang="ja-JP" altLang="en-US" smtClean="0"/>
              <a:pPr/>
              <a:t>‹#›</a:t>
            </a:fld>
            <a:endParaRPr lang="ja-JP" altLang="en-US"/>
          </a:p>
        </p:txBody>
      </p:sp>
      <p:grpSp>
        <p:nvGrpSpPr>
          <p:cNvPr id="2" name="Group 18"/>
          <p:cNvGrpSpPr>
            <a:grpSpLocks/>
          </p:cNvGrpSpPr>
          <p:nvPr/>
        </p:nvGrpSpPr>
        <p:grpSpPr bwMode="auto">
          <a:xfrm>
            <a:off x="1" y="0"/>
            <a:ext cx="9902825" cy="546100"/>
            <a:chOff x="0" y="0"/>
            <a:chExt cx="5760" cy="344"/>
          </a:xfrm>
        </p:grpSpPr>
        <p:pic>
          <p:nvPicPr>
            <p:cNvPr id="1033" name="Picture 9" descr="mlit_top"/>
            <p:cNvPicPr>
              <a:picLocks noChangeAspect="1" noChangeArrowheads="1"/>
            </p:cNvPicPr>
            <p:nvPr userDrawn="1"/>
          </p:nvPicPr>
          <p:blipFill>
            <a:blip r:embed="rId4"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5"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6"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6"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760248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730850960"/>
      </p:ext>
    </p:extLst>
  </p:cSld>
  <p:clrMap bg1="lt1" tx1="dk1" bg2="lt2" tx2="dk2" accent1="accent1" accent2="accent2" accent3="accent3" accent4="accent4" accent5="accent5" accent6="accent6" hlink="hlink" folHlink="folHlink"/>
  <p:sldLayoutIdLst>
    <p:sldLayoutId id="2147484309" r:id="rId1"/>
    <p:sldLayoutId id="2147484310" r:id="rId2"/>
  </p:sldLayoutIdLst>
  <p:hf hdr="0" ftr="0" dt="0"/>
  <p:txStyles>
    <p:titleStyle>
      <a:lvl1pPr algn="l" rtl="0" eaLnBrk="1" fontAlgn="base" hangingPunct="1">
        <a:spcBef>
          <a:spcPct val="0"/>
        </a:spcBef>
        <a:spcAft>
          <a:spcPct val="0"/>
        </a:spcAft>
        <a:defRPr kumimoji="1" sz="2799">
          <a:solidFill>
            <a:srgbClr val="4087C8"/>
          </a:solidFill>
          <a:latin typeface="+mj-lt"/>
          <a:ea typeface="+mj-ea"/>
          <a:cs typeface="+mj-cs"/>
        </a:defRPr>
      </a:lvl1pPr>
      <a:lvl2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5pPr>
      <a:lvl6pPr marL="457063"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6pPr>
      <a:lvl7pPr marL="914126"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7pPr>
      <a:lvl8pPr marL="1371189"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8pPr>
      <a:lvl9pPr marL="1828251"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9pPr>
    </p:titleStyle>
    <p:bodyStyle>
      <a:lvl1pPr marL="342797" indent="-342797" algn="l" rtl="0" eaLnBrk="1" fontAlgn="base" hangingPunct="1">
        <a:spcBef>
          <a:spcPct val="20000"/>
        </a:spcBef>
        <a:spcAft>
          <a:spcPct val="0"/>
        </a:spcAft>
        <a:buChar char="•"/>
        <a:defRPr kumimoji="1" sz="3199">
          <a:solidFill>
            <a:schemeClr val="tx1"/>
          </a:solidFill>
          <a:latin typeface="+mn-lt"/>
          <a:ea typeface="+mn-ea"/>
          <a:cs typeface="+mn-cs"/>
        </a:defRPr>
      </a:lvl1pPr>
      <a:lvl2pPr marL="742727" indent="-285664" algn="l" rtl="0" eaLnBrk="1" fontAlgn="base" hangingPunct="1">
        <a:spcBef>
          <a:spcPct val="20000"/>
        </a:spcBef>
        <a:spcAft>
          <a:spcPct val="0"/>
        </a:spcAft>
        <a:buChar char="–"/>
        <a:defRPr kumimoji="1" sz="2799">
          <a:solidFill>
            <a:schemeClr val="tx1"/>
          </a:solidFill>
          <a:latin typeface="+mn-lt"/>
          <a:ea typeface="+mn-ea"/>
        </a:defRPr>
      </a:lvl2pPr>
      <a:lvl3pPr marL="1142657" indent="-228531" algn="l" rtl="0" eaLnBrk="1" fontAlgn="base" hangingPunct="1">
        <a:spcBef>
          <a:spcPct val="20000"/>
        </a:spcBef>
        <a:spcAft>
          <a:spcPct val="0"/>
        </a:spcAft>
        <a:buChar char="•"/>
        <a:defRPr kumimoji="1" sz="2399">
          <a:solidFill>
            <a:schemeClr val="tx1"/>
          </a:solidFill>
          <a:latin typeface="+mn-lt"/>
          <a:ea typeface="+mn-ea"/>
        </a:defRPr>
      </a:lvl3pPr>
      <a:lvl4pPr marL="1599720" indent="-228531" algn="l" rtl="0" eaLnBrk="1" fontAlgn="base" hangingPunct="1">
        <a:spcBef>
          <a:spcPct val="20000"/>
        </a:spcBef>
        <a:spcAft>
          <a:spcPct val="0"/>
        </a:spcAft>
        <a:buChar char="–"/>
        <a:defRPr kumimoji="1" sz="1999">
          <a:solidFill>
            <a:schemeClr val="tx1"/>
          </a:solidFill>
          <a:latin typeface="+mn-lt"/>
          <a:ea typeface="+mn-ea"/>
        </a:defRPr>
      </a:lvl4pPr>
      <a:lvl5pPr marL="2056783" indent="-228531" algn="l" rtl="0" eaLnBrk="1" fontAlgn="base" hangingPunct="1">
        <a:spcBef>
          <a:spcPct val="20000"/>
        </a:spcBef>
        <a:spcAft>
          <a:spcPct val="0"/>
        </a:spcAft>
        <a:buChar char="»"/>
        <a:defRPr kumimoji="1" sz="1999">
          <a:solidFill>
            <a:schemeClr val="tx1"/>
          </a:solidFill>
          <a:latin typeface="+mn-lt"/>
          <a:ea typeface="+mn-ea"/>
        </a:defRPr>
      </a:lvl5pPr>
      <a:lvl6pPr marL="2513846" indent="-228531" algn="l" rtl="0" eaLnBrk="1" fontAlgn="base" hangingPunct="1">
        <a:spcBef>
          <a:spcPct val="20000"/>
        </a:spcBef>
        <a:spcAft>
          <a:spcPct val="0"/>
        </a:spcAft>
        <a:buChar char="»"/>
        <a:defRPr kumimoji="1" sz="1999">
          <a:solidFill>
            <a:schemeClr val="tx1"/>
          </a:solidFill>
          <a:latin typeface="+mn-lt"/>
          <a:ea typeface="+mn-ea"/>
        </a:defRPr>
      </a:lvl6pPr>
      <a:lvl7pPr marL="2970908" indent="-228531" algn="l" rtl="0" eaLnBrk="1" fontAlgn="base" hangingPunct="1">
        <a:spcBef>
          <a:spcPct val="20000"/>
        </a:spcBef>
        <a:spcAft>
          <a:spcPct val="0"/>
        </a:spcAft>
        <a:buChar char="»"/>
        <a:defRPr kumimoji="1" sz="1999">
          <a:solidFill>
            <a:schemeClr val="tx1"/>
          </a:solidFill>
          <a:latin typeface="+mn-lt"/>
          <a:ea typeface="+mn-ea"/>
        </a:defRPr>
      </a:lvl7pPr>
      <a:lvl8pPr marL="3427971" indent="-228531" algn="l" rtl="0" eaLnBrk="1" fontAlgn="base" hangingPunct="1">
        <a:spcBef>
          <a:spcPct val="20000"/>
        </a:spcBef>
        <a:spcAft>
          <a:spcPct val="0"/>
        </a:spcAft>
        <a:buChar char="»"/>
        <a:defRPr kumimoji="1" sz="1999">
          <a:solidFill>
            <a:schemeClr val="tx1"/>
          </a:solidFill>
          <a:latin typeface="+mn-lt"/>
          <a:ea typeface="+mn-ea"/>
        </a:defRPr>
      </a:lvl8pPr>
      <a:lvl9pPr marL="3885034" indent="-228531" algn="l" rtl="0" eaLnBrk="1" fontAlgn="base" hangingPunct="1">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866" name="Line_futta"/>
          <p:cNvSpPr>
            <a:spLocks noChangeShapeType="1"/>
          </p:cNvSpPr>
          <p:nvPr/>
        </p:nvSpPr>
        <p:spPr bwMode="gray">
          <a:xfrm>
            <a:off x="411031" y="6591300"/>
            <a:ext cx="9082350" cy="0"/>
          </a:xfrm>
          <a:prstGeom prst="line">
            <a:avLst/>
          </a:prstGeom>
          <a:noFill/>
          <a:ln w="9525">
            <a:solidFill>
              <a:srgbClr val="ACACAC"/>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7" name="タイトル プレースホルダー 1"/>
          <p:cNvSpPr>
            <a:spLocks noGrp="1"/>
          </p:cNvSpPr>
          <p:nvPr>
            <p:ph type="title"/>
          </p:nvPr>
        </p:nvSpPr>
        <p:spPr bwMode="auto">
          <a:xfrm>
            <a:off x="411031" y="333376"/>
            <a:ext cx="90823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36868" name="テキスト プレースホルダー 2"/>
          <p:cNvSpPr>
            <a:spLocks noGrp="1"/>
          </p:cNvSpPr>
          <p:nvPr>
            <p:ph type="body" idx="1"/>
          </p:nvPr>
        </p:nvSpPr>
        <p:spPr bwMode="auto">
          <a:xfrm>
            <a:off x="411031" y="982663"/>
            <a:ext cx="9082350" cy="1541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9791036"/>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Lst>
  <p:hf hdr="0" ftr="0" dt="0"/>
  <p:txStyles>
    <p:titleStyle>
      <a:lvl1pPr algn="l" rtl="0" eaLnBrk="0" fontAlgn="base" hangingPunct="0">
        <a:spcBef>
          <a:spcPct val="0"/>
        </a:spcBef>
        <a:spcAft>
          <a:spcPct val="0"/>
        </a:spcAft>
        <a:defRPr kumimoji="1" sz="2399" b="1" kern="1200">
          <a:solidFill>
            <a:schemeClr val="tx1"/>
          </a:solidFill>
          <a:latin typeface="+mj-lt"/>
          <a:ea typeface="+mj-ea"/>
          <a:cs typeface="+mj-cs"/>
        </a:defRPr>
      </a:lvl1pPr>
      <a:lvl2pPr algn="l" rtl="0" eaLnBrk="0" fontAlgn="base" hangingPunct="0">
        <a:spcBef>
          <a:spcPct val="0"/>
        </a:spcBef>
        <a:spcAft>
          <a:spcPct val="0"/>
        </a:spcAft>
        <a:defRPr kumimoji="1" sz="2399" b="1">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2399" b="1">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2399" b="1">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2399" b="1">
          <a:solidFill>
            <a:schemeClr val="tx1"/>
          </a:solidFill>
          <a:latin typeface="Arial" charset="0"/>
          <a:ea typeface="ＭＳ Ｐゴシック" pitchFamily="50" charset="-128"/>
        </a:defRPr>
      </a:lvl5pPr>
      <a:lvl6pPr marL="457063" algn="l" rtl="0" fontAlgn="base">
        <a:spcBef>
          <a:spcPct val="0"/>
        </a:spcBef>
        <a:spcAft>
          <a:spcPct val="0"/>
        </a:spcAft>
        <a:defRPr kumimoji="1" sz="2399" b="1">
          <a:solidFill>
            <a:schemeClr val="tx1"/>
          </a:solidFill>
          <a:latin typeface="Arial" charset="0"/>
          <a:ea typeface="ＭＳ Ｐゴシック" pitchFamily="50" charset="-128"/>
        </a:defRPr>
      </a:lvl6pPr>
      <a:lvl7pPr marL="914126" algn="l" rtl="0" fontAlgn="base">
        <a:spcBef>
          <a:spcPct val="0"/>
        </a:spcBef>
        <a:spcAft>
          <a:spcPct val="0"/>
        </a:spcAft>
        <a:defRPr kumimoji="1" sz="2399" b="1">
          <a:solidFill>
            <a:schemeClr val="tx1"/>
          </a:solidFill>
          <a:latin typeface="Arial" charset="0"/>
          <a:ea typeface="ＭＳ Ｐゴシック" pitchFamily="50" charset="-128"/>
        </a:defRPr>
      </a:lvl7pPr>
      <a:lvl8pPr marL="1371189" algn="l" rtl="0" fontAlgn="base">
        <a:spcBef>
          <a:spcPct val="0"/>
        </a:spcBef>
        <a:spcAft>
          <a:spcPct val="0"/>
        </a:spcAft>
        <a:defRPr kumimoji="1" sz="2399" b="1">
          <a:solidFill>
            <a:schemeClr val="tx1"/>
          </a:solidFill>
          <a:latin typeface="Arial" charset="0"/>
          <a:ea typeface="ＭＳ Ｐゴシック" pitchFamily="50" charset="-128"/>
        </a:defRPr>
      </a:lvl8pPr>
      <a:lvl9pPr marL="1828251" algn="l" rtl="0" fontAlgn="base">
        <a:spcBef>
          <a:spcPct val="0"/>
        </a:spcBef>
        <a:spcAft>
          <a:spcPct val="0"/>
        </a:spcAft>
        <a:defRPr kumimoji="1" sz="2399" b="1">
          <a:solidFill>
            <a:schemeClr val="tx1"/>
          </a:solidFill>
          <a:latin typeface="Arial" charset="0"/>
          <a:ea typeface="ＭＳ Ｐゴシック" pitchFamily="50" charset="-128"/>
        </a:defRPr>
      </a:lvl9pPr>
    </p:titleStyle>
    <p:bodyStyle>
      <a:lvl1pPr marL="342797" indent="-342797" algn="l" rtl="0" eaLnBrk="0" fontAlgn="base" hangingPunct="0">
        <a:spcBef>
          <a:spcPts val="475"/>
        </a:spcBef>
        <a:spcAft>
          <a:spcPct val="0"/>
        </a:spcAft>
        <a:buFont typeface="Arial" panose="020B0604020202020204" pitchFamily="34" charset="0"/>
        <a:defRPr kumimoji="1" lang="ja-JP" altLang="en-US" sz="1999" kern="1200" dirty="0">
          <a:solidFill>
            <a:schemeClr val="tx1"/>
          </a:solidFill>
          <a:latin typeface="+mn-lt"/>
          <a:ea typeface="+mn-ea"/>
          <a:cs typeface="+mn-cs"/>
        </a:defRPr>
      </a:lvl1pPr>
      <a:lvl2pPr marL="253924" indent="-253924" algn="l" rtl="0" eaLnBrk="0" fontAlgn="base" hangingPunct="0">
        <a:spcBef>
          <a:spcPts val="475"/>
        </a:spcBef>
        <a:spcAft>
          <a:spcPct val="0"/>
        </a:spcAft>
        <a:buClr>
          <a:srgbClr val="3E5E84"/>
        </a:buClr>
        <a:buFont typeface="Wingdings" panose="05000000000000000000" pitchFamily="2" charset="2"/>
        <a:buChar char="n"/>
        <a:defRPr kumimoji="1" lang="ja-JP" altLang="en-US" sz="1999" kern="1200" dirty="0">
          <a:solidFill>
            <a:schemeClr val="tx1"/>
          </a:solidFill>
          <a:latin typeface="+mn-lt"/>
          <a:ea typeface="+mn-ea"/>
          <a:cs typeface="+mn-cs"/>
        </a:defRPr>
      </a:lvl2pPr>
      <a:lvl3pPr marL="571329" indent="-253924" algn="l" rtl="0" eaLnBrk="0" fontAlgn="base" hangingPunct="0">
        <a:spcBef>
          <a:spcPts val="425"/>
        </a:spcBef>
        <a:spcAft>
          <a:spcPct val="0"/>
        </a:spcAft>
        <a:buClr>
          <a:srgbClr val="808080"/>
        </a:buClr>
        <a:buFont typeface="Wingdings" panose="05000000000000000000" pitchFamily="2" charset="2"/>
        <a:buChar char="n"/>
        <a:defRPr kumimoji="1" lang="ja-JP" altLang="en-US" kern="1200" dirty="0">
          <a:solidFill>
            <a:schemeClr val="tx1"/>
          </a:solidFill>
          <a:latin typeface="+mn-lt"/>
          <a:ea typeface="+mn-ea"/>
          <a:cs typeface="+mn-cs"/>
        </a:defRPr>
      </a:lvl3pPr>
      <a:lvl4pPr marL="825252" indent="-190443" algn="l" rtl="0" eaLnBrk="0" fontAlgn="base" hangingPunct="0">
        <a:spcBef>
          <a:spcPts val="363"/>
        </a:spcBef>
        <a:spcAft>
          <a:spcPct val="0"/>
        </a:spcAft>
        <a:buClr>
          <a:srgbClr val="558C99"/>
        </a:buClr>
        <a:buFont typeface="Wingdings" panose="05000000000000000000" pitchFamily="2" charset="2"/>
        <a:buChar char="l"/>
        <a:defRPr kumimoji="1" lang="ja-JP" altLang="en-US" sz="1400" kern="1200" dirty="0">
          <a:solidFill>
            <a:schemeClr val="tx1"/>
          </a:solidFill>
          <a:latin typeface="+mn-lt"/>
          <a:ea typeface="+mn-ea"/>
          <a:cs typeface="+mn-cs"/>
        </a:defRPr>
      </a:lvl4pPr>
      <a:lvl5pPr marL="1079176" indent="-190443" algn="l" rtl="0" eaLnBrk="0" fontAlgn="base" hangingPunct="0">
        <a:spcBef>
          <a:spcPts val="363"/>
        </a:spcBef>
        <a:spcAft>
          <a:spcPct val="0"/>
        </a:spcAft>
        <a:buClr>
          <a:srgbClr val="C0C0C0"/>
        </a:buClr>
        <a:buFont typeface="Wingdings" panose="05000000000000000000" pitchFamily="2" charset="2"/>
        <a:buChar char="l"/>
        <a:defRPr kumimoji="1" lang="ja-JP" altLang="en-US" sz="1400" kern="1200" dirty="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819" y="365126"/>
            <a:ext cx="8541187"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0819" y="1825625"/>
            <a:ext cx="8541187"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0819" y="6356351"/>
            <a:ext cx="2228136"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D13A80E-62D7-4021-B855-DEA57A45488E}"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0311" y="6356351"/>
            <a:ext cx="3342203"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3870" y="6356351"/>
            <a:ext cx="2228136"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F6EAF7AC-4D30-46F5-A445-D0F4880BD9B4}" type="slidenum">
              <a:rPr kumimoji="1" lang="ja-JP" altLang="en-US" smtClean="0"/>
              <a:t>‹#›</a:t>
            </a:fld>
            <a:endParaRPr kumimoji="1" lang="ja-JP" altLang="en-US"/>
          </a:p>
        </p:txBody>
      </p:sp>
    </p:spTree>
    <p:extLst>
      <p:ext uri="{BB962C8B-B14F-4D97-AF65-F5344CB8AC3E}">
        <p14:creationId xmlns:p14="http://schemas.microsoft.com/office/powerpoint/2010/main" val="3412155622"/>
      </p:ext>
    </p:extLst>
  </p:cSld>
  <p:clrMap bg1="lt1" tx1="dk1" bg2="lt2" tx2="dk2" accent1="accent1" accent2="accent2" accent3="accent3" accent4="accent4" accent5="accent5" accent6="accent6" hlink="hlink" folHlink="folHlink"/>
  <p:sldLayoutIdLst>
    <p:sldLayoutId id="2147484318" r:id="rId1"/>
    <p:sldLayoutId id="2147484319" r:id="rId2"/>
    <p:sldLayoutId id="2147484320" r:id="rId3"/>
    <p:sldLayoutId id="2147484321" r:id="rId4"/>
    <p:sldLayoutId id="2147484322" r:id="rId5"/>
    <p:sldLayoutId id="2147484323" r:id="rId6"/>
    <p:sldLayoutId id="2147484324" r:id="rId7"/>
    <p:sldLayoutId id="2147484325" r:id="rId8"/>
    <p:sldLayoutId id="2147484326" r:id="rId9"/>
    <p:sldLayoutId id="2147484327" r:id="rId10"/>
    <p:sldLayoutId id="2147484328" r:id="rId11"/>
  </p:sldLayoutIdLst>
  <p:hf hdr="0" ftr="0" dt="0"/>
  <p:txStyles>
    <p:titleStyle>
      <a:lvl1pPr algn="l" defTabSz="742676" rtl="0" eaLnBrk="1" latinLnBrk="0" hangingPunct="1">
        <a:lnSpc>
          <a:spcPct val="90000"/>
        </a:lnSpc>
        <a:spcBef>
          <a:spcPct val="0"/>
        </a:spcBef>
        <a:buNone/>
        <a:defRPr kumimoji="1" sz="3574" kern="1200">
          <a:solidFill>
            <a:schemeClr val="tx1"/>
          </a:solidFill>
          <a:latin typeface="+mj-lt"/>
          <a:ea typeface="+mj-ea"/>
          <a:cs typeface="+mj-cs"/>
        </a:defRPr>
      </a:lvl1pPr>
    </p:titleStyle>
    <p:bodyStyle>
      <a:lvl1pPr marL="185669" indent="-185669" algn="l" defTabSz="742676"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7007" indent="-185669" algn="l" defTabSz="742676"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345" indent="-185669" algn="l" defTabSz="742676"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68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1020"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358"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696"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5034"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637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676" rtl="0" eaLnBrk="1" latinLnBrk="0" hangingPunct="1">
        <a:defRPr kumimoji="1" sz="1462" kern="1200">
          <a:solidFill>
            <a:schemeClr val="tx1"/>
          </a:solidFill>
          <a:latin typeface="+mn-lt"/>
          <a:ea typeface="+mn-ea"/>
          <a:cs typeface="+mn-cs"/>
        </a:defRPr>
      </a:lvl1pPr>
      <a:lvl2pPr marL="371338" algn="l" defTabSz="742676" rtl="0" eaLnBrk="1" latinLnBrk="0" hangingPunct="1">
        <a:defRPr kumimoji="1" sz="1462" kern="1200">
          <a:solidFill>
            <a:schemeClr val="tx1"/>
          </a:solidFill>
          <a:latin typeface="+mn-lt"/>
          <a:ea typeface="+mn-ea"/>
          <a:cs typeface="+mn-cs"/>
        </a:defRPr>
      </a:lvl2pPr>
      <a:lvl3pPr marL="742676" algn="l" defTabSz="742676" rtl="0" eaLnBrk="1" latinLnBrk="0" hangingPunct="1">
        <a:defRPr kumimoji="1" sz="1462" kern="1200">
          <a:solidFill>
            <a:schemeClr val="tx1"/>
          </a:solidFill>
          <a:latin typeface="+mn-lt"/>
          <a:ea typeface="+mn-ea"/>
          <a:cs typeface="+mn-cs"/>
        </a:defRPr>
      </a:lvl3pPr>
      <a:lvl4pPr marL="1114014" algn="l" defTabSz="742676" rtl="0" eaLnBrk="1" latinLnBrk="0" hangingPunct="1">
        <a:defRPr kumimoji="1" sz="1462" kern="1200">
          <a:solidFill>
            <a:schemeClr val="tx1"/>
          </a:solidFill>
          <a:latin typeface="+mn-lt"/>
          <a:ea typeface="+mn-ea"/>
          <a:cs typeface="+mn-cs"/>
        </a:defRPr>
      </a:lvl4pPr>
      <a:lvl5pPr marL="1485351" algn="l" defTabSz="742676" rtl="0" eaLnBrk="1" latinLnBrk="0" hangingPunct="1">
        <a:defRPr kumimoji="1" sz="1462" kern="1200">
          <a:solidFill>
            <a:schemeClr val="tx1"/>
          </a:solidFill>
          <a:latin typeface="+mn-lt"/>
          <a:ea typeface="+mn-ea"/>
          <a:cs typeface="+mn-cs"/>
        </a:defRPr>
      </a:lvl5pPr>
      <a:lvl6pPr marL="1856689" algn="l" defTabSz="742676" rtl="0" eaLnBrk="1" latinLnBrk="0" hangingPunct="1">
        <a:defRPr kumimoji="1" sz="1462" kern="1200">
          <a:solidFill>
            <a:schemeClr val="tx1"/>
          </a:solidFill>
          <a:latin typeface="+mn-lt"/>
          <a:ea typeface="+mn-ea"/>
          <a:cs typeface="+mn-cs"/>
        </a:defRPr>
      </a:lvl6pPr>
      <a:lvl7pPr marL="2228027" algn="l" defTabSz="742676" rtl="0" eaLnBrk="1" latinLnBrk="0" hangingPunct="1">
        <a:defRPr kumimoji="1" sz="1462" kern="1200">
          <a:solidFill>
            <a:schemeClr val="tx1"/>
          </a:solidFill>
          <a:latin typeface="+mn-lt"/>
          <a:ea typeface="+mn-ea"/>
          <a:cs typeface="+mn-cs"/>
        </a:defRPr>
      </a:lvl7pPr>
      <a:lvl8pPr marL="2599365" algn="l" defTabSz="742676" rtl="0" eaLnBrk="1" latinLnBrk="0" hangingPunct="1">
        <a:defRPr kumimoji="1" sz="1462" kern="1200">
          <a:solidFill>
            <a:schemeClr val="tx1"/>
          </a:solidFill>
          <a:latin typeface="+mn-lt"/>
          <a:ea typeface="+mn-ea"/>
          <a:cs typeface="+mn-cs"/>
        </a:defRPr>
      </a:lvl8pPr>
      <a:lvl9pPr marL="2970703" algn="l" defTabSz="742676" rtl="0" eaLnBrk="1" latinLnBrk="0" hangingPunct="1">
        <a:defRPr kumimoji="1" sz="14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54"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54" y="160021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6" y="6356706"/>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5E9EACEF-8D65-4F6C-9C11-D3FB54273893}" type="datetime1">
              <a:rPr lang="ja-JP" altLang="en-US" smtClean="0"/>
              <a:t>2018/5/15</a:t>
            </a:fld>
            <a:endParaRPr/>
          </a:p>
        </p:txBody>
      </p:sp>
      <p:sp>
        <p:nvSpPr>
          <p:cNvPr id="5" name="フッター プレースホルダー 4"/>
          <p:cNvSpPr>
            <a:spLocks noGrp="1"/>
          </p:cNvSpPr>
          <p:nvPr>
            <p:ph type="ftr" sz="quarter" idx="3"/>
          </p:nvPr>
        </p:nvSpPr>
        <p:spPr>
          <a:xfrm>
            <a:off x="3383482" y="6356706"/>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2238614015"/>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 id="2147484116" r:id="rId15"/>
    <p:sldLayoutId id="2147484117" r:id="rId16"/>
    <p:sldLayoutId id="2147484118" r:id="rId17"/>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4" y="549338"/>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4"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3"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dirty="0">
              <a:solidFill>
                <a:srgbClr val="000000"/>
              </a:solidFill>
              <a:latin typeface="Segoe UI" panose="020B0502040204020203" pitchFamily="34"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28"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Blue(corporate </a:t>
                </a:r>
                <a:r>
                  <a:rPr kumimoji="0" lang="en-GB" altLang="ja-JP" sz="1100" dirty="0" err="1">
                    <a:solidFill>
                      <a:srgbClr val="000000"/>
                    </a:solidFill>
                    <a:latin typeface="Segoe UI" panose="020B0502040204020203" pitchFamily="34" charset="0"/>
                    <a:ea typeface="HGPｺﾞｼｯｸE" pitchFamily="50" charset="-128"/>
                  </a:rPr>
                  <a:t>color</a:t>
                </a:r>
                <a:r>
                  <a:rPr kumimoji="0" lang="en-GB" altLang="ja-JP" sz="1100" dirty="0">
                    <a:solidFill>
                      <a:srgbClr val="000000"/>
                    </a:solidFill>
                    <a:latin typeface="Segoe UI" panose="020B0502040204020203" pitchFamily="34" charset="0"/>
                    <a:ea typeface="HGPｺﾞｼｯｸE" pitchFamily="50" charset="-128"/>
                  </a:rPr>
                  <a:t>)</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dirty="0">
                  <a:solidFill>
                    <a:srgbClr val="000000"/>
                  </a:solidFill>
                  <a:latin typeface="Segoe UI" panose="020B0502040204020203" pitchFamily="34" charset="0"/>
                  <a:ea typeface="HGPｺﾞｼｯｸE" pitchFamily="50" charset="-128"/>
                </a:rPr>
                <a:t>JRI  colour balance</a:t>
              </a:r>
            </a:p>
          </p:txBody>
        </p:sp>
      </p:grpSp>
      <p:sp>
        <p:nvSpPr>
          <p:cNvPr id="1036" name="Line 38"/>
          <p:cNvSpPr>
            <a:spLocks noChangeShapeType="1"/>
          </p:cNvSpPr>
          <p:nvPr/>
        </p:nvSpPr>
        <p:spPr bwMode="auto">
          <a:xfrm>
            <a:off x="199974"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196899578"/>
      </p:ext>
    </p:extLst>
  </p:cSld>
  <p:clrMap bg1="lt1" tx1="dk1" bg2="lt2" tx2="dk2" accent1="accent1" accent2="accent2" accent3="accent3" accent4="accent4" accent5="accent5" accent6="accent6" hlink="hlink" folHlink="folHlink"/>
  <p:sldLayoutIdLst>
    <p:sldLayoutId id="2147484146"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3"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7"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31"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5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8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5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1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321139180"/>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6"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6" y="693068"/>
            <a:ext cx="9502903"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7"/>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prstClr val="black"/>
                </a:solidFill>
              </a:rPr>
              <a:pPr>
                <a:defRPr/>
              </a:pPr>
              <a:t>‹#›</a:t>
            </a:fld>
            <a:endParaRPr lang="en-US" altLang="ja-JP" dirty="0">
              <a:solidFill>
                <a:prstClr val="black"/>
              </a:solidFill>
            </a:endParaRPr>
          </a:p>
        </p:txBody>
      </p:sp>
      <p:grpSp>
        <p:nvGrpSpPr>
          <p:cNvPr id="5" name="グループ化 4"/>
          <p:cNvGrpSpPr/>
          <p:nvPr userDrawn="1"/>
        </p:nvGrpSpPr>
        <p:grpSpPr>
          <a:xfrm>
            <a:off x="-2678826"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Segoe UI" panose="020B0502040204020203" pitchFamily="34" charset="0"/>
                    <a:ea typeface="HGPｺﾞｼｯｸE" pitchFamily="50" charset="-128"/>
                  </a:rPr>
                  <a:t>Sky blue</a:t>
                </a:r>
                <a:endParaRPr kumimoji="0" lang="en-GB" altLang="ja-JP" sz="1100" dirty="0">
                  <a:solidFill>
                    <a:prstClr val="black"/>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a:t>
                </a:r>
                <a:r>
                  <a:rPr kumimoji="0" lang="en-US" altLang="ja-JP" sz="1100" dirty="0">
                    <a:solidFill>
                      <a:prstClr val="black"/>
                    </a:solidFill>
                    <a:latin typeface="Segoe UI" panose="020B0502040204020203" pitchFamily="34" charset="0"/>
                    <a:ea typeface="HGPｺﾞｼｯｸE" pitchFamily="50" charset="-128"/>
                  </a:rPr>
                  <a:t>00</a:t>
                </a:r>
                <a:r>
                  <a:rPr kumimoji="0" lang="en-GB" altLang="ja-JP" sz="1100" dirty="0">
                    <a:solidFill>
                      <a:prstClr val="black"/>
                    </a:solidFill>
                    <a:latin typeface="Segoe UI" panose="020B0502040204020203" pitchFamily="34" charset="0"/>
                    <a:ea typeface="HGPｺﾞｼｯｸE" pitchFamily="50" charset="-128"/>
                  </a:rPr>
                  <a:t>0,17</a:t>
                </a:r>
                <a:r>
                  <a:rPr kumimoji="0" lang="en-US" altLang="ja-JP" sz="1100" dirty="0">
                    <a:solidFill>
                      <a:prstClr val="black"/>
                    </a:solidFill>
                    <a:latin typeface="Segoe UI" panose="020B0502040204020203" pitchFamily="34" charset="0"/>
                    <a:ea typeface="HGPｺﾞｼｯｸE" pitchFamily="50" charset="-128"/>
                  </a:rPr>
                  <a:t>6</a:t>
                </a:r>
                <a:r>
                  <a:rPr kumimoji="0" lang="en-GB" altLang="ja-JP" sz="1100" dirty="0">
                    <a:solidFill>
                      <a:prstClr val="black"/>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Segoe UI" panose="020B0502040204020203" pitchFamily="34" charset="0"/>
                  <a:ea typeface="HGPｺﾞｼｯｸE" pitchFamily="50" charset="-128"/>
                </a:rPr>
                <a:t>MOEJ</a:t>
              </a:r>
              <a:r>
                <a:rPr kumimoji="0" lang="en-GB" altLang="ja-JP" sz="1200" b="1" dirty="0">
                  <a:solidFill>
                    <a:prstClr val="black"/>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3499397"/>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Lst>
  <p:hf hdr="0" ftr="0" dt="0"/>
  <p:txStyles>
    <p:titleStyle>
      <a:lvl1pPr algn="ctr" rtl="0" eaLnBrk="0" fontAlgn="base" hangingPunct="0">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7"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7" y="693068"/>
            <a:ext cx="9502903" cy="1079748"/>
          </a:xfrm>
          <a:prstGeom prst="roundRect">
            <a:avLst/>
          </a:prstGeom>
          <a:solidFill>
            <a:srgbClr val="CCECFF"/>
          </a:solidFill>
          <a:ln w="28575">
            <a:solidFill>
              <a:srgbClr val="00B0F0"/>
            </a:solidFill>
          </a:ln>
          <a:effectLs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9"/>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srgbClr val="000000"/>
                </a:solidFill>
              </a:rPr>
              <a:pPr>
                <a:defRPr/>
              </a:pPr>
              <a:t>‹#›</a:t>
            </a:fld>
            <a:endParaRPr lang="en-US" altLang="ja-JP" dirty="0">
              <a:solidFill>
                <a:srgbClr val="000000"/>
              </a:solidFill>
            </a:endParaRPr>
          </a:p>
        </p:txBody>
      </p:sp>
      <p:grpSp>
        <p:nvGrpSpPr>
          <p:cNvPr id="5" name="グループ化 4"/>
          <p:cNvGrpSpPr/>
          <p:nvPr userDrawn="1"/>
        </p:nvGrpSpPr>
        <p:grpSpPr>
          <a:xfrm>
            <a:off x="-2678825"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srgbClr val="000000"/>
                    </a:solidFill>
                    <a:latin typeface="Segoe UI" panose="020B0502040204020203" pitchFamily="34" charset="0"/>
                    <a:ea typeface="HGPｺﾞｼｯｸE" pitchFamily="50" charset="-128"/>
                  </a:rPr>
                  <a:t>Sky blue</a:t>
                </a:r>
                <a:endParaRPr kumimoji="0" lang="en-GB" altLang="ja-JP" sz="1100" dirty="0">
                  <a:solidFill>
                    <a:srgbClr val="000000"/>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a:t>
                </a:r>
                <a:r>
                  <a:rPr kumimoji="0" lang="en-US" altLang="ja-JP" sz="1100" dirty="0">
                    <a:solidFill>
                      <a:srgbClr val="000000"/>
                    </a:solidFill>
                    <a:latin typeface="Segoe UI" panose="020B0502040204020203" pitchFamily="34" charset="0"/>
                    <a:ea typeface="HGPｺﾞｼｯｸE" pitchFamily="50" charset="-128"/>
                  </a:rPr>
                  <a:t>00</a:t>
                </a:r>
                <a:r>
                  <a:rPr kumimoji="0" lang="en-GB" altLang="ja-JP" sz="1100" dirty="0">
                    <a:solidFill>
                      <a:srgbClr val="000000"/>
                    </a:solidFill>
                    <a:latin typeface="Segoe UI" panose="020B0502040204020203" pitchFamily="34" charset="0"/>
                    <a:ea typeface="HGPｺﾞｼｯｸE" pitchFamily="50" charset="-128"/>
                  </a:rPr>
                  <a:t>0,17</a:t>
                </a:r>
                <a:r>
                  <a:rPr kumimoji="0" lang="en-US" altLang="ja-JP" sz="1100" dirty="0">
                    <a:solidFill>
                      <a:srgbClr val="000000"/>
                    </a:solidFill>
                    <a:latin typeface="Segoe UI" panose="020B0502040204020203" pitchFamily="34" charset="0"/>
                    <a:ea typeface="HGPｺﾞｼｯｸE" pitchFamily="50" charset="-128"/>
                  </a:rPr>
                  <a:t>6</a:t>
                </a:r>
                <a:r>
                  <a:rPr kumimoji="0" lang="en-GB" altLang="ja-JP" sz="1100" dirty="0">
                    <a:solidFill>
                      <a:srgbClr val="000000"/>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srgbClr val="000000"/>
                  </a:solidFill>
                  <a:latin typeface="Segoe UI" panose="020B0502040204020203" pitchFamily="34" charset="0"/>
                  <a:ea typeface="HGPｺﾞｼｯｸE" pitchFamily="50" charset="-128"/>
                </a:rPr>
                <a:t>MOEJ</a:t>
              </a:r>
              <a:r>
                <a:rPr kumimoji="0" lang="en-GB" altLang="ja-JP" sz="1200" b="1" dirty="0">
                  <a:solidFill>
                    <a:srgbClr val="000000"/>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9128157"/>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8" r:id="rId5"/>
  </p:sldLayoutIdLst>
  <p:hf hdr="0" ftr="0" dt="0"/>
  <p:txStyles>
    <p:titleStyle>
      <a:lvl1pPr algn="ctr" rtl="0" eaLnBrk="0" fontAlgn="base" hangingPunct="0">
        <a:spcBef>
          <a:spcPct val="0"/>
        </a:spcBef>
        <a:spcAft>
          <a:spcPct val="0"/>
        </a:spcAft>
        <a:defRPr kumimoji="1" sz="3200">
          <a:solidFill>
            <a:schemeClr val="tx2"/>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1" y="549332"/>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1"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0"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a:solidFill>
                <a:srgbClr val="000000"/>
              </a:solidFill>
              <a:latin typeface="Times New Roman" pitchFamily="18"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31"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Blue(corporate color)</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a:solidFill>
                    <a:srgbClr val="000000"/>
                  </a:solidFill>
                  <a:latin typeface="Times New Roman" pitchFamily="18" charset="0"/>
                  <a:ea typeface="HGPｺﾞｼｯｸE" pitchFamily="50" charset="-128"/>
                </a:rPr>
                <a:t>JRI  colour balance</a:t>
              </a:r>
            </a:p>
          </p:txBody>
        </p:sp>
      </p:grpSp>
      <p:sp>
        <p:nvSpPr>
          <p:cNvPr id="1036" name="Line 38"/>
          <p:cNvSpPr>
            <a:spLocks noChangeShapeType="1"/>
          </p:cNvSpPr>
          <p:nvPr/>
        </p:nvSpPr>
        <p:spPr bwMode="auto">
          <a:xfrm>
            <a:off x="199971"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742311095"/>
      </p:ext>
    </p:extLst>
  </p:cSld>
  <p:clrMap bg1="lt1" tx1="dk1" bg2="lt2" tx2="dk2" accent1="accent1" accent2="accent2" accent3="accent3" accent4="accent4" accent5="accent5" accent6="accent6" hlink="hlink" folHlink="folHlink"/>
  <p:sldLayoutIdLst>
    <p:sldLayoutId id="2147484207"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8"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32"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26"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4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7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4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0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2626181695"/>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41"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41" y="160020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1" y="6356418"/>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E5BF255-A6A2-4B62-A59F-8B092ED2EE96}" type="datetime1">
              <a:rPr lang="ja-JP" altLang="en-US" smtClean="0"/>
              <a:t>2018/5/15</a:t>
            </a:fld>
            <a:endParaRPr lang="ja-JP" altLang="en-US"/>
          </a:p>
        </p:txBody>
      </p:sp>
      <p:sp>
        <p:nvSpPr>
          <p:cNvPr id="5" name="フッター プレースホルダー 4"/>
          <p:cNvSpPr>
            <a:spLocks noGrp="1"/>
          </p:cNvSpPr>
          <p:nvPr>
            <p:ph type="ftr" sz="quarter" idx="3"/>
          </p:nvPr>
        </p:nvSpPr>
        <p:spPr>
          <a:xfrm>
            <a:off x="3383465" y="6356418"/>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54004891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env.go.jp/policy/keiei_portal/index.html" TargetMode="External"/><Relationship Id="rId1" Type="http://schemas.openxmlformats.org/officeDocument/2006/relationships/slideLayout" Target="../slideLayouts/slideLayout7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112112" y="124253"/>
            <a:ext cx="647116" cy="397352"/>
          </a:xfrm>
          <a:prstGeom prst="rect">
            <a:avLst/>
          </a:prstGeom>
        </p:spPr>
      </p:pic>
      <p:sp>
        <p:nvSpPr>
          <p:cNvPr id="2"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799"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7658583" y="294092"/>
            <a:ext cx="1851653" cy="404853"/>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843809">
              <a:defRPr/>
            </a:pPr>
            <a:r>
              <a:rPr lang="ja-JP" altLang="en-US" sz="1016" dirty="0">
                <a:solidFill>
                  <a:prstClr val="white"/>
                </a:solidFill>
                <a:latin typeface="Calibri"/>
                <a:ea typeface="ＭＳ Ｐゴシック" panose="020B0600070205080204" pitchFamily="50" charset="-128"/>
              </a:rPr>
              <a:t>平成</a:t>
            </a:r>
            <a:r>
              <a:rPr lang="en-US" altLang="ja-JP" sz="1016" dirty="0">
                <a:solidFill>
                  <a:prstClr val="white"/>
                </a:solidFill>
                <a:latin typeface="Calibri"/>
                <a:ea typeface="ＭＳ Ｐゴシック" panose="020B0600070205080204" pitchFamily="50" charset="-128"/>
              </a:rPr>
              <a:t>28</a:t>
            </a:r>
            <a:r>
              <a:rPr lang="ja-JP" altLang="en-US" sz="1016" dirty="0">
                <a:solidFill>
                  <a:prstClr val="white"/>
                </a:solidFill>
                <a:latin typeface="Calibri"/>
                <a:ea typeface="ＭＳ Ｐゴシック" panose="020B0600070205080204" pitchFamily="50" charset="-128"/>
              </a:rPr>
              <a:t>年度予算</a:t>
            </a:r>
            <a:endParaRPr lang="en-US" altLang="ja-JP" sz="1016" dirty="0">
              <a:solidFill>
                <a:prstClr val="white"/>
              </a:solidFill>
              <a:latin typeface="Calibri"/>
              <a:ea typeface="ＭＳ Ｐゴシック" panose="020B0600070205080204" pitchFamily="50" charset="-128"/>
            </a:endParaRPr>
          </a:p>
          <a:p>
            <a:pPr defTabSz="843809">
              <a:defRPr/>
            </a:pPr>
            <a:r>
              <a:rPr lang="en-US" altLang="ja-JP" sz="1016" dirty="0">
                <a:solidFill>
                  <a:prstClr val="white"/>
                </a:solidFill>
                <a:latin typeface="Calibri"/>
                <a:ea typeface="ＭＳ Ｐゴシック" panose="020B0600070205080204" pitchFamily="50" charset="-128"/>
              </a:rPr>
              <a:t>2,550</a:t>
            </a:r>
            <a:r>
              <a:rPr lang="ja-JP" altLang="en-US" sz="1016" dirty="0">
                <a:solidFill>
                  <a:prstClr val="white"/>
                </a:solidFill>
                <a:latin typeface="Calibri"/>
                <a:ea typeface="ＭＳ Ｐゴシック" panose="020B0600070205080204" pitchFamily="50" charset="-128"/>
              </a:rPr>
              <a:t>百万円（新規）</a:t>
            </a:r>
          </a:p>
        </p:txBody>
      </p:sp>
      <p:pic>
        <p:nvPicPr>
          <p:cNvPr id="46" name="図 45"/>
          <p:cNvPicPr>
            <a:picLocks noChangeAspect="1"/>
          </p:cNvPicPr>
          <p:nvPr/>
        </p:nvPicPr>
        <p:blipFill>
          <a:blip r:embed="rId3"/>
          <a:stretch>
            <a:fillRect/>
          </a:stretch>
        </p:blipFill>
        <p:spPr>
          <a:xfrm>
            <a:off x="112112" y="124253"/>
            <a:ext cx="647116" cy="397352"/>
          </a:xfrm>
          <a:prstGeom prst="rect">
            <a:avLst/>
          </a:prstGeom>
        </p:spPr>
      </p:pic>
      <p:sp>
        <p:nvSpPr>
          <p:cNvPr id="37" name="正方形/長方形 36"/>
          <p:cNvSpPr/>
          <p:nvPr/>
        </p:nvSpPr>
        <p:spPr>
          <a:xfrm>
            <a:off x="864300" y="501033"/>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3"/>
          <p:cNvSpPr/>
          <p:nvPr/>
        </p:nvSpPr>
        <p:spPr>
          <a:xfrm>
            <a:off x="130018" y="1783416"/>
            <a:ext cx="9645856" cy="2077501"/>
          </a:xfrm>
          <a:prstGeom prst="roundRect">
            <a:avLst>
              <a:gd name="adj" fmla="val 11444"/>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843809">
              <a:buClr>
                <a:srgbClr val="6F6F6F"/>
              </a:buClr>
              <a:defRPr/>
            </a:pPr>
            <a:r>
              <a:rPr lang="en-US"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399"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補助を受ける主体</a:t>
            </a:r>
            <a:r>
              <a:rPr lang="en-US"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中小企業、個人事業主等</a:t>
            </a:r>
            <a:endParaRPr lang="en-US"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a:buClr>
                <a:srgbClr val="6F6F6F"/>
              </a:buClr>
              <a:defRPr/>
            </a:pPr>
            <a:r>
              <a:rPr lang="en-US"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399"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必要な要件</a:t>
            </a:r>
            <a:r>
              <a:rPr lang="en-US"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リースによって低炭素機器を導入</a:t>
            </a:r>
            <a:endParaRPr lang="en-US"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a:buClr>
                <a:srgbClr val="6F6F6F"/>
              </a:buClr>
              <a:defRPr/>
            </a:pPr>
            <a:r>
              <a:rPr lang="en-US"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399"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使い道</a:t>
            </a:r>
            <a:r>
              <a:rPr lang="en-US"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再エネ設備、熱源設備、照明設備等のリース料</a:t>
            </a:r>
            <a:endParaRPr lang="en-US"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a:buClr>
                <a:srgbClr val="6F6F6F"/>
              </a:buClr>
              <a:defRPr/>
            </a:pPr>
            <a:r>
              <a:rPr lang="en-US"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399"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補助金額・率</a:t>
            </a:r>
            <a:r>
              <a:rPr lang="en-US"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399" dirty="0">
                <a:solidFill>
                  <a:prstClr val="black"/>
                </a:solidFill>
                <a:latin typeface="Meiryo UI" panose="020B0604030504040204" pitchFamily="50" charset="-128"/>
                <a:ea typeface="Meiryo UI" panose="020B0604030504040204" pitchFamily="50" charset="-128"/>
              </a:rPr>
              <a:t>リース料総額の２％から５％をリース事業者に助成</a:t>
            </a:r>
            <a:endParaRPr lang="en-US" altLang="ja-JP" sz="2399" dirty="0">
              <a:solidFill>
                <a:prstClr val="black"/>
              </a:solidFill>
              <a:latin typeface="Meiryo UI" panose="020B0604030504040204" pitchFamily="50" charset="-128"/>
              <a:ea typeface="Meiryo UI" panose="020B0604030504040204" pitchFamily="50" charset="-128"/>
            </a:endParaRPr>
          </a:p>
          <a:p>
            <a:pPr defTabSz="843809">
              <a:buClr>
                <a:srgbClr val="6F6F6F"/>
              </a:buClr>
              <a:defRPr/>
            </a:pPr>
            <a:r>
              <a:rPr lang="ja-JP" altLang="en-US" sz="2399" dirty="0">
                <a:solidFill>
                  <a:prstClr val="black"/>
                </a:solidFill>
                <a:latin typeface="Meiryo UI" panose="020B0604030504040204" pitchFamily="50" charset="-128"/>
                <a:ea typeface="Meiryo UI" panose="020B0604030504040204" pitchFamily="50" charset="-128"/>
              </a:rPr>
              <a:t>　　　　　　　　　　　　</a:t>
            </a:r>
            <a:r>
              <a:rPr lang="en-US" altLang="ja-JP" sz="2399" dirty="0">
                <a:solidFill>
                  <a:prstClr val="black"/>
                </a:solidFill>
                <a:latin typeface="Meiryo UI" panose="020B0604030504040204" pitchFamily="50" charset="-128"/>
                <a:ea typeface="Meiryo UI" panose="020B0604030504040204" pitchFamily="50" charset="-128"/>
              </a:rPr>
              <a:t>※</a:t>
            </a:r>
            <a:r>
              <a:rPr lang="ja-JP" altLang="en-US" sz="2399" dirty="0">
                <a:solidFill>
                  <a:prstClr val="black"/>
                </a:solidFill>
                <a:latin typeface="Meiryo UI" panose="020B0604030504040204" pitchFamily="50" charset="-128"/>
                <a:ea typeface="Meiryo UI" panose="020B0604030504040204" pitchFamily="50" charset="-128"/>
              </a:rPr>
              <a:t>東北</a:t>
            </a:r>
            <a:r>
              <a:rPr lang="en-US" altLang="ja-JP" sz="2399" dirty="0">
                <a:solidFill>
                  <a:prstClr val="black"/>
                </a:solidFill>
                <a:latin typeface="Meiryo UI" panose="020B0604030504040204" pitchFamily="50" charset="-128"/>
                <a:ea typeface="Meiryo UI" panose="020B0604030504040204" pitchFamily="50" charset="-128"/>
              </a:rPr>
              <a:t>3</a:t>
            </a:r>
            <a:r>
              <a:rPr lang="ja-JP" altLang="en-US" sz="2399" dirty="0">
                <a:solidFill>
                  <a:prstClr val="black"/>
                </a:solidFill>
                <a:latin typeface="Meiryo UI" panose="020B0604030504040204" pitchFamily="50" charset="-128"/>
                <a:ea typeface="Meiryo UI" panose="020B0604030504040204" pitchFamily="50" charset="-128"/>
              </a:rPr>
              <a:t>県に係るリース契約は</a:t>
            </a:r>
            <a:r>
              <a:rPr lang="en-US" altLang="ja-JP" sz="2399" dirty="0">
                <a:solidFill>
                  <a:prstClr val="black"/>
                </a:solidFill>
                <a:latin typeface="Meiryo UI" panose="020B0604030504040204" pitchFamily="50" charset="-128"/>
                <a:ea typeface="Meiryo UI" panose="020B0604030504040204" pitchFamily="50" charset="-128"/>
              </a:rPr>
              <a:t>10</a:t>
            </a:r>
            <a:r>
              <a:rPr lang="ja-JP" altLang="en-US" sz="2399" dirty="0">
                <a:solidFill>
                  <a:prstClr val="black"/>
                </a:solidFill>
                <a:latin typeface="Meiryo UI" panose="020B0604030504040204" pitchFamily="50" charset="-128"/>
                <a:ea typeface="Meiryo UI" panose="020B0604030504040204" pitchFamily="50" charset="-128"/>
              </a:rPr>
              <a:t>％</a:t>
            </a:r>
            <a:endParaRPr lang="en-US" altLang="ja-JP" sz="2399" dirty="0">
              <a:solidFill>
                <a:prstClr val="black"/>
              </a:solidFill>
              <a:latin typeface="Meiryo UI" panose="020B0604030504040204" pitchFamily="50" charset="-128"/>
              <a:ea typeface="Meiryo UI" panose="020B0604030504040204" pitchFamily="50" charset="-128"/>
            </a:endParaRPr>
          </a:p>
        </p:txBody>
      </p:sp>
      <p:sp>
        <p:nvSpPr>
          <p:cNvPr id="9" name="正方形/長方形 2"/>
          <p:cNvSpPr>
            <a:spLocks noChangeArrowheads="1"/>
          </p:cNvSpPr>
          <p:nvPr/>
        </p:nvSpPr>
        <p:spPr bwMode="auto">
          <a:xfrm>
            <a:off x="126816" y="1348233"/>
            <a:ext cx="9855979" cy="461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30" eaLnBrk="1" hangingPunct="1">
              <a:spcBef>
                <a:spcPct val="0"/>
              </a:spcBef>
              <a:spcAft>
                <a:spcPts val="277"/>
              </a:spcAft>
              <a:buClr>
                <a:srgbClr val="6F6F6F"/>
              </a:buClr>
              <a:buNone/>
              <a:defRPr/>
            </a:pPr>
            <a:r>
              <a:rPr lang="ja-JP" altLang="en-US" sz="2399"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補助の活用で低炭素機器の導入が可能に</a:t>
            </a:r>
            <a:endParaRPr lang="en-US" altLang="ja-JP" sz="2399"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6"/>
          <p:cNvSpPr>
            <a:spLocks noChangeArrowheads="1"/>
          </p:cNvSpPr>
          <p:nvPr/>
        </p:nvSpPr>
        <p:spPr bwMode="auto">
          <a:xfrm>
            <a:off x="825231" y="7170068"/>
            <a:ext cx="4543553" cy="515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843830" eaLnBrk="1" hangingPunct="1">
              <a:lnSpc>
                <a:spcPts val="1500"/>
              </a:lnSpc>
              <a:spcBef>
                <a:spcPct val="0"/>
              </a:spcBef>
              <a:spcAft>
                <a:spcPts val="277"/>
              </a:spcAft>
              <a:buClr>
                <a:srgbClr val="6F6F6F"/>
              </a:buClr>
              <a:buNone/>
              <a:defRPr/>
            </a:pP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zh-TW"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予算案</a:t>
            </a:r>
            <a:r>
              <a:rPr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r" defTabSz="843830" eaLnBrk="1" hangingPunct="1">
              <a:lnSpc>
                <a:spcPts val="1500"/>
              </a:lnSpc>
              <a:spcBef>
                <a:spcPct val="0"/>
              </a:spcBef>
              <a:spcAft>
                <a:spcPts val="277"/>
              </a:spcAft>
              <a:buClr>
                <a:srgbClr val="6F6F6F"/>
              </a:buClr>
              <a:buNone/>
              <a:defRPr/>
            </a:pP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6"/>
          <p:cNvSpPr>
            <a:spLocks noChangeArrowheads="1"/>
          </p:cNvSpPr>
          <p:nvPr/>
        </p:nvSpPr>
        <p:spPr bwMode="auto">
          <a:xfrm>
            <a:off x="2100204" y="7667399"/>
            <a:ext cx="3137635" cy="507668"/>
          </a:xfrm>
          <a:prstGeom prst="rect">
            <a:avLst/>
          </a:prstGeom>
          <a:solidFill>
            <a:srgbClr val="C6D9F1"/>
          </a:solidFill>
          <a:ln w="12700">
            <a:solidFill>
              <a:schemeClr val="tx1"/>
            </a:solidFill>
          </a:ln>
          <a:extLst/>
        </p:spPr>
        <p:txBody>
          <a:bodyPr wrap="square">
            <a:spAutoFit/>
          </a:bodyPr>
          <a:lstStyle/>
          <a:p>
            <a:pPr eaLnBrk="1" hangingPunct="1"/>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a:t>
            </a:r>
            <a:endParaRPr lang="en-US" altLang="ja-JP"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eaLnBrk="1" hangingPunct="1"/>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補助率：</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補助率</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10%</a:t>
            </a:r>
            <a:endParaRPr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a:p>
            <a:pPr defTabSz="843830" eaLnBrk="0" hangingPunct="0">
              <a:defRPr/>
            </a:pP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担当課：総政</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G</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環境経済課（</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03-5521-8240</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2" name="グループ化 11"/>
          <p:cNvGrpSpPr>
            <a:grpSpLocks/>
          </p:cNvGrpSpPr>
          <p:nvPr/>
        </p:nvGrpSpPr>
        <p:grpSpPr bwMode="auto">
          <a:xfrm>
            <a:off x="372803" y="3959358"/>
            <a:ext cx="9051374" cy="1869472"/>
            <a:chOff x="755650" y="2993625"/>
            <a:chExt cx="7524750" cy="4235688"/>
          </a:xfrm>
        </p:grpSpPr>
        <p:cxnSp>
          <p:nvCxnSpPr>
            <p:cNvPr id="13" name="直線矢印コネクタ 12"/>
            <p:cNvCxnSpPr/>
            <p:nvPr/>
          </p:nvCxnSpPr>
          <p:spPr>
            <a:xfrm flipV="1">
              <a:off x="5940482" y="4323305"/>
              <a:ext cx="1439708" cy="632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5866771" y="4964113"/>
              <a:ext cx="152753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1619788" y="4962004"/>
              <a:ext cx="1223282" cy="421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3779351" y="5765123"/>
              <a:ext cx="1224849" cy="0"/>
            </a:xfrm>
            <a:prstGeom prst="straightConnector1">
              <a:avLst/>
            </a:prstGeom>
            <a:ln w="19050">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3779351" y="4323305"/>
              <a:ext cx="1224849" cy="0"/>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8" name="角丸四角形 16"/>
            <p:cNvSpPr/>
            <p:nvPr/>
          </p:nvSpPr>
          <p:spPr>
            <a:xfrm>
              <a:off x="2879141" y="3433763"/>
              <a:ext cx="900210" cy="3060700"/>
            </a:xfrm>
            <a:prstGeom prst="roundRect">
              <a:avLst/>
            </a:prstGeom>
            <a:gradFill flip="none" rotWithShape="1">
              <a:gsLst>
                <a:gs pos="0">
                  <a:srgbClr val="FFFFCC"/>
                </a:gs>
                <a:gs pos="50000">
                  <a:schemeClr val="bg1"/>
                </a:gs>
                <a:gs pos="100000">
                  <a:srgbClr val="FFFFCC"/>
                </a:gs>
              </a:gsLst>
              <a:lin ang="0" scaled="1"/>
              <a:tileRect/>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民間団体</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（公募・補助事業者）</a:t>
              </a:r>
            </a:p>
          </p:txBody>
        </p:sp>
        <p:sp>
          <p:nvSpPr>
            <p:cNvPr id="19" name="角丸四角形 17"/>
            <p:cNvSpPr/>
            <p:nvPr/>
          </p:nvSpPr>
          <p:spPr>
            <a:xfrm>
              <a:off x="5004201" y="3433763"/>
              <a:ext cx="900210" cy="3060700"/>
            </a:xfrm>
            <a:prstGeom prst="roundRect">
              <a:avLst/>
            </a:prstGeom>
            <a:gradFill flip="none" rotWithShape="1">
              <a:gsLst>
                <a:gs pos="0">
                  <a:srgbClr val="FFFF00"/>
                </a:gs>
                <a:gs pos="50000">
                  <a:schemeClr val="bg1"/>
                </a:gs>
                <a:gs pos="100000">
                  <a:srgbClr val="FFFF00"/>
                </a:gs>
              </a:gsLst>
              <a:lin ang="0" scaled="1"/>
              <a:tileRect/>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指定リース事業者</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（間接補助</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事業者）</a:t>
              </a:r>
            </a:p>
          </p:txBody>
        </p:sp>
        <p:sp>
          <p:nvSpPr>
            <p:cNvPr id="20" name="角丸四角形 18"/>
            <p:cNvSpPr/>
            <p:nvPr/>
          </p:nvSpPr>
          <p:spPr>
            <a:xfrm>
              <a:off x="755650" y="3020651"/>
              <a:ext cx="900210" cy="3828314"/>
            </a:xfrm>
            <a:prstGeom prst="roundRect">
              <a:avLst/>
            </a:prstGeom>
            <a:gradFill flip="none" rotWithShape="1">
              <a:gsLst>
                <a:gs pos="0">
                  <a:schemeClr val="accent6">
                    <a:lumMod val="40000"/>
                    <a:lumOff val="60000"/>
                  </a:schemeClr>
                </a:gs>
                <a:gs pos="50000">
                  <a:schemeClr val="accent6">
                    <a:lumMod val="20000"/>
                    <a:lumOff val="80000"/>
                  </a:schemeClr>
                </a:gs>
                <a:gs pos="100000">
                  <a:schemeClr val="accent6">
                    <a:lumMod val="40000"/>
                    <a:lumOff val="60000"/>
                  </a:schemeClr>
                </a:gs>
              </a:gsLst>
              <a:lin ang="0" scaled="1"/>
              <a:tileRect/>
            </a:gra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国（環境省）</a:t>
              </a:r>
            </a:p>
          </p:txBody>
        </p:sp>
        <p:sp>
          <p:nvSpPr>
            <p:cNvPr id="21" name="正方形/長方形 20"/>
            <p:cNvSpPr/>
            <p:nvPr/>
          </p:nvSpPr>
          <p:spPr>
            <a:xfrm>
              <a:off x="6227482" y="2993625"/>
              <a:ext cx="657122" cy="38553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リース実行／リース料低減</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2051074" y="3755499"/>
              <a:ext cx="468924" cy="2114881"/>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補助金</a:t>
              </a:r>
            </a:p>
          </p:txBody>
        </p:sp>
        <p:sp>
          <p:nvSpPr>
            <p:cNvPr id="23" name="正方形/長方形 22"/>
            <p:cNvSpPr/>
            <p:nvPr/>
          </p:nvSpPr>
          <p:spPr>
            <a:xfrm>
              <a:off x="4212205" y="5183337"/>
              <a:ext cx="465787" cy="204597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審査・</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交付</a:t>
              </a:r>
            </a:p>
          </p:txBody>
        </p:sp>
        <p:sp>
          <p:nvSpPr>
            <p:cNvPr id="24" name="正方形/長方形 23"/>
            <p:cNvSpPr/>
            <p:nvPr/>
          </p:nvSpPr>
          <p:spPr>
            <a:xfrm>
              <a:off x="4212205" y="2993625"/>
              <a:ext cx="465787" cy="1936761"/>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補助金</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申請</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3"/>
            <p:cNvSpPr/>
            <p:nvPr/>
          </p:nvSpPr>
          <p:spPr>
            <a:xfrm>
              <a:off x="7380190" y="2993625"/>
              <a:ext cx="900210" cy="3855340"/>
            </a:xfrm>
            <a:prstGeom prst="roundRect">
              <a:avLst/>
            </a:prstGeom>
            <a:gradFill flip="none" rotWithShape="1">
              <a:gsLst>
                <a:gs pos="0">
                  <a:srgbClr val="FFC000"/>
                </a:gs>
                <a:gs pos="50000">
                  <a:srgbClr val="FFFFCC"/>
                </a:gs>
                <a:gs pos="100000">
                  <a:srgbClr val="FFC000"/>
                </a:gs>
              </a:gsLst>
              <a:lin ang="0" scaled="1"/>
              <a:tileRect/>
            </a:gra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tIns="0" bIns="0"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機器利用者</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r>
                <a:rPr lang="ja-JP" altLang="en-US" sz="16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（中小企業等）</a:t>
              </a:r>
              <a:endParaRPr lang="en-US" altLang="ja-JP" sz="16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26" name="直線コネクタ 25"/>
          <p:cNvCxnSpPr>
            <a:stCxn id="23" idx="2"/>
          </p:cNvCxnSpPr>
          <p:nvPr/>
        </p:nvCxnSpPr>
        <p:spPr>
          <a:xfrm flipH="1">
            <a:off x="3081398" y="5828832"/>
            <a:ext cx="1729377" cy="2381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606209" y="6082751"/>
            <a:ext cx="3657715" cy="435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ja-JP" altLang="en-US" dirty="0">
                <a:solidFill>
                  <a:srgbClr val="1F497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補助金を指定リース事業者に交付</a:t>
            </a:r>
          </a:p>
        </p:txBody>
      </p:sp>
      <p:sp>
        <p:nvSpPr>
          <p:cNvPr id="28" name="円/楕円 5"/>
          <p:cNvSpPr/>
          <p:nvPr/>
        </p:nvSpPr>
        <p:spPr>
          <a:xfrm>
            <a:off x="385179" y="5828833"/>
            <a:ext cx="449035" cy="2632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en-US" altLang="ja-JP"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5454935" y="5980239"/>
            <a:ext cx="3657715" cy="6462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dirty="0">
                <a:solidFill>
                  <a:srgbClr val="1F497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リース事業者が</a:t>
            </a:r>
            <a:r>
              <a:rPr lang="ja-JP" altLang="en-US" dirty="0" err="1">
                <a:solidFill>
                  <a:srgbClr val="1F497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1F497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補助金を財源に</a:t>
            </a:r>
            <a:endParaRPr lang="en-US" altLang="ja-JP" dirty="0">
              <a:solidFill>
                <a:srgbClr val="1F497D">
                  <a:lumMod val="75000"/>
                </a:srgb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spcBef>
                <a:spcPct val="0"/>
              </a:spcBef>
              <a:spcAft>
                <a:spcPct val="0"/>
              </a:spcAft>
              <a:defRPr/>
            </a:pP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低炭素機器のリース料を低減</a:t>
            </a:r>
            <a:endParaRPr lang="ja-JP" altLang="en-US" dirty="0">
              <a:solidFill>
                <a:srgbClr val="1F497D">
                  <a:lumMod val="75000"/>
                </a:srgb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円/楕円 72"/>
          <p:cNvSpPr/>
          <p:nvPr/>
        </p:nvSpPr>
        <p:spPr>
          <a:xfrm>
            <a:off x="5233904" y="5828833"/>
            <a:ext cx="449035" cy="2632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en-US" altLang="ja-JP"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2" name="直線コネクタ 31"/>
          <p:cNvCxnSpPr>
            <a:stCxn id="21" idx="2"/>
          </p:cNvCxnSpPr>
          <p:nvPr/>
        </p:nvCxnSpPr>
        <p:spPr>
          <a:xfrm flipH="1">
            <a:off x="6566146" y="5660961"/>
            <a:ext cx="783837" cy="319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正方形/長方形 6"/>
          <p:cNvSpPr>
            <a:spLocks noChangeArrowheads="1"/>
          </p:cNvSpPr>
          <p:nvPr/>
        </p:nvSpPr>
        <p:spPr bwMode="auto">
          <a:xfrm>
            <a:off x="791017" y="88094"/>
            <a:ext cx="4543554" cy="461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30" eaLnBrk="1" hangingPunct="1">
              <a:spcBef>
                <a:spcPct val="0"/>
              </a:spcBef>
              <a:spcAft>
                <a:spcPts val="277"/>
              </a:spcAft>
              <a:buClr>
                <a:srgbClr val="6F6F6F"/>
              </a:buClr>
              <a:buNone/>
              <a:defRPr/>
            </a:pPr>
            <a:r>
              <a:rPr lang="ja-JP" altLang="en-US" sz="2399"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エコリース促進事業</a:t>
            </a:r>
          </a:p>
        </p:txBody>
      </p:sp>
      <p:sp>
        <p:nvSpPr>
          <p:cNvPr id="34" name="正方形/長方形 6"/>
          <p:cNvSpPr>
            <a:spLocks noChangeArrowheads="1"/>
          </p:cNvSpPr>
          <p:nvPr/>
        </p:nvSpPr>
        <p:spPr bwMode="auto">
          <a:xfrm>
            <a:off x="4879427" y="467126"/>
            <a:ext cx="5376900" cy="1430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30" eaLnBrk="1" hangingPunct="1">
              <a:lnSpc>
                <a:spcPts val="1500"/>
              </a:lnSpc>
              <a:spcBef>
                <a:spcPct val="0"/>
              </a:spcBef>
              <a:spcAft>
                <a:spcPts val="277"/>
              </a:spcAft>
              <a:buClr>
                <a:srgbClr val="6F6F6F"/>
              </a:buClr>
              <a:buNone/>
              <a:defRPr/>
            </a:pP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zh-TW"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予算案</a:t>
            </a:r>
            <a:r>
              <a:rPr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eaLnBrk="1" hangingPunct="1">
              <a:lnSpc>
                <a:spcPts val="2399"/>
              </a:lnSpc>
              <a:spcBef>
                <a:spcPct val="0"/>
              </a:spcBef>
              <a:buNone/>
              <a:defRPr/>
            </a:pPr>
            <a:r>
              <a:rPr kumimoji="0" lang="zh-TW" altLang="en-US" sz="1999" kern="0" dirty="0">
                <a:solidFill>
                  <a:srgbClr val="000000"/>
                </a:solidFill>
                <a:latin typeface="メイリオ"/>
                <a:ea typeface="メイリオ"/>
                <a:sym typeface="Wingdings" panose="05000000000000000000" pitchFamily="2" charset="2"/>
              </a:rPr>
              <a:t>実施期間：</a:t>
            </a:r>
            <a:r>
              <a:rPr kumimoji="0" lang="ja-JP" altLang="en-US" sz="1999" kern="0" dirty="0">
                <a:solidFill>
                  <a:srgbClr val="000000"/>
                </a:solidFill>
                <a:latin typeface="メイリオ"/>
                <a:ea typeface="メイリオ"/>
                <a:sym typeface="Wingdings" panose="05000000000000000000" pitchFamily="2" charset="2"/>
              </a:rPr>
              <a:t>平成</a:t>
            </a:r>
            <a:r>
              <a:rPr kumimoji="0" lang="en-US" altLang="ja-JP" sz="1999" kern="0" dirty="0">
                <a:solidFill>
                  <a:srgbClr val="000000"/>
                </a:solidFill>
                <a:latin typeface="メイリオ"/>
                <a:ea typeface="メイリオ"/>
                <a:sym typeface="Wingdings" panose="05000000000000000000" pitchFamily="2" charset="2"/>
              </a:rPr>
              <a:t>23</a:t>
            </a:r>
            <a:r>
              <a:rPr kumimoji="0" lang="ja-JP" altLang="en-US" sz="1999" kern="0" dirty="0">
                <a:solidFill>
                  <a:srgbClr val="000000"/>
                </a:solidFill>
                <a:latin typeface="メイリオ"/>
                <a:ea typeface="メイリオ"/>
                <a:sym typeface="Wingdings" panose="05000000000000000000" pitchFamily="2" charset="2"/>
              </a:rPr>
              <a:t>年度～</a:t>
            </a:r>
            <a:endParaRPr kumimoji="0" lang="en-US" altLang="zh-TW" sz="1999" kern="0" dirty="0">
              <a:solidFill>
                <a:srgbClr val="000000"/>
              </a:solidFill>
              <a:latin typeface="メイリオ"/>
              <a:ea typeface="メイリオ"/>
              <a:sym typeface="Wingdings" panose="05000000000000000000" pitchFamily="2" charset="2"/>
            </a:endParaRPr>
          </a:p>
          <a:p>
            <a:pPr defTabSz="843809" eaLnBrk="1" hangingPunct="1">
              <a:lnSpc>
                <a:spcPts val="2399"/>
              </a:lnSpc>
              <a:spcBef>
                <a:spcPct val="0"/>
              </a:spcBef>
              <a:buNone/>
              <a:defRPr/>
            </a:pPr>
            <a:r>
              <a:rPr lang="ja-JP" altLang="en-US" sz="1999" dirty="0">
                <a:solidFill>
                  <a:prstClr val="black"/>
                </a:solidFill>
                <a:latin typeface="メイリオ"/>
                <a:ea typeface="メイリオ"/>
                <a:cs typeface="Meiryo UI" pitchFamily="50" charset="-128"/>
              </a:rPr>
              <a:t>担当課：</a:t>
            </a:r>
            <a:r>
              <a:rPr lang="ja-JP" altLang="ja-JP" sz="1999" dirty="0">
                <a:latin typeface="メイリオ" panose="020B0604030504040204" pitchFamily="50" charset="-128"/>
                <a:ea typeface="メイリオ" panose="020B0604030504040204" pitchFamily="50" charset="-128"/>
                <a:cs typeface="メイリオ" panose="020B0604030504040204" pitchFamily="50" charset="-128"/>
              </a:rPr>
              <a:t>大臣官房環境経済課</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03-5521-8240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zh-TW" altLang="en-US" sz="1200" kern="0" dirty="0">
              <a:solidFill>
                <a:srgbClr val="000000"/>
              </a:solidFill>
              <a:latin typeface="メイリオ"/>
              <a:ea typeface="メイリオ"/>
              <a:sym typeface="Wingdings" panose="05000000000000000000" pitchFamily="2" charset="2"/>
            </a:endParaRPr>
          </a:p>
          <a:p>
            <a:pPr defTabSz="843809" eaLnBrk="1" hangingPunct="1">
              <a:lnSpc>
                <a:spcPts val="2399"/>
              </a:lnSpc>
              <a:spcBef>
                <a:spcPct val="0"/>
              </a:spcBef>
              <a:buNone/>
              <a:defRPr/>
            </a:pPr>
            <a:r>
              <a:rPr lang="ja-JP" altLang="en-US" sz="1799" dirty="0">
                <a:solidFill>
                  <a:srgbClr val="000000"/>
                </a:solidFill>
                <a:latin typeface="メイリオ"/>
                <a:ea typeface="メイリオ"/>
              </a:rPr>
              <a:t>　</a:t>
            </a:r>
            <a:endParaRPr lang="zh-TW" altLang="en-US" sz="1799" dirty="0">
              <a:solidFill>
                <a:srgbClr val="000000"/>
              </a:solidFill>
              <a:latin typeface="メイリオ"/>
              <a:ea typeface="メイリオ"/>
            </a:endParaRPr>
          </a:p>
          <a:p>
            <a:pPr defTabSz="843809" eaLnBrk="1" hangingPunct="1">
              <a:spcBef>
                <a:spcPct val="0"/>
              </a:spcBef>
              <a:spcAft>
                <a:spcPts val="277"/>
              </a:spcAft>
              <a:buClr>
                <a:srgbClr val="6F6F6F"/>
              </a:buClr>
              <a:buNone/>
              <a:defRPr/>
            </a:pPr>
            <a:endParaRPr lang="en-US" altLang="ja-JP" sz="1200" dirty="0">
              <a:solidFill>
                <a:srgbClr val="000000"/>
              </a:solidFill>
              <a:latin typeface="メイリオ" panose="020B0604030504040204" pitchFamily="50" charset="-128"/>
              <a:ea typeface="メイリオ" panose="020B0604030504040204" pitchFamily="50" charset="-128"/>
            </a:endParaRPr>
          </a:p>
        </p:txBody>
      </p:sp>
      <p:sp>
        <p:nvSpPr>
          <p:cNvPr id="35" name="正方形/長方形 34"/>
          <p:cNvSpPr/>
          <p:nvPr/>
        </p:nvSpPr>
        <p:spPr>
          <a:xfrm>
            <a:off x="8728599" y="56374"/>
            <a:ext cx="1129289" cy="31549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t"/>
          <a:lstStyle/>
          <a:p>
            <a:pPr algn="ctr" defTabSz="844061">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a:t>
            </a:r>
          </a:p>
        </p:txBody>
      </p:sp>
    </p:spTree>
    <p:extLst>
      <p:ext uri="{BB962C8B-B14F-4D97-AF65-F5344CB8AC3E}">
        <p14:creationId xmlns:p14="http://schemas.microsoft.com/office/powerpoint/2010/main" val="1063476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201995" y="477618"/>
          <a:ext cx="9430024" cy="6278304"/>
        </p:xfrm>
        <a:graphic>
          <a:graphicData uri="http://schemas.openxmlformats.org/drawingml/2006/table">
            <a:tbl>
              <a:tblPr/>
              <a:tblGrid>
                <a:gridCol w="1366126">
                  <a:extLst>
                    <a:ext uri="{9D8B030D-6E8A-4147-A177-3AD203B41FA5}">
                      <a16:colId xmlns:a16="http://schemas.microsoft.com/office/drawing/2014/main" val="2820595402"/>
                    </a:ext>
                  </a:extLst>
                </a:gridCol>
                <a:gridCol w="433497">
                  <a:extLst>
                    <a:ext uri="{9D8B030D-6E8A-4147-A177-3AD203B41FA5}">
                      <a16:colId xmlns:a16="http://schemas.microsoft.com/office/drawing/2014/main" val="278192931"/>
                    </a:ext>
                  </a:extLst>
                </a:gridCol>
                <a:gridCol w="1799623">
                  <a:extLst>
                    <a:ext uri="{9D8B030D-6E8A-4147-A177-3AD203B41FA5}">
                      <a16:colId xmlns:a16="http://schemas.microsoft.com/office/drawing/2014/main" val="4250122389"/>
                    </a:ext>
                  </a:extLst>
                </a:gridCol>
                <a:gridCol w="1115766">
                  <a:extLst>
                    <a:ext uri="{9D8B030D-6E8A-4147-A177-3AD203B41FA5}">
                      <a16:colId xmlns:a16="http://schemas.microsoft.com/office/drawing/2014/main" val="4101204510"/>
                    </a:ext>
                  </a:extLst>
                </a:gridCol>
                <a:gridCol w="1115766">
                  <a:extLst>
                    <a:ext uri="{9D8B030D-6E8A-4147-A177-3AD203B41FA5}">
                      <a16:colId xmlns:a16="http://schemas.microsoft.com/office/drawing/2014/main" val="3116443939"/>
                    </a:ext>
                  </a:extLst>
                </a:gridCol>
                <a:gridCol w="1007789">
                  <a:extLst>
                    <a:ext uri="{9D8B030D-6E8A-4147-A177-3AD203B41FA5}">
                      <a16:colId xmlns:a16="http://schemas.microsoft.com/office/drawing/2014/main" val="678299706"/>
                    </a:ext>
                  </a:extLst>
                </a:gridCol>
                <a:gridCol w="1223744">
                  <a:extLst>
                    <a:ext uri="{9D8B030D-6E8A-4147-A177-3AD203B41FA5}">
                      <a16:colId xmlns:a16="http://schemas.microsoft.com/office/drawing/2014/main" val="242630715"/>
                    </a:ext>
                  </a:extLst>
                </a:gridCol>
                <a:gridCol w="1367713">
                  <a:extLst>
                    <a:ext uri="{9D8B030D-6E8A-4147-A177-3AD203B41FA5}">
                      <a16:colId xmlns:a16="http://schemas.microsoft.com/office/drawing/2014/main" val="809431660"/>
                    </a:ext>
                  </a:extLst>
                </a:gridCol>
              </a:tblGrid>
              <a:tr h="335171">
                <a:tc rowSpan="4">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使用分野</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rowSpan="4"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機器分類</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rowSpan="4" hMerge="1">
                  <a:txBody>
                    <a:bodyPr/>
                    <a:lstStyle/>
                    <a:p>
                      <a:endParaRPr kumimoji="1" lang="ja-JP" altLang="en-US"/>
                    </a:p>
                  </a:txBody>
                  <a:tcPr/>
                </a:tc>
                <a:tc gridSpan="3">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補助率</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hMerge="1">
                  <a:txBody>
                    <a:bodyPr/>
                    <a:lstStyle/>
                    <a:p>
                      <a:endParaRPr kumimoji="1" lang="ja-JP" altLang="en-US"/>
                    </a:p>
                  </a:txBody>
                  <a:tcPr/>
                </a:tc>
                <a:tc h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申込受付期間</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hMerge="1">
                  <a:txBody>
                    <a:bodyPr/>
                    <a:lstStyle/>
                    <a:p>
                      <a:endParaRPr kumimoji="1" lang="ja-JP" altLang="en-US"/>
                    </a:p>
                  </a:txBody>
                  <a:tcPr/>
                </a:tc>
                <a:extLst>
                  <a:ext uri="{0D108BD9-81ED-4DB2-BD59-A6C34878D82A}">
                    <a16:rowId xmlns:a16="http://schemas.microsoft.com/office/drawing/2014/main" val="2508047763"/>
                  </a:ext>
                </a:extLst>
              </a:tr>
              <a:tr h="335171">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東北三県、熊本県以外</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hMerge="1">
                  <a:txBody>
                    <a:bodyPr/>
                    <a:lstStyle/>
                    <a:p>
                      <a:endParaRPr kumimoji="1" lang="ja-JP" altLang="en-US"/>
                    </a:p>
                  </a:txBody>
                  <a:tcPr/>
                </a:tc>
                <a:tc rowSpan="3">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東北三県</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熊本県</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rowSpan="3">
                  <a:txBody>
                    <a:bodyPr/>
                    <a:lstStyle>
                      <a:lvl1pPr marL="0" algn="l" defTabSz="914126"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914126"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914126"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914126"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914126"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東北三県</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熊本県</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以外</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rowSpan="3">
                  <a:txBody>
                    <a:bodyPr/>
                    <a:lstStyle>
                      <a:lvl1pPr marL="0" algn="l" defTabSz="914126"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914126"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914126"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914126"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914126"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東北三県</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熊本県</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extLst>
                  <a:ext uri="{0D108BD9-81ED-4DB2-BD59-A6C34878D82A}">
                    <a16:rowId xmlns:a16="http://schemas.microsoft.com/office/drawing/2014/main" val="3105089799"/>
                  </a:ext>
                </a:extLst>
              </a:tr>
              <a:tr h="335171">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600" b="1" i="0" u="none" strike="noStrike" cap="none" normalizeH="0" baseline="0" dirty="0">
                          <a:ln>
                            <a:noFill/>
                          </a:ln>
                          <a:solidFill>
                            <a:srgbClr val="FF0000"/>
                          </a:solidFill>
                          <a:effectLst/>
                          <a:latin typeface="メイリオ" pitchFamily="50" charset="-128"/>
                          <a:ea typeface="メイリオ" pitchFamily="50" charset="-128"/>
                          <a:cs typeface="メイリオ" pitchFamily="50" charset="-128"/>
                        </a:rPr>
                        <a:t>21</a:t>
                      </a:r>
                      <a:r>
                        <a:rPr kumimoji="1" lang="ja-JP" altLang="en-US" sz="1600" b="1" i="0" u="none" strike="noStrike" cap="none" normalizeH="0" baseline="0" dirty="0">
                          <a:ln>
                            <a:noFill/>
                          </a:ln>
                          <a:solidFill>
                            <a:srgbClr val="FF0000"/>
                          </a:solidFill>
                          <a:effectLst/>
                          <a:latin typeface="メイリオ" pitchFamily="50" charset="-128"/>
                          <a:ea typeface="メイリオ" pitchFamily="50" charset="-128"/>
                          <a:cs typeface="メイリオ" pitchFamily="50" charset="-128"/>
                        </a:rPr>
                        <a:t>世紀金融行動原則</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36081169"/>
                  </a:ext>
                </a:extLst>
              </a:tr>
              <a:tr h="578932">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非署名</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事業者</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署名</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事業者</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33582609"/>
                  </a:ext>
                </a:extLst>
              </a:tr>
              <a:tr h="335171">
                <a:tc rowSpan="7">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専ら産業の用に供される以外の</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低炭素機器</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ボイラ</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3</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３％</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7">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10</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7">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平成</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29</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年</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6</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月</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6</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日</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平成</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30</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年</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2</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月</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28</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日</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14">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平成</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29</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年</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6</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月</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6</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日</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平成</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30</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年</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2</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月</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28</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日</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38055291"/>
                  </a:ext>
                </a:extLst>
              </a:tr>
              <a:tr h="335171">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新エネルギー利用設備</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6">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４％</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6">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５％</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94693007"/>
                  </a:ext>
                </a:extLst>
              </a:tr>
              <a:tr h="335171">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ボイラ以外の熱源設備</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010539508"/>
                  </a:ext>
                </a:extLst>
              </a:tr>
              <a:tr h="335171">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厨房用設備</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8029154"/>
                  </a:ext>
                </a:extLst>
              </a:tr>
              <a:tr h="335171">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空調用設備</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360117"/>
                  </a:ext>
                </a:extLst>
              </a:tr>
              <a:tr h="335171">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業務用冷凍冷蔵設備</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01063824"/>
                  </a:ext>
                </a:extLst>
              </a:tr>
              <a:tr h="335171">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照明設備</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92646266"/>
                  </a:ext>
                </a:extLst>
              </a:tr>
              <a:tr h="335171">
                <a:tc rowSpan="7">
                  <a:txBody>
                    <a:bodyPr/>
                    <a:lstStyle>
                      <a:lvl1pPr marL="0" algn="l" defTabSz="914126"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914126"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914126"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914126"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914126"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専ら産業の用に供される低炭素機器</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a:ln>
                            <a:noFill/>
                          </a:ln>
                          <a:solidFill>
                            <a:schemeClr val="tx1"/>
                          </a:solidFill>
                          <a:effectLst/>
                          <a:latin typeface="メイリオ" pitchFamily="50" charset="-128"/>
                          <a:ea typeface="メイリオ" pitchFamily="50" charset="-128"/>
                          <a:cs typeface="メイリオ" pitchFamily="50" charset="-128"/>
                        </a:rPr>
                        <a:t>建設機械</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3">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a:ln>
                            <a:noFill/>
                          </a:ln>
                          <a:solidFill>
                            <a:schemeClr val="tx1"/>
                          </a:solidFill>
                          <a:effectLst/>
                          <a:latin typeface="メイリオ" pitchFamily="50" charset="-128"/>
                          <a:ea typeface="メイリオ" pitchFamily="50" charset="-128"/>
                          <a:cs typeface="メイリオ" pitchFamily="50" charset="-128"/>
                        </a:rPr>
                        <a:t>２％</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3">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２％</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7">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10</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7">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平成</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29</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年</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9</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月</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6</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日</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平成</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30</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年</a:t>
                      </a:r>
                      <a:endPar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2</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月</a:t>
                      </a:r>
                      <a:r>
                        <a:rPr kumimoji="1" lang="en-US" altLang="ja-JP"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28</a:t>
                      </a: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日</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3111244668"/>
                  </a:ext>
                </a:extLst>
              </a:tr>
              <a:tr h="335171">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工業炉</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7113792"/>
                  </a:ext>
                </a:extLst>
              </a:tr>
              <a:tr h="335171">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鋳造機械</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41567991"/>
                  </a:ext>
                </a:extLst>
              </a:tr>
              <a:tr h="335171">
                <a:tc vMerge="1">
                  <a:txBody>
                    <a:bodyPr/>
                    <a:lstStyle/>
                    <a:p>
                      <a:endParaRPr kumimoji="1" lang="ja-JP" altLang="en-US"/>
                    </a:p>
                  </a:txBody>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a:ln>
                          <a:noFill/>
                        </a:ln>
                        <a:solidFill>
                          <a:schemeClr val="tx1"/>
                        </a:solidFill>
                        <a:effectLst/>
                        <a:latin typeface="メイリオ" pitchFamily="50" charset="-128"/>
                        <a:ea typeface="メイリオ" pitchFamily="50" charset="-128"/>
                        <a:cs typeface="メイリオ" pitchFamily="50" charset="-128"/>
                      </a:endParaRP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省ｴﾈ型ﾀﾞｲｶｽﾄﾏｼﾝ</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4">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a:ln>
                            <a:noFill/>
                          </a:ln>
                          <a:solidFill>
                            <a:schemeClr val="tx1"/>
                          </a:solidFill>
                          <a:effectLst/>
                          <a:latin typeface="メイリオ" pitchFamily="50" charset="-128"/>
                          <a:ea typeface="メイリオ" pitchFamily="50" charset="-128"/>
                          <a:cs typeface="メイリオ" pitchFamily="50" charset="-128"/>
                        </a:rPr>
                        <a:t>２％</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4">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３％</a:t>
                      </a:r>
                    </a:p>
                  </a:txBody>
                  <a:tcPr marL="91395" marR="91395" marT="45704" marB="4570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32514967"/>
                  </a:ext>
                </a:extLst>
              </a:tr>
              <a:tr h="335171">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エネルギー変換設備</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809790933"/>
                  </a:ext>
                </a:extLst>
              </a:tr>
              <a:tr h="335171">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工作機械</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12803105"/>
                  </a:ext>
                </a:extLst>
              </a:tr>
              <a:tr h="335171">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鍛圧機械</a:t>
                      </a:r>
                    </a:p>
                  </a:txBody>
                  <a:tcPr marL="91395" marR="91395" marT="45704" marB="45704"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81847939"/>
                  </a:ext>
                </a:extLst>
              </a:tr>
            </a:tbl>
          </a:graphicData>
        </a:graphic>
      </p:graphicFrame>
      <p:sp>
        <p:nvSpPr>
          <p:cNvPr id="6" name="タイトル 1"/>
          <p:cNvSpPr txBox="1">
            <a:spLocks/>
          </p:cNvSpPr>
          <p:nvPr/>
        </p:nvSpPr>
        <p:spPr>
          <a:xfrm>
            <a:off x="775145" y="25019"/>
            <a:ext cx="8427637" cy="426902"/>
          </a:xfrm>
          <a:prstGeom prst="rect">
            <a:avLst/>
          </a:prstGeom>
          <a:noFill/>
          <a:ln w="9525" cap="flat" cmpd="sng" algn="ctr">
            <a:noFill/>
            <a:prstDash val="solid"/>
          </a:ln>
          <a:effectLst/>
        </p:spPr>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defTabSz="843830">
              <a:defRPr/>
            </a:pPr>
            <a:r>
              <a:rPr lang="ja-JP" altLang="en-US" sz="2799" dirty="0">
                <a:solidFill>
                  <a:prstClr val="black"/>
                </a:solidFill>
                <a:latin typeface="+mn-ea"/>
                <a:ea typeface="+mn-ea"/>
                <a:cs typeface="メイリオ" panose="020B0604030504040204" pitchFamily="50" charset="-128"/>
              </a:rPr>
              <a:t>機器別の補助率と受付期間（平成</a:t>
            </a:r>
            <a:r>
              <a:rPr lang="en-US" altLang="ja-JP" sz="2799" dirty="0">
                <a:solidFill>
                  <a:prstClr val="black"/>
                </a:solidFill>
                <a:latin typeface="+mn-ea"/>
                <a:ea typeface="+mn-ea"/>
                <a:cs typeface="メイリオ" panose="020B0604030504040204" pitchFamily="50" charset="-128"/>
              </a:rPr>
              <a:t>29</a:t>
            </a:r>
            <a:r>
              <a:rPr lang="ja-JP" altLang="en-US" sz="2799" dirty="0">
                <a:solidFill>
                  <a:prstClr val="black"/>
                </a:solidFill>
                <a:latin typeface="+mn-ea"/>
                <a:ea typeface="+mn-ea"/>
                <a:cs typeface="メイリオ" panose="020B0604030504040204" pitchFamily="50" charset="-128"/>
              </a:rPr>
              <a:t>年度事業）</a:t>
            </a:r>
          </a:p>
        </p:txBody>
      </p:sp>
      <p:sp>
        <p:nvSpPr>
          <p:cNvPr id="7" name="スライド番号プレースホルダー"/>
          <p:cNvSpPr>
            <a:spLocks noGrp="1"/>
          </p:cNvSpPr>
          <p:nvPr>
            <p:ph type="sldNum" sz="quarter" idx="12"/>
          </p:nvPr>
        </p:nvSpPr>
        <p:spPr>
          <a:xfrm>
            <a:off x="9457311" y="6522208"/>
            <a:ext cx="629798" cy="370681"/>
          </a:xfrm>
        </p:spPr>
        <p:txBody>
          <a:bodyPr/>
          <a:lstStyle/>
          <a:p>
            <a:pPr algn="ctr">
              <a:defRPr/>
            </a:pPr>
            <a:r>
              <a:rPr lang="en-US" altLang="ja-JP" sz="1799"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799"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31727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環境配慮経営ポータルサイト">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1" y="-8780823"/>
            <a:ext cx="2256701" cy="19996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21世紀金融行動原則 持続可能な社会の形成に向けた金融行動原理"/>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84" y="-6789148"/>
            <a:ext cx="4970456" cy="137116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表 7"/>
          <p:cNvGraphicFramePr>
            <a:graphicFrameLocks noGrp="1"/>
          </p:cNvGraphicFramePr>
          <p:nvPr>
            <p:extLst/>
          </p:nvPr>
        </p:nvGraphicFramePr>
        <p:xfrm>
          <a:off x="272392" y="549605"/>
          <a:ext cx="9248384" cy="5949813"/>
        </p:xfrm>
        <a:graphic>
          <a:graphicData uri="http://schemas.openxmlformats.org/drawingml/2006/table">
            <a:tbl>
              <a:tblPr/>
              <a:tblGrid>
                <a:gridCol w="1054289">
                  <a:extLst>
                    <a:ext uri="{9D8B030D-6E8A-4147-A177-3AD203B41FA5}">
                      <a16:colId xmlns:a16="http://schemas.microsoft.com/office/drawing/2014/main" val="1742118966"/>
                    </a:ext>
                  </a:extLst>
                </a:gridCol>
                <a:gridCol w="8194095">
                  <a:extLst>
                    <a:ext uri="{9D8B030D-6E8A-4147-A177-3AD203B41FA5}">
                      <a16:colId xmlns:a16="http://schemas.microsoft.com/office/drawing/2014/main" val="1935652864"/>
                    </a:ext>
                  </a:extLst>
                </a:gridCol>
              </a:tblGrid>
              <a:tr h="296688">
                <a:tc gridSpan="2">
                  <a:txBody>
                    <a:bodyPr/>
                    <a:lstStyle/>
                    <a:p>
                      <a:pPr algn="ctr" fontAlgn="ctr"/>
                      <a:r>
                        <a:rPr lang="en-US" altLang="zh-TW" sz="1900" b="0" i="0" u="none" strike="noStrike"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21</a:t>
                      </a:r>
                      <a:r>
                        <a:rPr lang="zh-TW" altLang="en-US" sz="1900" b="0" i="0" u="none" strike="noStrike"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世紀金融行動原則</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kumimoji="1" lang="ja-JP" altLang="en-US"/>
                    </a:p>
                  </a:txBody>
                  <a:tcPr/>
                </a:tc>
                <a:extLst>
                  <a:ext uri="{0D108BD9-81ED-4DB2-BD59-A6C34878D82A}">
                    <a16:rowId xmlns:a16="http://schemas.microsoft.com/office/drawing/2014/main" val="2928797351"/>
                  </a:ext>
                </a:extLst>
              </a:tr>
              <a:tr h="807576">
                <a:tc>
                  <a:txBody>
                    <a:bodyPr/>
                    <a:lstStyle/>
                    <a:p>
                      <a:pPr algn="ctr" fontAlgn="ctr"/>
                      <a:r>
                        <a:rPr lang="en-US" altLang="ja-JP"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自らが果たすべき責任と役割を認識し、予防的アプローチの視点も踏まえ、</a:t>
                      </a:r>
                      <a:b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それぞれの事業を通じ持続可能な社会の形成に向けた最善の取組みを推進する。</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3207077"/>
                  </a:ext>
                </a:extLst>
              </a:tr>
              <a:tr h="807576">
                <a:tc>
                  <a:txBody>
                    <a:bodyPr/>
                    <a:lstStyle/>
                    <a:p>
                      <a:pPr algn="ctr" fontAlgn="ctr"/>
                      <a:r>
                        <a:rPr lang="en-US" altLang="ja-JP"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環境産業に代表される「持続可能な社会の形成に寄与する産業」の発展と競争力の向上に資する金融商品・サービスの開発・提供を通じ、持続可能なグローバル社会の形成に貢献する。</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0667065"/>
                  </a:ext>
                </a:extLst>
              </a:tr>
              <a:tr h="807576">
                <a:tc>
                  <a:txBody>
                    <a:bodyPr/>
                    <a:lstStyle/>
                    <a:p>
                      <a:pPr algn="ctr" fontAlgn="ctr"/>
                      <a:r>
                        <a:rPr lang="en-US" altLang="ja-JP"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地域の振興と持続可能性の向上の視点に立ち、中小企業などの環境配慮や市民の環境意識の向上、災害への備えやコミュニティ活動をサポートする。</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7299064"/>
                  </a:ext>
                </a:extLst>
              </a:tr>
              <a:tr h="807576">
                <a:tc>
                  <a:txBody>
                    <a:bodyPr/>
                    <a:lstStyle/>
                    <a:p>
                      <a:pPr algn="ctr" fontAlgn="ctr"/>
                      <a:r>
                        <a:rPr lang="en-US" altLang="ja-JP"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持続可能な社会の形成には、多様なステークホルダーが連携することが重要と認識し、</a:t>
                      </a:r>
                      <a:b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かかる取組みに自ら参画するだけでなく主体的な役割を担うよう努める。</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3791803"/>
                  </a:ext>
                </a:extLst>
              </a:tr>
              <a:tr h="807576">
                <a:tc>
                  <a:txBody>
                    <a:bodyPr/>
                    <a:lstStyle/>
                    <a:p>
                      <a:pPr algn="ctr" fontAlgn="ctr"/>
                      <a:r>
                        <a:rPr lang="en-US" altLang="ja-JP"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環境関連法規の遵守にとどまらず、省資源・省エネルギー等の環境負荷の軽減に積極的に取り組み、サプライヤーにも働き掛けるように努める。</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8097598"/>
                  </a:ext>
                </a:extLst>
              </a:tr>
              <a:tr h="807576">
                <a:tc>
                  <a:txBody>
                    <a:bodyPr/>
                    <a:lstStyle/>
                    <a:p>
                      <a:pPr algn="ctr" fontAlgn="ctr"/>
                      <a:r>
                        <a:rPr lang="en-US" altLang="ja-JP"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社会の持続可能性を高める活動が経営的な課題であると認識するとともに、取組みの情報開示に努める。</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1990391"/>
                  </a:ext>
                </a:extLst>
              </a:tr>
              <a:tr h="807576">
                <a:tc>
                  <a:txBody>
                    <a:bodyPr/>
                    <a:lstStyle/>
                    <a:p>
                      <a:pPr algn="ctr" fontAlgn="ctr"/>
                      <a:r>
                        <a:rPr lang="en-US" altLang="ja-JP"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6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7】</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上記の取組みを日常業務において積極的に実践するために、環境や社会の問題に対する自社の役職員の意識向上を図る。 </a:t>
                      </a:r>
                    </a:p>
                  </a:txBody>
                  <a:tcPr marL="7221" marR="7221" marT="72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8988581"/>
                  </a:ext>
                </a:extLst>
              </a:tr>
            </a:tbl>
          </a:graphicData>
        </a:graphic>
      </p:graphicFrame>
      <p:sp>
        <p:nvSpPr>
          <p:cNvPr id="17" name="タイトル 1"/>
          <p:cNvSpPr txBox="1">
            <a:spLocks/>
          </p:cNvSpPr>
          <p:nvPr/>
        </p:nvSpPr>
        <p:spPr>
          <a:xfrm>
            <a:off x="488353" y="122708"/>
            <a:ext cx="8427637" cy="426902"/>
          </a:xfrm>
          <a:prstGeom prst="rect">
            <a:avLst/>
          </a:prstGeom>
          <a:noFill/>
          <a:ln w="9525" cap="flat" cmpd="sng" algn="ctr">
            <a:noFill/>
            <a:prstDash val="solid"/>
          </a:ln>
          <a:effectLst/>
        </p:spPr>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defTabSz="843830">
              <a:defRPr/>
            </a:pPr>
            <a:r>
              <a:rPr lang="en-US" altLang="ja-JP" sz="27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27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世紀金融行動原則について</a:t>
            </a:r>
          </a:p>
        </p:txBody>
      </p:sp>
      <p:sp>
        <p:nvSpPr>
          <p:cNvPr id="7" name="スライド番号プレースホルダー"/>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799"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79781383"/>
      </p:ext>
    </p:extLst>
  </p:cSld>
  <p:clrMapOvr>
    <a:masterClrMapping/>
  </p:clrMapOvr>
</p:sld>
</file>

<file path=ppt/theme/theme1.xml><?xml version="1.0" encoding="utf-8"?>
<a:theme xmlns:a="http://schemas.openxmlformats.org/drawingml/2006/main" name="1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10.xml><?xml version="1.0" encoding="utf-8"?>
<a:theme xmlns:a="http://schemas.openxmlformats.org/drawingml/2006/main" name="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B-01_A4横J">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5.xml><?xml version="1.0" encoding="utf-8"?>
<a:theme xmlns:a="http://schemas.openxmlformats.org/drawingml/2006/main" name="3_20120918_提案書テンプレート_Ver.1.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20120918_提案書テンプレート_Ver.1.2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l" fontAlgn="ctr">
          <a:defRPr dirty="0">
            <a:solidFill>
              <a:srgbClr val="000000"/>
            </a:solidFill>
            <a:latin typeface="+mn-lt"/>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038801E624B4042B5B6959C40B81B61" ma:contentTypeVersion="0" ma:contentTypeDescription="新しいドキュメントを作成します。" ma:contentTypeScope="" ma:versionID="5e3934034feff03d41a04a12ddb2c9bf">
  <xsd:schema xmlns:xsd="http://www.w3.org/2001/XMLSchema" xmlns:xs="http://www.w3.org/2001/XMLSchema" xmlns:p="http://schemas.microsoft.com/office/2006/metadata/properties" targetNamespace="http://schemas.microsoft.com/office/2006/metadata/properties" ma:root="true" ma:fieldsID="7fe454bc459c29a846882a3716d411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80469B7-ABE0-4D7E-B4B1-ACD7853CB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61943E3-D275-44DB-8304-363EB039409E}">
  <ds:schemaRefs>
    <ds:schemaRef ds:uri="http://schemas.microsoft.com/sharepoint/v3/contenttype/forms"/>
  </ds:schemaRefs>
</ds:datastoreItem>
</file>

<file path=customXml/itemProps3.xml><?xml version="1.0" encoding="utf-8"?>
<ds:datastoreItem xmlns:ds="http://schemas.openxmlformats.org/officeDocument/2006/customXml" ds:itemID="{C93016C3-762D-4C2B-B01F-C588F121C331}">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17071</TotalTime>
  <Words>584</Words>
  <Application>Microsoft Office PowerPoint</Application>
  <PresentationFormat>ユーザー設定</PresentationFormat>
  <Paragraphs>120</Paragraphs>
  <Slides>3</Slides>
  <Notes>2</Notes>
  <HiddenSlides>0</HiddenSlides>
  <MMClips>0</MMClips>
  <ScaleCrop>false</ScaleCrop>
  <HeadingPairs>
    <vt:vector size="6" baseType="variant">
      <vt:variant>
        <vt:lpstr>使用されているフォント</vt:lpstr>
      </vt:variant>
      <vt:variant>
        <vt:i4>16</vt:i4>
      </vt:variant>
      <vt:variant>
        <vt:lpstr>テーマ</vt:lpstr>
      </vt:variant>
      <vt:variant>
        <vt:i4>13</vt:i4>
      </vt:variant>
      <vt:variant>
        <vt:lpstr>スライド タイトル</vt:lpstr>
      </vt:variant>
      <vt:variant>
        <vt:i4>3</vt:i4>
      </vt:variant>
    </vt:vector>
  </HeadingPairs>
  <TitlesOfParts>
    <vt:vector size="32" baseType="lpstr">
      <vt:lpstr>HGPｺﾞｼｯｸE</vt:lpstr>
      <vt:lpstr>HGPｺﾞｼｯｸM</vt:lpstr>
      <vt:lpstr>HGP創英角ｺﾞｼｯｸUB</vt:lpstr>
      <vt:lpstr>HG丸ｺﾞｼｯｸM-PRO</vt:lpstr>
      <vt:lpstr>Meiryo UI</vt:lpstr>
      <vt:lpstr>ＭＳ Ｐゴシック</vt:lpstr>
      <vt:lpstr>メイリオ</vt:lpstr>
      <vt:lpstr>游ゴシック</vt:lpstr>
      <vt:lpstr>游ゴシック Light</vt:lpstr>
      <vt:lpstr>Arial</vt:lpstr>
      <vt:lpstr>Calibri</vt:lpstr>
      <vt:lpstr>Cambria</vt:lpstr>
      <vt:lpstr>MS Reference Sans Serif</vt:lpstr>
      <vt:lpstr>Segoe UI</vt:lpstr>
      <vt:lpstr>Times New Roman</vt:lpstr>
      <vt:lpstr>Wingdings</vt:lpstr>
      <vt:lpstr>1_資料フォーマット_20170620_1750</vt:lpstr>
      <vt:lpstr>6_デザインの設定</vt:lpstr>
      <vt:lpstr>2_20150414_提案書テンプレート_Ver.1.8</vt:lpstr>
      <vt:lpstr>5_資料フォーマット_20170620_1750</vt:lpstr>
      <vt:lpstr>3_20120918_提案書テンプレート_Ver.1.28</vt:lpstr>
      <vt:lpstr>7_20120918_提案書テンプレート_Ver.1.28</vt:lpstr>
      <vt:lpstr>3_20150414_提案書テンプレート_Ver.1.8</vt:lpstr>
      <vt:lpstr>1_資料フォーマット_20170519</vt:lpstr>
      <vt:lpstr>9_デザインの設定</vt:lpstr>
      <vt:lpstr>資料フォーマット_20170519</vt:lpstr>
      <vt:lpstr>4_標準デザイン</vt:lpstr>
      <vt:lpstr>B-01_A4横J</vt:lpstr>
      <vt:lpstr>Office テーマ</vt:lpstr>
      <vt:lpstr>PowerPoint プレゼンテーション</vt:lpstr>
      <vt:lpstr>PowerPoint プレゼンテーション</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平成26年版環境白書のテーマ</dc:title>
  <dc:creator>高橋 久美子</dc:creator>
  <cp:lastModifiedBy>稲 佳奈／リサーチ・コンサル／JRI (ina kana)</cp:lastModifiedBy>
  <cp:revision>1920</cp:revision>
  <cp:lastPrinted>2018-04-03T11:16:29Z</cp:lastPrinted>
  <dcterms:created xsi:type="dcterms:W3CDTF">2013-11-01T02:12:51Z</dcterms:created>
  <dcterms:modified xsi:type="dcterms:W3CDTF">2018-05-15T05:50:26Z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0x0101007038801E624B4042B5B6959C40B81B61</vt:lpwstr>
  </property>
</Properties>
</file>