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6.xml" ContentType="application/vnd.openxmlformats-officedocument.theme+xml"/>
  <Override PartName="/ppt/slideLayouts/slideLayout37.xml" ContentType="application/vnd.openxmlformats-officedocument.presentationml.slideLayout+xml"/>
  <Override PartName="/ppt/theme/theme7.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8.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9.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10.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11.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12.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1" r:id="rId4"/>
    <p:sldMasterId id="2147484101" r:id="rId5"/>
    <p:sldMasterId id="2147484145" r:id="rId6"/>
    <p:sldMasterId id="2147484161" r:id="rId7"/>
    <p:sldMasterId id="2147484166" r:id="rId8"/>
    <p:sldMasterId id="2147484172" r:id="rId9"/>
    <p:sldMasterId id="2147484206" r:id="rId10"/>
    <p:sldMasterId id="2147484209" r:id="rId11"/>
    <p:sldMasterId id="2147484214" r:id="rId12"/>
    <p:sldMasterId id="2147484238" r:id="rId13"/>
    <p:sldMasterId id="2147484308" r:id="rId14"/>
    <p:sldMasterId id="2147484311" r:id="rId15"/>
    <p:sldMasterId id="2147484317" r:id="rId16"/>
  </p:sldMasterIdLst>
  <p:notesMasterIdLst>
    <p:notesMasterId r:id="rId21"/>
  </p:notesMasterIdLst>
  <p:sldIdLst>
    <p:sldId id="643" r:id="rId17"/>
    <p:sldId id="644" r:id="rId18"/>
    <p:sldId id="645" r:id="rId19"/>
    <p:sldId id="646" r:id="rId20"/>
  </p:sldIdLst>
  <p:sldSz cx="9902825" cy="6858000"/>
  <p:notesSz cx="6735763" cy="9866313"/>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Calibri"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Calibri"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Calibri"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Calibri"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4247" userDrawn="1">
          <p15:clr>
            <a:srgbClr val="A4A3A4"/>
          </p15:clr>
        </p15:guide>
        <p15:guide id="2" pos="3119" userDrawn="1">
          <p15:clr>
            <a:srgbClr val="A4A3A4"/>
          </p15:clr>
        </p15:guide>
        <p15:guide id="3" orient="horz" userDrawn="1">
          <p15:clr>
            <a:srgbClr val="A4A3A4"/>
          </p15:clr>
        </p15:guide>
        <p15:guide id="4" orient="horz" pos="300">
          <p15:clr>
            <a:srgbClr val="A4A3A4"/>
          </p15:clr>
        </p15:guide>
        <p15:guide id="5" userDrawn="1">
          <p15:clr>
            <a:srgbClr val="A4A3A4"/>
          </p15:clr>
        </p15:guide>
        <p15:guide id="6" pos="6158">
          <p15:clr>
            <a:srgbClr val="A4A3A4"/>
          </p15:clr>
        </p15:guide>
        <p15:guide id="7" pos="80" userDrawn="1">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企画調査室" initials="t" lastIdx="1" clrIdx="0">
    <p:extLst>
      <p:ext uri="{19B8F6BF-5375-455C-9EA6-DF929625EA0E}">
        <p15:presenceInfo xmlns:p15="http://schemas.microsoft.com/office/powerpoint/2012/main" userId="企画調査室" providerId="None"/>
      </p:ext>
    </p:extLst>
  </p:cmAuthor>
  <p:cmAuthor id="2" name="石川　由美子" initials="石川　由美子" lastIdx="10" clrIdx="1">
    <p:extLst>
      <p:ext uri="{19B8F6BF-5375-455C-9EA6-DF929625EA0E}">
        <p15:presenceInfo xmlns:p15="http://schemas.microsoft.com/office/powerpoint/2012/main" userId="S-1-5-21-578014118-3277965579-1612801856-196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6D9F1"/>
    <a:srgbClr val="4F81BD"/>
    <a:srgbClr val="FF0066"/>
    <a:srgbClr val="FFFFFF"/>
    <a:srgbClr val="CC0000"/>
    <a:srgbClr val="FF643C"/>
    <a:srgbClr val="FF8C43"/>
    <a:srgbClr val="FF823C"/>
    <a:srgbClr val="FF6E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44" autoAdjust="0"/>
    <p:restoredTop sz="93110" autoAdjust="0"/>
  </p:normalViewPr>
  <p:slideViewPr>
    <p:cSldViewPr>
      <p:cViewPr varScale="1">
        <p:scale>
          <a:sx n="67" d="100"/>
          <a:sy n="67" d="100"/>
        </p:scale>
        <p:origin x="696" y="48"/>
      </p:cViewPr>
      <p:guideLst>
        <p:guide orient="horz" pos="4247"/>
        <p:guide pos="3119"/>
        <p:guide orient="horz"/>
        <p:guide orient="horz" pos="300"/>
        <p:guide/>
        <p:guide pos="6158"/>
        <p:guide pos="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936"/>
    </p:cViewPr>
  </p:sorterViewPr>
  <p:notesViewPr>
    <p:cSldViewPr>
      <p:cViewPr varScale="1">
        <p:scale>
          <a:sx n="51" d="100"/>
          <a:sy n="51" d="100"/>
        </p:scale>
        <p:origin x="-2958" y="-90"/>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Master" Target="slideMasters/slideMaster13.xml"/><Relationship Id="rId20" Type="http://schemas.openxmlformats.org/officeDocument/2006/relationships/slide" Target="slides/slide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presProps" Target="presProps.xml"/><Relationship Id="rId10" Type="http://schemas.openxmlformats.org/officeDocument/2006/relationships/slideMaster" Target="slideMasters/slideMaster7.xml"/><Relationship Id="rId19" Type="http://schemas.openxmlformats.org/officeDocument/2006/relationships/slide" Target="slides/slide3.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idx="1"/>
          </p:nvPr>
        </p:nvSpPr>
        <p:spPr>
          <a:xfrm>
            <a:off x="3815575" y="0"/>
            <a:ext cx="2918621" cy="493237"/>
          </a:xfrm>
          <a:prstGeom prst="rect">
            <a:avLst/>
          </a:prstGeom>
        </p:spPr>
        <p:txBody>
          <a:bodyPr vert="horz" lIns="90629" tIns="45314" rIns="90629" bIns="45314" rtlCol="0"/>
          <a:lstStyle>
            <a:lvl1pPr algn="r" fontAlgn="auto">
              <a:spcBef>
                <a:spcPts val="0"/>
              </a:spcBef>
              <a:spcAft>
                <a:spcPts val="0"/>
              </a:spcAft>
              <a:defRPr sz="1200">
                <a:latin typeface="+mn-lt"/>
                <a:ea typeface="+mn-ea"/>
              </a:defRPr>
            </a:lvl1pPr>
          </a:lstStyle>
          <a:p>
            <a:pPr>
              <a:defRPr/>
            </a:pPr>
            <a:fld id="{B91A2391-8EFE-450D-93B3-8677832C64C1}" type="datetimeFigureOut">
              <a:rPr lang="ja-JP" altLang="en-US"/>
              <a:pPr>
                <a:defRPr/>
              </a:pPr>
              <a:t>2018/5/15</a:t>
            </a:fld>
            <a:endParaRPr lang="ja-JP" altLang="en-US"/>
          </a:p>
        </p:txBody>
      </p:sp>
      <p:sp>
        <p:nvSpPr>
          <p:cNvPr id="4" name="スライド イメージ プレースホルダー 3"/>
          <p:cNvSpPr>
            <a:spLocks noGrp="1" noRot="1" noChangeAspect="1"/>
          </p:cNvSpPr>
          <p:nvPr>
            <p:ph type="sldImg" idx="2"/>
          </p:nvPr>
        </p:nvSpPr>
        <p:spPr>
          <a:xfrm>
            <a:off x="698500" y="741363"/>
            <a:ext cx="5338763" cy="3697287"/>
          </a:xfrm>
          <a:prstGeom prst="rect">
            <a:avLst/>
          </a:prstGeom>
          <a:noFill/>
          <a:ln w="12700">
            <a:solidFill>
              <a:prstClr val="black"/>
            </a:solidFill>
          </a:ln>
        </p:spPr>
        <p:txBody>
          <a:bodyPr vert="horz" lIns="90629" tIns="45314" rIns="90629" bIns="45314" rtlCol="0" anchor="ctr"/>
          <a:lstStyle/>
          <a:p>
            <a:pPr lvl="0"/>
            <a:endParaRPr lang="ja-JP" altLang="en-US" noProof="0"/>
          </a:p>
        </p:txBody>
      </p:sp>
      <p:sp>
        <p:nvSpPr>
          <p:cNvPr id="5" name="ノート プレースホルダー 4"/>
          <p:cNvSpPr>
            <a:spLocks noGrp="1"/>
          </p:cNvSpPr>
          <p:nvPr>
            <p:ph type="body" sz="quarter" idx="3"/>
          </p:nvPr>
        </p:nvSpPr>
        <p:spPr>
          <a:xfrm>
            <a:off x="673891" y="4686540"/>
            <a:ext cx="5387982" cy="4439132"/>
          </a:xfrm>
          <a:prstGeom prst="rect">
            <a:avLst/>
          </a:prstGeom>
        </p:spPr>
        <p:txBody>
          <a:bodyPr vert="horz" lIns="90629" tIns="45314" rIns="90629" bIns="45314"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4" y="9371503"/>
            <a:ext cx="2918621" cy="493236"/>
          </a:xfrm>
          <a:prstGeom prst="rect">
            <a:avLst/>
          </a:prstGeom>
        </p:spPr>
        <p:txBody>
          <a:bodyPr vert="horz" lIns="90629" tIns="45314" rIns="90629" bIns="45314"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5575" y="9371503"/>
            <a:ext cx="2918621" cy="493236"/>
          </a:xfrm>
          <a:prstGeom prst="rect">
            <a:avLst/>
          </a:prstGeom>
        </p:spPr>
        <p:txBody>
          <a:bodyPr vert="horz" lIns="90629" tIns="45314" rIns="90629" bIns="45314" rtlCol="0" anchor="b"/>
          <a:lstStyle>
            <a:lvl1pPr algn="r" fontAlgn="auto">
              <a:spcBef>
                <a:spcPts val="0"/>
              </a:spcBef>
              <a:spcAft>
                <a:spcPts val="0"/>
              </a:spcAft>
              <a:defRPr sz="1200">
                <a:latin typeface="+mn-lt"/>
                <a:ea typeface="+mn-ea"/>
              </a:defRPr>
            </a:lvl1pPr>
          </a:lstStyle>
          <a:p>
            <a:pPr>
              <a:defRPr/>
            </a:pPr>
            <a:fld id="{35FF716C-7C63-4423-90B8-168BB37A3B9D}" type="slidenum">
              <a:rPr lang="ja-JP" altLang="en-US"/>
              <a:pPr>
                <a:defRPr/>
              </a:pPr>
              <a:t>‹#›</a:t>
            </a:fld>
            <a:endParaRPr lang="ja-JP" altLang="en-US"/>
          </a:p>
        </p:txBody>
      </p:sp>
      <p:sp>
        <p:nvSpPr>
          <p:cNvPr id="8" name="ヘッダー プレースホルダー 7"/>
          <p:cNvSpPr>
            <a:spLocks noGrp="1"/>
          </p:cNvSpPr>
          <p:nvPr>
            <p:ph type="hdr" sz="quarter"/>
          </p:nvPr>
        </p:nvSpPr>
        <p:spPr>
          <a:xfrm>
            <a:off x="4" y="0"/>
            <a:ext cx="2918621" cy="493237"/>
          </a:xfrm>
          <a:prstGeom prst="rect">
            <a:avLst/>
          </a:prstGeom>
        </p:spPr>
        <p:txBody>
          <a:bodyPr vert="horz" lIns="90629" tIns="45314" rIns="90629" bIns="45314" rtlCol="0"/>
          <a:lstStyle>
            <a:lvl1pPr algn="l" fontAlgn="auto">
              <a:spcBef>
                <a:spcPts val="0"/>
              </a:spcBef>
              <a:spcAft>
                <a:spcPts val="0"/>
              </a:spcAft>
              <a:defRPr sz="1200">
                <a:latin typeface="+mn-lt"/>
                <a:ea typeface="+mn-ea"/>
              </a:defRPr>
            </a:lvl1pPr>
          </a:lstStyle>
          <a:p>
            <a:pPr>
              <a:defRPr/>
            </a:pPr>
            <a:endParaRPr lang="ja-JP" altLang="en-US"/>
          </a:p>
        </p:txBody>
      </p:sp>
    </p:spTree>
    <p:extLst>
      <p:ext uri="{BB962C8B-B14F-4D97-AF65-F5344CB8AC3E}">
        <p14:creationId xmlns:p14="http://schemas.microsoft.com/office/powerpoint/2010/main" val="443868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スライド イメージ プレースホルダー 1"/>
          <p:cNvSpPr>
            <a:spLocks noGrp="1" noRot="1" noChangeAspect="1" noTextEdit="1"/>
          </p:cNvSpPr>
          <p:nvPr>
            <p:ph type="sldImg"/>
          </p:nvPr>
        </p:nvSpPr>
        <p:spPr bwMode="auto">
          <a:xfrm>
            <a:off x="428625" y="800100"/>
            <a:ext cx="5759450" cy="39893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01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901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36486" indent="-283264"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33056" indent="-226611"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86278" indent="-226611"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39501" indent="-226611"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92723" indent="-22661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45945" indent="-22661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399168" indent="-22661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52390" indent="-22661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defTabSz="906445" eaLnBrk="1" fontAlgn="base" hangingPunct="1">
              <a:spcBef>
                <a:spcPct val="0"/>
              </a:spcBef>
              <a:spcAft>
                <a:spcPct val="0"/>
              </a:spcAft>
              <a:defRPr/>
            </a:pPr>
            <a:fld id="{763713DB-C849-48CA-B896-D964230A8206}" type="slidenum">
              <a:rPr lang="ja-JP" altLang="en-US">
                <a:solidFill>
                  <a:srgbClr val="000000"/>
                </a:solidFill>
                <a:latin typeface="Cambria" panose="02040503050406030204" pitchFamily="18" charset="0"/>
                <a:ea typeface="メイリオ" panose="020B0604030504040204" pitchFamily="50" charset="-128"/>
              </a:rPr>
              <a:pPr defTabSz="906445" eaLnBrk="1" fontAlgn="base" hangingPunct="1">
                <a:spcBef>
                  <a:spcPct val="0"/>
                </a:spcBef>
                <a:spcAft>
                  <a:spcPct val="0"/>
                </a:spcAft>
                <a:defRPr/>
              </a:pPr>
              <a:t>1</a:t>
            </a:fld>
            <a:endParaRPr lang="ja-JP" altLang="en-US">
              <a:solidFill>
                <a:srgbClr val="000000"/>
              </a:solidFill>
              <a:latin typeface="Cambria" panose="02040503050406030204" pitchFamily="18" charset="0"/>
              <a:ea typeface="メイリオ" panose="020B0604030504040204" pitchFamily="50" charset="-128"/>
            </a:endParaRPr>
          </a:p>
        </p:txBody>
      </p:sp>
    </p:spTree>
    <p:extLst>
      <p:ext uri="{BB962C8B-B14F-4D97-AF65-F5344CB8AC3E}">
        <p14:creationId xmlns:p14="http://schemas.microsoft.com/office/powerpoint/2010/main" val="2154733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スライド イメージ プレースホルダー 1"/>
          <p:cNvSpPr>
            <a:spLocks noGrp="1" noRot="1" noChangeAspect="1" noTextEdit="1"/>
          </p:cNvSpPr>
          <p:nvPr>
            <p:ph type="sldImg"/>
          </p:nvPr>
        </p:nvSpPr>
        <p:spPr bwMode="auto">
          <a:xfrm>
            <a:off x="428625" y="800100"/>
            <a:ext cx="5759450" cy="39893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01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901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36486" indent="-283264"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33056" indent="-226611"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86278" indent="-226611"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39501" indent="-226611"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92723" indent="-22661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45945" indent="-22661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399168" indent="-22661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52390" indent="-22661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defTabSz="906445" eaLnBrk="1" fontAlgn="base" hangingPunct="1">
              <a:spcBef>
                <a:spcPct val="0"/>
              </a:spcBef>
              <a:spcAft>
                <a:spcPct val="0"/>
              </a:spcAft>
              <a:defRPr/>
            </a:pPr>
            <a:fld id="{763713DB-C849-48CA-B896-D964230A8206}" type="slidenum">
              <a:rPr lang="ja-JP" altLang="en-US">
                <a:solidFill>
                  <a:srgbClr val="000000"/>
                </a:solidFill>
                <a:latin typeface="Cambria" panose="02040503050406030204" pitchFamily="18" charset="0"/>
                <a:ea typeface="メイリオ" panose="020B0604030504040204" pitchFamily="50" charset="-128"/>
              </a:rPr>
              <a:pPr defTabSz="906445" eaLnBrk="1" fontAlgn="base" hangingPunct="1">
                <a:spcBef>
                  <a:spcPct val="0"/>
                </a:spcBef>
                <a:spcAft>
                  <a:spcPct val="0"/>
                </a:spcAft>
                <a:defRPr/>
              </a:pPr>
              <a:t>2</a:t>
            </a:fld>
            <a:endParaRPr lang="ja-JP" altLang="en-US">
              <a:solidFill>
                <a:srgbClr val="000000"/>
              </a:solidFill>
              <a:latin typeface="Cambria" panose="02040503050406030204" pitchFamily="18" charset="0"/>
              <a:ea typeface="メイリオ" panose="020B0604030504040204" pitchFamily="50" charset="-128"/>
            </a:endParaRPr>
          </a:p>
        </p:txBody>
      </p:sp>
    </p:spTree>
    <p:extLst>
      <p:ext uri="{BB962C8B-B14F-4D97-AF65-F5344CB8AC3E}">
        <p14:creationId xmlns:p14="http://schemas.microsoft.com/office/powerpoint/2010/main" val="1727445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スライド イメージ プレースホルダー 1"/>
          <p:cNvSpPr>
            <a:spLocks noGrp="1" noRot="1" noChangeAspect="1" noTextEdit="1"/>
          </p:cNvSpPr>
          <p:nvPr>
            <p:ph type="sldImg"/>
          </p:nvPr>
        </p:nvSpPr>
        <p:spPr bwMode="auto">
          <a:xfrm>
            <a:off x="428625" y="800100"/>
            <a:ext cx="5759450" cy="39893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01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901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36486" indent="-283264"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33056" indent="-226611"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86278" indent="-226611"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39501" indent="-226611"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92723" indent="-22661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45945" indent="-22661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399168" indent="-22661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52390" indent="-22661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defTabSz="906445" eaLnBrk="1" fontAlgn="base" hangingPunct="1">
              <a:spcBef>
                <a:spcPct val="0"/>
              </a:spcBef>
              <a:spcAft>
                <a:spcPct val="0"/>
              </a:spcAft>
              <a:defRPr/>
            </a:pPr>
            <a:fld id="{763713DB-C849-48CA-B896-D964230A8206}" type="slidenum">
              <a:rPr lang="ja-JP" altLang="en-US">
                <a:solidFill>
                  <a:srgbClr val="000000"/>
                </a:solidFill>
                <a:latin typeface="Cambria" panose="02040503050406030204" pitchFamily="18" charset="0"/>
                <a:ea typeface="メイリオ" panose="020B0604030504040204" pitchFamily="50" charset="-128"/>
              </a:rPr>
              <a:pPr defTabSz="906445" eaLnBrk="1" fontAlgn="base" hangingPunct="1">
                <a:spcBef>
                  <a:spcPct val="0"/>
                </a:spcBef>
                <a:spcAft>
                  <a:spcPct val="0"/>
                </a:spcAft>
                <a:defRPr/>
              </a:pPr>
              <a:t>3</a:t>
            </a:fld>
            <a:endParaRPr lang="ja-JP" altLang="en-US">
              <a:solidFill>
                <a:srgbClr val="000000"/>
              </a:solidFill>
              <a:latin typeface="Cambria" panose="02040503050406030204" pitchFamily="18" charset="0"/>
              <a:ea typeface="メイリオ" panose="020B0604030504040204" pitchFamily="50" charset="-128"/>
            </a:endParaRPr>
          </a:p>
        </p:txBody>
      </p:sp>
    </p:spTree>
    <p:extLst>
      <p:ext uri="{BB962C8B-B14F-4D97-AF65-F5344CB8AC3E}">
        <p14:creationId xmlns:p14="http://schemas.microsoft.com/office/powerpoint/2010/main" val="1167486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スライド イメージ プレースホルダー 1"/>
          <p:cNvSpPr>
            <a:spLocks noGrp="1" noRot="1" noChangeAspect="1" noTextEdit="1"/>
          </p:cNvSpPr>
          <p:nvPr>
            <p:ph type="sldImg"/>
          </p:nvPr>
        </p:nvSpPr>
        <p:spPr bwMode="auto">
          <a:xfrm>
            <a:off x="428625" y="800100"/>
            <a:ext cx="5759450" cy="39893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01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901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36486" indent="-283264"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33056" indent="-226611"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86278" indent="-226611"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39501" indent="-226611"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92723" indent="-22661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45945" indent="-22661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399168" indent="-22661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52390" indent="-22661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defTabSz="906445" eaLnBrk="1" fontAlgn="base" hangingPunct="1">
              <a:spcBef>
                <a:spcPct val="0"/>
              </a:spcBef>
              <a:spcAft>
                <a:spcPct val="0"/>
              </a:spcAft>
              <a:defRPr/>
            </a:pPr>
            <a:fld id="{763713DB-C849-48CA-B896-D964230A8206}" type="slidenum">
              <a:rPr lang="ja-JP" altLang="en-US">
                <a:solidFill>
                  <a:srgbClr val="000000"/>
                </a:solidFill>
                <a:latin typeface="Cambria" panose="02040503050406030204" pitchFamily="18" charset="0"/>
                <a:ea typeface="メイリオ" panose="020B0604030504040204" pitchFamily="50" charset="-128"/>
              </a:rPr>
              <a:pPr defTabSz="906445" eaLnBrk="1" fontAlgn="base" hangingPunct="1">
                <a:spcBef>
                  <a:spcPct val="0"/>
                </a:spcBef>
                <a:spcAft>
                  <a:spcPct val="0"/>
                </a:spcAft>
                <a:defRPr/>
              </a:pPr>
              <a:t>4</a:t>
            </a:fld>
            <a:endParaRPr lang="ja-JP" altLang="en-US">
              <a:solidFill>
                <a:srgbClr val="000000"/>
              </a:solidFill>
              <a:latin typeface="Cambria" panose="02040503050406030204" pitchFamily="18" charset="0"/>
              <a:ea typeface="メイリオ" panose="020B0604030504040204" pitchFamily="50" charset="-128"/>
            </a:endParaRPr>
          </a:p>
        </p:txBody>
      </p:sp>
    </p:spTree>
    <p:extLst>
      <p:ext uri="{BB962C8B-B14F-4D97-AF65-F5344CB8AC3E}">
        <p14:creationId xmlns:p14="http://schemas.microsoft.com/office/powerpoint/2010/main" val="2931856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24" y="2130464"/>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 tIns="45705" rIns="91411" bIns="45705"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799"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3419251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1A2C233D-EACE-42DE-8727-90C7A7ECE383}" type="datetime1">
              <a:rPr lang="ja-JP" altLang="en-US" smtClean="0"/>
              <a:t>2018/5/15</a:t>
            </a:fld>
            <a:endParaRPr lang="ja-JP" altLang="en-US"/>
          </a:p>
        </p:txBody>
      </p:sp>
      <p:sp>
        <p:nvSpPr>
          <p:cNvPr id="4" name="フッター プレースホルダー 3"/>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5" name="スライド番号プレースホルダー 4"/>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615E5F09-35C8-4A21-81C0-D2EEDE0F015E}"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517491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DDAD27EA-04B1-42C9-BE08-5CA10DB9461D}" type="datetime1">
              <a:rPr lang="ja-JP" altLang="en-US" smtClean="0"/>
              <a:t>2018/5/15</a:t>
            </a:fld>
            <a:endParaRPr lang="ja-JP" altLang="en-US"/>
          </a:p>
        </p:txBody>
      </p:sp>
      <p:sp>
        <p:nvSpPr>
          <p:cNvPr id="3" name="フッター プレースホルダー 2"/>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4" name="スライド番号プレースホルダー 3"/>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5475755F-D21C-48E1-9FAB-6237DBE750FC}"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2434285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153" y="273054"/>
            <a:ext cx="3258093" cy="1162050"/>
          </a:xfrm>
        </p:spPr>
        <p:txBody>
          <a:bodyPr anchor="b"/>
          <a:lstStyle>
            <a:lvl1pPr algn="l">
              <a:defRPr sz="1999" b="1"/>
            </a:lvl1pPr>
          </a:lstStyle>
          <a:p>
            <a:r>
              <a:rPr lang="ja-JP" altLang="en-US"/>
              <a:t>マスター タイトルの書式設定</a:t>
            </a:r>
          </a:p>
        </p:txBody>
      </p:sp>
      <p:sp>
        <p:nvSpPr>
          <p:cNvPr id="3" name="コンテンツ プレースホルダー 2"/>
          <p:cNvSpPr>
            <a:spLocks noGrp="1"/>
          </p:cNvSpPr>
          <p:nvPr>
            <p:ph idx="1"/>
          </p:nvPr>
        </p:nvSpPr>
        <p:spPr>
          <a:xfrm>
            <a:off x="3872278" y="273167"/>
            <a:ext cx="5535426" cy="5853113"/>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153" y="1435112"/>
            <a:ext cx="3258093" cy="4691063"/>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861E8A82-10E9-483E-A61E-FDA4C588E019}"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0F7BEB08-872F-4405-92C2-D809500200B3}"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4080728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0913" y="4800604"/>
            <a:ext cx="5941695" cy="566738"/>
          </a:xfrm>
        </p:spPr>
        <p:txBody>
          <a:bodyPr anchor="b"/>
          <a:lstStyle>
            <a:lvl1pPr algn="l">
              <a:defRPr sz="1999" b="1"/>
            </a:lvl1pPr>
          </a:lstStyle>
          <a:p>
            <a:r>
              <a:rPr lang="ja-JP" altLang="en-US"/>
              <a:t>マスター タイトルの書式設定</a:t>
            </a:r>
          </a:p>
        </p:txBody>
      </p:sp>
      <p:sp>
        <p:nvSpPr>
          <p:cNvPr id="3" name="図プレースホルダー 2"/>
          <p:cNvSpPr>
            <a:spLocks noGrp="1"/>
          </p:cNvSpPr>
          <p:nvPr>
            <p:ph type="pic" idx="1"/>
          </p:nvPr>
        </p:nvSpPr>
        <p:spPr>
          <a:xfrm>
            <a:off x="1940913" y="612779"/>
            <a:ext cx="5941695" cy="4114800"/>
          </a:xfrm>
        </p:spPr>
        <p:txBody>
          <a:bodyPr rtlCol="0">
            <a:normAutofit/>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pPr lvl="0"/>
            <a:endParaRPr lang="ja-JP" altLang="en-US" noProof="0"/>
          </a:p>
        </p:txBody>
      </p:sp>
      <p:sp>
        <p:nvSpPr>
          <p:cNvPr id="4" name="テキスト プレースホルダー 3"/>
          <p:cNvSpPr>
            <a:spLocks noGrp="1"/>
          </p:cNvSpPr>
          <p:nvPr>
            <p:ph type="body" sz="half" idx="2"/>
          </p:nvPr>
        </p:nvSpPr>
        <p:spPr>
          <a:xfrm>
            <a:off x="1940913" y="5367338"/>
            <a:ext cx="5941695" cy="804862"/>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AFB4C4BA-72EE-4654-834B-D9B150880B56}"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45105AD3-80B6-4994-82BC-5196BCEA5D7E}"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11930616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E43876A0-6CF1-4CEE-95F4-D6A257E91784}"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0BB2DECB-1C63-48A9-A586-432943B8BEEF}"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344739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9548" y="274753"/>
            <a:ext cx="2228136"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167" y="274753"/>
            <a:ext cx="6532056"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95F398A6-91FA-4C30-839E-22E3189FED6D}"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60646E74-72AE-4060-8664-060849739B6F}"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3236105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sp>
        <p:nvSpPr>
          <p:cNvPr id="3" name="正方形/長方形 2"/>
          <p:cNvSpPr/>
          <p:nvPr userDrawn="1"/>
        </p:nvSpPr>
        <p:spPr>
          <a:xfrm>
            <a:off x="17" y="113"/>
            <a:ext cx="9902825" cy="333375"/>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sz="1799">
              <a:solidFill>
                <a:prstClr val="white"/>
              </a:solidFill>
              <a:ea typeface="ＭＳ Ｐゴシック"/>
            </a:endParaRPr>
          </a:p>
        </p:txBody>
      </p:sp>
      <p:sp>
        <p:nvSpPr>
          <p:cNvPr id="2" name="タイトル 1"/>
          <p:cNvSpPr>
            <a:spLocks noGrp="1"/>
          </p:cNvSpPr>
          <p:nvPr>
            <p:ph type="title"/>
          </p:nvPr>
        </p:nvSpPr>
        <p:spPr>
          <a:xfrm>
            <a:off x="495154" y="265802"/>
            <a:ext cx="8912543" cy="642918"/>
          </a:xfrm>
        </p:spPr>
        <p:txBody>
          <a:bodyPr/>
          <a:lstStyle>
            <a:lvl1pPr>
              <a:defRPr>
                <a:latin typeface="Arial" pitchFamily="34" charset="0"/>
                <a:cs typeface="Arial" pitchFamily="34" charset="0"/>
              </a:defRPr>
            </a:lvl1pPr>
          </a:lstStyle>
          <a:p>
            <a:r>
              <a:rPr lang="ja-JP" altLang="en-US" dirty="0"/>
              <a:t>マスタ タイトルの書式設定</a:t>
            </a:r>
          </a:p>
        </p:txBody>
      </p:sp>
      <p:sp>
        <p:nvSpPr>
          <p:cNvPr id="4" name="日付プレースホルダ 3"/>
          <p:cNvSpPr>
            <a:spLocks noGrp="1"/>
          </p:cNvSpPr>
          <p:nvPr>
            <p:ph type="dt" sz="half" idx="10"/>
          </p:nvPr>
        </p:nvSpPr>
        <p:spPr/>
        <p:txBody>
          <a:bodyPr/>
          <a:lstStyle>
            <a:lvl1pPr>
              <a:defRPr>
                <a:solidFill>
                  <a:prstClr val="black">
                    <a:tint val="75000"/>
                  </a:prstClr>
                </a:solidFill>
              </a:defRPr>
            </a:lvl1pPr>
          </a:lstStyle>
          <a:p>
            <a:pPr>
              <a:defRPr/>
            </a:pPr>
            <a:fld id="{41B455F9-4729-464E-BD86-D3E89568B018}" type="datetime1">
              <a:rPr lang="ja-JP" altLang="en-US" smtClean="0"/>
              <a:t>2018/5/15</a:t>
            </a:fld>
            <a:endParaRPr lang="ja-JP" altLang="en-US"/>
          </a:p>
        </p:txBody>
      </p:sp>
      <p:sp>
        <p:nvSpPr>
          <p:cNvPr id="5" name="フッター プレースホルダ 4"/>
          <p:cNvSpPr>
            <a:spLocks noGrp="1"/>
          </p:cNvSpPr>
          <p:nvPr>
            <p:ph type="ftr" sz="quarter" idx="11"/>
          </p:nvPr>
        </p:nvSpPr>
        <p:spPr/>
        <p:txBody>
          <a:bodyPr/>
          <a:lstStyle>
            <a:lvl1pPr>
              <a:defRPr>
                <a:solidFill>
                  <a:prstClr val="black">
                    <a:tint val="75000"/>
                  </a:prstClr>
                </a:solidFill>
              </a:defRPr>
            </a:lvl1pPr>
          </a:lstStyle>
          <a:p>
            <a:pPr>
              <a:defRPr/>
            </a:pPr>
            <a:endParaRPr lang="ja-JP" altLang="en-US"/>
          </a:p>
        </p:txBody>
      </p:sp>
      <p:sp>
        <p:nvSpPr>
          <p:cNvPr id="6" name="スライド番号プレースホルダ 5"/>
          <p:cNvSpPr>
            <a:spLocks noGrp="1"/>
          </p:cNvSpPr>
          <p:nvPr>
            <p:ph type="sldNum" sz="quarter" idx="12"/>
          </p:nvPr>
        </p:nvSpPr>
        <p:spPr>
          <a:xfrm>
            <a:off x="7097038" y="6356706"/>
            <a:ext cx="2310659" cy="365125"/>
          </a:xfrm>
          <a:prstGeom prst="rect">
            <a:avLst/>
          </a:prstGeom>
        </p:spPr>
        <p:txBody>
          <a:bodyPr/>
          <a:lstStyle>
            <a:lvl1pPr>
              <a:defRPr/>
            </a:lvl1pPr>
          </a:lstStyle>
          <a:p>
            <a:pPr eaLnBrk="0" fontAlgn="base" hangingPunct="0">
              <a:spcBef>
                <a:spcPct val="0"/>
              </a:spcBef>
              <a:spcAft>
                <a:spcPct val="0"/>
              </a:spcAft>
              <a:defRPr/>
            </a:pPr>
            <a:fld id="{DEC5EFF2-FADB-4BEE-A431-1173ED4A7470}" type="slidenum">
              <a:rPr sz="1799">
                <a:solidFill>
                  <a:prstClr val="black"/>
                </a:solidFill>
                <a:ea typeface="ＭＳ Ｐゴシック" charset="-128"/>
              </a:rPr>
              <a:pPr eaLnBrk="0" fontAlgn="base" hangingPunct="0">
                <a:spcBef>
                  <a:spcPct val="0"/>
                </a:spcBef>
                <a:spcAft>
                  <a:spcPct val="0"/>
                </a:spcAft>
                <a:defRPr/>
              </a:pPr>
              <a:t>‹#›</a:t>
            </a:fld>
            <a:endParaRPr sz="1799">
              <a:solidFill>
                <a:prstClr val="black"/>
              </a:solidFill>
              <a:ea typeface="ＭＳ Ｐゴシック" charset="-128"/>
            </a:endParaRPr>
          </a:p>
        </p:txBody>
      </p:sp>
    </p:spTree>
    <p:extLst>
      <p:ext uri="{BB962C8B-B14F-4D97-AF65-F5344CB8AC3E}">
        <p14:creationId xmlns:p14="http://schemas.microsoft.com/office/powerpoint/2010/main" val="13865056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690" y="5"/>
            <a:ext cx="8417401" cy="493058"/>
          </a:xfrm>
        </p:spPr>
        <p:txBody>
          <a:bodyPr/>
          <a:lstStyle/>
          <a:p>
            <a:r>
              <a:rPr lang="ja-JP" altLang="en-US"/>
              <a:t>マスタ タイトルの書式設定</a:t>
            </a:r>
          </a:p>
        </p:txBody>
      </p:sp>
      <p:sp>
        <p:nvSpPr>
          <p:cNvPr id="3" name="Rectangle 6"/>
          <p:cNvSpPr>
            <a:spLocks noGrp="1" noChangeArrowheads="1"/>
          </p:cNvSpPr>
          <p:nvPr>
            <p:ph type="sldNum" sz="quarter" idx="10"/>
          </p:nvPr>
        </p:nvSpPr>
        <p:spPr>
          <a:xfrm>
            <a:off x="7097038" y="6356706"/>
            <a:ext cx="2310659" cy="365125"/>
          </a:xfrm>
          <a:prstGeom prst="rect">
            <a:avLst/>
          </a:prstGeom>
        </p:spPr>
        <p:txBody>
          <a:bodyPr/>
          <a:lstStyle>
            <a:lvl1pPr>
              <a:defRPr/>
            </a:lvl1pPr>
          </a:lstStyle>
          <a:p>
            <a:pPr eaLnBrk="0" fontAlgn="base" hangingPunct="0">
              <a:spcBef>
                <a:spcPct val="0"/>
              </a:spcBef>
              <a:spcAft>
                <a:spcPct val="0"/>
              </a:spcAft>
              <a:defRPr/>
            </a:pPr>
            <a:fld id="{C810845D-A875-432F-9227-C69B48E58F3E}" type="slidenum">
              <a:rPr lang="en-US" altLang="ja-JP" sz="1799">
                <a:solidFill>
                  <a:prstClr val="black"/>
                </a:solidFill>
              </a:rPr>
              <a:pPr eaLnBrk="0" fontAlgn="base" hangingPunct="0">
                <a:spcBef>
                  <a:spcPct val="0"/>
                </a:spcBef>
                <a:spcAft>
                  <a:spcPct val="0"/>
                </a:spcAft>
                <a:defRPr/>
              </a:pPr>
              <a:t>‹#›</a:t>
            </a:fld>
            <a:endParaRPr lang="en-US" altLang="ja-JP" sz="1799">
              <a:solidFill>
                <a:prstClr val="black"/>
              </a:solidFill>
            </a:endParaRPr>
          </a:p>
        </p:txBody>
      </p:sp>
    </p:spTree>
    <p:extLst>
      <p:ext uri="{BB962C8B-B14F-4D97-AF65-F5344CB8AC3E}">
        <p14:creationId xmlns:p14="http://schemas.microsoft.com/office/powerpoint/2010/main" val="1626559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1_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日付プレースホルダ 3"/>
          <p:cNvSpPr>
            <a:spLocks noGrp="1"/>
          </p:cNvSpPr>
          <p:nvPr>
            <p:ph type="dt" sz="half" idx="10"/>
          </p:nvPr>
        </p:nvSpPr>
        <p:spPr/>
        <p:txBody>
          <a:bodyPr/>
          <a:lstStyle>
            <a:lvl1pPr>
              <a:defRPr/>
            </a:lvl1pPr>
          </a:lstStyle>
          <a:p>
            <a:pPr>
              <a:defRPr/>
            </a:pPr>
            <a:fld id="{FC8160D2-4789-458C-BF7C-0B91582706E2}" type="datetime1">
              <a:rPr lang="ja-JP" altLang="en-US" smtClean="0">
                <a:solidFill>
                  <a:prstClr val="black">
                    <a:tint val="75000"/>
                  </a:prstClr>
                </a:solidFill>
              </a:rPr>
              <a:t>2018/5/15</a:t>
            </a:fld>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10" name="スライド番号プレースホルダ 10"/>
          <p:cNvSpPr>
            <a:spLocks noGrp="1"/>
          </p:cNvSpPr>
          <p:nvPr>
            <p:ph type="sldNum" sz="quarter" idx="4"/>
          </p:nvPr>
        </p:nvSpPr>
        <p:spPr>
          <a:xfrm>
            <a:off x="7632101" y="6489484"/>
            <a:ext cx="2310659" cy="365125"/>
          </a:xfrm>
          <a:prstGeom prst="rect">
            <a:avLst/>
          </a:prstGeom>
        </p:spPr>
        <p:txBody>
          <a:bodyPr vert="horz" lIns="91440" tIns="45720" rIns="91440" bIns="45720" rtlCol="0" anchor="ctr"/>
          <a:lstStyle>
            <a:lvl1pPr algn="r">
              <a:defRPr sz="1500" baseline="0">
                <a:solidFill>
                  <a:schemeClr val="tx1">
                    <a:tint val="75000"/>
                  </a:schemeClr>
                </a:solidFill>
                <a:latin typeface="HG丸ｺﾞｼｯｸM-PRO" pitchFamily="50" charset="-128"/>
                <a:ea typeface="HG丸ｺﾞｼｯｸM-PRO" pitchFamily="50" charset="-128"/>
              </a:defRPr>
            </a:lvl1pPr>
          </a:lstStyle>
          <a:p>
            <a:fld id="{F93BBD5F-2765-4267-9487-9672B0A6ABFD}"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正方形/長方形 5"/>
          <p:cNvSpPr/>
          <p:nvPr userDrawn="1"/>
        </p:nvSpPr>
        <p:spPr>
          <a:xfrm>
            <a:off x="17" y="469168"/>
            <a:ext cx="9902825" cy="72008"/>
          </a:xfrm>
          <a:prstGeom prst="rect">
            <a:avLst/>
          </a:prstGeom>
          <a:solidFill>
            <a:srgbClr val="A7C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5716841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9" name="テキスト プレースホルダー 9"/>
          <p:cNvSpPr>
            <a:spLocks noGrp="1"/>
          </p:cNvSpPr>
          <p:nvPr>
            <p:ph type="body" sz="quarter" idx="14" hasCustomPrompt="1"/>
          </p:nvPr>
        </p:nvSpPr>
        <p:spPr>
          <a:xfrm>
            <a:off x="200742" y="3104999"/>
            <a:ext cx="1852477" cy="307777"/>
          </a:xfrm>
          <a:prstGeom prst="rect">
            <a:avLst/>
          </a:prstGeom>
          <a:noFill/>
        </p:spPr>
        <p:txBody>
          <a:bodyPr wrap="none" lIns="0" tIns="0" rIns="0" bIns="0">
            <a:spAutoFit/>
          </a:bodyPr>
          <a:lstStyle>
            <a:lvl1pPr marL="0" indent="0">
              <a:spcBef>
                <a:spcPts val="0"/>
              </a:spcBef>
              <a:spcAft>
                <a:spcPts val="0"/>
              </a:spcAft>
              <a:buNone/>
              <a:defRPr sz="199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08" y="3769295"/>
            <a:ext cx="1298016" cy="215444"/>
          </a:xfrm>
          <a:prstGeom prst="rect">
            <a:avLst/>
          </a:prstGeo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20" y="4365139"/>
            <a:ext cx="1102513" cy="161583"/>
          </a:xfrm>
          <a:prstGeom prst="rect">
            <a:avLst/>
          </a:prstGeo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4" name="スライド番号プレースホルダー 2"/>
          <p:cNvSpPr txBox="1">
            <a:spLocks/>
          </p:cNvSpPr>
          <p:nvPr userDrawn="1"/>
        </p:nvSpPr>
        <p:spPr>
          <a:xfrm>
            <a:off x="9051830" y="30608"/>
            <a:ext cx="851000" cy="446064"/>
          </a:xfrm>
          <a:prstGeom prst="rect">
            <a:avLst/>
          </a:prstGeom>
        </p:spPr>
        <p:txBody>
          <a:bodyPr/>
          <a:lstStyle>
            <a:defPPr>
              <a:defRPr lang="ja-JP"/>
            </a:defPPr>
            <a:lvl1pPr marL="0" algn="r"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9550142-B990-490A-A107-ED7302A7FD52}" type="slidenum">
              <a:rPr lang="ja-JP" altLang="en-US" sz="1799" b="1" smtClean="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rPr>
              <a:pPr/>
              <a:t>‹#›</a:t>
            </a:fld>
            <a:endParaRPr lang="ja-JP" altLang="en-US" sz="1799" b="1" dirty="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471106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96" y="4005263"/>
            <a:ext cx="5040285"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Tree>
    <p:extLst>
      <p:ext uri="{BB962C8B-B14F-4D97-AF65-F5344CB8AC3E}">
        <p14:creationId xmlns:p14="http://schemas.microsoft.com/office/powerpoint/2010/main" val="37238317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a:xfrm>
            <a:off x="-10679" y="6520295"/>
            <a:ext cx="2310659" cy="365125"/>
          </a:xfrm>
          <a:prstGeom prst="rect">
            <a:avLst/>
          </a:prstGeom>
        </p:spPr>
        <p:txBody>
          <a:bodyPr/>
          <a:lstStyle/>
          <a:p>
            <a:fld id="{32C83610-5A73-4816-A7CA-5C9EE4907B82}" type="datetime1">
              <a:rPr kumimoji="1" lang="ja-JP" altLang="en-US" smtClean="0"/>
              <a:t>2018/5/15</a:t>
            </a:fld>
            <a:endParaRPr kumimoji="1" lang="ja-JP" altLang="en-US"/>
          </a:p>
        </p:txBody>
      </p:sp>
      <p:sp>
        <p:nvSpPr>
          <p:cNvPr id="4" name="フッター プレースホルダー 3"/>
          <p:cNvSpPr>
            <a:spLocks noGrp="1"/>
          </p:cNvSpPr>
          <p:nvPr>
            <p:ph type="ftr" sz="quarter" idx="11"/>
          </p:nvPr>
        </p:nvSpPr>
        <p:spPr>
          <a:xfrm>
            <a:off x="3391744" y="6525380"/>
            <a:ext cx="3135895" cy="365125"/>
          </a:xfrm>
          <a:prstGeom prst="rect">
            <a:avLst/>
          </a:prstGeom>
        </p:spPr>
        <p:txBody>
          <a:bodyPr/>
          <a:lstStyle/>
          <a:p>
            <a:endParaRPr kumimoji="1" lang="ja-JP" altLang="en-US"/>
          </a:p>
        </p:txBody>
      </p:sp>
      <p:sp>
        <p:nvSpPr>
          <p:cNvPr id="5" name="スライド番号プレースホルダー 4"/>
          <p:cNvSpPr>
            <a:spLocks noGrp="1"/>
          </p:cNvSpPr>
          <p:nvPr>
            <p:ph type="sldNum" sz="quarter" idx="12"/>
          </p:nvPr>
        </p:nvSpPr>
        <p:spPr>
          <a:xfrm>
            <a:off x="7602857" y="6525380"/>
            <a:ext cx="2310659" cy="365125"/>
          </a:xfrm>
          <a:prstGeom prst="rect">
            <a:avLst/>
          </a:prstGeom>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07" y="188644"/>
            <a:ext cx="9502456" cy="461665"/>
          </a:xfrm>
          <a:prstGeom prst="rect">
            <a:avLst/>
          </a:prstGeom>
        </p:spPr>
        <p:txBody>
          <a:bodyPr wrap="square">
            <a:spAutoFit/>
          </a:bodyPr>
          <a:lstStyle>
            <a:lvl1pPr algn="l">
              <a:defRPr lang="ja-JP" altLang="en-US" sz="2399"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35" y="6309355"/>
            <a:ext cx="9393710" cy="161583"/>
          </a:xfrm>
          <a:prstGeom prst="rect">
            <a:avLst/>
          </a:prstGeo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42" y="3104999"/>
            <a:ext cx="1852477" cy="307777"/>
          </a:xfrm>
          <a:prstGeom prst="rect">
            <a:avLst/>
          </a:prstGeom>
          <a:noFill/>
        </p:spPr>
        <p:txBody>
          <a:bodyPr wrap="none" lIns="0" tIns="0" rIns="0" bIns="0">
            <a:spAutoFit/>
          </a:bodyPr>
          <a:lstStyle>
            <a:lvl1pPr marL="0" indent="0">
              <a:spcBef>
                <a:spcPts val="0"/>
              </a:spcBef>
              <a:spcAft>
                <a:spcPts val="0"/>
              </a:spcAft>
              <a:buNone/>
              <a:defRPr sz="199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08" y="3769295"/>
            <a:ext cx="1298016" cy="215444"/>
          </a:xfrm>
          <a:prstGeom prst="rect">
            <a:avLst/>
          </a:prstGeo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20" y="4365139"/>
            <a:ext cx="1102513" cy="161583"/>
          </a:xfrm>
          <a:prstGeom prst="rect">
            <a:avLst/>
          </a:prstGeo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199978" y="764704"/>
            <a:ext cx="9502903" cy="525886"/>
          </a:xfrm>
          <a:prstGeom prst="rect">
            <a:avLst/>
          </a:prstGeom>
          <a:solidFill>
            <a:srgbClr val="99D6EC"/>
          </a:solidFill>
          <a:ln>
            <a:noFill/>
          </a:ln>
        </p:spPr>
        <p:txBody>
          <a:bodyPr vert="horz" wrap="square" lIns="216000" tIns="108000" rIns="216000" bIns="108000" rtlCol="0" anchor="t" anchorCtr="0">
            <a:spAutoFit/>
          </a:bodyPr>
          <a:lstStyle>
            <a:lvl1pPr>
              <a:defRPr lang="ja-JP" altLang="en-US" sz="1999" dirty="0">
                <a:latin typeface="Meiryo UI" panose="020B0604030504040204" pitchFamily="50" charset="-128"/>
                <a:ea typeface="Meiryo UI" panose="020B0604030504040204" pitchFamily="50" charset="-128"/>
                <a:cs typeface="Meiryo UI" panose="020B0604030504040204" pitchFamily="50" charset="-128"/>
              </a:defRPr>
            </a:lvl1pPr>
          </a:lstStyle>
          <a:p>
            <a:pPr marL="257098" lvl="0" indent="-257098">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
        <p:nvSpPr>
          <p:cNvPr id="13" name="正方形/長方形 12"/>
          <p:cNvSpPr/>
          <p:nvPr userDrawn="1"/>
        </p:nvSpPr>
        <p:spPr>
          <a:xfrm>
            <a:off x="17" y="469168"/>
            <a:ext cx="9902825" cy="72008"/>
          </a:xfrm>
          <a:prstGeom prst="rect">
            <a:avLst/>
          </a:prstGeom>
          <a:solidFill>
            <a:srgbClr val="A7C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16742530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690" y="1"/>
            <a:ext cx="8417401" cy="493058"/>
          </a:xfrm>
        </p:spPr>
        <p:txBody>
          <a:bodyPr/>
          <a:lstStyle/>
          <a:p>
            <a:r>
              <a:rPr lang="ja-JP" altLang="en-US"/>
              <a:t>マスタ タイトルの書式設定</a:t>
            </a:r>
          </a:p>
        </p:txBody>
      </p:sp>
      <p:sp>
        <p:nvSpPr>
          <p:cNvPr id="3" name="Rectangle 6"/>
          <p:cNvSpPr>
            <a:spLocks noGrp="1" noChangeArrowheads="1"/>
          </p:cNvSpPr>
          <p:nvPr>
            <p:ph type="sldNum" sz="quarter" idx="10"/>
          </p:nvPr>
        </p:nvSpPr>
        <p:spPr>
          <a:xfrm>
            <a:off x="7097038" y="6453506"/>
            <a:ext cx="2310659" cy="268139"/>
          </a:xfrm>
          <a:prstGeom prst="rect">
            <a:avLst/>
          </a:prstGeom>
        </p:spPr>
        <p:txBody>
          <a:bodyPr/>
          <a:lstStyle>
            <a:lvl1pPr>
              <a:defRPr/>
            </a:lvl1pPr>
          </a:lstStyle>
          <a:p>
            <a:pPr>
              <a:defRPr/>
            </a:pPr>
            <a:fld id="{3C72A9EE-503C-4A34-81E5-ED5C603B789E}" type="slidenum">
              <a:rPr lang="en-US" altLang="ja-JP"/>
              <a:pPr>
                <a:defRPr/>
              </a:pPr>
              <a:t>‹#›</a:t>
            </a:fld>
            <a:endParaRPr lang="en-US" altLang="ja-JP" dirty="0"/>
          </a:p>
        </p:txBody>
      </p:sp>
    </p:spTree>
    <p:extLst>
      <p:ext uri="{BB962C8B-B14F-4D97-AF65-F5344CB8AC3E}">
        <p14:creationId xmlns:p14="http://schemas.microsoft.com/office/powerpoint/2010/main" val="32296388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7" name="正方形/長方形 6"/>
          <p:cNvSpPr/>
          <p:nvPr userDrawn="1"/>
        </p:nvSpPr>
        <p:spPr bwMode="auto">
          <a:xfrm>
            <a:off x="12"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40621070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25" y="2130452"/>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800"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7580541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80" y="4005263"/>
            <a:ext cx="5040284"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6810040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8"/>
            <a:ext cx="9645732" cy="1007641"/>
          </a:xfrm>
          <a:prstGeom prst="roundRect">
            <a:avLst/>
          </a:prstGeom>
          <a:solidFill>
            <a:srgbClr val="CCECFF"/>
          </a:solidFill>
          <a:ln w="28575">
            <a:solidFill>
              <a:srgbClr val="00B0F0"/>
            </a:solidFill>
          </a:ln>
        </p:spPr>
        <p:txBody>
          <a:bodyPr/>
          <a:lstStyle>
            <a:lvl1pPr marL="342900" indent="-342900">
              <a:buFont typeface="Wingdings" panose="05000000000000000000" pitchFamily="2" charset="2"/>
              <a:buChar char="n"/>
              <a:defRPr sz="2000">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4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22850063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60" y="116634"/>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4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10507741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表紙">
    <p:spTree>
      <p:nvGrpSpPr>
        <p:cNvPr id="1" name=""/>
        <p:cNvGrpSpPr/>
        <p:nvPr/>
      </p:nvGrpSpPr>
      <p:grpSpPr>
        <a:xfrm>
          <a:off x="0" y="0"/>
          <a:ext cx="0" cy="0"/>
          <a:chOff x="0" y="0"/>
          <a:chExt cx="0" cy="0"/>
        </a:xfrm>
      </p:grpSpPr>
      <p:sp>
        <p:nvSpPr>
          <p:cNvPr id="6" name="正方形/長方形 5"/>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2777100" name="Rectangle 12"/>
          <p:cNvSpPr>
            <a:spLocks noGrp="1" noChangeArrowheads="1"/>
          </p:cNvSpPr>
          <p:nvPr>
            <p:ph type="ctrTitle" sz="quarter"/>
          </p:nvPr>
        </p:nvSpPr>
        <p:spPr>
          <a:xfrm>
            <a:off x="742726" y="2130492"/>
            <a:ext cx="8417401" cy="1470025"/>
          </a:xfrm>
        </p:spPr>
        <p:txBody>
          <a:bodyPr anchor="ctr"/>
          <a:lstStyle>
            <a:lvl1pPr algn="ctr">
              <a:defRPr sz="2400">
                <a:latin typeface="Segoe UI" panose="020B0502040204020203" pitchFamily="34" charset="0"/>
                <a:cs typeface="Segoe UI" panose="020B0502040204020203" pitchFamily="34" charset="0"/>
              </a:defRPr>
            </a:lvl1pPr>
          </a:lstStyle>
          <a:p>
            <a:pPr lvl="0"/>
            <a:r>
              <a:rPr lang="ja-JP" altLang="en-US" noProof="0"/>
              <a:t>マスター タイトルの書式設定</a:t>
            </a:r>
          </a:p>
        </p:txBody>
      </p:sp>
      <p:sp>
        <p:nvSpPr>
          <p:cNvPr id="2777101" name="Rectangle 13"/>
          <p:cNvSpPr>
            <a:spLocks noGrp="1" noChangeArrowheads="1"/>
          </p:cNvSpPr>
          <p:nvPr>
            <p:ph type="subTitle" sz="quarter" idx="1"/>
          </p:nvPr>
        </p:nvSpPr>
        <p:spPr>
          <a:xfrm>
            <a:off x="1485424" y="4052888"/>
            <a:ext cx="6931978" cy="1752600"/>
          </a:xfrm>
        </p:spPr>
        <p:txBody>
          <a:bodyPr/>
          <a:lstStyle>
            <a:lvl1pPr algn="ctr">
              <a:defRPr>
                <a:latin typeface="Segoe UI" panose="020B0502040204020203" pitchFamily="34" charset="0"/>
                <a:cs typeface="Segoe UI" panose="020B0502040204020203" pitchFamily="34" charset="0"/>
              </a:defRPr>
            </a:lvl1pPr>
          </a:lstStyle>
          <a:p>
            <a:pPr lvl="0"/>
            <a:r>
              <a:rPr lang="ja-JP" altLang="en-US" noProof="0"/>
              <a:t>マスター サブタイトルの書式設定</a:t>
            </a:r>
          </a:p>
        </p:txBody>
      </p:sp>
      <p:cxnSp>
        <p:nvCxnSpPr>
          <p:cNvPr id="7" name="直線コネクタ 6"/>
          <p:cNvCxnSpPr/>
          <p:nvPr userDrawn="1"/>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255112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はじめに・本文">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solidFill>
                <a:latin typeface="Segoe UI" panose="020B0502040204020203" pitchFamily="34" charset="0"/>
                <a:cs typeface="Segoe UI" panose="020B0502040204020203" pitchFamily="34" charset="0"/>
              </a:defRPr>
            </a:lvl1pPr>
          </a:lstStyle>
          <a:p>
            <a:r>
              <a:rPr lang="ja-JP" altLang="en-US" dirty="0"/>
              <a:t>マスター タイトルの書式設定</a:t>
            </a:r>
          </a:p>
        </p:txBody>
      </p:sp>
      <p:sp>
        <p:nvSpPr>
          <p:cNvPr id="5" name="テキスト プレースホルダー 4"/>
          <p:cNvSpPr>
            <a:spLocks noGrp="1"/>
          </p:cNvSpPr>
          <p:nvPr>
            <p:ph type="body" sz="quarter" idx="11"/>
          </p:nvPr>
        </p:nvSpPr>
        <p:spPr/>
        <p:txBody>
          <a:bodyPr/>
          <a:lstStyle>
            <a:lvl1pPr marL="0" indent="0">
              <a:defRPr>
                <a:latin typeface="Segoe UI" panose="020B0502040204020203" pitchFamily="34" charset="0"/>
                <a:cs typeface="Segoe UI" panose="020B0502040204020203" pitchFamily="34" charset="0"/>
              </a:defRPr>
            </a:lvl1pPr>
            <a:lvl2pPr>
              <a:defRPr>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dirty="0"/>
              <a:t>マスター テキストの書式設定</a:t>
            </a:r>
          </a:p>
          <a:p>
            <a:pPr lvl="1"/>
            <a:r>
              <a:rPr lang="ja-JP" altLang="en-US" dirty="0"/>
              <a:t>第 </a:t>
            </a:r>
            <a:r>
              <a:rPr lang="en-US" altLang="ja-JP" dirty="0"/>
              <a:t>2 </a:t>
            </a:r>
            <a:r>
              <a:rPr lang="ja-JP" altLang="en-US" dirty="0"/>
              <a:t>レベル</a:t>
            </a:r>
          </a:p>
        </p:txBody>
      </p:sp>
      <p:sp>
        <p:nvSpPr>
          <p:cNvPr id="4" name="Rectangle 6"/>
          <p:cNvSpPr>
            <a:spLocks noGrp="1" noChangeArrowheads="1"/>
          </p:cNvSpPr>
          <p:nvPr>
            <p:ph type="sldNum" sz="quarter" idx="12"/>
          </p:nvPr>
        </p:nvSpPr>
        <p:spPr>
          <a:ln/>
        </p:spPr>
        <p:txBody>
          <a:bodyPr/>
          <a:lstStyle>
            <a:lvl1pPr>
              <a:defRPr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2716446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目次">
    <p:spTree>
      <p:nvGrpSpPr>
        <p:cNvPr id="1" name=""/>
        <p:cNvGrpSpPr/>
        <p:nvPr/>
      </p:nvGrpSpPr>
      <p:grpSpPr>
        <a:xfrm>
          <a:off x="0" y="0"/>
          <a:ext cx="0" cy="0"/>
          <a:chOff x="0" y="0"/>
          <a:chExt cx="0" cy="0"/>
        </a:xfrm>
      </p:grpSpPr>
      <p:sp>
        <p:nvSpPr>
          <p:cNvPr id="8" name="正方形/長方形 7"/>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7" name="Rectangle 51"/>
          <p:cNvSpPr>
            <a:spLocks noGrp="1" noChangeArrowheads="1"/>
          </p:cNvSpPr>
          <p:nvPr>
            <p:ph type="sldNum" sz="quarter" idx="10"/>
          </p:nvPr>
        </p:nvSpPr>
        <p:spPr/>
        <p:txBody>
          <a:bodyPr/>
          <a:lstStyle>
            <a:lvl1pPr>
              <a:defRPr/>
            </a:lvl1pPr>
          </a:lstStyle>
          <a:p>
            <a:pPr>
              <a:defRPr/>
            </a:pPr>
            <a:fld id="{E92B6C98-0C2F-49F8-B75E-87F1B57CCE1F}" type="slidenum">
              <a:rPr lang="en-US" altLang="ja-JP">
                <a:solidFill>
                  <a:prstClr val="black"/>
                </a:solidFill>
              </a:rPr>
              <a:pPr>
                <a:defRPr/>
              </a:pPr>
              <a:t>‹#›</a:t>
            </a:fld>
            <a:endParaRPr lang="en-US" altLang="ja-JP">
              <a:solidFill>
                <a:prstClr val="black"/>
              </a:solidFill>
            </a:endParaRPr>
          </a:p>
        </p:txBody>
      </p:sp>
      <p:cxnSp>
        <p:nvCxnSpPr>
          <p:cNvPr id="5" name="直線コネクタ 4"/>
          <p:cNvCxnSpPr/>
          <p:nvPr userDrawn="1"/>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46891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53" y="765183"/>
            <a:ext cx="9645732" cy="1007641"/>
          </a:xfrm>
          <a:prstGeom prst="roundRect">
            <a:avLst/>
          </a:prstGeom>
          <a:solidFill>
            <a:srgbClr val="CCECFF"/>
          </a:solidFill>
          <a:ln w="28575">
            <a:solidFill>
              <a:srgbClr val="00B0F0"/>
            </a:solidFill>
          </a:ln>
        </p:spPr>
        <p:txBody>
          <a:bodyPr/>
          <a:lstStyle>
            <a:lvl1pPr marL="342797" indent="-342797">
              <a:buFont typeface="Wingdings" panose="05000000000000000000" pitchFamily="2" charset="2"/>
              <a:buChar char="n"/>
              <a:defRPr sz="1999">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59"/>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42514987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5" name="正方形/長方形 4"/>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6" name="Rectangle 8"/>
          <p:cNvSpPr>
            <a:spLocks noGrp="1" noChangeArrowheads="1"/>
          </p:cNvSpPr>
          <p:nvPr>
            <p:ph type="sldNum" sz="quarter" idx="10"/>
          </p:nvPr>
        </p:nvSpPr>
        <p:spPr/>
        <p:txBody>
          <a:bodyPr/>
          <a:lstStyle>
            <a:lvl1pPr>
              <a:defRPr>
                <a:latin typeface="Times New Roman" pitchFamily="18" charset="0"/>
                <a:ea typeface="+mn-ea"/>
              </a:defRPr>
            </a:lvl1pPr>
          </a:lstStyle>
          <a:p>
            <a:pPr>
              <a:defRPr/>
            </a:pPr>
            <a:fld id="{24682C31-E792-4494-ACB4-1CDA6D6B6722}" type="slidenum">
              <a:rPr lang="en-US" altLang="ja-JP">
                <a:solidFill>
                  <a:prstClr val="black"/>
                </a:solidFill>
              </a:rPr>
              <a:pPr>
                <a:defRPr/>
              </a:pPr>
              <a:t>‹#›</a:t>
            </a:fld>
            <a:endParaRPr lang="en-US" altLang="ja-JP">
              <a:solidFill>
                <a:prstClr val="black"/>
              </a:solidFill>
            </a:endParaRPr>
          </a:p>
        </p:txBody>
      </p:sp>
      <p:cxnSp>
        <p:nvCxnSpPr>
          <p:cNvPr id="4" name="直線コネクタ 3"/>
          <p:cNvCxnSpPr/>
          <p:nvPr userDrawn="1"/>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190762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本文（作業用）">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dirty="0"/>
              <a:t>マスター タイトルの書式設定</a:t>
            </a:r>
          </a:p>
        </p:txBody>
      </p:sp>
      <p:sp>
        <p:nvSpPr>
          <p:cNvPr id="6" name="テキスト プレースホルダー 5"/>
          <p:cNvSpPr>
            <a:spLocks noGrp="1"/>
          </p:cNvSpPr>
          <p:nvPr>
            <p:ph type="body" sz="quarter" idx="11"/>
          </p:nvPr>
        </p:nvSpPr>
        <p:spPr/>
        <p:txBody>
          <a:bodyPr/>
          <a:lstStyle>
            <a:lvl1pPr marL="0" indent="0" eaLnBrk="1" hangingPunct="1">
              <a:defRPr>
                <a:latin typeface="Segoe UI" panose="020B0502040204020203" pitchFamily="34" charset="0"/>
                <a:ea typeface="メイリオ" panose="020B0604030504040204" pitchFamily="50" charset="-128"/>
                <a:cs typeface="Segoe UI" panose="020B0502040204020203" pitchFamily="34" charset="0"/>
              </a:defRPr>
            </a:lvl1pPr>
            <a:lvl2pPr eaLnBrk="1" hangingPunct="1">
              <a:defRPr>
                <a:latin typeface="Segoe UI" panose="020B0502040204020203" pitchFamily="34" charset="0"/>
                <a:ea typeface="メイリオ" panose="020B0604030504040204" pitchFamily="50" charset="-128"/>
                <a:cs typeface="Segoe UI" panose="020B0502040204020203" pitchFamily="34" charset="0"/>
              </a:defRPr>
            </a:lvl2pPr>
            <a:lvl3pPr>
              <a:defRPr sz="1400">
                <a:latin typeface="Segoe UI" panose="020B0502040204020203" pitchFamily="34" charset="0"/>
                <a:ea typeface="メイリオ" panose="020B0604030504040204" pitchFamily="50" charset="-128"/>
                <a:cs typeface="Segoe UI" panose="020B0502040204020203" pitchFamily="34" charset="0"/>
              </a:defRPr>
            </a:lvl3pPr>
            <a:lvl4pPr>
              <a:defRPr sz="1400">
                <a:latin typeface="Segoe UI" panose="020B0502040204020203" pitchFamily="34" charset="0"/>
                <a:ea typeface="メイリオ" panose="020B0604030504040204" pitchFamily="50" charset="-128"/>
                <a:cs typeface="Segoe UI" panose="020B0502040204020203" pitchFamily="34" charset="0"/>
              </a:defRPr>
            </a:lvl4pPr>
            <a:lvl5pPr>
              <a:defRPr sz="1400">
                <a:latin typeface="Segoe UI" panose="020B0502040204020203" pitchFamily="34" charset="0"/>
                <a:ea typeface="メイリオ" panose="020B0604030504040204" pitchFamily="50" charset="-128"/>
                <a:cs typeface="Segoe UI" panose="020B0502040204020203" pitchFamily="34" charset="0"/>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169086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 preserve="1">
  <p:cSld name="表紙">
    <p:spTree>
      <p:nvGrpSpPr>
        <p:cNvPr id="1" name=""/>
        <p:cNvGrpSpPr/>
        <p:nvPr/>
      </p:nvGrpSpPr>
      <p:grpSpPr>
        <a:xfrm>
          <a:off x="0" y="0"/>
          <a:ext cx="0" cy="0"/>
          <a:chOff x="0" y="0"/>
          <a:chExt cx="0" cy="0"/>
        </a:xfrm>
      </p:grpSpPr>
      <p:sp>
        <p:nvSpPr>
          <p:cNvPr id="6" name="正方形/長方形 5"/>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2777100" name="Rectangle 12"/>
          <p:cNvSpPr>
            <a:spLocks noGrp="1" noChangeArrowheads="1"/>
          </p:cNvSpPr>
          <p:nvPr>
            <p:ph type="ctrTitle" sz="quarter"/>
          </p:nvPr>
        </p:nvSpPr>
        <p:spPr>
          <a:xfrm>
            <a:off x="742727" y="2130494"/>
            <a:ext cx="8417401" cy="1470025"/>
          </a:xfrm>
        </p:spPr>
        <p:txBody>
          <a:bodyPr anchor="ctr"/>
          <a:lstStyle>
            <a:lvl1pPr algn="ctr">
              <a:defRPr sz="2400">
                <a:latin typeface="Segoe UI" panose="020B0502040204020203" pitchFamily="34" charset="0"/>
                <a:cs typeface="Segoe UI" panose="020B0502040204020203" pitchFamily="34" charset="0"/>
              </a:defRPr>
            </a:lvl1pPr>
          </a:lstStyle>
          <a:p>
            <a:pPr lvl="0"/>
            <a:r>
              <a:rPr lang="ja-JP" altLang="en-US" noProof="0"/>
              <a:t>マスター タイトルの書式設定</a:t>
            </a:r>
          </a:p>
        </p:txBody>
      </p:sp>
      <p:sp>
        <p:nvSpPr>
          <p:cNvPr id="2777101" name="Rectangle 13"/>
          <p:cNvSpPr>
            <a:spLocks noGrp="1" noChangeArrowheads="1"/>
          </p:cNvSpPr>
          <p:nvPr>
            <p:ph type="subTitle" sz="quarter" idx="1"/>
          </p:nvPr>
        </p:nvSpPr>
        <p:spPr>
          <a:xfrm>
            <a:off x="1485424" y="4052888"/>
            <a:ext cx="6931978" cy="1752600"/>
          </a:xfrm>
          <a:prstGeom prst="rect">
            <a:avLst/>
          </a:prstGeom>
          <a:noFill/>
          <a:ln>
            <a:noFill/>
          </a:ln>
        </p:spPr>
        <p:txBody>
          <a:bodyPr/>
          <a:lstStyle>
            <a:lvl1pPr algn="ctr">
              <a:defRPr>
                <a:latin typeface="Segoe UI" panose="020B0502040204020203" pitchFamily="34" charset="0"/>
                <a:cs typeface="Segoe UI" panose="020B0502040204020203" pitchFamily="34" charset="0"/>
              </a:defRPr>
            </a:lvl1pPr>
          </a:lstStyle>
          <a:p>
            <a:pPr lvl="0"/>
            <a:r>
              <a:rPr lang="ja-JP" altLang="en-US" noProof="0"/>
              <a:t>マスター サブタイトルの書式設定</a:t>
            </a:r>
          </a:p>
        </p:txBody>
      </p:sp>
      <p:cxnSp>
        <p:nvCxnSpPr>
          <p:cNvPr id="7" name="直線コネクタ 6"/>
          <p:cNvCxnSpPr/>
          <p:nvPr userDrawn="1"/>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6009877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はじめに・本文">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p>
        </p:txBody>
      </p:sp>
      <p:sp>
        <p:nvSpPr>
          <p:cNvPr id="5" name="テキスト プレースホルダー 4"/>
          <p:cNvSpPr>
            <a:spLocks noGrp="1"/>
          </p:cNvSpPr>
          <p:nvPr>
            <p:ph type="body" sz="quarter" idx="11"/>
          </p:nvPr>
        </p:nvSpPr>
        <p:spPr>
          <a:prstGeom prst="roundRect">
            <a:avLst/>
          </a:prstGeom>
          <a:solidFill>
            <a:srgbClr val="CCECFF"/>
          </a:solidFill>
          <a:ln w="28575">
            <a:solidFill>
              <a:srgbClr val="00B0F0"/>
            </a:solidFill>
          </a:ln>
        </p:spPr>
        <p:txBody>
          <a:bodyPr/>
          <a:lstStyle>
            <a:lvl1pPr marL="0" indent="0">
              <a:defRPr>
                <a:latin typeface="Segoe UI" panose="020B0502040204020203" pitchFamily="34" charset="0"/>
                <a:cs typeface="Segoe UI" panose="020B0502040204020203" pitchFamily="34" charset="0"/>
              </a:defRPr>
            </a:lvl1pPr>
            <a:lvl2pPr>
              <a:defRPr>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dirty="0"/>
              <a:t>マスター テキストの書式設定</a:t>
            </a:r>
          </a:p>
          <a:p>
            <a:pPr lvl="1"/>
            <a:r>
              <a:rPr lang="ja-JP" altLang="en-US" dirty="0"/>
              <a:t>第 </a:t>
            </a:r>
            <a:r>
              <a:rPr lang="en-US" altLang="ja-JP" dirty="0"/>
              <a:t>2 </a:t>
            </a:r>
            <a:r>
              <a:rPr lang="ja-JP" altLang="en-US" dirty="0"/>
              <a:t>レベル</a:t>
            </a:r>
          </a:p>
        </p:txBody>
      </p:sp>
      <p:sp>
        <p:nvSpPr>
          <p:cNvPr id="4" name="Rectangle 6"/>
          <p:cNvSpPr>
            <a:spLocks noGrp="1" noChangeArrowheads="1"/>
          </p:cNvSpPr>
          <p:nvPr>
            <p:ph type="sldNum" sz="quarter" idx="12"/>
          </p:nvPr>
        </p:nvSpPr>
        <p:spPr>
          <a:ln/>
        </p:spPr>
        <p:txBody>
          <a:bodyPr/>
          <a:lstStyle>
            <a:lvl1pPr>
              <a:defRPr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9344940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目次">
    <p:spTree>
      <p:nvGrpSpPr>
        <p:cNvPr id="1" name=""/>
        <p:cNvGrpSpPr/>
        <p:nvPr/>
      </p:nvGrpSpPr>
      <p:grpSpPr>
        <a:xfrm>
          <a:off x="0" y="0"/>
          <a:ext cx="0" cy="0"/>
          <a:chOff x="0" y="0"/>
          <a:chExt cx="0" cy="0"/>
        </a:xfrm>
      </p:grpSpPr>
      <p:sp>
        <p:nvSpPr>
          <p:cNvPr id="8" name="正方形/長方形 7"/>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7" name="Rectangle 51"/>
          <p:cNvSpPr>
            <a:spLocks noGrp="1" noChangeArrowheads="1"/>
          </p:cNvSpPr>
          <p:nvPr>
            <p:ph type="sldNum" sz="quarter" idx="10"/>
          </p:nvPr>
        </p:nvSpPr>
        <p:spPr/>
        <p:txBody>
          <a:bodyPr/>
          <a:lstStyle>
            <a:lvl1pPr>
              <a:defRPr baseline="0">
                <a:latin typeface="Segoe UI" panose="020B0502040204020203" pitchFamily="34" charset="0"/>
              </a:defRPr>
            </a:lvl1pPr>
          </a:lstStyle>
          <a:p>
            <a:pPr>
              <a:defRPr/>
            </a:pPr>
            <a:fld id="{E92B6C98-0C2F-49F8-B75E-87F1B57CCE1F}" type="slidenum">
              <a:rPr lang="en-US" altLang="ja-JP" smtClean="0">
                <a:solidFill>
                  <a:srgbClr val="000000"/>
                </a:solidFill>
              </a:rPr>
              <a:pPr>
                <a:defRPr/>
              </a:pPr>
              <a:t>‹#›</a:t>
            </a:fld>
            <a:endParaRPr lang="en-US" altLang="ja-JP" dirty="0">
              <a:solidFill>
                <a:srgbClr val="000000"/>
              </a:solidFill>
            </a:endParaRPr>
          </a:p>
        </p:txBody>
      </p:sp>
      <p:cxnSp>
        <p:nvCxnSpPr>
          <p:cNvPr id="5" name="直線コネクタ 4"/>
          <p:cNvCxnSpPr/>
          <p:nvPr userDrawn="1"/>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49927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5" name="正方形/長方形 4"/>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6" name="Rectangle 8"/>
          <p:cNvSpPr>
            <a:spLocks noGrp="1" noChangeArrowheads="1"/>
          </p:cNvSpPr>
          <p:nvPr>
            <p:ph type="sldNum" sz="quarter" idx="10"/>
          </p:nvPr>
        </p:nvSpPr>
        <p:spPr/>
        <p:txBody>
          <a:bodyPr/>
          <a:lstStyle>
            <a:lvl1pPr>
              <a:defRPr baseline="0">
                <a:latin typeface="Segoe UI" panose="020B0502040204020203" pitchFamily="34" charset="0"/>
                <a:ea typeface="+mn-ea"/>
              </a:defRPr>
            </a:lvl1pPr>
          </a:lstStyle>
          <a:p>
            <a:pPr>
              <a:defRPr/>
            </a:pPr>
            <a:fld id="{24682C31-E792-4494-ACB4-1CDA6D6B6722}" type="slidenum">
              <a:rPr lang="en-US" altLang="ja-JP" smtClean="0">
                <a:solidFill>
                  <a:srgbClr val="000000"/>
                </a:solidFill>
              </a:rPr>
              <a:pPr>
                <a:defRPr/>
              </a:pPr>
              <a:t>‹#›</a:t>
            </a:fld>
            <a:endParaRPr lang="en-US" altLang="ja-JP" dirty="0">
              <a:solidFill>
                <a:srgbClr val="000000"/>
              </a:solidFill>
            </a:endParaRPr>
          </a:p>
        </p:txBody>
      </p:sp>
      <p:cxnSp>
        <p:nvCxnSpPr>
          <p:cNvPr id="4" name="直線コネクタ 3"/>
          <p:cNvCxnSpPr/>
          <p:nvPr userDrawn="1"/>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507686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obj">
  <p:cSld name="タイトルとコンテンツ">
    <p:spTree>
      <p:nvGrpSpPr>
        <p:cNvPr id="1" name=""/>
        <p:cNvGrpSpPr/>
        <p:nvPr/>
      </p:nvGrpSpPr>
      <p:grpSpPr>
        <a:xfrm>
          <a:off x="0" y="0"/>
          <a:ext cx="0" cy="0"/>
          <a:chOff x="0" y="0"/>
          <a:chExt cx="0" cy="0"/>
        </a:xfrm>
      </p:grpSpPr>
      <p:sp>
        <p:nvSpPr>
          <p:cNvPr id="5" name="正方形/長方形 4"/>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5BD9DED3-E5D4-4300-8982-A23BAF96436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462952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7" name="正方形/長方形 6"/>
          <p:cNvSpPr/>
          <p:nvPr userDrawn="1"/>
        </p:nvSpPr>
        <p:spPr bwMode="auto">
          <a:xfrm>
            <a:off x="9"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137937662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20" y="2130442"/>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800"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14334220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80" y="4005263"/>
            <a:ext cx="5040284"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3313262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74" y="116637"/>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59"/>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54001434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8"/>
            <a:ext cx="9645732" cy="1007641"/>
          </a:xfrm>
          <a:prstGeom prst="roundRect">
            <a:avLst/>
          </a:prstGeom>
          <a:solidFill>
            <a:srgbClr val="CCECFF"/>
          </a:solidFill>
          <a:ln w="28575">
            <a:solidFill>
              <a:srgbClr val="00B0F0"/>
            </a:solidFill>
          </a:ln>
        </p:spPr>
        <p:txBody>
          <a:bodyPr/>
          <a:lstStyle>
            <a:lvl1pPr marL="342900" indent="-342900">
              <a:buFont typeface="Wingdings" panose="05000000000000000000" pitchFamily="2" charset="2"/>
              <a:buChar char="n"/>
              <a:defRPr sz="2000">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3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920964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60" y="116634"/>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3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39822530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712" y="2130498"/>
            <a:ext cx="8417401"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424" y="3886200"/>
            <a:ext cx="6931978" cy="1752600"/>
          </a:xfrm>
        </p:spPr>
        <p:txBody>
          <a:bodyPr/>
          <a:lstStyle>
            <a:lvl1pPr marL="0" indent="0" algn="ctr">
              <a:buNone/>
              <a:defRPr>
                <a:solidFill>
                  <a:schemeClr val="tx1">
                    <a:tint val="75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10015586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210407639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387" y="4406973"/>
            <a:ext cx="8417401" cy="1362075"/>
          </a:xfrm>
        </p:spPr>
        <p:txBody>
          <a:bodyPr anchor="t"/>
          <a:lstStyle>
            <a:lvl1pPr algn="l">
              <a:defRPr sz="3999"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387" y="2906713"/>
            <a:ext cx="8417401" cy="1500187"/>
          </a:xfrm>
        </p:spPr>
        <p:txBody>
          <a:bodyPr anchor="b"/>
          <a:lstStyle>
            <a:lvl1pPr marL="0" indent="0">
              <a:buNone/>
              <a:defRPr sz="1999">
                <a:solidFill>
                  <a:schemeClr val="tx1">
                    <a:tint val="7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67944580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145" y="160020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7587" y="160020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132883994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141" y="1535113"/>
            <a:ext cx="4375335"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141" y="2174875"/>
            <a:ext cx="4375335"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0801" y="1535113"/>
            <a:ext cx="4376922"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0801" y="2174875"/>
            <a:ext cx="4376922"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8" name="フッター プレースホルダー 7"/>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9" name="スライド番号プレースホルダー 8"/>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07E4E3B4-BA0D-4156-B800-71821351DB7E}"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109552650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4" name="フッター プレースホルダー 3"/>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5" name="スライド番号プレースホルダー 4"/>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615E5F09-35C8-4A21-81C0-D2EEDE0F015E}"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250569689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3" name="フッター プレースホルダー 2"/>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4" name="スライド番号プレースホルダー 3"/>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5475755F-D21C-48E1-9FAB-6237DBE750FC}"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2375158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141" y="273050"/>
            <a:ext cx="3258093" cy="1162050"/>
          </a:xfrm>
        </p:spPr>
        <p:txBody>
          <a:bodyPr anchor="b"/>
          <a:lstStyle>
            <a:lvl1pPr algn="l">
              <a:defRPr sz="1999" b="1"/>
            </a:lvl1pPr>
          </a:lstStyle>
          <a:p>
            <a:r>
              <a:rPr lang="ja-JP" altLang="en-US"/>
              <a:t>マスター タイトルの書式設定</a:t>
            </a:r>
          </a:p>
        </p:txBody>
      </p:sp>
      <p:sp>
        <p:nvSpPr>
          <p:cNvPr id="3" name="コンテンツ プレースホルダー 2"/>
          <p:cNvSpPr>
            <a:spLocks noGrp="1"/>
          </p:cNvSpPr>
          <p:nvPr>
            <p:ph idx="1"/>
          </p:nvPr>
        </p:nvSpPr>
        <p:spPr>
          <a:xfrm>
            <a:off x="3872258" y="273053"/>
            <a:ext cx="5535426" cy="5853113"/>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141" y="1435103"/>
            <a:ext cx="3258093" cy="4691063"/>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7" name="スライド番号プレースホルダー 6"/>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0F7BEB08-872F-4405-92C2-D809500200B3}"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3537539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729" y="2130782"/>
            <a:ext cx="8417401"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429" y="3886200"/>
            <a:ext cx="6931978" cy="1752600"/>
          </a:xfrm>
        </p:spPr>
        <p:txBody>
          <a:bodyPr/>
          <a:lstStyle>
            <a:lvl1pPr marL="0" indent="0" algn="ctr">
              <a:buNone/>
              <a:defRPr>
                <a:solidFill>
                  <a:schemeClr val="tx1">
                    <a:tint val="75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1134C288-C334-4268-B782-27DF3C6E9AE7}"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402753721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0891" y="4800600"/>
            <a:ext cx="5941695" cy="566738"/>
          </a:xfrm>
        </p:spPr>
        <p:txBody>
          <a:bodyPr anchor="b"/>
          <a:lstStyle>
            <a:lvl1pPr algn="l">
              <a:defRPr sz="1999" b="1"/>
            </a:lvl1pPr>
          </a:lstStyle>
          <a:p>
            <a:r>
              <a:rPr lang="ja-JP" altLang="en-US"/>
              <a:t>マスター タイトルの書式設定</a:t>
            </a:r>
          </a:p>
        </p:txBody>
      </p:sp>
      <p:sp>
        <p:nvSpPr>
          <p:cNvPr id="3" name="図プレースホルダー 2"/>
          <p:cNvSpPr>
            <a:spLocks noGrp="1"/>
          </p:cNvSpPr>
          <p:nvPr>
            <p:ph type="pic" idx="1"/>
          </p:nvPr>
        </p:nvSpPr>
        <p:spPr>
          <a:xfrm>
            <a:off x="1940891" y="612775"/>
            <a:ext cx="5941695" cy="4114800"/>
          </a:xfrm>
        </p:spPr>
        <p:txBody>
          <a:bodyPr rtlCol="0">
            <a:normAutofit/>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pPr lvl="0"/>
            <a:endParaRPr lang="ja-JP" altLang="en-US" noProof="0"/>
          </a:p>
        </p:txBody>
      </p:sp>
      <p:sp>
        <p:nvSpPr>
          <p:cNvPr id="4" name="テキスト プレースホルダー 3"/>
          <p:cNvSpPr>
            <a:spLocks noGrp="1"/>
          </p:cNvSpPr>
          <p:nvPr>
            <p:ph type="body" sz="half" idx="2"/>
          </p:nvPr>
        </p:nvSpPr>
        <p:spPr>
          <a:xfrm>
            <a:off x="1940891" y="5367338"/>
            <a:ext cx="5941695" cy="804862"/>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7" name="スライド番号プレースホルダー 6"/>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45105AD3-80B6-4994-82BC-5196BCEA5D7E}"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249370399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6" name="スライド番号プレースホルダー 5"/>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0BB2DECB-1C63-48A9-A586-432943B8BEEF}"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128096921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9548" y="274640"/>
            <a:ext cx="2228136"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149" y="274640"/>
            <a:ext cx="6532056"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6" name="スライド番号プレースホルダー 5"/>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60646E74-72AE-4060-8664-060849739B6F}"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394705551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sp>
        <p:nvSpPr>
          <p:cNvPr id="3" name="正方形/長方形 2"/>
          <p:cNvSpPr/>
          <p:nvPr userDrawn="1"/>
        </p:nvSpPr>
        <p:spPr>
          <a:xfrm>
            <a:off x="0" y="3"/>
            <a:ext cx="9902825" cy="333375"/>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799">
              <a:solidFill>
                <a:prstClr val="white"/>
              </a:solidFill>
              <a:ea typeface="ＭＳ Ｐゴシック"/>
            </a:endParaRPr>
          </a:p>
        </p:txBody>
      </p:sp>
      <p:sp>
        <p:nvSpPr>
          <p:cNvPr id="2" name="タイトル 1"/>
          <p:cNvSpPr>
            <a:spLocks noGrp="1"/>
          </p:cNvSpPr>
          <p:nvPr>
            <p:ph type="title"/>
          </p:nvPr>
        </p:nvSpPr>
        <p:spPr>
          <a:xfrm>
            <a:off x="495141" y="265802"/>
            <a:ext cx="8912543" cy="642918"/>
          </a:xfrm>
        </p:spPr>
        <p:txBody>
          <a:bodyPr/>
          <a:lstStyle>
            <a:lvl1pPr>
              <a:defRPr>
                <a:latin typeface="Arial" pitchFamily="34" charset="0"/>
                <a:cs typeface="Arial" pitchFamily="34" charset="0"/>
              </a:defRPr>
            </a:lvl1pPr>
          </a:lstStyle>
          <a:p>
            <a:r>
              <a:rPr lang="ja-JP" altLang="en-US" dirty="0"/>
              <a:t>マスタ タイトルの書式設定</a:t>
            </a:r>
          </a:p>
        </p:txBody>
      </p:sp>
      <p:sp>
        <p:nvSpPr>
          <p:cNvPr id="4" name="日付プレースホルダ 3"/>
          <p:cNvSpPr>
            <a:spLocks noGrp="1"/>
          </p:cNvSpPr>
          <p:nvPr>
            <p:ph type="dt" sz="half" idx="10"/>
          </p:nvPr>
        </p:nvSpPr>
        <p:spPr/>
        <p:txBody>
          <a:bodyPr/>
          <a:lstStyle>
            <a:lvl1pPr>
              <a:defRPr>
                <a:solidFill>
                  <a:prstClr val="black">
                    <a:tint val="75000"/>
                  </a:prstClr>
                </a:solidFill>
              </a:defRPr>
            </a:lvl1pPr>
          </a:lstStyle>
          <a:p>
            <a:pPr>
              <a:defRPr/>
            </a:pPr>
            <a:endParaRPr/>
          </a:p>
        </p:txBody>
      </p:sp>
      <p:sp>
        <p:nvSpPr>
          <p:cNvPr id="5" name="フッター プレースホルダ 4"/>
          <p:cNvSpPr>
            <a:spLocks noGrp="1"/>
          </p:cNvSpPr>
          <p:nvPr>
            <p:ph type="ftr" sz="quarter" idx="11"/>
          </p:nvPr>
        </p:nvSpPr>
        <p:spPr/>
        <p:txBody>
          <a:bodyPr/>
          <a:lstStyle>
            <a:lvl1pPr>
              <a:defRPr>
                <a:solidFill>
                  <a:prstClr val="black">
                    <a:tint val="75000"/>
                  </a:prstClr>
                </a:solidFill>
              </a:defRPr>
            </a:lvl1pPr>
          </a:lstStyle>
          <a:p>
            <a:pPr>
              <a:defRPr/>
            </a:pPr>
            <a:endParaRPr/>
          </a:p>
        </p:txBody>
      </p:sp>
      <p:sp>
        <p:nvSpPr>
          <p:cNvPr id="6" name="スライド番号プレースホルダ 5"/>
          <p:cNvSpPr>
            <a:spLocks noGrp="1"/>
          </p:cNvSpPr>
          <p:nvPr>
            <p:ph type="sldNum" sz="quarter" idx="12"/>
          </p:nvPr>
        </p:nvSpPr>
        <p:spPr>
          <a:xfrm>
            <a:off x="7097025" y="6356418"/>
            <a:ext cx="2310659" cy="365125"/>
          </a:xfrm>
          <a:prstGeom prst="rect">
            <a:avLst/>
          </a:prstGeom>
        </p:spPr>
        <p:txBody>
          <a:bodyPr/>
          <a:lstStyle>
            <a:lvl1pPr>
              <a:defRPr/>
            </a:lvl1pPr>
          </a:lstStyle>
          <a:p>
            <a:pPr algn="l" eaLnBrk="0" hangingPunct="0">
              <a:defRPr/>
            </a:pPr>
            <a:fld id="{DEC5EFF2-FADB-4BEE-A431-1173ED4A7470}" type="slidenum">
              <a:rPr lang="ja-JP" altLang="en-US" sz="1799">
                <a:solidFill>
                  <a:prstClr val="black"/>
                </a:solidFill>
                <a:latin typeface="メイリオ"/>
                <a:ea typeface="ＭＳ Ｐゴシック" charset="-128"/>
              </a:rPr>
              <a:pPr algn="l" eaLnBrk="0" hangingPunct="0">
                <a:defRPr/>
              </a:pPr>
              <a:t>‹#›</a:t>
            </a:fld>
            <a:endParaRPr lang="ja-JP" altLang="en-US" sz="1799">
              <a:solidFill>
                <a:prstClr val="black"/>
              </a:solidFill>
              <a:latin typeface="メイリオ"/>
              <a:ea typeface="ＭＳ Ｐゴシック" charset="-128"/>
            </a:endParaRPr>
          </a:p>
        </p:txBody>
      </p:sp>
    </p:spTree>
    <p:extLst>
      <p:ext uri="{BB962C8B-B14F-4D97-AF65-F5344CB8AC3E}">
        <p14:creationId xmlns:p14="http://schemas.microsoft.com/office/powerpoint/2010/main" val="347736882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678" y="1"/>
            <a:ext cx="8417401" cy="493058"/>
          </a:xfrm>
        </p:spPr>
        <p:txBody>
          <a:bodyPr/>
          <a:lstStyle/>
          <a:p>
            <a:r>
              <a:rPr lang="ja-JP" altLang="en-US"/>
              <a:t>マスタ タイトルの書式設定</a:t>
            </a:r>
          </a:p>
        </p:txBody>
      </p:sp>
      <p:sp>
        <p:nvSpPr>
          <p:cNvPr id="3" name="Rectangle 6"/>
          <p:cNvSpPr>
            <a:spLocks noGrp="1" noChangeArrowheads="1"/>
          </p:cNvSpPr>
          <p:nvPr>
            <p:ph type="sldNum" sz="quarter" idx="10"/>
          </p:nvPr>
        </p:nvSpPr>
        <p:spPr>
          <a:xfrm>
            <a:off x="7097025" y="6356418"/>
            <a:ext cx="2310659" cy="365125"/>
          </a:xfrm>
          <a:prstGeom prst="rect">
            <a:avLst/>
          </a:prstGeom>
        </p:spPr>
        <p:txBody>
          <a:bodyPr/>
          <a:lstStyle>
            <a:lvl1pPr>
              <a:defRPr/>
            </a:lvl1pPr>
          </a:lstStyle>
          <a:p>
            <a:pPr algn="l" eaLnBrk="0" hangingPunct="0">
              <a:defRPr/>
            </a:pPr>
            <a:fld id="{C810845D-A875-432F-9227-C69B48E58F3E}" type="slidenum">
              <a:rPr lang="en-US" altLang="ja-JP" sz="1799">
                <a:solidFill>
                  <a:prstClr val="black"/>
                </a:solidFill>
                <a:latin typeface="メイリオ"/>
                <a:ea typeface="メイリオ"/>
              </a:rPr>
              <a:pPr algn="l" eaLnBrk="0" hangingPunct="0">
                <a:defRPr/>
              </a:pPr>
              <a:t>‹#›</a:t>
            </a:fld>
            <a:endParaRPr lang="en-US" altLang="ja-JP" sz="1799">
              <a:solidFill>
                <a:prstClr val="black"/>
              </a:solidFill>
              <a:latin typeface="メイリオ"/>
              <a:ea typeface="メイリオ"/>
            </a:endParaRPr>
          </a:p>
        </p:txBody>
      </p:sp>
    </p:spTree>
    <p:extLst>
      <p:ext uri="{BB962C8B-B14F-4D97-AF65-F5344CB8AC3E}">
        <p14:creationId xmlns:p14="http://schemas.microsoft.com/office/powerpoint/2010/main" val="289710967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9431" y="0"/>
            <a:ext cx="9593394" cy="857232"/>
          </a:xfrm>
        </p:spPr>
        <p:txBody>
          <a:bodyPr>
            <a:normAutofit/>
          </a:bodyPr>
          <a:lstStyle>
            <a:lvl1pPr algn="l">
              <a:defRPr sz="3599" b="1">
                <a:latin typeface="メイリオ" pitchFamily="50" charset="-128"/>
                <a:ea typeface="メイリオ" pitchFamily="50" charset="-128"/>
                <a:cs typeface="メイリオ" pitchFamily="50" charset="-128"/>
              </a:defRPr>
            </a:lvl1pPr>
          </a:lstStyle>
          <a:p>
            <a:r>
              <a:rPr lang="ja-JP" altLang="en-US" dirty="0"/>
              <a:t>マスタ タイトルの書式設定</a:t>
            </a:r>
          </a:p>
        </p:txBody>
      </p:sp>
      <p:sp>
        <p:nvSpPr>
          <p:cNvPr id="3" name="フッター プレースホルダ 4"/>
          <p:cNvSpPr>
            <a:spLocks noGrp="1"/>
          </p:cNvSpPr>
          <p:nvPr>
            <p:ph type="ftr" sz="quarter" idx="10"/>
          </p:nvPr>
        </p:nvSpPr>
        <p:spPr>
          <a:xfrm>
            <a:off x="7" y="6572250"/>
            <a:ext cx="5582374" cy="285750"/>
          </a:xfrm>
        </p:spPr>
        <p:txBody>
          <a:bodyPr/>
          <a:lstStyle>
            <a:lvl1pPr marL="0" marR="0" indent="0" algn="l" defTabSz="914126" rtl="0" eaLnBrk="1" fontAlgn="auto" latinLnBrk="0" hangingPunct="1">
              <a:lnSpc>
                <a:spcPct val="100000"/>
              </a:lnSpc>
              <a:spcBef>
                <a:spcPts val="0"/>
              </a:spcBef>
              <a:spcAft>
                <a:spcPts val="0"/>
              </a:spcAft>
              <a:buClrTx/>
              <a:buSzTx/>
              <a:buFontTx/>
              <a:buNone/>
              <a:tabLst/>
              <a:defRPr sz="1200"/>
            </a:lvl1pPr>
          </a:lstStyle>
          <a:p>
            <a:pPr>
              <a:defRPr/>
            </a:pPr>
            <a:r>
              <a:rPr lang="ja-JP" altLang="en-US"/>
              <a:t>環境省</a:t>
            </a:r>
            <a:endParaRPr lang="ja-JP" altLang="en-US" dirty="0"/>
          </a:p>
        </p:txBody>
      </p:sp>
      <p:sp>
        <p:nvSpPr>
          <p:cNvPr id="4" name="スライド番号プレースホルダ 5"/>
          <p:cNvSpPr>
            <a:spLocks noGrp="1"/>
          </p:cNvSpPr>
          <p:nvPr>
            <p:ph type="sldNum" sz="quarter" idx="11"/>
          </p:nvPr>
        </p:nvSpPr>
        <p:spPr>
          <a:xfrm>
            <a:off x="7097025" y="6356552"/>
            <a:ext cx="2310659" cy="365125"/>
          </a:xfrm>
          <a:prstGeom prst="rect">
            <a:avLst/>
          </a:prstGeom>
        </p:spPr>
        <p:txBody>
          <a:bodyPr/>
          <a:lstStyle>
            <a:lvl1pPr fontAlgn="base">
              <a:spcBef>
                <a:spcPct val="0"/>
              </a:spcBef>
              <a:spcAft>
                <a:spcPct val="0"/>
              </a:spcAft>
              <a:defRPr sz="1200">
                <a:latin typeface="MS Reference Sans Serif" panose="020B0604030504040204" pitchFamily="34" charset="0"/>
                <a:cs typeface="Segoe UI" panose="020B0502040204020203" pitchFamily="34" charset="0"/>
              </a:defRPr>
            </a:lvl1pPr>
          </a:lstStyle>
          <a:p>
            <a:pPr>
              <a:defRPr/>
            </a:pPr>
            <a:fld id="{0A7252ED-4569-4997-A2D5-873084C89A6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2182790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5"/>
            <a:ext cx="9645732" cy="1007641"/>
          </a:xfrm>
          <a:prstGeom prst="roundRect">
            <a:avLst/>
          </a:prstGeom>
          <a:solidFill>
            <a:srgbClr val="CCECFF"/>
          </a:solidFill>
          <a:ln w="28575">
            <a:solidFill>
              <a:srgbClr val="00B0F0"/>
            </a:solidFill>
          </a:ln>
        </p:spPr>
        <p:txBody>
          <a:bodyPr/>
          <a:lstStyle>
            <a:lvl1pPr marL="342797" indent="-342797">
              <a:buFont typeface="Wingdings" panose="05000000000000000000" pitchFamily="2" charset="2"/>
              <a:buChar char="n"/>
              <a:defRPr sz="1999">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21"/>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99033984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12" y="2130426"/>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 tIns="45705" rIns="91411" bIns="45705"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799"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10447793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80" y="4005263"/>
            <a:ext cx="5040284"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Tree>
    <p:extLst>
      <p:ext uri="{BB962C8B-B14F-4D97-AF65-F5344CB8AC3E}">
        <p14:creationId xmlns:p14="http://schemas.microsoft.com/office/powerpoint/2010/main" val="264613016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5"/>
            <a:ext cx="9645732" cy="1007641"/>
          </a:xfrm>
          <a:prstGeom prst="roundRect">
            <a:avLst/>
          </a:prstGeom>
          <a:solidFill>
            <a:srgbClr val="CCECFF"/>
          </a:solidFill>
          <a:ln w="28575">
            <a:solidFill>
              <a:srgbClr val="00B0F0"/>
            </a:solidFill>
          </a:ln>
        </p:spPr>
        <p:txBody>
          <a:bodyPr/>
          <a:lstStyle>
            <a:lvl1pPr marL="342797" indent="-342797">
              <a:buFont typeface="Wingdings" panose="05000000000000000000" pitchFamily="2" charset="2"/>
              <a:buChar char="n"/>
              <a:defRPr sz="1999">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21"/>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025452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8F61B1E5-E04B-42E5-96A8-8D7B57051EE0}"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364682071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60" y="116633"/>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21"/>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18564640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0" y="0"/>
            <a:ext cx="9902825" cy="764704"/>
          </a:xfrm>
          <a:solidFill>
            <a:schemeClr val="accent1">
              <a:lumMod val="75000"/>
            </a:schemeClr>
          </a:solidFill>
        </p:spPr>
        <p:txBody>
          <a:bodyPr lIns="144000" rIns="144000"/>
          <a:lstStyle>
            <a:lvl1pPr algn="l">
              <a:defRPr sz="2799" b="1">
                <a:solidFill>
                  <a:schemeClr val="bg1"/>
                </a:solidFill>
              </a:defRPr>
            </a:lvl1pPr>
          </a:lstStyle>
          <a:p>
            <a:r>
              <a:rPr lang="ja-JP" altLang="en-US" dirty="0"/>
              <a:t>メインタイトル</a:t>
            </a:r>
          </a:p>
        </p:txBody>
      </p:sp>
      <p:sp>
        <p:nvSpPr>
          <p:cNvPr id="3" name="日付プレースホルダー 3"/>
          <p:cNvSpPr>
            <a:spLocks noGrp="1"/>
          </p:cNvSpPr>
          <p:nvPr>
            <p:ph type="dt" sz="half" idx="10"/>
          </p:nvPr>
        </p:nvSpPr>
        <p:spPr>
          <a:xfrm>
            <a:off x="495209" y="6356494"/>
            <a:ext cx="2310659" cy="365125"/>
          </a:xfrm>
          <a:prstGeom prst="rect">
            <a:avLst/>
          </a:prstGeom>
        </p:spPr>
        <p:txBody>
          <a:bodyPr/>
          <a:lstStyle>
            <a:lvl1pPr>
              <a:defRPr/>
            </a:lvl1pPr>
          </a:lstStyle>
          <a:p>
            <a:pPr>
              <a:defRPr/>
            </a:pPr>
            <a:fld id="{BA75CC60-36EB-4A64-9B35-64CD0EBC0930}" type="datetime1">
              <a:rPr lang="ja-JP" altLang="en-US" smtClean="0">
                <a:solidFill>
                  <a:prstClr val="black">
                    <a:tint val="75000"/>
                  </a:prstClr>
                </a:solidFill>
              </a:rPr>
              <a:pPr>
                <a:defRPr/>
              </a:pPr>
              <a:t>2018/5/15</a:t>
            </a:fld>
            <a:endParaRPr lang="ja-JP" altLang="en-US">
              <a:solidFill>
                <a:prstClr val="black">
                  <a:tint val="75000"/>
                </a:prstClr>
              </a:solidFill>
            </a:endParaRPr>
          </a:p>
        </p:txBody>
      </p:sp>
      <p:sp>
        <p:nvSpPr>
          <p:cNvPr id="4" name="フッター プレースホルダー 4"/>
          <p:cNvSpPr>
            <a:spLocks noGrp="1"/>
          </p:cNvSpPr>
          <p:nvPr>
            <p:ph type="ftr" sz="quarter" idx="11"/>
          </p:nvPr>
        </p:nvSpPr>
        <p:spPr>
          <a:xfrm>
            <a:off x="3383465" y="6356494"/>
            <a:ext cx="3135895" cy="365125"/>
          </a:xfrm>
          <a:prstGeom prst="rect">
            <a:avLst/>
          </a:prstGeom>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ー 5"/>
          <p:cNvSpPr>
            <a:spLocks noGrp="1"/>
          </p:cNvSpPr>
          <p:nvPr>
            <p:ph type="sldNum" sz="quarter" idx="12"/>
          </p:nvPr>
        </p:nvSpPr>
        <p:spPr>
          <a:xfrm>
            <a:off x="7531825" y="6432269"/>
            <a:ext cx="2310659" cy="365125"/>
          </a:xfrm>
          <a:prstGeom prst="rect">
            <a:avLst/>
          </a:prstGeom>
        </p:spPr>
        <p:txBody>
          <a:bodyPr/>
          <a:lstStyle>
            <a:lvl1pPr>
              <a:defRPr sz="1600">
                <a:solidFill>
                  <a:schemeClr val="tx1">
                    <a:lumMod val="85000"/>
                    <a:lumOff val="15000"/>
                  </a:schemeClr>
                </a:solidFill>
              </a:defRPr>
            </a:lvl1pPr>
          </a:lstStyle>
          <a:p>
            <a:pPr>
              <a:defRPr/>
            </a:pPr>
            <a:fld id="{F2A3B4B2-E626-400B-908E-0974CFD38410}" type="slidenum">
              <a:rPr lang="ja-JP" altLang="en-US" smtClean="0">
                <a:solidFill>
                  <a:prstClr val="black">
                    <a:lumMod val="85000"/>
                    <a:lumOff val="15000"/>
                  </a:prstClr>
                </a:solidFill>
              </a:rPr>
              <a:pPr>
                <a:defRPr/>
              </a:pPr>
              <a:t>‹#›</a:t>
            </a:fld>
            <a:endParaRPr lang="ja-JP" altLang="en-US">
              <a:solidFill>
                <a:prstClr val="black">
                  <a:lumMod val="85000"/>
                  <a:lumOff val="15000"/>
                </a:prstClr>
              </a:solidFill>
            </a:endParaRPr>
          </a:p>
        </p:txBody>
      </p:sp>
    </p:spTree>
    <p:extLst>
      <p:ext uri="{BB962C8B-B14F-4D97-AF65-F5344CB8AC3E}">
        <p14:creationId xmlns:p14="http://schemas.microsoft.com/office/powerpoint/2010/main" val="130095836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a:xfrm>
            <a:off x="495209" y="6356494"/>
            <a:ext cx="2310659" cy="365125"/>
          </a:xfrm>
          <a:prstGeom prst="rect">
            <a:avLst/>
          </a:prstGeom>
        </p:spPr>
        <p:txBody>
          <a:bodyPr/>
          <a:lstStyle>
            <a:lvl1pPr>
              <a:defRPr/>
            </a:lvl1pPr>
          </a:lstStyle>
          <a:p>
            <a:pPr>
              <a:defRPr/>
            </a:pPr>
            <a:fld id="{559A821C-354C-485B-A3C4-7C159A7F152A}" type="datetime1">
              <a:rPr lang="ja-JP" altLang="en-US" smtClean="0">
                <a:solidFill>
                  <a:prstClr val="black">
                    <a:tint val="75000"/>
                  </a:prstClr>
                </a:solidFill>
              </a:rPr>
              <a:pPr>
                <a:defRPr/>
              </a:pPr>
              <a:t>2018/5/15</a:t>
            </a:fld>
            <a:endParaRPr lang="ja-JP" altLang="en-US">
              <a:solidFill>
                <a:prstClr val="black">
                  <a:tint val="75000"/>
                </a:prstClr>
              </a:solidFill>
            </a:endParaRPr>
          </a:p>
        </p:txBody>
      </p:sp>
      <p:sp>
        <p:nvSpPr>
          <p:cNvPr id="3" name="フッター プレースホルダー 4"/>
          <p:cNvSpPr>
            <a:spLocks noGrp="1"/>
          </p:cNvSpPr>
          <p:nvPr>
            <p:ph type="ftr" sz="quarter" idx="11"/>
          </p:nvPr>
        </p:nvSpPr>
        <p:spPr>
          <a:xfrm>
            <a:off x="3383465" y="6356494"/>
            <a:ext cx="3135895" cy="365125"/>
          </a:xfrm>
          <a:prstGeom prst="rect">
            <a:avLst/>
          </a:prstGeom>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ー 5"/>
          <p:cNvSpPr>
            <a:spLocks noGrp="1"/>
          </p:cNvSpPr>
          <p:nvPr>
            <p:ph type="sldNum" sz="quarter" idx="12"/>
          </p:nvPr>
        </p:nvSpPr>
        <p:spPr>
          <a:xfrm>
            <a:off x="7097025" y="6356494"/>
            <a:ext cx="2310659" cy="365125"/>
          </a:xfrm>
          <a:prstGeom prst="rect">
            <a:avLst/>
          </a:prstGeom>
        </p:spPr>
        <p:txBody>
          <a:bodyPr/>
          <a:lstStyle>
            <a:lvl1pPr>
              <a:defRPr>
                <a:solidFill>
                  <a:schemeClr val="bg2">
                    <a:lumMod val="25000"/>
                  </a:schemeClr>
                </a:solidFill>
              </a:defRPr>
            </a:lvl1pPr>
          </a:lstStyle>
          <a:p>
            <a:pPr>
              <a:defRPr/>
            </a:pPr>
            <a:fld id="{403C0D2E-208F-4A01-9EA1-9F9C4CE4B0C0}" type="slidenum">
              <a:rPr lang="ja-JP" altLang="en-US" smtClean="0">
                <a:solidFill>
                  <a:srgbClr val="DEDEDE">
                    <a:lumMod val="25000"/>
                  </a:srgbClr>
                </a:solidFill>
              </a:rPr>
              <a:pPr>
                <a:defRPr/>
              </a:pPr>
              <a:t>‹#›</a:t>
            </a:fld>
            <a:endParaRPr lang="ja-JP" altLang="en-US">
              <a:solidFill>
                <a:srgbClr val="DEDEDE">
                  <a:lumMod val="25000"/>
                </a:srgbClr>
              </a:solidFill>
            </a:endParaRPr>
          </a:p>
        </p:txBody>
      </p:sp>
    </p:spTree>
    <p:extLst>
      <p:ext uri="{BB962C8B-B14F-4D97-AF65-F5344CB8AC3E}">
        <p14:creationId xmlns:p14="http://schemas.microsoft.com/office/powerpoint/2010/main" val="18902813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E9125E2B-177F-574E-8E46-11AA47EA2F38}" type="datetime1">
              <a:rPr kumimoji="1" lang="ja-JP" altLang="en-US" smtClean="0"/>
              <a:t>2018/5/15</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5543D51-1B5B-470A-B79F-2D6F8C915261}" type="slidenum">
              <a:rPr kumimoji="1" lang="ja-JP" altLang="en-US" smtClean="0"/>
              <a:pPr/>
              <a:t>‹#›</a:t>
            </a:fld>
            <a:endParaRPr kumimoji="1" lang="ja-JP" altLang="en-US"/>
          </a:p>
        </p:txBody>
      </p:sp>
    </p:spTree>
    <p:extLst>
      <p:ext uri="{BB962C8B-B14F-4D97-AF65-F5344CB8AC3E}">
        <p14:creationId xmlns:p14="http://schemas.microsoft.com/office/powerpoint/2010/main" val="109344002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40E0152B-781D-C142-AA02-9322B37275A4}" type="datetime1">
              <a:rPr kumimoji="1" lang="ja-JP" altLang="en-US" smtClean="0"/>
              <a:t>2018/5/15</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5543D51-1B5B-470A-B79F-2D6F8C915261}" type="slidenum">
              <a:rPr kumimoji="1" lang="ja-JP" altLang="en-US" smtClean="0"/>
              <a:pPr/>
              <a:t>‹#›</a:t>
            </a:fld>
            <a:endParaRPr kumimoji="1" lang="ja-JP" altLang="en-US"/>
          </a:p>
        </p:txBody>
      </p:sp>
    </p:spTree>
    <p:extLst>
      <p:ext uri="{BB962C8B-B14F-4D97-AF65-F5344CB8AC3E}">
        <p14:creationId xmlns:p14="http://schemas.microsoft.com/office/powerpoint/2010/main" val="69455640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cxnSp>
        <p:nvCxnSpPr>
          <p:cNvPr id="4" name="直線コネクタ 3"/>
          <p:cNvCxnSpPr/>
          <p:nvPr userDrawn="1"/>
        </p:nvCxnSpPr>
        <p:spPr>
          <a:xfrm>
            <a:off x="411031" y="3444875"/>
            <a:ext cx="9082350" cy="0"/>
          </a:xfrm>
          <a:prstGeom prst="line">
            <a:avLst/>
          </a:prstGeom>
          <a:ln w="38100" cap="flat" cmpd="sng" algn="ctr">
            <a:solidFill>
              <a:srgbClr val="ACACA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ctrTitle"/>
          </p:nvPr>
        </p:nvSpPr>
        <p:spPr>
          <a:xfrm>
            <a:off x="410268" y="2781300"/>
            <a:ext cx="9083488" cy="647700"/>
          </a:xfrm>
          <a:noFill/>
          <a:effectLst/>
        </p:spPr>
        <p:txBody>
          <a:bodyPr>
            <a:normAutofit/>
          </a:bodyPr>
          <a:lstStyle>
            <a:lvl1pPr>
              <a:defRPr sz="3199"/>
            </a:lvl1pPr>
          </a:lstStyle>
          <a:p>
            <a:r>
              <a:rPr lang="ja-JP" altLang="en-US" dirty="0"/>
              <a:t>マスター タイトルの書式設定</a:t>
            </a:r>
          </a:p>
        </p:txBody>
      </p:sp>
      <p:sp>
        <p:nvSpPr>
          <p:cNvPr id="3" name="サブタイトル 2"/>
          <p:cNvSpPr>
            <a:spLocks noGrp="1"/>
          </p:cNvSpPr>
          <p:nvPr>
            <p:ph type="subTitle" idx="1"/>
          </p:nvPr>
        </p:nvSpPr>
        <p:spPr>
          <a:xfrm>
            <a:off x="410268" y="3571201"/>
            <a:ext cx="9083488" cy="307777"/>
          </a:xfrm>
        </p:spPr>
        <p:txBody>
          <a:bodyPr/>
          <a:lstStyle>
            <a:lvl1pPr marL="0" indent="0" algn="l">
              <a:buNone/>
              <a:defRPr sz="1999" b="0">
                <a:solidFill>
                  <a:schemeClr val="tx1"/>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ja-JP" altLang="en-US"/>
              <a:t>マスター サブタイトルの書式設定</a:t>
            </a:r>
            <a:endParaRPr lang="ja-JP" altLang="en-US" dirty="0"/>
          </a:p>
        </p:txBody>
      </p:sp>
    </p:spTree>
    <p:extLst>
      <p:ext uri="{BB962C8B-B14F-4D97-AF65-F5344CB8AC3E}">
        <p14:creationId xmlns:p14="http://schemas.microsoft.com/office/powerpoint/2010/main" val="333805113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タイトルとテキスト">
    <p:spTree>
      <p:nvGrpSpPr>
        <p:cNvPr id="1" name=""/>
        <p:cNvGrpSpPr/>
        <p:nvPr/>
      </p:nvGrpSpPr>
      <p:grpSpPr>
        <a:xfrm>
          <a:off x="0" y="0"/>
          <a:ext cx="0" cy="0"/>
          <a:chOff x="0" y="0"/>
          <a:chExt cx="0" cy="0"/>
        </a:xfrm>
      </p:grpSpPr>
      <p:sp>
        <p:nvSpPr>
          <p:cNvPr id="4" name="title_line"/>
          <p:cNvSpPr>
            <a:spLocks noChangeShapeType="1"/>
          </p:cNvSpPr>
          <p:nvPr/>
        </p:nvSpPr>
        <p:spPr bwMode="gray">
          <a:xfrm>
            <a:off x="411031" y="819150"/>
            <a:ext cx="908235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6" name="Page_num"/>
          <p:cNvSpPr txBox="1"/>
          <p:nvPr/>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6FF7EA6F-52CE-45EA-A084-057693BCDBDD}"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
        <p:nvSpPr>
          <p:cNvPr id="2" name="タイトル 1"/>
          <p:cNvSpPr>
            <a:spLocks noGrp="1"/>
          </p:cNvSpPr>
          <p:nvPr>
            <p:ph type="title"/>
          </p:nvPr>
        </p:nvSpPr>
        <p:spPr>
          <a:xfrm>
            <a:off x="410268" y="333376"/>
            <a:ext cx="9083488" cy="485775"/>
          </a:xfrm>
        </p:spPr>
        <p:txBody>
          <a:bodyPr>
            <a:normAutofit/>
          </a:bodyPr>
          <a:lstStyle>
            <a:lvl1pPr>
              <a:defRPr sz="2399" b="1"/>
            </a:lvl1pPr>
          </a:lstStyle>
          <a:p>
            <a:r>
              <a:rPr lang="ja-JP" altLang="en-US" dirty="0"/>
              <a:t>マスター タイトルの書式設定</a:t>
            </a:r>
          </a:p>
        </p:txBody>
      </p:sp>
      <p:sp>
        <p:nvSpPr>
          <p:cNvPr id="5" name="テキスト プレースホルダー 4"/>
          <p:cNvSpPr>
            <a:spLocks noGrp="1"/>
          </p:cNvSpPr>
          <p:nvPr>
            <p:ph type="body" sz="quarter" idx="10"/>
          </p:nvPr>
        </p:nvSpPr>
        <p:spPr>
          <a:xfrm>
            <a:off x="410268" y="982800"/>
            <a:ext cx="9083488" cy="1515800"/>
          </a:xfrm>
        </p:spPr>
        <p:txBody>
          <a:bodyPr/>
          <a:lstStyle>
            <a:lvl3pPr>
              <a:spcBef>
                <a:spcPts val="432"/>
              </a:spcBef>
              <a:defRPr/>
            </a:lvl3pPr>
            <a:lvl4pPr>
              <a:spcBef>
                <a:spcPts val="336"/>
              </a:spcBef>
              <a:defRPr/>
            </a:lvl4pPr>
            <a:lvl5pPr>
              <a:spcBef>
                <a:spcPts val="336"/>
              </a:spcBef>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369760115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4" name="nakah_line"/>
          <p:cNvSpPr>
            <a:spLocks noChangeShapeType="1"/>
          </p:cNvSpPr>
          <p:nvPr userDrawn="1"/>
        </p:nvSpPr>
        <p:spPr bwMode="gray">
          <a:xfrm>
            <a:off x="411031" y="3429000"/>
            <a:ext cx="908235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5" name="nakah_lineup"/>
          <p:cNvSpPr>
            <a:spLocks noChangeShapeType="1"/>
          </p:cNvSpPr>
          <p:nvPr/>
        </p:nvSpPr>
        <p:spPr bwMode="gray">
          <a:xfrm>
            <a:off x="411031" y="2781300"/>
            <a:ext cx="9082350" cy="0"/>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6" name="Page_num"/>
          <p:cNvSpPr txBox="1"/>
          <p:nvPr/>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9BB70614-FC81-4E26-81B9-5AA07C81837F}"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
        <p:nvSpPr>
          <p:cNvPr id="2" name="タイトル 1"/>
          <p:cNvSpPr>
            <a:spLocks noGrp="1"/>
          </p:cNvSpPr>
          <p:nvPr>
            <p:ph type="title"/>
          </p:nvPr>
        </p:nvSpPr>
        <p:spPr>
          <a:xfrm>
            <a:off x="410268" y="2782800"/>
            <a:ext cx="9083488" cy="648000"/>
          </a:xfrm>
        </p:spPr>
        <p:txBody>
          <a:bodyPr>
            <a:normAutofit/>
          </a:bodyPr>
          <a:lstStyle>
            <a:lvl1pPr algn="ctr">
              <a:defRPr sz="2399" b="1" cap="all" baseline="0"/>
            </a:lvl1pPr>
          </a:lstStyle>
          <a:p>
            <a:r>
              <a:rPr lang="ja-JP" altLang="en-US" dirty="0"/>
              <a:t>マスター タイトルの書式設定</a:t>
            </a:r>
          </a:p>
        </p:txBody>
      </p:sp>
      <p:sp>
        <p:nvSpPr>
          <p:cNvPr id="3" name="テキスト プレースホルダー 2"/>
          <p:cNvSpPr>
            <a:spLocks noGrp="1"/>
          </p:cNvSpPr>
          <p:nvPr>
            <p:ph type="body" idx="1"/>
          </p:nvPr>
        </p:nvSpPr>
        <p:spPr>
          <a:xfrm>
            <a:off x="1497120" y="4078800"/>
            <a:ext cx="6909785" cy="215444"/>
          </a:xfrm>
        </p:spPr>
        <p:txBody>
          <a:bodyPr/>
          <a:lstStyle>
            <a:lvl1pPr marL="0" indent="0">
              <a:buNone/>
              <a:defRPr sz="1400">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dirty="0"/>
              <a:t>マスター テキストの書式設定</a:t>
            </a:r>
          </a:p>
        </p:txBody>
      </p:sp>
    </p:spTree>
    <p:extLst>
      <p:ext uri="{BB962C8B-B14F-4D97-AF65-F5344CB8AC3E}">
        <p14:creationId xmlns:p14="http://schemas.microsoft.com/office/powerpoint/2010/main" val="326410774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 name="title_line"/>
          <p:cNvSpPr>
            <a:spLocks noChangeShapeType="1"/>
          </p:cNvSpPr>
          <p:nvPr/>
        </p:nvSpPr>
        <p:spPr bwMode="gray">
          <a:xfrm>
            <a:off x="411031" y="819150"/>
            <a:ext cx="908235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4" name="Page_num"/>
          <p:cNvSpPr txBox="1"/>
          <p:nvPr/>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C8907395-0EE6-4969-A394-F35C4659B26E}"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
        <p:nvSpPr>
          <p:cNvPr id="2" name="タイトル 1"/>
          <p:cNvSpPr>
            <a:spLocks noGrp="1"/>
          </p:cNvSpPr>
          <p:nvPr>
            <p:ph type="title"/>
          </p:nvPr>
        </p:nvSpPr>
        <p:spPr>
          <a:xfrm>
            <a:off x="410268" y="333376"/>
            <a:ext cx="9083488" cy="485775"/>
          </a:xfrm>
        </p:spPr>
        <p:txBody>
          <a:bodyPr>
            <a:normAutofit/>
          </a:bodyPr>
          <a:lstStyle>
            <a:lvl1pPr>
              <a:defRPr sz="2399" b="1"/>
            </a:lvl1pPr>
          </a:lstStyle>
          <a:p>
            <a:r>
              <a:rPr lang="ja-JP" altLang="en-US" dirty="0"/>
              <a:t>マスター タイトルの書式設定</a:t>
            </a:r>
          </a:p>
        </p:txBody>
      </p:sp>
    </p:spTree>
    <p:extLst>
      <p:ext uri="{BB962C8B-B14F-4D97-AF65-F5344CB8AC3E}">
        <p14:creationId xmlns:p14="http://schemas.microsoft.com/office/powerpoint/2010/main" val="326763211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Page_num"/>
          <p:cNvSpPr txBox="1"/>
          <p:nvPr userDrawn="1"/>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381782BF-E35A-425C-A0E8-F1B6FE1A7E08}"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Tree>
    <p:extLst>
      <p:ext uri="{BB962C8B-B14F-4D97-AF65-F5344CB8AC3E}">
        <p14:creationId xmlns:p14="http://schemas.microsoft.com/office/powerpoint/2010/main" val="2390605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392" y="4407261"/>
            <a:ext cx="8417401" cy="1362075"/>
          </a:xfrm>
        </p:spPr>
        <p:txBody>
          <a:bodyPr anchor="t"/>
          <a:lstStyle>
            <a:lvl1pPr algn="l">
              <a:defRPr sz="3999"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392" y="2906722"/>
            <a:ext cx="8417401" cy="1500187"/>
          </a:xfrm>
        </p:spPr>
        <p:txBody>
          <a:bodyPr anchor="b"/>
          <a:lstStyle>
            <a:lvl1pPr marL="0" indent="0">
              <a:buNone/>
              <a:defRPr sz="1999">
                <a:solidFill>
                  <a:schemeClr val="tx1">
                    <a:tint val="7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1E7B02E1-D790-41ED-B80C-F960A5273400}"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288768216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7853" y="1122363"/>
            <a:ext cx="7427119" cy="2387600"/>
          </a:xfrm>
        </p:spPr>
        <p:txBody>
          <a:bodyPr anchor="b"/>
          <a:lstStyle>
            <a:lvl1pPr algn="ctr">
              <a:defRPr sz="4873"/>
            </a:lvl1pPr>
          </a:lstStyle>
          <a:p>
            <a:r>
              <a:rPr kumimoji="1" lang="ja-JP" altLang="en-US"/>
              <a:t>マスター タイトルの書式設定</a:t>
            </a:r>
            <a:endParaRPr kumimoji="1" lang="ja-JP" altLang="en-US"/>
          </a:p>
        </p:txBody>
      </p:sp>
      <p:sp>
        <p:nvSpPr>
          <p:cNvPr id="3" name="サブタイトル 2"/>
          <p:cNvSpPr>
            <a:spLocks noGrp="1"/>
          </p:cNvSpPr>
          <p:nvPr>
            <p:ph type="subTitle" idx="1"/>
          </p:nvPr>
        </p:nvSpPr>
        <p:spPr>
          <a:xfrm>
            <a:off x="1237853" y="3602038"/>
            <a:ext cx="7427119" cy="1655762"/>
          </a:xfrm>
        </p:spPr>
        <p:txBody>
          <a:bodyPr/>
          <a:lstStyle>
            <a:lvl1pPr marL="0" indent="0" algn="ctr">
              <a:buNone/>
              <a:defRPr sz="1949"/>
            </a:lvl1pPr>
            <a:lvl2pPr marL="371338" indent="0" algn="ctr">
              <a:buNone/>
              <a:defRPr sz="1624"/>
            </a:lvl2pPr>
            <a:lvl3pPr marL="742676" indent="0" algn="ctr">
              <a:buNone/>
              <a:defRPr sz="1462"/>
            </a:lvl3pPr>
            <a:lvl4pPr marL="1114014" indent="0" algn="ctr">
              <a:buNone/>
              <a:defRPr sz="1300"/>
            </a:lvl4pPr>
            <a:lvl5pPr marL="1485351" indent="0" algn="ctr">
              <a:buNone/>
              <a:defRPr sz="1300"/>
            </a:lvl5pPr>
            <a:lvl6pPr marL="1856689" indent="0" algn="ctr">
              <a:buNone/>
              <a:defRPr sz="1300"/>
            </a:lvl6pPr>
            <a:lvl7pPr marL="2228027" indent="0" algn="ctr">
              <a:buNone/>
              <a:defRPr sz="1300"/>
            </a:lvl7pPr>
            <a:lvl8pPr marL="2599365" indent="0" algn="ctr">
              <a:buNone/>
              <a:defRPr sz="1300"/>
            </a:lvl8pPr>
            <a:lvl9pPr marL="2970703" indent="0" algn="ctr">
              <a:buNone/>
              <a:defRPr sz="1300"/>
            </a:lvl9pPr>
          </a:lstStyle>
          <a:p>
            <a:r>
              <a:rPr kumimoji="1" lang="ja-JP" altLang="en-US"/>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2701F5C6-0376-469C-9118-87033E31F253}"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AE35086E-B9CF-44F9-8B72-E4A3B439ECA4}" type="slidenum">
              <a:rPr lang="ja-JP" altLang="en-US" smtClean="0"/>
              <a:pPr>
                <a:defRPr/>
              </a:pPr>
              <a:t>‹#›</a:t>
            </a:fld>
            <a:endParaRPr lang="ja-JP" altLang="en-US"/>
          </a:p>
        </p:txBody>
      </p:sp>
    </p:spTree>
    <p:extLst>
      <p:ext uri="{BB962C8B-B14F-4D97-AF65-F5344CB8AC3E}">
        <p14:creationId xmlns:p14="http://schemas.microsoft.com/office/powerpoint/2010/main" val="355024037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pPr>
              <a:defRPr/>
            </a:pPr>
            <a:fld id="{EF599F80-A8B8-406C-8545-A80E8DE7B5F9}"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280D8599-7C9D-4369-B8E4-1C76691DB2B8}" type="slidenum">
              <a:rPr lang="ja-JP" altLang="en-US" smtClean="0"/>
              <a:pPr>
                <a:defRPr/>
              </a:pPr>
              <a:t>‹#›</a:t>
            </a:fld>
            <a:endParaRPr lang="ja-JP" altLang="en-US"/>
          </a:p>
        </p:txBody>
      </p:sp>
    </p:spTree>
    <p:extLst>
      <p:ext uri="{BB962C8B-B14F-4D97-AF65-F5344CB8AC3E}">
        <p14:creationId xmlns:p14="http://schemas.microsoft.com/office/powerpoint/2010/main" val="192071309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661" y="1709739"/>
            <a:ext cx="8541187" cy="2852737"/>
          </a:xfrm>
        </p:spPr>
        <p:txBody>
          <a:bodyPr anchor="b"/>
          <a:lstStyle>
            <a:lvl1pPr>
              <a:defRPr sz="4873"/>
            </a:lvl1p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75661" y="4589464"/>
            <a:ext cx="8541187" cy="1500187"/>
          </a:xfrm>
        </p:spPr>
        <p:txBody>
          <a:bodyPr/>
          <a:lstStyle>
            <a:lvl1pPr marL="0" indent="0">
              <a:buNone/>
              <a:defRPr sz="1949">
                <a:solidFill>
                  <a:schemeClr val="tx1">
                    <a:tint val="75000"/>
                  </a:schemeClr>
                </a:solidFill>
              </a:defRPr>
            </a:lvl1pPr>
            <a:lvl2pPr marL="371338" indent="0">
              <a:buNone/>
              <a:defRPr sz="1624">
                <a:solidFill>
                  <a:schemeClr val="tx1">
                    <a:tint val="75000"/>
                  </a:schemeClr>
                </a:solidFill>
              </a:defRPr>
            </a:lvl2pPr>
            <a:lvl3pPr marL="742676" indent="0">
              <a:buNone/>
              <a:defRPr sz="1462">
                <a:solidFill>
                  <a:schemeClr val="tx1">
                    <a:tint val="75000"/>
                  </a:schemeClr>
                </a:solidFill>
              </a:defRPr>
            </a:lvl3pPr>
            <a:lvl4pPr marL="1114014" indent="0">
              <a:buNone/>
              <a:defRPr sz="1300">
                <a:solidFill>
                  <a:schemeClr val="tx1">
                    <a:tint val="75000"/>
                  </a:schemeClr>
                </a:solidFill>
              </a:defRPr>
            </a:lvl4pPr>
            <a:lvl5pPr marL="1485351" indent="0">
              <a:buNone/>
              <a:defRPr sz="1300">
                <a:solidFill>
                  <a:schemeClr val="tx1">
                    <a:tint val="75000"/>
                  </a:schemeClr>
                </a:solidFill>
              </a:defRPr>
            </a:lvl5pPr>
            <a:lvl6pPr marL="1856689" indent="0">
              <a:buNone/>
              <a:defRPr sz="1300">
                <a:solidFill>
                  <a:schemeClr val="tx1">
                    <a:tint val="75000"/>
                  </a:schemeClr>
                </a:solidFill>
              </a:defRPr>
            </a:lvl6pPr>
            <a:lvl7pPr marL="2228027" indent="0">
              <a:buNone/>
              <a:defRPr sz="1300">
                <a:solidFill>
                  <a:schemeClr val="tx1">
                    <a:tint val="75000"/>
                  </a:schemeClr>
                </a:solidFill>
              </a:defRPr>
            </a:lvl7pPr>
            <a:lvl8pPr marL="2599365" indent="0">
              <a:buNone/>
              <a:defRPr sz="1300">
                <a:solidFill>
                  <a:schemeClr val="tx1">
                    <a:tint val="75000"/>
                  </a:schemeClr>
                </a:solidFill>
              </a:defRPr>
            </a:lvl8pPr>
            <a:lvl9pPr marL="2970703"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fld id="{66A74AA2-DCDB-463D-9FC1-D1F912CD4105}"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F8BECACF-80A4-43E2-ADA6-2819DB5839B1}" type="slidenum">
              <a:rPr lang="ja-JP" altLang="en-US" smtClean="0"/>
              <a:pPr>
                <a:defRPr/>
              </a:pPr>
              <a:t>‹#›</a:t>
            </a:fld>
            <a:endParaRPr lang="ja-JP" altLang="en-US"/>
          </a:p>
        </p:txBody>
      </p:sp>
    </p:spTree>
    <p:extLst>
      <p:ext uri="{BB962C8B-B14F-4D97-AF65-F5344CB8AC3E}">
        <p14:creationId xmlns:p14="http://schemas.microsoft.com/office/powerpoint/2010/main" val="174940211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コンテンツ プレースホルダー 2"/>
          <p:cNvSpPr>
            <a:spLocks noGrp="1"/>
          </p:cNvSpPr>
          <p:nvPr>
            <p:ph sz="half" idx="1"/>
          </p:nvPr>
        </p:nvSpPr>
        <p:spPr>
          <a:xfrm>
            <a:off x="680819" y="1825625"/>
            <a:ext cx="4208701"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コンテンツ プレースホルダー 3"/>
          <p:cNvSpPr>
            <a:spLocks noGrp="1"/>
          </p:cNvSpPr>
          <p:nvPr>
            <p:ph sz="half" idx="2"/>
          </p:nvPr>
        </p:nvSpPr>
        <p:spPr>
          <a:xfrm>
            <a:off x="5013305" y="1825625"/>
            <a:ext cx="4208701"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5" name="日付プレースホルダー 4"/>
          <p:cNvSpPr>
            <a:spLocks noGrp="1"/>
          </p:cNvSpPr>
          <p:nvPr>
            <p:ph type="dt" sz="half" idx="10"/>
          </p:nvPr>
        </p:nvSpPr>
        <p:spPr/>
        <p:txBody>
          <a:bodyPr/>
          <a:lstStyle/>
          <a:p>
            <a:pPr>
              <a:defRPr/>
            </a:pPr>
            <a:fld id="{B20C0EFB-8379-4BA9-A7E1-06ABD0B7EF84}"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2AA24C79-320E-43BA-A087-E6C2672B51D1}" type="slidenum">
              <a:rPr lang="ja-JP" altLang="en-US" smtClean="0"/>
              <a:pPr>
                <a:defRPr/>
              </a:pPr>
              <a:t>‹#›</a:t>
            </a:fld>
            <a:endParaRPr lang="ja-JP" altLang="en-US"/>
          </a:p>
        </p:txBody>
      </p:sp>
    </p:spTree>
    <p:extLst>
      <p:ext uri="{BB962C8B-B14F-4D97-AF65-F5344CB8AC3E}">
        <p14:creationId xmlns:p14="http://schemas.microsoft.com/office/powerpoint/2010/main" val="385245810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109" y="365126"/>
            <a:ext cx="8541187" cy="1325563"/>
          </a:xfrm>
        </p:spPr>
        <p:txBody>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82109" y="1681163"/>
            <a:ext cx="4189359" cy="823912"/>
          </a:xfrm>
        </p:spPr>
        <p:txBody>
          <a:bodyPr anchor="b"/>
          <a:lstStyle>
            <a:lvl1pPr marL="0" indent="0">
              <a:buNone/>
              <a:defRPr sz="1949" b="1"/>
            </a:lvl1pPr>
            <a:lvl2pPr marL="371338" indent="0">
              <a:buNone/>
              <a:defRPr sz="1624" b="1"/>
            </a:lvl2pPr>
            <a:lvl3pPr marL="742676" indent="0">
              <a:buNone/>
              <a:defRPr sz="1462" b="1"/>
            </a:lvl3pPr>
            <a:lvl4pPr marL="1114014" indent="0">
              <a:buNone/>
              <a:defRPr sz="1300" b="1"/>
            </a:lvl4pPr>
            <a:lvl5pPr marL="1485351" indent="0">
              <a:buNone/>
              <a:defRPr sz="1300" b="1"/>
            </a:lvl5pPr>
            <a:lvl6pPr marL="1856689" indent="0">
              <a:buNone/>
              <a:defRPr sz="1300" b="1"/>
            </a:lvl6pPr>
            <a:lvl7pPr marL="2228027" indent="0">
              <a:buNone/>
              <a:defRPr sz="1300" b="1"/>
            </a:lvl7pPr>
            <a:lvl8pPr marL="2599365" indent="0">
              <a:buNone/>
              <a:defRPr sz="1300" b="1"/>
            </a:lvl8pPr>
            <a:lvl9pPr marL="2970703"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109" y="2505075"/>
            <a:ext cx="4189359"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5" name="テキスト プレースホルダー 4"/>
          <p:cNvSpPr>
            <a:spLocks noGrp="1"/>
          </p:cNvSpPr>
          <p:nvPr>
            <p:ph type="body" sz="quarter" idx="3"/>
          </p:nvPr>
        </p:nvSpPr>
        <p:spPr>
          <a:xfrm>
            <a:off x="5013305" y="1681163"/>
            <a:ext cx="4209990" cy="823912"/>
          </a:xfrm>
        </p:spPr>
        <p:txBody>
          <a:bodyPr anchor="b"/>
          <a:lstStyle>
            <a:lvl1pPr marL="0" indent="0">
              <a:buNone/>
              <a:defRPr sz="1949" b="1"/>
            </a:lvl1pPr>
            <a:lvl2pPr marL="371338" indent="0">
              <a:buNone/>
              <a:defRPr sz="1624" b="1"/>
            </a:lvl2pPr>
            <a:lvl3pPr marL="742676" indent="0">
              <a:buNone/>
              <a:defRPr sz="1462" b="1"/>
            </a:lvl3pPr>
            <a:lvl4pPr marL="1114014" indent="0">
              <a:buNone/>
              <a:defRPr sz="1300" b="1"/>
            </a:lvl4pPr>
            <a:lvl5pPr marL="1485351" indent="0">
              <a:buNone/>
              <a:defRPr sz="1300" b="1"/>
            </a:lvl5pPr>
            <a:lvl6pPr marL="1856689" indent="0">
              <a:buNone/>
              <a:defRPr sz="1300" b="1"/>
            </a:lvl6pPr>
            <a:lvl7pPr marL="2228027" indent="0">
              <a:buNone/>
              <a:defRPr sz="1300" b="1"/>
            </a:lvl7pPr>
            <a:lvl8pPr marL="2599365" indent="0">
              <a:buNone/>
              <a:defRPr sz="1300" b="1"/>
            </a:lvl8pPr>
            <a:lvl9pPr marL="2970703"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3305" y="2505075"/>
            <a:ext cx="420999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7" name="日付プレースホルダー 6"/>
          <p:cNvSpPr>
            <a:spLocks noGrp="1"/>
          </p:cNvSpPr>
          <p:nvPr>
            <p:ph type="dt" sz="half" idx="10"/>
          </p:nvPr>
        </p:nvSpPr>
        <p:spPr/>
        <p:txBody>
          <a:bodyPr/>
          <a:lstStyle/>
          <a:p>
            <a:pPr>
              <a:defRPr/>
            </a:pPr>
            <a:fld id="{04A3C7DD-1FE7-48A8-B2A2-896423AEF854}" type="datetime1">
              <a:rPr lang="ja-JP" altLang="en-US" smtClean="0"/>
              <a:t>2018/5/15</a:t>
            </a:fld>
            <a:endParaRPr lang="ja-JP" altLang="en-US"/>
          </a:p>
        </p:txBody>
      </p:sp>
      <p:sp>
        <p:nvSpPr>
          <p:cNvPr id="8" name="フッター プレースホルダー 7"/>
          <p:cNvSpPr>
            <a:spLocks noGrp="1"/>
          </p:cNvSpPr>
          <p:nvPr>
            <p:ph type="ftr" sz="quarter" idx="11"/>
          </p:nvPr>
        </p:nvSpPr>
        <p:spPr/>
        <p:txBody>
          <a:bodyPr/>
          <a:lstStyle/>
          <a:p>
            <a:pPr>
              <a:defRPr/>
            </a:pPr>
            <a:endParaRPr lang="ja-JP" altLang="en-US"/>
          </a:p>
        </p:txBody>
      </p:sp>
      <p:sp>
        <p:nvSpPr>
          <p:cNvPr id="9" name="スライド番号プレースホルダー 8"/>
          <p:cNvSpPr>
            <a:spLocks noGrp="1"/>
          </p:cNvSpPr>
          <p:nvPr>
            <p:ph type="sldNum" sz="quarter" idx="12"/>
          </p:nvPr>
        </p:nvSpPr>
        <p:spPr/>
        <p:txBody>
          <a:bodyPr/>
          <a:lstStyle/>
          <a:p>
            <a:pPr>
              <a:defRPr/>
            </a:pPr>
            <a:fld id="{4D3156B2-85D0-4FFB-B02B-3D90DD81E942}" type="slidenum">
              <a:rPr lang="ja-JP" altLang="en-US" smtClean="0"/>
              <a:pPr>
                <a:defRPr/>
              </a:pPr>
              <a:t>‹#›</a:t>
            </a:fld>
            <a:endParaRPr lang="ja-JP" altLang="en-US"/>
          </a:p>
        </p:txBody>
      </p:sp>
    </p:spTree>
    <p:extLst>
      <p:ext uri="{BB962C8B-B14F-4D97-AF65-F5344CB8AC3E}">
        <p14:creationId xmlns:p14="http://schemas.microsoft.com/office/powerpoint/2010/main" val="130732168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9A37C289-C5BD-4617-AE5B-78873FCFFC35}" type="datetime1">
              <a:rPr lang="ja-JP" altLang="en-US" smtClean="0"/>
              <a:t>2018/5/15</a:t>
            </a:fld>
            <a:endParaRPr lang="ja-JP" altLang="en-US"/>
          </a:p>
        </p:txBody>
      </p:sp>
      <p:sp>
        <p:nvSpPr>
          <p:cNvPr id="4" name="フッター プレースホルダー 3"/>
          <p:cNvSpPr>
            <a:spLocks noGrp="1"/>
          </p:cNvSpPr>
          <p:nvPr>
            <p:ph type="ftr" sz="quarter" idx="11"/>
          </p:nvPr>
        </p:nvSpPr>
        <p:spPr/>
        <p:txBody>
          <a:bodyPr/>
          <a:lstStyle/>
          <a:p>
            <a:pPr>
              <a:defRPr/>
            </a:pPr>
            <a:endParaRPr lang="ja-JP" altLang="en-US"/>
          </a:p>
        </p:txBody>
      </p:sp>
      <p:sp>
        <p:nvSpPr>
          <p:cNvPr id="5" name="スライド番号プレースホルダー 4"/>
          <p:cNvSpPr>
            <a:spLocks noGrp="1"/>
          </p:cNvSpPr>
          <p:nvPr>
            <p:ph type="sldNum" sz="quarter" idx="12"/>
          </p:nvPr>
        </p:nvSpPr>
        <p:spPr/>
        <p:txBody>
          <a:bodyPr/>
          <a:lstStyle/>
          <a:p>
            <a:pPr>
              <a:defRPr/>
            </a:pPr>
            <a:fld id="{FD7AD7D1-1FBD-46C5-A15A-F2B099255760}" type="slidenum">
              <a:rPr lang="ja-JP" altLang="en-US" smtClean="0"/>
              <a:pPr>
                <a:defRPr/>
              </a:pPr>
              <a:t>‹#›</a:t>
            </a:fld>
            <a:endParaRPr lang="ja-JP" altLang="en-US"/>
          </a:p>
        </p:txBody>
      </p:sp>
    </p:spTree>
    <p:extLst>
      <p:ext uri="{BB962C8B-B14F-4D97-AF65-F5344CB8AC3E}">
        <p14:creationId xmlns:p14="http://schemas.microsoft.com/office/powerpoint/2010/main" val="231011450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EB4C6F97-B8DD-4B9E-B396-F072BD27503C}" type="datetime1">
              <a:rPr lang="ja-JP" altLang="en-US" smtClean="0"/>
              <a:t>2018/5/15</a:t>
            </a:fld>
            <a:endParaRPr lang="ja-JP" altLang="en-US"/>
          </a:p>
        </p:txBody>
      </p:sp>
      <p:sp>
        <p:nvSpPr>
          <p:cNvPr id="3" name="フッター プレースホルダー 2"/>
          <p:cNvSpPr>
            <a:spLocks noGrp="1"/>
          </p:cNvSpPr>
          <p:nvPr>
            <p:ph type="ftr" sz="quarter" idx="11"/>
          </p:nvPr>
        </p:nvSpPr>
        <p:spPr/>
        <p:txBody>
          <a:bodyPr/>
          <a:lstStyle/>
          <a:p>
            <a:pPr>
              <a:defRPr/>
            </a:pPr>
            <a:endParaRPr lang="ja-JP" altLang="en-US"/>
          </a:p>
        </p:txBody>
      </p:sp>
      <p:sp>
        <p:nvSpPr>
          <p:cNvPr id="4" name="スライド番号プレースホルダー 3"/>
          <p:cNvSpPr>
            <a:spLocks noGrp="1"/>
          </p:cNvSpPr>
          <p:nvPr>
            <p:ph type="sldNum" sz="quarter" idx="12"/>
          </p:nvPr>
        </p:nvSpPr>
        <p:spPr/>
        <p:txBody>
          <a:bodyPr/>
          <a:lstStyle/>
          <a:p>
            <a:pPr>
              <a:defRPr/>
            </a:pPr>
            <a:fld id="{A642FC9D-382B-4BF2-A525-ED5C21CB5F6A}" type="slidenum">
              <a:rPr lang="ja-JP" altLang="en-US" smtClean="0"/>
              <a:pPr>
                <a:defRPr/>
              </a:pPr>
              <a:t>‹#›</a:t>
            </a:fld>
            <a:endParaRPr lang="ja-JP" altLang="en-US"/>
          </a:p>
        </p:txBody>
      </p:sp>
    </p:spTree>
    <p:extLst>
      <p:ext uri="{BB962C8B-B14F-4D97-AF65-F5344CB8AC3E}">
        <p14:creationId xmlns:p14="http://schemas.microsoft.com/office/powerpoint/2010/main" val="243137378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109" y="457200"/>
            <a:ext cx="3193919" cy="1600200"/>
          </a:xfrm>
        </p:spPr>
        <p:txBody>
          <a:bodyPr anchor="b"/>
          <a:lstStyle>
            <a:lvl1pPr>
              <a:defRPr sz="2599"/>
            </a:lvl1pPr>
          </a:lstStyle>
          <a:p>
            <a:r>
              <a:rPr kumimoji="1" lang="ja-JP" altLang="en-US"/>
              <a:t>マスター タイトルの書式設定</a:t>
            </a:r>
            <a:endParaRPr kumimoji="1" lang="ja-JP" altLang="en-US"/>
          </a:p>
        </p:txBody>
      </p:sp>
      <p:sp>
        <p:nvSpPr>
          <p:cNvPr id="3" name="コンテンツ プレースホルダー 2"/>
          <p:cNvSpPr>
            <a:spLocks noGrp="1"/>
          </p:cNvSpPr>
          <p:nvPr>
            <p:ph idx="1"/>
          </p:nvPr>
        </p:nvSpPr>
        <p:spPr>
          <a:xfrm>
            <a:off x="4209991" y="987426"/>
            <a:ext cx="5013305" cy="4873625"/>
          </a:xfrm>
        </p:spPr>
        <p:txBody>
          <a:bodyPr/>
          <a:lstStyle>
            <a:lvl1pPr>
              <a:defRPr sz="2599"/>
            </a:lvl1pPr>
            <a:lvl2pPr>
              <a:defRPr sz="2274"/>
            </a:lvl2pPr>
            <a:lvl3pPr>
              <a:defRPr sz="1949"/>
            </a:lvl3pPr>
            <a:lvl4pPr>
              <a:defRPr sz="1624"/>
            </a:lvl4pPr>
            <a:lvl5pPr>
              <a:defRPr sz="1624"/>
            </a:lvl5pPr>
            <a:lvl6pPr>
              <a:defRPr sz="1624"/>
            </a:lvl6pPr>
            <a:lvl7pPr>
              <a:defRPr sz="1624"/>
            </a:lvl7pPr>
            <a:lvl8pPr>
              <a:defRPr sz="1624"/>
            </a:lvl8pPr>
            <a:lvl9pPr>
              <a:defRPr sz="162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テキスト プレースホルダー 3"/>
          <p:cNvSpPr>
            <a:spLocks noGrp="1"/>
          </p:cNvSpPr>
          <p:nvPr>
            <p:ph type="body" sz="half" idx="2"/>
          </p:nvPr>
        </p:nvSpPr>
        <p:spPr>
          <a:xfrm>
            <a:off x="682109" y="2057400"/>
            <a:ext cx="3193919" cy="3811588"/>
          </a:xfrm>
        </p:spPr>
        <p:txBody>
          <a:bodyPr/>
          <a:lstStyle>
            <a:lvl1pPr marL="0" indent="0">
              <a:buNone/>
              <a:defRPr sz="1300"/>
            </a:lvl1pPr>
            <a:lvl2pPr marL="371338" indent="0">
              <a:buNone/>
              <a:defRPr sz="1137"/>
            </a:lvl2pPr>
            <a:lvl3pPr marL="742676" indent="0">
              <a:buNone/>
              <a:defRPr sz="975"/>
            </a:lvl3pPr>
            <a:lvl4pPr marL="1114014" indent="0">
              <a:buNone/>
              <a:defRPr sz="812"/>
            </a:lvl4pPr>
            <a:lvl5pPr marL="1485351" indent="0">
              <a:buNone/>
              <a:defRPr sz="812"/>
            </a:lvl5pPr>
            <a:lvl6pPr marL="1856689" indent="0">
              <a:buNone/>
              <a:defRPr sz="812"/>
            </a:lvl6pPr>
            <a:lvl7pPr marL="2228027" indent="0">
              <a:buNone/>
              <a:defRPr sz="812"/>
            </a:lvl7pPr>
            <a:lvl8pPr marL="2599365" indent="0">
              <a:buNone/>
              <a:defRPr sz="812"/>
            </a:lvl8pPr>
            <a:lvl9pPr marL="2970703" indent="0">
              <a:buNone/>
              <a:defRPr sz="812"/>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61F10F51-BCA6-4ADF-BAFE-D2C22CF55C8E}"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33A3C29B-6F5C-460D-972A-B9A027DBC5FC}" type="slidenum">
              <a:rPr lang="ja-JP" altLang="en-US" smtClean="0"/>
              <a:pPr>
                <a:defRPr/>
              </a:pPr>
              <a:t>‹#›</a:t>
            </a:fld>
            <a:endParaRPr lang="ja-JP" altLang="en-US"/>
          </a:p>
        </p:txBody>
      </p:sp>
    </p:spTree>
    <p:extLst>
      <p:ext uri="{BB962C8B-B14F-4D97-AF65-F5344CB8AC3E}">
        <p14:creationId xmlns:p14="http://schemas.microsoft.com/office/powerpoint/2010/main" val="393899769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109" y="457200"/>
            <a:ext cx="3193919" cy="1600200"/>
          </a:xfrm>
        </p:spPr>
        <p:txBody>
          <a:bodyPr anchor="b"/>
          <a:lstStyle>
            <a:lvl1pPr>
              <a:defRPr sz="2599"/>
            </a:lvl1pPr>
          </a:lstStyle>
          <a:p>
            <a:r>
              <a:rPr kumimoji="1" lang="ja-JP" altLang="en-US"/>
              <a:t>マスター タイトルの書式設定</a:t>
            </a:r>
            <a:endParaRPr kumimoji="1" lang="ja-JP" altLang="en-US"/>
          </a:p>
        </p:txBody>
      </p:sp>
      <p:sp>
        <p:nvSpPr>
          <p:cNvPr id="3" name="図プレースホルダー 2"/>
          <p:cNvSpPr>
            <a:spLocks noGrp="1"/>
          </p:cNvSpPr>
          <p:nvPr>
            <p:ph type="pic" idx="1"/>
          </p:nvPr>
        </p:nvSpPr>
        <p:spPr>
          <a:xfrm>
            <a:off x="4209991" y="987426"/>
            <a:ext cx="5013305" cy="4873625"/>
          </a:xfrm>
        </p:spPr>
        <p:txBody>
          <a:bodyPr/>
          <a:lstStyle>
            <a:lvl1pPr marL="0" indent="0">
              <a:buNone/>
              <a:defRPr sz="2599"/>
            </a:lvl1pPr>
            <a:lvl2pPr marL="371338" indent="0">
              <a:buNone/>
              <a:defRPr sz="2274"/>
            </a:lvl2pPr>
            <a:lvl3pPr marL="742676" indent="0">
              <a:buNone/>
              <a:defRPr sz="1949"/>
            </a:lvl3pPr>
            <a:lvl4pPr marL="1114014" indent="0">
              <a:buNone/>
              <a:defRPr sz="1624"/>
            </a:lvl4pPr>
            <a:lvl5pPr marL="1485351" indent="0">
              <a:buNone/>
              <a:defRPr sz="1624"/>
            </a:lvl5pPr>
            <a:lvl6pPr marL="1856689" indent="0">
              <a:buNone/>
              <a:defRPr sz="1624"/>
            </a:lvl6pPr>
            <a:lvl7pPr marL="2228027" indent="0">
              <a:buNone/>
              <a:defRPr sz="1624"/>
            </a:lvl7pPr>
            <a:lvl8pPr marL="2599365" indent="0">
              <a:buNone/>
              <a:defRPr sz="1624"/>
            </a:lvl8pPr>
            <a:lvl9pPr marL="2970703" indent="0">
              <a:buNone/>
              <a:defRPr sz="1624"/>
            </a:lvl9pPr>
          </a:lstStyle>
          <a:p>
            <a:endParaRPr kumimoji="1" lang="ja-JP" altLang="en-US"/>
          </a:p>
        </p:txBody>
      </p:sp>
      <p:sp>
        <p:nvSpPr>
          <p:cNvPr id="4" name="テキスト プレースホルダー 3"/>
          <p:cNvSpPr>
            <a:spLocks noGrp="1"/>
          </p:cNvSpPr>
          <p:nvPr>
            <p:ph type="body" sz="half" idx="2"/>
          </p:nvPr>
        </p:nvSpPr>
        <p:spPr>
          <a:xfrm>
            <a:off x="682109" y="2057400"/>
            <a:ext cx="3193919" cy="3811588"/>
          </a:xfrm>
        </p:spPr>
        <p:txBody>
          <a:bodyPr/>
          <a:lstStyle>
            <a:lvl1pPr marL="0" indent="0">
              <a:buNone/>
              <a:defRPr sz="1300"/>
            </a:lvl1pPr>
            <a:lvl2pPr marL="371338" indent="0">
              <a:buNone/>
              <a:defRPr sz="1137"/>
            </a:lvl2pPr>
            <a:lvl3pPr marL="742676" indent="0">
              <a:buNone/>
              <a:defRPr sz="975"/>
            </a:lvl3pPr>
            <a:lvl4pPr marL="1114014" indent="0">
              <a:buNone/>
              <a:defRPr sz="812"/>
            </a:lvl4pPr>
            <a:lvl5pPr marL="1485351" indent="0">
              <a:buNone/>
              <a:defRPr sz="812"/>
            </a:lvl5pPr>
            <a:lvl6pPr marL="1856689" indent="0">
              <a:buNone/>
              <a:defRPr sz="812"/>
            </a:lvl6pPr>
            <a:lvl7pPr marL="2228027" indent="0">
              <a:buNone/>
              <a:defRPr sz="812"/>
            </a:lvl7pPr>
            <a:lvl8pPr marL="2599365" indent="0">
              <a:buNone/>
              <a:defRPr sz="812"/>
            </a:lvl8pPr>
            <a:lvl9pPr marL="2970703" indent="0">
              <a:buNone/>
              <a:defRPr sz="812"/>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7537B31A-8EA1-49DB-8DB0-B58072EAAF9A}"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76044CF6-E466-47C1-BEAE-31FA983EA109}" type="slidenum">
              <a:rPr lang="ja-JP" altLang="en-US" smtClean="0"/>
              <a:pPr>
                <a:defRPr/>
              </a:pPr>
              <a:t>‹#›</a:t>
            </a:fld>
            <a:endParaRPr lang="ja-JP" altLang="en-US"/>
          </a:p>
        </p:txBody>
      </p:sp>
    </p:spTree>
    <p:extLst>
      <p:ext uri="{BB962C8B-B14F-4D97-AF65-F5344CB8AC3E}">
        <p14:creationId xmlns:p14="http://schemas.microsoft.com/office/powerpoint/2010/main" val="159663361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pPr>
              <a:defRPr/>
            </a:pPr>
            <a:fld id="{132A8045-137D-4958-B717-EA65E6E6B012}"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1FB6F6EA-F5ED-473B-ACB9-B0ECDF7E2BFE}" type="slidenum">
              <a:rPr lang="ja-JP" altLang="en-US" smtClean="0"/>
              <a:pPr>
                <a:defRPr/>
              </a:pPr>
              <a:t>‹#›</a:t>
            </a:fld>
            <a:endParaRPr lang="ja-JP" altLang="en-US"/>
          </a:p>
        </p:txBody>
      </p:sp>
    </p:spTree>
    <p:extLst>
      <p:ext uri="{BB962C8B-B14F-4D97-AF65-F5344CB8AC3E}">
        <p14:creationId xmlns:p14="http://schemas.microsoft.com/office/powerpoint/2010/main" val="1346104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167" y="160021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7619" y="160021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5C6BCA31-F396-48CC-9A8A-E817CA00077A}"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294733013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6709" y="365125"/>
            <a:ext cx="2135297" cy="5811838"/>
          </a:xfrm>
        </p:spPr>
        <p:txBody>
          <a:bodyPr vert="eaVert"/>
          <a:lstStyle/>
          <a:p>
            <a:r>
              <a:rPr kumimoji="1" lang="ja-JP" altLang="en-US"/>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0819" y="365125"/>
            <a:ext cx="628210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pPr>
              <a:defRPr/>
            </a:pPr>
            <a:fld id="{8BF7DF05-0B80-490D-BDA4-B0D6DE0CE4AE}"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02A5838F-8C2B-4C5E-9E69-78EA05F98311}" type="slidenum">
              <a:rPr lang="ja-JP" altLang="en-US" smtClean="0"/>
              <a:pPr>
                <a:defRPr/>
              </a:pPr>
              <a:t>‹#›</a:t>
            </a:fld>
            <a:endParaRPr lang="ja-JP" altLang="en-US"/>
          </a:p>
        </p:txBody>
      </p:sp>
    </p:spTree>
    <p:extLst>
      <p:ext uri="{BB962C8B-B14F-4D97-AF65-F5344CB8AC3E}">
        <p14:creationId xmlns:p14="http://schemas.microsoft.com/office/powerpoint/2010/main" val="99371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150" y="1535113"/>
            <a:ext cx="4375335"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150" y="2174875"/>
            <a:ext cx="4375335"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0877" y="1535113"/>
            <a:ext cx="4376922"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0877" y="2174875"/>
            <a:ext cx="4376922"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6CC3BCD4-95ED-4C53-BE5F-378DAC2417F9}" type="datetime1">
              <a:rPr lang="ja-JP" altLang="en-US" smtClean="0"/>
              <a:t>2018/5/15</a:t>
            </a:fld>
            <a:endParaRPr lang="ja-JP" altLang="en-US"/>
          </a:p>
        </p:txBody>
      </p:sp>
      <p:sp>
        <p:nvSpPr>
          <p:cNvPr id="8" name="フッター プレースホルダー 7"/>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9" name="スライド番号プレースホルダー 8"/>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07E4E3B4-BA0D-4156-B800-71821351DB7E}"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28235897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59.xml"/><Relationship Id="rId7" Type="http://schemas.openxmlformats.org/officeDocument/2006/relationships/theme" Target="../theme/theme10.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5" Type="http://schemas.openxmlformats.org/officeDocument/2006/relationships/slideLayout" Target="../slideLayouts/slideLayout61.xml"/><Relationship Id="rId4" Type="http://schemas.openxmlformats.org/officeDocument/2006/relationships/slideLayout" Target="../slideLayouts/slideLayout60.xml"/></Relationships>
</file>

<file path=ppt/slideMasters/_rels/slideMaster11.xml.rels><?xml version="1.0" encoding="UTF-8" standalone="yes"?>
<Relationships xmlns="http://schemas.openxmlformats.org/package/2006/relationships"><Relationship Id="rId3" Type="http://schemas.openxmlformats.org/officeDocument/2006/relationships/theme" Target="../theme/theme11.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67.xml"/><Relationship Id="rId2" Type="http://schemas.openxmlformats.org/officeDocument/2006/relationships/slideLayout" Target="../slideLayouts/slideLayout66.xml"/><Relationship Id="rId1" Type="http://schemas.openxmlformats.org/officeDocument/2006/relationships/slideLayout" Target="../slideLayouts/slideLayout65.xml"/><Relationship Id="rId6" Type="http://schemas.openxmlformats.org/officeDocument/2006/relationships/theme" Target="../theme/theme12.xml"/><Relationship Id="rId5" Type="http://schemas.openxmlformats.org/officeDocument/2006/relationships/slideLayout" Target="../slideLayouts/slideLayout69.xml"/><Relationship Id="rId4" Type="http://schemas.openxmlformats.org/officeDocument/2006/relationships/slideLayout" Target="../slideLayouts/slideLayout68.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77.xml"/><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theme" Target="../theme/theme13.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 Type="http://schemas.openxmlformats.org/officeDocument/2006/relationships/slideLayout" Target="../slideLayouts/slideLayout6.xml"/><Relationship Id="rId16" Type="http://schemas.openxmlformats.org/officeDocument/2006/relationships/slideLayout" Target="../slideLayouts/slideLayout20.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slideLayout" Target="../slideLayouts/slideLayout1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3.xml"/><Relationship Id="rId1"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5" Type="http://schemas.openxmlformats.org/officeDocument/2006/relationships/theme" Target="../theme/theme4.xml"/><Relationship Id="rId4" Type="http://schemas.openxmlformats.org/officeDocument/2006/relationships/slideLayout" Target="../slideLayouts/slideLayout2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theme" Target="../theme/theme5.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theme" Target="../theme/theme6.xml"/><Relationship Id="rId5" Type="http://schemas.openxmlformats.org/officeDocument/2006/relationships/slideLayout" Target="../slideLayouts/slideLayout36.xml"/><Relationship Id="rId4" Type="http://schemas.openxmlformats.org/officeDocument/2006/relationships/slideLayout" Target="../slideLayouts/slideLayout35.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7.xml"/><Relationship Id="rId1" Type="http://schemas.openxmlformats.org/officeDocument/2006/relationships/slideLayout" Target="../slideLayouts/slideLayout37.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40.xml"/><Relationship Id="rId2" Type="http://schemas.openxmlformats.org/officeDocument/2006/relationships/slideLayout" Target="../slideLayouts/slideLayout39.xml"/><Relationship Id="rId1" Type="http://schemas.openxmlformats.org/officeDocument/2006/relationships/slideLayout" Target="../slideLayouts/slideLayout38.xml"/><Relationship Id="rId5" Type="http://schemas.openxmlformats.org/officeDocument/2006/relationships/theme" Target="../theme/theme8.xml"/><Relationship Id="rId4" Type="http://schemas.openxmlformats.org/officeDocument/2006/relationships/slideLayout" Target="../slideLayouts/slideLayout41.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slideLayout" Target="../slideLayouts/slideLayout54.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slideLayout" Target="../slideLayouts/slideLayout53.xml"/><Relationship Id="rId2" Type="http://schemas.openxmlformats.org/officeDocument/2006/relationships/slideLayout" Target="../slideLayouts/slideLayout43.xml"/><Relationship Id="rId16" Type="http://schemas.openxmlformats.org/officeDocument/2006/relationships/theme" Target="../theme/theme9.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5" Type="http://schemas.openxmlformats.org/officeDocument/2006/relationships/slideLayout" Target="../slideLayouts/slideLayout56.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 Id="rId14"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12" y="116637"/>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28" y="3389315"/>
            <a:ext cx="2459836" cy="1514475"/>
            <a:chOff x="-2679700" y="3389313"/>
            <a:chExt cx="2460625" cy="1514475"/>
          </a:xfrm>
        </p:grpSpPr>
        <p:sp>
          <p:nvSpPr>
            <p:cNvPr id="1037" name="Rectangle 20"/>
            <p:cNvSpPr>
              <a:spLocks noChangeArrowheads="1"/>
            </p:cNvSpPr>
            <p:nvPr/>
          </p:nvSpPr>
          <p:spPr bwMode="auto">
            <a:xfrm>
              <a:off x="-2679700" y="3903286"/>
              <a:ext cx="2460625" cy="64051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endParaRPr lang="ja-JP" altLang="en-US">
                <a:solidFill>
                  <a:prstClr val="black"/>
                </a:solidFill>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endParaRPr lang="ja-JP" altLang="en-US">
                  <a:solidFill>
                    <a:prstClr val="black"/>
                  </a:solidFill>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18" y="-1437063"/>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81" y="-1437063"/>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9"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7"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66"/>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6"/>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99"/>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64"/>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127"/>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3731293747"/>
      </p:ext>
    </p:extLst>
  </p:cSld>
  <p:clrMap bg1="lt1" tx1="dk1" bg2="lt2" tx2="dk2" accent1="accent1" accent2="accent2" accent3="accent3" accent4="accent4" accent5="accent5" accent6="accent6" hlink="hlink" folHlink="folHlink"/>
  <p:sldLayoutIdLst>
    <p:sldLayoutId id="2147484042" r:id="rId1"/>
    <p:sldLayoutId id="2147484043" r:id="rId2"/>
    <p:sldLayoutId id="2147484044" r:id="rId3"/>
    <p:sldLayoutId id="2147484045" r:id="rId4"/>
  </p:sldLayoutIdLst>
  <p:hf hdr="0" ftr="0" dt="0"/>
  <p:txStyles>
    <p:titleStyle>
      <a:lvl1pPr algn="ctr" rtl="0" eaLnBrk="1" fontAlgn="base" hangingPunct="1">
        <a:spcBef>
          <a:spcPct val="0"/>
        </a:spcBef>
        <a:spcAft>
          <a:spcPct val="0"/>
        </a:spcAft>
        <a:defRPr kumimoji="1" sz="3199">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199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199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199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1999">
          <a:solidFill>
            <a:schemeClr val="tx2"/>
          </a:solidFill>
          <a:latin typeface="Arial" charset="0"/>
          <a:ea typeface="HGPｺﾞｼｯｸE" pitchFamily="50" charset="-128"/>
        </a:defRPr>
      </a:lvl5pPr>
      <a:lvl6pPr marL="457063" algn="l" rtl="0" eaLnBrk="1" fontAlgn="base" hangingPunct="1">
        <a:spcBef>
          <a:spcPct val="0"/>
        </a:spcBef>
        <a:spcAft>
          <a:spcPct val="0"/>
        </a:spcAft>
        <a:defRPr kumimoji="1" sz="1999">
          <a:solidFill>
            <a:schemeClr val="tx2"/>
          </a:solidFill>
          <a:latin typeface="Arial" charset="0"/>
          <a:ea typeface="HGPｺﾞｼｯｸE" pitchFamily="50" charset="-128"/>
        </a:defRPr>
      </a:lvl6pPr>
      <a:lvl7pPr marL="914126" algn="l" rtl="0" eaLnBrk="1" fontAlgn="base" hangingPunct="1">
        <a:spcBef>
          <a:spcPct val="0"/>
        </a:spcBef>
        <a:spcAft>
          <a:spcPct val="0"/>
        </a:spcAft>
        <a:defRPr kumimoji="1" sz="1999">
          <a:solidFill>
            <a:schemeClr val="tx2"/>
          </a:solidFill>
          <a:latin typeface="Arial" charset="0"/>
          <a:ea typeface="HGPｺﾞｼｯｸE" pitchFamily="50" charset="-128"/>
        </a:defRPr>
      </a:lvl7pPr>
      <a:lvl8pPr marL="1371189" algn="l" rtl="0" eaLnBrk="1" fontAlgn="base" hangingPunct="1">
        <a:spcBef>
          <a:spcPct val="0"/>
        </a:spcBef>
        <a:spcAft>
          <a:spcPct val="0"/>
        </a:spcAft>
        <a:defRPr kumimoji="1" sz="1999">
          <a:solidFill>
            <a:schemeClr val="tx2"/>
          </a:solidFill>
          <a:latin typeface="Arial" charset="0"/>
          <a:ea typeface="HGPｺﾞｼｯｸE" pitchFamily="50" charset="-128"/>
        </a:defRPr>
      </a:lvl8pPr>
      <a:lvl9pPr marL="1828251" algn="l" rtl="0" eaLnBrk="1" fontAlgn="base" hangingPunct="1">
        <a:spcBef>
          <a:spcPct val="0"/>
        </a:spcBef>
        <a:spcAft>
          <a:spcPct val="0"/>
        </a:spcAft>
        <a:defRPr kumimoji="1" sz="1999">
          <a:solidFill>
            <a:schemeClr val="tx2"/>
          </a:solidFill>
          <a:latin typeface="Arial" charset="0"/>
          <a:ea typeface="HGPｺﾞｼｯｸE" pitchFamily="50" charset="-128"/>
        </a:defRPr>
      </a:lvl9pPr>
    </p:titleStyle>
    <p:bodyStyle>
      <a:lvl1pPr marL="342797" indent="-342797"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5954" indent="-176160"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7796" indent="-182508"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289" indent="-176160"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130"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193"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256"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6319"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3382"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0" y="116633"/>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40" y="3389313"/>
            <a:ext cx="2459836" cy="1514475"/>
            <a:chOff x="-2679700" y="3389313"/>
            <a:chExt cx="2460625" cy="1514475"/>
          </a:xfrm>
        </p:grpSpPr>
        <p:sp>
          <p:nvSpPr>
            <p:cNvPr id="1037" name="Rectangle 20"/>
            <p:cNvSpPr>
              <a:spLocks noChangeArrowheads="1"/>
            </p:cNvSpPr>
            <p:nvPr/>
          </p:nvSpPr>
          <p:spPr bwMode="auto">
            <a:xfrm>
              <a:off x="-2679700" y="3903286"/>
              <a:ext cx="2460625" cy="64051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endParaRPr lang="ja-JP" altLang="en-US">
                <a:solidFill>
                  <a:prstClr val="black"/>
                </a:solidFill>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endParaRPr lang="ja-JP" altLang="en-US">
                  <a:solidFill>
                    <a:prstClr val="black"/>
                  </a:solidFill>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2"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18" y="-1437063"/>
            <a:ext cx="487477" cy="246221"/>
          </a:xfrm>
          <a:prstGeom prst="rect">
            <a:avLst/>
          </a:prstGeom>
          <a:noFill/>
        </p:spPr>
        <p:txBody>
          <a:bodyPr wrap="none" rtlCol="0">
            <a:spAutoFit/>
          </a:bodyPr>
          <a:lstStyle/>
          <a:p>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78" y="-1437063"/>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5"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0"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4"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28"/>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0"/>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61"/>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26"/>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089"/>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1103695596"/>
      </p:ext>
    </p:extLst>
  </p:cSld>
  <p:clrMap bg1="lt1" tx1="dk1" bg2="lt2" tx2="dk2" accent1="accent1" accent2="accent2" accent3="accent3" accent4="accent4" accent5="accent5" accent6="accent6" hlink="hlink" folHlink="folHlink"/>
  <p:sldLayoutIdLst>
    <p:sldLayoutId id="2147484239" r:id="rId1"/>
    <p:sldLayoutId id="2147484240" r:id="rId2"/>
    <p:sldLayoutId id="2147484241" r:id="rId3"/>
    <p:sldLayoutId id="2147484242" r:id="rId4"/>
    <p:sldLayoutId id="2147484244" r:id="rId5"/>
    <p:sldLayoutId id="2147484245" r:id="rId6"/>
  </p:sldLayoutIdLst>
  <p:hf hdr="0" ftr="0" dt="0"/>
  <p:txStyles>
    <p:titleStyle>
      <a:lvl1pPr algn="ctr" rtl="0" eaLnBrk="1" fontAlgn="base" hangingPunct="1">
        <a:spcBef>
          <a:spcPct val="0"/>
        </a:spcBef>
        <a:spcAft>
          <a:spcPct val="0"/>
        </a:spcAft>
        <a:defRPr kumimoji="1" sz="3199">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199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199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199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1999">
          <a:solidFill>
            <a:schemeClr val="tx2"/>
          </a:solidFill>
          <a:latin typeface="Arial" charset="0"/>
          <a:ea typeface="HGPｺﾞｼｯｸE" pitchFamily="50" charset="-128"/>
        </a:defRPr>
      </a:lvl5pPr>
      <a:lvl6pPr marL="457063" algn="l" rtl="0" eaLnBrk="1" fontAlgn="base" hangingPunct="1">
        <a:spcBef>
          <a:spcPct val="0"/>
        </a:spcBef>
        <a:spcAft>
          <a:spcPct val="0"/>
        </a:spcAft>
        <a:defRPr kumimoji="1" sz="1999">
          <a:solidFill>
            <a:schemeClr val="tx2"/>
          </a:solidFill>
          <a:latin typeface="Arial" charset="0"/>
          <a:ea typeface="HGPｺﾞｼｯｸE" pitchFamily="50" charset="-128"/>
        </a:defRPr>
      </a:lvl6pPr>
      <a:lvl7pPr marL="914126" algn="l" rtl="0" eaLnBrk="1" fontAlgn="base" hangingPunct="1">
        <a:spcBef>
          <a:spcPct val="0"/>
        </a:spcBef>
        <a:spcAft>
          <a:spcPct val="0"/>
        </a:spcAft>
        <a:defRPr kumimoji="1" sz="1999">
          <a:solidFill>
            <a:schemeClr val="tx2"/>
          </a:solidFill>
          <a:latin typeface="Arial" charset="0"/>
          <a:ea typeface="HGPｺﾞｼｯｸE" pitchFamily="50" charset="-128"/>
        </a:defRPr>
      </a:lvl7pPr>
      <a:lvl8pPr marL="1371189" algn="l" rtl="0" eaLnBrk="1" fontAlgn="base" hangingPunct="1">
        <a:spcBef>
          <a:spcPct val="0"/>
        </a:spcBef>
        <a:spcAft>
          <a:spcPct val="0"/>
        </a:spcAft>
        <a:defRPr kumimoji="1" sz="1999">
          <a:solidFill>
            <a:schemeClr val="tx2"/>
          </a:solidFill>
          <a:latin typeface="Arial" charset="0"/>
          <a:ea typeface="HGPｺﾞｼｯｸE" pitchFamily="50" charset="-128"/>
        </a:defRPr>
      </a:lvl8pPr>
      <a:lvl9pPr marL="1828251" algn="l" rtl="0" eaLnBrk="1" fontAlgn="base" hangingPunct="1">
        <a:spcBef>
          <a:spcPct val="0"/>
        </a:spcBef>
        <a:spcAft>
          <a:spcPct val="0"/>
        </a:spcAft>
        <a:defRPr kumimoji="1" sz="1999">
          <a:solidFill>
            <a:schemeClr val="tx2"/>
          </a:solidFill>
          <a:latin typeface="Arial" charset="0"/>
          <a:ea typeface="HGPｺﾞｼｯｸE" pitchFamily="50" charset="-128"/>
        </a:defRPr>
      </a:lvl9pPr>
    </p:titleStyle>
    <p:bodyStyle>
      <a:lvl1pPr marL="342797" indent="-342797"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5954" indent="-176160"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7796" indent="-182508"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289" indent="-176160"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130"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193"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256"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6319"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3382"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142" y="1600205"/>
            <a:ext cx="8912543"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140" y="6245225"/>
            <a:ext cx="2310659"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6B1439B4-C17A-6747-861E-A26DC8B171D5}" type="datetime1">
              <a:rPr kumimoji="1" lang="ja-JP" altLang="en-US" smtClean="0"/>
              <a:t>2018/5/15</a:t>
            </a:fld>
            <a:endParaRPr kumimoji="1" lang="ja-JP" altLang="en-US"/>
          </a:p>
        </p:txBody>
      </p:sp>
      <p:sp>
        <p:nvSpPr>
          <p:cNvPr id="1029" name="Rectangle 5"/>
          <p:cNvSpPr>
            <a:spLocks noGrp="1" noChangeArrowheads="1"/>
          </p:cNvSpPr>
          <p:nvPr>
            <p:ph type="ftr" sz="quarter" idx="3"/>
          </p:nvPr>
        </p:nvSpPr>
        <p:spPr bwMode="auto">
          <a:xfrm>
            <a:off x="3383466" y="6245225"/>
            <a:ext cx="313589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30" name="Rectangle 6"/>
          <p:cNvSpPr>
            <a:spLocks noGrp="1" noChangeArrowheads="1"/>
          </p:cNvSpPr>
          <p:nvPr>
            <p:ph type="sldNum" sz="quarter" idx="4"/>
          </p:nvPr>
        </p:nvSpPr>
        <p:spPr bwMode="auto">
          <a:xfrm>
            <a:off x="9357003" y="6480000"/>
            <a:ext cx="539828" cy="360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lvl1pPr algn="r">
              <a:defRPr sz="1999">
                <a:latin typeface="+mn-lt"/>
              </a:defRPr>
            </a:lvl1pPr>
          </a:lstStyle>
          <a:p>
            <a:fld id="{15543D51-1B5B-470A-B79F-2D6F8C915261}" type="slidenum">
              <a:rPr lang="ja-JP" altLang="en-US" smtClean="0"/>
              <a:pPr/>
              <a:t>‹#›</a:t>
            </a:fld>
            <a:endParaRPr lang="ja-JP" altLang="en-US"/>
          </a:p>
        </p:txBody>
      </p:sp>
      <p:grpSp>
        <p:nvGrpSpPr>
          <p:cNvPr id="2" name="Group 18"/>
          <p:cNvGrpSpPr>
            <a:grpSpLocks/>
          </p:cNvGrpSpPr>
          <p:nvPr/>
        </p:nvGrpSpPr>
        <p:grpSpPr bwMode="auto">
          <a:xfrm>
            <a:off x="1" y="0"/>
            <a:ext cx="9902825" cy="546100"/>
            <a:chOff x="0" y="0"/>
            <a:chExt cx="5760" cy="344"/>
          </a:xfrm>
        </p:grpSpPr>
        <p:pic>
          <p:nvPicPr>
            <p:cNvPr id="1033" name="Picture 9" descr="mlit_top"/>
            <p:cNvPicPr>
              <a:picLocks noChangeAspect="1" noChangeArrowheads="1"/>
            </p:cNvPicPr>
            <p:nvPr userDrawn="1"/>
          </p:nvPicPr>
          <p:blipFill>
            <a:blip r:embed="rId4"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5"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6"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6"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0" y="0"/>
            <a:ext cx="7602483"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Tree>
    <p:extLst>
      <p:ext uri="{BB962C8B-B14F-4D97-AF65-F5344CB8AC3E}">
        <p14:creationId xmlns:p14="http://schemas.microsoft.com/office/powerpoint/2010/main" val="2730850960"/>
      </p:ext>
    </p:extLst>
  </p:cSld>
  <p:clrMap bg1="lt1" tx1="dk1" bg2="lt2" tx2="dk2" accent1="accent1" accent2="accent2" accent3="accent3" accent4="accent4" accent5="accent5" accent6="accent6" hlink="hlink" folHlink="folHlink"/>
  <p:sldLayoutIdLst>
    <p:sldLayoutId id="2147484309" r:id="rId1"/>
    <p:sldLayoutId id="2147484310" r:id="rId2"/>
  </p:sldLayoutIdLst>
  <p:hf hdr="0" ftr="0" dt="0"/>
  <p:txStyles>
    <p:titleStyle>
      <a:lvl1pPr algn="l" rtl="0" eaLnBrk="1" fontAlgn="base" hangingPunct="1">
        <a:spcBef>
          <a:spcPct val="0"/>
        </a:spcBef>
        <a:spcAft>
          <a:spcPct val="0"/>
        </a:spcAft>
        <a:defRPr kumimoji="1" sz="2799">
          <a:solidFill>
            <a:srgbClr val="4087C8"/>
          </a:solidFill>
          <a:latin typeface="+mj-lt"/>
          <a:ea typeface="+mj-ea"/>
          <a:cs typeface="+mj-cs"/>
        </a:defRPr>
      </a:lvl1pPr>
      <a:lvl2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5pPr>
      <a:lvl6pPr marL="457063"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6pPr>
      <a:lvl7pPr marL="914126"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7pPr>
      <a:lvl8pPr marL="1371189"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8pPr>
      <a:lvl9pPr marL="1828251"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9pPr>
    </p:titleStyle>
    <p:bodyStyle>
      <a:lvl1pPr marL="342797" indent="-342797" algn="l" rtl="0" eaLnBrk="1" fontAlgn="base" hangingPunct="1">
        <a:spcBef>
          <a:spcPct val="20000"/>
        </a:spcBef>
        <a:spcAft>
          <a:spcPct val="0"/>
        </a:spcAft>
        <a:buChar char="•"/>
        <a:defRPr kumimoji="1" sz="3199">
          <a:solidFill>
            <a:schemeClr val="tx1"/>
          </a:solidFill>
          <a:latin typeface="+mn-lt"/>
          <a:ea typeface="+mn-ea"/>
          <a:cs typeface="+mn-cs"/>
        </a:defRPr>
      </a:lvl1pPr>
      <a:lvl2pPr marL="742727" indent="-285664" algn="l" rtl="0" eaLnBrk="1" fontAlgn="base" hangingPunct="1">
        <a:spcBef>
          <a:spcPct val="20000"/>
        </a:spcBef>
        <a:spcAft>
          <a:spcPct val="0"/>
        </a:spcAft>
        <a:buChar char="–"/>
        <a:defRPr kumimoji="1" sz="2799">
          <a:solidFill>
            <a:schemeClr val="tx1"/>
          </a:solidFill>
          <a:latin typeface="+mn-lt"/>
          <a:ea typeface="+mn-ea"/>
        </a:defRPr>
      </a:lvl2pPr>
      <a:lvl3pPr marL="1142657" indent="-228531" algn="l" rtl="0" eaLnBrk="1" fontAlgn="base" hangingPunct="1">
        <a:spcBef>
          <a:spcPct val="20000"/>
        </a:spcBef>
        <a:spcAft>
          <a:spcPct val="0"/>
        </a:spcAft>
        <a:buChar char="•"/>
        <a:defRPr kumimoji="1" sz="2399">
          <a:solidFill>
            <a:schemeClr val="tx1"/>
          </a:solidFill>
          <a:latin typeface="+mn-lt"/>
          <a:ea typeface="+mn-ea"/>
        </a:defRPr>
      </a:lvl3pPr>
      <a:lvl4pPr marL="1599720" indent="-228531" algn="l" rtl="0" eaLnBrk="1" fontAlgn="base" hangingPunct="1">
        <a:spcBef>
          <a:spcPct val="20000"/>
        </a:spcBef>
        <a:spcAft>
          <a:spcPct val="0"/>
        </a:spcAft>
        <a:buChar char="–"/>
        <a:defRPr kumimoji="1" sz="1999">
          <a:solidFill>
            <a:schemeClr val="tx1"/>
          </a:solidFill>
          <a:latin typeface="+mn-lt"/>
          <a:ea typeface="+mn-ea"/>
        </a:defRPr>
      </a:lvl4pPr>
      <a:lvl5pPr marL="2056783" indent="-228531" algn="l" rtl="0" eaLnBrk="1" fontAlgn="base" hangingPunct="1">
        <a:spcBef>
          <a:spcPct val="20000"/>
        </a:spcBef>
        <a:spcAft>
          <a:spcPct val="0"/>
        </a:spcAft>
        <a:buChar char="»"/>
        <a:defRPr kumimoji="1" sz="1999">
          <a:solidFill>
            <a:schemeClr val="tx1"/>
          </a:solidFill>
          <a:latin typeface="+mn-lt"/>
          <a:ea typeface="+mn-ea"/>
        </a:defRPr>
      </a:lvl5pPr>
      <a:lvl6pPr marL="2513846" indent="-228531" algn="l" rtl="0" eaLnBrk="1" fontAlgn="base" hangingPunct="1">
        <a:spcBef>
          <a:spcPct val="20000"/>
        </a:spcBef>
        <a:spcAft>
          <a:spcPct val="0"/>
        </a:spcAft>
        <a:buChar char="»"/>
        <a:defRPr kumimoji="1" sz="1999">
          <a:solidFill>
            <a:schemeClr val="tx1"/>
          </a:solidFill>
          <a:latin typeface="+mn-lt"/>
          <a:ea typeface="+mn-ea"/>
        </a:defRPr>
      </a:lvl6pPr>
      <a:lvl7pPr marL="2970908" indent="-228531" algn="l" rtl="0" eaLnBrk="1" fontAlgn="base" hangingPunct="1">
        <a:spcBef>
          <a:spcPct val="20000"/>
        </a:spcBef>
        <a:spcAft>
          <a:spcPct val="0"/>
        </a:spcAft>
        <a:buChar char="»"/>
        <a:defRPr kumimoji="1" sz="1999">
          <a:solidFill>
            <a:schemeClr val="tx1"/>
          </a:solidFill>
          <a:latin typeface="+mn-lt"/>
          <a:ea typeface="+mn-ea"/>
        </a:defRPr>
      </a:lvl7pPr>
      <a:lvl8pPr marL="3427971" indent="-228531" algn="l" rtl="0" eaLnBrk="1" fontAlgn="base" hangingPunct="1">
        <a:spcBef>
          <a:spcPct val="20000"/>
        </a:spcBef>
        <a:spcAft>
          <a:spcPct val="0"/>
        </a:spcAft>
        <a:buChar char="»"/>
        <a:defRPr kumimoji="1" sz="1999">
          <a:solidFill>
            <a:schemeClr val="tx1"/>
          </a:solidFill>
          <a:latin typeface="+mn-lt"/>
          <a:ea typeface="+mn-ea"/>
        </a:defRPr>
      </a:lvl8pPr>
      <a:lvl9pPr marL="3885034" indent="-228531" algn="l" rtl="0" eaLnBrk="1" fontAlgn="base" hangingPunct="1">
        <a:spcBef>
          <a:spcPct val="20000"/>
        </a:spcBef>
        <a:spcAft>
          <a:spcPct val="0"/>
        </a:spcAft>
        <a:buChar char="»"/>
        <a:defRPr kumimoji="1" sz="1999">
          <a:solidFill>
            <a:schemeClr val="tx1"/>
          </a:solidFill>
          <a:latin typeface="+mn-lt"/>
          <a:ea typeface="+mn-ea"/>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6866" name="Line_futta"/>
          <p:cNvSpPr>
            <a:spLocks noChangeShapeType="1"/>
          </p:cNvSpPr>
          <p:nvPr/>
        </p:nvSpPr>
        <p:spPr bwMode="gray">
          <a:xfrm>
            <a:off x="411031" y="6591300"/>
            <a:ext cx="9082350" cy="0"/>
          </a:xfrm>
          <a:prstGeom prst="line">
            <a:avLst/>
          </a:prstGeom>
          <a:noFill/>
          <a:ln w="9525">
            <a:solidFill>
              <a:srgbClr val="ACACAC"/>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867" name="タイトル プレースホルダー 1"/>
          <p:cNvSpPr>
            <a:spLocks noGrp="1"/>
          </p:cNvSpPr>
          <p:nvPr>
            <p:ph type="title"/>
          </p:nvPr>
        </p:nvSpPr>
        <p:spPr bwMode="auto">
          <a:xfrm>
            <a:off x="411031" y="333376"/>
            <a:ext cx="908235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ctr" anchorCtr="0" compatLnSpc="1">
            <a:prstTxWarp prst="textNoShape">
              <a:avLst/>
            </a:prstTxWarp>
          </a:bodyPr>
          <a:lstStyle/>
          <a:p>
            <a:pPr lvl="0"/>
            <a:r>
              <a:rPr lang="ja-JP" altLang="en-US"/>
              <a:t>マスター タイトルの書式設定</a:t>
            </a:r>
          </a:p>
        </p:txBody>
      </p:sp>
      <p:sp>
        <p:nvSpPr>
          <p:cNvPr id="36868" name="テキスト プレースホルダー 2"/>
          <p:cNvSpPr>
            <a:spLocks noGrp="1"/>
          </p:cNvSpPr>
          <p:nvPr>
            <p:ph type="body" idx="1"/>
          </p:nvPr>
        </p:nvSpPr>
        <p:spPr bwMode="auto">
          <a:xfrm>
            <a:off x="411031" y="982663"/>
            <a:ext cx="9082350" cy="15411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359791036"/>
      </p:ext>
    </p:extLst>
  </p:cSld>
  <p:clrMap bg1="lt1" tx1="dk1" bg2="lt2" tx2="dk2" accent1="accent1" accent2="accent2" accent3="accent3" accent4="accent4" accent5="accent5" accent6="accent6" hlink="hlink" folHlink="folHlink"/>
  <p:sldLayoutIdLst>
    <p:sldLayoutId id="2147484312" r:id="rId1"/>
    <p:sldLayoutId id="2147484313" r:id="rId2"/>
    <p:sldLayoutId id="2147484314" r:id="rId3"/>
    <p:sldLayoutId id="2147484315" r:id="rId4"/>
    <p:sldLayoutId id="2147484316" r:id="rId5"/>
  </p:sldLayoutIdLst>
  <p:txStyles>
    <p:titleStyle>
      <a:lvl1pPr algn="l" rtl="0" eaLnBrk="0" fontAlgn="base" hangingPunct="0">
        <a:spcBef>
          <a:spcPct val="0"/>
        </a:spcBef>
        <a:spcAft>
          <a:spcPct val="0"/>
        </a:spcAft>
        <a:defRPr kumimoji="1" sz="2399" b="1" kern="1200">
          <a:solidFill>
            <a:schemeClr val="tx1"/>
          </a:solidFill>
          <a:latin typeface="+mj-lt"/>
          <a:ea typeface="+mj-ea"/>
          <a:cs typeface="+mj-cs"/>
        </a:defRPr>
      </a:lvl1pPr>
      <a:lvl2pPr algn="l" rtl="0" eaLnBrk="0" fontAlgn="base" hangingPunct="0">
        <a:spcBef>
          <a:spcPct val="0"/>
        </a:spcBef>
        <a:spcAft>
          <a:spcPct val="0"/>
        </a:spcAft>
        <a:defRPr kumimoji="1" sz="2399" b="1">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2399" b="1">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2399" b="1">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2399" b="1">
          <a:solidFill>
            <a:schemeClr val="tx1"/>
          </a:solidFill>
          <a:latin typeface="Arial" charset="0"/>
          <a:ea typeface="ＭＳ Ｐゴシック" pitchFamily="50" charset="-128"/>
        </a:defRPr>
      </a:lvl5pPr>
      <a:lvl6pPr marL="457063" algn="l" rtl="0" fontAlgn="base">
        <a:spcBef>
          <a:spcPct val="0"/>
        </a:spcBef>
        <a:spcAft>
          <a:spcPct val="0"/>
        </a:spcAft>
        <a:defRPr kumimoji="1" sz="2399" b="1">
          <a:solidFill>
            <a:schemeClr val="tx1"/>
          </a:solidFill>
          <a:latin typeface="Arial" charset="0"/>
          <a:ea typeface="ＭＳ Ｐゴシック" pitchFamily="50" charset="-128"/>
        </a:defRPr>
      </a:lvl6pPr>
      <a:lvl7pPr marL="914126" algn="l" rtl="0" fontAlgn="base">
        <a:spcBef>
          <a:spcPct val="0"/>
        </a:spcBef>
        <a:spcAft>
          <a:spcPct val="0"/>
        </a:spcAft>
        <a:defRPr kumimoji="1" sz="2399" b="1">
          <a:solidFill>
            <a:schemeClr val="tx1"/>
          </a:solidFill>
          <a:latin typeface="Arial" charset="0"/>
          <a:ea typeface="ＭＳ Ｐゴシック" pitchFamily="50" charset="-128"/>
        </a:defRPr>
      </a:lvl7pPr>
      <a:lvl8pPr marL="1371189" algn="l" rtl="0" fontAlgn="base">
        <a:spcBef>
          <a:spcPct val="0"/>
        </a:spcBef>
        <a:spcAft>
          <a:spcPct val="0"/>
        </a:spcAft>
        <a:defRPr kumimoji="1" sz="2399" b="1">
          <a:solidFill>
            <a:schemeClr val="tx1"/>
          </a:solidFill>
          <a:latin typeface="Arial" charset="0"/>
          <a:ea typeface="ＭＳ Ｐゴシック" pitchFamily="50" charset="-128"/>
        </a:defRPr>
      </a:lvl8pPr>
      <a:lvl9pPr marL="1828251" algn="l" rtl="0" fontAlgn="base">
        <a:spcBef>
          <a:spcPct val="0"/>
        </a:spcBef>
        <a:spcAft>
          <a:spcPct val="0"/>
        </a:spcAft>
        <a:defRPr kumimoji="1" sz="2399" b="1">
          <a:solidFill>
            <a:schemeClr val="tx1"/>
          </a:solidFill>
          <a:latin typeface="Arial" charset="0"/>
          <a:ea typeface="ＭＳ Ｐゴシック" pitchFamily="50" charset="-128"/>
        </a:defRPr>
      </a:lvl9pPr>
    </p:titleStyle>
    <p:bodyStyle>
      <a:lvl1pPr marL="342797" indent="-342797" algn="l" rtl="0" eaLnBrk="0" fontAlgn="base" hangingPunct="0">
        <a:spcBef>
          <a:spcPts val="475"/>
        </a:spcBef>
        <a:spcAft>
          <a:spcPct val="0"/>
        </a:spcAft>
        <a:buFont typeface="Arial" panose="020B0604020202020204" pitchFamily="34" charset="0"/>
        <a:defRPr kumimoji="1" lang="ja-JP" altLang="en-US" sz="1999" kern="1200" dirty="0">
          <a:solidFill>
            <a:schemeClr val="tx1"/>
          </a:solidFill>
          <a:latin typeface="+mn-lt"/>
          <a:ea typeface="+mn-ea"/>
          <a:cs typeface="+mn-cs"/>
        </a:defRPr>
      </a:lvl1pPr>
      <a:lvl2pPr marL="253924" indent="-253924" algn="l" rtl="0" eaLnBrk="0" fontAlgn="base" hangingPunct="0">
        <a:spcBef>
          <a:spcPts val="475"/>
        </a:spcBef>
        <a:spcAft>
          <a:spcPct val="0"/>
        </a:spcAft>
        <a:buClr>
          <a:srgbClr val="3E5E84"/>
        </a:buClr>
        <a:buFont typeface="Wingdings" panose="05000000000000000000" pitchFamily="2" charset="2"/>
        <a:buChar char="n"/>
        <a:defRPr kumimoji="1" lang="ja-JP" altLang="en-US" sz="1999" kern="1200" dirty="0">
          <a:solidFill>
            <a:schemeClr val="tx1"/>
          </a:solidFill>
          <a:latin typeface="+mn-lt"/>
          <a:ea typeface="+mn-ea"/>
          <a:cs typeface="+mn-cs"/>
        </a:defRPr>
      </a:lvl2pPr>
      <a:lvl3pPr marL="571329" indent="-253924" algn="l" rtl="0" eaLnBrk="0" fontAlgn="base" hangingPunct="0">
        <a:spcBef>
          <a:spcPts val="425"/>
        </a:spcBef>
        <a:spcAft>
          <a:spcPct val="0"/>
        </a:spcAft>
        <a:buClr>
          <a:srgbClr val="808080"/>
        </a:buClr>
        <a:buFont typeface="Wingdings" panose="05000000000000000000" pitchFamily="2" charset="2"/>
        <a:buChar char="n"/>
        <a:defRPr kumimoji="1" lang="ja-JP" altLang="en-US" kern="1200" dirty="0">
          <a:solidFill>
            <a:schemeClr val="tx1"/>
          </a:solidFill>
          <a:latin typeface="+mn-lt"/>
          <a:ea typeface="+mn-ea"/>
          <a:cs typeface="+mn-cs"/>
        </a:defRPr>
      </a:lvl3pPr>
      <a:lvl4pPr marL="825252" indent="-190443" algn="l" rtl="0" eaLnBrk="0" fontAlgn="base" hangingPunct="0">
        <a:spcBef>
          <a:spcPts val="363"/>
        </a:spcBef>
        <a:spcAft>
          <a:spcPct val="0"/>
        </a:spcAft>
        <a:buClr>
          <a:srgbClr val="558C99"/>
        </a:buClr>
        <a:buFont typeface="Wingdings" panose="05000000000000000000" pitchFamily="2" charset="2"/>
        <a:buChar char="l"/>
        <a:defRPr kumimoji="1" lang="ja-JP" altLang="en-US" sz="1400" kern="1200" dirty="0">
          <a:solidFill>
            <a:schemeClr val="tx1"/>
          </a:solidFill>
          <a:latin typeface="+mn-lt"/>
          <a:ea typeface="+mn-ea"/>
          <a:cs typeface="+mn-cs"/>
        </a:defRPr>
      </a:lvl4pPr>
      <a:lvl5pPr marL="1079176" indent="-190443" algn="l" rtl="0" eaLnBrk="0" fontAlgn="base" hangingPunct="0">
        <a:spcBef>
          <a:spcPts val="363"/>
        </a:spcBef>
        <a:spcAft>
          <a:spcPct val="0"/>
        </a:spcAft>
        <a:buClr>
          <a:srgbClr val="C0C0C0"/>
        </a:buClr>
        <a:buFont typeface="Wingdings" panose="05000000000000000000" pitchFamily="2" charset="2"/>
        <a:buChar char="l"/>
        <a:defRPr kumimoji="1" lang="ja-JP" altLang="en-US" sz="1400" kern="1200" dirty="0">
          <a:solidFill>
            <a:schemeClr val="tx1"/>
          </a:solidFill>
          <a:latin typeface="+mn-lt"/>
          <a:ea typeface="+mn-ea"/>
          <a:cs typeface="+mn-cs"/>
        </a:defRPr>
      </a:lvl5pPr>
      <a:lvl6pPr marL="2513846"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6pPr>
      <a:lvl7pPr marL="2970908"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7pPr>
      <a:lvl8pPr marL="3427971"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8pPr>
      <a:lvl9pPr marL="3885034"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0819" y="365126"/>
            <a:ext cx="8541187" cy="1325563"/>
          </a:xfrm>
          <a:prstGeom prst="rect">
            <a:avLst/>
          </a:prstGeom>
        </p:spPr>
        <p:txBody>
          <a:bodyPr vert="horz" lIns="91440" tIns="45720" rIns="91440" bIns="45720" rtlCol="0" anchor="ctr">
            <a:normAutofit/>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80819" y="1825625"/>
            <a:ext cx="8541187"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2"/>
          </p:nvPr>
        </p:nvSpPr>
        <p:spPr>
          <a:xfrm>
            <a:off x="680819" y="6356351"/>
            <a:ext cx="2228136"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CA123BDC-D9CC-44B9-A3AE-F4D008ADE24C}" type="datetimeFigureOut">
              <a:rPr kumimoji="1" lang="ja-JP" altLang="en-US" smtClean="0"/>
              <a:t>2018/5/15</a:t>
            </a:fld>
            <a:endParaRPr kumimoji="1" lang="ja-JP" altLang="en-US"/>
          </a:p>
        </p:txBody>
      </p:sp>
      <p:sp>
        <p:nvSpPr>
          <p:cNvPr id="5" name="フッター プレースホルダー 4"/>
          <p:cNvSpPr>
            <a:spLocks noGrp="1"/>
          </p:cNvSpPr>
          <p:nvPr>
            <p:ph type="ftr" sz="quarter" idx="3"/>
          </p:nvPr>
        </p:nvSpPr>
        <p:spPr>
          <a:xfrm>
            <a:off x="3280311" y="6356351"/>
            <a:ext cx="3342203"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3870" y="6356351"/>
            <a:ext cx="2228136"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E6EE31FA-22AC-4E61-A408-4ED3B977B1FE}" type="slidenum">
              <a:rPr kumimoji="1" lang="ja-JP" altLang="en-US" smtClean="0"/>
              <a:t>‹#›</a:t>
            </a:fld>
            <a:endParaRPr kumimoji="1" lang="ja-JP" altLang="en-US"/>
          </a:p>
        </p:txBody>
      </p:sp>
    </p:spTree>
    <p:extLst>
      <p:ext uri="{BB962C8B-B14F-4D97-AF65-F5344CB8AC3E}">
        <p14:creationId xmlns:p14="http://schemas.microsoft.com/office/powerpoint/2010/main" val="368094123"/>
      </p:ext>
    </p:extLst>
  </p:cSld>
  <p:clrMap bg1="lt1" tx1="dk1" bg2="lt2" tx2="dk2" accent1="accent1" accent2="accent2" accent3="accent3" accent4="accent4" accent5="accent5" accent6="accent6" hlink="hlink" folHlink="folHlink"/>
  <p:sldLayoutIdLst>
    <p:sldLayoutId id="2147484318" r:id="rId1"/>
    <p:sldLayoutId id="2147484319" r:id="rId2"/>
    <p:sldLayoutId id="2147484320" r:id="rId3"/>
    <p:sldLayoutId id="2147484321" r:id="rId4"/>
    <p:sldLayoutId id="2147484322" r:id="rId5"/>
    <p:sldLayoutId id="2147484323" r:id="rId6"/>
    <p:sldLayoutId id="2147484324" r:id="rId7"/>
    <p:sldLayoutId id="2147484325" r:id="rId8"/>
    <p:sldLayoutId id="2147484326" r:id="rId9"/>
    <p:sldLayoutId id="2147484327" r:id="rId10"/>
    <p:sldLayoutId id="2147484328" r:id="rId11"/>
  </p:sldLayoutIdLst>
  <p:hf hdr="0" ftr="0" dt="0"/>
  <p:txStyles>
    <p:titleStyle>
      <a:lvl1pPr algn="l" defTabSz="742676" rtl="0" eaLnBrk="1" latinLnBrk="0" hangingPunct="1">
        <a:lnSpc>
          <a:spcPct val="90000"/>
        </a:lnSpc>
        <a:spcBef>
          <a:spcPct val="0"/>
        </a:spcBef>
        <a:buNone/>
        <a:defRPr kumimoji="1" sz="3574" kern="1200">
          <a:solidFill>
            <a:schemeClr val="tx1"/>
          </a:solidFill>
          <a:latin typeface="+mj-lt"/>
          <a:ea typeface="+mj-ea"/>
          <a:cs typeface="+mj-cs"/>
        </a:defRPr>
      </a:lvl1pPr>
    </p:titleStyle>
    <p:bodyStyle>
      <a:lvl1pPr marL="185669" indent="-185669" algn="l" defTabSz="742676" rtl="0" eaLnBrk="1" latinLnBrk="0" hangingPunct="1">
        <a:lnSpc>
          <a:spcPct val="90000"/>
        </a:lnSpc>
        <a:spcBef>
          <a:spcPts val="812"/>
        </a:spcBef>
        <a:buFont typeface="Arial" panose="020B0604020202020204" pitchFamily="34" charset="0"/>
        <a:buChar char="•"/>
        <a:defRPr kumimoji="1" sz="2274" kern="1200">
          <a:solidFill>
            <a:schemeClr val="tx1"/>
          </a:solidFill>
          <a:latin typeface="+mn-lt"/>
          <a:ea typeface="+mn-ea"/>
          <a:cs typeface="+mn-cs"/>
        </a:defRPr>
      </a:lvl1pPr>
      <a:lvl2pPr marL="557007" indent="-185669" algn="l" defTabSz="742676" rtl="0" eaLnBrk="1" latinLnBrk="0" hangingPunct="1">
        <a:lnSpc>
          <a:spcPct val="90000"/>
        </a:lnSpc>
        <a:spcBef>
          <a:spcPts val="406"/>
        </a:spcBef>
        <a:buFont typeface="Arial" panose="020B0604020202020204" pitchFamily="34" charset="0"/>
        <a:buChar char="•"/>
        <a:defRPr kumimoji="1" sz="1949" kern="1200">
          <a:solidFill>
            <a:schemeClr val="tx1"/>
          </a:solidFill>
          <a:latin typeface="+mn-lt"/>
          <a:ea typeface="+mn-ea"/>
          <a:cs typeface="+mn-cs"/>
        </a:defRPr>
      </a:lvl2pPr>
      <a:lvl3pPr marL="928345" indent="-185669" algn="l" defTabSz="742676" rtl="0" eaLnBrk="1" latinLnBrk="0" hangingPunct="1">
        <a:lnSpc>
          <a:spcPct val="90000"/>
        </a:lnSpc>
        <a:spcBef>
          <a:spcPts val="406"/>
        </a:spcBef>
        <a:buFont typeface="Arial" panose="020B0604020202020204" pitchFamily="34" charset="0"/>
        <a:buChar char="•"/>
        <a:defRPr kumimoji="1" sz="1624" kern="1200">
          <a:solidFill>
            <a:schemeClr val="tx1"/>
          </a:solidFill>
          <a:latin typeface="+mn-lt"/>
          <a:ea typeface="+mn-ea"/>
          <a:cs typeface="+mn-cs"/>
        </a:defRPr>
      </a:lvl3pPr>
      <a:lvl4pPr marL="1299682"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4pPr>
      <a:lvl5pPr marL="1671020"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5pPr>
      <a:lvl6pPr marL="2042358"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6pPr>
      <a:lvl7pPr marL="2413696"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7pPr>
      <a:lvl8pPr marL="2785034"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8pPr>
      <a:lvl9pPr marL="3156372"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9pPr>
    </p:bodyStyle>
    <p:otherStyle>
      <a:defPPr>
        <a:defRPr lang="ja-JP"/>
      </a:defPPr>
      <a:lvl1pPr marL="0" algn="l" defTabSz="742676" rtl="0" eaLnBrk="1" latinLnBrk="0" hangingPunct="1">
        <a:defRPr kumimoji="1" sz="1462" kern="1200">
          <a:solidFill>
            <a:schemeClr val="tx1"/>
          </a:solidFill>
          <a:latin typeface="+mn-lt"/>
          <a:ea typeface="+mn-ea"/>
          <a:cs typeface="+mn-cs"/>
        </a:defRPr>
      </a:lvl1pPr>
      <a:lvl2pPr marL="371338" algn="l" defTabSz="742676" rtl="0" eaLnBrk="1" latinLnBrk="0" hangingPunct="1">
        <a:defRPr kumimoji="1" sz="1462" kern="1200">
          <a:solidFill>
            <a:schemeClr val="tx1"/>
          </a:solidFill>
          <a:latin typeface="+mn-lt"/>
          <a:ea typeface="+mn-ea"/>
          <a:cs typeface="+mn-cs"/>
        </a:defRPr>
      </a:lvl2pPr>
      <a:lvl3pPr marL="742676" algn="l" defTabSz="742676" rtl="0" eaLnBrk="1" latinLnBrk="0" hangingPunct="1">
        <a:defRPr kumimoji="1" sz="1462" kern="1200">
          <a:solidFill>
            <a:schemeClr val="tx1"/>
          </a:solidFill>
          <a:latin typeface="+mn-lt"/>
          <a:ea typeface="+mn-ea"/>
          <a:cs typeface="+mn-cs"/>
        </a:defRPr>
      </a:lvl3pPr>
      <a:lvl4pPr marL="1114014" algn="l" defTabSz="742676" rtl="0" eaLnBrk="1" latinLnBrk="0" hangingPunct="1">
        <a:defRPr kumimoji="1" sz="1462" kern="1200">
          <a:solidFill>
            <a:schemeClr val="tx1"/>
          </a:solidFill>
          <a:latin typeface="+mn-lt"/>
          <a:ea typeface="+mn-ea"/>
          <a:cs typeface="+mn-cs"/>
        </a:defRPr>
      </a:lvl4pPr>
      <a:lvl5pPr marL="1485351" algn="l" defTabSz="742676" rtl="0" eaLnBrk="1" latinLnBrk="0" hangingPunct="1">
        <a:defRPr kumimoji="1" sz="1462" kern="1200">
          <a:solidFill>
            <a:schemeClr val="tx1"/>
          </a:solidFill>
          <a:latin typeface="+mn-lt"/>
          <a:ea typeface="+mn-ea"/>
          <a:cs typeface="+mn-cs"/>
        </a:defRPr>
      </a:lvl5pPr>
      <a:lvl6pPr marL="1856689" algn="l" defTabSz="742676" rtl="0" eaLnBrk="1" latinLnBrk="0" hangingPunct="1">
        <a:defRPr kumimoji="1" sz="1462" kern="1200">
          <a:solidFill>
            <a:schemeClr val="tx1"/>
          </a:solidFill>
          <a:latin typeface="+mn-lt"/>
          <a:ea typeface="+mn-ea"/>
          <a:cs typeface="+mn-cs"/>
        </a:defRPr>
      </a:lvl6pPr>
      <a:lvl7pPr marL="2228027" algn="l" defTabSz="742676" rtl="0" eaLnBrk="1" latinLnBrk="0" hangingPunct="1">
        <a:defRPr kumimoji="1" sz="1462" kern="1200">
          <a:solidFill>
            <a:schemeClr val="tx1"/>
          </a:solidFill>
          <a:latin typeface="+mn-lt"/>
          <a:ea typeface="+mn-ea"/>
          <a:cs typeface="+mn-cs"/>
        </a:defRPr>
      </a:lvl7pPr>
      <a:lvl8pPr marL="2599365" algn="l" defTabSz="742676" rtl="0" eaLnBrk="1" latinLnBrk="0" hangingPunct="1">
        <a:defRPr kumimoji="1" sz="1462" kern="1200">
          <a:solidFill>
            <a:schemeClr val="tx1"/>
          </a:solidFill>
          <a:latin typeface="+mn-lt"/>
          <a:ea typeface="+mn-ea"/>
          <a:cs typeface="+mn-cs"/>
        </a:defRPr>
      </a:lvl8pPr>
      <a:lvl9pPr marL="2970703" algn="l" defTabSz="742676" rtl="0" eaLnBrk="1" latinLnBrk="0" hangingPunct="1">
        <a:defRPr kumimoji="1" sz="14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タイトル プレースホルダー 1"/>
          <p:cNvSpPr>
            <a:spLocks noGrp="1"/>
          </p:cNvSpPr>
          <p:nvPr>
            <p:ph type="title"/>
          </p:nvPr>
        </p:nvSpPr>
        <p:spPr bwMode="auto">
          <a:xfrm>
            <a:off x="495154" y="274638"/>
            <a:ext cx="891254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4099" name="テキスト プレースホルダー 2"/>
          <p:cNvSpPr>
            <a:spLocks noGrp="1"/>
          </p:cNvSpPr>
          <p:nvPr>
            <p:ph type="body" idx="1"/>
          </p:nvPr>
        </p:nvSpPr>
        <p:spPr bwMode="auto">
          <a:xfrm>
            <a:off x="495154" y="1600215"/>
            <a:ext cx="891254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95146" y="6356706"/>
            <a:ext cx="2310659"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fld id="{E4095C6B-6E55-4A68-A5C2-751E94ACC1EA}" type="datetime1">
              <a:rPr lang="ja-JP" altLang="en-US" smtClean="0"/>
              <a:t>2018/5/15</a:t>
            </a:fld>
            <a:endParaRPr/>
          </a:p>
        </p:txBody>
      </p:sp>
      <p:sp>
        <p:nvSpPr>
          <p:cNvPr id="5" name="フッター プレースホルダー 4"/>
          <p:cNvSpPr>
            <a:spLocks noGrp="1"/>
          </p:cNvSpPr>
          <p:nvPr>
            <p:ph type="ftr" sz="quarter" idx="3"/>
          </p:nvPr>
        </p:nvSpPr>
        <p:spPr>
          <a:xfrm>
            <a:off x="3383482" y="6356706"/>
            <a:ext cx="3135895"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a:p>
        </p:txBody>
      </p:sp>
    </p:spTree>
    <p:extLst>
      <p:ext uri="{BB962C8B-B14F-4D97-AF65-F5344CB8AC3E}">
        <p14:creationId xmlns:p14="http://schemas.microsoft.com/office/powerpoint/2010/main" val="2238614015"/>
      </p:ext>
    </p:extLst>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 id="2147484106" r:id="rId5"/>
    <p:sldLayoutId id="2147484107" r:id="rId6"/>
    <p:sldLayoutId id="2147484108" r:id="rId7"/>
    <p:sldLayoutId id="2147484109" r:id="rId8"/>
    <p:sldLayoutId id="2147484110" r:id="rId9"/>
    <p:sldLayoutId id="2147484111" r:id="rId10"/>
    <p:sldLayoutId id="2147484112" r:id="rId11"/>
    <p:sldLayoutId id="2147484113" r:id="rId12"/>
    <p:sldLayoutId id="2147484114" r:id="rId13"/>
    <p:sldLayoutId id="2147484115" r:id="rId14"/>
    <p:sldLayoutId id="2147484116" r:id="rId15"/>
    <p:sldLayoutId id="2147484117" r:id="rId16"/>
    <p:sldLayoutId id="2147484118" r:id="rId17"/>
  </p:sldLayoutIdLst>
  <p:hf hdr="0" ftr="0" dt="0"/>
  <p:txStyles>
    <p:titleStyle>
      <a:lvl1pPr algn="ctr" rtl="0" eaLnBrk="0" fontAlgn="base" hangingPunct="0">
        <a:spcBef>
          <a:spcPct val="0"/>
        </a:spcBef>
        <a:spcAft>
          <a:spcPct val="0"/>
        </a:spcAft>
        <a:defRPr kumimoji="1" sz="4399" kern="1200">
          <a:solidFill>
            <a:schemeClr val="tx1"/>
          </a:solidFill>
          <a:latin typeface="+mj-lt"/>
          <a:ea typeface="+mj-ea"/>
          <a:cs typeface="+mj-cs"/>
        </a:defRPr>
      </a:lvl1pPr>
      <a:lvl2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5pPr>
      <a:lvl6pPr marL="457063" algn="ctr" rtl="0" fontAlgn="base">
        <a:spcBef>
          <a:spcPct val="0"/>
        </a:spcBef>
        <a:spcAft>
          <a:spcPct val="0"/>
        </a:spcAft>
        <a:defRPr kumimoji="1" sz="4399">
          <a:solidFill>
            <a:schemeClr val="tx1"/>
          </a:solidFill>
          <a:latin typeface="Calibri" pitchFamily="34" charset="0"/>
          <a:ea typeface="ＭＳ Ｐゴシック" charset="-128"/>
        </a:defRPr>
      </a:lvl6pPr>
      <a:lvl7pPr marL="914126" algn="ctr" rtl="0" fontAlgn="base">
        <a:spcBef>
          <a:spcPct val="0"/>
        </a:spcBef>
        <a:spcAft>
          <a:spcPct val="0"/>
        </a:spcAft>
        <a:defRPr kumimoji="1" sz="4399">
          <a:solidFill>
            <a:schemeClr val="tx1"/>
          </a:solidFill>
          <a:latin typeface="Calibri" pitchFamily="34" charset="0"/>
          <a:ea typeface="ＭＳ Ｐゴシック" charset="-128"/>
        </a:defRPr>
      </a:lvl7pPr>
      <a:lvl8pPr marL="1371189" algn="ctr" rtl="0" fontAlgn="base">
        <a:spcBef>
          <a:spcPct val="0"/>
        </a:spcBef>
        <a:spcAft>
          <a:spcPct val="0"/>
        </a:spcAft>
        <a:defRPr kumimoji="1" sz="4399">
          <a:solidFill>
            <a:schemeClr val="tx1"/>
          </a:solidFill>
          <a:latin typeface="Calibri" pitchFamily="34" charset="0"/>
          <a:ea typeface="ＭＳ Ｐゴシック" charset="-128"/>
        </a:defRPr>
      </a:lvl8pPr>
      <a:lvl9pPr marL="1828251" algn="ctr" rtl="0" fontAlgn="base">
        <a:spcBef>
          <a:spcPct val="0"/>
        </a:spcBef>
        <a:spcAft>
          <a:spcPct val="0"/>
        </a:spcAft>
        <a:defRPr kumimoji="1" sz="4399">
          <a:solidFill>
            <a:schemeClr val="tx1"/>
          </a:solidFill>
          <a:latin typeface="Calibri" pitchFamily="34" charset="0"/>
          <a:ea typeface="ＭＳ Ｐゴシック" charset="-128"/>
        </a:defRPr>
      </a:lvl9pPr>
    </p:titleStyle>
    <p:bodyStyle>
      <a:lvl1pPr marL="342797" indent="-342797" algn="l" rtl="0" eaLnBrk="0" fontAlgn="base" hangingPunct="0">
        <a:spcBef>
          <a:spcPct val="20000"/>
        </a:spcBef>
        <a:spcAft>
          <a:spcPct val="0"/>
        </a:spcAft>
        <a:buFont typeface="Arial" charset="0"/>
        <a:buChar char="•"/>
        <a:defRPr kumimoji="1" sz="3199" kern="1200">
          <a:solidFill>
            <a:schemeClr val="tx1"/>
          </a:solidFill>
          <a:latin typeface="+mn-lt"/>
          <a:ea typeface="+mn-ea"/>
          <a:cs typeface="+mn-cs"/>
        </a:defRPr>
      </a:lvl1pPr>
      <a:lvl2pPr marL="742727" indent="-285664" algn="l" rtl="0" eaLnBrk="0" fontAlgn="base" hangingPunct="0">
        <a:spcBef>
          <a:spcPct val="20000"/>
        </a:spcBef>
        <a:spcAft>
          <a:spcPct val="0"/>
        </a:spcAft>
        <a:buFont typeface="Arial" charset="0"/>
        <a:buChar char="–"/>
        <a:defRPr kumimoji="1" sz="2799" kern="1200">
          <a:solidFill>
            <a:schemeClr val="tx1"/>
          </a:solidFill>
          <a:latin typeface="+mn-lt"/>
          <a:ea typeface="+mn-ea"/>
          <a:cs typeface="+mn-cs"/>
        </a:defRPr>
      </a:lvl2pPr>
      <a:lvl3pPr marL="1142657" indent="-228531" algn="l" rtl="0" eaLnBrk="0" fontAlgn="base" hangingPunct="0">
        <a:spcBef>
          <a:spcPct val="20000"/>
        </a:spcBef>
        <a:spcAft>
          <a:spcPct val="0"/>
        </a:spcAft>
        <a:buFont typeface="Arial" charset="0"/>
        <a:buChar char="•"/>
        <a:defRPr kumimoji="1" sz="2399" kern="1200">
          <a:solidFill>
            <a:schemeClr val="tx1"/>
          </a:solidFill>
          <a:latin typeface="+mn-lt"/>
          <a:ea typeface="+mn-ea"/>
          <a:cs typeface="+mn-cs"/>
        </a:defRPr>
      </a:lvl3pPr>
      <a:lvl4pPr marL="1599720"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4pPr>
      <a:lvl5pPr marL="2056783"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5pPr>
      <a:lvl6pPr marL="2513846"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6pPr>
      <a:lvl7pPr marL="2970908"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7pPr>
      <a:lvl8pPr marL="3427971"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8pPr>
      <a:lvl9pPr marL="3885034"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9974" y="549338"/>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199974" y="1052513"/>
            <a:ext cx="950290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endParaRPr lang="ja-JP" altLang="en-US"/>
          </a:p>
        </p:txBody>
      </p:sp>
      <p:pic>
        <p:nvPicPr>
          <p:cNvPr id="1030" name="Picture 14" descr="日本総研"/>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7953" y="150813"/>
            <a:ext cx="1661579"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7"/>
          <p:cNvSpPr>
            <a:spLocks noChangeArrowheads="1"/>
          </p:cNvSpPr>
          <p:nvPr/>
        </p:nvSpPr>
        <p:spPr bwMode="auto">
          <a:xfrm>
            <a:off x="199961" y="188913"/>
            <a:ext cx="7661993" cy="360362"/>
          </a:xfrm>
          <a:prstGeom prst="rect">
            <a:avLst/>
          </a:prstGeom>
          <a:solidFill>
            <a:srgbClr val="0075BF"/>
          </a:solidFill>
          <a:ln w="9525">
            <a:solidFill>
              <a:srgbClr val="0075B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200" dirty="0">
              <a:solidFill>
                <a:srgbClr val="000000"/>
              </a:solidFill>
              <a:latin typeface="Segoe UI" panose="020B0502040204020203" pitchFamily="34" charset="0"/>
              <a:ea typeface="HGPｺﾞｼｯｸE" pitchFamily="50" charset="-128"/>
            </a:endParaRPr>
          </a:p>
        </p:txBody>
      </p:sp>
      <p:sp>
        <p:nvSpPr>
          <p:cNvPr id="1034" name="Rectangle 18"/>
          <p:cNvSpPr>
            <a:spLocks noChangeArrowheads="1"/>
          </p:cNvSpPr>
          <p:nvPr/>
        </p:nvSpPr>
        <p:spPr bwMode="auto">
          <a:xfrm>
            <a:off x="199961" y="404816"/>
            <a:ext cx="7661993" cy="71437"/>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grpSp>
        <p:nvGrpSpPr>
          <p:cNvPr id="1035" name="Group 19"/>
          <p:cNvGrpSpPr>
            <a:grpSpLocks/>
          </p:cNvGrpSpPr>
          <p:nvPr/>
        </p:nvGrpSpPr>
        <p:grpSpPr bwMode="auto">
          <a:xfrm>
            <a:off x="-2678828" y="3389315"/>
            <a:ext cx="2459836" cy="1514475"/>
            <a:chOff x="-1643" y="2903"/>
            <a:chExt cx="1550" cy="954"/>
          </a:xfrm>
        </p:grpSpPr>
        <p:sp>
          <p:nvSpPr>
            <p:cNvPr id="1037" name="Rectangle 20"/>
            <p:cNvSpPr>
              <a:spLocks noChangeArrowheads="1"/>
            </p:cNvSpPr>
            <p:nvPr/>
          </p:nvSpPr>
          <p:spPr bwMode="auto">
            <a:xfrm>
              <a:off x="-1643" y="3246"/>
              <a:ext cx="1550" cy="36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srgbClr val="000000"/>
                </a:solidFill>
                <a:latin typeface="Arial" charset="0"/>
                <a:ea typeface="HGPｺﾞｼｯｸM" pitchFamily="50" charset="-128"/>
              </a:endParaRPr>
            </a:p>
          </p:txBody>
        </p:sp>
        <p:sp>
          <p:nvSpPr>
            <p:cNvPr id="1038" name="Rectangle 21"/>
            <p:cNvSpPr>
              <a:spLocks noChangeArrowheads="1"/>
            </p:cNvSpPr>
            <p:nvPr/>
          </p:nvSpPr>
          <p:spPr bwMode="auto">
            <a:xfrm>
              <a:off x="-321" y="3657"/>
              <a:ext cx="149" cy="141"/>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39" name="Rectangle 22"/>
            <p:cNvSpPr>
              <a:spLocks noChangeArrowheads="1"/>
            </p:cNvSpPr>
            <p:nvPr/>
          </p:nvSpPr>
          <p:spPr bwMode="auto">
            <a:xfrm>
              <a:off x="-1381" y="367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Yellow</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255,255,153</a:t>
              </a:r>
            </a:p>
          </p:txBody>
        </p:sp>
        <p:grpSp>
          <p:nvGrpSpPr>
            <p:cNvPr id="1040" name="Group 23"/>
            <p:cNvGrpSpPr>
              <a:grpSpLocks/>
            </p:cNvGrpSpPr>
            <p:nvPr/>
          </p:nvGrpSpPr>
          <p:grpSpPr bwMode="auto">
            <a:xfrm>
              <a:off x="-1381" y="3105"/>
              <a:ext cx="1209" cy="189"/>
              <a:chOff x="-1379" y="3713"/>
              <a:chExt cx="1209" cy="189"/>
            </a:xfrm>
          </p:grpSpPr>
          <p:sp>
            <p:nvSpPr>
              <p:cNvPr id="1045" name="Rectangle 24"/>
              <p:cNvSpPr>
                <a:spLocks noChangeArrowheads="1"/>
              </p:cNvSpPr>
              <p:nvPr/>
            </p:nvSpPr>
            <p:spPr bwMode="auto">
              <a:xfrm>
                <a:off x="-319" y="3713"/>
                <a:ext cx="149" cy="141"/>
              </a:xfrm>
              <a:prstGeom prst="rect">
                <a:avLst/>
              </a:prstGeom>
              <a:solidFill>
                <a:srgbClr val="0075BF"/>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6" name="Rectangle 25"/>
              <p:cNvSpPr>
                <a:spLocks noChangeArrowheads="1"/>
              </p:cNvSpPr>
              <p:nvPr/>
            </p:nvSpPr>
            <p:spPr bwMode="auto">
              <a:xfrm>
                <a:off x="-1379" y="3722"/>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Blue(corporate </a:t>
                </a:r>
                <a:r>
                  <a:rPr kumimoji="0" lang="en-GB" altLang="ja-JP" sz="1100" dirty="0" err="1">
                    <a:solidFill>
                      <a:srgbClr val="000000"/>
                    </a:solidFill>
                    <a:latin typeface="Segoe UI" panose="020B0502040204020203" pitchFamily="34" charset="0"/>
                    <a:ea typeface="HGPｺﾞｼｯｸE" pitchFamily="50" charset="-128"/>
                  </a:rPr>
                  <a:t>color</a:t>
                </a:r>
                <a:r>
                  <a:rPr kumimoji="0" lang="en-GB" altLang="ja-JP" sz="1100" dirty="0">
                    <a:solidFill>
                      <a:srgbClr val="000000"/>
                    </a:solidFill>
                    <a:latin typeface="Segoe UI" panose="020B0502040204020203" pitchFamily="34" charset="0"/>
                    <a:ea typeface="HGPｺﾞｼｯｸE" pitchFamily="50" charset="-128"/>
                  </a:rPr>
                  <a:t>)</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0,117,191</a:t>
                </a:r>
              </a:p>
            </p:txBody>
          </p:sp>
        </p:grpSp>
        <p:grpSp>
          <p:nvGrpSpPr>
            <p:cNvPr id="1041" name="Group 26"/>
            <p:cNvGrpSpPr>
              <a:grpSpLocks/>
            </p:cNvGrpSpPr>
            <p:nvPr/>
          </p:nvGrpSpPr>
          <p:grpSpPr bwMode="auto">
            <a:xfrm>
              <a:off x="-1381" y="3381"/>
              <a:ext cx="1209" cy="189"/>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Grey</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221,221,221</a:t>
                </a:r>
              </a:p>
            </p:txBody>
          </p:sp>
        </p:grpSp>
        <p:sp>
          <p:nvSpPr>
            <p:cNvPr id="1042" name="Rectangle 29"/>
            <p:cNvSpPr>
              <a:spLocks noChangeArrowheads="1"/>
            </p:cNvSpPr>
            <p:nvPr/>
          </p:nvSpPr>
          <p:spPr bwMode="auto">
            <a:xfrm>
              <a:off x="-1507" y="2903"/>
              <a:ext cx="1351" cy="104"/>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GB" altLang="ja-JP" sz="1200" b="1" dirty="0">
                  <a:solidFill>
                    <a:srgbClr val="000000"/>
                  </a:solidFill>
                  <a:latin typeface="Segoe UI" panose="020B0502040204020203" pitchFamily="34" charset="0"/>
                  <a:ea typeface="HGPｺﾞｼｯｸE" pitchFamily="50" charset="-128"/>
                </a:rPr>
                <a:t>JRI  colour balance</a:t>
              </a:r>
            </a:p>
          </p:txBody>
        </p:sp>
      </p:grpSp>
      <p:sp>
        <p:nvSpPr>
          <p:cNvPr id="1036" name="Line 38"/>
          <p:cNvSpPr>
            <a:spLocks noChangeShapeType="1"/>
          </p:cNvSpPr>
          <p:nvPr/>
        </p:nvSpPr>
        <p:spPr bwMode="auto">
          <a:xfrm>
            <a:off x="199974" y="981075"/>
            <a:ext cx="9502903" cy="0"/>
          </a:xfrm>
          <a:prstGeom prst="line">
            <a:avLst/>
          </a:prstGeom>
          <a:noFill/>
          <a:ln w="9525">
            <a:solidFill>
              <a:srgbClr val="0075B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1196899578"/>
      </p:ext>
    </p:extLst>
  </p:cSld>
  <p:clrMap bg1="lt1" tx1="dk1" bg2="lt2" tx2="dk2" accent1="accent1" accent2="accent2" accent3="accent3" accent4="accent4" accent5="accent5" accent6="accent6" hlink="hlink" folHlink="folHlink"/>
  <p:sldLayoutIdLst>
    <p:sldLayoutId id="2147484146" r:id="rId1"/>
  </p:sldLayoutIdLst>
  <p:hf hdr="0" ftr="0" dt="0"/>
  <p:txStyles>
    <p:titleStyle>
      <a:lvl1pPr algn="l" rtl="0" eaLnBrk="1" fontAlgn="base" hangingPunct="1">
        <a:spcBef>
          <a:spcPct val="0"/>
        </a:spcBef>
        <a:spcAft>
          <a:spcPct val="0"/>
        </a:spcAft>
        <a:defRPr kumimoji="1" sz="2000">
          <a:solidFill>
            <a:schemeClr val="tx2"/>
          </a:solidFill>
          <a:latin typeface="+mj-lt"/>
          <a:ea typeface="+mj-ea"/>
          <a:cs typeface="+mj-cs"/>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mn-lt"/>
          <a:ea typeface="+mn-ea"/>
          <a:cs typeface="+mn-cs"/>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Arial" charset="0"/>
          <a:ea typeface="+mn-ea"/>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13" y="116634"/>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27"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prstClr val="black"/>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2"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31" y="-1437063"/>
            <a:ext cx="487477"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78" y="-1437063"/>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5"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0"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4"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54"/>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1"/>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87"/>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52"/>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115"/>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3321139180"/>
      </p:ext>
    </p:extLst>
  </p:cSld>
  <p:clrMap bg1="lt1" tx1="dk1" bg2="lt2" tx2="dk2" accent1="accent1" accent2="accent2" accent3="accent3" accent4="accent4" accent5="accent5" accent6="accent6" hlink="hlink" folHlink="folHlink"/>
  <p:sldLayoutIdLst>
    <p:sldLayoutId id="2147484162" r:id="rId1"/>
    <p:sldLayoutId id="2147484163" r:id="rId2"/>
    <p:sldLayoutId id="2147484164" r:id="rId3"/>
    <p:sldLayoutId id="2147484165" r:id="rId4"/>
  </p:sldLayoutIdLst>
  <p:hf hdr="0" ftr="0" dt="0"/>
  <p:txStyles>
    <p:title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 name="正方形/長方形 17"/>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1026" name="Rectangle 2"/>
          <p:cNvSpPr>
            <a:spLocks noGrp="1" noChangeArrowheads="1"/>
          </p:cNvSpPr>
          <p:nvPr>
            <p:ph type="title"/>
          </p:nvPr>
        </p:nvSpPr>
        <p:spPr bwMode="auto">
          <a:xfrm>
            <a:off x="199976" y="116634"/>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99976" y="693068"/>
            <a:ext cx="9502903"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sp>
        <p:nvSpPr>
          <p:cNvPr id="143366" name="Rectangle 6"/>
          <p:cNvSpPr>
            <a:spLocks noGrp="1" noChangeArrowheads="1"/>
          </p:cNvSpPr>
          <p:nvPr>
            <p:ph type="sldNum" sz="quarter" idx="4"/>
          </p:nvPr>
        </p:nvSpPr>
        <p:spPr bwMode="auto">
          <a:xfrm>
            <a:off x="9001912" y="6309387"/>
            <a:ext cx="916460" cy="548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2800" baseline="0">
                <a:latin typeface="Segoe UI" panose="020B0502040204020203" pitchFamily="34" charset="0"/>
                <a:ea typeface="+mn-ea"/>
              </a:defRPr>
            </a:lvl1pPr>
          </a:lstStyle>
          <a:p>
            <a:pPr>
              <a:defRPr/>
            </a:pPr>
            <a:fld id="{6491400D-1AF1-42D8-B791-D0C64C351CDA}" type="slidenum">
              <a:rPr lang="en-US" altLang="ja-JP" smtClean="0">
                <a:solidFill>
                  <a:prstClr val="black"/>
                </a:solidFill>
              </a:rPr>
              <a:pPr>
                <a:defRPr/>
              </a:pPr>
              <a:t>‹#›</a:t>
            </a:fld>
            <a:endParaRPr lang="en-US" altLang="ja-JP" dirty="0">
              <a:solidFill>
                <a:prstClr val="black"/>
              </a:solidFill>
            </a:endParaRPr>
          </a:p>
        </p:txBody>
      </p:sp>
      <p:grpSp>
        <p:nvGrpSpPr>
          <p:cNvPr id="5" name="グループ化 4"/>
          <p:cNvGrpSpPr/>
          <p:nvPr userDrawn="1"/>
        </p:nvGrpSpPr>
        <p:grpSpPr>
          <a:xfrm>
            <a:off x="-2678826"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prstClr val="black"/>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Yellow</a:t>
              </a:r>
            </a:p>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Segoe UI" panose="020B0502040204020203" pitchFamily="34" charset="0"/>
                    <a:ea typeface="HGPｺﾞｼｯｸE" pitchFamily="50" charset="-128"/>
                  </a:rPr>
                  <a:t>Sky blue</a:t>
                </a:r>
                <a:endParaRPr kumimoji="0" lang="en-GB" altLang="ja-JP" sz="1100" dirty="0">
                  <a:solidFill>
                    <a:prstClr val="black"/>
                  </a:solidFill>
                  <a:latin typeface="Segoe UI" panose="020B0502040204020203" pitchFamily="34"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RGB= </a:t>
                </a:r>
                <a:r>
                  <a:rPr kumimoji="0" lang="en-US" altLang="ja-JP" sz="1100" dirty="0">
                    <a:solidFill>
                      <a:prstClr val="black"/>
                    </a:solidFill>
                    <a:latin typeface="Segoe UI" panose="020B0502040204020203" pitchFamily="34" charset="0"/>
                    <a:ea typeface="HGPｺﾞｼｯｸE" pitchFamily="50" charset="-128"/>
                  </a:rPr>
                  <a:t>00</a:t>
                </a:r>
                <a:r>
                  <a:rPr kumimoji="0" lang="en-GB" altLang="ja-JP" sz="1100" dirty="0">
                    <a:solidFill>
                      <a:prstClr val="black"/>
                    </a:solidFill>
                    <a:latin typeface="Segoe UI" panose="020B0502040204020203" pitchFamily="34" charset="0"/>
                    <a:ea typeface="HGPｺﾞｼｯｸE" pitchFamily="50" charset="-128"/>
                  </a:rPr>
                  <a:t>0,17</a:t>
                </a:r>
                <a:r>
                  <a:rPr kumimoji="0" lang="en-US" altLang="ja-JP" sz="1100" dirty="0">
                    <a:solidFill>
                      <a:prstClr val="black"/>
                    </a:solidFill>
                    <a:latin typeface="Segoe UI" panose="020B0502040204020203" pitchFamily="34" charset="0"/>
                    <a:ea typeface="HGPｺﾞｼｯｸE" pitchFamily="50" charset="-128"/>
                  </a:rPr>
                  <a:t>6</a:t>
                </a:r>
                <a:r>
                  <a:rPr kumimoji="0" lang="en-GB" altLang="ja-JP" sz="1100" dirty="0">
                    <a:solidFill>
                      <a:prstClr val="black"/>
                    </a:solidFill>
                    <a:latin typeface="Segoe UI" panose="020B0502040204020203" pitchFamily="34"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Grey</a:t>
                </a:r>
              </a:p>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Segoe UI" panose="020B0502040204020203" pitchFamily="34" charset="0"/>
                  <a:ea typeface="HGPｺﾞｼｯｸE" pitchFamily="50" charset="-128"/>
                </a:rPr>
                <a:t>MOEJ</a:t>
              </a:r>
              <a:r>
                <a:rPr kumimoji="0" lang="en-GB" altLang="ja-JP" sz="1200" b="1" dirty="0">
                  <a:solidFill>
                    <a:prstClr val="black"/>
                  </a:solidFill>
                  <a:latin typeface="Segoe UI" panose="020B0502040204020203" pitchFamily="34" charset="0"/>
                  <a:ea typeface="HGPｺﾞｼｯｸE" pitchFamily="50" charset="-128"/>
                </a:rPr>
                <a:t> colour balance</a:t>
              </a:r>
            </a:p>
          </p:txBody>
        </p:sp>
      </p:grpSp>
      <p:cxnSp>
        <p:nvCxnSpPr>
          <p:cNvPr id="3" name="直線コネクタ 2"/>
          <p:cNvCxnSpPr/>
          <p:nvPr/>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3499397"/>
      </p:ext>
    </p:extLst>
  </p:cSld>
  <p:clrMap bg1="lt1" tx1="dk1" bg2="lt2" tx2="dk2" accent1="accent1" accent2="accent2" accent3="accent3" accent4="accent4" accent5="accent5" accent6="accent6" hlink="hlink" folHlink="folHlink"/>
  <p:sldLayoutIdLst>
    <p:sldLayoutId id="2147484167" r:id="rId1"/>
    <p:sldLayoutId id="2147484168" r:id="rId2"/>
    <p:sldLayoutId id="2147484169" r:id="rId3"/>
    <p:sldLayoutId id="2147484170" r:id="rId4"/>
    <p:sldLayoutId id="2147484171" r:id="rId5"/>
  </p:sldLayoutIdLst>
  <p:hf hdr="0" ftr="0" dt="0"/>
  <p:txStyles>
    <p:titleStyle>
      <a:lvl1pPr algn="ctr" rtl="0" eaLnBrk="0" fontAlgn="base" hangingPunct="0">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0" fontAlgn="base" hangingPunct="0">
        <a:spcBef>
          <a:spcPct val="0"/>
        </a:spcBef>
        <a:spcAft>
          <a:spcPct val="0"/>
        </a:spcAft>
        <a:defRPr kumimoji="1" sz="2000">
          <a:solidFill>
            <a:schemeClr val="tx2"/>
          </a:solidFill>
          <a:latin typeface="Arial" charset="0"/>
          <a:ea typeface="HGPｺﾞｼｯｸE" pitchFamily="50" charset="-128"/>
        </a:defRPr>
      </a:lvl2pPr>
      <a:lvl3pPr algn="l" rtl="0" eaLnBrk="0" fontAlgn="base" hangingPunct="0">
        <a:spcBef>
          <a:spcPct val="0"/>
        </a:spcBef>
        <a:spcAft>
          <a:spcPct val="0"/>
        </a:spcAft>
        <a:defRPr kumimoji="1" sz="2000">
          <a:solidFill>
            <a:schemeClr val="tx2"/>
          </a:solidFill>
          <a:latin typeface="Arial" charset="0"/>
          <a:ea typeface="HGPｺﾞｼｯｸE" pitchFamily="50" charset="-128"/>
        </a:defRPr>
      </a:lvl3pPr>
      <a:lvl4pPr algn="l" rtl="0" eaLnBrk="0" fontAlgn="base" hangingPunct="0">
        <a:spcBef>
          <a:spcPct val="0"/>
        </a:spcBef>
        <a:spcAft>
          <a:spcPct val="0"/>
        </a:spcAft>
        <a:defRPr kumimoji="1" sz="2000">
          <a:solidFill>
            <a:schemeClr val="tx2"/>
          </a:solidFill>
          <a:latin typeface="Arial" charset="0"/>
          <a:ea typeface="HGPｺﾞｼｯｸE" pitchFamily="50" charset="-128"/>
        </a:defRPr>
      </a:lvl4pPr>
      <a:lvl5pPr algn="l" rtl="0" eaLnBrk="0" fontAlgn="base" hangingPunct="0">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0" fontAlgn="base" hangingPunct="0">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0" fontAlgn="base" hangingPunct="0">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0" fontAlgn="base" hangingPunct="0">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0" fontAlgn="base" hangingPunct="0">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0" fontAlgn="base" hangingPunct="0">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 name="正方形/長方形 17"/>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1026" name="Rectangle 2"/>
          <p:cNvSpPr>
            <a:spLocks noGrp="1" noChangeArrowheads="1"/>
          </p:cNvSpPr>
          <p:nvPr>
            <p:ph type="title"/>
          </p:nvPr>
        </p:nvSpPr>
        <p:spPr bwMode="auto">
          <a:xfrm>
            <a:off x="199977" y="116634"/>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99977" y="693068"/>
            <a:ext cx="9502903" cy="1079748"/>
          </a:xfrm>
          <a:prstGeom prst="roundRect">
            <a:avLst/>
          </a:prstGeom>
          <a:solidFill>
            <a:srgbClr val="CCECFF"/>
          </a:solidFill>
          <a:ln w="28575">
            <a:solidFill>
              <a:srgbClr val="00B0F0"/>
            </a:solidFill>
          </a:ln>
          <a:effectLs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sp>
        <p:nvSpPr>
          <p:cNvPr id="143366" name="Rectangle 6"/>
          <p:cNvSpPr>
            <a:spLocks noGrp="1" noChangeArrowheads="1"/>
          </p:cNvSpPr>
          <p:nvPr>
            <p:ph type="sldNum" sz="quarter" idx="4"/>
          </p:nvPr>
        </p:nvSpPr>
        <p:spPr bwMode="auto">
          <a:xfrm>
            <a:off x="9001912" y="6309389"/>
            <a:ext cx="916460" cy="548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2800" baseline="0">
                <a:latin typeface="Segoe UI" panose="020B0502040204020203" pitchFamily="34" charset="0"/>
                <a:ea typeface="+mn-ea"/>
              </a:defRPr>
            </a:lvl1pPr>
          </a:lstStyle>
          <a:p>
            <a:pPr>
              <a:defRPr/>
            </a:pPr>
            <a:fld id="{6491400D-1AF1-42D8-B791-D0C64C351CDA}" type="slidenum">
              <a:rPr lang="en-US" altLang="ja-JP" smtClean="0">
                <a:solidFill>
                  <a:srgbClr val="000000"/>
                </a:solidFill>
              </a:rPr>
              <a:pPr>
                <a:defRPr/>
              </a:pPr>
              <a:t>‹#›</a:t>
            </a:fld>
            <a:endParaRPr lang="en-US" altLang="ja-JP" dirty="0">
              <a:solidFill>
                <a:srgbClr val="000000"/>
              </a:solidFill>
            </a:endParaRPr>
          </a:p>
        </p:txBody>
      </p:sp>
      <p:grpSp>
        <p:nvGrpSpPr>
          <p:cNvPr id="5" name="グループ化 4"/>
          <p:cNvGrpSpPr/>
          <p:nvPr userDrawn="1"/>
        </p:nvGrpSpPr>
        <p:grpSpPr>
          <a:xfrm>
            <a:off x="-2678825"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srgbClr val="000000"/>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Yellow</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srgbClr val="000000"/>
                    </a:solidFill>
                    <a:latin typeface="Segoe UI" panose="020B0502040204020203" pitchFamily="34" charset="0"/>
                    <a:ea typeface="HGPｺﾞｼｯｸE" pitchFamily="50" charset="-128"/>
                  </a:rPr>
                  <a:t>Sky blue</a:t>
                </a:r>
                <a:endParaRPr kumimoji="0" lang="en-GB" altLang="ja-JP" sz="1100" dirty="0">
                  <a:solidFill>
                    <a:srgbClr val="000000"/>
                  </a:solidFill>
                  <a:latin typeface="Segoe UI" panose="020B0502040204020203" pitchFamily="34" charset="0"/>
                  <a:ea typeface="HGPｺﾞｼｯｸE" pitchFamily="50" charset="-128"/>
                </a:endParaRP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a:t>
                </a:r>
                <a:r>
                  <a:rPr kumimoji="0" lang="en-US" altLang="ja-JP" sz="1100" dirty="0">
                    <a:solidFill>
                      <a:srgbClr val="000000"/>
                    </a:solidFill>
                    <a:latin typeface="Segoe UI" panose="020B0502040204020203" pitchFamily="34" charset="0"/>
                    <a:ea typeface="HGPｺﾞｼｯｸE" pitchFamily="50" charset="-128"/>
                  </a:rPr>
                  <a:t>00</a:t>
                </a:r>
                <a:r>
                  <a:rPr kumimoji="0" lang="en-GB" altLang="ja-JP" sz="1100" dirty="0">
                    <a:solidFill>
                      <a:srgbClr val="000000"/>
                    </a:solidFill>
                    <a:latin typeface="Segoe UI" panose="020B0502040204020203" pitchFamily="34" charset="0"/>
                    <a:ea typeface="HGPｺﾞｼｯｸE" pitchFamily="50" charset="-128"/>
                  </a:rPr>
                  <a:t>0,17</a:t>
                </a:r>
                <a:r>
                  <a:rPr kumimoji="0" lang="en-US" altLang="ja-JP" sz="1100" dirty="0">
                    <a:solidFill>
                      <a:srgbClr val="000000"/>
                    </a:solidFill>
                    <a:latin typeface="Segoe UI" panose="020B0502040204020203" pitchFamily="34" charset="0"/>
                    <a:ea typeface="HGPｺﾞｼｯｸE" pitchFamily="50" charset="-128"/>
                  </a:rPr>
                  <a:t>6</a:t>
                </a:r>
                <a:r>
                  <a:rPr kumimoji="0" lang="en-GB" altLang="ja-JP" sz="1100" dirty="0">
                    <a:solidFill>
                      <a:srgbClr val="000000"/>
                    </a:solidFill>
                    <a:latin typeface="Segoe UI" panose="020B0502040204020203" pitchFamily="34"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Grey</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srgbClr val="000000"/>
                  </a:solidFill>
                  <a:latin typeface="Segoe UI" panose="020B0502040204020203" pitchFamily="34" charset="0"/>
                  <a:ea typeface="HGPｺﾞｼｯｸE" pitchFamily="50" charset="-128"/>
                </a:rPr>
                <a:t>MOEJ</a:t>
              </a:r>
              <a:r>
                <a:rPr kumimoji="0" lang="en-GB" altLang="ja-JP" sz="1200" b="1" dirty="0">
                  <a:solidFill>
                    <a:srgbClr val="000000"/>
                  </a:solidFill>
                  <a:latin typeface="Segoe UI" panose="020B0502040204020203" pitchFamily="34" charset="0"/>
                  <a:ea typeface="HGPｺﾞｼｯｸE" pitchFamily="50" charset="-128"/>
                </a:rPr>
                <a:t> colour balance</a:t>
              </a:r>
            </a:p>
          </p:txBody>
        </p:sp>
      </p:grpSp>
      <p:cxnSp>
        <p:nvCxnSpPr>
          <p:cNvPr id="3" name="直線コネクタ 2"/>
          <p:cNvCxnSpPr/>
          <p:nvPr/>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049128157"/>
      </p:ext>
    </p:extLst>
  </p:cSld>
  <p:clrMap bg1="lt1" tx1="dk1" bg2="lt2" tx2="dk2" accent1="accent1" accent2="accent2" accent3="accent3" accent4="accent4" accent5="accent5" accent6="accent6" hlink="hlink" folHlink="folHlink"/>
  <p:sldLayoutIdLst>
    <p:sldLayoutId id="2147484173" r:id="rId1"/>
    <p:sldLayoutId id="2147484174" r:id="rId2"/>
    <p:sldLayoutId id="2147484175" r:id="rId3"/>
    <p:sldLayoutId id="2147484176" r:id="rId4"/>
    <p:sldLayoutId id="2147484178" r:id="rId5"/>
  </p:sldLayoutIdLst>
  <p:hf hdr="0" ftr="0" dt="0"/>
  <p:txStyles>
    <p:titleStyle>
      <a:lvl1pPr algn="ctr" rtl="0" eaLnBrk="0" fontAlgn="base" hangingPunct="0">
        <a:spcBef>
          <a:spcPct val="0"/>
        </a:spcBef>
        <a:spcAft>
          <a:spcPct val="0"/>
        </a:spcAft>
        <a:defRPr kumimoji="1" sz="3200">
          <a:solidFill>
            <a:schemeClr val="tx2"/>
          </a:solidFill>
          <a:latin typeface="Segoe UI" panose="020B0502040204020203" pitchFamily="34" charset="0"/>
          <a:ea typeface="メイリオ" panose="020B0604030504040204" pitchFamily="50" charset="-128"/>
          <a:cs typeface="Segoe UI" panose="020B0502040204020203" pitchFamily="34" charset="0"/>
        </a:defRPr>
      </a:lvl1pPr>
      <a:lvl2pPr algn="l" rtl="0" eaLnBrk="0" fontAlgn="base" hangingPunct="0">
        <a:spcBef>
          <a:spcPct val="0"/>
        </a:spcBef>
        <a:spcAft>
          <a:spcPct val="0"/>
        </a:spcAft>
        <a:defRPr kumimoji="1" sz="2000">
          <a:solidFill>
            <a:schemeClr val="tx2"/>
          </a:solidFill>
          <a:latin typeface="Arial" charset="0"/>
          <a:ea typeface="HGPｺﾞｼｯｸE" pitchFamily="50" charset="-128"/>
        </a:defRPr>
      </a:lvl2pPr>
      <a:lvl3pPr algn="l" rtl="0" eaLnBrk="0" fontAlgn="base" hangingPunct="0">
        <a:spcBef>
          <a:spcPct val="0"/>
        </a:spcBef>
        <a:spcAft>
          <a:spcPct val="0"/>
        </a:spcAft>
        <a:defRPr kumimoji="1" sz="2000">
          <a:solidFill>
            <a:schemeClr val="tx2"/>
          </a:solidFill>
          <a:latin typeface="Arial" charset="0"/>
          <a:ea typeface="HGPｺﾞｼｯｸE" pitchFamily="50" charset="-128"/>
        </a:defRPr>
      </a:lvl3pPr>
      <a:lvl4pPr algn="l" rtl="0" eaLnBrk="0" fontAlgn="base" hangingPunct="0">
        <a:spcBef>
          <a:spcPct val="0"/>
        </a:spcBef>
        <a:spcAft>
          <a:spcPct val="0"/>
        </a:spcAft>
        <a:defRPr kumimoji="1" sz="2000">
          <a:solidFill>
            <a:schemeClr val="tx2"/>
          </a:solidFill>
          <a:latin typeface="Arial" charset="0"/>
          <a:ea typeface="HGPｺﾞｼｯｸE" pitchFamily="50" charset="-128"/>
        </a:defRPr>
      </a:lvl4pPr>
      <a:lvl5pPr algn="l" rtl="0" eaLnBrk="0" fontAlgn="base" hangingPunct="0">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0" fontAlgn="base" hangingPunct="0">
        <a:spcBef>
          <a:spcPct val="20000"/>
        </a:spcBef>
        <a:spcAft>
          <a:spcPct val="0"/>
        </a:spcAf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0" fontAlgn="base" hangingPunct="0">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0" fontAlgn="base" hangingPunct="0">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0" fontAlgn="base" hangingPunct="0">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0" fontAlgn="base" hangingPunct="0">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9971" y="549332"/>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199971" y="1052513"/>
            <a:ext cx="950290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endParaRPr lang="ja-JP" altLang="en-US"/>
          </a:p>
        </p:txBody>
      </p:sp>
      <p:pic>
        <p:nvPicPr>
          <p:cNvPr id="1030" name="Picture 14" descr="日本総研"/>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7950" y="150813"/>
            <a:ext cx="1661579"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7"/>
          <p:cNvSpPr>
            <a:spLocks noChangeArrowheads="1"/>
          </p:cNvSpPr>
          <p:nvPr/>
        </p:nvSpPr>
        <p:spPr bwMode="auto">
          <a:xfrm>
            <a:off x="199961" y="188913"/>
            <a:ext cx="7661993" cy="360362"/>
          </a:xfrm>
          <a:prstGeom prst="rect">
            <a:avLst/>
          </a:prstGeom>
          <a:solidFill>
            <a:srgbClr val="0075BF"/>
          </a:solidFill>
          <a:ln w="9525">
            <a:solidFill>
              <a:srgbClr val="0075B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200">
              <a:solidFill>
                <a:srgbClr val="000000"/>
              </a:solidFill>
              <a:latin typeface="Times New Roman" pitchFamily="18" charset="0"/>
              <a:ea typeface="HGPｺﾞｼｯｸE" pitchFamily="50" charset="-128"/>
            </a:endParaRPr>
          </a:p>
        </p:txBody>
      </p:sp>
      <p:sp>
        <p:nvSpPr>
          <p:cNvPr id="1034" name="Rectangle 18"/>
          <p:cNvSpPr>
            <a:spLocks noChangeArrowheads="1"/>
          </p:cNvSpPr>
          <p:nvPr/>
        </p:nvSpPr>
        <p:spPr bwMode="auto">
          <a:xfrm>
            <a:off x="199961" y="404816"/>
            <a:ext cx="7661993" cy="71437"/>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grpSp>
        <p:nvGrpSpPr>
          <p:cNvPr id="1035" name="Group 19"/>
          <p:cNvGrpSpPr>
            <a:grpSpLocks/>
          </p:cNvGrpSpPr>
          <p:nvPr/>
        </p:nvGrpSpPr>
        <p:grpSpPr bwMode="auto">
          <a:xfrm>
            <a:off x="-2678831" y="3389315"/>
            <a:ext cx="2459836" cy="1514475"/>
            <a:chOff x="-1643" y="2903"/>
            <a:chExt cx="1550" cy="954"/>
          </a:xfrm>
        </p:grpSpPr>
        <p:sp>
          <p:nvSpPr>
            <p:cNvPr id="1037" name="Rectangle 20"/>
            <p:cNvSpPr>
              <a:spLocks noChangeArrowheads="1"/>
            </p:cNvSpPr>
            <p:nvPr/>
          </p:nvSpPr>
          <p:spPr bwMode="auto">
            <a:xfrm>
              <a:off x="-1643" y="3246"/>
              <a:ext cx="1550" cy="36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srgbClr val="000000"/>
                </a:solidFill>
                <a:latin typeface="Arial" charset="0"/>
                <a:ea typeface="HGPｺﾞｼｯｸM" pitchFamily="50" charset="-128"/>
              </a:endParaRPr>
            </a:p>
          </p:txBody>
        </p:sp>
        <p:sp>
          <p:nvSpPr>
            <p:cNvPr id="1038" name="Rectangle 21"/>
            <p:cNvSpPr>
              <a:spLocks noChangeArrowheads="1"/>
            </p:cNvSpPr>
            <p:nvPr/>
          </p:nvSpPr>
          <p:spPr bwMode="auto">
            <a:xfrm>
              <a:off x="-321" y="3657"/>
              <a:ext cx="149" cy="141"/>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39" name="Rectangle 22"/>
            <p:cNvSpPr>
              <a:spLocks noChangeArrowheads="1"/>
            </p:cNvSpPr>
            <p:nvPr/>
          </p:nvSpPr>
          <p:spPr bwMode="auto">
            <a:xfrm>
              <a:off x="-1381" y="367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RGB= 255,255,153</a:t>
              </a:r>
            </a:p>
          </p:txBody>
        </p:sp>
        <p:grpSp>
          <p:nvGrpSpPr>
            <p:cNvPr id="1040" name="Group 23"/>
            <p:cNvGrpSpPr>
              <a:grpSpLocks/>
            </p:cNvGrpSpPr>
            <p:nvPr/>
          </p:nvGrpSpPr>
          <p:grpSpPr bwMode="auto">
            <a:xfrm>
              <a:off x="-1381" y="3105"/>
              <a:ext cx="1209" cy="189"/>
              <a:chOff x="-1379" y="3713"/>
              <a:chExt cx="1209" cy="189"/>
            </a:xfrm>
          </p:grpSpPr>
          <p:sp>
            <p:nvSpPr>
              <p:cNvPr id="1045" name="Rectangle 24"/>
              <p:cNvSpPr>
                <a:spLocks noChangeArrowheads="1"/>
              </p:cNvSpPr>
              <p:nvPr/>
            </p:nvSpPr>
            <p:spPr bwMode="auto">
              <a:xfrm>
                <a:off x="-319" y="3713"/>
                <a:ext cx="149" cy="141"/>
              </a:xfrm>
              <a:prstGeom prst="rect">
                <a:avLst/>
              </a:prstGeom>
              <a:solidFill>
                <a:srgbClr val="0075BF"/>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6" name="Rectangle 25"/>
              <p:cNvSpPr>
                <a:spLocks noChangeArrowheads="1"/>
              </p:cNvSpPr>
              <p:nvPr/>
            </p:nvSpPr>
            <p:spPr bwMode="auto">
              <a:xfrm>
                <a:off x="-1379" y="3722"/>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Blue(corporate color)</a:t>
                </a:r>
              </a:p>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RGB= 0,117,191</a:t>
                </a:r>
              </a:p>
            </p:txBody>
          </p:sp>
        </p:grpSp>
        <p:grpSp>
          <p:nvGrpSpPr>
            <p:cNvPr id="1041" name="Group 26"/>
            <p:cNvGrpSpPr>
              <a:grpSpLocks/>
            </p:cNvGrpSpPr>
            <p:nvPr/>
          </p:nvGrpSpPr>
          <p:grpSpPr bwMode="auto">
            <a:xfrm>
              <a:off x="-1381" y="3381"/>
              <a:ext cx="1209" cy="189"/>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1507" y="2903"/>
              <a:ext cx="1351" cy="104"/>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GB" altLang="ja-JP" sz="1200" b="1">
                  <a:solidFill>
                    <a:srgbClr val="000000"/>
                  </a:solidFill>
                  <a:latin typeface="Times New Roman" pitchFamily="18" charset="0"/>
                  <a:ea typeface="HGPｺﾞｼｯｸE" pitchFamily="50" charset="-128"/>
                </a:rPr>
                <a:t>JRI  colour balance</a:t>
              </a:r>
            </a:p>
          </p:txBody>
        </p:sp>
      </p:grpSp>
      <p:sp>
        <p:nvSpPr>
          <p:cNvPr id="1036" name="Line 38"/>
          <p:cNvSpPr>
            <a:spLocks noChangeShapeType="1"/>
          </p:cNvSpPr>
          <p:nvPr/>
        </p:nvSpPr>
        <p:spPr bwMode="auto">
          <a:xfrm>
            <a:off x="199971" y="981075"/>
            <a:ext cx="9502903" cy="0"/>
          </a:xfrm>
          <a:prstGeom prst="line">
            <a:avLst/>
          </a:prstGeom>
          <a:noFill/>
          <a:ln w="9525">
            <a:solidFill>
              <a:srgbClr val="0075B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742311095"/>
      </p:ext>
    </p:extLst>
  </p:cSld>
  <p:clrMap bg1="lt1" tx1="dk1" bg2="lt2" tx2="dk2" accent1="accent1" accent2="accent2" accent3="accent3" accent4="accent4" accent5="accent5" accent6="accent6" hlink="hlink" folHlink="folHlink"/>
  <p:sldLayoutIdLst>
    <p:sldLayoutId id="2147484207" r:id="rId1"/>
  </p:sldLayoutIdLst>
  <p:hf hdr="0" ftr="0" dt="0"/>
  <p:txStyles>
    <p:titleStyle>
      <a:lvl1pPr algn="l" rtl="0" eaLnBrk="1" fontAlgn="base" hangingPunct="1">
        <a:spcBef>
          <a:spcPct val="0"/>
        </a:spcBef>
        <a:spcAft>
          <a:spcPct val="0"/>
        </a:spcAft>
        <a:defRPr kumimoji="1" sz="2000">
          <a:solidFill>
            <a:schemeClr val="tx2"/>
          </a:solidFill>
          <a:latin typeface="+mj-lt"/>
          <a:ea typeface="+mj-ea"/>
          <a:cs typeface="+mj-cs"/>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mn-lt"/>
          <a:ea typeface="+mn-ea"/>
          <a:cs typeface="+mn-cs"/>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Arial" charset="0"/>
          <a:ea typeface="+mn-ea"/>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8" y="116634"/>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32"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prstClr val="black"/>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2"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26" y="-1437063"/>
            <a:ext cx="487477"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78" y="-1437063"/>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5"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0"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4"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44"/>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1"/>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77"/>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42"/>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105"/>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2626181695"/>
      </p:ext>
    </p:extLst>
  </p:cSld>
  <p:clrMap bg1="lt1" tx1="dk1" bg2="lt2" tx2="dk2" accent1="accent1" accent2="accent2" accent3="accent3" accent4="accent4" accent5="accent5" accent6="accent6" hlink="hlink" folHlink="folHlink"/>
  <p:sldLayoutIdLst>
    <p:sldLayoutId id="2147484210" r:id="rId1"/>
    <p:sldLayoutId id="2147484211" r:id="rId2"/>
    <p:sldLayoutId id="2147484212" r:id="rId3"/>
    <p:sldLayoutId id="2147484213" r:id="rId4"/>
  </p:sldLayoutIdLst>
  <p:hf hdr="0" ftr="0" dt="0"/>
  <p:txStyles>
    <p:title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タイトル プレースホルダー 1"/>
          <p:cNvSpPr>
            <a:spLocks noGrp="1"/>
          </p:cNvSpPr>
          <p:nvPr>
            <p:ph type="title"/>
          </p:nvPr>
        </p:nvSpPr>
        <p:spPr bwMode="auto">
          <a:xfrm>
            <a:off x="495141" y="274638"/>
            <a:ext cx="891254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4099" name="テキスト プレースホルダー 2"/>
          <p:cNvSpPr>
            <a:spLocks noGrp="1"/>
          </p:cNvSpPr>
          <p:nvPr>
            <p:ph type="body" idx="1"/>
          </p:nvPr>
        </p:nvSpPr>
        <p:spPr bwMode="auto">
          <a:xfrm>
            <a:off x="495141" y="1600205"/>
            <a:ext cx="891254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95141" y="6356418"/>
            <a:ext cx="2310659"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5" name="フッター プレースホルダー 4"/>
          <p:cNvSpPr>
            <a:spLocks noGrp="1"/>
          </p:cNvSpPr>
          <p:nvPr>
            <p:ph type="ftr" sz="quarter" idx="3"/>
          </p:nvPr>
        </p:nvSpPr>
        <p:spPr>
          <a:xfrm>
            <a:off x="3383465" y="6356418"/>
            <a:ext cx="3135895"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Tree>
    <p:extLst>
      <p:ext uri="{BB962C8B-B14F-4D97-AF65-F5344CB8AC3E}">
        <p14:creationId xmlns:p14="http://schemas.microsoft.com/office/powerpoint/2010/main" val="540048912"/>
      </p:ext>
    </p:extLst>
  </p:cSld>
  <p:clrMap bg1="lt1" tx1="dk1" bg2="lt2" tx2="dk2" accent1="accent1" accent2="accent2" accent3="accent3" accent4="accent4" accent5="accent5" accent6="accent6" hlink="hlink" folHlink="folHlink"/>
  <p:sldLayoutIdLst>
    <p:sldLayoutId id="2147484215" r:id="rId1"/>
    <p:sldLayoutId id="2147484216" r:id="rId2"/>
    <p:sldLayoutId id="2147484217" r:id="rId3"/>
    <p:sldLayoutId id="2147484218" r:id="rId4"/>
    <p:sldLayoutId id="2147484219" r:id="rId5"/>
    <p:sldLayoutId id="2147484220" r:id="rId6"/>
    <p:sldLayoutId id="2147484221" r:id="rId7"/>
    <p:sldLayoutId id="2147484222" r:id="rId8"/>
    <p:sldLayoutId id="2147484223" r:id="rId9"/>
    <p:sldLayoutId id="2147484224" r:id="rId10"/>
    <p:sldLayoutId id="2147484225" r:id="rId11"/>
    <p:sldLayoutId id="2147484226" r:id="rId12"/>
    <p:sldLayoutId id="2147484227" r:id="rId13"/>
    <p:sldLayoutId id="2147484228" r:id="rId14"/>
    <p:sldLayoutId id="2147484229" r:id="rId15"/>
  </p:sldLayoutIdLst>
  <p:hf hdr="0" ftr="0" dt="0"/>
  <p:txStyles>
    <p:titleStyle>
      <a:lvl1pPr algn="ctr" rtl="0" eaLnBrk="0" fontAlgn="base" hangingPunct="0">
        <a:spcBef>
          <a:spcPct val="0"/>
        </a:spcBef>
        <a:spcAft>
          <a:spcPct val="0"/>
        </a:spcAft>
        <a:defRPr kumimoji="1" sz="4399" kern="1200">
          <a:solidFill>
            <a:schemeClr val="tx1"/>
          </a:solidFill>
          <a:latin typeface="+mj-lt"/>
          <a:ea typeface="+mj-ea"/>
          <a:cs typeface="+mj-cs"/>
        </a:defRPr>
      </a:lvl1pPr>
      <a:lvl2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5pPr>
      <a:lvl6pPr marL="457063" algn="ctr" rtl="0" fontAlgn="base">
        <a:spcBef>
          <a:spcPct val="0"/>
        </a:spcBef>
        <a:spcAft>
          <a:spcPct val="0"/>
        </a:spcAft>
        <a:defRPr kumimoji="1" sz="4399">
          <a:solidFill>
            <a:schemeClr val="tx1"/>
          </a:solidFill>
          <a:latin typeface="Calibri" pitchFamily="34" charset="0"/>
          <a:ea typeface="ＭＳ Ｐゴシック" charset="-128"/>
        </a:defRPr>
      </a:lvl6pPr>
      <a:lvl7pPr marL="914126" algn="ctr" rtl="0" fontAlgn="base">
        <a:spcBef>
          <a:spcPct val="0"/>
        </a:spcBef>
        <a:spcAft>
          <a:spcPct val="0"/>
        </a:spcAft>
        <a:defRPr kumimoji="1" sz="4399">
          <a:solidFill>
            <a:schemeClr val="tx1"/>
          </a:solidFill>
          <a:latin typeface="Calibri" pitchFamily="34" charset="0"/>
          <a:ea typeface="ＭＳ Ｐゴシック" charset="-128"/>
        </a:defRPr>
      </a:lvl7pPr>
      <a:lvl8pPr marL="1371189" algn="ctr" rtl="0" fontAlgn="base">
        <a:spcBef>
          <a:spcPct val="0"/>
        </a:spcBef>
        <a:spcAft>
          <a:spcPct val="0"/>
        </a:spcAft>
        <a:defRPr kumimoji="1" sz="4399">
          <a:solidFill>
            <a:schemeClr val="tx1"/>
          </a:solidFill>
          <a:latin typeface="Calibri" pitchFamily="34" charset="0"/>
          <a:ea typeface="ＭＳ Ｐゴシック" charset="-128"/>
        </a:defRPr>
      </a:lvl8pPr>
      <a:lvl9pPr marL="1828251" algn="ctr" rtl="0" fontAlgn="base">
        <a:spcBef>
          <a:spcPct val="0"/>
        </a:spcBef>
        <a:spcAft>
          <a:spcPct val="0"/>
        </a:spcAft>
        <a:defRPr kumimoji="1" sz="4399">
          <a:solidFill>
            <a:schemeClr val="tx1"/>
          </a:solidFill>
          <a:latin typeface="Calibri" pitchFamily="34" charset="0"/>
          <a:ea typeface="ＭＳ Ｐゴシック" charset="-128"/>
        </a:defRPr>
      </a:lvl9pPr>
    </p:titleStyle>
    <p:bodyStyle>
      <a:lvl1pPr marL="342797" indent="-342797" algn="l" rtl="0" eaLnBrk="0" fontAlgn="base" hangingPunct="0">
        <a:spcBef>
          <a:spcPct val="20000"/>
        </a:spcBef>
        <a:spcAft>
          <a:spcPct val="0"/>
        </a:spcAft>
        <a:buFont typeface="Arial" charset="0"/>
        <a:buChar char="•"/>
        <a:defRPr kumimoji="1" sz="3199" kern="1200">
          <a:solidFill>
            <a:schemeClr val="tx1"/>
          </a:solidFill>
          <a:latin typeface="+mn-lt"/>
          <a:ea typeface="+mn-ea"/>
          <a:cs typeface="+mn-cs"/>
        </a:defRPr>
      </a:lvl1pPr>
      <a:lvl2pPr marL="742727" indent="-285664" algn="l" rtl="0" eaLnBrk="0" fontAlgn="base" hangingPunct="0">
        <a:spcBef>
          <a:spcPct val="20000"/>
        </a:spcBef>
        <a:spcAft>
          <a:spcPct val="0"/>
        </a:spcAft>
        <a:buFont typeface="Arial" charset="0"/>
        <a:buChar char="–"/>
        <a:defRPr kumimoji="1" sz="2799" kern="1200">
          <a:solidFill>
            <a:schemeClr val="tx1"/>
          </a:solidFill>
          <a:latin typeface="+mn-lt"/>
          <a:ea typeface="+mn-ea"/>
          <a:cs typeface="+mn-cs"/>
        </a:defRPr>
      </a:lvl2pPr>
      <a:lvl3pPr marL="1142657" indent="-228531" algn="l" rtl="0" eaLnBrk="0" fontAlgn="base" hangingPunct="0">
        <a:spcBef>
          <a:spcPct val="20000"/>
        </a:spcBef>
        <a:spcAft>
          <a:spcPct val="0"/>
        </a:spcAft>
        <a:buFont typeface="Arial" charset="0"/>
        <a:buChar char="•"/>
        <a:defRPr kumimoji="1" sz="2399" kern="1200">
          <a:solidFill>
            <a:schemeClr val="tx1"/>
          </a:solidFill>
          <a:latin typeface="+mn-lt"/>
          <a:ea typeface="+mn-ea"/>
          <a:cs typeface="+mn-cs"/>
        </a:defRPr>
      </a:lvl3pPr>
      <a:lvl4pPr marL="1599720"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4pPr>
      <a:lvl5pPr marL="2056783"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5pPr>
      <a:lvl6pPr marL="2513846"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6pPr>
      <a:lvl7pPr marL="2970908"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7pPr>
      <a:lvl8pPr marL="3427971"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8pPr>
      <a:lvl9pPr marL="3885034"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0.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0.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0.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70.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環境省ロゴ"/>
          <p:cNvPicPr>
            <a:picLocks noChangeAspect="1"/>
          </p:cNvPicPr>
          <p:nvPr/>
        </p:nvPicPr>
        <p:blipFill>
          <a:blip r:embed="rId3"/>
          <a:stretch>
            <a:fillRect/>
          </a:stretch>
        </p:blipFill>
        <p:spPr>
          <a:xfrm>
            <a:off x="112112" y="124253"/>
            <a:ext cx="647116" cy="397352"/>
          </a:xfrm>
          <a:prstGeom prst="rect">
            <a:avLst/>
          </a:prstGeom>
        </p:spPr>
      </p:pic>
      <p:sp>
        <p:nvSpPr>
          <p:cNvPr id="2" name="ページ番号"/>
          <p:cNvSpPr>
            <a:spLocks noGrp="1"/>
          </p:cNvSpPr>
          <p:nvPr>
            <p:ph type="sldNum" sz="quarter" idx="12"/>
          </p:nvPr>
        </p:nvSpPr>
        <p:spPr>
          <a:xfrm>
            <a:off x="9414477" y="6522208"/>
            <a:ext cx="629798" cy="370681"/>
          </a:xfrm>
        </p:spPr>
        <p:txBody>
          <a:bodyPr/>
          <a:lstStyle/>
          <a:p>
            <a:pPr algn="ctr">
              <a:defRPr/>
            </a:pPr>
            <a:r>
              <a:rPr lang="en-US" altLang="ja-JP" sz="1799" b="1" dirty="0">
                <a:latin typeface="メイリオ" pitchFamily="50" charset="-128"/>
                <a:ea typeface="メイリオ" pitchFamily="50" charset="-128"/>
                <a:cs typeface="メイリオ" pitchFamily="50" charset="-128"/>
              </a:rPr>
              <a:t>1</a:t>
            </a:r>
            <a:endParaRPr lang="ja-JP" altLang="en-US" sz="1799" b="1" dirty="0">
              <a:latin typeface="メイリオ" pitchFamily="50" charset="-128"/>
              <a:ea typeface="メイリオ" pitchFamily="50" charset="-128"/>
              <a:cs typeface="メイリオ" pitchFamily="50" charset="-128"/>
            </a:endParaRPr>
          </a:p>
        </p:txBody>
      </p:sp>
      <p:sp>
        <p:nvSpPr>
          <p:cNvPr id="37" name="事業番号"/>
          <p:cNvSpPr/>
          <p:nvPr/>
        </p:nvSpPr>
        <p:spPr>
          <a:xfrm>
            <a:off x="864300" y="755076"/>
            <a:ext cx="1825539" cy="33651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施策番号：</a:t>
            </a:r>
            <a:r>
              <a:rPr lang="en-US" altLang="ja-JP"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43</a:t>
            </a:r>
            <a:endPar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7" name="グループ化 6"/>
          <p:cNvGrpSpPr/>
          <p:nvPr/>
        </p:nvGrpSpPr>
        <p:grpSpPr>
          <a:xfrm>
            <a:off x="112109" y="1743744"/>
            <a:ext cx="9662294" cy="2117166"/>
            <a:chOff x="146638" y="609947"/>
            <a:chExt cx="9665392" cy="1940539"/>
          </a:xfrm>
        </p:grpSpPr>
        <p:sp>
          <p:nvSpPr>
            <p:cNvPr id="8" name="角丸四角形 3"/>
            <p:cNvSpPr/>
            <p:nvPr/>
          </p:nvSpPr>
          <p:spPr>
            <a:xfrm>
              <a:off x="163081" y="1004227"/>
              <a:ext cx="9648949" cy="1546259"/>
            </a:xfrm>
            <a:prstGeom prst="roundRect">
              <a:avLst>
                <a:gd name="adj" fmla="val 7356"/>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defTabSz="843809">
                <a:lnSpc>
                  <a:spcPts val="1999"/>
                </a:lnSpc>
                <a:buClr>
                  <a:srgbClr val="6F6F6F"/>
                </a:buClr>
                <a:defRPr/>
              </a:pPr>
              <a:r>
                <a:rPr lang="ja-JP" altLang="en-US" sz="1999" dirty="0">
                  <a:solidFill>
                    <a:prstClr val="black"/>
                  </a:solidFill>
                  <a:latin typeface="メイリオ" pitchFamily="50" charset="-128"/>
                  <a:ea typeface="メイリオ" pitchFamily="50" charset="-128"/>
                  <a:cs typeface="メイリオ" pitchFamily="50" charset="-128"/>
                </a:rPr>
                <a:t>本土と系統連系されておらず、ディーゼル発電機等の内燃機関による電力供給を行っている離島において、再生可能エネルギー発電設備、熱利用設備、蓄エネルギー設備、ＥＭＳ、電気自動車充電設備、自営線等の導入を行う事業</a:t>
              </a:r>
            </a:p>
            <a:p>
              <a:pPr defTabSz="1090464">
                <a:lnSpc>
                  <a:spcPts val="1999"/>
                </a:lnSpc>
                <a:buClr>
                  <a:srgbClr val="6F6F6F"/>
                </a:buClr>
                <a:defRPr/>
              </a:pPr>
              <a:r>
                <a:rPr kumimoji="0" lang="ja-JP" altLang="en-US" sz="1999" kern="0" dirty="0">
                  <a:solidFill>
                    <a:prstClr val="black"/>
                  </a:solidFill>
                  <a:latin typeface="メイリオ" pitchFamily="50" charset="-128"/>
                  <a:ea typeface="メイリオ" pitchFamily="50" charset="-128"/>
                  <a:cs typeface="メイリオ" pitchFamily="50" charset="-128"/>
                </a:rPr>
                <a:t>○対象者</a:t>
              </a:r>
              <a:r>
                <a:rPr kumimoji="0" lang="en-US" altLang="ja-JP" sz="1999" kern="0" dirty="0">
                  <a:solidFill>
                    <a:prstClr val="black"/>
                  </a:solidFill>
                  <a:latin typeface="メイリオ" pitchFamily="50" charset="-128"/>
                  <a:ea typeface="メイリオ" pitchFamily="50" charset="-128"/>
                  <a:cs typeface="メイリオ" pitchFamily="50" charset="-128"/>
                </a:rPr>
                <a:t>:</a:t>
              </a:r>
              <a:r>
                <a:rPr kumimoji="0" lang="ja-JP" altLang="en-US" sz="1999" kern="0" dirty="0">
                  <a:solidFill>
                    <a:prstClr val="black"/>
                  </a:solidFill>
                  <a:latin typeface="メイリオ" pitchFamily="50" charset="-128"/>
                  <a:ea typeface="メイリオ" pitchFamily="50" charset="-128"/>
                  <a:cs typeface="メイリオ" pitchFamily="50" charset="-128"/>
                </a:rPr>
                <a:t>自治体・民間企業等</a:t>
              </a:r>
            </a:p>
            <a:p>
              <a:pPr defTabSz="1090464">
                <a:lnSpc>
                  <a:spcPts val="1999"/>
                </a:lnSpc>
                <a:buClr>
                  <a:srgbClr val="6F6F6F"/>
                </a:buClr>
                <a:defRPr/>
              </a:pPr>
              <a:r>
                <a:rPr kumimoji="0" lang="ja-JP" altLang="en-US" sz="1999" kern="0" dirty="0">
                  <a:solidFill>
                    <a:prstClr val="black"/>
                  </a:solidFill>
                  <a:latin typeface="メイリオ" pitchFamily="50" charset="-128"/>
                  <a:ea typeface="メイリオ" pitchFamily="50" charset="-128"/>
                  <a:cs typeface="メイリオ" pitchFamily="50" charset="-128"/>
                </a:rPr>
                <a:t>○補助対象</a:t>
              </a:r>
              <a:r>
                <a:rPr kumimoji="0" lang="en-US" altLang="ja-JP" sz="1999" kern="0" dirty="0">
                  <a:solidFill>
                    <a:prstClr val="black"/>
                  </a:solidFill>
                  <a:latin typeface="メイリオ" pitchFamily="50" charset="-128"/>
                  <a:ea typeface="メイリオ" pitchFamily="50" charset="-128"/>
                  <a:cs typeface="メイリオ" pitchFamily="50" charset="-128"/>
                </a:rPr>
                <a:t>:</a:t>
              </a:r>
              <a:r>
                <a:rPr kumimoji="0" lang="ja-JP" altLang="en-US" sz="1999" kern="0" dirty="0">
                  <a:solidFill>
                    <a:prstClr val="black"/>
                  </a:solidFill>
                  <a:latin typeface="メイリオ" pitchFamily="50" charset="-128"/>
                  <a:ea typeface="メイリオ" pitchFamily="50" charset="-128"/>
                  <a:cs typeface="メイリオ" pitchFamily="50" charset="-128"/>
                </a:rPr>
                <a:t>再エネを地域で最大限活用するための地域特</a:t>
              </a:r>
              <a:r>
                <a:rPr kumimoji="0" lang="ja-JP" altLang="en-US" sz="1999" kern="0" dirty="0">
                  <a:solidFill>
                    <a:schemeClr val="tx1"/>
                  </a:solidFill>
                  <a:latin typeface="メイリオ" pitchFamily="50" charset="-128"/>
                  <a:ea typeface="メイリオ" pitchFamily="50" charset="-128"/>
                  <a:cs typeface="メイリオ" pitchFamily="50" charset="-128"/>
                </a:rPr>
                <a:t>性に応じた再エネ発電・熱利用・蓄電・蓄エネ等の設備導入費用（補助率</a:t>
              </a:r>
              <a:r>
                <a:rPr kumimoji="0" lang="en-US" altLang="ja-JP" sz="1999" kern="0" dirty="0">
                  <a:solidFill>
                    <a:schemeClr val="tx1"/>
                  </a:solidFill>
                  <a:latin typeface="メイリオ" pitchFamily="50" charset="-128"/>
                  <a:ea typeface="メイリオ" pitchFamily="50" charset="-128"/>
                  <a:cs typeface="メイリオ" pitchFamily="50" charset="-128"/>
                </a:rPr>
                <a:t>:</a:t>
              </a:r>
              <a:r>
                <a:rPr kumimoji="0" lang="ja-JP" altLang="en-US" sz="1999" kern="0" dirty="0">
                  <a:solidFill>
                    <a:schemeClr val="tx1"/>
                  </a:solidFill>
                  <a:latin typeface="メイリオ" pitchFamily="50" charset="-128"/>
                  <a:ea typeface="メイリオ" pitchFamily="50" charset="-128"/>
                  <a:cs typeface="メイリオ" pitchFamily="50" charset="-128"/>
                </a:rPr>
                <a:t>２</a:t>
              </a:r>
              <a:r>
                <a:rPr kumimoji="0" lang="en-US" altLang="ja-JP" sz="1999" kern="0" dirty="0">
                  <a:solidFill>
                    <a:schemeClr val="tx1"/>
                  </a:solidFill>
                  <a:latin typeface="メイリオ" pitchFamily="50" charset="-128"/>
                  <a:ea typeface="メイリオ" pitchFamily="50" charset="-128"/>
                  <a:cs typeface="メイリオ" pitchFamily="50" charset="-128"/>
                </a:rPr>
                <a:t>/3</a:t>
              </a:r>
              <a:r>
                <a:rPr kumimoji="0" lang="ja-JP" altLang="en-US" sz="1999" kern="0" dirty="0">
                  <a:solidFill>
                    <a:schemeClr val="tx1"/>
                  </a:solidFill>
                  <a:latin typeface="メイリオ" pitchFamily="50" charset="-128"/>
                  <a:ea typeface="メイリオ" pitchFamily="50" charset="-128"/>
                  <a:cs typeface="メイリオ" pitchFamily="50" charset="-128"/>
                </a:rPr>
                <a:t>）</a:t>
              </a:r>
              <a:endParaRPr kumimoji="0" lang="en-US" altLang="ja-JP" sz="1999" kern="0" dirty="0">
                <a:solidFill>
                  <a:schemeClr val="tx1"/>
                </a:solidFill>
                <a:latin typeface="メイリオ" pitchFamily="50" charset="-128"/>
                <a:ea typeface="メイリオ" pitchFamily="50" charset="-128"/>
                <a:cs typeface="メイリオ" pitchFamily="50" charset="-128"/>
              </a:endParaRPr>
            </a:p>
          </p:txBody>
        </p:sp>
        <p:sp>
          <p:nvSpPr>
            <p:cNvPr id="9" name="正方形/長方形 2"/>
            <p:cNvSpPr>
              <a:spLocks noChangeArrowheads="1"/>
            </p:cNvSpPr>
            <p:nvPr/>
          </p:nvSpPr>
          <p:spPr bwMode="auto">
            <a:xfrm>
              <a:off x="146638" y="609947"/>
              <a:ext cx="6915969" cy="423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3830" eaLnBrk="1" hangingPunct="1">
                <a:spcBef>
                  <a:spcPct val="0"/>
                </a:spcBef>
                <a:spcAft>
                  <a:spcPts val="277"/>
                </a:spcAft>
                <a:buClr>
                  <a:srgbClr val="6F6F6F"/>
                </a:buClr>
                <a:buNone/>
                <a:defRPr/>
              </a:pPr>
              <a:r>
                <a:rPr lang="ja-JP" altLang="en-US" sz="2399" b="1" dirty="0">
                  <a:solidFill>
                    <a:srgbClr val="000000"/>
                  </a:solidFill>
                  <a:latin typeface="メイリオ" pitchFamily="50" charset="-128"/>
                  <a:ea typeface="メイリオ" pitchFamily="50" charset="-128"/>
                  <a:cs typeface="メイリオ" pitchFamily="50" charset="-128"/>
                </a:rPr>
                <a:t>蓄電・蓄熱でエネルギー安定供給実現！</a:t>
              </a:r>
              <a:endParaRPr lang="en-US" altLang="ja-JP" sz="2399" b="1" dirty="0">
                <a:solidFill>
                  <a:srgbClr val="000000"/>
                </a:solidFill>
                <a:latin typeface="メイリオ" pitchFamily="50" charset="-128"/>
                <a:ea typeface="メイリオ" pitchFamily="50" charset="-128"/>
                <a:cs typeface="メイリオ" pitchFamily="50" charset="-128"/>
              </a:endParaRPr>
            </a:p>
          </p:txBody>
        </p:sp>
      </p:grpSp>
      <p:sp>
        <p:nvSpPr>
          <p:cNvPr id="10" name="タイトル 1"/>
          <p:cNvSpPr txBox="1">
            <a:spLocks/>
          </p:cNvSpPr>
          <p:nvPr/>
        </p:nvSpPr>
        <p:spPr>
          <a:xfrm>
            <a:off x="307984" y="83802"/>
            <a:ext cx="9212945" cy="63087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algn="ctr" defTabSz="914400" rtl="0" eaLnBrk="1" latinLnBrk="0" hangingPunct="1">
              <a:spcBef>
                <a:spcPct val="0"/>
              </a:spcBef>
              <a:buNone/>
              <a:defRPr kumimoji="1" sz="4000" b="1" kern="1200">
                <a:solidFill>
                  <a:schemeClr val="bg1"/>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pPr algn="l" defTabSz="843830">
              <a:defRPr/>
            </a:pPr>
            <a:r>
              <a:rPr lang="ja-JP" altLang="en-US" sz="17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再生可能エネルギー電気熱自立的普及促進事業のうち、</a:t>
            </a:r>
            <a:endParaRPr lang="en-US" altLang="ja-JP" sz="17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43830">
              <a:defRPr/>
            </a:pPr>
            <a:r>
              <a:rPr lang="ja-JP" altLang="ja-JP" sz="239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離島の再生可能エネルギー・蓄エネルギー導入促進事業</a:t>
            </a:r>
            <a:endParaRPr lang="ja-JP" altLang="en-US" sz="239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6"/>
          <p:cNvSpPr>
            <a:spLocks noChangeArrowheads="1"/>
          </p:cNvSpPr>
          <p:nvPr/>
        </p:nvSpPr>
        <p:spPr bwMode="auto">
          <a:xfrm>
            <a:off x="754685" y="6966867"/>
            <a:ext cx="4175125" cy="623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defTabSz="843830" eaLnBrk="1" hangingPunct="1">
              <a:spcBef>
                <a:spcPct val="0"/>
              </a:spcBef>
              <a:spcAft>
                <a:spcPts val="277"/>
              </a:spcAft>
              <a:buClr>
                <a:srgbClr val="6F6F6F"/>
              </a:buClr>
              <a:buNone/>
              <a:defRPr/>
            </a:pPr>
            <a:r>
              <a:rPr lang="zh-TW" altLang="en-US" sz="1999" dirty="0">
                <a:solidFill>
                  <a:srgbClr val="000000"/>
                </a:solidFill>
                <a:latin typeface="メイリオ" panose="020B0604030504040204" pitchFamily="50" charset="-128"/>
                <a:ea typeface="メイリオ" panose="020B0604030504040204" pitchFamily="50" charset="-128"/>
              </a:rPr>
              <a:t>平成</a:t>
            </a:r>
            <a:r>
              <a:rPr lang="en-US" altLang="zh-TW" sz="1999" dirty="0">
                <a:solidFill>
                  <a:srgbClr val="000000"/>
                </a:solidFill>
                <a:latin typeface="メイリオ" panose="020B0604030504040204" pitchFamily="50" charset="-128"/>
                <a:ea typeface="メイリオ" panose="020B0604030504040204" pitchFamily="50" charset="-128"/>
              </a:rPr>
              <a:t>30</a:t>
            </a:r>
            <a:r>
              <a:rPr lang="zh-TW" altLang="en-US" sz="1999" dirty="0">
                <a:solidFill>
                  <a:srgbClr val="000000"/>
                </a:solidFill>
                <a:latin typeface="メイリオ" panose="020B0604030504040204" pitchFamily="50" charset="-128"/>
                <a:ea typeface="メイリオ" panose="020B0604030504040204" pitchFamily="50" charset="-128"/>
              </a:rPr>
              <a:t>年度</a:t>
            </a:r>
            <a:r>
              <a:rPr lang="ja-JP" altLang="en-US" sz="1999" dirty="0">
                <a:solidFill>
                  <a:srgbClr val="000000"/>
                </a:solidFill>
                <a:latin typeface="メイリオ" panose="020B0604030504040204" pitchFamily="50" charset="-128"/>
                <a:ea typeface="メイリオ" panose="020B0604030504040204" pitchFamily="50" charset="-128"/>
              </a:rPr>
              <a:t>予算案 </a:t>
            </a:r>
            <a:r>
              <a:rPr lang="en-US" altLang="ja-JP" sz="1999" dirty="0">
                <a:solidFill>
                  <a:srgbClr val="000000"/>
                </a:solidFill>
                <a:latin typeface="メイリオ" panose="020B0604030504040204" pitchFamily="50" charset="-128"/>
                <a:ea typeface="メイリオ" panose="020B0604030504040204" pitchFamily="50" charset="-128"/>
              </a:rPr>
              <a:t>54</a:t>
            </a:r>
            <a:r>
              <a:rPr lang="ja-JP" altLang="en-US" sz="1999" dirty="0">
                <a:solidFill>
                  <a:srgbClr val="000000"/>
                </a:solidFill>
                <a:latin typeface="メイリオ" panose="020B0604030504040204" pitchFamily="50" charset="-128"/>
                <a:ea typeface="メイリオ" panose="020B0604030504040204" pitchFamily="50" charset="-128"/>
              </a:rPr>
              <a:t>億円の内数</a:t>
            </a:r>
            <a:endParaRPr lang="en-US" altLang="ja-JP" sz="1999" dirty="0">
              <a:solidFill>
                <a:srgbClr val="000000"/>
              </a:solidFill>
              <a:latin typeface="メイリオ" panose="020B0604030504040204" pitchFamily="50" charset="-128"/>
              <a:ea typeface="メイリオ" panose="020B0604030504040204" pitchFamily="50" charset="-128"/>
            </a:endParaRPr>
          </a:p>
          <a:p>
            <a:pPr algn="r" defTabSz="843830" eaLnBrk="1" hangingPunct="1">
              <a:spcBef>
                <a:spcPct val="0"/>
              </a:spcBef>
              <a:spcAft>
                <a:spcPts val="277"/>
              </a:spcAft>
              <a:buClr>
                <a:srgbClr val="6F6F6F"/>
              </a:buClr>
              <a:buNone/>
              <a:defRPr/>
            </a:pPr>
            <a:r>
              <a:rPr lang="ja-JP" altLang="en-US" sz="1200" dirty="0">
                <a:solidFill>
                  <a:srgbClr val="000000"/>
                </a:solidFill>
                <a:latin typeface="メイリオ" panose="020B0604030504040204" pitchFamily="50" charset="-128"/>
                <a:ea typeface="メイリオ" panose="020B0604030504040204" pitchFamily="50" charset="-128"/>
              </a:rPr>
              <a:t>（平成</a:t>
            </a:r>
            <a:r>
              <a:rPr lang="en-US" altLang="ja-JP" sz="1200" dirty="0">
                <a:solidFill>
                  <a:srgbClr val="000000"/>
                </a:solidFill>
                <a:latin typeface="メイリオ" panose="020B0604030504040204" pitchFamily="50" charset="-128"/>
                <a:ea typeface="メイリオ" panose="020B0604030504040204" pitchFamily="50" charset="-128"/>
              </a:rPr>
              <a:t>29</a:t>
            </a:r>
            <a:r>
              <a:rPr lang="ja-JP" altLang="en-US" sz="1200" dirty="0">
                <a:solidFill>
                  <a:srgbClr val="000000"/>
                </a:solidFill>
                <a:latin typeface="メイリオ" panose="020B0604030504040204" pitchFamily="50" charset="-128"/>
                <a:ea typeface="メイリオ" panose="020B0604030504040204" pitchFamily="50" charset="-128"/>
              </a:rPr>
              <a:t>年度予算額</a:t>
            </a:r>
            <a:r>
              <a:rPr lang="en-US" altLang="ja-JP" sz="1200" dirty="0">
                <a:solidFill>
                  <a:srgbClr val="000000"/>
                </a:solidFill>
                <a:latin typeface="メイリオ" panose="020B0604030504040204" pitchFamily="50" charset="-128"/>
                <a:ea typeface="メイリオ" panose="020B0604030504040204" pitchFamily="50" charset="-128"/>
              </a:rPr>
              <a:t>80</a:t>
            </a:r>
            <a:r>
              <a:rPr lang="ja-JP" altLang="en-US" sz="1200" dirty="0">
                <a:solidFill>
                  <a:srgbClr val="000000"/>
                </a:solidFill>
                <a:latin typeface="メイリオ" panose="020B0604030504040204" pitchFamily="50" charset="-128"/>
                <a:ea typeface="メイリオ" panose="020B0604030504040204" pitchFamily="50" charset="-128"/>
              </a:rPr>
              <a:t>億円の内数）</a:t>
            </a:r>
            <a:endParaRPr lang="en-US" altLang="ja-JP" sz="1200" dirty="0">
              <a:solidFill>
                <a:srgbClr val="000000"/>
              </a:solidFill>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315783" y="4004880"/>
            <a:ext cx="4117051" cy="2658816"/>
            <a:chOff x="472908" y="3949504"/>
            <a:chExt cx="4118371" cy="2659668"/>
          </a:xfrm>
        </p:grpSpPr>
        <p:pic>
          <p:nvPicPr>
            <p:cNvPr id="13" name="図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2908" y="3949504"/>
              <a:ext cx="4118371" cy="2659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角丸四角形 30"/>
            <p:cNvSpPr>
              <a:spLocks noChangeArrowheads="1"/>
            </p:cNvSpPr>
            <p:nvPr/>
          </p:nvSpPr>
          <p:spPr bwMode="auto">
            <a:xfrm>
              <a:off x="1448653" y="6009130"/>
              <a:ext cx="2341397" cy="344316"/>
            </a:xfrm>
            <a:prstGeom prst="roundRect">
              <a:avLst>
                <a:gd name="adj" fmla="val 16667"/>
              </a:avLst>
            </a:prstGeom>
            <a:solidFill>
              <a:srgbClr val="FF66CC"/>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round/>
                  <a:headEnd/>
                  <a:tailEnd/>
                </a14:hiddenLine>
              </a:ext>
            </a:extLst>
          </p:spPr>
          <p:txBody>
            <a:bodyPr anchor="ctr"/>
            <a:lstStyle/>
            <a:p>
              <a:pPr algn="ctr" defTabSz="843809">
                <a:defRPr/>
              </a:pPr>
              <a:r>
                <a:rPr lang="ja-JP" altLang="en-US" sz="1600" b="1" dirty="0">
                  <a:solidFill>
                    <a:prstClr val="white"/>
                  </a:solidFill>
                  <a:latin typeface="メイリオ" pitchFamily="50" charset="-128"/>
                  <a:ea typeface="メイリオ" pitchFamily="50" charset="-128"/>
                  <a:cs typeface="メイリオ" pitchFamily="50" charset="-128"/>
                </a:rPr>
                <a:t>蓄電・蓄熱技術の活用</a:t>
              </a:r>
            </a:p>
          </p:txBody>
        </p:sp>
        <p:sp>
          <p:nvSpPr>
            <p:cNvPr id="15" name="正方形/長方形 14"/>
            <p:cNvSpPr>
              <a:spLocks noChangeArrowheads="1"/>
            </p:cNvSpPr>
            <p:nvPr/>
          </p:nvSpPr>
          <p:spPr bwMode="auto">
            <a:xfrm>
              <a:off x="2819923" y="4221088"/>
              <a:ext cx="800219" cy="338554"/>
            </a:xfrm>
            <a:prstGeom prst="rect">
              <a:avLst/>
            </a:prstGeom>
            <a:solidFill>
              <a:srgbClr val="00B050"/>
            </a:solidFill>
            <a:ln w="9525">
              <a:noFill/>
              <a:miter lim="800000"/>
              <a:headEnd/>
              <a:tailEnd/>
            </a:ln>
            <a:effectLst>
              <a:outerShdw blurRad="40000" dist="23000" dir="5400000" rotWithShape="0">
                <a:srgbClr val="808080">
                  <a:alpha val="34998"/>
                </a:srgbClr>
              </a:outerShdw>
            </a:effectLst>
          </p:spPr>
          <p:txBody>
            <a:bodyPr wrap="none">
              <a:spAutoFit/>
            </a:bodyPr>
            <a:lstStyle/>
            <a:p>
              <a:pPr defTabSz="843809">
                <a:buClr>
                  <a:srgbClr val="EEECE1">
                    <a:lumMod val="50000"/>
                  </a:srgbClr>
                </a:buClr>
                <a:defRPr/>
              </a:pPr>
              <a:r>
                <a:rPr lang="ja-JP" altLang="en-US" sz="1600" b="1" dirty="0">
                  <a:solidFill>
                    <a:prstClr val="white"/>
                  </a:solidFill>
                  <a:latin typeface="メイリオ" pitchFamily="50" charset="-128"/>
                  <a:ea typeface="メイリオ" pitchFamily="50" charset="-128"/>
                  <a:cs typeface="メイリオ" pitchFamily="50" charset="-128"/>
                </a:rPr>
                <a:t>再エネ</a:t>
              </a:r>
              <a:endParaRPr lang="en-US" altLang="ja-JP" sz="1600" b="1" dirty="0">
                <a:solidFill>
                  <a:prstClr val="white"/>
                </a:solidFill>
                <a:latin typeface="メイリオ" pitchFamily="50" charset="-128"/>
                <a:ea typeface="メイリオ" pitchFamily="50" charset="-128"/>
                <a:cs typeface="メイリオ" pitchFamily="50" charset="-128"/>
              </a:endParaRPr>
            </a:p>
          </p:txBody>
        </p:sp>
        <p:sp>
          <p:nvSpPr>
            <p:cNvPr id="16" name="テキスト ボックス 15"/>
            <p:cNvSpPr txBox="1"/>
            <p:nvPr/>
          </p:nvSpPr>
          <p:spPr>
            <a:xfrm>
              <a:off x="726764" y="5119953"/>
              <a:ext cx="595035" cy="584775"/>
            </a:xfrm>
            <a:prstGeom prst="rect">
              <a:avLst/>
            </a:prstGeom>
            <a:solidFill>
              <a:schemeClr val="bg1"/>
            </a:solidFill>
            <a:ln>
              <a:solidFill>
                <a:schemeClr val="tx1"/>
              </a:solidFill>
            </a:ln>
          </p:spPr>
          <p:txBody>
            <a:bodyPr wrap="none">
              <a:spAutoFit/>
            </a:bodyPr>
            <a:lstStyle/>
            <a:p>
              <a:pPr defTabSz="843809">
                <a:defRPr/>
              </a:pPr>
              <a:r>
                <a:rPr lang="ja-JP" altLang="en-US" sz="1600" dirty="0">
                  <a:solidFill>
                    <a:prstClr val="black"/>
                  </a:solidFill>
                  <a:latin typeface="メイリオ" pitchFamily="50" charset="-128"/>
                  <a:ea typeface="メイリオ" pitchFamily="50" charset="-128"/>
                  <a:cs typeface="メイリオ" pitchFamily="50" charset="-128"/>
                </a:rPr>
                <a:t>蓄電</a:t>
              </a:r>
              <a:endParaRPr lang="en-US" altLang="ja-JP" sz="1600" dirty="0">
                <a:solidFill>
                  <a:prstClr val="black"/>
                </a:solidFill>
                <a:latin typeface="メイリオ" pitchFamily="50" charset="-128"/>
                <a:ea typeface="メイリオ" pitchFamily="50" charset="-128"/>
                <a:cs typeface="メイリオ" pitchFamily="50" charset="-128"/>
              </a:endParaRPr>
            </a:p>
            <a:p>
              <a:pPr defTabSz="843809">
                <a:defRPr/>
              </a:pPr>
              <a:r>
                <a:rPr lang="ja-JP" altLang="en-US" sz="1600" dirty="0">
                  <a:solidFill>
                    <a:prstClr val="black"/>
                  </a:solidFill>
                  <a:latin typeface="メイリオ" pitchFamily="50" charset="-128"/>
                  <a:ea typeface="メイリオ" pitchFamily="50" charset="-128"/>
                  <a:cs typeface="メイリオ" pitchFamily="50" charset="-128"/>
                </a:rPr>
                <a:t>設備</a:t>
              </a:r>
            </a:p>
          </p:txBody>
        </p:sp>
        <p:sp>
          <p:nvSpPr>
            <p:cNvPr id="17" name="テキスト ボックス 16"/>
            <p:cNvSpPr txBox="1"/>
            <p:nvPr/>
          </p:nvSpPr>
          <p:spPr>
            <a:xfrm>
              <a:off x="3652807" y="5119955"/>
              <a:ext cx="595035" cy="584775"/>
            </a:xfrm>
            <a:prstGeom prst="rect">
              <a:avLst/>
            </a:prstGeom>
            <a:solidFill>
              <a:schemeClr val="bg1"/>
            </a:solidFill>
            <a:ln>
              <a:solidFill>
                <a:schemeClr val="tx1"/>
              </a:solidFill>
            </a:ln>
          </p:spPr>
          <p:txBody>
            <a:bodyPr wrap="none">
              <a:spAutoFit/>
            </a:bodyPr>
            <a:lstStyle/>
            <a:p>
              <a:pPr defTabSz="843809">
                <a:defRPr/>
              </a:pPr>
              <a:r>
                <a:rPr lang="ja-JP" altLang="en-US" sz="1600" dirty="0">
                  <a:solidFill>
                    <a:prstClr val="black"/>
                  </a:solidFill>
                  <a:latin typeface="メイリオ" pitchFamily="50" charset="-128"/>
                  <a:ea typeface="メイリオ" pitchFamily="50" charset="-128"/>
                  <a:cs typeface="メイリオ" pitchFamily="50" charset="-128"/>
                </a:rPr>
                <a:t>蓄熱</a:t>
              </a:r>
              <a:endParaRPr lang="en-US" altLang="ja-JP" sz="1600" dirty="0">
                <a:solidFill>
                  <a:prstClr val="black"/>
                </a:solidFill>
                <a:latin typeface="メイリオ" pitchFamily="50" charset="-128"/>
                <a:ea typeface="メイリオ" pitchFamily="50" charset="-128"/>
                <a:cs typeface="メイリオ" pitchFamily="50" charset="-128"/>
              </a:endParaRPr>
            </a:p>
            <a:p>
              <a:pPr defTabSz="843809">
                <a:defRPr/>
              </a:pPr>
              <a:r>
                <a:rPr lang="ja-JP" altLang="en-US" sz="1600" dirty="0">
                  <a:solidFill>
                    <a:prstClr val="black"/>
                  </a:solidFill>
                  <a:latin typeface="メイリオ" pitchFamily="50" charset="-128"/>
                  <a:ea typeface="メイリオ" pitchFamily="50" charset="-128"/>
                  <a:cs typeface="メイリオ" pitchFamily="50" charset="-128"/>
                </a:rPr>
                <a:t>設備</a:t>
              </a:r>
            </a:p>
          </p:txBody>
        </p:sp>
      </p:grpSp>
      <p:graphicFrame>
        <p:nvGraphicFramePr>
          <p:cNvPr id="18" name="表 17"/>
          <p:cNvGraphicFramePr>
            <a:graphicFrameLocks noGrp="1"/>
          </p:cNvGraphicFramePr>
          <p:nvPr>
            <p:extLst/>
          </p:nvPr>
        </p:nvGraphicFramePr>
        <p:xfrm>
          <a:off x="4769705" y="4015267"/>
          <a:ext cx="4808183" cy="2658816"/>
        </p:xfrm>
        <a:graphic>
          <a:graphicData uri="http://schemas.openxmlformats.org/drawingml/2006/table">
            <a:tbl>
              <a:tblPr firstRow="1" bandRow="1">
                <a:tableStyleId>{5940675A-B579-460E-94D1-54222C63F5DA}</a:tableStyleId>
              </a:tblPr>
              <a:tblGrid>
                <a:gridCol w="431814">
                  <a:extLst>
                    <a:ext uri="{9D8B030D-6E8A-4147-A177-3AD203B41FA5}">
                      <a16:colId xmlns:a16="http://schemas.microsoft.com/office/drawing/2014/main" val="765828431"/>
                    </a:ext>
                  </a:extLst>
                </a:gridCol>
                <a:gridCol w="4376369">
                  <a:extLst>
                    <a:ext uri="{9D8B030D-6E8A-4147-A177-3AD203B41FA5}">
                      <a16:colId xmlns:a16="http://schemas.microsoft.com/office/drawing/2014/main" val="2350152705"/>
                    </a:ext>
                  </a:extLst>
                </a:gridCol>
              </a:tblGrid>
              <a:tr h="2658816">
                <a:tc>
                  <a:txBody>
                    <a:bodyPr/>
                    <a:lstStyle/>
                    <a:p>
                      <a:pPr algn="ctr"/>
                      <a:r>
                        <a:rPr kumimoji="1" lang="ja-JP" altLang="en-US" sz="2400" dirty="0"/>
                        <a:t>補助対象</a:t>
                      </a:r>
                    </a:p>
                  </a:txBody>
                  <a:tcPr marL="91411" marR="91411" marT="45705" marB="45705" vert="eaVert" anchor="ctr">
                    <a:solidFill>
                      <a:schemeClr val="bg1">
                        <a:lumMod val="95000"/>
                      </a:schemeClr>
                    </a:solidFill>
                  </a:tcPr>
                </a:tc>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lang="ja-JP" altLang="en-US" sz="2100" dirty="0">
                          <a:solidFill>
                            <a:prstClr val="black"/>
                          </a:solidFill>
                        </a:rPr>
                        <a:t>再生可能エネルギー発電設備、熱利用設備、家庭用・業務用の省エネ</a:t>
                      </a:r>
                      <a:r>
                        <a:rPr lang="en-US" altLang="ja-JP" sz="2100" dirty="0">
                          <a:solidFill>
                            <a:prstClr val="black"/>
                          </a:solidFill>
                        </a:rPr>
                        <a:t>HP</a:t>
                      </a:r>
                      <a:r>
                        <a:rPr lang="ja-JP" altLang="en-US" sz="2100" dirty="0">
                          <a:solidFill>
                            <a:prstClr val="black"/>
                          </a:solidFill>
                        </a:rPr>
                        <a:t>給湯器、冷熱・温熱蓄熱設備、家電</a:t>
                      </a:r>
                      <a:r>
                        <a:rPr lang="en-US" altLang="ja-JP" sz="2100" baseline="30000" dirty="0">
                          <a:solidFill>
                            <a:prstClr val="black"/>
                          </a:solidFill>
                        </a:rPr>
                        <a:t>※</a:t>
                      </a:r>
                      <a:r>
                        <a:rPr lang="ja-JP" altLang="en-US" sz="2100" dirty="0" err="1">
                          <a:solidFill>
                            <a:prstClr val="black"/>
                          </a:solidFill>
                        </a:rPr>
                        <a:t>、</a:t>
                      </a:r>
                      <a:r>
                        <a:rPr lang="ja-JP" altLang="en-US" sz="2100" dirty="0">
                          <a:solidFill>
                            <a:prstClr val="black"/>
                          </a:solidFill>
                        </a:rPr>
                        <a:t>業務用設備</a:t>
                      </a:r>
                      <a:r>
                        <a:rPr lang="en-US" altLang="ja-JP" sz="2100" baseline="30000" dirty="0">
                          <a:solidFill>
                            <a:prstClr val="black"/>
                          </a:solidFill>
                        </a:rPr>
                        <a:t>※</a:t>
                      </a:r>
                      <a:r>
                        <a:rPr lang="ja-JP" altLang="en-US" sz="2100" dirty="0" err="1">
                          <a:solidFill>
                            <a:prstClr val="black"/>
                          </a:solidFill>
                          <a:latin typeface="+mn-ea"/>
                          <a:ea typeface="+mn-ea"/>
                        </a:rPr>
                        <a:t>、</a:t>
                      </a:r>
                      <a:r>
                        <a:rPr lang="ja-JP" altLang="en-US" sz="2100" dirty="0">
                          <a:solidFill>
                            <a:prstClr val="black"/>
                          </a:solidFill>
                          <a:latin typeface="+mn-ea"/>
                          <a:ea typeface="+mn-ea"/>
                        </a:rPr>
                        <a:t>エネマネシステム、</a:t>
                      </a:r>
                      <a:r>
                        <a:rPr lang="ja-JP" altLang="en-US" sz="2100" dirty="0">
                          <a:solidFill>
                            <a:prstClr val="black"/>
                          </a:solidFill>
                        </a:rPr>
                        <a:t>既存の蓄電技術の改修・遠隔操作技術</a:t>
                      </a:r>
                      <a:r>
                        <a:rPr lang="ja-JP" altLang="en-US" sz="2100" dirty="0">
                          <a:solidFill>
                            <a:prstClr val="black"/>
                          </a:solidFill>
                          <a:latin typeface="+mn-ea"/>
                          <a:ea typeface="+mn-ea"/>
                        </a:rPr>
                        <a:t>付与、蓄電技術の増強、</a:t>
                      </a:r>
                      <a:r>
                        <a:rPr lang="en-US" altLang="ja-JP" sz="2100" dirty="0">
                          <a:solidFill>
                            <a:prstClr val="black"/>
                          </a:solidFill>
                          <a:latin typeface="+mn-ea"/>
                          <a:ea typeface="+mn-ea"/>
                        </a:rPr>
                        <a:t>EV</a:t>
                      </a:r>
                      <a:r>
                        <a:rPr lang="ja-JP" altLang="en-US" sz="2100" dirty="0">
                          <a:solidFill>
                            <a:prstClr val="black"/>
                          </a:solidFill>
                          <a:latin typeface="+mn-ea"/>
                          <a:ea typeface="+mn-ea"/>
                        </a:rPr>
                        <a:t>充電設備</a:t>
                      </a:r>
                      <a:r>
                        <a:rPr lang="ja-JP" altLang="en-US" sz="2100" dirty="0">
                          <a:solidFill>
                            <a:prstClr val="black"/>
                          </a:solidFill>
                        </a:rPr>
                        <a:t>、自営線等</a:t>
                      </a:r>
                      <a:endParaRPr lang="en-US" altLang="ja-JP" sz="2100" dirty="0">
                        <a:solidFill>
                          <a:prstClr val="black"/>
                        </a:solidFill>
                      </a:endParaRPr>
                    </a:p>
                    <a:p>
                      <a:pPr marL="0" marR="0" lvl="0" indent="0" algn="l" defTabSz="914126" rtl="0" eaLnBrk="1" fontAlgn="auto" latinLnBrk="0" hangingPunct="1">
                        <a:lnSpc>
                          <a:spcPct val="100000"/>
                        </a:lnSpc>
                        <a:spcBef>
                          <a:spcPts val="0"/>
                        </a:spcBef>
                        <a:spcAft>
                          <a:spcPts val="0"/>
                        </a:spcAft>
                        <a:buClrTx/>
                        <a:buSzTx/>
                        <a:buFontTx/>
                        <a:buNone/>
                        <a:tabLst/>
                        <a:defRPr/>
                      </a:pPr>
                      <a:r>
                        <a:rPr lang="en-US" altLang="ja-JP" sz="1500" dirty="0">
                          <a:solidFill>
                            <a:prstClr val="black"/>
                          </a:solidFill>
                        </a:rPr>
                        <a:t>※</a:t>
                      </a:r>
                      <a:r>
                        <a:rPr lang="ja-JP" altLang="en-US" sz="1500" dirty="0">
                          <a:solidFill>
                            <a:prstClr val="black"/>
                          </a:solidFill>
                        </a:rPr>
                        <a:t>蓄熱設備等と組み合わせた機器に限る</a:t>
                      </a:r>
                      <a:endParaRPr lang="ja-JP" altLang="en-US" sz="1500" dirty="0"/>
                    </a:p>
                  </a:txBody>
                  <a:tcPr marL="91411" marR="91411" marT="45705" marB="45705">
                    <a:solidFill>
                      <a:schemeClr val="bg1"/>
                    </a:solidFill>
                  </a:tcPr>
                </a:tc>
                <a:extLst>
                  <a:ext uri="{0D108BD9-81ED-4DB2-BD59-A6C34878D82A}">
                    <a16:rowId xmlns:a16="http://schemas.microsoft.com/office/drawing/2014/main" val="3455874293"/>
                  </a:ext>
                </a:extLst>
              </a:tr>
            </a:tbl>
          </a:graphicData>
        </a:graphic>
      </p:graphicFrame>
      <p:sp>
        <p:nvSpPr>
          <p:cNvPr id="20" name="正方形/長方形 6"/>
          <p:cNvSpPr>
            <a:spLocks noChangeArrowheads="1"/>
          </p:cNvSpPr>
          <p:nvPr/>
        </p:nvSpPr>
        <p:spPr bwMode="auto">
          <a:xfrm>
            <a:off x="2093517" y="7581155"/>
            <a:ext cx="2807412" cy="476901"/>
          </a:xfrm>
          <a:prstGeom prst="rect">
            <a:avLst/>
          </a:prstGeom>
          <a:solidFill>
            <a:srgbClr val="C6D9F1"/>
          </a:solidFill>
          <a:ln>
            <a:solidFill>
              <a:schemeClr val="tx1"/>
            </a:solidFill>
          </a:ln>
          <a:extLst/>
        </p:spPr>
        <p:txBody>
          <a:bodyPr wrap="square">
            <a:spAutoFit/>
          </a:bodyPr>
          <a:lstStyle/>
          <a:p>
            <a:pPr defTabSz="843809">
              <a:lnSpc>
                <a:spcPts val="1000"/>
              </a:lnSpc>
              <a:defRPr/>
            </a:pPr>
            <a:r>
              <a:rPr kumimoji="0" lang="zh-TW" altLang="en-US" sz="900" b="1" kern="0" dirty="0">
                <a:solidFill>
                  <a:srgbClr val="000000"/>
                </a:solidFill>
                <a:latin typeface="+mn-ea"/>
                <a:sym typeface="Wingdings" panose="05000000000000000000" pitchFamily="2" charset="2"/>
              </a:rPr>
              <a:t>実施期間：平成</a:t>
            </a:r>
            <a:r>
              <a:rPr kumimoji="0" lang="en-US" altLang="zh-TW" sz="900" b="1" kern="0" dirty="0">
                <a:solidFill>
                  <a:srgbClr val="000000"/>
                </a:solidFill>
                <a:latin typeface="+mn-ea"/>
                <a:sym typeface="Wingdings" panose="05000000000000000000" pitchFamily="2" charset="2"/>
              </a:rPr>
              <a:t>30</a:t>
            </a:r>
            <a:r>
              <a:rPr kumimoji="0" lang="zh-TW" altLang="en-US" sz="900" b="1" kern="0" dirty="0">
                <a:solidFill>
                  <a:srgbClr val="000000"/>
                </a:solidFill>
                <a:latin typeface="+mn-ea"/>
                <a:sym typeface="Wingdings" panose="05000000000000000000" pitchFamily="2" charset="2"/>
              </a:rPr>
              <a:t>年度～平成</a:t>
            </a:r>
            <a:r>
              <a:rPr kumimoji="0" lang="en-US" altLang="zh-TW" sz="900" b="1" kern="0" dirty="0">
                <a:solidFill>
                  <a:srgbClr val="000000"/>
                </a:solidFill>
                <a:latin typeface="+mn-ea"/>
                <a:sym typeface="Wingdings" panose="05000000000000000000" pitchFamily="2" charset="2"/>
              </a:rPr>
              <a:t>32</a:t>
            </a:r>
            <a:r>
              <a:rPr kumimoji="0" lang="zh-TW" altLang="en-US" sz="900" b="1" kern="0" dirty="0">
                <a:solidFill>
                  <a:srgbClr val="000000"/>
                </a:solidFill>
                <a:latin typeface="+mn-ea"/>
                <a:sym typeface="Wingdings" panose="05000000000000000000" pitchFamily="2" charset="2"/>
              </a:rPr>
              <a:t>年度</a:t>
            </a:r>
          </a:p>
          <a:p>
            <a:pPr defTabSz="843809">
              <a:lnSpc>
                <a:spcPts val="1000"/>
              </a:lnSpc>
              <a:defRPr/>
            </a:pPr>
            <a:r>
              <a:rPr kumimoji="0" lang="zh-TW" altLang="en-US" sz="900" b="1" kern="0" dirty="0">
                <a:solidFill>
                  <a:srgbClr val="000000"/>
                </a:solidFill>
                <a:latin typeface="+mn-ea"/>
                <a:sym typeface="Wingdings" panose="05000000000000000000" pitchFamily="2" charset="2"/>
              </a:rPr>
              <a:t>補助条件：補助率</a:t>
            </a:r>
            <a:r>
              <a:rPr kumimoji="0" lang="en-US" altLang="zh-TW" sz="900" b="1" kern="0" dirty="0">
                <a:solidFill>
                  <a:srgbClr val="000000"/>
                </a:solidFill>
                <a:latin typeface="+mn-ea"/>
                <a:sym typeface="Wingdings" panose="05000000000000000000" pitchFamily="2" charset="2"/>
              </a:rPr>
              <a:t>2/3</a:t>
            </a:r>
          </a:p>
          <a:p>
            <a:pPr defTabSz="843809">
              <a:lnSpc>
                <a:spcPts val="1000"/>
              </a:lnSpc>
              <a:defRPr/>
            </a:pPr>
            <a:r>
              <a:rPr kumimoji="0" lang="zh-TW" altLang="en-US" sz="900" b="1" kern="0" dirty="0">
                <a:solidFill>
                  <a:srgbClr val="000000"/>
                </a:solidFill>
                <a:latin typeface="+mn-ea"/>
                <a:sym typeface="Wingdings" panose="05000000000000000000" pitchFamily="2" charset="2"/>
              </a:rPr>
              <a:t>担当課：地球局事業室技術</a:t>
            </a:r>
            <a:r>
              <a:rPr kumimoji="0" lang="en-US" altLang="zh-TW" sz="900" b="1" kern="0" dirty="0">
                <a:solidFill>
                  <a:srgbClr val="000000"/>
                </a:solidFill>
                <a:latin typeface="+mn-ea"/>
                <a:sym typeface="Wingdings" panose="05000000000000000000" pitchFamily="2" charset="2"/>
              </a:rPr>
              <a:t>L</a:t>
            </a:r>
            <a:r>
              <a:rPr kumimoji="0" lang="zh-TW" altLang="en-US" sz="900" b="1" kern="0" dirty="0">
                <a:solidFill>
                  <a:srgbClr val="000000"/>
                </a:solidFill>
                <a:latin typeface="+mn-ea"/>
                <a:sym typeface="Wingdings" panose="05000000000000000000" pitchFamily="2" charset="2"/>
              </a:rPr>
              <a:t>（</a:t>
            </a:r>
            <a:r>
              <a:rPr kumimoji="0" lang="en-US" altLang="zh-TW" sz="900" b="1" kern="0" dirty="0">
                <a:solidFill>
                  <a:srgbClr val="000000"/>
                </a:solidFill>
                <a:latin typeface="+mn-ea"/>
                <a:sym typeface="Wingdings" panose="05000000000000000000" pitchFamily="2" charset="2"/>
              </a:rPr>
              <a:t>03-5521-8339</a:t>
            </a:r>
            <a:r>
              <a:rPr kumimoji="0" lang="zh-TW" altLang="en-US" sz="900" b="1" kern="0" dirty="0">
                <a:solidFill>
                  <a:srgbClr val="000000"/>
                </a:solidFill>
                <a:latin typeface="+mn-ea"/>
                <a:sym typeface="Wingdings" panose="05000000000000000000" pitchFamily="2" charset="2"/>
              </a:rPr>
              <a:t>）</a:t>
            </a:r>
          </a:p>
        </p:txBody>
      </p:sp>
      <p:sp>
        <p:nvSpPr>
          <p:cNvPr id="19" name="正方形/長方形 6"/>
          <p:cNvSpPr>
            <a:spLocks noChangeArrowheads="1"/>
          </p:cNvSpPr>
          <p:nvPr/>
        </p:nvSpPr>
        <p:spPr bwMode="auto">
          <a:xfrm>
            <a:off x="3585612" y="725513"/>
            <a:ext cx="6836659" cy="1238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3809" eaLnBrk="1" hangingPunct="1">
              <a:spcBef>
                <a:spcPct val="0"/>
              </a:spcBef>
              <a:spcAft>
                <a:spcPts val="277"/>
              </a:spcAft>
              <a:buClr>
                <a:srgbClr val="6F6F6F"/>
              </a:buClr>
              <a:buNone/>
              <a:defRPr/>
            </a:pPr>
            <a:r>
              <a:rPr lang="zh-TW" altLang="en-US" sz="1999" dirty="0">
                <a:solidFill>
                  <a:srgbClr val="000000"/>
                </a:solidFill>
                <a:latin typeface="メイリオ" panose="020B0604030504040204" pitchFamily="50" charset="-128"/>
                <a:ea typeface="メイリオ" panose="020B0604030504040204" pitchFamily="50" charset="-128"/>
                <a:cs typeface="メイリオ" pitchFamily="50" charset="-128"/>
              </a:rPr>
              <a:t>平成</a:t>
            </a:r>
            <a:r>
              <a:rPr lang="en-US" altLang="zh-TW" sz="1999" dirty="0">
                <a:solidFill>
                  <a:srgbClr val="000000"/>
                </a:solidFill>
                <a:latin typeface="メイリオ" panose="020B0604030504040204" pitchFamily="50" charset="-128"/>
                <a:ea typeface="メイリオ" panose="020B0604030504040204" pitchFamily="50" charset="-128"/>
                <a:cs typeface="メイリオ" pitchFamily="50" charset="-128"/>
              </a:rPr>
              <a:t>30</a:t>
            </a:r>
            <a:r>
              <a:rPr lang="zh-TW" altLang="en-US" sz="1999" dirty="0">
                <a:solidFill>
                  <a:srgbClr val="000000"/>
                </a:solidFill>
                <a:latin typeface="メイリオ" panose="020B0604030504040204" pitchFamily="50" charset="-128"/>
                <a:ea typeface="メイリオ" panose="020B0604030504040204" pitchFamily="50" charset="-128"/>
                <a:cs typeface="メイリオ" pitchFamily="50" charset="-128"/>
              </a:rPr>
              <a:t>年度</a:t>
            </a:r>
            <a:r>
              <a:rPr lang="ja-JP" altLang="en-US" sz="1999" dirty="0">
                <a:solidFill>
                  <a:srgbClr val="000000"/>
                </a:solidFill>
                <a:latin typeface="メイリオ" panose="020B0604030504040204" pitchFamily="50" charset="-128"/>
                <a:ea typeface="メイリオ" panose="020B0604030504040204" pitchFamily="50" charset="-128"/>
                <a:cs typeface="メイリオ" pitchFamily="50" charset="-128"/>
              </a:rPr>
              <a:t>予算案 </a:t>
            </a:r>
            <a:r>
              <a:rPr lang="en-US" altLang="ja-JP" sz="1999" dirty="0">
                <a:solidFill>
                  <a:srgbClr val="000000"/>
                </a:solidFill>
                <a:latin typeface="メイリオ" panose="020B0604030504040204" pitchFamily="50" charset="-128"/>
                <a:ea typeface="メイリオ" panose="020B0604030504040204" pitchFamily="50" charset="-128"/>
                <a:cs typeface="メイリオ" pitchFamily="50" charset="-128"/>
              </a:rPr>
              <a:t>54</a:t>
            </a:r>
            <a:r>
              <a:rPr lang="ja-JP" altLang="en-US" sz="1999" dirty="0">
                <a:solidFill>
                  <a:srgbClr val="000000"/>
                </a:solidFill>
                <a:latin typeface="メイリオ" panose="020B0604030504040204" pitchFamily="50" charset="-128"/>
                <a:ea typeface="メイリオ" panose="020B0604030504040204" pitchFamily="50" charset="-128"/>
                <a:cs typeface="メイリオ" pitchFamily="50" charset="-128"/>
              </a:rPr>
              <a:t>億円の内数</a:t>
            </a:r>
            <a:r>
              <a:rPr lang="ja-JP" altLang="en-US" sz="1200" dirty="0">
                <a:solidFill>
                  <a:srgbClr val="000000"/>
                </a:solidFill>
                <a:latin typeface="メイリオ" panose="020B0604030504040204" pitchFamily="50" charset="-128"/>
                <a:ea typeface="メイリオ" panose="020B0604030504040204" pitchFamily="50" charset="-128"/>
                <a:cs typeface="メイリオ" pitchFamily="50" charset="-128"/>
              </a:rPr>
              <a:t>（平成</a:t>
            </a:r>
            <a:r>
              <a:rPr lang="en-US" altLang="ja-JP" sz="1200" dirty="0">
                <a:solidFill>
                  <a:srgbClr val="000000"/>
                </a:solidFill>
                <a:latin typeface="メイリオ" panose="020B0604030504040204" pitchFamily="50" charset="-128"/>
                <a:ea typeface="メイリオ" panose="020B0604030504040204" pitchFamily="50" charset="-128"/>
                <a:cs typeface="メイリオ" pitchFamily="50" charset="-128"/>
              </a:rPr>
              <a:t>29</a:t>
            </a:r>
            <a:r>
              <a:rPr lang="ja-JP" altLang="en-US" sz="1200" dirty="0">
                <a:solidFill>
                  <a:srgbClr val="000000"/>
                </a:solidFill>
                <a:latin typeface="メイリオ" panose="020B0604030504040204" pitchFamily="50" charset="-128"/>
                <a:ea typeface="メイリオ" panose="020B0604030504040204" pitchFamily="50" charset="-128"/>
                <a:cs typeface="メイリオ" pitchFamily="50" charset="-128"/>
              </a:rPr>
              <a:t>年度予算額</a:t>
            </a:r>
            <a:r>
              <a:rPr lang="en-US" altLang="ja-JP" sz="1200" dirty="0">
                <a:solidFill>
                  <a:srgbClr val="000000"/>
                </a:solidFill>
                <a:latin typeface="メイリオ" panose="020B0604030504040204" pitchFamily="50" charset="-128"/>
                <a:ea typeface="メイリオ" panose="020B0604030504040204" pitchFamily="50" charset="-128"/>
                <a:cs typeface="メイリオ" pitchFamily="50" charset="-128"/>
              </a:rPr>
              <a:t>80</a:t>
            </a:r>
            <a:r>
              <a:rPr lang="ja-JP" altLang="en-US" sz="1200" dirty="0">
                <a:solidFill>
                  <a:srgbClr val="000000"/>
                </a:solidFill>
                <a:latin typeface="メイリオ" panose="020B0604030504040204" pitchFamily="50" charset="-128"/>
                <a:ea typeface="メイリオ" panose="020B0604030504040204" pitchFamily="50" charset="-128"/>
                <a:cs typeface="メイリオ" pitchFamily="50" charset="-128"/>
              </a:rPr>
              <a:t>億円の内数）</a:t>
            </a:r>
            <a:endParaRPr lang="en-US" altLang="ja-JP" sz="1200" dirty="0">
              <a:solidFill>
                <a:srgbClr val="000000"/>
              </a:solidFill>
              <a:latin typeface="メイリオ" panose="020B0604030504040204" pitchFamily="50" charset="-128"/>
              <a:ea typeface="メイリオ" panose="020B0604030504040204" pitchFamily="50" charset="-128"/>
              <a:cs typeface="メイリオ" pitchFamily="50" charset="-128"/>
            </a:endParaRPr>
          </a:p>
          <a:p>
            <a:pPr defTabSz="843809" eaLnBrk="1" hangingPunct="1">
              <a:lnSpc>
                <a:spcPts val="2399"/>
              </a:lnSpc>
              <a:spcBef>
                <a:spcPct val="0"/>
              </a:spcBef>
              <a:buNone/>
              <a:defRPr/>
            </a:pPr>
            <a:r>
              <a:rPr kumimoji="0" lang="zh-TW"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実施期間：平成</a:t>
            </a:r>
            <a:r>
              <a:rPr kumimoji="0" lang="en-US" altLang="zh-TW"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30</a:t>
            </a:r>
            <a:r>
              <a:rPr kumimoji="0" lang="zh-TW"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年度～平成</a:t>
            </a:r>
            <a:r>
              <a:rPr kumimoji="0" lang="en-US" altLang="zh-TW"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32</a:t>
            </a:r>
            <a:r>
              <a:rPr kumimoji="0" lang="zh-TW"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a:t>
            </a:r>
          </a:p>
          <a:p>
            <a:pPr eaLnBrk="1" hangingPunct="1">
              <a:lnSpc>
                <a:spcPts val="2399"/>
              </a:lnSpc>
              <a:spcBef>
                <a:spcPct val="0"/>
              </a:spcBef>
              <a:buNone/>
            </a:pPr>
            <a:r>
              <a:rPr lang="ja-JP" altLang="en-US" sz="1999" dirty="0">
                <a:solidFill>
                  <a:prstClr val="black"/>
                </a:solidFill>
                <a:latin typeface="メイリオ" pitchFamily="50" charset="-128"/>
                <a:ea typeface="メイリオ" pitchFamily="50" charset="-128"/>
                <a:cs typeface="メイリオ" pitchFamily="50" charset="-128"/>
              </a:rPr>
              <a:t>担当課：</a:t>
            </a:r>
            <a:r>
              <a:rPr kumimoji="0" lang="zh-TW"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地球局事業室技術</a:t>
            </a:r>
            <a:r>
              <a:rPr kumimoji="0" lang="en-US" altLang="zh-TW"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L </a:t>
            </a:r>
            <a:r>
              <a:rPr kumimoji="0" lang="zh-TW"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a:t>
            </a:r>
            <a:r>
              <a:rPr kumimoji="0" lang="en-US" altLang="zh-TW"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03-5521-8339</a:t>
            </a:r>
            <a:r>
              <a:rPr kumimoji="0" lang="zh-TW"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 </a:t>
            </a:r>
            <a:r>
              <a:rPr lang="ja-JP" altLang="en-US" sz="1799" dirty="0">
                <a:solidFill>
                  <a:srgbClr val="000000"/>
                </a:solidFill>
                <a:latin typeface="メイリオ" pitchFamily="50" charset="-128"/>
                <a:ea typeface="メイリオ" pitchFamily="50" charset="-128"/>
                <a:cs typeface="メイリオ" pitchFamily="50" charset="-128"/>
              </a:rPr>
              <a:t>　</a:t>
            </a:r>
            <a:endParaRPr lang="zh-TW" altLang="en-US" sz="1799" dirty="0">
              <a:solidFill>
                <a:srgbClr val="000000"/>
              </a:solidFill>
              <a:latin typeface="メイリオ" pitchFamily="50" charset="-128"/>
              <a:ea typeface="メイリオ" pitchFamily="50" charset="-128"/>
              <a:cs typeface="メイリオ" pitchFamily="50" charset="-128"/>
            </a:endParaRPr>
          </a:p>
          <a:p>
            <a:pPr defTabSz="843809" eaLnBrk="1" hangingPunct="1">
              <a:spcBef>
                <a:spcPct val="0"/>
              </a:spcBef>
              <a:spcAft>
                <a:spcPts val="277"/>
              </a:spcAft>
              <a:buClr>
                <a:srgbClr val="6F6F6F"/>
              </a:buClr>
              <a:buNone/>
              <a:defRPr/>
            </a:pPr>
            <a:endParaRPr lang="en-US" altLang="ja-JP" sz="1200" dirty="0">
              <a:solidFill>
                <a:srgbClr val="000000"/>
              </a:solidFill>
              <a:latin typeface="メイリオ" panose="020B0604030504040204" pitchFamily="50" charset="-128"/>
              <a:ea typeface="メイリオ" panose="020B0604030504040204" pitchFamily="50" charset="-128"/>
              <a:cs typeface="メイリオ" pitchFamily="50" charset="-128"/>
            </a:endParaRPr>
          </a:p>
        </p:txBody>
      </p:sp>
      <p:sp>
        <p:nvSpPr>
          <p:cNvPr id="21" name="正方形/長方形 20"/>
          <p:cNvSpPr/>
          <p:nvPr/>
        </p:nvSpPr>
        <p:spPr>
          <a:xfrm>
            <a:off x="8716259" y="76108"/>
            <a:ext cx="1129289" cy="315490"/>
          </a:xfrm>
          <a:prstGeom prst="rect">
            <a:avLst/>
          </a:prstGeom>
          <a:gradFill>
            <a:gsLst>
              <a:gs pos="0">
                <a:srgbClr val="BCBCBC"/>
              </a:gs>
              <a:gs pos="35000">
                <a:srgbClr val="D0D0D0"/>
              </a:gs>
              <a:gs pos="100000">
                <a:srgbClr val="EDEDED"/>
              </a:gs>
            </a:gsLst>
            <a:lin ang="16200000" scaled="0"/>
          </a:gradFill>
          <a:ln>
            <a:noFill/>
          </a:ln>
        </p:spPr>
        <p:style>
          <a:lnRef idx="1">
            <a:schemeClr val="dk1"/>
          </a:lnRef>
          <a:fillRef idx="2">
            <a:schemeClr val="dk1"/>
          </a:fillRef>
          <a:effectRef idx="1">
            <a:schemeClr val="dk1"/>
          </a:effectRef>
          <a:fontRef idx="minor">
            <a:schemeClr val="dk1"/>
          </a:fontRef>
        </p:style>
        <p:txBody>
          <a:bodyPr rtlCol="0" anchor="t"/>
          <a:lstStyle/>
          <a:p>
            <a:pPr algn="ctr" defTabSz="844061">
              <a:defRPr/>
            </a:pPr>
            <a:r>
              <a:rPr lang="ja-JP" altLang="en-US" dirty="0">
                <a:solidFill>
                  <a:prstClr val="black"/>
                </a:solidFill>
                <a:latin typeface="メイリオ" pitchFamily="50" charset="-128"/>
                <a:ea typeface="メイリオ" pitchFamily="50" charset="-128"/>
                <a:cs typeface="メイリオ" pitchFamily="50" charset="-128"/>
              </a:rPr>
              <a:t>補助</a:t>
            </a:r>
          </a:p>
        </p:txBody>
      </p:sp>
    </p:spTree>
    <p:extLst>
      <p:ext uri="{BB962C8B-B14F-4D97-AF65-F5344CB8AC3E}">
        <p14:creationId xmlns:p14="http://schemas.microsoft.com/office/powerpoint/2010/main" val="3782938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ページ番号"/>
          <p:cNvSpPr>
            <a:spLocks noGrp="1"/>
          </p:cNvSpPr>
          <p:nvPr>
            <p:ph type="sldNum" sz="quarter" idx="12"/>
          </p:nvPr>
        </p:nvSpPr>
        <p:spPr>
          <a:xfrm>
            <a:off x="9218232" y="6522208"/>
            <a:ext cx="629798" cy="370681"/>
          </a:xfrm>
        </p:spPr>
        <p:txBody>
          <a:bodyPr/>
          <a:lstStyle/>
          <a:p>
            <a:pPr algn="ctr">
              <a:defRPr/>
            </a:pPr>
            <a:r>
              <a:rPr lang="en-US" altLang="ja-JP" sz="1799" b="1" dirty="0">
                <a:latin typeface="メイリオ" pitchFamily="50" charset="-128"/>
                <a:ea typeface="メイリオ" pitchFamily="50" charset="-128"/>
                <a:cs typeface="メイリオ" pitchFamily="50" charset="-128"/>
              </a:rPr>
              <a:t>2</a:t>
            </a:r>
            <a:endParaRPr lang="ja-JP" altLang="en-US" sz="1799" b="1" dirty="0">
              <a:latin typeface="メイリオ" pitchFamily="50" charset="-128"/>
              <a:ea typeface="メイリオ" pitchFamily="50" charset="-128"/>
              <a:cs typeface="メイリオ" pitchFamily="50" charset="-128"/>
            </a:endParaRPr>
          </a:p>
        </p:txBody>
      </p:sp>
      <p:sp>
        <p:nvSpPr>
          <p:cNvPr id="3" name="タイトル 1"/>
          <p:cNvSpPr txBox="1">
            <a:spLocks/>
          </p:cNvSpPr>
          <p:nvPr/>
        </p:nvSpPr>
        <p:spPr bwMode="auto">
          <a:xfrm>
            <a:off x="464713" y="117693"/>
            <a:ext cx="8912543" cy="1142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1" tIns="45705" rIns="91411" bIns="45705" numCol="1" anchor="ctr" anchorCtr="0" compatLnSpc="1">
            <a:prstTxWarp prst="textNoShape">
              <a:avLst/>
            </a:prstTxWarp>
          </a:bodyPr>
          <a:lstStyle>
            <a:lvl1pPr algn="ctr" rtl="0" eaLnBrk="0" fontAlgn="base" hangingPunct="0">
              <a:spcBef>
                <a:spcPct val="0"/>
              </a:spcBef>
              <a:spcAft>
                <a:spcPct val="0"/>
              </a:spcAft>
              <a:defRPr kumimoji="1" sz="4000" kern="1200">
                <a:solidFill>
                  <a:schemeClr val="tx1"/>
                </a:solidFill>
                <a:latin typeface="+mj-lt"/>
                <a:ea typeface="+mj-ea"/>
                <a:cs typeface="メイリオ" pitchFamily="50" charset="-128"/>
              </a:defRPr>
            </a:lvl1pPr>
            <a:lvl2pPr algn="ctr" rtl="0" eaLnBrk="0" fontAlgn="base" hangingPunct="0">
              <a:spcBef>
                <a:spcPct val="0"/>
              </a:spcBef>
              <a:spcAft>
                <a:spcPct val="0"/>
              </a:spcAft>
              <a:defRPr kumimoji="1" sz="4000">
                <a:solidFill>
                  <a:schemeClr val="tx1"/>
                </a:solidFill>
                <a:latin typeface="Cambria" pitchFamily="18" charset="0"/>
                <a:ea typeface="メイリオ" pitchFamily="50" charset="-128"/>
                <a:cs typeface="メイリオ" pitchFamily="50" charset="-128"/>
              </a:defRPr>
            </a:lvl2pPr>
            <a:lvl3pPr algn="ctr" rtl="0" eaLnBrk="0" fontAlgn="base" hangingPunct="0">
              <a:spcBef>
                <a:spcPct val="0"/>
              </a:spcBef>
              <a:spcAft>
                <a:spcPct val="0"/>
              </a:spcAft>
              <a:defRPr kumimoji="1" sz="4000">
                <a:solidFill>
                  <a:schemeClr val="tx1"/>
                </a:solidFill>
                <a:latin typeface="Cambria" pitchFamily="18" charset="0"/>
                <a:ea typeface="メイリオ" pitchFamily="50" charset="-128"/>
                <a:cs typeface="メイリオ" pitchFamily="50" charset="-128"/>
              </a:defRPr>
            </a:lvl3pPr>
            <a:lvl4pPr algn="ctr" rtl="0" eaLnBrk="0" fontAlgn="base" hangingPunct="0">
              <a:spcBef>
                <a:spcPct val="0"/>
              </a:spcBef>
              <a:spcAft>
                <a:spcPct val="0"/>
              </a:spcAft>
              <a:defRPr kumimoji="1" sz="4000">
                <a:solidFill>
                  <a:schemeClr val="tx1"/>
                </a:solidFill>
                <a:latin typeface="Cambria" pitchFamily="18" charset="0"/>
                <a:ea typeface="メイリオ" pitchFamily="50" charset="-128"/>
                <a:cs typeface="メイリオ" pitchFamily="50" charset="-128"/>
              </a:defRPr>
            </a:lvl4pPr>
            <a:lvl5pPr algn="ctr" rtl="0" eaLnBrk="0" fontAlgn="base" hangingPunct="0">
              <a:spcBef>
                <a:spcPct val="0"/>
              </a:spcBef>
              <a:spcAft>
                <a:spcPct val="0"/>
              </a:spcAft>
              <a:defRPr kumimoji="1" sz="4000">
                <a:solidFill>
                  <a:schemeClr val="tx1"/>
                </a:solidFill>
                <a:latin typeface="Cambria" pitchFamily="18" charset="0"/>
                <a:ea typeface="メイリオ" pitchFamily="50" charset="-128"/>
                <a:cs typeface="メイリオ" pitchFamily="50" charset="-128"/>
              </a:defRPr>
            </a:lvl5pPr>
            <a:lvl6pPr marL="422041" algn="ctr" rtl="0" fontAlgn="base">
              <a:spcBef>
                <a:spcPct val="0"/>
              </a:spcBef>
              <a:spcAft>
                <a:spcPct val="0"/>
              </a:spcAft>
              <a:defRPr kumimoji="1" sz="4062">
                <a:solidFill>
                  <a:schemeClr val="tx1"/>
                </a:solidFill>
                <a:latin typeface="Cambria" pitchFamily="18" charset="0"/>
                <a:ea typeface="メイリオ" pitchFamily="50" charset="-128"/>
                <a:cs typeface="メイリオ" pitchFamily="50" charset="-128"/>
              </a:defRPr>
            </a:lvl6pPr>
            <a:lvl7pPr marL="844083" algn="ctr" rtl="0" fontAlgn="base">
              <a:spcBef>
                <a:spcPct val="0"/>
              </a:spcBef>
              <a:spcAft>
                <a:spcPct val="0"/>
              </a:spcAft>
              <a:defRPr kumimoji="1" sz="4062">
                <a:solidFill>
                  <a:schemeClr val="tx1"/>
                </a:solidFill>
                <a:latin typeface="Cambria" pitchFamily="18" charset="0"/>
                <a:ea typeface="メイリオ" pitchFamily="50" charset="-128"/>
                <a:cs typeface="メイリオ" pitchFamily="50" charset="-128"/>
              </a:defRPr>
            </a:lvl7pPr>
            <a:lvl8pPr marL="1266124" algn="ctr" rtl="0" fontAlgn="base">
              <a:spcBef>
                <a:spcPct val="0"/>
              </a:spcBef>
              <a:spcAft>
                <a:spcPct val="0"/>
              </a:spcAft>
              <a:defRPr kumimoji="1" sz="4062">
                <a:solidFill>
                  <a:schemeClr val="tx1"/>
                </a:solidFill>
                <a:latin typeface="Cambria" pitchFamily="18" charset="0"/>
                <a:ea typeface="メイリオ" pitchFamily="50" charset="-128"/>
                <a:cs typeface="メイリオ" pitchFamily="50" charset="-128"/>
              </a:defRPr>
            </a:lvl8pPr>
            <a:lvl9pPr marL="1688165" algn="ctr" rtl="0" fontAlgn="base">
              <a:spcBef>
                <a:spcPct val="0"/>
              </a:spcBef>
              <a:spcAft>
                <a:spcPct val="0"/>
              </a:spcAft>
              <a:defRPr kumimoji="1" sz="4062">
                <a:solidFill>
                  <a:schemeClr val="tx1"/>
                </a:solidFill>
                <a:latin typeface="Cambria" pitchFamily="18" charset="0"/>
                <a:ea typeface="メイリオ" pitchFamily="50" charset="-128"/>
                <a:cs typeface="メイリオ" pitchFamily="50" charset="-128"/>
              </a:defRPr>
            </a:lvl9pPr>
          </a:lstStyle>
          <a:p>
            <a:r>
              <a:rPr lang="ja-JP" altLang="en-US" sz="3999" b="1" u="sng">
                <a:latin typeface="メイリオ" pitchFamily="50" charset="-128"/>
                <a:ea typeface="メイリオ" pitchFamily="50" charset="-128"/>
              </a:rPr>
              <a:t>補助金の使い道と補助度合い</a:t>
            </a:r>
            <a:endParaRPr lang="ja-JP" altLang="en-US" sz="3999" b="1" u="sng" dirty="0">
              <a:latin typeface="メイリオ" pitchFamily="50" charset="-128"/>
              <a:ea typeface="メイリオ" pitchFamily="50" charset="-128"/>
            </a:endParaRPr>
          </a:p>
        </p:txBody>
      </p:sp>
      <p:sp>
        <p:nvSpPr>
          <p:cNvPr id="4" name="コンテンツ プレースホルダー 2"/>
          <p:cNvSpPr txBox="1">
            <a:spLocks/>
          </p:cNvSpPr>
          <p:nvPr/>
        </p:nvSpPr>
        <p:spPr bwMode="auto">
          <a:xfrm>
            <a:off x="560332" y="1557399"/>
            <a:ext cx="8809192" cy="452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1" tIns="45705" rIns="91411" bIns="45705"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kumimoji="1" sz="2900" kern="1200">
                <a:solidFill>
                  <a:schemeClr val="tx1">
                    <a:tint val="75000"/>
                  </a:schemeClr>
                </a:solidFill>
                <a:latin typeface="+mn-lt"/>
                <a:ea typeface="+mn-ea"/>
                <a:cs typeface="メイリオ" pitchFamily="50" charset="-128"/>
              </a:defRPr>
            </a:lvl1pPr>
            <a:lvl2pPr marL="422041" indent="0" algn="ctr" rtl="0" eaLnBrk="0" fontAlgn="base" hangingPunct="0">
              <a:spcBef>
                <a:spcPct val="20000"/>
              </a:spcBef>
              <a:spcAft>
                <a:spcPct val="0"/>
              </a:spcAft>
              <a:buFont typeface="Arial" panose="020B0604020202020204" pitchFamily="34" charset="0"/>
              <a:buNone/>
              <a:defRPr kumimoji="1" sz="2500" kern="1200">
                <a:solidFill>
                  <a:schemeClr val="tx1">
                    <a:tint val="75000"/>
                  </a:schemeClr>
                </a:solidFill>
                <a:latin typeface="+mn-lt"/>
                <a:ea typeface="+mn-ea"/>
                <a:cs typeface="メイリオ" pitchFamily="50" charset="-128"/>
              </a:defRPr>
            </a:lvl2pPr>
            <a:lvl3pPr marL="844083" indent="0" algn="ctr" rtl="0" eaLnBrk="0" fontAlgn="base" hangingPunct="0">
              <a:spcBef>
                <a:spcPct val="20000"/>
              </a:spcBef>
              <a:spcAft>
                <a:spcPct val="0"/>
              </a:spcAft>
              <a:buFont typeface="Arial" panose="020B0604020202020204" pitchFamily="34" charset="0"/>
              <a:buNone/>
              <a:defRPr kumimoji="1" sz="2200" kern="1200">
                <a:solidFill>
                  <a:schemeClr val="tx1">
                    <a:tint val="75000"/>
                  </a:schemeClr>
                </a:solidFill>
                <a:latin typeface="+mn-lt"/>
                <a:ea typeface="+mn-ea"/>
                <a:cs typeface="メイリオ" pitchFamily="50" charset="-128"/>
              </a:defRPr>
            </a:lvl3pPr>
            <a:lvl4pPr marL="1266124" indent="0" algn="ctr" rtl="0" eaLnBrk="0" fontAlgn="base" hangingPunct="0">
              <a:spcBef>
                <a:spcPct val="20000"/>
              </a:spcBef>
              <a:spcAft>
                <a:spcPct val="0"/>
              </a:spcAft>
              <a:buFont typeface="Arial" panose="020B0604020202020204" pitchFamily="34" charset="0"/>
              <a:buNone/>
              <a:defRPr kumimoji="1" kern="1200">
                <a:solidFill>
                  <a:schemeClr val="tx1">
                    <a:tint val="75000"/>
                  </a:schemeClr>
                </a:solidFill>
                <a:latin typeface="+mn-lt"/>
                <a:ea typeface="+mn-ea"/>
                <a:cs typeface="メイリオ" pitchFamily="50" charset="-128"/>
              </a:defRPr>
            </a:lvl4pPr>
            <a:lvl5pPr marL="1688165" indent="0" algn="ctr" rtl="0" eaLnBrk="0" fontAlgn="base" hangingPunct="0">
              <a:spcBef>
                <a:spcPct val="20000"/>
              </a:spcBef>
              <a:spcAft>
                <a:spcPct val="0"/>
              </a:spcAft>
              <a:buFont typeface="Arial" panose="020B0604020202020204" pitchFamily="34" charset="0"/>
              <a:buNone/>
              <a:defRPr kumimoji="1" kern="1200">
                <a:solidFill>
                  <a:schemeClr val="tx1">
                    <a:tint val="75000"/>
                  </a:schemeClr>
                </a:solidFill>
                <a:latin typeface="+mn-lt"/>
                <a:ea typeface="+mn-ea"/>
                <a:cs typeface="メイリオ" pitchFamily="50" charset="-128"/>
              </a:defRPr>
            </a:lvl5pPr>
            <a:lvl6pPr marL="2110207" indent="0" algn="ctr" defTabSz="844083" rtl="0" eaLnBrk="1" latinLnBrk="0" hangingPunct="1">
              <a:spcBef>
                <a:spcPct val="20000"/>
              </a:spcBef>
              <a:buFont typeface="Arial" pitchFamily="34" charset="0"/>
              <a:buNone/>
              <a:defRPr kumimoji="1" sz="1846" kern="1200">
                <a:solidFill>
                  <a:schemeClr val="tx1">
                    <a:tint val="75000"/>
                  </a:schemeClr>
                </a:solidFill>
                <a:latin typeface="+mn-lt"/>
                <a:ea typeface="+mn-ea"/>
                <a:cs typeface="+mn-cs"/>
              </a:defRPr>
            </a:lvl6pPr>
            <a:lvl7pPr marL="2532248" indent="0" algn="ctr" defTabSz="844083" rtl="0" eaLnBrk="1" latinLnBrk="0" hangingPunct="1">
              <a:spcBef>
                <a:spcPct val="20000"/>
              </a:spcBef>
              <a:buFont typeface="Arial" pitchFamily="34" charset="0"/>
              <a:buNone/>
              <a:defRPr kumimoji="1" sz="1846" kern="1200">
                <a:solidFill>
                  <a:schemeClr val="tx1">
                    <a:tint val="75000"/>
                  </a:schemeClr>
                </a:solidFill>
                <a:latin typeface="+mn-lt"/>
                <a:ea typeface="+mn-ea"/>
                <a:cs typeface="+mn-cs"/>
              </a:defRPr>
            </a:lvl7pPr>
            <a:lvl8pPr marL="2954289" indent="0" algn="ctr" defTabSz="844083" rtl="0" eaLnBrk="1" latinLnBrk="0" hangingPunct="1">
              <a:spcBef>
                <a:spcPct val="20000"/>
              </a:spcBef>
              <a:buFont typeface="Arial" pitchFamily="34" charset="0"/>
              <a:buNone/>
              <a:defRPr kumimoji="1" sz="1846" kern="1200">
                <a:solidFill>
                  <a:schemeClr val="tx1">
                    <a:tint val="75000"/>
                  </a:schemeClr>
                </a:solidFill>
                <a:latin typeface="+mn-lt"/>
                <a:ea typeface="+mn-ea"/>
                <a:cs typeface="+mn-cs"/>
              </a:defRPr>
            </a:lvl8pPr>
            <a:lvl9pPr marL="3376331" indent="0" algn="ctr" defTabSz="844083" rtl="0" eaLnBrk="1" latinLnBrk="0" hangingPunct="1">
              <a:spcBef>
                <a:spcPct val="20000"/>
              </a:spcBef>
              <a:buFont typeface="Arial" pitchFamily="34" charset="0"/>
              <a:buNone/>
              <a:defRPr kumimoji="1" sz="1846" kern="1200">
                <a:solidFill>
                  <a:schemeClr val="tx1">
                    <a:tint val="75000"/>
                  </a:schemeClr>
                </a:solidFill>
                <a:latin typeface="+mn-lt"/>
                <a:ea typeface="+mn-ea"/>
                <a:cs typeface="+mn-cs"/>
              </a:defRPr>
            </a:lvl9pPr>
          </a:lstStyle>
          <a:p>
            <a:pPr algn="l"/>
            <a:r>
              <a:rPr kumimoji="0" lang="ja-JP" altLang="en-US" sz="2899" kern="0" dirty="0">
                <a:solidFill>
                  <a:prstClr val="black"/>
                </a:solidFill>
                <a:latin typeface="メイリオ" panose="020B0604030504040204" pitchFamily="50" charset="-128"/>
                <a:ea typeface="メイリオ" panose="020B0604030504040204" pitchFamily="50" charset="-128"/>
              </a:rPr>
              <a:t>○対象者</a:t>
            </a:r>
            <a:r>
              <a:rPr kumimoji="0" lang="en-US" altLang="ja-JP" sz="2899" kern="0" dirty="0">
                <a:solidFill>
                  <a:prstClr val="black"/>
                </a:solidFill>
                <a:latin typeface="メイリオ" panose="020B0604030504040204" pitchFamily="50" charset="-128"/>
                <a:ea typeface="メイリオ" panose="020B0604030504040204" pitchFamily="50" charset="-128"/>
              </a:rPr>
              <a:t>:</a:t>
            </a:r>
            <a:r>
              <a:rPr kumimoji="0" lang="ja-JP" altLang="en-US" sz="2899" kern="0" dirty="0">
                <a:solidFill>
                  <a:prstClr val="black"/>
                </a:solidFill>
                <a:latin typeface="メイリオ" panose="020B0604030504040204" pitchFamily="50" charset="-128"/>
                <a:ea typeface="メイリオ" panose="020B0604030504040204" pitchFamily="50" charset="-128"/>
              </a:rPr>
              <a:t>自治体・民間企業等</a:t>
            </a:r>
          </a:p>
          <a:p>
            <a:pPr algn="l"/>
            <a:r>
              <a:rPr lang="ja-JP" altLang="en-US" sz="2899" dirty="0">
                <a:solidFill>
                  <a:prstClr val="black"/>
                </a:solidFill>
                <a:latin typeface="メイリオ" panose="020B0604030504040204" pitchFamily="50" charset="-128"/>
                <a:ea typeface="メイリオ" panose="020B0604030504040204" pitchFamily="50" charset="-128"/>
              </a:rPr>
              <a:t>○補助率　２／３</a:t>
            </a:r>
            <a:endParaRPr lang="en-US" altLang="ja-JP" sz="2899" dirty="0">
              <a:solidFill>
                <a:prstClr val="black"/>
              </a:solidFill>
              <a:latin typeface="メイリオ" panose="020B0604030504040204" pitchFamily="50" charset="-128"/>
              <a:ea typeface="メイリオ" panose="020B0604030504040204" pitchFamily="50" charset="-128"/>
            </a:endParaRPr>
          </a:p>
          <a:p>
            <a:pPr marL="359883" indent="-457052" algn="l"/>
            <a:r>
              <a:rPr lang="ja-JP" altLang="en-US" sz="2899" dirty="0">
                <a:solidFill>
                  <a:prstClr val="black"/>
                </a:solidFill>
                <a:latin typeface="メイリオ" panose="020B0604030504040204" pitchFamily="50" charset="-128"/>
                <a:ea typeface="メイリオ" panose="020B0604030504040204" pitchFamily="50" charset="-128"/>
              </a:rPr>
              <a:t>○対象設備：再生可能エネルギー発電設備、熱利用設備、家庭用・業務用の省エネ</a:t>
            </a:r>
            <a:r>
              <a:rPr lang="en-US" altLang="ja-JP" sz="2899" dirty="0">
                <a:solidFill>
                  <a:prstClr val="black"/>
                </a:solidFill>
                <a:latin typeface="メイリオ" panose="020B0604030504040204" pitchFamily="50" charset="-128"/>
                <a:ea typeface="メイリオ" panose="020B0604030504040204" pitchFamily="50" charset="-128"/>
              </a:rPr>
              <a:t>HP</a:t>
            </a:r>
            <a:r>
              <a:rPr lang="ja-JP" altLang="en-US" sz="2899" dirty="0">
                <a:solidFill>
                  <a:prstClr val="black"/>
                </a:solidFill>
                <a:latin typeface="メイリオ" panose="020B0604030504040204" pitchFamily="50" charset="-128"/>
                <a:ea typeface="メイリオ" panose="020B0604030504040204" pitchFamily="50" charset="-128"/>
              </a:rPr>
              <a:t>給湯器、冷熱・温熱蓄熱設備、家電</a:t>
            </a:r>
            <a:r>
              <a:rPr lang="en-US" altLang="ja-JP" sz="2899" baseline="30000" dirty="0">
                <a:solidFill>
                  <a:prstClr val="black"/>
                </a:solidFill>
                <a:latin typeface="メイリオ" panose="020B0604030504040204" pitchFamily="50" charset="-128"/>
                <a:ea typeface="メイリオ" panose="020B0604030504040204" pitchFamily="50" charset="-128"/>
              </a:rPr>
              <a:t>※</a:t>
            </a:r>
            <a:r>
              <a:rPr lang="ja-JP" altLang="en-US" sz="2899" dirty="0" err="1">
                <a:solidFill>
                  <a:prstClr val="black"/>
                </a:solidFill>
                <a:latin typeface="メイリオ" panose="020B0604030504040204" pitchFamily="50" charset="-128"/>
                <a:ea typeface="メイリオ" panose="020B0604030504040204" pitchFamily="50" charset="-128"/>
              </a:rPr>
              <a:t>、</a:t>
            </a:r>
            <a:r>
              <a:rPr lang="ja-JP" altLang="en-US" sz="2899" dirty="0">
                <a:solidFill>
                  <a:prstClr val="black"/>
                </a:solidFill>
                <a:latin typeface="メイリオ" panose="020B0604030504040204" pitchFamily="50" charset="-128"/>
                <a:ea typeface="メイリオ" panose="020B0604030504040204" pitchFamily="50" charset="-128"/>
              </a:rPr>
              <a:t>業務用設備</a:t>
            </a:r>
            <a:r>
              <a:rPr lang="en-US" altLang="ja-JP" sz="2899" baseline="30000" dirty="0">
                <a:solidFill>
                  <a:prstClr val="black"/>
                </a:solidFill>
                <a:latin typeface="メイリオ" panose="020B0604030504040204" pitchFamily="50" charset="-128"/>
                <a:ea typeface="メイリオ" panose="020B0604030504040204" pitchFamily="50" charset="-128"/>
              </a:rPr>
              <a:t>※</a:t>
            </a:r>
            <a:r>
              <a:rPr lang="ja-JP" altLang="en-US" sz="2899" dirty="0" err="1">
                <a:solidFill>
                  <a:prstClr val="black"/>
                </a:solidFill>
                <a:latin typeface="メイリオ" panose="020B0604030504040204" pitchFamily="50" charset="-128"/>
                <a:ea typeface="メイリオ" panose="020B0604030504040204" pitchFamily="50" charset="-128"/>
              </a:rPr>
              <a:t>、</a:t>
            </a:r>
            <a:r>
              <a:rPr lang="en-US" altLang="ja-JP" sz="2899" dirty="0">
                <a:solidFill>
                  <a:prstClr val="black"/>
                </a:solidFill>
                <a:latin typeface="メイリオ" panose="020B0604030504040204" pitchFamily="50" charset="-128"/>
                <a:ea typeface="メイリオ" panose="020B0604030504040204" pitchFamily="50" charset="-128"/>
              </a:rPr>
              <a:t>EMS</a:t>
            </a:r>
            <a:r>
              <a:rPr lang="ja-JP" altLang="en-US" sz="2899" dirty="0" err="1">
                <a:solidFill>
                  <a:prstClr val="black"/>
                </a:solidFill>
                <a:latin typeface="メイリオ" panose="020B0604030504040204" pitchFamily="50" charset="-128"/>
                <a:ea typeface="メイリオ" panose="020B0604030504040204" pitchFamily="50" charset="-128"/>
              </a:rPr>
              <a:t>、</a:t>
            </a:r>
            <a:r>
              <a:rPr lang="ja-JP" altLang="en-US" sz="2899" dirty="0">
                <a:solidFill>
                  <a:prstClr val="black"/>
                </a:solidFill>
                <a:latin typeface="メイリオ" panose="020B0604030504040204" pitchFamily="50" charset="-128"/>
                <a:ea typeface="メイリオ" panose="020B0604030504040204" pitchFamily="50" charset="-128"/>
              </a:rPr>
              <a:t>既存の蓄電技術の改修・遠隔操作技術付与、蓄電技術の増強、</a:t>
            </a:r>
            <a:r>
              <a:rPr lang="en-US" altLang="ja-JP" sz="2899" dirty="0">
                <a:solidFill>
                  <a:prstClr val="black"/>
                </a:solidFill>
                <a:latin typeface="メイリオ" panose="020B0604030504040204" pitchFamily="50" charset="-128"/>
                <a:ea typeface="メイリオ" panose="020B0604030504040204" pitchFamily="50" charset="-128"/>
              </a:rPr>
              <a:t>EV</a:t>
            </a:r>
            <a:r>
              <a:rPr lang="ja-JP" altLang="en-US" sz="2899" dirty="0">
                <a:solidFill>
                  <a:prstClr val="black"/>
                </a:solidFill>
                <a:latin typeface="メイリオ" panose="020B0604030504040204" pitchFamily="50" charset="-128"/>
                <a:ea typeface="メイリオ" panose="020B0604030504040204" pitchFamily="50" charset="-128"/>
              </a:rPr>
              <a:t>充電設備、自営線等</a:t>
            </a:r>
            <a:endParaRPr lang="en-US" altLang="ja-JP" sz="2899" dirty="0">
              <a:solidFill>
                <a:prstClr val="black"/>
              </a:solidFill>
              <a:latin typeface="メイリオ" panose="020B0604030504040204" pitchFamily="50" charset="-128"/>
              <a:ea typeface="メイリオ" panose="020B0604030504040204" pitchFamily="50" charset="-128"/>
            </a:endParaRPr>
          </a:p>
          <a:p>
            <a:pPr algn="l" defTabSz="913830" eaLnBrk="1" fontAlgn="auto" hangingPunct="1">
              <a:spcBef>
                <a:spcPts val="0"/>
              </a:spcBef>
              <a:spcAft>
                <a:spcPts val="0"/>
              </a:spcAft>
              <a:defRPr/>
            </a:pPr>
            <a:r>
              <a:rPr lang="en-US" altLang="ja-JP" sz="1999" dirty="0">
                <a:solidFill>
                  <a:prstClr val="black"/>
                </a:solidFill>
                <a:latin typeface="メイリオ" panose="020B0604030504040204" pitchFamily="50" charset="-128"/>
                <a:ea typeface="メイリオ" panose="020B0604030504040204" pitchFamily="50" charset="-128"/>
              </a:rPr>
              <a:t>※</a:t>
            </a:r>
            <a:r>
              <a:rPr lang="ja-JP" altLang="en-US" sz="1999" dirty="0">
                <a:solidFill>
                  <a:prstClr val="black"/>
                </a:solidFill>
                <a:latin typeface="メイリオ" panose="020B0604030504040204" pitchFamily="50" charset="-128"/>
                <a:ea typeface="メイリオ" panose="020B0604030504040204" pitchFamily="50" charset="-128"/>
              </a:rPr>
              <a:t>蓄熱設備等と組み合わせた機器に限る</a:t>
            </a:r>
            <a:endParaRPr lang="en-US" altLang="ja-JP" sz="1999" dirty="0">
              <a:solidFill>
                <a:prstClr val="black"/>
              </a:solidFill>
              <a:latin typeface="メイリオ" panose="020B0604030504040204" pitchFamily="50" charset="-128"/>
              <a:ea typeface="メイリオ" panose="020B0604030504040204" pitchFamily="50" charset="-128"/>
            </a:endParaRPr>
          </a:p>
          <a:p>
            <a:pPr algn="l" defTabSz="913830" eaLnBrk="1" fontAlgn="auto" hangingPunct="1">
              <a:spcBef>
                <a:spcPts val="0"/>
              </a:spcBef>
              <a:spcAft>
                <a:spcPts val="0"/>
              </a:spcAft>
              <a:defRPr/>
            </a:pPr>
            <a:endParaRPr lang="ja-JP" altLang="en-US" sz="2899"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75311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ページ番号"/>
          <p:cNvSpPr>
            <a:spLocks noGrp="1"/>
          </p:cNvSpPr>
          <p:nvPr>
            <p:ph type="sldNum" sz="quarter" idx="12"/>
          </p:nvPr>
        </p:nvSpPr>
        <p:spPr>
          <a:xfrm>
            <a:off x="9270507" y="6572884"/>
            <a:ext cx="629798" cy="370681"/>
          </a:xfrm>
        </p:spPr>
        <p:txBody>
          <a:bodyPr/>
          <a:lstStyle/>
          <a:p>
            <a:pPr algn="ctr">
              <a:defRPr/>
            </a:pPr>
            <a:r>
              <a:rPr lang="en-US" altLang="ja-JP" sz="1799" b="1" dirty="0">
                <a:latin typeface="メイリオ" pitchFamily="50" charset="-128"/>
                <a:ea typeface="メイリオ" pitchFamily="50" charset="-128"/>
                <a:cs typeface="メイリオ" pitchFamily="50" charset="-128"/>
              </a:rPr>
              <a:t>3</a:t>
            </a:r>
            <a:endParaRPr lang="ja-JP" altLang="en-US" sz="1799" b="1" dirty="0">
              <a:latin typeface="メイリオ" pitchFamily="50" charset="-128"/>
              <a:ea typeface="メイリオ" pitchFamily="50" charset="-128"/>
              <a:cs typeface="メイリオ" pitchFamily="50" charset="-128"/>
            </a:endParaRPr>
          </a:p>
        </p:txBody>
      </p:sp>
      <p:sp>
        <p:nvSpPr>
          <p:cNvPr id="30" name="正方形/長方形 29"/>
          <p:cNvSpPr/>
          <p:nvPr/>
        </p:nvSpPr>
        <p:spPr bwMode="auto">
          <a:xfrm>
            <a:off x="633905" y="892862"/>
            <a:ext cx="8780573" cy="3250089"/>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778920">
              <a:defRPr/>
            </a:pPr>
            <a:endParaRPr lang="ja-JP" altLang="en-US">
              <a:solidFill>
                <a:prstClr val="white"/>
              </a:solidFill>
              <a:latin typeface="メイリオ" pitchFamily="50" charset="-128"/>
              <a:ea typeface="メイリオ" pitchFamily="50" charset="-128"/>
              <a:cs typeface="メイリオ" pitchFamily="50" charset="-128"/>
            </a:endParaRPr>
          </a:p>
        </p:txBody>
      </p:sp>
      <p:sp>
        <p:nvSpPr>
          <p:cNvPr id="31" name="テキスト ボックス 32"/>
          <p:cNvSpPr txBox="1">
            <a:spLocks noChangeArrowheads="1"/>
          </p:cNvSpPr>
          <p:nvPr/>
        </p:nvSpPr>
        <p:spPr bwMode="auto">
          <a:xfrm>
            <a:off x="848272" y="1130092"/>
            <a:ext cx="5182914" cy="2831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1331" tIns="30665" rIns="61331" bIns="30665">
            <a:spAutoFit/>
          </a:bodyPr>
          <a:lstStyle>
            <a:lvl1pPr marL="142875" indent="-142875" eaLnBrk="0" hangingPunct="0">
              <a:spcBef>
                <a:spcPct val="20000"/>
              </a:spcBef>
              <a:buFont typeface="Arial" charset="0"/>
              <a:buChar char="•"/>
              <a:defRPr kumimoji="1" sz="3200">
                <a:solidFill>
                  <a:schemeClr val="tx1"/>
                </a:solidFill>
                <a:latin typeface="Cambria" pitchFamily="18"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mbria" pitchFamily="18"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mbria" pitchFamily="18"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mbria" pitchFamily="18"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9pPr>
          </a:lstStyle>
          <a:p>
            <a:pPr marL="121707" indent="-121707" defTabSz="778920" eaLnBrk="1" hangingPunct="1">
              <a:spcBef>
                <a:spcPct val="0"/>
              </a:spcBef>
              <a:buClr>
                <a:srgbClr val="6F6F6F"/>
              </a:buClr>
              <a:defRPr/>
            </a:pPr>
            <a:r>
              <a:rPr lang="ja-JP" altLang="en-US" sz="1999" dirty="0">
                <a:solidFill>
                  <a:prstClr val="black"/>
                </a:solidFill>
                <a:latin typeface="メイリオ" panose="020B0604030504040204" pitchFamily="50" charset="-128"/>
              </a:rPr>
              <a:t>再エネ導入量最大化（既設含み</a:t>
            </a:r>
            <a:r>
              <a:rPr lang="en-US" altLang="ja-JP" sz="1999" dirty="0">
                <a:solidFill>
                  <a:prstClr val="black"/>
                </a:solidFill>
                <a:latin typeface="メイリオ" panose="020B0604030504040204" pitchFamily="50" charset="-128"/>
              </a:rPr>
              <a:t>10.6MW</a:t>
            </a:r>
            <a:r>
              <a:rPr lang="ja-JP" altLang="en-US" sz="1999" dirty="0">
                <a:solidFill>
                  <a:prstClr val="black"/>
                </a:solidFill>
                <a:latin typeface="メイリオ" panose="020B0604030504040204" pitchFamily="50" charset="-128"/>
              </a:rPr>
              <a:t>を目標）を図る観点から、</a:t>
            </a:r>
            <a:endParaRPr lang="en-US" altLang="ja-JP" sz="1999" dirty="0">
              <a:solidFill>
                <a:prstClr val="black"/>
              </a:solidFill>
              <a:latin typeface="メイリオ" panose="020B0604030504040204" pitchFamily="50" charset="-128"/>
            </a:endParaRPr>
          </a:p>
          <a:p>
            <a:pPr marL="0" indent="0" defTabSz="778920" eaLnBrk="1" hangingPunct="1">
              <a:spcBef>
                <a:spcPct val="0"/>
              </a:spcBef>
              <a:buClr>
                <a:srgbClr val="6F6F6F"/>
              </a:buClr>
              <a:buNone/>
              <a:defRPr/>
            </a:pPr>
            <a:r>
              <a:rPr lang="ja-JP" altLang="en-US" sz="1999" dirty="0">
                <a:solidFill>
                  <a:prstClr val="black"/>
                </a:solidFill>
                <a:latin typeface="メイリオ" panose="020B0604030504040204" pitchFamily="50" charset="-128"/>
              </a:rPr>
              <a:t>①高出力のリチウムイオン電池（</a:t>
            </a:r>
            <a:r>
              <a:rPr lang="en-US" altLang="ja-JP" sz="1999" dirty="0">
                <a:solidFill>
                  <a:prstClr val="black"/>
                </a:solidFill>
                <a:latin typeface="メイリオ" panose="020B0604030504040204" pitchFamily="50" charset="-128"/>
              </a:rPr>
              <a:t>2.0MW</a:t>
            </a:r>
            <a:r>
              <a:rPr lang="ja-JP" altLang="en-US" sz="1999" dirty="0">
                <a:solidFill>
                  <a:prstClr val="black"/>
                </a:solidFill>
                <a:latin typeface="メイリオ" panose="020B0604030504040204" pitchFamily="50" charset="-128"/>
              </a:rPr>
              <a:t>）で短周期変動を、</a:t>
            </a:r>
          </a:p>
          <a:p>
            <a:pPr marL="0" indent="0" defTabSz="778920" eaLnBrk="1" hangingPunct="1">
              <a:spcBef>
                <a:spcPct val="0"/>
              </a:spcBef>
              <a:buClr>
                <a:srgbClr val="6F6F6F"/>
              </a:buClr>
              <a:buNone/>
              <a:defRPr/>
            </a:pPr>
            <a:r>
              <a:rPr lang="ja-JP" altLang="en-US" sz="1999" dirty="0">
                <a:solidFill>
                  <a:prstClr val="black"/>
                </a:solidFill>
                <a:latin typeface="メイリオ" panose="020B0604030504040204" pitchFamily="50" charset="-128"/>
              </a:rPr>
              <a:t>②大容量の</a:t>
            </a:r>
            <a:r>
              <a:rPr lang="en-US" altLang="ja-JP" sz="1999" dirty="0">
                <a:solidFill>
                  <a:prstClr val="black"/>
                </a:solidFill>
                <a:latin typeface="メイリオ" panose="020B0604030504040204" pitchFamily="50" charset="-128"/>
              </a:rPr>
              <a:t>NAS</a:t>
            </a:r>
            <a:r>
              <a:rPr lang="ja-JP" altLang="en-US" sz="1999" dirty="0">
                <a:solidFill>
                  <a:prstClr val="black"/>
                </a:solidFill>
                <a:latin typeface="メイリオ" panose="020B0604030504040204" pitchFamily="50" charset="-128"/>
              </a:rPr>
              <a:t>電（</a:t>
            </a:r>
            <a:r>
              <a:rPr lang="en-US" altLang="ja-JP" sz="1999" dirty="0">
                <a:solidFill>
                  <a:prstClr val="black"/>
                </a:solidFill>
                <a:latin typeface="メイリオ" panose="020B0604030504040204" pitchFamily="50" charset="-128"/>
              </a:rPr>
              <a:t>4.2MW</a:t>
            </a:r>
            <a:r>
              <a:rPr lang="ja-JP" altLang="en-US" sz="1999" dirty="0">
                <a:solidFill>
                  <a:prstClr val="black"/>
                </a:solidFill>
                <a:latin typeface="メイリオ" panose="020B0604030504040204" pitchFamily="50" charset="-128"/>
              </a:rPr>
              <a:t>）で長周期変動を協調制御する</a:t>
            </a:r>
            <a:endParaRPr lang="en-US" altLang="ja-JP" sz="1999" dirty="0">
              <a:solidFill>
                <a:prstClr val="black"/>
              </a:solidFill>
              <a:latin typeface="メイリオ" panose="020B0604030504040204" pitchFamily="50" charset="-128"/>
            </a:endParaRPr>
          </a:p>
          <a:p>
            <a:pPr marL="0" indent="0" defTabSz="778920" eaLnBrk="1" hangingPunct="1">
              <a:spcBef>
                <a:spcPct val="0"/>
              </a:spcBef>
              <a:buClr>
                <a:srgbClr val="6F6F6F"/>
              </a:buClr>
              <a:buNone/>
              <a:defRPr/>
            </a:pPr>
            <a:r>
              <a:rPr lang="ja-JP" altLang="en-US" sz="1999" dirty="0">
                <a:solidFill>
                  <a:prstClr val="black"/>
                </a:solidFill>
                <a:latin typeface="メイリオ" panose="020B0604030504040204" pitchFamily="50" charset="-128"/>
              </a:rPr>
              <a:t>ハイブリッド蓄電池システムを構築し、蓄電池とディーゼル発電機との協調制御を実証中。</a:t>
            </a:r>
            <a:endParaRPr lang="en-US" altLang="ja-JP" sz="1999" dirty="0">
              <a:solidFill>
                <a:prstClr val="black"/>
              </a:solidFill>
              <a:latin typeface="メイリオ" panose="020B0604030504040204" pitchFamily="50" charset="-128"/>
            </a:endParaRPr>
          </a:p>
        </p:txBody>
      </p:sp>
      <p:sp>
        <p:nvSpPr>
          <p:cNvPr id="32" name="正方形/長方形 31"/>
          <p:cNvSpPr>
            <a:spLocks noChangeArrowheads="1"/>
          </p:cNvSpPr>
          <p:nvPr/>
        </p:nvSpPr>
        <p:spPr bwMode="auto">
          <a:xfrm>
            <a:off x="632317" y="621596"/>
            <a:ext cx="5686809" cy="461517"/>
          </a:xfrm>
          <a:prstGeom prst="rect">
            <a:avLst/>
          </a:prstGeom>
          <a:solidFill>
            <a:srgbClr val="66CCFF"/>
          </a:solidFill>
          <a:ln>
            <a:noFill/>
            <a:headEnd/>
            <a:tailEnd/>
          </a:ln>
        </p:spPr>
        <p:style>
          <a:lnRef idx="1">
            <a:schemeClr val="accent1"/>
          </a:lnRef>
          <a:fillRef idx="1001">
            <a:schemeClr val="lt1"/>
          </a:fillRef>
          <a:effectRef idx="1">
            <a:schemeClr val="accent1"/>
          </a:effectRef>
          <a:fontRef idx="minor">
            <a:schemeClr val="dk1"/>
          </a:fontRef>
        </p:style>
        <p:txBody>
          <a:bodyPr wrap="square" anchor="b">
            <a:spAutoFit/>
          </a:bodyPr>
          <a:lstStyle/>
          <a:p>
            <a:pPr defTabSz="778920">
              <a:buClr>
                <a:srgbClr val="DEDEDE">
                  <a:lumMod val="50000"/>
                </a:srgbClr>
              </a:buClr>
              <a:defRPr/>
            </a:pPr>
            <a:r>
              <a:rPr lang="ja-JP" altLang="en-US" sz="239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島根県隠岐郡西ノ島町の事例</a:t>
            </a:r>
            <a:r>
              <a:rPr lang="en-US" altLang="ja-JP" sz="239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39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中国電力</a:t>
            </a:r>
            <a:r>
              <a:rPr lang="en-US" altLang="ja-JP" sz="239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33" name="タイトル 1"/>
          <p:cNvSpPr txBox="1">
            <a:spLocks/>
          </p:cNvSpPr>
          <p:nvPr/>
        </p:nvSpPr>
        <p:spPr bwMode="auto">
          <a:xfrm>
            <a:off x="560332" y="-26276"/>
            <a:ext cx="8912543" cy="701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1" tIns="45705" rIns="91411" bIns="45705"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メイリオ" pitchFamily="50" charset="-128"/>
              </a:defRPr>
            </a:lvl1pPr>
            <a:lvl2pPr algn="ctr" rtl="0" eaLnBrk="0" fontAlgn="base" hangingPunct="0">
              <a:spcBef>
                <a:spcPct val="0"/>
              </a:spcBef>
              <a:spcAft>
                <a:spcPct val="0"/>
              </a:spcAft>
              <a:defRPr kumimoji="1" sz="4400">
                <a:solidFill>
                  <a:schemeClr val="tx1"/>
                </a:solidFill>
                <a:latin typeface="Cambria" pitchFamily="18" charset="0"/>
                <a:ea typeface="メイリオ" pitchFamily="50" charset="-128"/>
                <a:cs typeface="メイリオ" pitchFamily="50" charset="-128"/>
              </a:defRPr>
            </a:lvl2pPr>
            <a:lvl3pPr algn="ctr" rtl="0" eaLnBrk="0" fontAlgn="base" hangingPunct="0">
              <a:spcBef>
                <a:spcPct val="0"/>
              </a:spcBef>
              <a:spcAft>
                <a:spcPct val="0"/>
              </a:spcAft>
              <a:defRPr kumimoji="1" sz="4400">
                <a:solidFill>
                  <a:schemeClr val="tx1"/>
                </a:solidFill>
                <a:latin typeface="Cambria" pitchFamily="18" charset="0"/>
                <a:ea typeface="メイリオ" pitchFamily="50" charset="-128"/>
                <a:cs typeface="メイリオ" pitchFamily="50" charset="-128"/>
              </a:defRPr>
            </a:lvl3pPr>
            <a:lvl4pPr algn="ctr" rtl="0" eaLnBrk="0" fontAlgn="base" hangingPunct="0">
              <a:spcBef>
                <a:spcPct val="0"/>
              </a:spcBef>
              <a:spcAft>
                <a:spcPct val="0"/>
              </a:spcAft>
              <a:defRPr kumimoji="1" sz="4400">
                <a:solidFill>
                  <a:schemeClr val="tx1"/>
                </a:solidFill>
                <a:latin typeface="Cambria" pitchFamily="18" charset="0"/>
                <a:ea typeface="メイリオ" pitchFamily="50" charset="-128"/>
                <a:cs typeface="メイリオ" pitchFamily="50" charset="-128"/>
              </a:defRPr>
            </a:lvl4pPr>
            <a:lvl5pPr algn="ctr" rtl="0" eaLnBrk="0" fontAlgn="base" hangingPunct="0">
              <a:spcBef>
                <a:spcPct val="0"/>
              </a:spcBef>
              <a:spcAft>
                <a:spcPct val="0"/>
              </a:spcAft>
              <a:defRPr kumimoji="1" sz="4400">
                <a:solidFill>
                  <a:schemeClr val="tx1"/>
                </a:solidFill>
                <a:latin typeface="Cambria" pitchFamily="18" charset="0"/>
                <a:ea typeface="メイリオ" pitchFamily="50" charset="-128"/>
                <a:cs typeface="メイリオ" pitchFamily="50" charset="-128"/>
              </a:defRPr>
            </a:lvl5pPr>
            <a:lvl6pPr marL="457200" algn="ctr" rtl="0" fontAlgn="base">
              <a:spcBef>
                <a:spcPct val="0"/>
              </a:spcBef>
              <a:spcAft>
                <a:spcPct val="0"/>
              </a:spcAft>
              <a:defRPr kumimoji="1" sz="4400">
                <a:solidFill>
                  <a:schemeClr val="tx1"/>
                </a:solidFill>
                <a:latin typeface="Cambria" pitchFamily="18" charset="0"/>
                <a:ea typeface="メイリオ" pitchFamily="50" charset="-128"/>
                <a:cs typeface="メイリオ" pitchFamily="50" charset="-128"/>
              </a:defRPr>
            </a:lvl6pPr>
            <a:lvl7pPr marL="914400" algn="ctr" rtl="0" fontAlgn="base">
              <a:spcBef>
                <a:spcPct val="0"/>
              </a:spcBef>
              <a:spcAft>
                <a:spcPct val="0"/>
              </a:spcAft>
              <a:defRPr kumimoji="1" sz="4400">
                <a:solidFill>
                  <a:schemeClr val="tx1"/>
                </a:solidFill>
                <a:latin typeface="Cambria" pitchFamily="18" charset="0"/>
                <a:ea typeface="メイリオ" pitchFamily="50" charset="-128"/>
                <a:cs typeface="メイリオ" pitchFamily="50" charset="-128"/>
              </a:defRPr>
            </a:lvl7pPr>
            <a:lvl8pPr marL="1371600" algn="ctr" rtl="0" fontAlgn="base">
              <a:spcBef>
                <a:spcPct val="0"/>
              </a:spcBef>
              <a:spcAft>
                <a:spcPct val="0"/>
              </a:spcAft>
              <a:defRPr kumimoji="1" sz="4400">
                <a:solidFill>
                  <a:schemeClr val="tx1"/>
                </a:solidFill>
                <a:latin typeface="Cambria" pitchFamily="18" charset="0"/>
                <a:ea typeface="メイリオ" pitchFamily="50" charset="-128"/>
                <a:cs typeface="メイリオ" pitchFamily="50" charset="-128"/>
              </a:defRPr>
            </a:lvl8pPr>
            <a:lvl9pPr marL="1828800" algn="ctr" rtl="0" fontAlgn="base">
              <a:spcBef>
                <a:spcPct val="0"/>
              </a:spcBef>
              <a:spcAft>
                <a:spcPct val="0"/>
              </a:spcAft>
              <a:defRPr kumimoji="1" sz="4400">
                <a:solidFill>
                  <a:schemeClr val="tx1"/>
                </a:solidFill>
                <a:latin typeface="Cambria" pitchFamily="18" charset="0"/>
                <a:ea typeface="メイリオ" pitchFamily="50" charset="-128"/>
                <a:cs typeface="メイリオ" pitchFamily="50" charset="-128"/>
              </a:defRPr>
            </a:lvl9pPr>
          </a:lstStyle>
          <a:p>
            <a:r>
              <a:rPr lang="ja-JP" altLang="en-US" sz="3599" b="1" u="sng" dirty="0">
                <a:latin typeface="メイリオ" pitchFamily="50" charset="-128"/>
                <a:ea typeface="メイリオ" pitchFamily="50" charset="-128"/>
              </a:rPr>
              <a:t>これまでの導入実績</a:t>
            </a:r>
            <a:r>
              <a:rPr lang="en-US" altLang="ja-JP" sz="3599" b="1" u="sng" dirty="0">
                <a:latin typeface="メイリオ" pitchFamily="50" charset="-128"/>
                <a:ea typeface="メイリオ" pitchFamily="50" charset="-128"/>
              </a:rPr>
              <a:t>(1)</a:t>
            </a:r>
            <a:endParaRPr lang="ja-JP" altLang="en-US" sz="3599" b="1" u="sng" dirty="0">
              <a:latin typeface="メイリオ" pitchFamily="50" charset="-128"/>
              <a:ea typeface="メイリオ" pitchFamily="50" charset="-128"/>
            </a:endParaRPr>
          </a:p>
        </p:txBody>
      </p:sp>
      <p:grpSp>
        <p:nvGrpSpPr>
          <p:cNvPr id="34" name="グループ化 33"/>
          <p:cNvGrpSpPr/>
          <p:nvPr/>
        </p:nvGrpSpPr>
        <p:grpSpPr>
          <a:xfrm>
            <a:off x="632316" y="4263211"/>
            <a:ext cx="8782160" cy="2477222"/>
            <a:chOff x="4956432" y="3965642"/>
            <a:chExt cx="8528054" cy="2391027"/>
          </a:xfrm>
        </p:grpSpPr>
        <p:grpSp>
          <p:nvGrpSpPr>
            <p:cNvPr id="35" name="グループ化 3"/>
            <p:cNvGrpSpPr>
              <a:grpSpLocks/>
            </p:cNvGrpSpPr>
            <p:nvPr/>
          </p:nvGrpSpPr>
          <p:grpSpPr bwMode="auto">
            <a:xfrm>
              <a:off x="4956432" y="3965642"/>
              <a:ext cx="8528054" cy="2352211"/>
              <a:chOff x="4567277" y="3154010"/>
              <a:chExt cx="8136803" cy="2631922"/>
            </a:xfrm>
          </p:grpSpPr>
          <p:sp>
            <p:nvSpPr>
              <p:cNvPr id="38" name="正方形/長方形 37"/>
              <p:cNvSpPr/>
              <p:nvPr/>
            </p:nvSpPr>
            <p:spPr bwMode="auto">
              <a:xfrm>
                <a:off x="4567278" y="3381305"/>
                <a:ext cx="8136802" cy="2404627"/>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778920">
                  <a:defRPr/>
                </a:pPr>
                <a:endParaRPr lang="ja-JP" altLang="en-US" dirty="0">
                  <a:solidFill>
                    <a:prstClr val="white"/>
                  </a:solidFill>
                  <a:latin typeface="メイリオ" pitchFamily="50" charset="-128"/>
                  <a:ea typeface="メイリオ" pitchFamily="50" charset="-128"/>
                  <a:cs typeface="メイリオ" pitchFamily="50" charset="-128"/>
                </a:endParaRPr>
              </a:p>
            </p:txBody>
          </p:sp>
          <p:sp>
            <p:nvSpPr>
              <p:cNvPr id="39" name="テキスト ボックス 32"/>
              <p:cNvSpPr txBox="1">
                <a:spLocks noChangeArrowheads="1"/>
              </p:cNvSpPr>
              <p:nvPr/>
            </p:nvSpPr>
            <p:spPr bwMode="auto">
              <a:xfrm>
                <a:off x="4567279" y="3690883"/>
                <a:ext cx="5000926" cy="2060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1331" tIns="30665" rIns="61331" bIns="30665">
                <a:spAutoFit/>
              </a:bodyPr>
              <a:lstStyle>
                <a:lvl1pPr marL="142875" indent="-142875" eaLnBrk="0" hangingPunct="0">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marL="121707" indent="-121707" defTabSz="778920" eaLnBrk="1" hangingPunct="1">
                  <a:spcBef>
                    <a:spcPct val="0"/>
                  </a:spcBef>
                  <a:buClr>
                    <a:srgbClr val="6F6F6F"/>
                  </a:buClr>
                  <a:defRPr/>
                </a:pPr>
                <a:r>
                  <a:rPr lang="en-US" altLang="ja-JP" sz="1999" dirty="0">
                    <a:solidFill>
                      <a:srgbClr val="000000"/>
                    </a:solidFill>
                    <a:latin typeface="メイリオ" panose="020B0604030504040204" pitchFamily="50" charset="-128"/>
                    <a:cs typeface="メイリオ" pitchFamily="50" charset="-128"/>
                  </a:rPr>
                  <a:t>EV</a:t>
                </a:r>
                <a:r>
                  <a:rPr lang="ja-JP" altLang="en-US" sz="1999" dirty="0">
                    <a:solidFill>
                      <a:srgbClr val="000000"/>
                    </a:solidFill>
                    <a:latin typeface="メイリオ" panose="020B0604030504040204" pitchFamily="50" charset="-128"/>
                    <a:cs typeface="メイリオ" pitchFamily="50" charset="-128"/>
                  </a:rPr>
                  <a:t>のリユース蓄電池を活用することで、新品と比較して安価に蓄電池を導入可能。</a:t>
                </a:r>
                <a:endParaRPr lang="en-US" altLang="ja-JP" sz="1999" dirty="0">
                  <a:solidFill>
                    <a:srgbClr val="000000"/>
                  </a:solidFill>
                  <a:latin typeface="メイリオ" panose="020B0604030504040204" pitchFamily="50" charset="-128"/>
                  <a:cs typeface="メイリオ" pitchFamily="50" charset="-128"/>
                </a:endParaRPr>
              </a:p>
              <a:p>
                <a:pPr marL="121707" indent="-121707" defTabSz="778920" eaLnBrk="1" hangingPunct="1">
                  <a:spcBef>
                    <a:spcPct val="0"/>
                  </a:spcBef>
                  <a:buClr>
                    <a:srgbClr val="6F6F6F"/>
                  </a:buClr>
                  <a:defRPr/>
                </a:pPr>
                <a:r>
                  <a:rPr lang="ja-JP" altLang="en-US" sz="1999" dirty="0">
                    <a:solidFill>
                      <a:srgbClr val="000000"/>
                    </a:solidFill>
                    <a:latin typeface="メイリオ" panose="020B0604030504040204" pitchFamily="50" charset="-128"/>
                    <a:cs typeface="メイリオ" pitchFamily="50" charset="-128"/>
                  </a:rPr>
                  <a:t>蓄電池システムを電力会社の系統へ接続することで、島に点在する</a:t>
                </a:r>
                <a:r>
                  <a:rPr lang="ja-JP" altLang="en-US" sz="1999" u="sng" dirty="0">
                    <a:solidFill>
                      <a:srgbClr val="000000"/>
                    </a:solidFill>
                    <a:latin typeface="メイリオ" panose="020B0604030504040204" pitchFamily="50" charset="-128"/>
                    <a:cs typeface="メイリオ" pitchFamily="50" charset="-128"/>
                  </a:rPr>
                  <a:t>複数の再エネをまとめて安定化でき</a:t>
                </a:r>
                <a:r>
                  <a:rPr lang="ja-JP" altLang="en-US" sz="1999" dirty="0">
                    <a:solidFill>
                      <a:srgbClr val="000000"/>
                    </a:solidFill>
                    <a:latin typeface="メイリオ" panose="020B0604030504040204" pitchFamily="50" charset="-128"/>
                    <a:cs typeface="メイリオ" pitchFamily="50" charset="-128"/>
                  </a:rPr>
                  <a:t>、より多くの再エネを島内に導入可能。</a:t>
                </a:r>
                <a:endParaRPr lang="en-US" altLang="ja-JP" sz="1999" dirty="0">
                  <a:solidFill>
                    <a:srgbClr val="000000"/>
                  </a:solidFill>
                  <a:latin typeface="メイリオ" panose="020B0604030504040204" pitchFamily="50" charset="-128"/>
                  <a:cs typeface="メイリオ" pitchFamily="50" charset="-128"/>
                </a:endParaRPr>
              </a:p>
            </p:txBody>
          </p:sp>
          <p:sp>
            <p:nvSpPr>
              <p:cNvPr id="40" name="正方形/長方形 39"/>
              <p:cNvSpPr>
                <a:spLocks noChangeArrowheads="1"/>
              </p:cNvSpPr>
              <p:nvPr/>
            </p:nvSpPr>
            <p:spPr bwMode="auto">
              <a:xfrm>
                <a:off x="4567277" y="3154010"/>
                <a:ext cx="4401878" cy="498430"/>
              </a:xfrm>
              <a:prstGeom prst="rect">
                <a:avLst/>
              </a:prstGeom>
              <a:solidFill>
                <a:srgbClr val="66CCFF"/>
              </a:solidFill>
              <a:ln>
                <a:noFill/>
                <a:headEnd/>
                <a:tailEnd/>
              </a:ln>
            </p:spPr>
            <p:style>
              <a:lnRef idx="1">
                <a:schemeClr val="accent1"/>
              </a:lnRef>
              <a:fillRef idx="1001">
                <a:schemeClr val="lt1"/>
              </a:fillRef>
              <a:effectRef idx="1">
                <a:schemeClr val="accent1"/>
              </a:effectRef>
              <a:fontRef idx="minor">
                <a:schemeClr val="dk1"/>
              </a:fontRef>
            </p:style>
            <p:txBody>
              <a:bodyPr wrap="square" anchor="b">
                <a:spAutoFit/>
              </a:bodyPr>
              <a:lstStyle/>
              <a:p>
                <a:pPr defTabSz="778920">
                  <a:buClr>
                    <a:srgbClr val="DEDEDE">
                      <a:lumMod val="50000"/>
                    </a:srgbClr>
                  </a:buClr>
                  <a:defRPr/>
                </a:pPr>
                <a:r>
                  <a:rPr lang="ja-JP" altLang="en-US" sz="239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鹿児島県上甑島の事例</a:t>
                </a:r>
                <a:r>
                  <a:rPr lang="en-US" altLang="ja-JP" sz="239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39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住友商事</a:t>
                </a:r>
                <a:r>
                  <a:rPr lang="en-US" altLang="ja-JP" sz="239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p>
            </p:txBody>
          </p:sp>
        </p:grpSp>
        <p:pic>
          <p:nvPicPr>
            <p:cNvPr id="36" name="Picture 7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04852" y="4227664"/>
              <a:ext cx="3038329" cy="18338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7" name="テキスト ボックス 46"/>
            <p:cNvSpPr txBox="1">
              <a:spLocks noChangeArrowheads="1"/>
            </p:cNvSpPr>
            <p:nvPr/>
          </p:nvSpPr>
          <p:spPr bwMode="auto">
            <a:xfrm>
              <a:off x="11294243" y="6141241"/>
              <a:ext cx="2083217" cy="215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r" defTabSz="778920" eaLnBrk="1" hangingPunct="1">
                <a:spcBef>
                  <a:spcPct val="0"/>
                </a:spcBef>
                <a:buNone/>
                <a:defRPr/>
              </a:pPr>
              <a:r>
                <a:rPr lang="ja-JP" altLang="en-US" sz="851" dirty="0">
                  <a:solidFill>
                    <a:srgbClr val="000000"/>
                  </a:solidFill>
                  <a:latin typeface="メイリオ" pitchFamily="50" charset="-128"/>
                  <a:cs typeface="メイリオ" pitchFamily="50" charset="-128"/>
                </a:rPr>
                <a:t>出典：住友商事ウェブページ</a:t>
              </a:r>
            </a:p>
          </p:txBody>
        </p:sp>
      </p:grpSp>
      <p:sp>
        <p:nvSpPr>
          <p:cNvPr id="41" name="正方形/長方形 40"/>
          <p:cNvSpPr/>
          <p:nvPr/>
        </p:nvSpPr>
        <p:spPr>
          <a:xfrm>
            <a:off x="5023404" y="3636172"/>
            <a:ext cx="4299325" cy="523052"/>
          </a:xfrm>
          <a:prstGeom prst="rect">
            <a:avLst/>
          </a:prstGeom>
        </p:spPr>
        <p:txBody>
          <a:bodyPr wrap="square">
            <a:spAutoFit/>
          </a:bodyPr>
          <a:lstStyle/>
          <a:p>
            <a:r>
              <a:rPr lang="en-US" altLang="ja-JP"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2017</a:t>
            </a:r>
            <a:r>
              <a:rPr lang="ja-JP" altLang="en-US"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月末で再エネ</a:t>
            </a:r>
            <a:r>
              <a:rPr lang="en-US" altLang="ja-JP"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6.3MW</a:t>
            </a:r>
            <a:r>
              <a:rPr lang="ja-JP" altLang="en-US"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導入済み</a:t>
            </a:r>
            <a:endParaRPr lang="en-US" altLang="ja-JP"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電力需要実績：月平均</a:t>
            </a:r>
            <a:r>
              <a:rPr lang="en-US" altLang="ja-JP"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程度、日別最大</a:t>
            </a:r>
            <a:r>
              <a:rPr lang="en-US" altLang="ja-JP"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程度</a:t>
            </a:r>
          </a:p>
        </p:txBody>
      </p:sp>
      <p:pic>
        <p:nvPicPr>
          <p:cNvPr id="45" name="図 44"/>
          <p:cNvPicPr>
            <a:picLocks noChangeAspect="1"/>
          </p:cNvPicPr>
          <p:nvPr/>
        </p:nvPicPr>
        <p:blipFill>
          <a:blip r:embed="rId4"/>
          <a:stretch>
            <a:fillRect/>
          </a:stretch>
        </p:blipFill>
        <p:spPr>
          <a:xfrm>
            <a:off x="5959201" y="1445726"/>
            <a:ext cx="2477238" cy="1883901"/>
          </a:xfrm>
          <a:prstGeom prst="rect">
            <a:avLst/>
          </a:prstGeom>
        </p:spPr>
      </p:pic>
    </p:spTree>
    <p:extLst>
      <p:ext uri="{BB962C8B-B14F-4D97-AF65-F5344CB8AC3E}">
        <p14:creationId xmlns:p14="http://schemas.microsoft.com/office/powerpoint/2010/main" val="1348121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ページ番号"/>
          <p:cNvSpPr>
            <a:spLocks noGrp="1"/>
          </p:cNvSpPr>
          <p:nvPr>
            <p:ph type="sldNum" sz="quarter" idx="12"/>
          </p:nvPr>
        </p:nvSpPr>
        <p:spPr>
          <a:xfrm>
            <a:off x="9382765" y="6572884"/>
            <a:ext cx="629798" cy="370681"/>
          </a:xfrm>
        </p:spPr>
        <p:txBody>
          <a:bodyPr/>
          <a:lstStyle/>
          <a:p>
            <a:pPr algn="ctr">
              <a:defRPr/>
            </a:pPr>
            <a:r>
              <a:rPr lang="en-US" altLang="ja-JP" sz="1799" b="1" dirty="0">
                <a:latin typeface="メイリオ" pitchFamily="50" charset="-128"/>
                <a:ea typeface="メイリオ" pitchFamily="50" charset="-128"/>
                <a:cs typeface="メイリオ" pitchFamily="50" charset="-128"/>
              </a:rPr>
              <a:t>4</a:t>
            </a:r>
            <a:endParaRPr lang="ja-JP" altLang="en-US" sz="1799" b="1" dirty="0">
              <a:latin typeface="メイリオ" pitchFamily="50" charset="-128"/>
              <a:ea typeface="メイリオ" pitchFamily="50" charset="-128"/>
              <a:cs typeface="メイリオ" pitchFamily="50" charset="-128"/>
            </a:endParaRPr>
          </a:p>
        </p:txBody>
      </p:sp>
      <p:grpSp>
        <p:nvGrpSpPr>
          <p:cNvPr id="3" name="グループ化 2"/>
          <p:cNvGrpSpPr/>
          <p:nvPr/>
        </p:nvGrpSpPr>
        <p:grpSpPr>
          <a:xfrm>
            <a:off x="6435304" y="4279465"/>
            <a:ext cx="2611028" cy="2486911"/>
            <a:chOff x="2768619" y="4666777"/>
            <a:chExt cx="1923421" cy="1981520"/>
          </a:xfrm>
        </p:grpSpPr>
        <p:sp>
          <p:nvSpPr>
            <p:cNvPr id="4" name="正方形/長方形 74"/>
            <p:cNvSpPr>
              <a:spLocks noChangeArrowheads="1"/>
            </p:cNvSpPr>
            <p:nvPr/>
          </p:nvSpPr>
          <p:spPr bwMode="auto">
            <a:xfrm>
              <a:off x="4055454" y="4666777"/>
              <a:ext cx="623529" cy="367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778920" eaLnBrk="1" hangingPunct="1">
                <a:spcBef>
                  <a:spcPct val="0"/>
                </a:spcBef>
                <a:buNone/>
                <a:defRPr/>
              </a:pPr>
              <a:r>
                <a:rPr lang="ja-JP" altLang="en-US" sz="1200" dirty="0">
                  <a:solidFill>
                    <a:srgbClr val="000000"/>
                  </a:solidFill>
                  <a:latin typeface="メイリオ" panose="020B0604030504040204" pitchFamily="50" charset="-128"/>
                  <a:cs typeface="メイリオ" pitchFamily="50" charset="-128"/>
                </a:rPr>
                <a:t>風車</a:t>
              </a:r>
              <a:endParaRPr lang="en-US" altLang="ja-JP" sz="1200" dirty="0">
                <a:solidFill>
                  <a:srgbClr val="000000"/>
                </a:solidFill>
                <a:latin typeface="メイリオ" panose="020B0604030504040204" pitchFamily="50" charset="-128"/>
                <a:cs typeface="メイリオ" pitchFamily="50" charset="-128"/>
              </a:endParaRPr>
            </a:p>
            <a:p>
              <a:pPr algn="ctr" defTabSz="778920" eaLnBrk="1" hangingPunct="1">
                <a:spcBef>
                  <a:spcPct val="0"/>
                </a:spcBef>
                <a:buNone/>
                <a:defRPr/>
              </a:pPr>
              <a:r>
                <a:rPr lang="en-US" altLang="ja-JP" sz="1200" dirty="0">
                  <a:solidFill>
                    <a:srgbClr val="000000"/>
                  </a:solidFill>
                  <a:latin typeface="メイリオ" panose="020B0604030504040204" pitchFamily="50" charset="-128"/>
                  <a:cs typeface="メイリオ" pitchFamily="50" charset="-128"/>
                </a:rPr>
                <a:t>(490kW)</a:t>
              </a:r>
              <a:endParaRPr lang="ja-JP" altLang="en-US" sz="1200" dirty="0">
                <a:solidFill>
                  <a:srgbClr val="000000"/>
                </a:solidFill>
                <a:latin typeface="メイリオ" panose="020B0604030504040204" pitchFamily="50" charset="-128"/>
                <a:cs typeface="メイリオ" pitchFamily="50" charset="-128"/>
              </a:endParaRPr>
            </a:p>
          </p:txBody>
        </p:sp>
        <p:sp>
          <p:nvSpPr>
            <p:cNvPr id="5" name="正方形/長方形 72"/>
            <p:cNvSpPr>
              <a:spLocks noChangeArrowheads="1"/>
            </p:cNvSpPr>
            <p:nvPr/>
          </p:nvSpPr>
          <p:spPr bwMode="auto">
            <a:xfrm>
              <a:off x="4068511" y="6280570"/>
              <a:ext cx="623529" cy="367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778920" eaLnBrk="1" hangingPunct="1">
                <a:spcBef>
                  <a:spcPct val="0"/>
                </a:spcBef>
                <a:buNone/>
                <a:defRPr/>
              </a:pPr>
              <a:r>
                <a:rPr lang="ja-JP" altLang="en-US" sz="1200" dirty="0">
                  <a:solidFill>
                    <a:srgbClr val="000000"/>
                  </a:solidFill>
                  <a:latin typeface="メイリオ" panose="020B0604030504040204" pitchFamily="50" charset="-128"/>
                  <a:cs typeface="メイリオ" pitchFamily="50" charset="-128"/>
                </a:rPr>
                <a:t>蓄電池</a:t>
              </a:r>
              <a:endParaRPr lang="en-US" altLang="ja-JP" sz="1200" dirty="0">
                <a:solidFill>
                  <a:srgbClr val="000000"/>
                </a:solidFill>
                <a:latin typeface="メイリオ" panose="020B0604030504040204" pitchFamily="50" charset="-128"/>
                <a:cs typeface="メイリオ" pitchFamily="50" charset="-128"/>
              </a:endParaRPr>
            </a:p>
            <a:p>
              <a:pPr algn="ctr" defTabSz="778920" eaLnBrk="1" hangingPunct="1">
                <a:spcBef>
                  <a:spcPct val="0"/>
                </a:spcBef>
                <a:buNone/>
                <a:defRPr/>
              </a:pPr>
              <a:r>
                <a:rPr lang="en-US" altLang="ja-JP" sz="1200" dirty="0">
                  <a:solidFill>
                    <a:srgbClr val="000000"/>
                  </a:solidFill>
                  <a:latin typeface="メイリオ" panose="020B0604030504040204" pitchFamily="50" charset="-128"/>
                  <a:cs typeface="メイリオ" pitchFamily="50" charset="-128"/>
                </a:rPr>
                <a:t>(600kW)</a:t>
              </a:r>
              <a:endParaRPr lang="ja-JP" altLang="en-US" sz="1200" dirty="0">
                <a:solidFill>
                  <a:srgbClr val="000000"/>
                </a:solidFill>
                <a:latin typeface="メイリオ" panose="020B0604030504040204" pitchFamily="50" charset="-128"/>
                <a:cs typeface="メイリオ" pitchFamily="50" charset="-128"/>
              </a:endParaRPr>
            </a:p>
          </p:txBody>
        </p:sp>
        <p:sp>
          <p:nvSpPr>
            <p:cNvPr id="6" name="正方形/長方形 72"/>
            <p:cNvSpPr>
              <a:spLocks noChangeArrowheads="1"/>
            </p:cNvSpPr>
            <p:nvPr/>
          </p:nvSpPr>
          <p:spPr bwMode="auto">
            <a:xfrm>
              <a:off x="2768619" y="4697555"/>
              <a:ext cx="1189545" cy="367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778920" eaLnBrk="1" hangingPunct="1">
                <a:spcBef>
                  <a:spcPct val="0"/>
                </a:spcBef>
                <a:buNone/>
                <a:defRPr/>
              </a:pPr>
              <a:r>
                <a:rPr lang="en-US" altLang="ja-JP" sz="1200" dirty="0">
                  <a:solidFill>
                    <a:srgbClr val="000000"/>
                  </a:solidFill>
                  <a:latin typeface="メイリオ" panose="020B0604030504040204" pitchFamily="50" charset="-128"/>
                  <a:cs typeface="メイリオ" pitchFamily="50" charset="-128"/>
                </a:rPr>
                <a:t>PV</a:t>
              </a:r>
              <a:br>
                <a:rPr lang="en-US" altLang="ja-JP" sz="1200" dirty="0">
                  <a:solidFill>
                    <a:srgbClr val="000000"/>
                  </a:solidFill>
                  <a:latin typeface="メイリオ" panose="020B0604030504040204" pitchFamily="50" charset="-128"/>
                  <a:cs typeface="メイリオ" pitchFamily="50" charset="-128"/>
                </a:rPr>
              </a:br>
              <a:r>
                <a:rPr lang="en-US" altLang="ja-JP" sz="1200" dirty="0">
                  <a:solidFill>
                    <a:srgbClr val="000000"/>
                  </a:solidFill>
                  <a:latin typeface="メイリオ" panose="020B0604030504040204" pitchFamily="50" charset="-128"/>
                  <a:cs typeface="メイリオ" pitchFamily="50" charset="-128"/>
                </a:rPr>
                <a:t>(</a:t>
              </a:r>
              <a:r>
                <a:rPr lang="ja-JP" altLang="en-US" sz="1200" dirty="0">
                  <a:solidFill>
                    <a:srgbClr val="000000"/>
                  </a:solidFill>
                  <a:latin typeface="メイリオ" panose="020B0604030504040204" pitchFamily="50" charset="-128"/>
                  <a:cs typeface="メイリオ" pitchFamily="50" charset="-128"/>
                </a:rPr>
                <a:t>既設</a:t>
              </a:r>
              <a:r>
                <a:rPr lang="en-US" altLang="ja-JP" sz="1200" dirty="0">
                  <a:solidFill>
                    <a:srgbClr val="000000"/>
                  </a:solidFill>
                  <a:latin typeface="メイリオ" panose="020B0604030504040204" pitchFamily="50" charset="-128"/>
                  <a:cs typeface="メイリオ" pitchFamily="50" charset="-128"/>
                </a:rPr>
                <a:t>250kW)</a:t>
              </a:r>
            </a:p>
          </p:txBody>
        </p:sp>
        <p:sp>
          <p:nvSpPr>
            <p:cNvPr id="7" name="加算記号 6"/>
            <p:cNvSpPr/>
            <p:nvPr/>
          </p:nvSpPr>
          <p:spPr bwMode="auto">
            <a:xfrm>
              <a:off x="3698069" y="5634984"/>
              <a:ext cx="287728" cy="252914"/>
            </a:xfrm>
            <a:prstGeom prst="mathPlus">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778920">
                <a:defRPr/>
              </a:pPr>
              <a:endParaRPr lang="ja-JP" altLang="en-US">
                <a:solidFill>
                  <a:prstClr val="white"/>
                </a:solidFill>
                <a:latin typeface="メイリオ" pitchFamily="50" charset="-128"/>
                <a:ea typeface="メイリオ" pitchFamily="50" charset="-128"/>
                <a:cs typeface="メイリオ" pitchFamily="50" charset="-128"/>
              </a:endParaRPr>
            </a:p>
          </p:txBody>
        </p:sp>
        <p:pic>
          <p:nvPicPr>
            <p:cNvPr id="8" name="図 90" descr="P1070755.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55157" y="5848522"/>
              <a:ext cx="602193" cy="425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図 92" descr="P1070780.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97107" y="5174480"/>
              <a:ext cx="607211" cy="386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加算記号 9"/>
            <p:cNvSpPr/>
            <p:nvPr/>
          </p:nvSpPr>
          <p:spPr bwMode="auto">
            <a:xfrm>
              <a:off x="3694723" y="5272568"/>
              <a:ext cx="287728" cy="251250"/>
            </a:xfrm>
            <a:prstGeom prst="mathPlus">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778920">
                <a:defRPr/>
              </a:pPr>
              <a:endParaRPr lang="ja-JP" altLang="en-US">
                <a:solidFill>
                  <a:prstClr val="white"/>
                </a:solidFill>
                <a:latin typeface="メイリオ" pitchFamily="50" charset="-128"/>
                <a:ea typeface="メイリオ" pitchFamily="50" charset="-128"/>
                <a:cs typeface="メイリオ" pitchFamily="50" charset="-128"/>
              </a:endParaRPr>
            </a:p>
          </p:txBody>
        </p:sp>
        <p:pic>
          <p:nvPicPr>
            <p:cNvPr id="11" name="Picture 7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29605" y="5123350"/>
              <a:ext cx="463355" cy="6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8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21463" y="5938906"/>
              <a:ext cx="583260" cy="269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正方形/長方形 74"/>
            <p:cNvSpPr>
              <a:spLocks noChangeArrowheads="1"/>
            </p:cNvSpPr>
            <p:nvPr/>
          </p:nvSpPr>
          <p:spPr bwMode="auto">
            <a:xfrm>
              <a:off x="3052382" y="6269251"/>
              <a:ext cx="759283" cy="367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778920" eaLnBrk="1" hangingPunct="1">
                <a:spcBef>
                  <a:spcPct val="0"/>
                </a:spcBef>
                <a:buNone/>
                <a:defRPr/>
              </a:pPr>
              <a:r>
                <a:rPr lang="ja-JP" altLang="en-US" sz="1200" dirty="0">
                  <a:solidFill>
                    <a:srgbClr val="000000"/>
                  </a:solidFill>
                  <a:latin typeface="メイリオ" panose="020B0604030504040204" pitchFamily="50" charset="-128"/>
                  <a:cs typeface="メイリオ" pitchFamily="50" charset="-128"/>
                </a:rPr>
                <a:t>既設ﾃﾞｨｰｾﾞﾙ</a:t>
              </a:r>
              <a:endParaRPr lang="en-US" altLang="ja-JP" sz="1200" dirty="0">
                <a:solidFill>
                  <a:srgbClr val="000000"/>
                </a:solidFill>
                <a:latin typeface="メイリオ" panose="020B0604030504040204" pitchFamily="50" charset="-128"/>
                <a:cs typeface="メイリオ" pitchFamily="50" charset="-128"/>
              </a:endParaRPr>
            </a:p>
            <a:p>
              <a:pPr algn="ctr" defTabSz="778920" eaLnBrk="1" hangingPunct="1">
                <a:spcBef>
                  <a:spcPct val="0"/>
                </a:spcBef>
                <a:buNone/>
                <a:defRPr/>
              </a:pPr>
              <a:r>
                <a:rPr lang="en-US" altLang="ja-JP" sz="1200" dirty="0">
                  <a:solidFill>
                    <a:srgbClr val="000000"/>
                  </a:solidFill>
                  <a:latin typeface="メイリオ" panose="020B0604030504040204" pitchFamily="50" charset="-128"/>
                  <a:cs typeface="メイリオ" pitchFamily="50" charset="-128"/>
                </a:rPr>
                <a:t>(1,860kW)</a:t>
              </a:r>
              <a:endParaRPr lang="ja-JP" altLang="en-US" sz="1200" dirty="0">
                <a:solidFill>
                  <a:srgbClr val="000000"/>
                </a:solidFill>
                <a:latin typeface="メイリオ" panose="020B0604030504040204" pitchFamily="50" charset="-128"/>
                <a:cs typeface="メイリオ" pitchFamily="50" charset="-128"/>
              </a:endParaRPr>
            </a:p>
          </p:txBody>
        </p:sp>
        <p:sp>
          <p:nvSpPr>
            <p:cNvPr id="14" name="正方形/長方形 13"/>
            <p:cNvSpPr/>
            <p:nvPr/>
          </p:nvSpPr>
          <p:spPr bwMode="auto">
            <a:xfrm>
              <a:off x="3358142" y="5632498"/>
              <a:ext cx="58549" cy="221301"/>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778920">
                <a:defRPr/>
              </a:pPr>
              <a:endParaRPr lang="ja-JP" altLang="en-US">
                <a:solidFill>
                  <a:prstClr val="white"/>
                </a:solidFill>
                <a:latin typeface="メイリオ" pitchFamily="50" charset="-128"/>
                <a:ea typeface="メイリオ" pitchFamily="50" charset="-128"/>
                <a:cs typeface="メイリオ" pitchFamily="50" charset="-128"/>
              </a:endParaRPr>
            </a:p>
          </p:txBody>
        </p:sp>
      </p:grpSp>
      <p:sp>
        <p:nvSpPr>
          <p:cNvPr id="18" name="正方形/長方形 17"/>
          <p:cNvSpPr/>
          <p:nvPr/>
        </p:nvSpPr>
        <p:spPr bwMode="auto">
          <a:xfrm>
            <a:off x="343655" y="892426"/>
            <a:ext cx="9143672" cy="5847881"/>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778920">
              <a:defRPr/>
            </a:pPr>
            <a:endParaRPr lang="ja-JP" altLang="en-US">
              <a:solidFill>
                <a:prstClr val="white"/>
              </a:solidFill>
              <a:latin typeface="メイリオ" pitchFamily="50" charset="-128"/>
              <a:ea typeface="メイリオ" pitchFamily="50" charset="-128"/>
              <a:cs typeface="メイリオ" pitchFamily="50" charset="-128"/>
            </a:endParaRPr>
          </a:p>
        </p:txBody>
      </p:sp>
      <p:sp>
        <p:nvSpPr>
          <p:cNvPr id="19" name="テキスト ボックス 32"/>
          <p:cNvSpPr txBox="1">
            <a:spLocks noChangeArrowheads="1"/>
          </p:cNvSpPr>
          <p:nvPr/>
        </p:nvSpPr>
        <p:spPr bwMode="auto">
          <a:xfrm>
            <a:off x="487631" y="1125489"/>
            <a:ext cx="9086094" cy="98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1331" tIns="30665" rIns="61331" bIns="30665">
            <a:spAutoFit/>
          </a:bodyPr>
          <a:lstStyle>
            <a:lvl1pPr marL="142875" indent="-142875" eaLnBrk="0" hangingPunct="0">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marL="121707" indent="-121707" defTabSz="778920" eaLnBrk="1" hangingPunct="1">
              <a:spcBef>
                <a:spcPct val="0"/>
              </a:spcBef>
              <a:buClr>
                <a:srgbClr val="6F6F6F"/>
              </a:buClr>
              <a:defRPr/>
            </a:pPr>
            <a:r>
              <a:rPr lang="ja-JP" altLang="en-US" sz="1999" dirty="0">
                <a:solidFill>
                  <a:srgbClr val="000000"/>
                </a:solidFill>
                <a:latin typeface="メイリオ" panose="020B0604030504040204" pitchFamily="50" charset="-128"/>
                <a:cs typeface="メイリオ" pitchFamily="50" charset="-128"/>
              </a:rPr>
              <a:t>系統安定化装置を含む、蓄電池の導入により、風力の出力変動を調整可能。</a:t>
            </a:r>
            <a:endParaRPr lang="en-US" altLang="ja-JP" sz="1999" dirty="0">
              <a:solidFill>
                <a:srgbClr val="000000"/>
              </a:solidFill>
              <a:latin typeface="メイリオ" panose="020B0604030504040204" pitchFamily="50" charset="-128"/>
              <a:cs typeface="メイリオ" pitchFamily="50" charset="-128"/>
            </a:endParaRPr>
          </a:p>
          <a:p>
            <a:pPr marL="121707" indent="-121707" defTabSz="778920" eaLnBrk="1" hangingPunct="1">
              <a:spcBef>
                <a:spcPct val="0"/>
              </a:spcBef>
              <a:buClr>
                <a:srgbClr val="6F6F6F"/>
              </a:buClr>
              <a:defRPr/>
            </a:pPr>
            <a:r>
              <a:rPr lang="ja-JP" altLang="en-US" sz="1999" dirty="0">
                <a:solidFill>
                  <a:srgbClr val="000000"/>
                </a:solidFill>
                <a:latin typeface="メイリオ" panose="020B0604030504040204" pitchFamily="50" charset="-128"/>
                <a:cs typeface="メイリオ" pitchFamily="50" charset="-128"/>
              </a:rPr>
              <a:t>再エネを最大限生かす、</a:t>
            </a:r>
            <a:r>
              <a:rPr lang="ja-JP" altLang="en-US" sz="1999" u="sng" dirty="0">
                <a:solidFill>
                  <a:srgbClr val="000000"/>
                </a:solidFill>
                <a:latin typeface="メイリオ" panose="020B0604030504040204" pitchFamily="50" charset="-128"/>
                <a:cs typeface="メイリオ" pitchFamily="50" charset="-128"/>
              </a:rPr>
              <a:t>風力とディーゼルの協調した運転が可能</a:t>
            </a:r>
            <a:r>
              <a:rPr lang="ja-JP" altLang="en-US" sz="1999" dirty="0">
                <a:solidFill>
                  <a:srgbClr val="000000"/>
                </a:solidFill>
                <a:latin typeface="メイリオ" panose="020B0604030504040204" pitchFamily="50" charset="-128"/>
                <a:cs typeface="メイリオ" pitchFamily="50" charset="-128"/>
              </a:rPr>
              <a:t>となり、</a:t>
            </a:r>
            <a:endParaRPr lang="en-US" altLang="ja-JP" sz="1999" dirty="0">
              <a:solidFill>
                <a:srgbClr val="000000"/>
              </a:solidFill>
              <a:latin typeface="メイリオ" panose="020B0604030504040204" pitchFamily="50" charset="-128"/>
              <a:cs typeface="メイリオ" pitchFamily="50" charset="-128"/>
            </a:endParaRPr>
          </a:p>
          <a:p>
            <a:pPr marL="0" indent="0" defTabSz="778920" eaLnBrk="1" hangingPunct="1">
              <a:spcBef>
                <a:spcPct val="0"/>
              </a:spcBef>
              <a:buClr>
                <a:srgbClr val="6F6F6F"/>
              </a:buClr>
              <a:buNone/>
              <a:defRPr/>
            </a:pPr>
            <a:r>
              <a:rPr lang="en-US" altLang="ja-JP" sz="1999" dirty="0">
                <a:solidFill>
                  <a:srgbClr val="000000"/>
                </a:solidFill>
                <a:latin typeface="メイリオ" panose="020B0604030504040204" pitchFamily="50" charset="-128"/>
                <a:cs typeface="メイリオ" pitchFamily="50" charset="-128"/>
              </a:rPr>
              <a:t>  </a:t>
            </a:r>
            <a:r>
              <a:rPr lang="ja-JP" altLang="en-US" sz="1999" dirty="0">
                <a:solidFill>
                  <a:srgbClr val="000000"/>
                </a:solidFill>
                <a:latin typeface="メイリオ" panose="020B0604030504040204" pitchFamily="50" charset="-128"/>
                <a:cs typeface="メイリオ" pitchFamily="50" charset="-128"/>
              </a:rPr>
              <a:t>既設の風力発電の出力制限を緩和。</a:t>
            </a:r>
            <a:endParaRPr lang="en-US" altLang="ja-JP" sz="1999" dirty="0">
              <a:solidFill>
                <a:srgbClr val="000000"/>
              </a:solidFill>
              <a:latin typeface="メイリオ" panose="020B0604030504040204" pitchFamily="50" charset="-128"/>
              <a:cs typeface="メイリオ" pitchFamily="50" charset="-128"/>
            </a:endParaRPr>
          </a:p>
        </p:txBody>
      </p:sp>
      <p:sp>
        <p:nvSpPr>
          <p:cNvPr id="20" name="正方形/長方形 19"/>
          <p:cNvSpPr>
            <a:spLocks noChangeArrowheads="1"/>
          </p:cNvSpPr>
          <p:nvPr/>
        </p:nvSpPr>
        <p:spPr bwMode="auto">
          <a:xfrm>
            <a:off x="343660" y="634292"/>
            <a:ext cx="6337059" cy="461517"/>
          </a:xfrm>
          <a:prstGeom prst="rect">
            <a:avLst/>
          </a:prstGeom>
          <a:solidFill>
            <a:srgbClr val="66CCFF"/>
          </a:solidFill>
          <a:ln>
            <a:noFill/>
            <a:headEnd/>
            <a:tailEnd/>
          </a:ln>
        </p:spPr>
        <p:style>
          <a:lnRef idx="1">
            <a:schemeClr val="accent1"/>
          </a:lnRef>
          <a:fillRef idx="1001">
            <a:schemeClr val="lt1"/>
          </a:fillRef>
          <a:effectRef idx="1">
            <a:schemeClr val="accent1"/>
          </a:effectRef>
          <a:fontRef idx="minor">
            <a:schemeClr val="dk1"/>
          </a:fontRef>
        </p:style>
        <p:txBody>
          <a:bodyPr wrap="square">
            <a:spAutoFit/>
          </a:bodyPr>
          <a:lstStyle/>
          <a:p>
            <a:pPr defTabSz="778920">
              <a:buClr>
                <a:srgbClr val="DEDEDE">
                  <a:lumMod val="50000"/>
                </a:srgbClr>
              </a:buClr>
              <a:defRPr/>
            </a:pPr>
            <a:r>
              <a:rPr lang="ja-JP" altLang="en-US" sz="239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沖縄県波照間島・多良間島の事例</a:t>
            </a:r>
            <a:r>
              <a:rPr lang="en-US" altLang="ja-JP" sz="239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39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沖縄電力</a:t>
            </a:r>
            <a:r>
              <a:rPr lang="en-US" altLang="ja-JP" sz="239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33" name="タイトル 1"/>
          <p:cNvSpPr txBox="1">
            <a:spLocks/>
          </p:cNvSpPr>
          <p:nvPr/>
        </p:nvSpPr>
        <p:spPr bwMode="auto">
          <a:xfrm>
            <a:off x="490917" y="-26276"/>
            <a:ext cx="8912543" cy="701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1" tIns="45705" rIns="91411" bIns="45705"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メイリオ" pitchFamily="50" charset="-128"/>
              </a:defRPr>
            </a:lvl1pPr>
            <a:lvl2pPr algn="ctr" rtl="0" eaLnBrk="0" fontAlgn="base" hangingPunct="0">
              <a:spcBef>
                <a:spcPct val="0"/>
              </a:spcBef>
              <a:spcAft>
                <a:spcPct val="0"/>
              </a:spcAft>
              <a:defRPr kumimoji="1" sz="4400">
                <a:solidFill>
                  <a:schemeClr val="tx1"/>
                </a:solidFill>
                <a:latin typeface="Cambria" pitchFamily="18" charset="0"/>
                <a:ea typeface="メイリオ" pitchFamily="50" charset="-128"/>
                <a:cs typeface="メイリオ" pitchFamily="50" charset="-128"/>
              </a:defRPr>
            </a:lvl2pPr>
            <a:lvl3pPr algn="ctr" rtl="0" eaLnBrk="0" fontAlgn="base" hangingPunct="0">
              <a:spcBef>
                <a:spcPct val="0"/>
              </a:spcBef>
              <a:spcAft>
                <a:spcPct val="0"/>
              </a:spcAft>
              <a:defRPr kumimoji="1" sz="4400">
                <a:solidFill>
                  <a:schemeClr val="tx1"/>
                </a:solidFill>
                <a:latin typeface="Cambria" pitchFamily="18" charset="0"/>
                <a:ea typeface="メイリオ" pitchFamily="50" charset="-128"/>
                <a:cs typeface="メイリオ" pitchFamily="50" charset="-128"/>
              </a:defRPr>
            </a:lvl3pPr>
            <a:lvl4pPr algn="ctr" rtl="0" eaLnBrk="0" fontAlgn="base" hangingPunct="0">
              <a:spcBef>
                <a:spcPct val="0"/>
              </a:spcBef>
              <a:spcAft>
                <a:spcPct val="0"/>
              </a:spcAft>
              <a:defRPr kumimoji="1" sz="4400">
                <a:solidFill>
                  <a:schemeClr val="tx1"/>
                </a:solidFill>
                <a:latin typeface="Cambria" pitchFamily="18" charset="0"/>
                <a:ea typeface="メイリオ" pitchFamily="50" charset="-128"/>
                <a:cs typeface="メイリオ" pitchFamily="50" charset="-128"/>
              </a:defRPr>
            </a:lvl4pPr>
            <a:lvl5pPr algn="ctr" rtl="0" eaLnBrk="0" fontAlgn="base" hangingPunct="0">
              <a:spcBef>
                <a:spcPct val="0"/>
              </a:spcBef>
              <a:spcAft>
                <a:spcPct val="0"/>
              </a:spcAft>
              <a:defRPr kumimoji="1" sz="4400">
                <a:solidFill>
                  <a:schemeClr val="tx1"/>
                </a:solidFill>
                <a:latin typeface="Cambria" pitchFamily="18" charset="0"/>
                <a:ea typeface="メイリオ" pitchFamily="50" charset="-128"/>
                <a:cs typeface="メイリオ" pitchFamily="50" charset="-128"/>
              </a:defRPr>
            </a:lvl5pPr>
            <a:lvl6pPr marL="457200" algn="ctr" rtl="0" fontAlgn="base">
              <a:spcBef>
                <a:spcPct val="0"/>
              </a:spcBef>
              <a:spcAft>
                <a:spcPct val="0"/>
              </a:spcAft>
              <a:defRPr kumimoji="1" sz="4400">
                <a:solidFill>
                  <a:schemeClr val="tx1"/>
                </a:solidFill>
                <a:latin typeface="Cambria" pitchFamily="18" charset="0"/>
                <a:ea typeface="メイリオ" pitchFamily="50" charset="-128"/>
                <a:cs typeface="メイリオ" pitchFamily="50" charset="-128"/>
              </a:defRPr>
            </a:lvl6pPr>
            <a:lvl7pPr marL="914400" algn="ctr" rtl="0" fontAlgn="base">
              <a:spcBef>
                <a:spcPct val="0"/>
              </a:spcBef>
              <a:spcAft>
                <a:spcPct val="0"/>
              </a:spcAft>
              <a:defRPr kumimoji="1" sz="4400">
                <a:solidFill>
                  <a:schemeClr val="tx1"/>
                </a:solidFill>
                <a:latin typeface="Cambria" pitchFamily="18" charset="0"/>
                <a:ea typeface="メイリオ" pitchFamily="50" charset="-128"/>
                <a:cs typeface="メイリオ" pitchFamily="50" charset="-128"/>
              </a:defRPr>
            </a:lvl7pPr>
            <a:lvl8pPr marL="1371600" algn="ctr" rtl="0" fontAlgn="base">
              <a:spcBef>
                <a:spcPct val="0"/>
              </a:spcBef>
              <a:spcAft>
                <a:spcPct val="0"/>
              </a:spcAft>
              <a:defRPr kumimoji="1" sz="4400">
                <a:solidFill>
                  <a:schemeClr val="tx1"/>
                </a:solidFill>
                <a:latin typeface="Cambria" pitchFamily="18" charset="0"/>
                <a:ea typeface="メイリオ" pitchFamily="50" charset="-128"/>
                <a:cs typeface="メイリオ" pitchFamily="50" charset="-128"/>
              </a:defRPr>
            </a:lvl8pPr>
            <a:lvl9pPr marL="1828800" algn="ctr" rtl="0" fontAlgn="base">
              <a:spcBef>
                <a:spcPct val="0"/>
              </a:spcBef>
              <a:spcAft>
                <a:spcPct val="0"/>
              </a:spcAft>
              <a:defRPr kumimoji="1" sz="4400">
                <a:solidFill>
                  <a:schemeClr val="tx1"/>
                </a:solidFill>
                <a:latin typeface="Cambria" pitchFamily="18" charset="0"/>
                <a:ea typeface="メイリオ" pitchFamily="50" charset="-128"/>
                <a:cs typeface="メイリオ" pitchFamily="50" charset="-128"/>
              </a:defRPr>
            </a:lvl9pPr>
          </a:lstStyle>
          <a:p>
            <a:r>
              <a:rPr lang="ja-JP" altLang="en-US" sz="3599" b="1" u="sng" dirty="0">
                <a:latin typeface="メイリオ" pitchFamily="50" charset="-128"/>
                <a:ea typeface="メイリオ" pitchFamily="50" charset="-128"/>
              </a:rPr>
              <a:t>これまでの導入実績</a:t>
            </a:r>
            <a:r>
              <a:rPr lang="en-US" altLang="ja-JP" sz="3599" b="1" u="sng" dirty="0">
                <a:latin typeface="メイリオ" pitchFamily="50" charset="-128"/>
                <a:ea typeface="メイリオ" pitchFamily="50" charset="-128"/>
              </a:rPr>
              <a:t>(2)</a:t>
            </a:r>
            <a:endParaRPr lang="ja-JP" altLang="en-US" sz="3599" b="1" u="sng" dirty="0">
              <a:latin typeface="メイリオ" pitchFamily="50" charset="-128"/>
              <a:ea typeface="メイリオ" pitchFamily="50" charset="-128"/>
            </a:endParaRPr>
          </a:p>
        </p:txBody>
      </p:sp>
      <p:sp>
        <p:nvSpPr>
          <p:cNvPr id="42" name="テキスト ボックス 32"/>
          <p:cNvSpPr txBox="1">
            <a:spLocks noChangeArrowheads="1"/>
          </p:cNvSpPr>
          <p:nvPr/>
        </p:nvSpPr>
        <p:spPr bwMode="auto">
          <a:xfrm>
            <a:off x="465586" y="2061286"/>
            <a:ext cx="5551611" cy="4061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1331" tIns="30665" rIns="61331" bIns="30665">
            <a:spAutoFit/>
          </a:bodyPr>
          <a:lstStyle>
            <a:lvl1pPr marL="142875" indent="-142875" eaLnBrk="0" hangingPunct="0">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marL="0" indent="0" defTabSz="778920" eaLnBrk="1" hangingPunct="1">
              <a:spcBef>
                <a:spcPct val="0"/>
              </a:spcBef>
              <a:buClr>
                <a:srgbClr val="6F6F6F"/>
              </a:buClr>
              <a:buNone/>
              <a:defRPr/>
            </a:pPr>
            <a:r>
              <a:rPr lang="en-US" altLang="ja-JP" sz="1999" b="1" dirty="0">
                <a:latin typeface="メイリオ" panose="020B0604030504040204" pitchFamily="50" charset="-128"/>
                <a:cs typeface="メイリオ" pitchFamily="50" charset="-128"/>
              </a:rPr>
              <a:t>【</a:t>
            </a:r>
            <a:r>
              <a:rPr lang="ja-JP" altLang="en-US" sz="1999" b="1" dirty="0">
                <a:latin typeface="メイリオ" panose="020B0604030504040204" pitchFamily="50" charset="-128"/>
                <a:cs typeface="メイリオ" pitchFamily="50" charset="-128"/>
              </a:rPr>
              <a:t>波照間島 事例</a:t>
            </a:r>
            <a:r>
              <a:rPr lang="en-US" altLang="ja-JP" sz="1999" b="1" dirty="0">
                <a:latin typeface="メイリオ" panose="020B0604030504040204" pitchFamily="50" charset="-128"/>
                <a:cs typeface="メイリオ" pitchFamily="50" charset="-128"/>
              </a:rPr>
              <a:t>】</a:t>
            </a:r>
            <a:endParaRPr lang="en-US" altLang="ja-JP" sz="1999" dirty="0">
              <a:solidFill>
                <a:srgbClr val="000000"/>
              </a:solidFill>
              <a:latin typeface="メイリオ" panose="020B0604030504040204" pitchFamily="50" charset="-128"/>
              <a:cs typeface="メイリオ" pitchFamily="50" charset="-128"/>
            </a:endParaRPr>
          </a:p>
          <a:p>
            <a:pPr marL="121707" indent="-121707" defTabSz="778920" eaLnBrk="1" hangingPunct="1">
              <a:spcBef>
                <a:spcPct val="0"/>
              </a:spcBef>
              <a:buClr>
                <a:srgbClr val="6F6F6F"/>
              </a:buClr>
              <a:defRPr/>
            </a:pPr>
            <a:r>
              <a:rPr lang="ja-JP" altLang="en-US" sz="1999" dirty="0">
                <a:solidFill>
                  <a:srgbClr val="000000"/>
                </a:solidFill>
                <a:latin typeface="メイリオ" panose="020B0604030504040204" pitchFamily="50" charset="-128"/>
                <a:cs typeface="メイリオ" pitchFamily="50" charset="-128"/>
              </a:rPr>
              <a:t>島内の</a:t>
            </a:r>
            <a:r>
              <a:rPr lang="ja-JP" altLang="en-US" sz="1999" u="sng" dirty="0">
                <a:solidFill>
                  <a:srgbClr val="000000"/>
                </a:solidFill>
                <a:latin typeface="メイリオ" panose="020B0604030504040204" pitchFamily="50" charset="-128"/>
                <a:cs typeface="メイリオ" pitchFamily="50" charset="-128"/>
              </a:rPr>
              <a:t>再エネ割合を約</a:t>
            </a:r>
            <a:r>
              <a:rPr lang="en-US" altLang="ja-JP" sz="1999" u="sng" dirty="0">
                <a:solidFill>
                  <a:srgbClr val="000000"/>
                </a:solidFill>
                <a:latin typeface="メイリオ" panose="020B0604030504040204" pitchFamily="50" charset="-128"/>
                <a:cs typeface="メイリオ" pitchFamily="50" charset="-128"/>
              </a:rPr>
              <a:t>18</a:t>
            </a:r>
            <a:r>
              <a:rPr lang="ja-JP" altLang="en-US" sz="1999" u="sng" dirty="0">
                <a:solidFill>
                  <a:srgbClr val="000000"/>
                </a:solidFill>
                <a:latin typeface="メイリオ" panose="020B0604030504040204" pitchFamily="50" charset="-128"/>
                <a:cs typeface="メイリオ" pitchFamily="50" charset="-128"/>
              </a:rPr>
              <a:t>％から約</a:t>
            </a:r>
            <a:r>
              <a:rPr lang="en-US" altLang="ja-JP" sz="1999" u="sng" dirty="0">
                <a:solidFill>
                  <a:srgbClr val="000000"/>
                </a:solidFill>
                <a:latin typeface="メイリオ" panose="020B0604030504040204" pitchFamily="50" charset="-128"/>
                <a:cs typeface="メイリオ" pitchFamily="50" charset="-128"/>
              </a:rPr>
              <a:t>40</a:t>
            </a:r>
            <a:r>
              <a:rPr lang="ja-JP" altLang="en-US" sz="1999" u="sng" dirty="0">
                <a:solidFill>
                  <a:srgbClr val="000000"/>
                </a:solidFill>
                <a:latin typeface="メイリオ" panose="020B0604030504040204" pitchFamily="50" charset="-128"/>
                <a:cs typeface="メイリオ" pitchFamily="50" charset="-128"/>
              </a:rPr>
              <a:t>％に向上</a:t>
            </a:r>
            <a:r>
              <a:rPr lang="ja-JP" altLang="en-US" sz="1999" dirty="0">
                <a:solidFill>
                  <a:srgbClr val="000000"/>
                </a:solidFill>
                <a:latin typeface="メイリオ" panose="020B0604030504040204" pitchFamily="50" charset="-128"/>
                <a:cs typeface="メイリオ" pitchFamily="50" charset="-128"/>
              </a:rPr>
              <a:t>。</a:t>
            </a:r>
            <a:endParaRPr lang="en-US" altLang="ja-JP" sz="1999" dirty="0">
              <a:solidFill>
                <a:srgbClr val="000000"/>
              </a:solidFill>
              <a:latin typeface="メイリオ" panose="020B0604030504040204" pitchFamily="50" charset="-128"/>
              <a:cs typeface="メイリオ" pitchFamily="50" charset="-128"/>
            </a:endParaRPr>
          </a:p>
          <a:p>
            <a:pPr marL="121707" indent="-121707" defTabSz="778920" eaLnBrk="1" hangingPunct="1">
              <a:spcBef>
                <a:spcPct val="0"/>
              </a:spcBef>
              <a:buClr>
                <a:srgbClr val="6F6F6F"/>
              </a:buClr>
              <a:defRPr/>
            </a:pPr>
            <a:r>
              <a:rPr lang="ja-JP" altLang="en-US" sz="1999" dirty="0">
                <a:solidFill>
                  <a:srgbClr val="000000"/>
                </a:solidFill>
                <a:latin typeface="メイリオ" panose="020B0604030504040204" pitchFamily="50" charset="-128"/>
                <a:cs typeface="メイリオ" pitchFamily="50" charset="-128"/>
              </a:rPr>
              <a:t>更に、新規に太陽光発電を導入し、</a:t>
            </a:r>
            <a:r>
              <a:rPr lang="ja-JP" altLang="en-US" sz="1999" u="sng" dirty="0">
                <a:solidFill>
                  <a:srgbClr val="000000"/>
                </a:solidFill>
                <a:latin typeface="メイリオ" panose="020B0604030504040204" pitchFamily="50" charset="-128"/>
                <a:cs typeface="メイリオ" pitchFamily="50" charset="-128"/>
              </a:rPr>
              <a:t>再エネ割合を約</a:t>
            </a:r>
            <a:r>
              <a:rPr lang="en-US" altLang="ja-JP" sz="1999" u="sng" dirty="0">
                <a:solidFill>
                  <a:srgbClr val="000000"/>
                </a:solidFill>
                <a:latin typeface="メイリオ" panose="020B0604030504040204" pitchFamily="50" charset="-128"/>
                <a:cs typeface="メイリオ" pitchFamily="50" charset="-128"/>
              </a:rPr>
              <a:t>75</a:t>
            </a:r>
            <a:r>
              <a:rPr lang="ja-JP" altLang="en-US" sz="1999" u="sng" dirty="0">
                <a:solidFill>
                  <a:srgbClr val="000000"/>
                </a:solidFill>
                <a:latin typeface="メイリオ" panose="020B0604030504040204" pitchFamily="50" charset="-128"/>
                <a:cs typeface="メイリオ" pitchFamily="50" charset="-128"/>
              </a:rPr>
              <a:t>％</a:t>
            </a:r>
            <a:r>
              <a:rPr lang="ja-JP" altLang="en-US" sz="1999" dirty="0">
                <a:solidFill>
                  <a:srgbClr val="000000"/>
                </a:solidFill>
                <a:latin typeface="メイリオ" panose="020B0604030504040204" pitchFamily="50" charset="-128"/>
                <a:cs typeface="メイリオ" pitchFamily="50" charset="-128"/>
              </a:rPr>
              <a:t>以上に引き上げる。</a:t>
            </a:r>
            <a:endParaRPr lang="en-US" altLang="ja-JP" sz="1999" dirty="0">
              <a:solidFill>
                <a:srgbClr val="000000"/>
              </a:solidFill>
              <a:latin typeface="メイリオ" panose="020B0604030504040204" pitchFamily="50" charset="-128"/>
              <a:cs typeface="メイリオ" pitchFamily="50" charset="-128"/>
            </a:endParaRPr>
          </a:p>
          <a:p>
            <a:pPr marL="121707" indent="-121707" defTabSz="778920" eaLnBrk="1" hangingPunct="1">
              <a:spcBef>
                <a:spcPct val="0"/>
              </a:spcBef>
              <a:buClr>
                <a:srgbClr val="6F6F6F"/>
              </a:buClr>
              <a:defRPr/>
            </a:pPr>
            <a:endParaRPr lang="en-US" altLang="ja-JP" sz="1999" dirty="0">
              <a:solidFill>
                <a:srgbClr val="000000"/>
              </a:solidFill>
              <a:latin typeface="メイリオ" panose="020B0604030504040204" pitchFamily="50" charset="-128"/>
              <a:cs typeface="メイリオ" pitchFamily="50" charset="-128"/>
            </a:endParaRPr>
          </a:p>
          <a:p>
            <a:pPr marL="121707" indent="-121707" defTabSz="778920" eaLnBrk="1" hangingPunct="1">
              <a:spcBef>
                <a:spcPct val="0"/>
              </a:spcBef>
              <a:buClr>
                <a:srgbClr val="6F6F6F"/>
              </a:buClr>
              <a:defRPr/>
            </a:pPr>
            <a:endParaRPr lang="en-US" altLang="ja-JP" sz="1999" dirty="0">
              <a:solidFill>
                <a:srgbClr val="000000"/>
              </a:solidFill>
              <a:latin typeface="メイリオ" panose="020B0604030504040204" pitchFamily="50" charset="-128"/>
              <a:cs typeface="メイリオ" pitchFamily="50" charset="-128"/>
            </a:endParaRPr>
          </a:p>
          <a:p>
            <a:pPr marL="0" indent="0" defTabSz="778920" eaLnBrk="1" hangingPunct="1">
              <a:spcBef>
                <a:spcPct val="0"/>
              </a:spcBef>
              <a:buClr>
                <a:srgbClr val="6F6F6F"/>
              </a:buClr>
              <a:buNone/>
              <a:defRPr/>
            </a:pPr>
            <a:endParaRPr lang="en-US" altLang="ja-JP" sz="1999" b="1" dirty="0">
              <a:latin typeface="メイリオ" panose="020B0604030504040204" pitchFamily="50" charset="-128"/>
              <a:cs typeface="メイリオ" pitchFamily="50" charset="-128"/>
            </a:endParaRPr>
          </a:p>
          <a:p>
            <a:pPr marL="0" indent="0" defTabSz="778920" eaLnBrk="1" hangingPunct="1">
              <a:spcBef>
                <a:spcPct val="0"/>
              </a:spcBef>
              <a:buClr>
                <a:srgbClr val="6F6F6F"/>
              </a:buClr>
              <a:buNone/>
              <a:defRPr/>
            </a:pPr>
            <a:endParaRPr lang="en-US" altLang="ja-JP" sz="1999" b="1" dirty="0">
              <a:latin typeface="メイリオ" panose="020B0604030504040204" pitchFamily="50" charset="-128"/>
              <a:cs typeface="メイリオ" pitchFamily="50" charset="-128"/>
            </a:endParaRPr>
          </a:p>
          <a:p>
            <a:pPr marL="0" indent="0" defTabSz="778920" eaLnBrk="1" hangingPunct="1">
              <a:spcBef>
                <a:spcPct val="0"/>
              </a:spcBef>
              <a:buClr>
                <a:srgbClr val="6F6F6F"/>
              </a:buClr>
              <a:buNone/>
              <a:defRPr/>
            </a:pPr>
            <a:r>
              <a:rPr lang="en-US" altLang="ja-JP" sz="1999" b="1" dirty="0">
                <a:latin typeface="メイリオ" panose="020B0604030504040204" pitchFamily="50" charset="-128"/>
                <a:cs typeface="メイリオ" pitchFamily="50" charset="-128"/>
              </a:rPr>
              <a:t>【</a:t>
            </a:r>
            <a:r>
              <a:rPr lang="ja-JP" altLang="en-US" sz="1999" b="1" dirty="0">
                <a:latin typeface="メイリオ" panose="020B0604030504040204" pitchFamily="50" charset="-128"/>
                <a:cs typeface="メイリオ" pitchFamily="50" charset="-128"/>
              </a:rPr>
              <a:t>多良間島 事例</a:t>
            </a:r>
            <a:r>
              <a:rPr lang="en-US" altLang="ja-JP" sz="1999" b="1" dirty="0">
                <a:latin typeface="メイリオ" panose="020B0604030504040204" pitchFamily="50" charset="-128"/>
                <a:cs typeface="メイリオ" pitchFamily="50" charset="-128"/>
              </a:rPr>
              <a:t>】</a:t>
            </a:r>
            <a:endParaRPr lang="en-US" altLang="ja-JP" sz="1999" dirty="0">
              <a:solidFill>
                <a:srgbClr val="000000"/>
              </a:solidFill>
              <a:latin typeface="メイリオ" panose="020B0604030504040204" pitchFamily="50" charset="-128"/>
              <a:cs typeface="メイリオ" pitchFamily="50" charset="-128"/>
            </a:endParaRPr>
          </a:p>
          <a:p>
            <a:pPr marL="121707" indent="-121707" defTabSz="778920" eaLnBrk="1" hangingPunct="1">
              <a:spcBef>
                <a:spcPct val="0"/>
              </a:spcBef>
              <a:buClr>
                <a:srgbClr val="6F6F6F"/>
              </a:buClr>
              <a:defRPr/>
            </a:pPr>
            <a:r>
              <a:rPr lang="ja-JP" altLang="en-US" sz="1999" dirty="0">
                <a:solidFill>
                  <a:srgbClr val="000000"/>
                </a:solidFill>
                <a:latin typeface="メイリオ" panose="020B0604030504040204" pitchFamily="50" charset="-128"/>
                <a:cs typeface="メイリオ" pitchFamily="50" charset="-128"/>
              </a:rPr>
              <a:t>島内の</a:t>
            </a:r>
            <a:r>
              <a:rPr lang="ja-JP" altLang="en-US" sz="1999" u="sng" dirty="0">
                <a:solidFill>
                  <a:srgbClr val="000000"/>
                </a:solidFill>
                <a:latin typeface="メイリオ" panose="020B0604030504040204" pitchFamily="50" charset="-128"/>
                <a:cs typeface="メイリオ" pitchFamily="50" charset="-128"/>
              </a:rPr>
              <a:t>再エネ割合を約</a:t>
            </a:r>
            <a:r>
              <a:rPr lang="en-US" altLang="ja-JP" sz="1999" u="sng" dirty="0">
                <a:solidFill>
                  <a:srgbClr val="000000"/>
                </a:solidFill>
                <a:latin typeface="メイリオ" panose="020B0604030504040204" pitchFamily="50" charset="-128"/>
                <a:cs typeface="メイリオ" pitchFamily="50" charset="-128"/>
              </a:rPr>
              <a:t>4</a:t>
            </a:r>
            <a:r>
              <a:rPr lang="ja-JP" altLang="en-US" sz="1999" u="sng" dirty="0">
                <a:solidFill>
                  <a:srgbClr val="000000"/>
                </a:solidFill>
                <a:latin typeface="メイリオ" panose="020B0604030504040204" pitchFamily="50" charset="-128"/>
                <a:cs typeface="メイリオ" pitchFamily="50" charset="-128"/>
              </a:rPr>
              <a:t>％から約</a:t>
            </a:r>
            <a:r>
              <a:rPr lang="en-US" altLang="ja-JP" sz="1999" u="sng" dirty="0">
                <a:solidFill>
                  <a:srgbClr val="000000"/>
                </a:solidFill>
                <a:latin typeface="メイリオ" panose="020B0604030504040204" pitchFamily="50" charset="-128"/>
                <a:cs typeface="メイリオ" pitchFamily="50" charset="-128"/>
              </a:rPr>
              <a:t>30</a:t>
            </a:r>
            <a:r>
              <a:rPr lang="ja-JP" altLang="en-US" sz="1999" u="sng" dirty="0">
                <a:solidFill>
                  <a:srgbClr val="000000"/>
                </a:solidFill>
                <a:latin typeface="メイリオ" panose="020B0604030504040204" pitchFamily="50" charset="-128"/>
                <a:cs typeface="メイリオ" pitchFamily="50" charset="-128"/>
              </a:rPr>
              <a:t>％に向上</a:t>
            </a:r>
            <a:r>
              <a:rPr lang="ja-JP" altLang="en-US" sz="1999" dirty="0">
                <a:solidFill>
                  <a:srgbClr val="000000"/>
                </a:solidFill>
                <a:latin typeface="メイリオ" panose="020B0604030504040204" pitchFamily="50" charset="-128"/>
                <a:cs typeface="メイリオ" pitchFamily="50" charset="-128"/>
              </a:rPr>
              <a:t>。</a:t>
            </a:r>
            <a:endParaRPr lang="en-US" altLang="ja-JP" sz="1999" dirty="0">
              <a:solidFill>
                <a:srgbClr val="000000"/>
              </a:solidFill>
              <a:latin typeface="メイリオ" panose="020B0604030504040204" pitchFamily="50" charset="-128"/>
              <a:cs typeface="メイリオ" pitchFamily="50" charset="-128"/>
            </a:endParaRPr>
          </a:p>
          <a:p>
            <a:pPr marL="121707" indent="-121707" defTabSz="778920" eaLnBrk="1" hangingPunct="1">
              <a:spcBef>
                <a:spcPct val="0"/>
              </a:spcBef>
              <a:buClr>
                <a:srgbClr val="6F6F6F"/>
              </a:buClr>
              <a:defRPr/>
            </a:pPr>
            <a:r>
              <a:rPr lang="ja-JP" altLang="en-US" sz="1999" dirty="0">
                <a:solidFill>
                  <a:srgbClr val="000000"/>
                </a:solidFill>
                <a:latin typeface="メイリオ" panose="020B0604030504040204" pitchFamily="50" charset="-128"/>
                <a:cs typeface="メイリオ" pitchFamily="50" charset="-128"/>
              </a:rPr>
              <a:t>更に、新規に太陽光発電、風力発電、蓄電池を導入し、</a:t>
            </a:r>
            <a:r>
              <a:rPr lang="ja-JP" altLang="en-US" sz="1999" u="sng" dirty="0">
                <a:solidFill>
                  <a:srgbClr val="000000"/>
                </a:solidFill>
                <a:latin typeface="メイリオ" panose="020B0604030504040204" pitchFamily="50" charset="-128"/>
                <a:cs typeface="メイリオ" pitchFamily="50" charset="-128"/>
              </a:rPr>
              <a:t>再エネ割合を約</a:t>
            </a:r>
            <a:r>
              <a:rPr lang="en-US" altLang="ja-JP" sz="1999" u="sng" dirty="0">
                <a:solidFill>
                  <a:srgbClr val="000000"/>
                </a:solidFill>
                <a:latin typeface="メイリオ" panose="020B0604030504040204" pitchFamily="50" charset="-128"/>
                <a:cs typeface="メイリオ" pitchFamily="50" charset="-128"/>
              </a:rPr>
              <a:t>70</a:t>
            </a:r>
            <a:r>
              <a:rPr lang="ja-JP" altLang="en-US" sz="1999" u="sng" dirty="0">
                <a:solidFill>
                  <a:srgbClr val="000000"/>
                </a:solidFill>
                <a:latin typeface="メイリオ" panose="020B0604030504040204" pitchFamily="50" charset="-128"/>
                <a:cs typeface="メイリオ" pitchFamily="50" charset="-128"/>
              </a:rPr>
              <a:t>％</a:t>
            </a:r>
            <a:r>
              <a:rPr lang="ja-JP" altLang="en-US" sz="1999" dirty="0">
                <a:solidFill>
                  <a:srgbClr val="000000"/>
                </a:solidFill>
                <a:latin typeface="メイリオ" panose="020B0604030504040204" pitchFamily="50" charset="-128"/>
                <a:cs typeface="メイリオ" pitchFamily="50" charset="-128"/>
              </a:rPr>
              <a:t>以上に引き上げる。</a:t>
            </a:r>
          </a:p>
        </p:txBody>
      </p:sp>
      <p:sp>
        <p:nvSpPr>
          <p:cNvPr id="43" name="正方形/長方形 42"/>
          <p:cNvSpPr/>
          <p:nvPr/>
        </p:nvSpPr>
        <p:spPr bwMode="auto">
          <a:xfrm>
            <a:off x="343661" y="2049424"/>
            <a:ext cx="9115412" cy="2123566"/>
          </a:xfrm>
          <a:prstGeom prst="rect">
            <a:avLst/>
          </a:prstGeom>
          <a:noFill/>
          <a:ln w="6350">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778920">
              <a:defRPr/>
            </a:pPr>
            <a:endParaRPr lang="ja-JP" altLang="en-US">
              <a:solidFill>
                <a:prstClr val="white"/>
              </a:solidFill>
              <a:latin typeface="メイリオ" pitchFamily="50" charset="-128"/>
              <a:ea typeface="メイリオ" pitchFamily="50" charset="-128"/>
              <a:cs typeface="メイリオ" pitchFamily="50" charset="-128"/>
            </a:endParaRPr>
          </a:p>
        </p:txBody>
      </p:sp>
      <p:sp>
        <p:nvSpPr>
          <p:cNvPr id="44" name="正方形/長方形 43"/>
          <p:cNvSpPr/>
          <p:nvPr/>
        </p:nvSpPr>
        <p:spPr bwMode="auto">
          <a:xfrm>
            <a:off x="343654" y="4225493"/>
            <a:ext cx="9115413" cy="2480593"/>
          </a:xfrm>
          <a:prstGeom prst="rect">
            <a:avLst/>
          </a:prstGeom>
          <a:noFill/>
          <a:ln w="6350">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778920">
              <a:defRPr/>
            </a:pPr>
            <a:endParaRPr lang="ja-JP" altLang="en-US">
              <a:solidFill>
                <a:prstClr val="white"/>
              </a:solidFill>
              <a:latin typeface="メイリオ" pitchFamily="50" charset="-128"/>
              <a:ea typeface="メイリオ" pitchFamily="50" charset="-128"/>
              <a:cs typeface="メイリオ" pitchFamily="50" charset="-128"/>
            </a:endParaRPr>
          </a:p>
        </p:txBody>
      </p:sp>
      <p:grpSp>
        <p:nvGrpSpPr>
          <p:cNvPr id="47" name="グループ化 46"/>
          <p:cNvGrpSpPr/>
          <p:nvPr/>
        </p:nvGrpSpPr>
        <p:grpSpPr>
          <a:xfrm>
            <a:off x="6695713" y="1701361"/>
            <a:ext cx="2718041" cy="2589718"/>
            <a:chOff x="3007311" y="4666777"/>
            <a:chExt cx="2002254" cy="2063434"/>
          </a:xfrm>
        </p:grpSpPr>
        <p:sp>
          <p:nvSpPr>
            <p:cNvPr id="48" name="正方形/長方形 74"/>
            <p:cNvSpPr>
              <a:spLocks noChangeArrowheads="1"/>
            </p:cNvSpPr>
            <p:nvPr/>
          </p:nvSpPr>
          <p:spPr bwMode="auto">
            <a:xfrm>
              <a:off x="3007311" y="4666777"/>
              <a:ext cx="623529" cy="367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778920" eaLnBrk="1" hangingPunct="1">
                <a:spcBef>
                  <a:spcPct val="0"/>
                </a:spcBef>
                <a:buNone/>
                <a:defRPr/>
              </a:pPr>
              <a:r>
                <a:rPr lang="ja-JP" altLang="en-US" sz="1200" dirty="0">
                  <a:solidFill>
                    <a:srgbClr val="000000"/>
                  </a:solidFill>
                  <a:latin typeface="メイリオ" panose="020B0604030504040204" pitchFamily="50" charset="-128"/>
                  <a:cs typeface="メイリオ" pitchFamily="50" charset="-128"/>
                </a:rPr>
                <a:t>既設風車</a:t>
              </a:r>
              <a:endParaRPr lang="en-US" altLang="ja-JP" sz="1200" dirty="0">
                <a:solidFill>
                  <a:srgbClr val="000000"/>
                </a:solidFill>
                <a:latin typeface="メイリオ" panose="020B0604030504040204" pitchFamily="50" charset="-128"/>
                <a:cs typeface="メイリオ" pitchFamily="50" charset="-128"/>
              </a:endParaRPr>
            </a:p>
            <a:p>
              <a:pPr algn="ctr" defTabSz="778920" eaLnBrk="1" hangingPunct="1">
                <a:spcBef>
                  <a:spcPct val="0"/>
                </a:spcBef>
                <a:buNone/>
                <a:defRPr/>
              </a:pPr>
              <a:r>
                <a:rPr lang="en-US" altLang="ja-JP" sz="1200" dirty="0">
                  <a:solidFill>
                    <a:srgbClr val="000000"/>
                  </a:solidFill>
                  <a:latin typeface="メイリオ" panose="020B0604030504040204" pitchFamily="50" charset="-128"/>
                  <a:cs typeface="メイリオ" pitchFamily="50" charset="-128"/>
                </a:rPr>
                <a:t>(490kW)</a:t>
              </a:r>
              <a:endParaRPr lang="ja-JP" altLang="en-US" sz="1200" dirty="0">
                <a:solidFill>
                  <a:srgbClr val="000000"/>
                </a:solidFill>
                <a:latin typeface="メイリオ" panose="020B0604030504040204" pitchFamily="50" charset="-128"/>
                <a:cs typeface="メイリオ" pitchFamily="50" charset="-128"/>
              </a:endParaRPr>
            </a:p>
          </p:txBody>
        </p:sp>
        <p:sp>
          <p:nvSpPr>
            <p:cNvPr id="49" name="正方形/長方形 72"/>
            <p:cNvSpPr>
              <a:spLocks noChangeArrowheads="1"/>
            </p:cNvSpPr>
            <p:nvPr/>
          </p:nvSpPr>
          <p:spPr bwMode="auto">
            <a:xfrm>
              <a:off x="4068510" y="4666778"/>
              <a:ext cx="623529" cy="367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778920" eaLnBrk="1" hangingPunct="1">
                <a:spcBef>
                  <a:spcPct val="0"/>
                </a:spcBef>
                <a:buNone/>
                <a:defRPr/>
              </a:pPr>
              <a:r>
                <a:rPr lang="ja-JP" altLang="en-US" sz="1200" dirty="0">
                  <a:solidFill>
                    <a:srgbClr val="000000"/>
                  </a:solidFill>
                  <a:latin typeface="メイリオ" panose="020B0604030504040204" pitchFamily="50" charset="-128"/>
                  <a:cs typeface="メイリオ" pitchFamily="50" charset="-128"/>
                </a:rPr>
                <a:t>蓄電池</a:t>
              </a:r>
              <a:endParaRPr lang="en-US" altLang="ja-JP" sz="1200" dirty="0">
                <a:solidFill>
                  <a:srgbClr val="000000"/>
                </a:solidFill>
                <a:latin typeface="メイリオ" panose="020B0604030504040204" pitchFamily="50" charset="-128"/>
                <a:cs typeface="メイリオ" pitchFamily="50" charset="-128"/>
              </a:endParaRPr>
            </a:p>
            <a:p>
              <a:pPr algn="ctr" defTabSz="778920" eaLnBrk="1" hangingPunct="1">
                <a:spcBef>
                  <a:spcPct val="0"/>
                </a:spcBef>
                <a:buNone/>
                <a:defRPr/>
              </a:pPr>
              <a:r>
                <a:rPr lang="en-US" altLang="ja-JP" sz="1200" dirty="0">
                  <a:solidFill>
                    <a:srgbClr val="000000"/>
                  </a:solidFill>
                  <a:latin typeface="メイリオ" panose="020B0604030504040204" pitchFamily="50" charset="-128"/>
                  <a:cs typeface="メイリオ" pitchFamily="50" charset="-128"/>
                </a:rPr>
                <a:t>(500kW)</a:t>
              </a:r>
              <a:endParaRPr lang="ja-JP" altLang="en-US" sz="1200" dirty="0">
                <a:solidFill>
                  <a:srgbClr val="000000"/>
                </a:solidFill>
                <a:latin typeface="メイリオ" panose="020B0604030504040204" pitchFamily="50" charset="-128"/>
                <a:cs typeface="メイリオ" pitchFamily="50" charset="-128"/>
              </a:endParaRPr>
            </a:p>
          </p:txBody>
        </p:sp>
        <p:sp>
          <p:nvSpPr>
            <p:cNvPr id="50" name="正方形/長方形 72"/>
            <p:cNvSpPr>
              <a:spLocks noChangeArrowheads="1"/>
            </p:cNvSpPr>
            <p:nvPr/>
          </p:nvSpPr>
          <p:spPr bwMode="auto">
            <a:xfrm>
              <a:off x="3820020" y="6215393"/>
              <a:ext cx="1189545" cy="514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778920" eaLnBrk="1" hangingPunct="1">
                <a:spcBef>
                  <a:spcPct val="0"/>
                </a:spcBef>
                <a:buNone/>
                <a:defRPr/>
              </a:pPr>
              <a:r>
                <a:rPr lang="en-US" altLang="ja-JP" sz="1200" dirty="0">
                  <a:solidFill>
                    <a:srgbClr val="000000"/>
                  </a:solidFill>
                  <a:latin typeface="メイリオ" panose="020B0604030504040204" pitchFamily="50" charset="-128"/>
                  <a:cs typeface="メイリオ" pitchFamily="50" charset="-128"/>
                </a:rPr>
                <a:t>PV</a:t>
              </a:r>
            </a:p>
            <a:p>
              <a:pPr algn="ctr" defTabSz="778920" eaLnBrk="1" hangingPunct="1">
                <a:spcBef>
                  <a:spcPct val="0"/>
                </a:spcBef>
                <a:buNone/>
                <a:defRPr/>
              </a:pPr>
              <a:r>
                <a:rPr lang="en-US" altLang="ja-JP" sz="1200" dirty="0">
                  <a:solidFill>
                    <a:srgbClr val="000000"/>
                  </a:solidFill>
                  <a:latin typeface="メイリオ" panose="020B0604030504040204" pitchFamily="50" charset="-128"/>
                  <a:cs typeface="メイリオ" pitchFamily="50" charset="-128"/>
                </a:rPr>
                <a:t>(1,500kW)</a:t>
              </a:r>
            </a:p>
            <a:p>
              <a:pPr algn="ctr" defTabSz="778920" eaLnBrk="1" hangingPunct="1">
                <a:spcBef>
                  <a:spcPct val="0"/>
                </a:spcBef>
                <a:buNone/>
                <a:defRPr/>
              </a:pPr>
              <a:r>
                <a:rPr lang="en-US" altLang="ja-JP" sz="1200" dirty="0">
                  <a:solidFill>
                    <a:srgbClr val="000000"/>
                  </a:solidFill>
                  <a:latin typeface="メイリオ" panose="020B0604030504040204" pitchFamily="50" charset="-128"/>
                  <a:cs typeface="メイリオ" pitchFamily="50" charset="-128"/>
                </a:rPr>
                <a:t>※</a:t>
              </a:r>
              <a:r>
                <a:rPr lang="ja-JP" altLang="en-US" sz="1200" dirty="0">
                  <a:solidFill>
                    <a:srgbClr val="000000"/>
                  </a:solidFill>
                  <a:latin typeface="メイリオ" panose="020B0604030504040204" pitchFamily="50" charset="-128"/>
                  <a:cs typeface="メイリオ" pitchFamily="50" charset="-128"/>
                </a:rPr>
                <a:t>別事業</a:t>
              </a:r>
              <a:r>
                <a:rPr lang="en-US" altLang="ja-JP" sz="1200" dirty="0">
                  <a:solidFill>
                    <a:srgbClr val="000000"/>
                  </a:solidFill>
                  <a:latin typeface="メイリオ" panose="020B0604030504040204" pitchFamily="50" charset="-128"/>
                  <a:cs typeface="メイリオ" pitchFamily="50" charset="-128"/>
                </a:rPr>
                <a:t>(</a:t>
              </a:r>
              <a:r>
                <a:rPr lang="ja-JP" altLang="en-US" sz="1200" dirty="0">
                  <a:solidFill>
                    <a:srgbClr val="000000"/>
                  </a:solidFill>
                  <a:latin typeface="メイリオ" panose="020B0604030504040204" pitchFamily="50" charset="-128"/>
                  <a:cs typeface="メイリオ" pitchFamily="50" charset="-128"/>
                </a:rPr>
                <a:t>予定</a:t>
              </a:r>
              <a:r>
                <a:rPr lang="en-US" altLang="ja-JP" sz="1200" dirty="0">
                  <a:solidFill>
                    <a:srgbClr val="000000"/>
                  </a:solidFill>
                  <a:latin typeface="メイリオ" panose="020B0604030504040204" pitchFamily="50" charset="-128"/>
                  <a:cs typeface="メイリオ" pitchFamily="50" charset="-128"/>
                </a:rPr>
                <a:t>)</a:t>
              </a:r>
            </a:p>
          </p:txBody>
        </p:sp>
        <p:sp>
          <p:nvSpPr>
            <p:cNvPr id="51" name="加算記号 6"/>
            <p:cNvSpPr/>
            <p:nvPr/>
          </p:nvSpPr>
          <p:spPr bwMode="auto">
            <a:xfrm>
              <a:off x="3698069" y="5634984"/>
              <a:ext cx="287728" cy="252914"/>
            </a:xfrm>
            <a:prstGeom prst="mathPlus">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778920">
                <a:defRPr/>
              </a:pPr>
              <a:endParaRPr lang="ja-JP" altLang="en-US">
                <a:solidFill>
                  <a:prstClr val="white"/>
                </a:solidFill>
                <a:latin typeface="メイリオ" pitchFamily="50" charset="-128"/>
                <a:ea typeface="メイリオ" pitchFamily="50" charset="-128"/>
                <a:cs typeface="メイリオ" pitchFamily="50" charset="-128"/>
              </a:endParaRPr>
            </a:p>
          </p:txBody>
        </p:sp>
        <p:pic>
          <p:nvPicPr>
            <p:cNvPr id="52" name="図 90" descr="P1070755.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55157" y="5068271"/>
              <a:ext cx="602193" cy="425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 name="図 92" descr="P1070780.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08090" y="5813217"/>
              <a:ext cx="607211" cy="386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加算記号 9"/>
            <p:cNvSpPr/>
            <p:nvPr/>
          </p:nvSpPr>
          <p:spPr bwMode="auto">
            <a:xfrm>
              <a:off x="3694723" y="5272568"/>
              <a:ext cx="287728" cy="251250"/>
            </a:xfrm>
            <a:prstGeom prst="mathPlus">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778920">
                <a:defRPr/>
              </a:pPr>
              <a:endParaRPr lang="ja-JP" altLang="en-US">
                <a:solidFill>
                  <a:prstClr val="white"/>
                </a:solidFill>
                <a:latin typeface="メイリオ" pitchFamily="50" charset="-128"/>
                <a:ea typeface="メイリオ" pitchFamily="50" charset="-128"/>
                <a:cs typeface="メイリオ" pitchFamily="50" charset="-128"/>
              </a:endParaRPr>
            </a:p>
          </p:txBody>
        </p:sp>
        <p:pic>
          <p:nvPicPr>
            <p:cNvPr id="55" name="Picture 7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00559" y="5010914"/>
              <a:ext cx="463355" cy="6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6" name="Picture 8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21463" y="5938906"/>
              <a:ext cx="583260" cy="269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 name="正方形/長方形 74"/>
            <p:cNvSpPr>
              <a:spLocks noChangeArrowheads="1"/>
            </p:cNvSpPr>
            <p:nvPr/>
          </p:nvSpPr>
          <p:spPr bwMode="auto">
            <a:xfrm>
              <a:off x="3052384" y="6269250"/>
              <a:ext cx="759284" cy="367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778920" eaLnBrk="1" hangingPunct="1">
                <a:spcBef>
                  <a:spcPct val="0"/>
                </a:spcBef>
                <a:buNone/>
                <a:defRPr/>
              </a:pPr>
              <a:r>
                <a:rPr lang="ja-JP" altLang="en-US" sz="1200" dirty="0">
                  <a:solidFill>
                    <a:srgbClr val="000000"/>
                  </a:solidFill>
                  <a:latin typeface="メイリオ" panose="020B0604030504040204" pitchFamily="50" charset="-128"/>
                  <a:cs typeface="メイリオ" pitchFamily="50" charset="-128"/>
                </a:rPr>
                <a:t>既設ﾃﾞｨｰｾﾞﾙ</a:t>
              </a:r>
              <a:endParaRPr lang="en-US" altLang="ja-JP" sz="1200" dirty="0">
                <a:solidFill>
                  <a:srgbClr val="000000"/>
                </a:solidFill>
                <a:latin typeface="メイリオ" panose="020B0604030504040204" pitchFamily="50" charset="-128"/>
                <a:cs typeface="メイリオ" pitchFamily="50" charset="-128"/>
              </a:endParaRPr>
            </a:p>
            <a:p>
              <a:pPr algn="ctr" defTabSz="778920" eaLnBrk="1" hangingPunct="1">
                <a:spcBef>
                  <a:spcPct val="0"/>
                </a:spcBef>
                <a:buNone/>
                <a:defRPr/>
              </a:pPr>
              <a:r>
                <a:rPr lang="en-US" altLang="ja-JP" sz="1200" dirty="0">
                  <a:solidFill>
                    <a:srgbClr val="000000"/>
                  </a:solidFill>
                  <a:latin typeface="メイリオ" panose="020B0604030504040204" pitchFamily="50" charset="-128"/>
                  <a:cs typeface="メイリオ" pitchFamily="50" charset="-128"/>
                </a:rPr>
                <a:t>(1,860kW)</a:t>
              </a:r>
              <a:endParaRPr lang="ja-JP" altLang="en-US" sz="1200" dirty="0">
                <a:solidFill>
                  <a:srgbClr val="000000"/>
                </a:solidFill>
                <a:latin typeface="メイリオ" panose="020B0604030504040204" pitchFamily="50" charset="-128"/>
                <a:cs typeface="メイリオ" pitchFamily="50" charset="-128"/>
              </a:endParaRPr>
            </a:p>
          </p:txBody>
        </p:sp>
        <p:sp>
          <p:nvSpPr>
            <p:cNvPr id="58" name="正方形/長方形 57"/>
            <p:cNvSpPr/>
            <p:nvPr/>
          </p:nvSpPr>
          <p:spPr bwMode="auto">
            <a:xfrm>
              <a:off x="3312672" y="5706629"/>
              <a:ext cx="58549" cy="221301"/>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778920">
                <a:defRPr/>
              </a:pPr>
              <a:endParaRPr lang="ja-JP" altLang="en-US">
                <a:solidFill>
                  <a:prstClr val="white"/>
                </a:solidFill>
                <a:latin typeface="メイリオ" pitchFamily="50" charset="-128"/>
                <a:ea typeface="メイリオ" pitchFamily="50" charset="-128"/>
                <a:cs typeface="メイリオ" pitchFamily="50" charset="-128"/>
              </a:endParaRPr>
            </a:p>
          </p:txBody>
        </p:sp>
      </p:grpSp>
    </p:spTree>
    <p:extLst>
      <p:ext uri="{BB962C8B-B14F-4D97-AF65-F5344CB8AC3E}">
        <p14:creationId xmlns:p14="http://schemas.microsoft.com/office/powerpoint/2010/main" val="725922324"/>
      </p:ext>
    </p:extLst>
  </p:cSld>
  <p:clrMapOvr>
    <a:masterClrMapping/>
  </p:clrMapOvr>
</p:sld>
</file>

<file path=ppt/theme/theme1.xml><?xml version="1.0" encoding="utf-8"?>
<a:theme xmlns:a="http://schemas.openxmlformats.org/drawingml/2006/main" name="1_資料フォーマット_20170620_175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A9C7A634-6870-454B-9516-F23F891BD79C}" vid="{5212E471-95DA-447F-A514-5C79A498336F}"/>
    </a:ext>
  </a:extLst>
</a:theme>
</file>

<file path=ppt/theme/theme10.xml><?xml version="1.0" encoding="utf-8"?>
<a:theme xmlns:a="http://schemas.openxmlformats.org/drawingml/2006/main" name="資料フォーマット_201705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4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B-01_A4横J">
  <a:themeElements>
    <a:clrScheme name="newMRI">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MRI_Fo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40000"/>
            <a:lumOff val="60000"/>
          </a:schemeClr>
        </a:solidFill>
        <a:ln w="9525">
          <a:solidFill>
            <a:schemeClr val="tx1"/>
          </a:solidFill>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lgn="ctr">
          <a:defRPr kumimoji="1" sz="14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ln>
          <a:noFill/>
        </a:ln>
      </a:spPr>
      <a:bodyPr wrap="square" lIns="0" tIns="0" rIns="0" bIns="0" rtlCol="0">
        <a:spAutoFit/>
      </a:bodyPr>
      <a:lstStyle>
        <a:defPPr>
          <a:defRPr kumimoji="1" sz="1400" smtClean="0"/>
        </a:defPPr>
      </a:lstStyle>
    </a:txDef>
  </a:objectDefaults>
  <a:extraClrSchemeLst/>
</a:theme>
</file>

<file path=ppt/theme/theme1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20150414_提案書テンプレート_Ver.1.8">
  <a:themeElements>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rtlCol="0" anchor="ctr" anchorCtr="0" compatLnSpc="1">
        <a:prstTxWarp prst="textNoShape">
          <a:avLst/>
        </a:prstTxWarp>
      </a:bodyPr>
      <a:lstStyle>
        <a:defPPr>
          <a:defRPr sz="1200" dirty="0">
            <a:latin typeface="+mn-ea"/>
            <a:ea typeface="+mn-ea"/>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資料フォーマット_20170620_175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A9C7A634-6870-454B-9516-F23F891BD79C}" vid="{5212E471-95DA-447F-A514-5C79A498336F}"/>
    </a:ext>
  </a:extLst>
</a:theme>
</file>

<file path=ppt/theme/theme5.xml><?xml version="1.0" encoding="utf-8"?>
<a:theme xmlns:a="http://schemas.openxmlformats.org/drawingml/2006/main" name="3_20120918_提案書テンプレート_Ver.1.2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20120918_提案書テンプレート_Ver.1.28">
  <a:themeElements>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fontScheme name="ユーザー定義 2">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20150414_提案書テンプレート_Ver.1.8">
  <a:themeElements>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rtlCol="0" anchor="ctr" anchorCtr="0" compatLnSpc="1">
        <a:prstTxWarp prst="textNoShape">
          <a:avLst/>
        </a:prstTxWarp>
      </a:bodyPr>
      <a:lstStyle>
        <a:defPPr>
          <a:defRPr sz="1200" dirty="0">
            <a:latin typeface="+mn-ea"/>
            <a:ea typeface="+mn-ea"/>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資料フォーマット_201705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spAutoFit/>
      </a:bodyPr>
      <a:lstStyle>
        <a:defPPr algn="l" fontAlgn="ctr">
          <a:defRPr dirty="0">
            <a:solidFill>
              <a:srgbClr val="000000"/>
            </a:solidFill>
            <a:latin typeface="+mn-lt"/>
            <a:ea typeface="+mn-ea"/>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9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038801E624B4042B5B6959C40B81B61" ma:contentTypeVersion="0" ma:contentTypeDescription="新しいドキュメントを作成します。" ma:contentTypeScope="" ma:versionID="5e3934034feff03d41a04a12ddb2c9bf">
  <xsd:schema xmlns:xsd="http://www.w3.org/2001/XMLSchema" xmlns:xs="http://www.w3.org/2001/XMLSchema" xmlns:p="http://schemas.microsoft.com/office/2006/metadata/properties" targetNamespace="http://schemas.microsoft.com/office/2006/metadata/properties" ma:root="true" ma:fieldsID="7fe454bc459c29a846882a3716d411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80469B7-ABE0-4D7E-B4B1-ACD7853CBA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861943E3-D275-44DB-8304-363EB039409E}">
  <ds:schemaRefs>
    <ds:schemaRef ds:uri="http://schemas.microsoft.com/sharepoint/v3/contenttype/forms"/>
  </ds:schemaRefs>
</ds:datastoreItem>
</file>

<file path=customXml/itemProps3.xml><?xml version="1.0" encoding="utf-8"?>
<ds:datastoreItem xmlns:ds="http://schemas.openxmlformats.org/officeDocument/2006/customXml" ds:itemID="{C93016C3-762D-4C2B-B01F-C588F121C331}">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17046</TotalTime>
  <Words>665</Words>
  <Application>Microsoft Office PowerPoint</Application>
  <PresentationFormat>ユーザー設定</PresentationFormat>
  <Paragraphs>81</Paragraphs>
  <Slides>4</Slides>
  <Notes>4</Notes>
  <HiddenSlides>0</HiddenSlides>
  <MMClips>0</MMClips>
  <ScaleCrop>false</ScaleCrop>
  <HeadingPairs>
    <vt:vector size="6" baseType="variant">
      <vt:variant>
        <vt:lpstr>使用されているフォント</vt:lpstr>
      </vt:variant>
      <vt:variant>
        <vt:i4>17</vt:i4>
      </vt:variant>
      <vt:variant>
        <vt:lpstr>テーマ</vt:lpstr>
      </vt:variant>
      <vt:variant>
        <vt:i4>13</vt:i4>
      </vt:variant>
      <vt:variant>
        <vt:lpstr>スライド タイトル</vt:lpstr>
      </vt:variant>
      <vt:variant>
        <vt:i4>4</vt:i4>
      </vt:variant>
    </vt:vector>
  </HeadingPairs>
  <TitlesOfParts>
    <vt:vector size="34" baseType="lpstr">
      <vt:lpstr>HGPｺﾞｼｯｸE</vt:lpstr>
      <vt:lpstr>HGPｺﾞｼｯｸM</vt:lpstr>
      <vt:lpstr>HGP創英角ｺﾞｼｯｸUB</vt:lpstr>
      <vt:lpstr>HG丸ｺﾞｼｯｸM-PRO</vt:lpstr>
      <vt:lpstr>Meiryo UI</vt:lpstr>
      <vt:lpstr>ＭＳ Ｐゴシック</vt:lpstr>
      <vt:lpstr>新細明體</vt:lpstr>
      <vt:lpstr>メイリオ</vt:lpstr>
      <vt:lpstr>游ゴシック</vt:lpstr>
      <vt:lpstr>游ゴシック Light</vt:lpstr>
      <vt:lpstr>Arial</vt:lpstr>
      <vt:lpstr>Calibri</vt:lpstr>
      <vt:lpstr>Cambria</vt:lpstr>
      <vt:lpstr>MS Reference Sans Serif</vt:lpstr>
      <vt:lpstr>Segoe UI</vt:lpstr>
      <vt:lpstr>Times New Roman</vt:lpstr>
      <vt:lpstr>Wingdings</vt:lpstr>
      <vt:lpstr>1_資料フォーマット_20170620_1750</vt:lpstr>
      <vt:lpstr>6_デザインの設定</vt:lpstr>
      <vt:lpstr>2_20150414_提案書テンプレート_Ver.1.8</vt:lpstr>
      <vt:lpstr>5_資料フォーマット_20170620_1750</vt:lpstr>
      <vt:lpstr>3_20120918_提案書テンプレート_Ver.1.28</vt:lpstr>
      <vt:lpstr>7_20120918_提案書テンプレート_Ver.1.28</vt:lpstr>
      <vt:lpstr>3_20150414_提案書テンプレート_Ver.1.8</vt:lpstr>
      <vt:lpstr>1_資料フォーマット_20170519</vt:lpstr>
      <vt:lpstr>9_デザインの設定</vt:lpstr>
      <vt:lpstr>資料フォーマット_20170519</vt:lpstr>
      <vt:lpstr>4_標準デザイン</vt:lpstr>
      <vt:lpstr>B-01_A4横J</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環境省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平成26年版環境白書のテーマ</dc:title>
  <dc:creator>高橋 久美子</dc:creator>
  <cp:lastModifiedBy>稲 佳奈／リサーチ・コンサル／JRI (ina kana)</cp:lastModifiedBy>
  <cp:revision>1912</cp:revision>
  <cp:lastPrinted>2018-04-03T11:30:41Z</cp:lastPrinted>
  <dcterms:created xsi:type="dcterms:W3CDTF">2013-11-01T02:12:51Z</dcterms:created>
  <dcterms:modified xsi:type="dcterms:W3CDTF">2018-05-15T06:38:03Z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0x0101007038801E624B4042B5B6959C40B81B61</vt:lpwstr>
  </property>
</Properties>
</file>