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1" r:id="rId4"/>
    <p:sldMasterId id="2147484101" r:id="rId5"/>
    <p:sldMasterId id="2147484145" r:id="rId6"/>
    <p:sldMasterId id="2147484161" r:id="rId7"/>
    <p:sldMasterId id="2147484166" r:id="rId8"/>
    <p:sldMasterId id="2147484172" r:id="rId9"/>
    <p:sldMasterId id="2147484206" r:id="rId10"/>
    <p:sldMasterId id="2147484209" r:id="rId11"/>
    <p:sldMasterId id="2147484214" r:id="rId12"/>
    <p:sldMasterId id="2147484238" r:id="rId13"/>
    <p:sldMasterId id="2147484308" r:id="rId14"/>
    <p:sldMasterId id="2147484311" r:id="rId15"/>
    <p:sldMasterId id="2147484317" r:id="rId16"/>
  </p:sldMasterIdLst>
  <p:notesMasterIdLst>
    <p:notesMasterId r:id="rId21"/>
  </p:notesMasterIdLst>
  <p:sldIdLst>
    <p:sldId id="655" r:id="rId17"/>
    <p:sldId id="656" r:id="rId18"/>
    <p:sldId id="657" r:id="rId19"/>
    <p:sldId id="658" r:id="rId20"/>
  </p:sldIdLst>
  <p:sldSz cx="9902825" cy="6858000"/>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3119" userDrawn="1">
          <p15:clr>
            <a:srgbClr val="A4A3A4"/>
          </p15:clr>
        </p15:guide>
        <p15:guide id="3" orient="horz" userDrawn="1">
          <p15:clr>
            <a:srgbClr val="A4A3A4"/>
          </p15:clr>
        </p15:guide>
        <p15:guide id="4" orient="horz" pos="300">
          <p15:clr>
            <a:srgbClr val="A4A3A4"/>
          </p15:clr>
        </p15:guide>
        <p15:guide id="6" pos="6158">
          <p15:clr>
            <a:srgbClr val="A4A3A4"/>
          </p15:clr>
        </p15:guide>
        <p15:guide id="7" pos="8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企画調査室" initials="t" lastIdx="1" clrIdx="0">
    <p:extLst>
      <p:ext uri="{19B8F6BF-5375-455C-9EA6-DF929625EA0E}">
        <p15:presenceInfo xmlns:p15="http://schemas.microsoft.com/office/powerpoint/2012/main" userId="企画調査室" providerId="None"/>
      </p:ext>
    </p:extLst>
  </p:cmAuthor>
  <p:cmAuthor id="2" name="石川　由美子" initials="石川　由美子" lastIdx="10" clrIdx="1">
    <p:extLst>
      <p:ext uri="{19B8F6BF-5375-455C-9EA6-DF929625EA0E}">
        <p15:presenceInfo xmlns:p15="http://schemas.microsoft.com/office/powerpoint/2012/main" userId="S-1-5-21-578014118-3277965579-1612801856-19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6D9F1"/>
    <a:srgbClr val="4F81BD"/>
    <a:srgbClr val="FF0066"/>
    <a:srgbClr val="FFFFFF"/>
    <a:srgbClr val="CC0000"/>
    <a:srgbClr val="FF643C"/>
    <a:srgbClr val="FF8C43"/>
    <a:srgbClr val="FF823C"/>
    <a:srgbClr val="FF6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2" autoAdjust="0"/>
    <p:restoredTop sz="95317" autoAdjust="0"/>
  </p:normalViewPr>
  <p:slideViewPr>
    <p:cSldViewPr>
      <p:cViewPr varScale="1">
        <p:scale>
          <a:sx n="72" d="100"/>
          <a:sy n="72" d="100"/>
        </p:scale>
        <p:origin x="534" y="54"/>
      </p:cViewPr>
      <p:guideLst>
        <p:guide orient="horz" pos="4247"/>
        <p:guide pos="3119"/>
        <p:guide orient="horz"/>
        <p:guide orient="horz" pos="300"/>
        <p:guide pos="6158"/>
        <p:guide pos="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36"/>
    </p:cViewPr>
  </p:sorterViewPr>
  <p:notesViewPr>
    <p:cSldViewPr>
      <p:cViewPr varScale="1">
        <p:scale>
          <a:sx n="51" d="100"/>
          <a:sy n="51" d="100"/>
        </p:scale>
        <p:origin x="-2958"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idx="1"/>
          </p:nvPr>
        </p:nvSpPr>
        <p:spPr>
          <a:xfrm>
            <a:off x="3856041" y="0"/>
            <a:ext cx="2949575" cy="496888"/>
          </a:xfrm>
          <a:prstGeom prst="rect">
            <a:avLst/>
          </a:prstGeom>
        </p:spPr>
        <p:txBody>
          <a:bodyPr vert="horz" lIns="91424" tIns="45712" rIns="91424" bIns="45712" rtlCol="0"/>
          <a:lstStyle>
            <a:lvl1pPr algn="r" fontAlgn="auto">
              <a:spcBef>
                <a:spcPts val="0"/>
              </a:spcBef>
              <a:spcAft>
                <a:spcPts val="0"/>
              </a:spcAft>
              <a:defRPr sz="1200">
                <a:latin typeface="+mn-lt"/>
                <a:ea typeface="+mn-ea"/>
              </a:defRPr>
            </a:lvl1pPr>
          </a:lstStyle>
          <a:p>
            <a:pPr>
              <a:defRPr/>
            </a:pPr>
            <a:fld id="{B91A2391-8EFE-450D-93B3-8677832C64C1}" type="datetimeFigureOut">
              <a:rPr lang="ja-JP" altLang="en-US"/>
              <a:pPr>
                <a:defRPr/>
              </a:pPr>
              <a:t>2018/5/15</a:t>
            </a:fld>
            <a:endParaRPr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24" tIns="45712" rIns="91424" bIns="45712" rtlCol="0" anchor="ctr"/>
          <a:lstStyle/>
          <a:p>
            <a:pPr lvl="0"/>
            <a:endParaRPr lang="ja-JP" altLang="en-US" noProof="0"/>
          </a:p>
        </p:txBody>
      </p:sp>
      <p:sp>
        <p:nvSpPr>
          <p:cNvPr id="5" name="ノート プレースホルダー 4"/>
          <p:cNvSpPr>
            <a:spLocks noGrp="1"/>
          </p:cNvSpPr>
          <p:nvPr>
            <p:ph type="body" sz="quarter" idx="3"/>
          </p:nvPr>
        </p:nvSpPr>
        <p:spPr>
          <a:xfrm>
            <a:off x="681038" y="4721227"/>
            <a:ext cx="5445125" cy="4471988"/>
          </a:xfrm>
          <a:prstGeom prst="rect">
            <a:avLst/>
          </a:prstGeom>
        </p:spPr>
        <p:txBody>
          <a:bodyPr vert="horz" lIns="91424" tIns="45712" rIns="91424" bIns="45712"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3" y="9440865"/>
            <a:ext cx="2949575" cy="496887"/>
          </a:xfrm>
          <a:prstGeom prst="rect">
            <a:avLst/>
          </a:prstGeom>
        </p:spPr>
        <p:txBody>
          <a:bodyPr vert="horz" lIns="91424" tIns="45712" rIns="91424" bIns="45712"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1" y="9440865"/>
            <a:ext cx="2949575" cy="496887"/>
          </a:xfrm>
          <a:prstGeom prst="rect">
            <a:avLst/>
          </a:prstGeom>
        </p:spPr>
        <p:txBody>
          <a:bodyPr vert="horz" lIns="91424" tIns="45712" rIns="91424" bIns="45712" rtlCol="0" anchor="b"/>
          <a:lstStyle>
            <a:lvl1pPr algn="r" fontAlgn="auto">
              <a:spcBef>
                <a:spcPts val="0"/>
              </a:spcBef>
              <a:spcAft>
                <a:spcPts val="0"/>
              </a:spcAft>
              <a:defRPr sz="1200">
                <a:latin typeface="+mn-lt"/>
                <a:ea typeface="+mn-ea"/>
              </a:defRPr>
            </a:lvl1pPr>
          </a:lstStyle>
          <a:p>
            <a:pPr>
              <a:defRPr/>
            </a:pPr>
            <a:fld id="{35FF716C-7C63-4423-90B8-168BB37A3B9D}" type="slidenum">
              <a:rPr lang="ja-JP" altLang="en-US"/>
              <a:pPr>
                <a:defRPr/>
              </a:pPr>
              <a:t>‹#›</a:t>
            </a:fld>
            <a:endParaRPr lang="ja-JP" altLang="en-US"/>
          </a:p>
        </p:txBody>
      </p:sp>
      <p:sp>
        <p:nvSpPr>
          <p:cNvPr id="8" name="ヘッダー プレースホルダー 7"/>
          <p:cNvSpPr>
            <a:spLocks noGrp="1"/>
          </p:cNvSpPr>
          <p:nvPr>
            <p:ph type="hdr" sz="quarter"/>
          </p:nvPr>
        </p:nvSpPr>
        <p:spPr>
          <a:xfrm>
            <a:off x="3" y="0"/>
            <a:ext cx="2949575" cy="496888"/>
          </a:xfrm>
          <a:prstGeom prst="rect">
            <a:avLst/>
          </a:prstGeom>
        </p:spPr>
        <p:txBody>
          <a:bodyPr vert="horz" lIns="91424" tIns="45712" rIns="91424" bIns="45712" rtlCol="0"/>
          <a:lstStyle>
            <a:lvl1pPr algn="l" fontAlgn="auto">
              <a:spcBef>
                <a:spcPts val="0"/>
              </a:spcBef>
              <a:spcAft>
                <a:spcPts val="0"/>
              </a:spcAft>
              <a:defRPr sz="1200">
                <a:latin typeface="+mn-lt"/>
                <a:ea typeface="+mn-ea"/>
              </a:defRPr>
            </a:lvl1pPr>
          </a:lstStyle>
          <a:p>
            <a:pPr>
              <a:defRPr/>
            </a:pPr>
            <a:endParaRPr lang="ja-JP" altLang="en-US"/>
          </a:p>
        </p:txBody>
      </p:sp>
    </p:spTree>
    <p:extLst>
      <p:ext uri="{BB962C8B-B14F-4D97-AF65-F5344CB8AC3E}">
        <p14:creationId xmlns:p14="http://schemas.microsoft.com/office/powerpoint/2010/main" val="44386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スライド イメージ プレースホルダー 1"/>
          <p:cNvSpPr>
            <a:spLocks noGrp="1" noRot="1" noChangeAspect="1" noTextEdit="1"/>
          </p:cNvSpPr>
          <p:nvPr>
            <p:ph type="sldImg"/>
          </p:nvPr>
        </p:nvSpPr>
        <p:spPr bwMode="auto">
          <a:xfrm>
            <a:off x="441325" y="804863"/>
            <a:ext cx="5805488" cy="4021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9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3713DB-C849-48CA-B896-D964230A8206}" type="slidenum">
              <a:rPr kumimoji="1" lang="ja-JP" altLang="en-US" sz="1200" b="0" i="0" u="none" strike="noStrike" kern="1200" cap="none" spc="0" normalizeH="0" baseline="0" noProof="0" smtClean="0">
                <a:ln>
                  <a:noFill/>
                </a:ln>
                <a:solidFill>
                  <a:srgbClr val="000000"/>
                </a:solidFill>
                <a:effectLst/>
                <a:uLnTx/>
                <a:uFillTx/>
                <a:latin typeface="Cambria" panose="02040503050406030204" pitchFamily="18" charset="0"/>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1200" b="0" i="0" u="none" strike="noStrike" kern="1200" cap="none" spc="0" normalizeH="0" baseline="0" noProof="0">
              <a:ln>
                <a:noFill/>
              </a:ln>
              <a:solidFill>
                <a:srgbClr val="000000"/>
              </a:solidFill>
              <a:effectLst/>
              <a:uLnTx/>
              <a:uFillTx/>
              <a:latin typeface="Cambria" panose="02040503050406030204" pitchFamily="18" charset="0"/>
              <a:ea typeface="メイリオ" panose="020B0604030504040204" pitchFamily="50" charset="-128"/>
              <a:cs typeface="+mn-cs"/>
            </a:endParaRPr>
          </a:p>
        </p:txBody>
      </p:sp>
    </p:spTree>
    <p:extLst>
      <p:ext uri="{BB962C8B-B14F-4D97-AF65-F5344CB8AC3E}">
        <p14:creationId xmlns:p14="http://schemas.microsoft.com/office/powerpoint/2010/main" val="28208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FF716C-7C63-4423-90B8-168BB37A3B9D}" type="slidenum">
              <a:rPr kumimoji="0"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8577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FF716C-7C63-4423-90B8-168BB37A3B9D}" type="slidenum">
              <a:rPr kumimoji="0"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6301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FF716C-7C63-4423-90B8-168BB37A3B9D}" type="slidenum">
              <a:rPr kumimoji="0"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4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4" y="2130464"/>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 tIns="45705" rIns="91411" bIns="45705"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799"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341925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CE29970-1AE8-4BA5-8072-83A09D011B30}"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15E5F09-35C8-4A21-81C0-D2EEDE0F015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517491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EB691D5-558E-4AFD-8A75-A6F460C00304}"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5475755F-D21C-48E1-9FAB-6237DBE750FC}"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243428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53" y="273054"/>
            <a:ext cx="3258093" cy="1162050"/>
          </a:xfrm>
        </p:spPr>
        <p:txBody>
          <a:bodyPr anchor="b"/>
          <a:lstStyle>
            <a:lvl1pPr algn="l">
              <a:defRPr sz="1999" b="1"/>
            </a:lvl1pPr>
          </a:lstStyle>
          <a:p>
            <a:r>
              <a:rPr lang="ja-JP" altLang="en-US"/>
              <a:t>マスター タイトルの書式設定</a:t>
            </a:r>
          </a:p>
        </p:txBody>
      </p:sp>
      <p:sp>
        <p:nvSpPr>
          <p:cNvPr id="3" name="コンテンツ プレースホルダー 2"/>
          <p:cNvSpPr>
            <a:spLocks noGrp="1"/>
          </p:cNvSpPr>
          <p:nvPr>
            <p:ph idx="1"/>
          </p:nvPr>
        </p:nvSpPr>
        <p:spPr>
          <a:xfrm>
            <a:off x="3872278" y="273167"/>
            <a:ext cx="5535426"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153" y="1435112"/>
            <a:ext cx="3258093"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7E05455-8163-487D-B07F-ECE42F82414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F7BEB08-872F-4405-92C2-D809500200B3}"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4080728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913" y="4800604"/>
            <a:ext cx="5941695" cy="566738"/>
          </a:xfrm>
        </p:spPr>
        <p:txBody>
          <a:bodyPr anchor="b"/>
          <a:lstStyle>
            <a:lvl1pPr algn="l">
              <a:defRPr sz="1999" b="1"/>
            </a:lvl1pPr>
          </a:lstStyle>
          <a:p>
            <a:r>
              <a:rPr lang="ja-JP" altLang="en-US"/>
              <a:t>マスター タイトルの書式設定</a:t>
            </a:r>
          </a:p>
        </p:txBody>
      </p:sp>
      <p:sp>
        <p:nvSpPr>
          <p:cNvPr id="3" name="図プレースホルダー 2"/>
          <p:cNvSpPr>
            <a:spLocks noGrp="1"/>
          </p:cNvSpPr>
          <p:nvPr>
            <p:ph type="pic" idx="1"/>
          </p:nvPr>
        </p:nvSpPr>
        <p:spPr>
          <a:xfrm>
            <a:off x="1940913" y="612779"/>
            <a:ext cx="5941695"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ja-JP" altLang="en-US" noProof="0"/>
          </a:p>
        </p:txBody>
      </p:sp>
      <p:sp>
        <p:nvSpPr>
          <p:cNvPr id="4" name="テキスト プレースホルダー 3"/>
          <p:cNvSpPr>
            <a:spLocks noGrp="1"/>
          </p:cNvSpPr>
          <p:nvPr>
            <p:ph type="body" sz="half" idx="2"/>
          </p:nvPr>
        </p:nvSpPr>
        <p:spPr>
          <a:xfrm>
            <a:off x="1940913" y="5367338"/>
            <a:ext cx="59416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9328D56-32F7-45F7-A161-B1709D67108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45105AD3-80B6-4994-82BC-5196BCEA5D7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119306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B8CA8F20-2255-48BD-8B7B-B8142A4B47D3}"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BB2DECB-1C63-48A9-A586-432943B8BEEF}"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3447393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9548" y="274753"/>
            <a:ext cx="2228136"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167" y="274753"/>
            <a:ext cx="6532056"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57799B8-8F96-45FE-BDC4-FAA712583602}"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0646E74-72AE-4060-8664-060849739B6F}"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323610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17" y="113"/>
            <a:ext cx="9902825"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1799">
              <a:solidFill>
                <a:prstClr val="white"/>
              </a:solidFill>
              <a:ea typeface="ＭＳ Ｐゴシック"/>
            </a:endParaRPr>
          </a:p>
        </p:txBody>
      </p:sp>
      <p:sp>
        <p:nvSpPr>
          <p:cNvPr id="2" name="タイトル 1"/>
          <p:cNvSpPr>
            <a:spLocks noGrp="1"/>
          </p:cNvSpPr>
          <p:nvPr>
            <p:ph type="title"/>
          </p:nvPr>
        </p:nvSpPr>
        <p:spPr>
          <a:xfrm>
            <a:off x="495154" y="265802"/>
            <a:ext cx="8912543"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1D69ED7F-0A02-4F8B-B87D-E2BD42E5F134}" type="datetime1">
              <a:rPr lang="ja-JP" altLang="en-US" smtClean="0"/>
              <a:t>2018/5/15</a:t>
            </a:fld>
            <a:endParaRPr lang="ja-JP" altLang="en-US"/>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a:xfrm>
            <a:off x="7097038" y="6356706"/>
            <a:ext cx="2310659" cy="365125"/>
          </a:xfrm>
          <a:prstGeom prst="rect">
            <a:avLst/>
          </a:prstGeom>
        </p:spPr>
        <p:txBody>
          <a:bodyPr/>
          <a:lstStyle>
            <a:lvl1pPr>
              <a:defRPr/>
            </a:lvl1pPr>
          </a:lstStyle>
          <a:p>
            <a:pPr eaLnBrk="0" fontAlgn="base" hangingPunct="0">
              <a:spcBef>
                <a:spcPct val="0"/>
              </a:spcBef>
              <a:spcAft>
                <a:spcPct val="0"/>
              </a:spcAft>
              <a:defRPr/>
            </a:pPr>
            <a:fld id="{DEC5EFF2-FADB-4BEE-A431-1173ED4A7470}" type="slidenum">
              <a:rPr sz="1799">
                <a:solidFill>
                  <a:prstClr val="black"/>
                </a:solidFill>
                <a:ea typeface="ＭＳ Ｐゴシック" charset="-128"/>
              </a:rPr>
              <a:pPr eaLnBrk="0" fontAlgn="base" hangingPunct="0">
                <a:spcBef>
                  <a:spcPct val="0"/>
                </a:spcBef>
                <a:spcAft>
                  <a:spcPct val="0"/>
                </a:spcAft>
                <a:defRPr/>
              </a:pPr>
              <a:t>‹#›</a:t>
            </a:fld>
            <a:endParaRPr sz="1799">
              <a:solidFill>
                <a:prstClr val="black"/>
              </a:solidFill>
              <a:ea typeface="ＭＳ Ｐゴシック" charset="-128"/>
            </a:endParaRPr>
          </a:p>
        </p:txBody>
      </p:sp>
    </p:spTree>
    <p:extLst>
      <p:ext uri="{BB962C8B-B14F-4D97-AF65-F5344CB8AC3E}">
        <p14:creationId xmlns:p14="http://schemas.microsoft.com/office/powerpoint/2010/main" val="1386505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90" y="5"/>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38" y="6356706"/>
            <a:ext cx="2310659" cy="365125"/>
          </a:xfrm>
          <a:prstGeom prst="rect">
            <a:avLst/>
          </a:prstGeom>
        </p:spPr>
        <p:txBody>
          <a:bodyPr/>
          <a:lstStyle>
            <a:lvl1pPr>
              <a:defRPr/>
            </a:lvl1pPr>
          </a:lstStyle>
          <a:p>
            <a:pPr eaLnBrk="0" fontAlgn="base" hangingPunct="0">
              <a:spcBef>
                <a:spcPct val="0"/>
              </a:spcBef>
              <a:spcAft>
                <a:spcPct val="0"/>
              </a:spcAft>
              <a:defRPr/>
            </a:pPr>
            <a:fld id="{C810845D-A875-432F-9227-C69B48E58F3E}" type="slidenum">
              <a:rPr lang="en-US" altLang="ja-JP" sz="1799">
                <a:solidFill>
                  <a:prstClr val="black"/>
                </a:solidFill>
              </a:rPr>
              <a:pPr eaLnBrk="0" fontAlgn="base" hangingPunct="0">
                <a:spcBef>
                  <a:spcPct val="0"/>
                </a:spcBef>
                <a:spcAft>
                  <a:spcPct val="0"/>
                </a:spcAft>
                <a:defRPr/>
              </a:pPr>
              <a:t>‹#›</a:t>
            </a:fld>
            <a:endParaRPr lang="en-US" altLang="ja-JP" sz="1799">
              <a:solidFill>
                <a:prstClr val="black"/>
              </a:solidFill>
            </a:endParaRPr>
          </a:p>
        </p:txBody>
      </p:sp>
    </p:spTree>
    <p:extLst>
      <p:ext uri="{BB962C8B-B14F-4D97-AF65-F5344CB8AC3E}">
        <p14:creationId xmlns:p14="http://schemas.microsoft.com/office/powerpoint/2010/main" val="162655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04E63F6D-F8CD-4465-AEFD-5FD3ACEE7EEE}" type="datetime1">
              <a:rPr lang="ja-JP" altLang="en-US" smtClean="0">
                <a:solidFill>
                  <a:prstClr val="black">
                    <a:tint val="75000"/>
                  </a:prstClr>
                </a:solidFill>
              </a:rPr>
              <a:t>2018/5/15</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10" name="スライド番号プレースホルダ 10"/>
          <p:cNvSpPr>
            <a:spLocks noGrp="1"/>
          </p:cNvSpPr>
          <p:nvPr>
            <p:ph type="sldNum" sz="quarter" idx="4"/>
          </p:nvPr>
        </p:nvSpPr>
        <p:spPr>
          <a:xfrm>
            <a:off x="7632101" y="6489484"/>
            <a:ext cx="2310659" cy="365125"/>
          </a:xfrm>
          <a:prstGeom prst="rect">
            <a:avLst/>
          </a:prstGeom>
        </p:spPr>
        <p:txBody>
          <a:bodyPr vert="horz" lIns="91440" tIns="45720" rIns="91440" bIns="45720" rtlCol="0" anchor="ctr"/>
          <a:lstStyle>
            <a:lvl1pPr algn="r">
              <a:defRPr sz="1500" baseline="0">
                <a:solidFill>
                  <a:schemeClr val="tx1">
                    <a:tint val="75000"/>
                  </a:schemeClr>
                </a:solidFill>
                <a:latin typeface="HG丸ｺﾞｼｯｸM-PRO" pitchFamily="50" charset="-128"/>
                <a:ea typeface="HG丸ｺﾞｼｯｸM-PRO" pitchFamily="50" charset="-128"/>
              </a:defRPr>
            </a:lvl1pPr>
          </a:lstStyle>
          <a:p>
            <a:fld id="{F93BBD5F-2765-4267-9487-9672B0A6ABFD}"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正方形/長方形 5"/>
          <p:cNvSpPr/>
          <p:nvPr userDrawn="1"/>
        </p:nvSpPr>
        <p:spPr>
          <a:xfrm>
            <a:off x="17" y="469168"/>
            <a:ext cx="9902825" cy="72008"/>
          </a:xfrm>
          <a:prstGeom prst="rect">
            <a:avLst/>
          </a:prstGeom>
          <a:solidFill>
            <a:srgbClr val="A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571684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9" name="テキスト プレースホルダー 9"/>
          <p:cNvSpPr>
            <a:spLocks noGrp="1"/>
          </p:cNvSpPr>
          <p:nvPr>
            <p:ph type="body" sz="quarter" idx="14" hasCustomPrompt="1"/>
          </p:nvPr>
        </p:nvSpPr>
        <p:spPr>
          <a:xfrm>
            <a:off x="200742" y="3104999"/>
            <a:ext cx="1852477" cy="307777"/>
          </a:xfrm>
          <a:prstGeom prst="rect">
            <a:avLst/>
          </a:prstGeom>
          <a:noFill/>
        </p:spPr>
        <p:txBody>
          <a:bodyPr wrap="none" lIns="0" tIns="0" rIns="0" bIns="0">
            <a:spAutoFit/>
          </a:bodyPr>
          <a:lstStyle>
            <a:lvl1pPr marL="0" indent="0">
              <a:spcBef>
                <a:spcPts val="0"/>
              </a:spcBef>
              <a:spcAft>
                <a:spcPts val="0"/>
              </a:spcAft>
              <a:buNone/>
              <a:defRPr sz="199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08" y="3769295"/>
            <a:ext cx="1298016" cy="215444"/>
          </a:xfrm>
          <a:prstGeom prst="rect">
            <a:avLst/>
          </a:prstGeo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20" y="4365139"/>
            <a:ext cx="1102513" cy="161583"/>
          </a:xfrm>
          <a:prstGeom prst="rect">
            <a:avLst/>
          </a:prstGeo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4" name="スライド番号プレースホルダー 2"/>
          <p:cNvSpPr txBox="1">
            <a:spLocks/>
          </p:cNvSpPr>
          <p:nvPr userDrawn="1"/>
        </p:nvSpPr>
        <p:spPr>
          <a:xfrm>
            <a:off x="9051830" y="30608"/>
            <a:ext cx="851000" cy="446064"/>
          </a:xfrm>
          <a:prstGeom prst="rect">
            <a:avLst/>
          </a:prstGeom>
        </p:spPr>
        <p:txBody>
          <a:bodyP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799" b="1" smtClean="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rPr>
              <a:pPr/>
              <a:t>‹#›</a:t>
            </a:fld>
            <a:endParaRPr lang="ja-JP" altLang="en-US" sz="1799" b="1"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7110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96" y="4005263"/>
            <a:ext cx="5040285"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3723831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a:xfrm>
            <a:off x="-10679" y="6520295"/>
            <a:ext cx="2310659" cy="365125"/>
          </a:xfrm>
          <a:prstGeom prst="rect">
            <a:avLst/>
          </a:prstGeom>
        </p:spPr>
        <p:txBody>
          <a:bodyPr/>
          <a:lstStyle/>
          <a:p>
            <a:fld id="{A0D6A943-B62C-404D-AD51-E43659EE08FC}" type="datetime1">
              <a:rPr kumimoji="1" lang="ja-JP" altLang="en-US" smtClean="0"/>
              <a:t>2018/5/15</a:t>
            </a:fld>
            <a:endParaRPr kumimoji="1" lang="ja-JP" altLang="en-US"/>
          </a:p>
        </p:txBody>
      </p:sp>
      <p:sp>
        <p:nvSpPr>
          <p:cNvPr id="4" name="フッター プレースホルダー 3"/>
          <p:cNvSpPr>
            <a:spLocks noGrp="1"/>
          </p:cNvSpPr>
          <p:nvPr>
            <p:ph type="ftr" sz="quarter" idx="11"/>
          </p:nvPr>
        </p:nvSpPr>
        <p:spPr>
          <a:xfrm>
            <a:off x="3391744" y="6525380"/>
            <a:ext cx="3135895"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7602857" y="6525380"/>
            <a:ext cx="2310659" cy="365125"/>
          </a:xfrm>
          <a:prstGeom prst="rect">
            <a:avLst/>
          </a:prstGeom>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07" y="188644"/>
            <a:ext cx="9502456" cy="461665"/>
          </a:xfrm>
          <a:prstGeom prst="rect">
            <a:avLst/>
          </a:prstGeom>
        </p:spPr>
        <p:txBody>
          <a:bodyPr wrap="square">
            <a:spAutoFit/>
          </a:bodyPr>
          <a:lstStyle>
            <a:lvl1pPr algn="l">
              <a:defRPr lang="ja-JP" altLang="en-US" sz="2399"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35" y="6309355"/>
            <a:ext cx="9393710" cy="161583"/>
          </a:xfrm>
          <a:prstGeom prst="rect">
            <a:avLst/>
          </a:prstGeo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00742" y="3104999"/>
            <a:ext cx="1852477" cy="307777"/>
          </a:xfrm>
          <a:prstGeom prst="rect">
            <a:avLst/>
          </a:prstGeom>
          <a:noFill/>
        </p:spPr>
        <p:txBody>
          <a:bodyPr wrap="none" lIns="0" tIns="0" rIns="0" bIns="0">
            <a:spAutoFit/>
          </a:bodyPr>
          <a:lstStyle>
            <a:lvl1pPr marL="0" indent="0">
              <a:spcBef>
                <a:spcPts val="0"/>
              </a:spcBef>
              <a:spcAft>
                <a:spcPts val="0"/>
              </a:spcAft>
              <a:buNone/>
              <a:defRPr sz="199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08" y="3769295"/>
            <a:ext cx="1298016" cy="215444"/>
          </a:xfrm>
          <a:prstGeom prst="rect">
            <a:avLst/>
          </a:prstGeo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20" y="4365139"/>
            <a:ext cx="1102513" cy="161583"/>
          </a:xfrm>
          <a:prstGeom prst="rect">
            <a:avLst/>
          </a:prstGeo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199978" y="764704"/>
            <a:ext cx="9502903" cy="525886"/>
          </a:xfrm>
          <a:prstGeom prst="rect">
            <a:avLst/>
          </a:prstGeom>
          <a:solidFill>
            <a:srgbClr val="99D6EC"/>
          </a:solidFill>
          <a:ln>
            <a:noFill/>
          </a:ln>
        </p:spPr>
        <p:txBody>
          <a:bodyPr vert="horz" wrap="square" lIns="216000" tIns="108000" rIns="216000" bIns="108000" rtlCol="0" anchor="t" anchorCtr="0">
            <a:spAutoFit/>
          </a:bodyPr>
          <a:lstStyle>
            <a:lvl1pPr>
              <a:defRPr lang="ja-JP" altLang="en-US" sz="1999" dirty="0">
                <a:latin typeface="Meiryo UI" panose="020B0604030504040204" pitchFamily="50" charset="-128"/>
                <a:ea typeface="Meiryo UI" panose="020B0604030504040204" pitchFamily="50" charset="-128"/>
                <a:cs typeface="Meiryo UI" panose="020B0604030504040204" pitchFamily="50" charset="-128"/>
              </a:defRPr>
            </a:lvl1pPr>
          </a:lstStyle>
          <a:p>
            <a:pPr marL="257098" lvl="0" indent="-257098">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sp>
        <p:nvSpPr>
          <p:cNvPr id="13" name="正方形/長方形 12"/>
          <p:cNvSpPr/>
          <p:nvPr userDrawn="1"/>
        </p:nvSpPr>
        <p:spPr>
          <a:xfrm>
            <a:off x="17" y="469168"/>
            <a:ext cx="9902825" cy="72008"/>
          </a:xfrm>
          <a:prstGeom prst="rect">
            <a:avLst/>
          </a:prstGeom>
          <a:solidFill>
            <a:srgbClr val="A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674253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90" y="1"/>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38" y="6453506"/>
            <a:ext cx="2310659" cy="268139"/>
          </a:xfrm>
          <a:prstGeom prst="rect">
            <a:avLst/>
          </a:prstGeom>
        </p:spPr>
        <p:txBody>
          <a:bodyPr/>
          <a:lstStyle>
            <a:lvl1pPr>
              <a:defRPr/>
            </a:lvl1pPr>
          </a:lstStyle>
          <a:p>
            <a:pPr>
              <a:defRPr/>
            </a:pPr>
            <a:fld id="{3C72A9EE-503C-4A34-81E5-ED5C603B789E}" type="slidenum">
              <a:rPr lang="en-US" altLang="ja-JP"/>
              <a:pPr>
                <a:defRPr/>
              </a:pPr>
              <a:t>‹#›</a:t>
            </a:fld>
            <a:endParaRPr lang="en-US" altLang="ja-JP" dirty="0"/>
          </a:p>
        </p:txBody>
      </p:sp>
    </p:spTree>
    <p:extLst>
      <p:ext uri="{BB962C8B-B14F-4D97-AF65-F5344CB8AC3E}">
        <p14:creationId xmlns:p14="http://schemas.microsoft.com/office/powerpoint/2010/main" val="3229638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12"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4062107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5" y="2130452"/>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800"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758054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681004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8"/>
            <a:ext cx="9645732"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4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2285006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4"/>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4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1050774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726" y="2130492"/>
            <a:ext cx="8417401"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424" y="4052888"/>
            <a:ext cx="6931978" cy="1752600"/>
          </a:xfrm>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25511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r>
              <a:rPr lang="ja-JP" altLang="en-US" dirty="0"/>
              <a:t>マスター タイトルの書式設定</a:t>
            </a:r>
          </a:p>
        </p:txBody>
      </p:sp>
      <p:sp>
        <p:nvSpPr>
          <p:cNvPr id="5" name="テキスト プレースホルダー 4"/>
          <p:cNvSpPr>
            <a:spLocks noGrp="1"/>
          </p:cNvSpPr>
          <p:nvPr>
            <p:ph type="body" sz="quarter" idx="11"/>
          </p:nvPr>
        </p:nvSpPr>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71644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a:lvl1pPr>
          </a:lstStyle>
          <a:p>
            <a:pPr>
              <a:defRPr/>
            </a:pPr>
            <a:fld id="{E92B6C98-0C2F-49F8-B75E-87F1B57CCE1F}" type="slidenum">
              <a:rPr lang="en-US" altLang="ja-JP">
                <a:solidFill>
                  <a:prstClr val="black"/>
                </a:solidFill>
              </a:rPr>
              <a:pPr>
                <a:defRPr/>
              </a:pPr>
              <a:t>‹#›</a:t>
            </a:fld>
            <a:endParaRPr lang="en-US" altLang="ja-JP">
              <a:solidFill>
                <a:prstClr val="black"/>
              </a:solidFill>
            </a:endParaRPr>
          </a:p>
        </p:txBody>
      </p:sp>
      <p:cxnSp>
        <p:nvCxnSpPr>
          <p:cNvPr id="5" name="直線コネクタ 4"/>
          <p:cNvCxnSpPr/>
          <p:nvPr userDrawn="1"/>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891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53" y="765183"/>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59"/>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251498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a:latin typeface="Times New Roman" pitchFamily="18" charset="0"/>
                <a:ea typeface="+mn-ea"/>
              </a:defRPr>
            </a:lvl1pPr>
          </a:lstStyle>
          <a:p>
            <a:pPr>
              <a:defRPr/>
            </a:pPr>
            <a:fld id="{24682C31-E792-4494-ACB4-1CDA6D6B6722}" type="slidenum">
              <a:rPr lang="en-US" altLang="ja-JP">
                <a:solidFill>
                  <a:prstClr val="black"/>
                </a:solidFill>
              </a:rPr>
              <a:pPr>
                <a:defRPr/>
              </a:pPr>
              <a:t>‹#›</a:t>
            </a:fld>
            <a:endParaRPr lang="en-US" altLang="ja-JP">
              <a:solidFill>
                <a:prstClr val="black"/>
              </a:solidFill>
            </a:endParaRPr>
          </a:p>
        </p:txBody>
      </p:sp>
      <p:cxnSp>
        <p:nvCxnSpPr>
          <p:cNvPr id="4" name="直線コネクタ 3"/>
          <p:cNvCxnSpPr/>
          <p:nvPr userDrawn="1"/>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19076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本文（作業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dirty="0"/>
              <a:t>マスター タイトルの書式設定</a:t>
            </a:r>
          </a:p>
        </p:txBody>
      </p:sp>
      <p:sp>
        <p:nvSpPr>
          <p:cNvPr id="6" name="テキスト プレースホルダー 5"/>
          <p:cNvSpPr>
            <a:spLocks noGrp="1"/>
          </p:cNvSpPr>
          <p:nvPr>
            <p:ph type="body" sz="quarter" idx="11"/>
          </p:nvPr>
        </p:nvSpPr>
        <p:spPr/>
        <p:txBody>
          <a:bodyPr/>
          <a:lstStyle>
            <a:lvl1pPr marL="0" indent="0" eaLnBrk="1" hangingPunct="1">
              <a:defRPr>
                <a:latin typeface="Segoe UI" panose="020B0502040204020203" pitchFamily="34" charset="0"/>
                <a:ea typeface="メイリオ" panose="020B0604030504040204" pitchFamily="50" charset="-128"/>
                <a:cs typeface="Segoe UI" panose="020B0502040204020203" pitchFamily="34" charset="0"/>
              </a:defRPr>
            </a:lvl1pPr>
            <a:lvl2pPr eaLnBrk="1" hangingPunct="1">
              <a:defRPr>
                <a:latin typeface="Segoe UI" panose="020B0502040204020203" pitchFamily="34" charset="0"/>
                <a:ea typeface="メイリオ" panose="020B0604030504040204" pitchFamily="50" charset="-128"/>
                <a:cs typeface="Segoe UI" panose="020B0502040204020203" pitchFamily="34" charset="0"/>
              </a:defRPr>
            </a:lvl2pPr>
            <a:lvl3pPr>
              <a:defRPr sz="1400">
                <a:latin typeface="Segoe UI" panose="020B0502040204020203" pitchFamily="34" charset="0"/>
                <a:ea typeface="メイリオ" panose="020B0604030504040204" pitchFamily="50" charset="-128"/>
                <a:cs typeface="Segoe UI" panose="020B0502040204020203" pitchFamily="34" charset="0"/>
              </a:defRPr>
            </a:lvl3pPr>
            <a:lvl4pPr>
              <a:defRPr sz="1400">
                <a:latin typeface="Segoe UI" panose="020B0502040204020203" pitchFamily="34" charset="0"/>
                <a:ea typeface="メイリオ" panose="020B0604030504040204" pitchFamily="50" charset="-128"/>
                <a:cs typeface="Segoe UI" panose="020B0502040204020203" pitchFamily="34" charset="0"/>
              </a:defRPr>
            </a:lvl4pPr>
            <a:lvl5pPr>
              <a:defRPr sz="1400">
                <a:latin typeface="Segoe UI" panose="020B0502040204020203" pitchFamily="34" charset="0"/>
                <a:ea typeface="メイリオ" panose="020B0604030504040204" pitchFamily="50" charset="-128"/>
                <a:cs typeface="Segoe UI" panose="020B0502040204020203"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6908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727" y="2130494"/>
            <a:ext cx="8417401"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424" y="4052888"/>
            <a:ext cx="6931978" cy="1752600"/>
          </a:xfrm>
          <a:prstGeom prst="rect">
            <a:avLst/>
          </a:prstGeom>
          <a:noFill/>
          <a:ln>
            <a:noFill/>
          </a:ln>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0987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5" name="テキスト プレースホルダー 4"/>
          <p:cNvSpPr>
            <a:spLocks noGrp="1"/>
          </p:cNvSpPr>
          <p:nvPr>
            <p:ph type="body" sz="quarter" idx="11"/>
          </p:nvPr>
        </p:nvSpPr>
        <p:spPr>
          <a:prstGeom prst="roundRect">
            <a:avLst/>
          </a:prstGeom>
          <a:solidFill>
            <a:srgbClr val="CCECFF"/>
          </a:solidFill>
          <a:ln w="28575">
            <a:solidFill>
              <a:srgbClr val="00B0F0"/>
            </a:solidFill>
          </a:ln>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934494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baseline="0">
                <a:latin typeface="Segoe UI" panose="020B0502040204020203" pitchFamily="34" charset="0"/>
              </a:defRPr>
            </a:lvl1pPr>
          </a:lstStyle>
          <a:p>
            <a:pPr>
              <a:defRPr/>
            </a:pPr>
            <a:fld id="{E92B6C98-0C2F-49F8-B75E-87F1B57CCE1F}" type="slidenum">
              <a:rPr lang="en-US" altLang="ja-JP" smtClean="0">
                <a:solidFill>
                  <a:srgbClr val="000000"/>
                </a:solidFill>
              </a:rPr>
              <a:pPr>
                <a:defRPr/>
              </a:pPr>
              <a:t>‹#›</a:t>
            </a:fld>
            <a:endParaRPr lang="en-US" altLang="ja-JP" dirty="0">
              <a:solidFill>
                <a:srgbClr val="000000"/>
              </a:solidFill>
            </a:endParaRPr>
          </a:p>
        </p:txBody>
      </p:sp>
      <p:cxnSp>
        <p:nvCxnSpPr>
          <p:cNvPr id="5" name="直線コネクタ 4"/>
          <p:cNvCxnSpPr/>
          <p:nvPr userDrawn="1"/>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4992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baseline="0">
                <a:latin typeface="Segoe UI" panose="020B0502040204020203" pitchFamily="34" charset="0"/>
                <a:ea typeface="+mn-ea"/>
              </a:defRPr>
            </a:lvl1pPr>
          </a:lstStyle>
          <a:p>
            <a:pPr>
              <a:defRPr/>
            </a:pPr>
            <a:fld id="{24682C31-E792-4494-ACB4-1CDA6D6B6722}" type="slidenum">
              <a:rPr lang="en-US" altLang="ja-JP" smtClean="0">
                <a:solidFill>
                  <a:srgbClr val="000000"/>
                </a:solidFill>
              </a:rPr>
              <a:pPr>
                <a:defRPr/>
              </a:pPr>
              <a:t>‹#›</a:t>
            </a:fld>
            <a:endParaRPr lang="en-US" altLang="ja-JP" dirty="0">
              <a:solidFill>
                <a:srgbClr val="000000"/>
              </a:solidFill>
            </a:endParaRPr>
          </a:p>
        </p:txBody>
      </p:sp>
      <p:cxnSp>
        <p:nvCxnSpPr>
          <p:cNvPr id="4" name="直線コネクタ 3"/>
          <p:cNvCxnSpPr/>
          <p:nvPr userDrawn="1"/>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50768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cSld name="タイトルとコンテンツ">
    <p:spTree>
      <p:nvGrpSpPr>
        <p:cNvPr id="1" name=""/>
        <p:cNvGrpSpPr/>
        <p:nvPr/>
      </p:nvGrpSpPr>
      <p:grpSpPr>
        <a:xfrm>
          <a:off x="0" y="0"/>
          <a:ext cx="0" cy="0"/>
          <a:chOff x="0" y="0"/>
          <a:chExt cx="0" cy="0"/>
        </a:xfrm>
      </p:grpSpPr>
      <p:sp>
        <p:nvSpPr>
          <p:cNvPr id="5" name="正方形/長方形 4"/>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5BD9DED3-E5D4-4300-8982-A23BAF96436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46295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9"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1379376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0" y="2130442"/>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800"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1433422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331326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74" y="116637"/>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59"/>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540014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8"/>
            <a:ext cx="9645732"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3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92096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4"/>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3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3982253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712" y="2130498"/>
            <a:ext cx="8417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94F7690-54A9-4A9B-B984-5D05DFA568D0}"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001558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66AFDD9-3A98-4C7A-8177-CBE72D364CC9}"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104076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87" y="4406973"/>
            <a:ext cx="8417401" cy="1362075"/>
          </a:xfrm>
        </p:spPr>
        <p:txBody>
          <a:bodyPr anchor="t"/>
          <a:lstStyle>
            <a:lvl1pPr algn="l">
              <a:defRPr sz="399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387" y="2906713"/>
            <a:ext cx="8417401"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9BB35CF-309E-4FF9-ADF9-72C067D8E70F}"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679445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145" y="160020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587" y="160020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F835A37-947B-4DD9-B271-F564B4EDDD8A}"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328839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141" y="1535113"/>
            <a:ext cx="437533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141" y="2174875"/>
            <a:ext cx="437533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0801" y="1535113"/>
            <a:ext cx="4376922"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0801" y="2174875"/>
            <a:ext cx="4376922"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EAD07B9-8999-4727-9F0B-96C9A48DCCCA}" type="datetime1">
              <a:rPr lang="ja-JP" altLang="en-US" smtClean="0"/>
              <a:t>2018/5/15</a:t>
            </a:fld>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7E4E3B4-BA0D-4156-B800-71821351DB7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1095526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5571DE76-8C1E-479D-8E05-70D1B48266AE}" type="datetime1">
              <a:rPr lang="ja-JP" altLang="en-US" smtClean="0"/>
              <a:t>2018/5/15</a:t>
            </a:fld>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615E5F09-35C8-4A21-81C0-D2EEDE0F015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505696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DE4386B-05CB-422B-A0C2-0168F7D6B723}" type="datetime1">
              <a:rPr lang="ja-JP" altLang="en-US" smtClean="0"/>
              <a:t>2018/5/15</a:t>
            </a:fld>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5475755F-D21C-48E1-9FAB-6237DBE750FC}"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37515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41" y="273050"/>
            <a:ext cx="3258093" cy="1162050"/>
          </a:xfrm>
        </p:spPr>
        <p:txBody>
          <a:bodyPr anchor="b"/>
          <a:lstStyle>
            <a:lvl1pPr algn="l">
              <a:defRPr sz="1999" b="1"/>
            </a:lvl1pPr>
          </a:lstStyle>
          <a:p>
            <a:r>
              <a:rPr lang="ja-JP" altLang="en-US"/>
              <a:t>マスター タイトルの書式設定</a:t>
            </a:r>
          </a:p>
        </p:txBody>
      </p:sp>
      <p:sp>
        <p:nvSpPr>
          <p:cNvPr id="3" name="コンテンツ プレースホルダー 2"/>
          <p:cNvSpPr>
            <a:spLocks noGrp="1"/>
          </p:cNvSpPr>
          <p:nvPr>
            <p:ph idx="1"/>
          </p:nvPr>
        </p:nvSpPr>
        <p:spPr>
          <a:xfrm>
            <a:off x="3872258" y="273053"/>
            <a:ext cx="5535426"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141" y="1435103"/>
            <a:ext cx="3258093"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29F72BAB-8FDE-4A64-8E7F-92EEEF9A11EE}"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F7BEB08-872F-4405-92C2-D809500200B3}"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353753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729" y="2130782"/>
            <a:ext cx="8417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429" y="3886200"/>
            <a:ext cx="69319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23BB96F-B1BB-410E-AE64-A7A114AAFD9B}"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40275372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891" y="4800600"/>
            <a:ext cx="5941695" cy="566738"/>
          </a:xfrm>
        </p:spPr>
        <p:txBody>
          <a:bodyPr anchor="b"/>
          <a:lstStyle>
            <a:lvl1pPr algn="l">
              <a:defRPr sz="1999" b="1"/>
            </a:lvl1pPr>
          </a:lstStyle>
          <a:p>
            <a:r>
              <a:rPr lang="ja-JP" altLang="en-US"/>
              <a:t>マスター タイトルの書式設定</a:t>
            </a:r>
          </a:p>
        </p:txBody>
      </p:sp>
      <p:sp>
        <p:nvSpPr>
          <p:cNvPr id="3" name="図プレースホルダー 2"/>
          <p:cNvSpPr>
            <a:spLocks noGrp="1"/>
          </p:cNvSpPr>
          <p:nvPr>
            <p:ph type="pic" idx="1"/>
          </p:nvPr>
        </p:nvSpPr>
        <p:spPr>
          <a:xfrm>
            <a:off x="1940891" y="612775"/>
            <a:ext cx="5941695"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ja-JP" altLang="en-US" noProof="0"/>
          </a:p>
        </p:txBody>
      </p:sp>
      <p:sp>
        <p:nvSpPr>
          <p:cNvPr id="4" name="テキスト プレースホルダー 3"/>
          <p:cNvSpPr>
            <a:spLocks noGrp="1"/>
          </p:cNvSpPr>
          <p:nvPr>
            <p:ph type="body" sz="half" idx="2"/>
          </p:nvPr>
        </p:nvSpPr>
        <p:spPr>
          <a:xfrm>
            <a:off x="1940891" y="5367338"/>
            <a:ext cx="59416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8FF66FB-5E09-422C-80C3-7FC9683B16C0}"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45105AD3-80B6-4994-82BC-5196BCEA5D7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493703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636058E-0B99-4279-9BDE-B06E814F55D9}"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BB2DECB-1C63-48A9-A586-432943B8BEEF}"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1280969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9548" y="274640"/>
            <a:ext cx="2228136"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149" y="274640"/>
            <a:ext cx="6532056"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0F736BF-EA96-4DD0-8147-C21A787383FA}"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60646E74-72AE-4060-8664-060849739B6F}"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39470555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3"/>
            <a:ext cx="9902825"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799">
              <a:solidFill>
                <a:prstClr val="white"/>
              </a:solidFill>
              <a:ea typeface="ＭＳ Ｐゴシック"/>
            </a:endParaRPr>
          </a:p>
        </p:txBody>
      </p:sp>
      <p:sp>
        <p:nvSpPr>
          <p:cNvPr id="2" name="タイトル 1"/>
          <p:cNvSpPr>
            <a:spLocks noGrp="1"/>
          </p:cNvSpPr>
          <p:nvPr>
            <p:ph type="title"/>
          </p:nvPr>
        </p:nvSpPr>
        <p:spPr>
          <a:xfrm>
            <a:off x="495141" y="265802"/>
            <a:ext cx="8912543"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5F1ECF73-8F0C-411B-9650-B66B540047B8}" type="datetime1">
              <a:rPr lang="ja-JP" altLang="en-US" smtClean="0"/>
              <a:t>2018/5/15</a:t>
            </a:fld>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7025" y="6356418"/>
            <a:ext cx="2310659" cy="365125"/>
          </a:xfrm>
          <a:prstGeom prst="rect">
            <a:avLst/>
          </a:prstGeom>
        </p:spPr>
        <p:txBody>
          <a:bodyPr/>
          <a:lstStyle>
            <a:lvl1pPr>
              <a:defRPr/>
            </a:lvl1pPr>
          </a:lstStyle>
          <a:p>
            <a:pPr algn="l" eaLnBrk="0" hangingPunct="0">
              <a:defRPr/>
            </a:pPr>
            <a:fld id="{DEC5EFF2-FADB-4BEE-A431-1173ED4A7470}" type="slidenum">
              <a:rPr lang="ja-JP" altLang="en-US" sz="1799">
                <a:solidFill>
                  <a:prstClr val="black"/>
                </a:solidFill>
                <a:latin typeface="メイリオ"/>
                <a:ea typeface="ＭＳ Ｐゴシック" charset="-128"/>
              </a:rPr>
              <a:pPr algn="l" eaLnBrk="0" hangingPunct="0">
                <a:defRPr/>
              </a:pPr>
              <a:t>‹#›</a:t>
            </a:fld>
            <a:endParaRPr lang="ja-JP" altLang="en-US" sz="1799">
              <a:solidFill>
                <a:prstClr val="black"/>
              </a:solidFill>
              <a:latin typeface="メイリオ"/>
              <a:ea typeface="ＭＳ Ｐゴシック" charset="-128"/>
            </a:endParaRPr>
          </a:p>
        </p:txBody>
      </p:sp>
    </p:spTree>
    <p:extLst>
      <p:ext uri="{BB962C8B-B14F-4D97-AF65-F5344CB8AC3E}">
        <p14:creationId xmlns:p14="http://schemas.microsoft.com/office/powerpoint/2010/main" val="3477368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78" y="1"/>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25" y="6356418"/>
            <a:ext cx="2310659" cy="365125"/>
          </a:xfrm>
          <a:prstGeom prst="rect">
            <a:avLst/>
          </a:prstGeom>
        </p:spPr>
        <p:txBody>
          <a:bodyPr/>
          <a:lstStyle>
            <a:lvl1pPr>
              <a:defRPr/>
            </a:lvl1pPr>
          </a:lstStyle>
          <a:p>
            <a:pPr algn="l" eaLnBrk="0" hangingPunct="0">
              <a:defRPr/>
            </a:pPr>
            <a:fld id="{C810845D-A875-432F-9227-C69B48E58F3E}" type="slidenum">
              <a:rPr lang="en-US" altLang="ja-JP" sz="1799">
                <a:solidFill>
                  <a:prstClr val="black"/>
                </a:solidFill>
                <a:latin typeface="メイリオ"/>
                <a:ea typeface="メイリオ"/>
              </a:rPr>
              <a:pPr algn="l" eaLnBrk="0" hangingPunct="0">
                <a:defRPr/>
              </a:pPr>
              <a:t>‹#›</a:t>
            </a:fld>
            <a:endParaRPr lang="en-US" altLang="ja-JP" sz="1799">
              <a:solidFill>
                <a:prstClr val="black"/>
              </a:solidFill>
              <a:latin typeface="メイリオ"/>
              <a:ea typeface="メイリオ"/>
            </a:endParaRPr>
          </a:p>
        </p:txBody>
      </p:sp>
    </p:spTree>
    <p:extLst>
      <p:ext uri="{BB962C8B-B14F-4D97-AF65-F5344CB8AC3E}">
        <p14:creationId xmlns:p14="http://schemas.microsoft.com/office/powerpoint/2010/main" val="28971096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431" y="0"/>
            <a:ext cx="9593394" cy="857232"/>
          </a:xfrm>
        </p:spPr>
        <p:txBody>
          <a:bodyPr>
            <a:normAutofit/>
          </a:bodyPr>
          <a:lstStyle>
            <a:lvl1pPr algn="l">
              <a:defRPr sz="3599"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7" y="6572250"/>
            <a:ext cx="5582374" cy="285750"/>
          </a:xfrm>
        </p:spPr>
        <p:txBody>
          <a:bodyPr/>
          <a:lstStyle>
            <a:lvl1pPr marL="0" marR="0" indent="0" algn="l" defTabSz="914126" rtl="0" eaLnBrk="1" fontAlgn="auto" latinLnBrk="0" hangingPunct="1">
              <a:lnSpc>
                <a:spcPct val="100000"/>
              </a:lnSpc>
              <a:spcBef>
                <a:spcPts val="0"/>
              </a:spcBef>
              <a:spcAft>
                <a:spcPts val="0"/>
              </a:spcAft>
              <a:buClrTx/>
              <a:buSzTx/>
              <a:buFontTx/>
              <a:buNone/>
              <a:tabLst/>
              <a:defRPr sz="1200"/>
            </a:lvl1pPr>
          </a:lstStyle>
          <a:p>
            <a:pPr>
              <a:defRPr/>
            </a:pPr>
            <a:endParaRPr lang="ja-JP" altLang="en-US" dirty="0"/>
          </a:p>
        </p:txBody>
      </p:sp>
      <p:sp>
        <p:nvSpPr>
          <p:cNvPr id="4" name="スライド番号プレースホルダ 5"/>
          <p:cNvSpPr>
            <a:spLocks noGrp="1"/>
          </p:cNvSpPr>
          <p:nvPr>
            <p:ph type="sldNum" sz="quarter" idx="11"/>
          </p:nvPr>
        </p:nvSpPr>
        <p:spPr>
          <a:xfrm>
            <a:off x="7097025" y="6356552"/>
            <a:ext cx="2310659" cy="365125"/>
          </a:xfrm>
          <a:prstGeom prst="rect">
            <a:avLst/>
          </a:prstGeom>
        </p:spPr>
        <p:txBody>
          <a:bodyPr/>
          <a:lstStyle>
            <a:lvl1pPr fontAlgn="base">
              <a:spcBef>
                <a:spcPct val="0"/>
              </a:spcBef>
              <a:spcAft>
                <a:spcPct val="0"/>
              </a:spcAft>
              <a:defRPr sz="1200">
                <a:latin typeface="MS Reference Sans Serif" panose="020B0604030504040204" pitchFamily="34" charset="0"/>
                <a:cs typeface="Segoe UI" panose="020B0502040204020203" pitchFamily="34" charset="0"/>
              </a:defRPr>
            </a:lvl1pPr>
          </a:lstStyle>
          <a:p>
            <a:pPr>
              <a:defRPr/>
            </a:pPr>
            <a:fld id="{0A7252ED-4569-4997-A2D5-873084C89A6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218279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5"/>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2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903398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12" y="2130426"/>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 tIns="45705" rIns="91411" bIns="45705"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799"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1044779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2646130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5"/>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2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02545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7F56267-4D75-48E9-93C8-D8E3ECF35980}"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646820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3"/>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2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1856464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0"/>
            <a:ext cx="9902825" cy="764704"/>
          </a:xfrm>
          <a:solidFill>
            <a:schemeClr val="accent1">
              <a:lumMod val="75000"/>
            </a:schemeClr>
          </a:solidFill>
        </p:spPr>
        <p:txBody>
          <a:bodyPr lIns="144000" rIns="144000"/>
          <a:lstStyle>
            <a:lvl1pPr algn="l">
              <a:defRPr sz="2799" b="1">
                <a:solidFill>
                  <a:schemeClr val="bg1"/>
                </a:solidFill>
              </a:defRPr>
            </a:lvl1pPr>
          </a:lstStyle>
          <a:p>
            <a:r>
              <a:rPr lang="ja-JP" altLang="en-US" dirty="0"/>
              <a:t>メインタイトル</a:t>
            </a:r>
          </a:p>
        </p:txBody>
      </p:sp>
      <p:sp>
        <p:nvSpPr>
          <p:cNvPr id="3" name="日付プレースホルダー 3"/>
          <p:cNvSpPr>
            <a:spLocks noGrp="1"/>
          </p:cNvSpPr>
          <p:nvPr>
            <p:ph type="dt" sz="half" idx="10"/>
          </p:nvPr>
        </p:nvSpPr>
        <p:spPr>
          <a:xfrm>
            <a:off x="495209" y="6356494"/>
            <a:ext cx="2310659" cy="365125"/>
          </a:xfrm>
          <a:prstGeom prst="rect">
            <a:avLst/>
          </a:prstGeom>
        </p:spPr>
        <p:txBody>
          <a:bodyPr/>
          <a:lstStyle>
            <a:lvl1pPr>
              <a:defRPr/>
            </a:lvl1pPr>
          </a:lstStyle>
          <a:p>
            <a:pPr>
              <a:defRPr/>
            </a:pPr>
            <a:fld id="{130F8294-C20A-4E22-B0B7-389425EE3BE2}"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a:xfrm>
            <a:off x="3383465" y="6356494"/>
            <a:ext cx="3135895"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a:xfrm>
            <a:off x="7531825" y="6432269"/>
            <a:ext cx="2310659" cy="365125"/>
          </a:xfrm>
          <a:prstGeom prst="rect">
            <a:avLst/>
          </a:prstGeom>
        </p:spPr>
        <p:txBody>
          <a:bodyPr/>
          <a:lstStyle>
            <a:lvl1pPr>
              <a:defRPr sz="1600">
                <a:solidFill>
                  <a:schemeClr val="tx1">
                    <a:lumMod val="85000"/>
                    <a:lumOff val="15000"/>
                  </a:schemeClr>
                </a:solidFill>
              </a:defRPr>
            </a:lvl1pPr>
          </a:lstStyle>
          <a:p>
            <a:pPr>
              <a:defRPr/>
            </a:pPr>
            <a:fld id="{F2A3B4B2-E626-400B-908E-0974CFD38410}" type="slidenum">
              <a:rPr lang="ja-JP" altLang="en-US" smtClean="0">
                <a:solidFill>
                  <a:prstClr val="black">
                    <a:lumMod val="85000"/>
                    <a:lumOff val="15000"/>
                  </a:prstClr>
                </a:solidFill>
              </a:rPr>
              <a:pPr>
                <a:defRPr/>
              </a:pPr>
              <a:t>‹#›</a:t>
            </a:fld>
            <a:endParaRPr lang="ja-JP" altLang="en-US">
              <a:solidFill>
                <a:prstClr val="black">
                  <a:lumMod val="85000"/>
                  <a:lumOff val="15000"/>
                </a:prstClr>
              </a:solidFill>
            </a:endParaRPr>
          </a:p>
        </p:txBody>
      </p:sp>
    </p:spTree>
    <p:extLst>
      <p:ext uri="{BB962C8B-B14F-4D97-AF65-F5344CB8AC3E}">
        <p14:creationId xmlns:p14="http://schemas.microsoft.com/office/powerpoint/2010/main" val="13009583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a:xfrm>
            <a:off x="495209" y="6356494"/>
            <a:ext cx="2310659" cy="365125"/>
          </a:xfrm>
          <a:prstGeom prst="rect">
            <a:avLst/>
          </a:prstGeom>
        </p:spPr>
        <p:txBody>
          <a:bodyPr/>
          <a:lstStyle>
            <a:lvl1pPr>
              <a:defRPr/>
            </a:lvl1pPr>
          </a:lstStyle>
          <a:p>
            <a:pPr>
              <a:defRPr/>
            </a:pPr>
            <a:fld id="{78FE3BCD-A210-4952-A9C2-4E4E63F2D78C}"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a:xfrm>
            <a:off x="3383465" y="6356494"/>
            <a:ext cx="3135895"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a:xfrm>
            <a:off x="7097025" y="6356494"/>
            <a:ext cx="2310659" cy="365125"/>
          </a:xfrm>
          <a:prstGeom prst="rect">
            <a:avLst/>
          </a:prstGeom>
        </p:spPr>
        <p:txBody>
          <a:bodyPr/>
          <a:lstStyle>
            <a:lvl1pPr>
              <a:defRPr>
                <a:solidFill>
                  <a:schemeClr val="bg2">
                    <a:lumMod val="25000"/>
                  </a:schemeClr>
                </a:solidFill>
              </a:defRPr>
            </a:lvl1pPr>
          </a:lstStyle>
          <a:p>
            <a:pPr>
              <a:defRPr/>
            </a:pPr>
            <a:fld id="{403C0D2E-208F-4A01-9EA1-9F9C4CE4B0C0}" type="slidenum">
              <a:rPr lang="ja-JP" altLang="en-US" smtClean="0">
                <a:solidFill>
                  <a:srgbClr val="DEDEDE">
                    <a:lumMod val="25000"/>
                  </a:srgbClr>
                </a:solidFill>
              </a:rPr>
              <a:pPr>
                <a:defRPr/>
              </a:pPr>
              <a:t>‹#›</a:t>
            </a:fld>
            <a:endParaRPr lang="ja-JP" altLang="en-US">
              <a:solidFill>
                <a:srgbClr val="DEDEDE">
                  <a:lumMod val="25000"/>
                </a:srgbClr>
              </a:solidFill>
            </a:endParaRPr>
          </a:p>
        </p:txBody>
      </p:sp>
    </p:spTree>
    <p:extLst>
      <p:ext uri="{BB962C8B-B14F-4D97-AF65-F5344CB8AC3E}">
        <p14:creationId xmlns:p14="http://schemas.microsoft.com/office/powerpoint/2010/main" val="189028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8F892423-AA89-4326-AA0F-27E1F653BA71}" type="datetime1">
              <a:rPr kumimoji="1" lang="ja-JP" altLang="en-US" smtClean="0"/>
              <a:t>2018/5/15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15543D51-1B5B-470A-B79F-2D6F8C915261}" type="slidenum">
              <a:rPr kumimoji="1" lang="ja-JP" altLang="en-US" smtClean="0"/>
              <a:pPr/>
              <a:t>‹#›</a:t>
            </a:fld>
            <a:endParaRPr kumimoji="1" lang="ja-JP" altLang="en-US"/>
          </a:p>
        </p:txBody>
      </p:sp>
    </p:spTree>
    <p:extLst>
      <p:ext uri="{BB962C8B-B14F-4D97-AF65-F5344CB8AC3E}">
        <p14:creationId xmlns:p14="http://schemas.microsoft.com/office/powerpoint/2010/main" val="10934400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BE6F48E6-F6EE-4198-8E1E-7EFCD7926311}" type="datetime1">
              <a:rPr kumimoji="1" lang="ja-JP" altLang="en-US" smtClean="0"/>
              <a:t>2018/5/15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15543D51-1B5B-470A-B79F-2D6F8C915261}" type="slidenum">
              <a:rPr kumimoji="1" lang="ja-JP" altLang="en-US" smtClean="0"/>
              <a:pPr/>
              <a:t>‹#›</a:t>
            </a:fld>
            <a:endParaRPr kumimoji="1" lang="ja-JP" altLang="en-US"/>
          </a:p>
        </p:txBody>
      </p:sp>
    </p:spTree>
    <p:extLst>
      <p:ext uri="{BB962C8B-B14F-4D97-AF65-F5344CB8AC3E}">
        <p14:creationId xmlns:p14="http://schemas.microsoft.com/office/powerpoint/2010/main" val="6945564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cxnSp>
        <p:nvCxnSpPr>
          <p:cNvPr id="4" name="直線コネクタ 3"/>
          <p:cNvCxnSpPr/>
          <p:nvPr userDrawn="1"/>
        </p:nvCxnSpPr>
        <p:spPr>
          <a:xfrm>
            <a:off x="411031" y="3444875"/>
            <a:ext cx="9082350" cy="0"/>
          </a:xfrm>
          <a:prstGeom prst="line">
            <a:avLst/>
          </a:prstGeom>
          <a:ln w="38100" cap="flat" cmpd="sng" algn="ctr">
            <a:solidFill>
              <a:srgbClr val="ACACA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410268" y="2781300"/>
            <a:ext cx="9083488" cy="647700"/>
          </a:xfrm>
          <a:noFill/>
          <a:effectLst/>
        </p:spPr>
        <p:txBody>
          <a:bodyPr>
            <a:normAutofit/>
          </a:bodyPr>
          <a:lstStyle>
            <a:lvl1pPr>
              <a:defRPr sz="3199"/>
            </a:lvl1pPr>
          </a:lstStyle>
          <a:p>
            <a:r>
              <a:rPr lang="ja-JP" altLang="en-US" dirty="0"/>
              <a:t>マスター タイトルの書式設定</a:t>
            </a:r>
          </a:p>
        </p:txBody>
      </p:sp>
      <p:sp>
        <p:nvSpPr>
          <p:cNvPr id="3" name="サブタイトル 2"/>
          <p:cNvSpPr>
            <a:spLocks noGrp="1"/>
          </p:cNvSpPr>
          <p:nvPr>
            <p:ph type="subTitle" idx="1"/>
          </p:nvPr>
        </p:nvSpPr>
        <p:spPr>
          <a:xfrm>
            <a:off x="410268" y="3571201"/>
            <a:ext cx="9083488" cy="307777"/>
          </a:xfrm>
        </p:spPr>
        <p:txBody>
          <a:bodyPr/>
          <a:lstStyle>
            <a:lvl1pPr marL="0" indent="0" algn="l">
              <a:buNone/>
              <a:defRPr sz="1999" b="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33380511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タイトルとテキスト">
    <p:spTree>
      <p:nvGrpSpPr>
        <p:cNvPr id="1" name=""/>
        <p:cNvGrpSpPr/>
        <p:nvPr/>
      </p:nvGrpSpPr>
      <p:grpSpPr>
        <a:xfrm>
          <a:off x="0" y="0"/>
          <a:ext cx="0" cy="0"/>
          <a:chOff x="0" y="0"/>
          <a:chExt cx="0" cy="0"/>
        </a:xfrm>
      </p:grpSpPr>
      <p:sp>
        <p:nvSpPr>
          <p:cNvPr id="4" name="title_line"/>
          <p:cNvSpPr>
            <a:spLocks noChangeShapeType="1"/>
          </p:cNvSpPr>
          <p:nvPr/>
        </p:nvSpPr>
        <p:spPr bwMode="gray">
          <a:xfrm>
            <a:off x="411031" y="819150"/>
            <a:ext cx="908235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6" name="Page_num"/>
          <p:cNvSpPr txBox="1"/>
          <p:nvPr/>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6FF7EA6F-52CE-45EA-A084-057693BCDBDD}"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
        <p:nvSpPr>
          <p:cNvPr id="2" name="タイトル 1"/>
          <p:cNvSpPr>
            <a:spLocks noGrp="1"/>
          </p:cNvSpPr>
          <p:nvPr>
            <p:ph type="title"/>
          </p:nvPr>
        </p:nvSpPr>
        <p:spPr>
          <a:xfrm>
            <a:off x="410268" y="333376"/>
            <a:ext cx="9083488" cy="485775"/>
          </a:xfrm>
        </p:spPr>
        <p:txBody>
          <a:bodyPr>
            <a:normAutofit/>
          </a:bodyPr>
          <a:lstStyle>
            <a:lvl1pPr>
              <a:defRPr sz="2399" b="1"/>
            </a:lvl1pPr>
          </a:lstStyle>
          <a:p>
            <a:r>
              <a:rPr lang="ja-JP" altLang="en-US" dirty="0"/>
              <a:t>マスター タイトルの書式設定</a:t>
            </a:r>
          </a:p>
        </p:txBody>
      </p:sp>
      <p:sp>
        <p:nvSpPr>
          <p:cNvPr id="5" name="テキスト プレースホルダー 4"/>
          <p:cNvSpPr>
            <a:spLocks noGrp="1"/>
          </p:cNvSpPr>
          <p:nvPr>
            <p:ph type="body" sz="quarter" idx="10"/>
          </p:nvPr>
        </p:nvSpPr>
        <p:spPr>
          <a:xfrm>
            <a:off x="410268" y="982800"/>
            <a:ext cx="9083488" cy="1515800"/>
          </a:xfrm>
        </p:spPr>
        <p:txBody>
          <a:bodyPr/>
          <a:lstStyle>
            <a:lvl3pPr>
              <a:spcBef>
                <a:spcPts val="432"/>
              </a:spcBef>
              <a:defRPr/>
            </a:lvl3pPr>
            <a:lvl4pPr>
              <a:spcBef>
                <a:spcPts val="336"/>
              </a:spcBef>
              <a:defRPr/>
            </a:lvl4pPr>
            <a:lvl5pPr>
              <a:spcBef>
                <a:spcPts val="336"/>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6976011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nakah_line"/>
          <p:cNvSpPr>
            <a:spLocks noChangeShapeType="1"/>
          </p:cNvSpPr>
          <p:nvPr userDrawn="1"/>
        </p:nvSpPr>
        <p:spPr bwMode="gray">
          <a:xfrm>
            <a:off x="411031" y="3429000"/>
            <a:ext cx="908235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5" name="nakah_lineup"/>
          <p:cNvSpPr>
            <a:spLocks noChangeShapeType="1"/>
          </p:cNvSpPr>
          <p:nvPr/>
        </p:nvSpPr>
        <p:spPr bwMode="gray">
          <a:xfrm>
            <a:off x="411031" y="2781300"/>
            <a:ext cx="9082350"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6" name="Page_num"/>
          <p:cNvSpPr txBox="1"/>
          <p:nvPr/>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9BB70614-FC81-4E26-81B9-5AA07C81837F}"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
        <p:nvSpPr>
          <p:cNvPr id="2" name="タイトル 1"/>
          <p:cNvSpPr>
            <a:spLocks noGrp="1"/>
          </p:cNvSpPr>
          <p:nvPr>
            <p:ph type="title"/>
          </p:nvPr>
        </p:nvSpPr>
        <p:spPr>
          <a:xfrm>
            <a:off x="410268" y="2782800"/>
            <a:ext cx="9083488" cy="648000"/>
          </a:xfrm>
        </p:spPr>
        <p:txBody>
          <a:bodyPr>
            <a:normAutofit/>
          </a:bodyPr>
          <a:lstStyle>
            <a:lvl1pPr algn="ctr">
              <a:defRPr sz="2399" b="1" cap="all" baseline="0"/>
            </a:lvl1pPr>
          </a:lstStyle>
          <a:p>
            <a:r>
              <a:rPr lang="ja-JP" altLang="en-US" dirty="0"/>
              <a:t>マスター タイトルの書式設定</a:t>
            </a:r>
          </a:p>
        </p:txBody>
      </p:sp>
      <p:sp>
        <p:nvSpPr>
          <p:cNvPr id="3" name="テキスト プレースホルダー 2"/>
          <p:cNvSpPr>
            <a:spLocks noGrp="1"/>
          </p:cNvSpPr>
          <p:nvPr>
            <p:ph type="body" idx="1"/>
          </p:nvPr>
        </p:nvSpPr>
        <p:spPr>
          <a:xfrm>
            <a:off x="1497120" y="4078800"/>
            <a:ext cx="6909785" cy="215444"/>
          </a:xfrm>
        </p:spPr>
        <p:txBody>
          <a:bodyPr/>
          <a:lstStyle>
            <a:lvl1pPr marL="0" indent="0">
              <a:buNone/>
              <a:defRPr sz="1400">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32641077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title_line"/>
          <p:cNvSpPr>
            <a:spLocks noChangeShapeType="1"/>
          </p:cNvSpPr>
          <p:nvPr/>
        </p:nvSpPr>
        <p:spPr bwMode="gray">
          <a:xfrm>
            <a:off x="411031" y="819150"/>
            <a:ext cx="908235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4" name="Page_num"/>
          <p:cNvSpPr txBox="1"/>
          <p:nvPr/>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C8907395-0EE6-4969-A394-F35C4659B26E}"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
        <p:nvSpPr>
          <p:cNvPr id="2" name="タイトル 1"/>
          <p:cNvSpPr>
            <a:spLocks noGrp="1"/>
          </p:cNvSpPr>
          <p:nvPr>
            <p:ph type="title"/>
          </p:nvPr>
        </p:nvSpPr>
        <p:spPr>
          <a:xfrm>
            <a:off x="410268" y="333376"/>
            <a:ext cx="9083488" cy="485775"/>
          </a:xfrm>
        </p:spPr>
        <p:txBody>
          <a:bodyPr>
            <a:normAutofit/>
          </a:bodyPr>
          <a:lstStyle>
            <a:lvl1pPr>
              <a:defRPr sz="2399" b="1"/>
            </a:lvl1pPr>
          </a:lstStyle>
          <a:p>
            <a:r>
              <a:rPr lang="ja-JP" altLang="en-US" dirty="0"/>
              <a:t>マスター タイトルの書式設定</a:t>
            </a:r>
          </a:p>
        </p:txBody>
      </p:sp>
    </p:spTree>
    <p:extLst>
      <p:ext uri="{BB962C8B-B14F-4D97-AF65-F5344CB8AC3E}">
        <p14:creationId xmlns:p14="http://schemas.microsoft.com/office/powerpoint/2010/main" val="32676321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Page_num"/>
          <p:cNvSpPr txBox="1"/>
          <p:nvPr userDrawn="1"/>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381782BF-E35A-425C-A0E8-F1B6FE1A7E08}"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Tree>
    <p:extLst>
      <p:ext uri="{BB962C8B-B14F-4D97-AF65-F5344CB8AC3E}">
        <p14:creationId xmlns:p14="http://schemas.microsoft.com/office/powerpoint/2010/main" val="239060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92" y="4407261"/>
            <a:ext cx="8417401" cy="1362075"/>
          </a:xfrm>
        </p:spPr>
        <p:txBody>
          <a:bodyPr anchor="t"/>
          <a:lstStyle>
            <a:lvl1pPr algn="l">
              <a:defRPr sz="399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392" y="2906722"/>
            <a:ext cx="8417401"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C430B20-29B7-465D-8F8A-B15222094C0B}"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8876821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7853" y="1122363"/>
            <a:ext cx="7427119" cy="2387600"/>
          </a:xfrm>
        </p:spPr>
        <p:txBody>
          <a:bodyPr anchor="b"/>
          <a:lstStyle>
            <a:lvl1pPr algn="ctr">
              <a:defRPr sz="4873"/>
            </a:lvl1pPr>
          </a:lstStyle>
          <a:p>
            <a:r>
              <a:rPr kumimoji="1" lang="ja-JP" altLang="en-US"/>
              <a:t>マスター タイトルの書式設定</a:t>
            </a:r>
            <a:endParaRPr kumimoji="1" lang="ja-JP" altLang="en-US"/>
          </a:p>
        </p:txBody>
      </p:sp>
      <p:sp>
        <p:nvSpPr>
          <p:cNvPr id="3" name="サブタイトル 2"/>
          <p:cNvSpPr>
            <a:spLocks noGrp="1"/>
          </p:cNvSpPr>
          <p:nvPr>
            <p:ph type="subTitle" idx="1"/>
          </p:nvPr>
        </p:nvSpPr>
        <p:spPr>
          <a:xfrm>
            <a:off x="1237853" y="3602038"/>
            <a:ext cx="7427119" cy="1655762"/>
          </a:xfrm>
        </p:spPr>
        <p:txBody>
          <a:bodyPr/>
          <a:lstStyle>
            <a:lvl1pPr marL="0" indent="0" algn="ctr">
              <a:buNone/>
              <a:defRPr sz="1949"/>
            </a:lvl1pPr>
            <a:lvl2pPr marL="371338" indent="0" algn="ctr">
              <a:buNone/>
              <a:defRPr sz="1624"/>
            </a:lvl2pPr>
            <a:lvl3pPr marL="742676" indent="0" algn="ctr">
              <a:buNone/>
              <a:defRPr sz="1462"/>
            </a:lvl3pPr>
            <a:lvl4pPr marL="1114014" indent="0" algn="ctr">
              <a:buNone/>
              <a:defRPr sz="1300"/>
            </a:lvl4pPr>
            <a:lvl5pPr marL="1485351" indent="0" algn="ctr">
              <a:buNone/>
              <a:defRPr sz="1300"/>
            </a:lvl5pPr>
            <a:lvl6pPr marL="1856689" indent="0" algn="ctr">
              <a:buNone/>
              <a:defRPr sz="1300"/>
            </a:lvl6pPr>
            <a:lvl7pPr marL="2228027" indent="0" algn="ctr">
              <a:buNone/>
              <a:defRPr sz="1300"/>
            </a:lvl7pPr>
            <a:lvl8pPr marL="2599365" indent="0" algn="ctr">
              <a:buNone/>
              <a:defRPr sz="1300"/>
            </a:lvl8pPr>
            <a:lvl9pPr marL="2970703" indent="0" algn="ctr">
              <a:buNone/>
              <a:defRPr sz="1300"/>
            </a:lvl9pPr>
          </a:lstStyle>
          <a:p>
            <a:r>
              <a:rPr kumimoji="1" lang="ja-JP" altLang="en-US"/>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9BD990B1-FDE8-48BE-B35D-361D8E48D530}"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AE35086E-B9CF-44F9-8B72-E4A3B439ECA4}" type="slidenum">
              <a:rPr lang="ja-JP" altLang="en-US" smtClean="0"/>
              <a:pPr>
                <a:defRPr/>
              </a:pPr>
              <a:t>‹#›</a:t>
            </a:fld>
            <a:endParaRPr lang="ja-JP" altLang="en-US"/>
          </a:p>
        </p:txBody>
      </p:sp>
    </p:spTree>
    <p:extLst>
      <p:ext uri="{BB962C8B-B14F-4D97-AF65-F5344CB8AC3E}">
        <p14:creationId xmlns:p14="http://schemas.microsoft.com/office/powerpoint/2010/main" val="25219819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99C6BF3B-42CC-4FCD-BBB6-B1693AE7175D}"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280D8599-7C9D-4369-B8E4-1C76691DB2B8}" type="slidenum">
              <a:rPr lang="ja-JP" altLang="en-US" smtClean="0"/>
              <a:pPr>
                <a:defRPr/>
              </a:pPr>
              <a:t>‹#›</a:t>
            </a:fld>
            <a:endParaRPr lang="ja-JP" altLang="en-US"/>
          </a:p>
        </p:txBody>
      </p:sp>
    </p:spTree>
    <p:extLst>
      <p:ext uri="{BB962C8B-B14F-4D97-AF65-F5344CB8AC3E}">
        <p14:creationId xmlns:p14="http://schemas.microsoft.com/office/powerpoint/2010/main" val="2823498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661" y="1709739"/>
            <a:ext cx="8541187" cy="2852737"/>
          </a:xfrm>
        </p:spPr>
        <p:txBody>
          <a:bodyPr anchor="b"/>
          <a:lstStyle>
            <a:lvl1pPr>
              <a:defRPr sz="4873"/>
            </a:lvl1p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75661" y="4589464"/>
            <a:ext cx="8541187" cy="1500187"/>
          </a:xfrm>
        </p:spPr>
        <p:txBody>
          <a:bodyPr/>
          <a:lstStyle>
            <a:lvl1pPr marL="0" indent="0">
              <a:buNone/>
              <a:defRPr sz="1949">
                <a:solidFill>
                  <a:schemeClr val="tx1">
                    <a:tint val="75000"/>
                  </a:schemeClr>
                </a:solidFill>
              </a:defRPr>
            </a:lvl1pPr>
            <a:lvl2pPr marL="371338" indent="0">
              <a:buNone/>
              <a:defRPr sz="1624">
                <a:solidFill>
                  <a:schemeClr val="tx1">
                    <a:tint val="75000"/>
                  </a:schemeClr>
                </a:solidFill>
              </a:defRPr>
            </a:lvl2pPr>
            <a:lvl3pPr marL="742676" indent="0">
              <a:buNone/>
              <a:defRPr sz="1462">
                <a:solidFill>
                  <a:schemeClr val="tx1">
                    <a:tint val="75000"/>
                  </a:schemeClr>
                </a:solidFill>
              </a:defRPr>
            </a:lvl3pPr>
            <a:lvl4pPr marL="1114014" indent="0">
              <a:buNone/>
              <a:defRPr sz="1300">
                <a:solidFill>
                  <a:schemeClr val="tx1">
                    <a:tint val="75000"/>
                  </a:schemeClr>
                </a:solidFill>
              </a:defRPr>
            </a:lvl4pPr>
            <a:lvl5pPr marL="1485351" indent="0">
              <a:buNone/>
              <a:defRPr sz="1300">
                <a:solidFill>
                  <a:schemeClr val="tx1">
                    <a:tint val="75000"/>
                  </a:schemeClr>
                </a:solidFill>
              </a:defRPr>
            </a:lvl5pPr>
            <a:lvl6pPr marL="1856689" indent="0">
              <a:buNone/>
              <a:defRPr sz="1300">
                <a:solidFill>
                  <a:schemeClr val="tx1">
                    <a:tint val="75000"/>
                  </a:schemeClr>
                </a:solidFill>
              </a:defRPr>
            </a:lvl6pPr>
            <a:lvl7pPr marL="2228027" indent="0">
              <a:buNone/>
              <a:defRPr sz="1300">
                <a:solidFill>
                  <a:schemeClr val="tx1">
                    <a:tint val="75000"/>
                  </a:schemeClr>
                </a:solidFill>
              </a:defRPr>
            </a:lvl7pPr>
            <a:lvl8pPr marL="2599365" indent="0">
              <a:buNone/>
              <a:defRPr sz="1300">
                <a:solidFill>
                  <a:schemeClr val="tx1">
                    <a:tint val="75000"/>
                  </a:schemeClr>
                </a:solidFill>
              </a:defRPr>
            </a:lvl8pPr>
            <a:lvl9pPr marL="2970703"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2ADC8C01-DA01-494A-A125-70C1BDAC05F1}"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F8BECACF-80A4-43E2-ADA6-2819DB5839B1}" type="slidenum">
              <a:rPr lang="ja-JP" altLang="en-US" smtClean="0"/>
              <a:pPr>
                <a:defRPr/>
              </a:pPr>
              <a:t>‹#›</a:t>
            </a:fld>
            <a:endParaRPr lang="ja-JP" altLang="en-US"/>
          </a:p>
        </p:txBody>
      </p:sp>
    </p:spTree>
    <p:extLst>
      <p:ext uri="{BB962C8B-B14F-4D97-AF65-F5344CB8AC3E}">
        <p14:creationId xmlns:p14="http://schemas.microsoft.com/office/powerpoint/2010/main" val="36293026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sz="half" idx="1"/>
          </p:nvPr>
        </p:nvSpPr>
        <p:spPr>
          <a:xfrm>
            <a:off x="680819" y="1825625"/>
            <a:ext cx="4208701"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コンテンツ プレースホルダー 3"/>
          <p:cNvSpPr>
            <a:spLocks noGrp="1"/>
          </p:cNvSpPr>
          <p:nvPr>
            <p:ph sz="half" idx="2"/>
          </p:nvPr>
        </p:nvSpPr>
        <p:spPr>
          <a:xfrm>
            <a:off x="5013305" y="1825625"/>
            <a:ext cx="4208701"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日付プレースホルダー 4"/>
          <p:cNvSpPr>
            <a:spLocks noGrp="1"/>
          </p:cNvSpPr>
          <p:nvPr>
            <p:ph type="dt" sz="half" idx="10"/>
          </p:nvPr>
        </p:nvSpPr>
        <p:spPr/>
        <p:txBody>
          <a:bodyPr/>
          <a:lstStyle/>
          <a:p>
            <a:pPr>
              <a:defRPr/>
            </a:pPr>
            <a:fld id="{F362A8BF-4F94-4722-A5C7-83D7772C9635}"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2AA24C79-320E-43BA-A087-E6C2672B51D1}" type="slidenum">
              <a:rPr lang="ja-JP" altLang="en-US" smtClean="0"/>
              <a:pPr>
                <a:defRPr/>
              </a:pPr>
              <a:t>‹#›</a:t>
            </a:fld>
            <a:endParaRPr lang="ja-JP" altLang="en-US"/>
          </a:p>
        </p:txBody>
      </p:sp>
    </p:spTree>
    <p:extLst>
      <p:ext uri="{BB962C8B-B14F-4D97-AF65-F5344CB8AC3E}">
        <p14:creationId xmlns:p14="http://schemas.microsoft.com/office/powerpoint/2010/main" val="11622895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365126"/>
            <a:ext cx="8541187" cy="1325563"/>
          </a:xfrm>
        </p:spPr>
        <p:txBody>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2109" y="1681163"/>
            <a:ext cx="4189359" cy="823912"/>
          </a:xfrm>
        </p:spPr>
        <p:txBody>
          <a:bodyPr anchor="b"/>
          <a:lstStyle>
            <a:lvl1pPr marL="0" indent="0">
              <a:buNone/>
              <a:defRPr sz="1949" b="1"/>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109" y="2505075"/>
            <a:ext cx="4189359"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テキスト プレースホルダー 4"/>
          <p:cNvSpPr>
            <a:spLocks noGrp="1"/>
          </p:cNvSpPr>
          <p:nvPr>
            <p:ph type="body" sz="quarter" idx="3"/>
          </p:nvPr>
        </p:nvSpPr>
        <p:spPr>
          <a:xfrm>
            <a:off x="5013305" y="1681163"/>
            <a:ext cx="4209990" cy="823912"/>
          </a:xfrm>
        </p:spPr>
        <p:txBody>
          <a:bodyPr anchor="b"/>
          <a:lstStyle>
            <a:lvl1pPr marL="0" indent="0">
              <a:buNone/>
              <a:defRPr sz="1949" b="1"/>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3305" y="2505075"/>
            <a:ext cx="420999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7" name="日付プレースホルダー 6"/>
          <p:cNvSpPr>
            <a:spLocks noGrp="1"/>
          </p:cNvSpPr>
          <p:nvPr>
            <p:ph type="dt" sz="half" idx="10"/>
          </p:nvPr>
        </p:nvSpPr>
        <p:spPr/>
        <p:txBody>
          <a:bodyPr/>
          <a:lstStyle/>
          <a:p>
            <a:pPr>
              <a:defRPr/>
            </a:pPr>
            <a:fld id="{DFD20A12-1709-489B-9296-A211117A7948}"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4D3156B2-85D0-4FFB-B02B-3D90DD81E942}" type="slidenum">
              <a:rPr lang="ja-JP" altLang="en-US" smtClean="0"/>
              <a:pPr>
                <a:defRPr/>
              </a:pPr>
              <a:t>‹#›</a:t>
            </a:fld>
            <a:endParaRPr lang="ja-JP" altLang="en-US"/>
          </a:p>
        </p:txBody>
      </p:sp>
    </p:spTree>
    <p:extLst>
      <p:ext uri="{BB962C8B-B14F-4D97-AF65-F5344CB8AC3E}">
        <p14:creationId xmlns:p14="http://schemas.microsoft.com/office/powerpoint/2010/main" val="26011186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852CDB3D-5476-4155-A8F8-EDCC0A587CD0}"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FD7AD7D1-1FBD-46C5-A15A-F2B099255760}" type="slidenum">
              <a:rPr lang="ja-JP" altLang="en-US" smtClean="0"/>
              <a:pPr>
                <a:defRPr/>
              </a:pPr>
              <a:t>‹#›</a:t>
            </a:fld>
            <a:endParaRPr lang="ja-JP" altLang="en-US"/>
          </a:p>
        </p:txBody>
      </p:sp>
    </p:spTree>
    <p:extLst>
      <p:ext uri="{BB962C8B-B14F-4D97-AF65-F5344CB8AC3E}">
        <p14:creationId xmlns:p14="http://schemas.microsoft.com/office/powerpoint/2010/main" val="4061641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B25F9757-DEC5-4A12-9C26-7E90AD73E6E7}"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A642FC9D-382B-4BF2-A525-ED5C21CB5F6A}" type="slidenum">
              <a:rPr lang="ja-JP" altLang="en-US" smtClean="0"/>
              <a:pPr>
                <a:defRPr/>
              </a:pPr>
              <a:t>‹#›</a:t>
            </a:fld>
            <a:endParaRPr lang="ja-JP" altLang="en-US"/>
          </a:p>
        </p:txBody>
      </p:sp>
    </p:spTree>
    <p:extLst>
      <p:ext uri="{BB962C8B-B14F-4D97-AF65-F5344CB8AC3E}">
        <p14:creationId xmlns:p14="http://schemas.microsoft.com/office/powerpoint/2010/main" val="9290354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457200"/>
            <a:ext cx="3193919" cy="1600200"/>
          </a:xfrm>
        </p:spPr>
        <p:txBody>
          <a:bodyPr anchor="b"/>
          <a:lstStyle>
            <a:lvl1pPr>
              <a:defRPr sz="2599"/>
            </a:lvl1p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a:xfrm>
            <a:off x="4209991" y="987426"/>
            <a:ext cx="5013305" cy="4873625"/>
          </a:xfrm>
        </p:spPr>
        <p:txBody>
          <a:bodyPr/>
          <a:lstStyle>
            <a:lvl1pPr>
              <a:defRPr sz="2599"/>
            </a:lvl1pPr>
            <a:lvl2pPr>
              <a:defRPr sz="2274"/>
            </a:lvl2pPr>
            <a:lvl3pPr>
              <a:defRPr sz="1949"/>
            </a:lvl3pPr>
            <a:lvl4pPr>
              <a:defRPr sz="1624"/>
            </a:lvl4pPr>
            <a:lvl5pPr>
              <a:defRPr sz="1624"/>
            </a:lvl5pPr>
            <a:lvl6pPr>
              <a:defRPr sz="1624"/>
            </a:lvl6pPr>
            <a:lvl7pPr>
              <a:defRPr sz="1624"/>
            </a:lvl7pPr>
            <a:lvl8pPr>
              <a:defRPr sz="1624"/>
            </a:lvl8pPr>
            <a:lvl9pPr>
              <a:defRPr sz="162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テキスト プレースホルダー 3"/>
          <p:cNvSpPr>
            <a:spLocks noGrp="1"/>
          </p:cNvSpPr>
          <p:nvPr>
            <p:ph type="body" sz="half" idx="2"/>
          </p:nvPr>
        </p:nvSpPr>
        <p:spPr>
          <a:xfrm>
            <a:off x="682109" y="2057400"/>
            <a:ext cx="3193919" cy="3811588"/>
          </a:xfrm>
        </p:spPr>
        <p:txBody>
          <a:bodyPr/>
          <a:lstStyle>
            <a:lvl1pPr marL="0" indent="0">
              <a:buNone/>
              <a:defRPr sz="1300"/>
            </a:lvl1pPr>
            <a:lvl2pPr marL="371338" indent="0">
              <a:buNone/>
              <a:defRPr sz="1137"/>
            </a:lvl2pPr>
            <a:lvl3pPr marL="742676" indent="0">
              <a:buNone/>
              <a:defRPr sz="975"/>
            </a:lvl3pPr>
            <a:lvl4pPr marL="1114014" indent="0">
              <a:buNone/>
              <a:defRPr sz="812"/>
            </a:lvl4pPr>
            <a:lvl5pPr marL="1485351" indent="0">
              <a:buNone/>
              <a:defRPr sz="812"/>
            </a:lvl5pPr>
            <a:lvl6pPr marL="1856689" indent="0">
              <a:buNone/>
              <a:defRPr sz="812"/>
            </a:lvl6pPr>
            <a:lvl7pPr marL="2228027" indent="0">
              <a:buNone/>
              <a:defRPr sz="812"/>
            </a:lvl7pPr>
            <a:lvl8pPr marL="2599365" indent="0">
              <a:buNone/>
              <a:defRPr sz="812"/>
            </a:lvl8pPr>
            <a:lvl9pPr marL="2970703"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620D484C-62A3-474F-A301-81037FA8F4E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33A3C29B-6F5C-460D-972A-B9A027DBC5FC}" type="slidenum">
              <a:rPr lang="ja-JP" altLang="en-US" smtClean="0"/>
              <a:pPr>
                <a:defRPr/>
              </a:pPr>
              <a:t>‹#›</a:t>
            </a:fld>
            <a:endParaRPr lang="ja-JP" altLang="en-US"/>
          </a:p>
        </p:txBody>
      </p:sp>
    </p:spTree>
    <p:extLst>
      <p:ext uri="{BB962C8B-B14F-4D97-AF65-F5344CB8AC3E}">
        <p14:creationId xmlns:p14="http://schemas.microsoft.com/office/powerpoint/2010/main" val="1366845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457200"/>
            <a:ext cx="3193919" cy="1600200"/>
          </a:xfrm>
        </p:spPr>
        <p:txBody>
          <a:bodyPr anchor="b"/>
          <a:lstStyle>
            <a:lvl1pPr>
              <a:defRPr sz="2599"/>
            </a:lvl1pPr>
          </a:lstStyle>
          <a:p>
            <a:r>
              <a:rPr kumimoji="1" lang="ja-JP" altLang="en-US"/>
              <a:t>マスター タイトルの書式設定</a:t>
            </a:r>
            <a:endParaRPr kumimoji="1" lang="ja-JP" altLang="en-US"/>
          </a:p>
        </p:txBody>
      </p:sp>
      <p:sp>
        <p:nvSpPr>
          <p:cNvPr id="3" name="図プレースホルダー 2"/>
          <p:cNvSpPr>
            <a:spLocks noGrp="1"/>
          </p:cNvSpPr>
          <p:nvPr>
            <p:ph type="pic" idx="1"/>
          </p:nvPr>
        </p:nvSpPr>
        <p:spPr>
          <a:xfrm>
            <a:off x="4209991" y="987426"/>
            <a:ext cx="5013305" cy="4873625"/>
          </a:xfrm>
        </p:spPr>
        <p:txBody>
          <a:bodyPr/>
          <a:lstStyle>
            <a:lvl1pPr marL="0" indent="0">
              <a:buNone/>
              <a:defRPr sz="2599"/>
            </a:lvl1pPr>
            <a:lvl2pPr marL="371338" indent="0">
              <a:buNone/>
              <a:defRPr sz="2274"/>
            </a:lvl2pPr>
            <a:lvl3pPr marL="742676" indent="0">
              <a:buNone/>
              <a:defRPr sz="1949"/>
            </a:lvl3pPr>
            <a:lvl4pPr marL="1114014" indent="0">
              <a:buNone/>
              <a:defRPr sz="1624"/>
            </a:lvl4pPr>
            <a:lvl5pPr marL="1485351" indent="0">
              <a:buNone/>
              <a:defRPr sz="1624"/>
            </a:lvl5pPr>
            <a:lvl6pPr marL="1856689" indent="0">
              <a:buNone/>
              <a:defRPr sz="1624"/>
            </a:lvl6pPr>
            <a:lvl7pPr marL="2228027" indent="0">
              <a:buNone/>
              <a:defRPr sz="1624"/>
            </a:lvl7pPr>
            <a:lvl8pPr marL="2599365" indent="0">
              <a:buNone/>
              <a:defRPr sz="1624"/>
            </a:lvl8pPr>
            <a:lvl9pPr marL="2970703" indent="0">
              <a:buNone/>
              <a:defRPr sz="1624"/>
            </a:lvl9pPr>
          </a:lstStyle>
          <a:p>
            <a:endParaRPr kumimoji="1" lang="ja-JP" altLang="en-US"/>
          </a:p>
        </p:txBody>
      </p:sp>
      <p:sp>
        <p:nvSpPr>
          <p:cNvPr id="4" name="テキスト プレースホルダー 3"/>
          <p:cNvSpPr>
            <a:spLocks noGrp="1"/>
          </p:cNvSpPr>
          <p:nvPr>
            <p:ph type="body" sz="half" idx="2"/>
          </p:nvPr>
        </p:nvSpPr>
        <p:spPr>
          <a:xfrm>
            <a:off x="682109" y="2057400"/>
            <a:ext cx="3193919" cy="3811588"/>
          </a:xfrm>
        </p:spPr>
        <p:txBody>
          <a:bodyPr/>
          <a:lstStyle>
            <a:lvl1pPr marL="0" indent="0">
              <a:buNone/>
              <a:defRPr sz="1300"/>
            </a:lvl1pPr>
            <a:lvl2pPr marL="371338" indent="0">
              <a:buNone/>
              <a:defRPr sz="1137"/>
            </a:lvl2pPr>
            <a:lvl3pPr marL="742676" indent="0">
              <a:buNone/>
              <a:defRPr sz="975"/>
            </a:lvl3pPr>
            <a:lvl4pPr marL="1114014" indent="0">
              <a:buNone/>
              <a:defRPr sz="812"/>
            </a:lvl4pPr>
            <a:lvl5pPr marL="1485351" indent="0">
              <a:buNone/>
              <a:defRPr sz="812"/>
            </a:lvl5pPr>
            <a:lvl6pPr marL="1856689" indent="0">
              <a:buNone/>
              <a:defRPr sz="812"/>
            </a:lvl6pPr>
            <a:lvl7pPr marL="2228027" indent="0">
              <a:buNone/>
              <a:defRPr sz="812"/>
            </a:lvl7pPr>
            <a:lvl8pPr marL="2599365" indent="0">
              <a:buNone/>
              <a:defRPr sz="812"/>
            </a:lvl8pPr>
            <a:lvl9pPr marL="2970703"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D5F255CA-D152-4B31-ACA2-80B035BBFC8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76044CF6-E466-47C1-BEAE-31FA983EA109}" type="slidenum">
              <a:rPr lang="ja-JP" altLang="en-US" smtClean="0"/>
              <a:pPr>
                <a:defRPr/>
              </a:pPr>
              <a:t>‹#›</a:t>
            </a:fld>
            <a:endParaRPr lang="ja-JP" altLang="en-US"/>
          </a:p>
        </p:txBody>
      </p:sp>
    </p:spTree>
    <p:extLst>
      <p:ext uri="{BB962C8B-B14F-4D97-AF65-F5344CB8AC3E}">
        <p14:creationId xmlns:p14="http://schemas.microsoft.com/office/powerpoint/2010/main" val="35308933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B7D8D07F-74F0-4E2B-BBD4-1658EB0DA7CB}"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1FB6F6EA-F5ED-473B-ACB9-B0ECDF7E2BFE}" type="slidenum">
              <a:rPr lang="ja-JP" altLang="en-US" smtClean="0"/>
              <a:pPr>
                <a:defRPr/>
              </a:pPr>
              <a:t>‹#›</a:t>
            </a:fld>
            <a:endParaRPr lang="ja-JP" altLang="en-US"/>
          </a:p>
        </p:txBody>
      </p:sp>
    </p:spTree>
    <p:extLst>
      <p:ext uri="{BB962C8B-B14F-4D97-AF65-F5344CB8AC3E}">
        <p14:creationId xmlns:p14="http://schemas.microsoft.com/office/powerpoint/2010/main" val="93932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167" y="160021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619" y="160021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43C38AF-69AB-49B2-B020-A20AFC3F4ED2}"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9473301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6709" y="365125"/>
            <a:ext cx="2135297" cy="5811838"/>
          </a:xfrm>
        </p:spPr>
        <p:txBody>
          <a:bodyPr vert="eaVert"/>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0819" y="365125"/>
            <a:ext cx="628210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F5B1408C-24BA-4B9B-BBD0-26E1A4B7D4CA}"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02A5838F-8C2B-4C5E-9E69-78EA05F98311}" type="slidenum">
              <a:rPr lang="ja-JP" altLang="en-US" smtClean="0"/>
              <a:pPr>
                <a:defRPr/>
              </a:pPr>
              <a:t>‹#›</a:t>
            </a:fld>
            <a:endParaRPr lang="ja-JP" altLang="en-US"/>
          </a:p>
        </p:txBody>
      </p:sp>
    </p:spTree>
    <p:extLst>
      <p:ext uri="{BB962C8B-B14F-4D97-AF65-F5344CB8AC3E}">
        <p14:creationId xmlns:p14="http://schemas.microsoft.com/office/powerpoint/2010/main" val="399704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150" y="1535113"/>
            <a:ext cx="437533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150" y="2174875"/>
            <a:ext cx="437533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0877" y="1535113"/>
            <a:ext cx="4376922"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0877" y="2174875"/>
            <a:ext cx="4376922"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2876517-48D8-4C1C-9188-CE91E76258DC}"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7E4E3B4-BA0D-4156-B800-71821351DB7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2823589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theme" Target="../theme/theme10.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12.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13.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8.xml"/><Relationship Id="rId4"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9.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2" y="116637"/>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28" y="3389315"/>
            <a:ext cx="2459836"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solidFill>
                  <a:prstClr val="black"/>
                </a:solidFill>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solidFill>
                    <a:prstClr val="black"/>
                  </a:solidFill>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18" y="-1437063"/>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81" y="-1437063"/>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9"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7"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6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99"/>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6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2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3731293747"/>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116633"/>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40" y="3389313"/>
            <a:ext cx="2459836"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solidFill>
                  <a:prstClr val="black"/>
                </a:solidFill>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solidFill>
                    <a:prstClr val="black"/>
                  </a:solidFill>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18" y="-1437063"/>
            <a:ext cx="487477" cy="246221"/>
          </a:xfrm>
          <a:prstGeom prst="rect">
            <a:avLst/>
          </a:prstGeom>
          <a:noFill/>
        </p:spPr>
        <p:txBody>
          <a:bodyPr wrap="none" rtlCol="0">
            <a:spAutoFit/>
          </a:bodyPr>
          <a:lstStyle/>
          <a:p>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28"/>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0"/>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6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2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089"/>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1103695596"/>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4" r:id="rId5"/>
    <p:sldLayoutId id="2147484245" r:id="rId6"/>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95142" y="1600205"/>
            <a:ext cx="8912543"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140" y="6245225"/>
            <a:ext cx="23106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ABC89AC-3320-42E8-80FA-4130F1290F14}" type="datetime1">
              <a:rPr kumimoji="1" lang="ja-JP" altLang="en-US" smtClean="0"/>
              <a:t>2018/5/15</a:t>
            </a:fld>
            <a:endParaRPr kumimoji="1" lang="ja-JP" altLang="en-US"/>
          </a:p>
        </p:txBody>
      </p:sp>
      <p:sp>
        <p:nvSpPr>
          <p:cNvPr id="1029" name="Rectangle 5"/>
          <p:cNvSpPr>
            <a:spLocks noGrp="1" noChangeArrowheads="1"/>
          </p:cNvSpPr>
          <p:nvPr>
            <p:ph type="ftr" sz="quarter" idx="3"/>
          </p:nvPr>
        </p:nvSpPr>
        <p:spPr bwMode="auto">
          <a:xfrm>
            <a:off x="3383466" y="6245225"/>
            <a:ext cx="31358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1030" name="Rectangle 6"/>
          <p:cNvSpPr>
            <a:spLocks noGrp="1" noChangeArrowheads="1"/>
          </p:cNvSpPr>
          <p:nvPr>
            <p:ph type="sldNum" sz="quarter" idx="4"/>
          </p:nvPr>
        </p:nvSpPr>
        <p:spPr bwMode="auto">
          <a:xfrm>
            <a:off x="9357003" y="6480000"/>
            <a:ext cx="539828" cy="360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r">
              <a:defRPr sz="1999">
                <a:latin typeface="+mn-lt"/>
              </a:defRPr>
            </a:lvl1pPr>
          </a:lstStyle>
          <a:p>
            <a:fld id="{15543D51-1B5B-470A-B79F-2D6F8C915261}" type="slidenum">
              <a:rPr lang="ja-JP" altLang="en-US" smtClean="0"/>
              <a:pPr/>
              <a:t>‹#›</a:t>
            </a:fld>
            <a:endParaRPr lang="ja-JP" altLang="en-US"/>
          </a:p>
        </p:txBody>
      </p:sp>
      <p:grpSp>
        <p:nvGrpSpPr>
          <p:cNvPr id="2" name="Group 18"/>
          <p:cNvGrpSpPr>
            <a:grpSpLocks/>
          </p:cNvGrpSpPr>
          <p:nvPr/>
        </p:nvGrpSpPr>
        <p:grpSpPr bwMode="auto">
          <a:xfrm>
            <a:off x="1" y="0"/>
            <a:ext cx="9902825" cy="546100"/>
            <a:chOff x="0" y="0"/>
            <a:chExt cx="5760" cy="344"/>
          </a:xfrm>
        </p:grpSpPr>
        <p:pic>
          <p:nvPicPr>
            <p:cNvPr id="1033" name="Picture 9" descr="mlit_top"/>
            <p:cNvPicPr>
              <a:picLocks noChangeAspect="1" noChangeArrowheads="1"/>
            </p:cNvPicPr>
            <p:nvPr userDrawn="1"/>
          </p:nvPicPr>
          <p:blipFill>
            <a:blip r:embed="rId4" cstate="print"/>
            <a:srcRect t="26801" b="65286"/>
            <a:stretch>
              <a:fillRect/>
            </a:stretch>
          </p:blipFill>
          <p:spPr bwMode="auto">
            <a:xfrm>
              <a:off x="0" y="300"/>
              <a:ext cx="5760" cy="44"/>
            </a:xfrm>
            <a:prstGeom prst="rect">
              <a:avLst/>
            </a:prstGeom>
            <a:noFill/>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5" cstate="print"/>
              <a:srcRect r="66945" b="42805"/>
              <a:stretch>
                <a:fillRect/>
              </a:stretch>
            </p:blipFill>
            <p:spPr bwMode="auto">
              <a:xfrm>
                <a:off x="3856" y="0"/>
                <a:ext cx="1904" cy="318"/>
              </a:xfrm>
              <a:prstGeom prst="rect">
                <a:avLst/>
              </a:prstGeom>
              <a:noFill/>
            </p:spPr>
          </p:pic>
          <p:pic>
            <p:nvPicPr>
              <p:cNvPr id="1040" name="Picture 16" descr="mlit_top"/>
              <p:cNvPicPr>
                <a:picLocks noChangeAspect="1" noChangeArrowheads="1"/>
              </p:cNvPicPr>
              <p:nvPr userDrawn="1"/>
            </p:nvPicPr>
            <p:blipFill>
              <a:blip r:embed="rId6" cstate="print"/>
              <a:srcRect l="50000" b="42805"/>
              <a:stretch>
                <a:fillRect/>
              </a:stretch>
            </p:blipFill>
            <p:spPr bwMode="auto">
              <a:xfrm>
                <a:off x="1043" y="0"/>
                <a:ext cx="2880" cy="318"/>
              </a:xfrm>
              <a:prstGeom prst="rect">
                <a:avLst/>
              </a:prstGeom>
              <a:noFill/>
            </p:spPr>
          </p:pic>
          <p:pic>
            <p:nvPicPr>
              <p:cNvPr id="1034" name="Picture 10" descr="mlit_top"/>
              <p:cNvPicPr>
                <a:picLocks noChangeAspect="1" noChangeArrowheads="1"/>
              </p:cNvPicPr>
              <p:nvPr userDrawn="1"/>
            </p:nvPicPr>
            <p:blipFill>
              <a:blip r:embed="rId6" cstate="print"/>
              <a:srcRect l="68906" b="42805"/>
              <a:stretch>
                <a:fillRect/>
              </a:stretch>
            </p:blipFill>
            <p:spPr bwMode="auto">
              <a:xfrm>
                <a:off x="0" y="0"/>
                <a:ext cx="1791" cy="318"/>
              </a:xfrm>
              <a:prstGeom prst="rect">
                <a:avLst/>
              </a:prstGeom>
              <a:noFill/>
            </p:spPr>
          </p:pic>
        </p:grpSp>
      </p:grpSp>
      <p:sp>
        <p:nvSpPr>
          <p:cNvPr id="1026" name="Rectangle 2"/>
          <p:cNvSpPr>
            <a:spLocks noGrp="1" noChangeArrowheads="1"/>
          </p:cNvSpPr>
          <p:nvPr>
            <p:ph type="title"/>
          </p:nvPr>
        </p:nvSpPr>
        <p:spPr bwMode="auto">
          <a:xfrm>
            <a:off x="0" y="0"/>
            <a:ext cx="7602483"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730850960"/>
      </p:ext>
    </p:extLst>
  </p:cSld>
  <p:clrMap bg1="lt1" tx1="dk1" bg2="lt2" tx2="dk2" accent1="accent1" accent2="accent2" accent3="accent3" accent4="accent4" accent5="accent5" accent6="accent6" hlink="hlink" folHlink="folHlink"/>
  <p:sldLayoutIdLst>
    <p:sldLayoutId id="2147484309" r:id="rId1"/>
    <p:sldLayoutId id="2147484310" r:id="rId2"/>
  </p:sldLayoutIdLst>
  <p:hf hdr="0" ftr="0" dt="0"/>
  <p:txStyles>
    <p:titleStyle>
      <a:lvl1pPr algn="l" rtl="0" eaLnBrk="1" fontAlgn="base" hangingPunct="1">
        <a:spcBef>
          <a:spcPct val="0"/>
        </a:spcBef>
        <a:spcAft>
          <a:spcPct val="0"/>
        </a:spcAft>
        <a:defRPr kumimoji="1" sz="2799">
          <a:solidFill>
            <a:srgbClr val="4087C8"/>
          </a:solidFill>
          <a:latin typeface="+mj-lt"/>
          <a:ea typeface="+mj-ea"/>
          <a:cs typeface="+mj-cs"/>
        </a:defRPr>
      </a:lvl1pPr>
      <a:lvl2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5pPr>
      <a:lvl6pPr marL="457063"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6pPr>
      <a:lvl7pPr marL="914126"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7pPr>
      <a:lvl8pPr marL="1371189"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8pPr>
      <a:lvl9pPr marL="1828251"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9pPr>
    </p:titleStyle>
    <p:bodyStyle>
      <a:lvl1pPr marL="342797" indent="-342797" algn="l" rtl="0" eaLnBrk="1" fontAlgn="base" hangingPunct="1">
        <a:spcBef>
          <a:spcPct val="20000"/>
        </a:spcBef>
        <a:spcAft>
          <a:spcPct val="0"/>
        </a:spcAft>
        <a:buChar char="•"/>
        <a:defRPr kumimoji="1" sz="3199">
          <a:solidFill>
            <a:schemeClr val="tx1"/>
          </a:solidFill>
          <a:latin typeface="+mn-lt"/>
          <a:ea typeface="+mn-ea"/>
          <a:cs typeface="+mn-cs"/>
        </a:defRPr>
      </a:lvl1pPr>
      <a:lvl2pPr marL="742727" indent="-285664" algn="l" rtl="0" eaLnBrk="1" fontAlgn="base" hangingPunct="1">
        <a:spcBef>
          <a:spcPct val="20000"/>
        </a:spcBef>
        <a:spcAft>
          <a:spcPct val="0"/>
        </a:spcAft>
        <a:buChar char="–"/>
        <a:defRPr kumimoji="1" sz="2799">
          <a:solidFill>
            <a:schemeClr val="tx1"/>
          </a:solidFill>
          <a:latin typeface="+mn-lt"/>
          <a:ea typeface="+mn-ea"/>
        </a:defRPr>
      </a:lvl2pPr>
      <a:lvl3pPr marL="1142657" indent="-228531" algn="l" rtl="0" eaLnBrk="1" fontAlgn="base" hangingPunct="1">
        <a:spcBef>
          <a:spcPct val="20000"/>
        </a:spcBef>
        <a:spcAft>
          <a:spcPct val="0"/>
        </a:spcAft>
        <a:buChar char="•"/>
        <a:defRPr kumimoji="1" sz="2399">
          <a:solidFill>
            <a:schemeClr val="tx1"/>
          </a:solidFill>
          <a:latin typeface="+mn-lt"/>
          <a:ea typeface="+mn-ea"/>
        </a:defRPr>
      </a:lvl3pPr>
      <a:lvl4pPr marL="1599720" indent="-228531" algn="l" rtl="0" eaLnBrk="1" fontAlgn="base" hangingPunct="1">
        <a:spcBef>
          <a:spcPct val="20000"/>
        </a:spcBef>
        <a:spcAft>
          <a:spcPct val="0"/>
        </a:spcAft>
        <a:buChar char="–"/>
        <a:defRPr kumimoji="1" sz="1999">
          <a:solidFill>
            <a:schemeClr val="tx1"/>
          </a:solidFill>
          <a:latin typeface="+mn-lt"/>
          <a:ea typeface="+mn-ea"/>
        </a:defRPr>
      </a:lvl4pPr>
      <a:lvl5pPr marL="2056783" indent="-228531" algn="l" rtl="0" eaLnBrk="1" fontAlgn="base" hangingPunct="1">
        <a:spcBef>
          <a:spcPct val="20000"/>
        </a:spcBef>
        <a:spcAft>
          <a:spcPct val="0"/>
        </a:spcAft>
        <a:buChar char="»"/>
        <a:defRPr kumimoji="1" sz="1999">
          <a:solidFill>
            <a:schemeClr val="tx1"/>
          </a:solidFill>
          <a:latin typeface="+mn-lt"/>
          <a:ea typeface="+mn-ea"/>
        </a:defRPr>
      </a:lvl5pPr>
      <a:lvl6pPr marL="2513846" indent="-228531" algn="l" rtl="0" eaLnBrk="1" fontAlgn="base" hangingPunct="1">
        <a:spcBef>
          <a:spcPct val="20000"/>
        </a:spcBef>
        <a:spcAft>
          <a:spcPct val="0"/>
        </a:spcAft>
        <a:buChar char="»"/>
        <a:defRPr kumimoji="1" sz="1999">
          <a:solidFill>
            <a:schemeClr val="tx1"/>
          </a:solidFill>
          <a:latin typeface="+mn-lt"/>
          <a:ea typeface="+mn-ea"/>
        </a:defRPr>
      </a:lvl6pPr>
      <a:lvl7pPr marL="2970908" indent="-228531" algn="l" rtl="0" eaLnBrk="1" fontAlgn="base" hangingPunct="1">
        <a:spcBef>
          <a:spcPct val="20000"/>
        </a:spcBef>
        <a:spcAft>
          <a:spcPct val="0"/>
        </a:spcAft>
        <a:buChar char="»"/>
        <a:defRPr kumimoji="1" sz="1999">
          <a:solidFill>
            <a:schemeClr val="tx1"/>
          </a:solidFill>
          <a:latin typeface="+mn-lt"/>
          <a:ea typeface="+mn-ea"/>
        </a:defRPr>
      </a:lvl7pPr>
      <a:lvl8pPr marL="3427971" indent="-228531" algn="l" rtl="0" eaLnBrk="1" fontAlgn="base" hangingPunct="1">
        <a:spcBef>
          <a:spcPct val="20000"/>
        </a:spcBef>
        <a:spcAft>
          <a:spcPct val="0"/>
        </a:spcAft>
        <a:buChar char="»"/>
        <a:defRPr kumimoji="1" sz="1999">
          <a:solidFill>
            <a:schemeClr val="tx1"/>
          </a:solidFill>
          <a:latin typeface="+mn-lt"/>
          <a:ea typeface="+mn-ea"/>
        </a:defRPr>
      </a:lvl8pPr>
      <a:lvl9pPr marL="3885034" indent="-228531" algn="l" rtl="0" eaLnBrk="1" fontAlgn="base" hangingPunct="1">
        <a:spcBef>
          <a:spcPct val="20000"/>
        </a:spcBef>
        <a:spcAft>
          <a:spcPct val="0"/>
        </a:spcAft>
        <a:buChar char="»"/>
        <a:defRPr kumimoji="1" sz="1999">
          <a:solidFill>
            <a:schemeClr val="tx1"/>
          </a:solidFill>
          <a:latin typeface="+mn-lt"/>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Line_futta"/>
          <p:cNvSpPr>
            <a:spLocks noChangeShapeType="1"/>
          </p:cNvSpPr>
          <p:nvPr/>
        </p:nvSpPr>
        <p:spPr bwMode="gray">
          <a:xfrm>
            <a:off x="411031" y="6591300"/>
            <a:ext cx="9082350" cy="0"/>
          </a:xfrm>
          <a:prstGeom prst="line">
            <a:avLst/>
          </a:prstGeom>
          <a:noFill/>
          <a:ln w="9525">
            <a:solidFill>
              <a:srgbClr val="ACACA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6867" name="タイトル プレースホルダー 1"/>
          <p:cNvSpPr>
            <a:spLocks noGrp="1"/>
          </p:cNvSpPr>
          <p:nvPr>
            <p:ph type="title"/>
          </p:nvPr>
        </p:nvSpPr>
        <p:spPr bwMode="auto">
          <a:xfrm>
            <a:off x="411031" y="333376"/>
            <a:ext cx="90823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ja-JP" altLang="en-US"/>
              <a:t>マスター タイトルの書式設定</a:t>
            </a:r>
          </a:p>
        </p:txBody>
      </p:sp>
      <p:sp>
        <p:nvSpPr>
          <p:cNvPr id="36868" name="テキスト プレースホルダー 2"/>
          <p:cNvSpPr>
            <a:spLocks noGrp="1"/>
          </p:cNvSpPr>
          <p:nvPr>
            <p:ph type="body" idx="1"/>
          </p:nvPr>
        </p:nvSpPr>
        <p:spPr bwMode="auto">
          <a:xfrm>
            <a:off x="411031" y="982663"/>
            <a:ext cx="9082350" cy="1541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59791036"/>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Lst>
  <p:hf hdr="0" ftr="0" dt="0"/>
  <p:txStyles>
    <p:titleStyle>
      <a:lvl1pPr algn="l" rtl="0" eaLnBrk="0" fontAlgn="base" hangingPunct="0">
        <a:spcBef>
          <a:spcPct val="0"/>
        </a:spcBef>
        <a:spcAft>
          <a:spcPct val="0"/>
        </a:spcAft>
        <a:defRPr kumimoji="1" sz="2399" b="1" kern="1200">
          <a:solidFill>
            <a:schemeClr val="tx1"/>
          </a:solidFill>
          <a:latin typeface="+mj-lt"/>
          <a:ea typeface="+mj-ea"/>
          <a:cs typeface="+mj-cs"/>
        </a:defRPr>
      </a:lvl1pPr>
      <a:lvl2pPr algn="l" rtl="0" eaLnBrk="0" fontAlgn="base" hangingPunct="0">
        <a:spcBef>
          <a:spcPct val="0"/>
        </a:spcBef>
        <a:spcAft>
          <a:spcPct val="0"/>
        </a:spcAft>
        <a:defRPr kumimoji="1" sz="2399" b="1">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2399" b="1">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2399" b="1">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2399" b="1">
          <a:solidFill>
            <a:schemeClr val="tx1"/>
          </a:solidFill>
          <a:latin typeface="Arial" charset="0"/>
          <a:ea typeface="ＭＳ Ｐゴシック" pitchFamily="50" charset="-128"/>
        </a:defRPr>
      </a:lvl5pPr>
      <a:lvl6pPr marL="457063" algn="l" rtl="0" fontAlgn="base">
        <a:spcBef>
          <a:spcPct val="0"/>
        </a:spcBef>
        <a:spcAft>
          <a:spcPct val="0"/>
        </a:spcAft>
        <a:defRPr kumimoji="1" sz="2399" b="1">
          <a:solidFill>
            <a:schemeClr val="tx1"/>
          </a:solidFill>
          <a:latin typeface="Arial" charset="0"/>
          <a:ea typeface="ＭＳ Ｐゴシック" pitchFamily="50" charset="-128"/>
        </a:defRPr>
      </a:lvl6pPr>
      <a:lvl7pPr marL="914126" algn="l" rtl="0" fontAlgn="base">
        <a:spcBef>
          <a:spcPct val="0"/>
        </a:spcBef>
        <a:spcAft>
          <a:spcPct val="0"/>
        </a:spcAft>
        <a:defRPr kumimoji="1" sz="2399" b="1">
          <a:solidFill>
            <a:schemeClr val="tx1"/>
          </a:solidFill>
          <a:latin typeface="Arial" charset="0"/>
          <a:ea typeface="ＭＳ Ｐゴシック" pitchFamily="50" charset="-128"/>
        </a:defRPr>
      </a:lvl7pPr>
      <a:lvl8pPr marL="1371189" algn="l" rtl="0" fontAlgn="base">
        <a:spcBef>
          <a:spcPct val="0"/>
        </a:spcBef>
        <a:spcAft>
          <a:spcPct val="0"/>
        </a:spcAft>
        <a:defRPr kumimoji="1" sz="2399" b="1">
          <a:solidFill>
            <a:schemeClr val="tx1"/>
          </a:solidFill>
          <a:latin typeface="Arial" charset="0"/>
          <a:ea typeface="ＭＳ Ｐゴシック" pitchFamily="50" charset="-128"/>
        </a:defRPr>
      </a:lvl8pPr>
      <a:lvl9pPr marL="1828251" algn="l" rtl="0" fontAlgn="base">
        <a:spcBef>
          <a:spcPct val="0"/>
        </a:spcBef>
        <a:spcAft>
          <a:spcPct val="0"/>
        </a:spcAft>
        <a:defRPr kumimoji="1" sz="2399" b="1">
          <a:solidFill>
            <a:schemeClr val="tx1"/>
          </a:solidFill>
          <a:latin typeface="Arial" charset="0"/>
          <a:ea typeface="ＭＳ Ｐゴシック" pitchFamily="50" charset="-128"/>
        </a:defRPr>
      </a:lvl9pPr>
    </p:titleStyle>
    <p:bodyStyle>
      <a:lvl1pPr marL="342797" indent="-342797" algn="l" rtl="0" eaLnBrk="0" fontAlgn="base" hangingPunct="0">
        <a:spcBef>
          <a:spcPts val="475"/>
        </a:spcBef>
        <a:spcAft>
          <a:spcPct val="0"/>
        </a:spcAft>
        <a:buFont typeface="Arial" panose="020B0604020202020204" pitchFamily="34" charset="0"/>
        <a:defRPr kumimoji="1" lang="ja-JP" altLang="en-US" sz="1999" kern="1200" dirty="0">
          <a:solidFill>
            <a:schemeClr val="tx1"/>
          </a:solidFill>
          <a:latin typeface="+mn-lt"/>
          <a:ea typeface="+mn-ea"/>
          <a:cs typeface="+mn-cs"/>
        </a:defRPr>
      </a:lvl1pPr>
      <a:lvl2pPr marL="253924" indent="-253924" algn="l" rtl="0" eaLnBrk="0" fontAlgn="base" hangingPunct="0">
        <a:spcBef>
          <a:spcPts val="475"/>
        </a:spcBef>
        <a:spcAft>
          <a:spcPct val="0"/>
        </a:spcAft>
        <a:buClr>
          <a:srgbClr val="3E5E84"/>
        </a:buClr>
        <a:buFont typeface="Wingdings" panose="05000000000000000000" pitchFamily="2" charset="2"/>
        <a:buChar char="n"/>
        <a:defRPr kumimoji="1" lang="ja-JP" altLang="en-US" sz="1999" kern="1200" dirty="0">
          <a:solidFill>
            <a:schemeClr val="tx1"/>
          </a:solidFill>
          <a:latin typeface="+mn-lt"/>
          <a:ea typeface="+mn-ea"/>
          <a:cs typeface="+mn-cs"/>
        </a:defRPr>
      </a:lvl2pPr>
      <a:lvl3pPr marL="571329" indent="-253924" algn="l" rtl="0" eaLnBrk="0" fontAlgn="base" hangingPunct="0">
        <a:spcBef>
          <a:spcPts val="425"/>
        </a:spcBef>
        <a:spcAft>
          <a:spcPct val="0"/>
        </a:spcAft>
        <a:buClr>
          <a:srgbClr val="808080"/>
        </a:buClr>
        <a:buFont typeface="Wingdings" panose="05000000000000000000" pitchFamily="2" charset="2"/>
        <a:buChar char="n"/>
        <a:defRPr kumimoji="1" lang="ja-JP" altLang="en-US" kern="1200" dirty="0">
          <a:solidFill>
            <a:schemeClr val="tx1"/>
          </a:solidFill>
          <a:latin typeface="+mn-lt"/>
          <a:ea typeface="+mn-ea"/>
          <a:cs typeface="+mn-cs"/>
        </a:defRPr>
      </a:lvl3pPr>
      <a:lvl4pPr marL="825252" indent="-190443" algn="l" rtl="0" eaLnBrk="0" fontAlgn="base" hangingPunct="0">
        <a:spcBef>
          <a:spcPts val="363"/>
        </a:spcBef>
        <a:spcAft>
          <a:spcPct val="0"/>
        </a:spcAft>
        <a:buClr>
          <a:srgbClr val="558C99"/>
        </a:buClr>
        <a:buFont typeface="Wingdings" panose="05000000000000000000" pitchFamily="2" charset="2"/>
        <a:buChar char="l"/>
        <a:defRPr kumimoji="1" lang="ja-JP" altLang="en-US" sz="1400" kern="1200" dirty="0">
          <a:solidFill>
            <a:schemeClr val="tx1"/>
          </a:solidFill>
          <a:latin typeface="+mn-lt"/>
          <a:ea typeface="+mn-ea"/>
          <a:cs typeface="+mn-cs"/>
        </a:defRPr>
      </a:lvl4pPr>
      <a:lvl5pPr marL="1079176" indent="-190443" algn="l" rtl="0" eaLnBrk="0" fontAlgn="base" hangingPunct="0">
        <a:spcBef>
          <a:spcPts val="363"/>
        </a:spcBef>
        <a:spcAft>
          <a:spcPct val="0"/>
        </a:spcAft>
        <a:buClr>
          <a:srgbClr val="C0C0C0"/>
        </a:buClr>
        <a:buFont typeface="Wingdings" panose="05000000000000000000" pitchFamily="2" charset="2"/>
        <a:buChar char="l"/>
        <a:defRPr kumimoji="1" lang="ja-JP" altLang="en-US" sz="1400" kern="1200" dirty="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0819" y="365126"/>
            <a:ext cx="8541187" cy="1325563"/>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0819" y="1825625"/>
            <a:ext cx="8541187"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2"/>
          </p:nvPr>
        </p:nvSpPr>
        <p:spPr>
          <a:xfrm>
            <a:off x="680819" y="6356351"/>
            <a:ext cx="2228136"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59FC25C-EEC8-4FF8-B24B-78BE3DBC51CA}" type="datetimeFigureOut">
              <a:rPr kumimoji="1" lang="ja-JP" altLang="en-US" smtClean="0"/>
              <a:t>2018/5/15</a:t>
            </a:fld>
            <a:endParaRPr kumimoji="1" lang="ja-JP" altLang="en-US"/>
          </a:p>
        </p:txBody>
      </p:sp>
      <p:sp>
        <p:nvSpPr>
          <p:cNvPr id="5" name="フッター プレースホルダー 4"/>
          <p:cNvSpPr>
            <a:spLocks noGrp="1"/>
          </p:cNvSpPr>
          <p:nvPr>
            <p:ph type="ftr" sz="quarter" idx="3"/>
          </p:nvPr>
        </p:nvSpPr>
        <p:spPr>
          <a:xfrm>
            <a:off x="3280311" y="6356351"/>
            <a:ext cx="3342203"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3870" y="6356351"/>
            <a:ext cx="2228136"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85552891-5FF6-4CC9-99E4-701140C4EECC}" type="slidenum">
              <a:rPr kumimoji="1" lang="ja-JP" altLang="en-US" smtClean="0"/>
              <a:t>‹#›</a:t>
            </a:fld>
            <a:endParaRPr kumimoji="1" lang="ja-JP" altLang="en-US"/>
          </a:p>
        </p:txBody>
      </p:sp>
    </p:spTree>
    <p:extLst>
      <p:ext uri="{BB962C8B-B14F-4D97-AF65-F5344CB8AC3E}">
        <p14:creationId xmlns:p14="http://schemas.microsoft.com/office/powerpoint/2010/main" val="3893827450"/>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Lst>
  <p:hf hdr="0" ftr="0" dt="0"/>
  <p:txStyles>
    <p:titleStyle>
      <a:lvl1pPr algn="l" defTabSz="742676" rtl="0" eaLnBrk="1" latinLnBrk="0" hangingPunct="1">
        <a:lnSpc>
          <a:spcPct val="90000"/>
        </a:lnSpc>
        <a:spcBef>
          <a:spcPct val="0"/>
        </a:spcBef>
        <a:buNone/>
        <a:defRPr kumimoji="1" sz="3574" kern="1200">
          <a:solidFill>
            <a:schemeClr val="tx1"/>
          </a:solidFill>
          <a:latin typeface="+mj-lt"/>
          <a:ea typeface="+mj-ea"/>
          <a:cs typeface="+mj-cs"/>
        </a:defRPr>
      </a:lvl1pPr>
    </p:titleStyle>
    <p:bodyStyle>
      <a:lvl1pPr marL="185669" indent="-185669" algn="l" defTabSz="742676" rtl="0" eaLnBrk="1" latinLnBrk="0" hangingPunct="1">
        <a:lnSpc>
          <a:spcPct val="90000"/>
        </a:lnSpc>
        <a:spcBef>
          <a:spcPts val="812"/>
        </a:spcBef>
        <a:buFont typeface="Arial" panose="020B0604020202020204" pitchFamily="34" charset="0"/>
        <a:buChar char="•"/>
        <a:defRPr kumimoji="1" sz="2274" kern="1200">
          <a:solidFill>
            <a:schemeClr val="tx1"/>
          </a:solidFill>
          <a:latin typeface="+mn-lt"/>
          <a:ea typeface="+mn-ea"/>
          <a:cs typeface="+mn-cs"/>
        </a:defRPr>
      </a:lvl1pPr>
      <a:lvl2pPr marL="557007" indent="-185669" algn="l" defTabSz="742676" rtl="0" eaLnBrk="1" latinLnBrk="0" hangingPunct="1">
        <a:lnSpc>
          <a:spcPct val="90000"/>
        </a:lnSpc>
        <a:spcBef>
          <a:spcPts val="406"/>
        </a:spcBef>
        <a:buFont typeface="Arial" panose="020B0604020202020204" pitchFamily="34" charset="0"/>
        <a:buChar char="•"/>
        <a:defRPr kumimoji="1" sz="1949" kern="1200">
          <a:solidFill>
            <a:schemeClr val="tx1"/>
          </a:solidFill>
          <a:latin typeface="+mn-lt"/>
          <a:ea typeface="+mn-ea"/>
          <a:cs typeface="+mn-cs"/>
        </a:defRPr>
      </a:lvl2pPr>
      <a:lvl3pPr marL="928345" indent="-185669" algn="l" defTabSz="742676" rtl="0" eaLnBrk="1" latinLnBrk="0" hangingPunct="1">
        <a:lnSpc>
          <a:spcPct val="90000"/>
        </a:lnSpc>
        <a:spcBef>
          <a:spcPts val="406"/>
        </a:spcBef>
        <a:buFont typeface="Arial" panose="020B0604020202020204" pitchFamily="34" charset="0"/>
        <a:buChar char="•"/>
        <a:defRPr kumimoji="1" sz="1624" kern="1200">
          <a:solidFill>
            <a:schemeClr val="tx1"/>
          </a:solidFill>
          <a:latin typeface="+mn-lt"/>
          <a:ea typeface="+mn-ea"/>
          <a:cs typeface="+mn-cs"/>
        </a:defRPr>
      </a:lvl3pPr>
      <a:lvl4pPr marL="1299682"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4pPr>
      <a:lvl5pPr marL="1671020"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5pPr>
      <a:lvl6pPr marL="2042358"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3696"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034"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6372"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p:bodyStyle>
    <p:otherStyle>
      <a:defPPr>
        <a:defRPr lang="ja-JP"/>
      </a:defPPr>
      <a:lvl1pPr marL="0" algn="l" defTabSz="742676" rtl="0" eaLnBrk="1" latinLnBrk="0" hangingPunct="1">
        <a:defRPr kumimoji="1" sz="1462" kern="1200">
          <a:solidFill>
            <a:schemeClr val="tx1"/>
          </a:solidFill>
          <a:latin typeface="+mn-lt"/>
          <a:ea typeface="+mn-ea"/>
          <a:cs typeface="+mn-cs"/>
        </a:defRPr>
      </a:lvl1pPr>
      <a:lvl2pPr marL="371338" algn="l" defTabSz="742676" rtl="0" eaLnBrk="1" latinLnBrk="0" hangingPunct="1">
        <a:defRPr kumimoji="1" sz="1462" kern="1200">
          <a:solidFill>
            <a:schemeClr val="tx1"/>
          </a:solidFill>
          <a:latin typeface="+mn-lt"/>
          <a:ea typeface="+mn-ea"/>
          <a:cs typeface="+mn-cs"/>
        </a:defRPr>
      </a:lvl2pPr>
      <a:lvl3pPr marL="742676" algn="l" defTabSz="742676" rtl="0" eaLnBrk="1" latinLnBrk="0" hangingPunct="1">
        <a:defRPr kumimoji="1" sz="1462" kern="1200">
          <a:solidFill>
            <a:schemeClr val="tx1"/>
          </a:solidFill>
          <a:latin typeface="+mn-lt"/>
          <a:ea typeface="+mn-ea"/>
          <a:cs typeface="+mn-cs"/>
        </a:defRPr>
      </a:lvl3pPr>
      <a:lvl4pPr marL="1114014" algn="l" defTabSz="742676" rtl="0" eaLnBrk="1" latinLnBrk="0" hangingPunct="1">
        <a:defRPr kumimoji="1" sz="1462" kern="1200">
          <a:solidFill>
            <a:schemeClr val="tx1"/>
          </a:solidFill>
          <a:latin typeface="+mn-lt"/>
          <a:ea typeface="+mn-ea"/>
          <a:cs typeface="+mn-cs"/>
        </a:defRPr>
      </a:lvl4pPr>
      <a:lvl5pPr marL="1485351" algn="l" defTabSz="742676" rtl="0" eaLnBrk="1" latinLnBrk="0" hangingPunct="1">
        <a:defRPr kumimoji="1" sz="1462" kern="1200">
          <a:solidFill>
            <a:schemeClr val="tx1"/>
          </a:solidFill>
          <a:latin typeface="+mn-lt"/>
          <a:ea typeface="+mn-ea"/>
          <a:cs typeface="+mn-cs"/>
        </a:defRPr>
      </a:lvl5pPr>
      <a:lvl6pPr marL="1856689" algn="l" defTabSz="742676" rtl="0" eaLnBrk="1" latinLnBrk="0" hangingPunct="1">
        <a:defRPr kumimoji="1" sz="1462" kern="1200">
          <a:solidFill>
            <a:schemeClr val="tx1"/>
          </a:solidFill>
          <a:latin typeface="+mn-lt"/>
          <a:ea typeface="+mn-ea"/>
          <a:cs typeface="+mn-cs"/>
        </a:defRPr>
      </a:lvl6pPr>
      <a:lvl7pPr marL="2228027" algn="l" defTabSz="742676" rtl="0" eaLnBrk="1" latinLnBrk="0" hangingPunct="1">
        <a:defRPr kumimoji="1" sz="1462" kern="1200">
          <a:solidFill>
            <a:schemeClr val="tx1"/>
          </a:solidFill>
          <a:latin typeface="+mn-lt"/>
          <a:ea typeface="+mn-ea"/>
          <a:cs typeface="+mn-cs"/>
        </a:defRPr>
      </a:lvl7pPr>
      <a:lvl8pPr marL="2599365" algn="l" defTabSz="742676" rtl="0" eaLnBrk="1" latinLnBrk="0" hangingPunct="1">
        <a:defRPr kumimoji="1" sz="1462" kern="1200">
          <a:solidFill>
            <a:schemeClr val="tx1"/>
          </a:solidFill>
          <a:latin typeface="+mn-lt"/>
          <a:ea typeface="+mn-ea"/>
          <a:cs typeface="+mn-cs"/>
        </a:defRPr>
      </a:lvl8pPr>
      <a:lvl9pPr marL="2970703" algn="l" defTabSz="742676" rtl="0" eaLnBrk="1" latinLnBrk="0" hangingPunct="1">
        <a:defRPr kumimoji="1" sz="14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154" y="274638"/>
            <a:ext cx="89125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154" y="1600215"/>
            <a:ext cx="89125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146" y="6356706"/>
            <a:ext cx="2310659"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5E9EACEF-8D65-4F6C-9C11-D3FB54273893}" type="datetime1">
              <a:rPr lang="ja-JP" altLang="en-US" smtClean="0"/>
              <a:t>2018/5/15</a:t>
            </a:fld>
            <a:endParaRPr/>
          </a:p>
        </p:txBody>
      </p:sp>
      <p:sp>
        <p:nvSpPr>
          <p:cNvPr id="5" name="フッター プレースホルダー 4"/>
          <p:cNvSpPr>
            <a:spLocks noGrp="1"/>
          </p:cNvSpPr>
          <p:nvPr>
            <p:ph type="ftr" sz="quarter" idx="3"/>
          </p:nvPr>
        </p:nvSpPr>
        <p:spPr>
          <a:xfrm>
            <a:off x="3383482" y="6356706"/>
            <a:ext cx="31358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a:p>
        </p:txBody>
      </p:sp>
    </p:spTree>
    <p:extLst>
      <p:ext uri="{BB962C8B-B14F-4D97-AF65-F5344CB8AC3E}">
        <p14:creationId xmlns:p14="http://schemas.microsoft.com/office/powerpoint/2010/main" val="223861401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Lst>
  <p:hf hdr="0" ftr="0" dt="0"/>
  <p:txStyles>
    <p:titleStyle>
      <a:lvl1pPr algn="ctr" rtl="0" eaLnBrk="0" fontAlgn="base" hangingPunct="0">
        <a:spcBef>
          <a:spcPct val="0"/>
        </a:spcBef>
        <a:spcAft>
          <a:spcPct val="0"/>
        </a:spcAft>
        <a:defRPr kumimoji="1" sz="4399" kern="1200">
          <a:solidFill>
            <a:schemeClr val="tx1"/>
          </a:solidFill>
          <a:latin typeface="+mj-lt"/>
          <a:ea typeface="+mj-ea"/>
          <a:cs typeface="+mj-cs"/>
        </a:defRPr>
      </a:lvl1pPr>
      <a:lvl2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5pPr>
      <a:lvl6pPr marL="457063" algn="ctr" rtl="0" fontAlgn="base">
        <a:spcBef>
          <a:spcPct val="0"/>
        </a:spcBef>
        <a:spcAft>
          <a:spcPct val="0"/>
        </a:spcAft>
        <a:defRPr kumimoji="1" sz="4399">
          <a:solidFill>
            <a:schemeClr val="tx1"/>
          </a:solidFill>
          <a:latin typeface="Calibri" pitchFamily="34" charset="0"/>
          <a:ea typeface="ＭＳ Ｐゴシック" charset="-128"/>
        </a:defRPr>
      </a:lvl6pPr>
      <a:lvl7pPr marL="914126" algn="ctr" rtl="0" fontAlgn="base">
        <a:spcBef>
          <a:spcPct val="0"/>
        </a:spcBef>
        <a:spcAft>
          <a:spcPct val="0"/>
        </a:spcAft>
        <a:defRPr kumimoji="1" sz="4399">
          <a:solidFill>
            <a:schemeClr val="tx1"/>
          </a:solidFill>
          <a:latin typeface="Calibri" pitchFamily="34" charset="0"/>
          <a:ea typeface="ＭＳ Ｐゴシック" charset="-128"/>
        </a:defRPr>
      </a:lvl7pPr>
      <a:lvl8pPr marL="1371189" algn="ctr" rtl="0" fontAlgn="base">
        <a:spcBef>
          <a:spcPct val="0"/>
        </a:spcBef>
        <a:spcAft>
          <a:spcPct val="0"/>
        </a:spcAft>
        <a:defRPr kumimoji="1" sz="4399">
          <a:solidFill>
            <a:schemeClr val="tx1"/>
          </a:solidFill>
          <a:latin typeface="Calibri" pitchFamily="34" charset="0"/>
          <a:ea typeface="ＭＳ Ｐゴシック" charset="-128"/>
        </a:defRPr>
      </a:lvl8pPr>
      <a:lvl9pPr marL="1828251" algn="ctr" rtl="0" fontAlgn="base">
        <a:spcBef>
          <a:spcPct val="0"/>
        </a:spcBef>
        <a:spcAft>
          <a:spcPct val="0"/>
        </a:spcAft>
        <a:defRPr kumimoji="1" sz="4399">
          <a:solidFill>
            <a:schemeClr val="tx1"/>
          </a:solidFill>
          <a:latin typeface="Calibri" pitchFamily="34" charset="0"/>
          <a:ea typeface="ＭＳ Ｐゴシック" charset="-128"/>
        </a:defRPr>
      </a:lvl9pPr>
    </p:titleStyle>
    <p:bodyStyle>
      <a:lvl1pPr marL="342797" indent="-342797" algn="l" rtl="0" eaLnBrk="0" fontAlgn="base" hangingPunct="0">
        <a:spcBef>
          <a:spcPct val="20000"/>
        </a:spcBef>
        <a:spcAft>
          <a:spcPct val="0"/>
        </a:spcAft>
        <a:buFont typeface="Arial"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9974" y="549338"/>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99974" y="1052513"/>
            <a:ext cx="950290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pic>
        <p:nvPicPr>
          <p:cNvPr id="1030" name="Picture 14" descr="日本総研"/>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953" y="150813"/>
            <a:ext cx="166157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199961" y="188913"/>
            <a:ext cx="7661993" cy="360362"/>
          </a:xfrm>
          <a:prstGeom prst="rect">
            <a:avLst/>
          </a:prstGeom>
          <a:solidFill>
            <a:srgbClr val="0075BF"/>
          </a:solidFill>
          <a:ln w="9525">
            <a:solidFill>
              <a:srgbClr val="007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200" dirty="0">
              <a:solidFill>
                <a:srgbClr val="000000"/>
              </a:solidFill>
              <a:latin typeface="Segoe UI" panose="020B0502040204020203" pitchFamily="34" charset="0"/>
              <a:ea typeface="HGPｺﾞｼｯｸE" pitchFamily="50" charset="-128"/>
            </a:endParaRPr>
          </a:p>
        </p:txBody>
      </p:sp>
      <p:sp>
        <p:nvSpPr>
          <p:cNvPr id="1034" name="Rectangle 18"/>
          <p:cNvSpPr>
            <a:spLocks noChangeArrowheads="1"/>
          </p:cNvSpPr>
          <p:nvPr/>
        </p:nvSpPr>
        <p:spPr bwMode="auto">
          <a:xfrm>
            <a:off x="199961" y="404816"/>
            <a:ext cx="7661993"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grpSp>
        <p:nvGrpSpPr>
          <p:cNvPr id="1035" name="Group 19"/>
          <p:cNvGrpSpPr>
            <a:grpSpLocks/>
          </p:cNvGrpSpPr>
          <p:nvPr/>
        </p:nvGrpSpPr>
        <p:grpSpPr bwMode="auto">
          <a:xfrm>
            <a:off x="-2678828" y="3389315"/>
            <a:ext cx="2459836" cy="1514475"/>
            <a:chOff x="-1643" y="2903"/>
            <a:chExt cx="1550" cy="954"/>
          </a:xfrm>
        </p:grpSpPr>
        <p:sp>
          <p:nvSpPr>
            <p:cNvPr id="1037" name="Rectangle 20"/>
            <p:cNvSpPr>
              <a:spLocks noChangeArrowheads="1"/>
            </p:cNvSpPr>
            <p:nvPr/>
          </p:nvSpPr>
          <p:spPr bwMode="auto">
            <a:xfrm>
              <a:off x="-1643" y="3246"/>
              <a:ext cx="1550" cy="36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1381" y="367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1379" y="3722"/>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Blue(corporate </a:t>
                </a:r>
                <a:r>
                  <a:rPr kumimoji="0" lang="en-GB" altLang="ja-JP" sz="1100" dirty="0" err="1">
                    <a:solidFill>
                      <a:srgbClr val="000000"/>
                    </a:solidFill>
                    <a:latin typeface="Segoe UI" panose="020B0502040204020203" pitchFamily="34" charset="0"/>
                    <a:ea typeface="HGPｺﾞｼｯｸE" pitchFamily="50" charset="-128"/>
                  </a:rPr>
                  <a:t>color</a:t>
                </a:r>
                <a:r>
                  <a:rPr kumimoji="0" lang="en-GB" altLang="ja-JP" sz="1100" dirty="0">
                    <a:solidFill>
                      <a:srgbClr val="000000"/>
                    </a:solidFill>
                    <a:latin typeface="Segoe UI" panose="020B0502040204020203" pitchFamily="34" charset="0"/>
                    <a:ea typeface="HGPｺﾞｼｯｸE" pitchFamily="50" charset="-128"/>
                  </a:rPr>
                  <a:t>)</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1507" y="2903"/>
              <a:ext cx="1351" cy="10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200" b="1" dirty="0">
                  <a:solidFill>
                    <a:srgbClr val="000000"/>
                  </a:solidFill>
                  <a:latin typeface="Segoe UI" panose="020B0502040204020203" pitchFamily="34" charset="0"/>
                  <a:ea typeface="HGPｺﾞｼｯｸE" pitchFamily="50" charset="-128"/>
                </a:rPr>
                <a:t>JRI  colour balance</a:t>
              </a:r>
            </a:p>
          </p:txBody>
        </p:sp>
      </p:grpSp>
      <p:sp>
        <p:nvSpPr>
          <p:cNvPr id="1036" name="Line 38"/>
          <p:cNvSpPr>
            <a:spLocks noChangeShapeType="1"/>
          </p:cNvSpPr>
          <p:nvPr/>
        </p:nvSpPr>
        <p:spPr bwMode="auto">
          <a:xfrm>
            <a:off x="199974" y="981075"/>
            <a:ext cx="9502903" cy="0"/>
          </a:xfrm>
          <a:prstGeom prst="line">
            <a:avLst/>
          </a:prstGeom>
          <a:noFill/>
          <a:ln w="9525">
            <a:solidFill>
              <a:srgbClr val="0075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1196899578"/>
      </p:ext>
    </p:extLst>
  </p:cSld>
  <p:clrMap bg1="lt1" tx1="dk1" bg2="lt2" tx2="dk2" accent1="accent1" accent2="accent2" accent3="accent3" accent4="accent4" accent5="accent5" accent6="accent6" hlink="hlink" folHlink="folHlink"/>
  <p:sldLayoutIdLst>
    <p:sldLayoutId id="2147484146" r:id="rId1"/>
  </p:sldLayoutIdLst>
  <p:hf hdr="0" ftr="0" dt="0"/>
  <p:txStyles>
    <p:titleStyle>
      <a:lvl1pPr algn="l" rtl="0" eaLnBrk="1" fontAlgn="base" hangingPunct="1">
        <a:spcBef>
          <a:spcPct val="0"/>
        </a:spcBef>
        <a:spcAft>
          <a:spcPct val="0"/>
        </a:spcAft>
        <a:defRPr kumimoji="1" sz="2000">
          <a:solidFill>
            <a:schemeClr val="tx2"/>
          </a:solidFill>
          <a:latin typeface="+mj-lt"/>
          <a:ea typeface="+mj-ea"/>
          <a:cs typeface="+mj-cs"/>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mn-lt"/>
          <a:ea typeface="+mn-ea"/>
          <a:cs typeface="+mn-cs"/>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3" y="116634"/>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27"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31" y="-1437063"/>
            <a:ext cx="487477"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5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8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52"/>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15"/>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3321139180"/>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199976" y="116634"/>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99976" y="693068"/>
            <a:ext cx="9502903"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1912" y="6309387"/>
            <a:ext cx="916460"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Segoe UI" panose="020B0502040204020203" pitchFamily="34" charset="0"/>
                <a:ea typeface="+mn-ea"/>
              </a:defRPr>
            </a:lvl1pPr>
          </a:lstStyle>
          <a:p>
            <a:pPr>
              <a:defRPr/>
            </a:pPr>
            <a:fld id="{6491400D-1AF1-42D8-B791-D0C64C351CDA}" type="slidenum">
              <a:rPr lang="en-US" altLang="ja-JP" smtClean="0">
                <a:solidFill>
                  <a:prstClr val="black"/>
                </a:solidFill>
              </a:rPr>
              <a:pPr>
                <a:defRPr/>
              </a:pPr>
              <a:t>‹#›</a:t>
            </a:fld>
            <a:endParaRPr lang="en-US" altLang="ja-JP" dirty="0">
              <a:solidFill>
                <a:prstClr val="black"/>
              </a:solidFill>
            </a:endParaRPr>
          </a:p>
        </p:txBody>
      </p:sp>
      <p:grpSp>
        <p:nvGrpSpPr>
          <p:cNvPr id="5" name="グループ化 4"/>
          <p:cNvGrpSpPr/>
          <p:nvPr userDrawn="1"/>
        </p:nvGrpSpPr>
        <p:grpSpPr>
          <a:xfrm>
            <a:off x="-2678826"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Segoe UI" panose="020B0502040204020203" pitchFamily="34" charset="0"/>
                    <a:ea typeface="HGPｺﾞｼｯｸE" pitchFamily="50" charset="-128"/>
                  </a:rPr>
                  <a:t>Sky blue</a:t>
                </a:r>
                <a:endParaRPr kumimoji="0" lang="en-GB" altLang="ja-JP" sz="1100" dirty="0">
                  <a:solidFill>
                    <a:prstClr val="black"/>
                  </a:solidFill>
                  <a:latin typeface="Segoe UI" panose="020B0502040204020203" pitchFamily="34"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a:t>
                </a:r>
                <a:r>
                  <a:rPr kumimoji="0" lang="en-US" altLang="ja-JP" sz="1100" dirty="0">
                    <a:solidFill>
                      <a:prstClr val="black"/>
                    </a:solidFill>
                    <a:latin typeface="Segoe UI" panose="020B0502040204020203" pitchFamily="34" charset="0"/>
                    <a:ea typeface="HGPｺﾞｼｯｸE" pitchFamily="50" charset="-128"/>
                  </a:rPr>
                  <a:t>00</a:t>
                </a:r>
                <a:r>
                  <a:rPr kumimoji="0" lang="en-GB" altLang="ja-JP" sz="1100" dirty="0">
                    <a:solidFill>
                      <a:prstClr val="black"/>
                    </a:solidFill>
                    <a:latin typeface="Segoe UI" panose="020B0502040204020203" pitchFamily="34" charset="0"/>
                    <a:ea typeface="HGPｺﾞｼｯｸE" pitchFamily="50" charset="-128"/>
                  </a:rPr>
                  <a:t>0,17</a:t>
                </a:r>
                <a:r>
                  <a:rPr kumimoji="0" lang="en-US" altLang="ja-JP" sz="1100" dirty="0">
                    <a:solidFill>
                      <a:prstClr val="black"/>
                    </a:solidFill>
                    <a:latin typeface="Segoe UI" panose="020B0502040204020203" pitchFamily="34" charset="0"/>
                    <a:ea typeface="HGPｺﾞｼｯｸE" pitchFamily="50" charset="-128"/>
                  </a:rPr>
                  <a:t>6</a:t>
                </a:r>
                <a:r>
                  <a:rPr kumimoji="0" lang="en-GB" altLang="ja-JP" sz="1100" dirty="0">
                    <a:solidFill>
                      <a:prstClr val="black"/>
                    </a:solidFill>
                    <a:latin typeface="Segoe UI" panose="020B0502040204020203" pitchFamily="34"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Segoe UI" panose="020B0502040204020203" pitchFamily="34" charset="0"/>
                  <a:ea typeface="HGPｺﾞｼｯｸE" pitchFamily="50" charset="-128"/>
                </a:rPr>
                <a:t>MOEJ</a:t>
              </a:r>
              <a:r>
                <a:rPr kumimoji="0" lang="en-GB" altLang="ja-JP" sz="1200" b="1" dirty="0">
                  <a:solidFill>
                    <a:prstClr val="black"/>
                  </a:solidFill>
                  <a:latin typeface="Segoe UI" panose="020B0502040204020203" pitchFamily="34" charset="0"/>
                  <a:ea typeface="HGPｺﾞｼｯｸE" pitchFamily="50" charset="-128"/>
                </a:rPr>
                <a:t> colour balance</a:t>
              </a:r>
            </a:p>
          </p:txBody>
        </p:sp>
      </p:grpSp>
      <p:cxnSp>
        <p:nvCxnSpPr>
          <p:cNvPr id="3" name="直線コネクタ 2"/>
          <p:cNvCxnSpPr/>
          <p:nvPr/>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3499397"/>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Lst>
  <p:hf hdr="0" ftr="0" dt="0"/>
  <p:txStyles>
    <p:titleStyle>
      <a:lvl1pPr algn="ctr" rtl="0" eaLnBrk="0" fontAlgn="base" hangingPunct="0">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0" fontAlgn="base" hangingPunct="0">
        <a:spcBef>
          <a:spcPct val="0"/>
        </a:spcBef>
        <a:spcAft>
          <a:spcPct val="0"/>
        </a:spcAft>
        <a:defRPr kumimoji="1" sz="2000">
          <a:solidFill>
            <a:schemeClr val="tx2"/>
          </a:solidFill>
          <a:latin typeface="Arial" charset="0"/>
          <a:ea typeface="HGPｺﾞｼｯｸE" pitchFamily="50" charset="-128"/>
        </a:defRPr>
      </a:lvl2pPr>
      <a:lvl3pPr algn="l" rtl="0" eaLnBrk="0" fontAlgn="base" hangingPunct="0">
        <a:spcBef>
          <a:spcPct val="0"/>
        </a:spcBef>
        <a:spcAft>
          <a:spcPct val="0"/>
        </a:spcAft>
        <a:defRPr kumimoji="1" sz="2000">
          <a:solidFill>
            <a:schemeClr val="tx2"/>
          </a:solidFill>
          <a:latin typeface="Arial" charset="0"/>
          <a:ea typeface="HGPｺﾞｼｯｸE" pitchFamily="50" charset="-128"/>
        </a:defRPr>
      </a:lvl3pPr>
      <a:lvl4pPr algn="l" rtl="0" eaLnBrk="0" fontAlgn="base" hangingPunct="0">
        <a:spcBef>
          <a:spcPct val="0"/>
        </a:spcBef>
        <a:spcAft>
          <a:spcPct val="0"/>
        </a:spcAft>
        <a:defRPr kumimoji="1" sz="2000">
          <a:solidFill>
            <a:schemeClr val="tx2"/>
          </a:solidFill>
          <a:latin typeface="Arial" charset="0"/>
          <a:ea typeface="HGPｺﾞｼｯｸE" pitchFamily="50" charset="-128"/>
        </a:defRPr>
      </a:lvl4pPr>
      <a:lvl5pPr algn="l" rtl="0" eaLnBrk="0" fontAlgn="base" hangingPunct="0">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0" fontAlgn="base" hangingPunct="0">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0" fontAlgn="base" hangingPunct="0">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0" fontAlgn="base" hangingPunct="0">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0" fontAlgn="base" hangingPunct="0">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199977" y="116634"/>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99977" y="693068"/>
            <a:ext cx="9502903" cy="1079748"/>
          </a:xfrm>
          <a:prstGeom prst="roundRect">
            <a:avLst/>
          </a:prstGeom>
          <a:solidFill>
            <a:srgbClr val="CCECFF"/>
          </a:solidFill>
          <a:ln w="28575">
            <a:solidFill>
              <a:srgbClr val="00B0F0"/>
            </a:solidFill>
          </a:ln>
          <a:effectLs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1912" y="6309389"/>
            <a:ext cx="916460"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Segoe UI" panose="020B0502040204020203" pitchFamily="34" charset="0"/>
                <a:ea typeface="+mn-ea"/>
              </a:defRPr>
            </a:lvl1pPr>
          </a:lstStyle>
          <a:p>
            <a:pPr>
              <a:defRPr/>
            </a:pPr>
            <a:fld id="{6491400D-1AF1-42D8-B791-D0C64C351CDA}" type="slidenum">
              <a:rPr lang="en-US" altLang="ja-JP" smtClean="0">
                <a:solidFill>
                  <a:srgbClr val="000000"/>
                </a:solidFill>
              </a:rPr>
              <a:pPr>
                <a:defRPr/>
              </a:pPr>
              <a:t>‹#›</a:t>
            </a:fld>
            <a:endParaRPr lang="en-US" altLang="ja-JP" dirty="0">
              <a:solidFill>
                <a:srgbClr val="000000"/>
              </a:solidFill>
            </a:endParaRPr>
          </a:p>
        </p:txBody>
      </p:sp>
      <p:grpSp>
        <p:nvGrpSpPr>
          <p:cNvPr id="5" name="グループ化 4"/>
          <p:cNvGrpSpPr/>
          <p:nvPr userDrawn="1"/>
        </p:nvGrpSpPr>
        <p:grpSpPr>
          <a:xfrm>
            <a:off x="-2678825"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srgbClr val="000000"/>
                    </a:solidFill>
                    <a:latin typeface="Segoe UI" panose="020B0502040204020203" pitchFamily="34" charset="0"/>
                    <a:ea typeface="HGPｺﾞｼｯｸE" pitchFamily="50" charset="-128"/>
                  </a:rPr>
                  <a:t>Sky blue</a:t>
                </a:r>
                <a:endParaRPr kumimoji="0" lang="en-GB" altLang="ja-JP" sz="1100" dirty="0">
                  <a:solidFill>
                    <a:srgbClr val="000000"/>
                  </a:solidFill>
                  <a:latin typeface="Segoe UI" panose="020B0502040204020203" pitchFamily="34" charset="0"/>
                  <a:ea typeface="HGPｺﾞｼｯｸE" pitchFamily="50" charset="-128"/>
                </a:endParaRP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a:t>
                </a:r>
                <a:r>
                  <a:rPr kumimoji="0" lang="en-US" altLang="ja-JP" sz="1100" dirty="0">
                    <a:solidFill>
                      <a:srgbClr val="000000"/>
                    </a:solidFill>
                    <a:latin typeface="Segoe UI" panose="020B0502040204020203" pitchFamily="34" charset="0"/>
                    <a:ea typeface="HGPｺﾞｼｯｸE" pitchFamily="50" charset="-128"/>
                  </a:rPr>
                  <a:t>00</a:t>
                </a:r>
                <a:r>
                  <a:rPr kumimoji="0" lang="en-GB" altLang="ja-JP" sz="1100" dirty="0">
                    <a:solidFill>
                      <a:srgbClr val="000000"/>
                    </a:solidFill>
                    <a:latin typeface="Segoe UI" panose="020B0502040204020203" pitchFamily="34" charset="0"/>
                    <a:ea typeface="HGPｺﾞｼｯｸE" pitchFamily="50" charset="-128"/>
                  </a:rPr>
                  <a:t>0,17</a:t>
                </a:r>
                <a:r>
                  <a:rPr kumimoji="0" lang="en-US" altLang="ja-JP" sz="1100" dirty="0">
                    <a:solidFill>
                      <a:srgbClr val="000000"/>
                    </a:solidFill>
                    <a:latin typeface="Segoe UI" panose="020B0502040204020203" pitchFamily="34" charset="0"/>
                    <a:ea typeface="HGPｺﾞｼｯｸE" pitchFamily="50" charset="-128"/>
                  </a:rPr>
                  <a:t>6</a:t>
                </a:r>
                <a:r>
                  <a:rPr kumimoji="0" lang="en-GB" altLang="ja-JP" sz="1100" dirty="0">
                    <a:solidFill>
                      <a:srgbClr val="000000"/>
                    </a:solidFill>
                    <a:latin typeface="Segoe UI" panose="020B0502040204020203" pitchFamily="34"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srgbClr val="000000"/>
                  </a:solidFill>
                  <a:latin typeface="Segoe UI" panose="020B0502040204020203" pitchFamily="34" charset="0"/>
                  <a:ea typeface="HGPｺﾞｼｯｸE" pitchFamily="50" charset="-128"/>
                </a:rPr>
                <a:t>MOEJ</a:t>
              </a:r>
              <a:r>
                <a:rPr kumimoji="0" lang="en-GB" altLang="ja-JP" sz="1200" b="1" dirty="0">
                  <a:solidFill>
                    <a:srgbClr val="000000"/>
                  </a:solidFill>
                  <a:latin typeface="Segoe UI" panose="020B0502040204020203" pitchFamily="34" charset="0"/>
                  <a:ea typeface="HGPｺﾞｼｯｸE" pitchFamily="50" charset="-128"/>
                </a:rPr>
                <a:t> colour balance</a:t>
              </a:r>
            </a:p>
          </p:txBody>
        </p:sp>
      </p:grpSp>
      <p:cxnSp>
        <p:nvCxnSpPr>
          <p:cNvPr id="3" name="直線コネクタ 2"/>
          <p:cNvCxnSpPr/>
          <p:nvPr/>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4912815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8" r:id="rId5"/>
  </p:sldLayoutIdLst>
  <p:hf hdr="0" ftr="0" dt="0"/>
  <p:txStyles>
    <p:titleStyle>
      <a:lvl1pPr algn="ctr" rtl="0" eaLnBrk="0" fontAlgn="base" hangingPunct="0">
        <a:spcBef>
          <a:spcPct val="0"/>
        </a:spcBef>
        <a:spcAft>
          <a:spcPct val="0"/>
        </a:spcAft>
        <a:defRPr kumimoji="1" sz="3200">
          <a:solidFill>
            <a:schemeClr val="tx2"/>
          </a:solidFill>
          <a:latin typeface="Segoe UI" panose="020B0502040204020203" pitchFamily="34" charset="0"/>
          <a:ea typeface="メイリオ" panose="020B0604030504040204" pitchFamily="50" charset="-128"/>
          <a:cs typeface="Segoe UI" panose="020B0502040204020203" pitchFamily="34" charset="0"/>
        </a:defRPr>
      </a:lvl1pPr>
      <a:lvl2pPr algn="l" rtl="0" eaLnBrk="0" fontAlgn="base" hangingPunct="0">
        <a:spcBef>
          <a:spcPct val="0"/>
        </a:spcBef>
        <a:spcAft>
          <a:spcPct val="0"/>
        </a:spcAft>
        <a:defRPr kumimoji="1" sz="2000">
          <a:solidFill>
            <a:schemeClr val="tx2"/>
          </a:solidFill>
          <a:latin typeface="Arial" charset="0"/>
          <a:ea typeface="HGPｺﾞｼｯｸE" pitchFamily="50" charset="-128"/>
        </a:defRPr>
      </a:lvl2pPr>
      <a:lvl3pPr algn="l" rtl="0" eaLnBrk="0" fontAlgn="base" hangingPunct="0">
        <a:spcBef>
          <a:spcPct val="0"/>
        </a:spcBef>
        <a:spcAft>
          <a:spcPct val="0"/>
        </a:spcAft>
        <a:defRPr kumimoji="1" sz="2000">
          <a:solidFill>
            <a:schemeClr val="tx2"/>
          </a:solidFill>
          <a:latin typeface="Arial" charset="0"/>
          <a:ea typeface="HGPｺﾞｼｯｸE" pitchFamily="50" charset="-128"/>
        </a:defRPr>
      </a:lvl3pPr>
      <a:lvl4pPr algn="l" rtl="0" eaLnBrk="0" fontAlgn="base" hangingPunct="0">
        <a:spcBef>
          <a:spcPct val="0"/>
        </a:spcBef>
        <a:spcAft>
          <a:spcPct val="0"/>
        </a:spcAft>
        <a:defRPr kumimoji="1" sz="2000">
          <a:solidFill>
            <a:schemeClr val="tx2"/>
          </a:solidFill>
          <a:latin typeface="Arial" charset="0"/>
          <a:ea typeface="HGPｺﾞｼｯｸE" pitchFamily="50" charset="-128"/>
        </a:defRPr>
      </a:lvl4pPr>
      <a:lvl5pPr algn="l" rtl="0" eaLnBrk="0" fontAlgn="base" hangingPunct="0">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0" fontAlgn="base" hangingPunct="0">
        <a:spcBef>
          <a:spcPct val="20000"/>
        </a:spcBef>
        <a:spcAft>
          <a:spcPct val="0"/>
        </a:spcAft>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0" fontAlgn="base" hangingPunct="0">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0" fontAlgn="base" hangingPunct="0">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0" fontAlgn="base" hangingPunct="0">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9971" y="549332"/>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99971" y="1052513"/>
            <a:ext cx="950290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pic>
        <p:nvPicPr>
          <p:cNvPr id="1030" name="Picture 14" descr="日本総研"/>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950" y="150813"/>
            <a:ext cx="166157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199961" y="188913"/>
            <a:ext cx="7661993" cy="360362"/>
          </a:xfrm>
          <a:prstGeom prst="rect">
            <a:avLst/>
          </a:prstGeom>
          <a:solidFill>
            <a:srgbClr val="0075BF"/>
          </a:solidFill>
          <a:ln w="9525">
            <a:solidFill>
              <a:srgbClr val="007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200">
              <a:solidFill>
                <a:srgbClr val="000000"/>
              </a:solidFill>
              <a:latin typeface="Times New Roman" pitchFamily="18" charset="0"/>
              <a:ea typeface="HGPｺﾞｼｯｸE" pitchFamily="50" charset="-128"/>
            </a:endParaRPr>
          </a:p>
        </p:txBody>
      </p:sp>
      <p:sp>
        <p:nvSpPr>
          <p:cNvPr id="1034" name="Rectangle 18"/>
          <p:cNvSpPr>
            <a:spLocks noChangeArrowheads="1"/>
          </p:cNvSpPr>
          <p:nvPr/>
        </p:nvSpPr>
        <p:spPr bwMode="auto">
          <a:xfrm>
            <a:off x="199961" y="404816"/>
            <a:ext cx="7661993"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grpSp>
        <p:nvGrpSpPr>
          <p:cNvPr id="1035" name="Group 19"/>
          <p:cNvGrpSpPr>
            <a:grpSpLocks/>
          </p:cNvGrpSpPr>
          <p:nvPr/>
        </p:nvGrpSpPr>
        <p:grpSpPr bwMode="auto">
          <a:xfrm>
            <a:off x="-2678831" y="3389315"/>
            <a:ext cx="2459836" cy="1514475"/>
            <a:chOff x="-1643" y="2903"/>
            <a:chExt cx="1550" cy="954"/>
          </a:xfrm>
        </p:grpSpPr>
        <p:sp>
          <p:nvSpPr>
            <p:cNvPr id="1037" name="Rectangle 20"/>
            <p:cNvSpPr>
              <a:spLocks noChangeArrowheads="1"/>
            </p:cNvSpPr>
            <p:nvPr/>
          </p:nvSpPr>
          <p:spPr bwMode="auto">
            <a:xfrm>
              <a:off x="-1643" y="3246"/>
              <a:ext cx="1550" cy="36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1381" y="367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1379" y="3722"/>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Blue(corporate color)</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1507" y="2903"/>
              <a:ext cx="1351" cy="10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200" b="1">
                  <a:solidFill>
                    <a:srgbClr val="000000"/>
                  </a:solidFill>
                  <a:latin typeface="Times New Roman" pitchFamily="18" charset="0"/>
                  <a:ea typeface="HGPｺﾞｼｯｸE" pitchFamily="50" charset="-128"/>
                </a:rPr>
                <a:t>JRI  colour balance</a:t>
              </a:r>
            </a:p>
          </p:txBody>
        </p:sp>
      </p:grpSp>
      <p:sp>
        <p:nvSpPr>
          <p:cNvPr id="1036" name="Line 38"/>
          <p:cNvSpPr>
            <a:spLocks noChangeShapeType="1"/>
          </p:cNvSpPr>
          <p:nvPr/>
        </p:nvSpPr>
        <p:spPr bwMode="auto">
          <a:xfrm>
            <a:off x="199971" y="981075"/>
            <a:ext cx="9502903" cy="0"/>
          </a:xfrm>
          <a:prstGeom prst="line">
            <a:avLst/>
          </a:prstGeom>
          <a:noFill/>
          <a:ln w="9525">
            <a:solidFill>
              <a:srgbClr val="0075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742311095"/>
      </p:ext>
    </p:extLst>
  </p:cSld>
  <p:clrMap bg1="lt1" tx1="dk1" bg2="lt2" tx2="dk2" accent1="accent1" accent2="accent2" accent3="accent3" accent4="accent4" accent5="accent5" accent6="accent6" hlink="hlink" folHlink="folHlink"/>
  <p:sldLayoutIdLst>
    <p:sldLayoutId id="2147484207" r:id="rId1"/>
  </p:sldLayoutIdLst>
  <p:hf hdr="0" ftr="0" dt="0"/>
  <p:txStyles>
    <p:titleStyle>
      <a:lvl1pPr algn="l" rtl="0" eaLnBrk="1" fontAlgn="base" hangingPunct="1">
        <a:spcBef>
          <a:spcPct val="0"/>
        </a:spcBef>
        <a:spcAft>
          <a:spcPct val="0"/>
        </a:spcAft>
        <a:defRPr kumimoji="1" sz="2000">
          <a:solidFill>
            <a:schemeClr val="tx2"/>
          </a:solidFill>
          <a:latin typeface="+mj-lt"/>
          <a:ea typeface="+mj-ea"/>
          <a:cs typeface="+mj-cs"/>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mn-lt"/>
          <a:ea typeface="+mn-ea"/>
          <a:cs typeface="+mn-cs"/>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8" y="116634"/>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32"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26" y="-1437063"/>
            <a:ext cx="487477"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4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7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42"/>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05"/>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2626181695"/>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141" y="274638"/>
            <a:ext cx="89125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141" y="1600205"/>
            <a:ext cx="89125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141" y="6356418"/>
            <a:ext cx="2310659"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7E5BF255-A6A2-4B62-A59F-8B092ED2EE96}" type="datetime1">
              <a:rPr lang="ja-JP" altLang="en-US" smtClean="0"/>
              <a:t>2018/5/15</a:t>
            </a:fld>
            <a:endParaRPr lang="ja-JP" altLang="en-US"/>
          </a:p>
        </p:txBody>
      </p:sp>
      <p:sp>
        <p:nvSpPr>
          <p:cNvPr id="5" name="フッター プレースホルダー 4"/>
          <p:cNvSpPr>
            <a:spLocks noGrp="1"/>
          </p:cNvSpPr>
          <p:nvPr>
            <p:ph type="ftr" sz="quarter" idx="3"/>
          </p:nvPr>
        </p:nvSpPr>
        <p:spPr>
          <a:xfrm>
            <a:off x="3383465" y="6356418"/>
            <a:ext cx="31358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val="540048912"/>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Lst>
  <p:hf hdr="0" ftr="0" dt="0"/>
  <p:txStyles>
    <p:titleStyle>
      <a:lvl1pPr algn="ctr" rtl="0" eaLnBrk="0" fontAlgn="base" hangingPunct="0">
        <a:spcBef>
          <a:spcPct val="0"/>
        </a:spcBef>
        <a:spcAft>
          <a:spcPct val="0"/>
        </a:spcAft>
        <a:defRPr kumimoji="1" sz="4399" kern="1200">
          <a:solidFill>
            <a:schemeClr val="tx1"/>
          </a:solidFill>
          <a:latin typeface="+mj-lt"/>
          <a:ea typeface="+mj-ea"/>
          <a:cs typeface="+mj-cs"/>
        </a:defRPr>
      </a:lvl1pPr>
      <a:lvl2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5pPr>
      <a:lvl6pPr marL="457063" algn="ctr" rtl="0" fontAlgn="base">
        <a:spcBef>
          <a:spcPct val="0"/>
        </a:spcBef>
        <a:spcAft>
          <a:spcPct val="0"/>
        </a:spcAft>
        <a:defRPr kumimoji="1" sz="4399">
          <a:solidFill>
            <a:schemeClr val="tx1"/>
          </a:solidFill>
          <a:latin typeface="Calibri" pitchFamily="34" charset="0"/>
          <a:ea typeface="ＭＳ Ｐゴシック" charset="-128"/>
        </a:defRPr>
      </a:lvl6pPr>
      <a:lvl7pPr marL="914126" algn="ctr" rtl="0" fontAlgn="base">
        <a:spcBef>
          <a:spcPct val="0"/>
        </a:spcBef>
        <a:spcAft>
          <a:spcPct val="0"/>
        </a:spcAft>
        <a:defRPr kumimoji="1" sz="4399">
          <a:solidFill>
            <a:schemeClr val="tx1"/>
          </a:solidFill>
          <a:latin typeface="Calibri" pitchFamily="34" charset="0"/>
          <a:ea typeface="ＭＳ Ｐゴシック" charset="-128"/>
        </a:defRPr>
      </a:lvl7pPr>
      <a:lvl8pPr marL="1371189" algn="ctr" rtl="0" fontAlgn="base">
        <a:spcBef>
          <a:spcPct val="0"/>
        </a:spcBef>
        <a:spcAft>
          <a:spcPct val="0"/>
        </a:spcAft>
        <a:defRPr kumimoji="1" sz="4399">
          <a:solidFill>
            <a:schemeClr val="tx1"/>
          </a:solidFill>
          <a:latin typeface="Calibri" pitchFamily="34" charset="0"/>
          <a:ea typeface="ＭＳ Ｐゴシック" charset="-128"/>
        </a:defRPr>
      </a:lvl8pPr>
      <a:lvl9pPr marL="1828251" algn="ctr" rtl="0" fontAlgn="base">
        <a:spcBef>
          <a:spcPct val="0"/>
        </a:spcBef>
        <a:spcAft>
          <a:spcPct val="0"/>
        </a:spcAft>
        <a:defRPr kumimoji="1" sz="4399">
          <a:solidFill>
            <a:schemeClr val="tx1"/>
          </a:solidFill>
          <a:latin typeface="Calibri" pitchFamily="34" charset="0"/>
          <a:ea typeface="ＭＳ Ｐゴシック" charset="-128"/>
        </a:defRPr>
      </a:lvl9pPr>
    </p:titleStyle>
    <p:bodyStyle>
      <a:lvl1pPr marL="342797" indent="-342797" algn="l" rtl="0" eaLnBrk="0" fontAlgn="base" hangingPunct="0">
        <a:spcBef>
          <a:spcPct val="20000"/>
        </a:spcBef>
        <a:spcAft>
          <a:spcPct val="0"/>
        </a:spcAft>
        <a:buFont typeface="Arial"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0.xml"/><Relationship Id="rId5" Type="http://schemas.microsoft.com/office/2007/relationships/hdphoto" Target="../media/hdphoto1.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1.xml"/><Relationship Id="rId5" Type="http://schemas.openxmlformats.org/officeDocument/2006/relationships/hyperlink" Target="http://www.enekyo.jp/&#65288;2018.2.22"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250262" y="5848857"/>
            <a:ext cx="9597995" cy="972252"/>
          </a:xfrm>
          <a:prstGeom prst="rect">
            <a:avLst/>
          </a:prstGeom>
          <a:solidFill>
            <a:srgbClr val="FFFFFF"/>
          </a:solidFill>
          <a:ln>
            <a:noFill/>
          </a:ln>
        </p:spPr>
        <p:txBody>
          <a:bodyPr wrap="square" rtlCol="0" anchor="ctr">
            <a:noAutofit/>
          </a:bodyPr>
          <a:lstStyle/>
          <a:p>
            <a:pPr defTabSz="1279744">
              <a:defRPr/>
            </a:pPr>
            <a:r>
              <a:rPr kumimoji="0"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将来的には・・・</a:t>
            </a:r>
            <a:endParaRPr kumimoji="0" lang="en-US" altLang="ja-JP"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1279744">
              <a:defRPr/>
            </a:pPr>
            <a:r>
              <a:rPr kumimoji="0"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地域エネルギー企業の地域間エネルギー融通等も視野に入れつつ、再省蓄エネルギーの</a:t>
            </a:r>
            <a:endParaRPr kumimoji="0" lang="en-US" altLang="ja-JP"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1279744">
              <a:defRPr/>
            </a:pPr>
            <a:r>
              <a:rPr kumimoji="0"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更なる導入推進に向けたネットワークづくりを支援</a:t>
            </a:r>
            <a:endParaRPr kumimoji="0" lang="en-US" altLang="ja-JP"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雲 82"/>
          <p:cNvSpPr/>
          <p:nvPr/>
        </p:nvSpPr>
        <p:spPr>
          <a:xfrm>
            <a:off x="-1" y="608059"/>
            <a:ext cx="9902825" cy="4475022"/>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defRPr/>
            </a:pPr>
            <a:endParaRPr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環境省ロゴ"/>
          <p:cNvPicPr>
            <a:picLocks noChangeAspect="1"/>
          </p:cNvPicPr>
          <p:nvPr/>
        </p:nvPicPr>
        <p:blipFill>
          <a:blip r:embed="rId3"/>
          <a:stretch>
            <a:fillRect/>
          </a:stretch>
        </p:blipFill>
        <p:spPr>
          <a:xfrm>
            <a:off x="112112" y="124253"/>
            <a:ext cx="647116" cy="397352"/>
          </a:xfrm>
          <a:prstGeom prst="rect">
            <a:avLst/>
          </a:prstGeom>
        </p:spPr>
      </p:pic>
      <p:sp>
        <p:nvSpPr>
          <p:cNvPr id="37" name="事業番号"/>
          <p:cNvSpPr/>
          <p:nvPr/>
        </p:nvSpPr>
        <p:spPr>
          <a:xfrm>
            <a:off x="920257" y="537743"/>
            <a:ext cx="1825539" cy="33651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施策番号：</a:t>
            </a:r>
            <a:r>
              <a:rPr lang="en-US" altLang="ja-JP"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41</a:t>
            </a:r>
            <a:endParaRPr lang="ja-JP" altLang="en-US"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6"/>
          <p:cNvSpPr>
            <a:spLocks noChangeArrowheads="1"/>
          </p:cNvSpPr>
          <p:nvPr/>
        </p:nvSpPr>
        <p:spPr bwMode="auto">
          <a:xfrm>
            <a:off x="1153570" y="7086527"/>
            <a:ext cx="2461236" cy="230758"/>
          </a:xfrm>
          <a:prstGeom prst="rect">
            <a:avLst/>
          </a:prstGeom>
          <a:solidFill>
            <a:srgbClr val="C6D9F1"/>
          </a:solidFill>
          <a:ln>
            <a:solidFill>
              <a:sysClr val="windowText" lastClr="000000"/>
            </a:solidFill>
          </a:ln>
          <a:extLst/>
        </p:spPr>
        <p:txBody>
          <a:bodyPr wrap="square">
            <a:spAutoFit/>
          </a:bodyPr>
          <a:lstStyle/>
          <a:p>
            <a:pPr>
              <a:defRPr/>
            </a:pPr>
            <a:r>
              <a:rPr kumimoji="0" lang="ja-JP" altLang="en-US" sz="900" b="1" kern="0" dirty="0">
                <a:solidFill>
                  <a:prstClr val="black"/>
                </a:solidFill>
                <a:latin typeface="+mn-ea"/>
                <a:cs typeface="Meiryo UI" pitchFamily="50" charset="-128"/>
              </a:rPr>
              <a:t>担当課：温対課総括</a:t>
            </a:r>
            <a:r>
              <a:rPr kumimoji="0" lang="en-US" altLang="ja-JP" sz="900" b="1" kern="0" dirty="0">
                <a:solidFill>
                  <a:prstClr val="black"/>
                </a:solidFill>
                <a:latin typeface="+mn-ea"/>
                <a:cs typeface="Meiryo UI" pitchFamily="50" charset="-128"/>
              </a:rPr>
              <a:t>L</a:t>
            </a:r>
            <a:r>
              <a:rPr kumimoji="0" lang="ja-JP" altLang="en-US" sz="900" b="1" kern="0" dirty="0">
                <a:solidFill>
                  <a:prstClr val="black"/>
                </a:solidFill>
                <a:latin typeface="+mn-ea"/>
                <a:cs typeface="Meiryo UI" pitchFamily="50" charset="-128"/>
              </a:rPr>
              <a:t>（</a:t>
            </a:r>
            <a:r>
              <a:rPr kumimoji="0" lang="en-US" altLang="ja-JP" sz="900" b="1" kern="0" dirty="0">
                <a:solidFill>
                  <a:prstClr val="black"/>
                </a:solidFill>
                <a:latin typeface="+mn-ea"/>
                <a:cs typeface="Meiryo UI" pitchFamily="50" charset="-128"/>
              </a:rPr>
              <a:t>03-5521-8249</a:t>
            </a:r>
            <a:r>
              <a:rPr kumimoji="0" lang="ja-JP" altLang="en-US" sz="900" b="1" kern="0" dirty="0">
                <a:solidFill>
                  <a:prstClr val="black"/>
                </a:solidFill>
                <a:latin typeface="+mn-ea"/>
                <a:cs typeface="Meiryo UI" pitchFamily="50" charset="-128"/>
              </a:rPr>
              <a:t>）</a:t>
            </a:r>
            <a:endParaRPr kumimoji="0" lang="zh-TW" altLang="en-US" sz="900" b="1" kern="0" dirty="0">
              <a:solidFill>
                <a:srgbClr val="000000"/>
              </a:solidFill>
              <a:latin typeface="+mn-ea"/>
              <a:cs typeface="Meiryo UI" pitchFamily="50" charset="-128"/>
            </a:endParaRPr>
          </a:p>
        </p:txBody>
      </p:sp>
      <p:sp>
        <p:nvSpPr>
          <p:cNvPr id="7" name="タイトル 1"/>
          <p:cNvSpPr txBox="1">
            <a:spLocks/>
          </p:cNvSpPr>
          <p:nvPr/>
        </p:nvSpPr>
        <p:spPr>
          <a:xfrm>
            <a:off x="759230" y="45716"/>
            <a:ext cx="6495706" cy="397406"/>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6092" tIns="59084" rIns="186092" bIns="59084" numCol="1" anchor="t" anchorCtr="0" compatLnSpc="1">
            <a:prstTxWarp prst="textNoShape">
              <a:avLst/>
            </a:prstTxWarp>
          </a:bodyPr>
          <a:lstStyle>
            <a:lvl1pPr algn="l" rtl="0" eaLnBrk="1" fontAlgn="base" hangingPunct="1">
              <a:spcBef>
                <a:spcPct val="0"/>
              </a:spcBef>
              <a:spcAft>
                <a:spcPct val="0"/>
              </a:spcAft>
              <a:defRPr kumimoji="1" sz="2584">
                <a:solidFill>
                  <a:schemeClr val="tx2"/>
                </a:solidFill>
                <a:latin typeface="+mj-lt"/>
                <a:ea typeface="+mj-ea"/>
                <a:cs typeface="+mj-cs"/>
              </a:defRPr>
            </a:lvl1pPr>
            <a:lvl2pPr algn="l" rtl="0" eaLnBrk="1" fontAlgn="base" hangingPunct="1">
              <a:spcBef>
                <a:spcPct val="0"/>
              </a:spcBef>
              <a:spcAft>
                <a:spcPct val="0"/>
              </a:spcAft>
              <a:defRPr kumimoji="1" sz="258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58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58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584">
                <a:solidFill>
                  <a:schemeClr val="tx2"/>
                </a:solidFill>
                <a:latin typeface="Arial" charset="0"/>
                <a:ea typeface="HGPｺﾞｼｯｸE" pitchFamily="50" charset="-128"/>
              </a:defRPr>
            </a:lvl5pPr>
            <a:lvl6pPr marL="590845" algn="l" rtl="0" eaLnBrk="1" fontAlgn="base" hangingPunct="1">
              <a:spcBef>
                <a:spcPct val="0"/>
              </a:spcBef>
              <a:spcAft>
                <a:spcPct val="0"/>
              </a:spcAft>
              <a:defRPr kumimoji="1" sz="2584">
                <a:solidFill>
                  <a:schemeClr val="tx2"/>
                </a:solidFill>
                <a:latin typeface="Arial" charset="0"/>
                <a:ea typeface="HGPｺﾞｼｯｸE" pitchFamily="50" charset="-128"/>
              </a:defRPr>
            </a:lvl6pPr>
            <a:lvl7pPr marL="1181691" algn="l" rtl="0" eaLnBrk="1" fontAlgn="base" hangingPunct="1">
              <a:spcBef>
                <a:spcPct val="0"/>
              </a:spcBef>
              <a:spcAft>
                <a:spcPct val="0"/>
              </a:spcAft>
              <a:defRPr kumimoji="1" sz="2584">
                <a:solidFill>
                  <a:schemeClr val="tx2"/>
                </a:solidFill>
                <a:latin typeface="Arial" charset="0"/>
                <a:ea typeface="HGPｺﾞｼｯｸE" pitchFamily="50" charset="-128"/>
              </a:defRPr>
            </a:lvl7pPr>
            <a:lvl8pPr marL="1772536" algn="l" rtl="0" eaLnBrk="1" fontAlgn="base" hangingPunct="1">
              <a:spcBef>
                <a:spcPct val="0"/>
              </a:spcBef>
              <a:spcAft>
                <a:spcPct val="0"/>
              </a:spcAft>
              <a:defRPr kumimoji="1" sz="2584">
                <a:solidFill>
                  <a:schemeClr val="tx2"/>
                </a:solidFill>
                <a:latin typeface="Arial" charset="0"/>
                <a:ea typeface="HGPｺﾞｼｯｸE" pitchFamily="50" charset="-128"/>
              </a:defRPr>
            </a:lvl8pPr>
            <a:lvl9pPr marL="2363380" algn="l" rtl="0" eaLnBrk="1" fontAlgn="base" hangingPunct="1">
              <a:spcBef>
                <a:spcPct val="0"/>
              </a:spcBef>
              <a:spcAft>
                <a:spcPct val="0"/>
              </a:spcAft>
              <a:defRPr kumimoji="1" sz="2584">
                <a:solidFill>
                  <a:schemeClr val="tx2"/>
                </a:solidFill>
                <a:latin typeface="Arial" charset="0"/>
                <a:ea typeface="HGPｺﾞｼｯｸE" pitchFamily="50" charset="-128"/>
              </a:defRPr>
            </a:lvl9pPr>
          </a:lstStyle>
          <a:p>
            <a:pPr>
              <a:defRPr/>
            </a:pPr>
            <a:r>
              <a:rPr lang="ja-JP" altLang="en-US" sz="2399" b="1" kern="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地域再省蓄エネルギーのネットワークづくり</a:t>
            </a:r>
          </a:p>
        </p:txBody>
      </p:sp>
      <p:grpSp>
        <p:nvGrpSpPr>
          <p:cNvPr id="6" name="グループ化 5"/>
          <p:cNvGrpSpPr/>
          <p:nvPr/>
        </p:nvGrpSpPr>
        <p:grpSpPr>
          <a:xfrm>
            <a:off x="1302349" y="1153994"/>
            <a:ext cx="1929472" cy="2867212"/>
            <a:chOff x="202934" y="1061102"/>
            <a:chExt cx="3092740" cy="2868130"/>
          </a:xfrm>
        </p:grpSpPr>
        <p:sp>
          <p:nvSpPr>
            <p:cNvPr id="11" name="正方形/長方形 10"/>
            <p:cNvSpPr/>
            <p:nvPr/>
          </p:nvSpPr>
          <p:spPr bwMode="auto">
            <a:xfrm>
              <a:off x="202935" y="1061102"/>
              <a:ext cx="3092738" cy="2868130"/>
            </a:xfrm>
            <a:prstGeom prst="rect">
              <a:avLst/>
            </a:prstGeom>
            <a:solidFill>
              <a:srgbClr val="CCECFF"/>
            </a:solidFill>
            <a:ln w="28575" cap="flat" cmpd="sng" algn="ctr">
              <a:solidFill>
                <a:schemeClr val="tx2"/>
              </a:solidFill>
              <a:prstDash val="solid"/>
              <a:round/>
              <a:headEnd type="none" w="med" len="med"/>
              <a:tailEnd type="none" w="med" len="med"/>
            </a:ln>
            <a:effectLst/>
            <a:extLst/>
          </p:spPr>
          <p:txBody>
            <a:bodyPr vert="horz" wrap="none" lIns="89971" tIns="46785" rIns="89971" bIns="46785" numCol="1" rtlCol="0" anchor="t" anchorCtr="0" compatLnSpc="1">
              <a:prstTxWarp prst="textNoShape">
                <a:avLst/>
              </a:prstTxWarp>
            </a:bodyPr>
            <a:lstStyle/>
            <a:p>
              <a:pPr algn="ctr">
                <a:defRPr/>
              </a:pPr>
              <a:endParaRPr kumimoji="0"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202934" y="1193686"/>
              <a:ext cx="3092740" cy="338554"/>
            </a:xfrm>
            <a:prstGeom prst="rect">
              <a:avLst/>
            </a:prstGeom>
          </p:spPr>
          <p:txBody>
            <a:bodyPr wrap="square">
              <a:spAutoFit/>
            </a:bodyPr>
            <a:lstStyle/>
            <a:p>
              <a:pPr algn="ctr" defTabSz="1279744">
                <a:defRPr/>
              </a:pP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森里川海首長の会</a:t>
              </a:r>
              <a:endPar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897967" y="2486170"/>
              <a:ext cx="1702677" cy="830997"/>
            </a:xfrm>
            <a:prstGeom prst="rect">
              <a:avLst/>
            </a:prstGeom>
            <a:noFill/>
          </p:spPr>
          <p:txBody>
            <a:bodyPr wrap="square" rtlCol="0">
              <a:spAutoFit/>
            </a:bodyPr>
            <a:lstStyle/>
            <a:p>
              <a:pPr algn="ctr" defTabSz="1279744">
                <a:defRPr/>
              </a:pP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自治体間</a:t>
              </a:r>
              <a:endParaRPr kumimoji="0" lang="en-US" altLang="ja-JP"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1279744">
                <a:defRPr/>
              </a:pP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ネットワーク</a:t>
              </a:r>
            </a:p>
          </p:txBody>
        </p:sp>
        <p:sp>
          <p:nvSpPr>
            <p:cNvPr id="14" name="楕円 13"/>
            <p:cNvSpPr/>
            <p:nvPr/>
          </p:nvSpPr>
          <p:spPr bwMode="auto">
            <a:xfrm>
              <a:off x="940161" y="1952799"/>
              <a:ext cx="1582535" cy="1626317"/>
            </a:xfrm>
            <a:prstGeom prst="ellipse">
              <a:avLst/>
            </a:prstGeom>
            <a:noFill/>
            <a:ln w="9525" cap="flat" cmpd="sng" algn="ctr">
              <a:solidFill>
                <a:srgbClr val="000000"/>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endParaRPr kumimoji="0" lang="ja-JP" altLang="en-US" sz="11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四角形: 角を丸くする 14"/>
            <p:cNvSpPr/>
            <p:nvPr/>
          </p:nvSpPr>
          <p:spPr bwMode="auto">
            <a:xfrm>
              <a:off x="265307" y="1849509"/>
              <a:ext cx="1180995" cy="449903"/>
            </a:xfrm>
            <a:prstGeom prst="roundRect">
              <a:avLst/>
            </a:prstGeom>
            <a:solidFill>
              <a:srgbClr val="99CCFF"/>
            </a:solidFill>
            <a:ln w="9525" cap="flat" cmpd="sng" algn="ctr">
              <a:solidFill>
                <a:srgbClr val="000000"/>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自治体</a:t>
              </a:r>
            </a:p>
          </p:txBody>
        </p:sp>
        <p:sp>
          <p:nvSpPr>
            <p:cNvPr id="16" name="四角形: 角を丸くする 15"/>
            <p:cNvSpPr/>
            <p:nvPr/>
          </p:nvSpPr>
          <p:spPr bwMode="auto">
            <a:xfrm>
              <a:off x="1952442" y="1847671"/>
              <a:ext cx="1180995" cy="449903"/>
            </a:xfrm>
            <a:prstGeom prst="roundRect">
              <a:avLst/>
            </a:prstGeom>
            <a:solidFill>
              <a:srgbClr val="99CCFF"/>
            </a:solidFill>
            <a:ln w="9525" cap="flat" cmpd="sng" algn="ctr">
              <a:solidFill>
                <a:srgbClr val="000000"/>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自治体</a:t>
              </a:r>
            </a:p>
          </p:txBody>
        </p:sp>
        <p:sp>
          <p:nvSpPr>
            <p:cNvPr id="17" name="四角形: 角を丸くする 16"/>
            <p:cNvSpPr/>
            <p:nvPr/>
          </p:nvSpPr>
          <p:spPr bwMode="auto">
            <a:xfrm>
              <a:off x="265307" y="3197379"/>
              <a:ext cx="1180995" cy="449903"/>
            </a:xfrm>
            <a:prstGeom prst="roundRect">
              <a:avLst/>
            </a:prstGeom>
            <a:solidFill>
              <a:srgbClr val="99CCFF"/>
            </a:solidFill>
            <a:ln w="9525" cap="flat" cmpd="sng" algn="ctr">
              <a:solidFill>
                <a:srgbClr val="000000"/>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自治体</a:t>
              </a:r>
            </a:p>
          </p:txBody>
        </p:sp>
        <p:sp>
          <p:nvSpPr>
            <p:cNvPr id="18" name="四角形: 角を丸くする 17"/>
            <p:cNvSpPr/>
            <p:nvPr/>
          </p:nvSpPr>
          <p:spPr bwMode="auto">
            <a:xfrm>
              <a:off x="1952442" y="3197379"/>
              <a:ext cx="1180995" cy="449903"/>
            </a:xfrm>
            <a:prstGeom prst="roundRect">
              <a:avLst/>
            </a:prstGeom>
            <a:solidFill>
              <a:srgbClr val="99CCFF"/>
            </a:solidFill>
            <a:ln w="9525" cap="flat" cmpd="sng" algn="ctr">
              <a:solidFill>
                <a:srgbClr val="000000"/>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自治体</a:t>
              </a:r>
            </a:p>
          </p:txBody>
        </p:sp>
      </p:grpSp>
      <p:grpSp>
        <p:nvGrpSpPr>
          <p:cNvPr id="46" name="グループ化 45"/>
          <p:cNvGrpSpPr/>
          <p:nvPr/>
        </p:nvGrpSpPr>
        <p:grpSpPr>
          <a:xfrm>
            <a:off x="3566337" y="1153994"/>
            <a:ext cx="2251938" cy="2867212"/>
            <a:chOff x="3390445" y="1061102"/>
            <a:chExt cx="3095792" cy="2868130"/>
          </a:xfrm>
        </p:grpSpPr>
        <p:sp>
          <p:nvSpPr>
            <p:cNvPr id="10" name="正方形/長方形 9"/>
            <p:cNvSpPr/>
            <p:nvPr/>
          </p:nvSpPr>
          <p:spPr bwMode="auto">
            <a:xfrm>
              <a:off x="3390445" y="1061102"/>
              <a:ext cx="3095791" cy="2868130"/>
            </a:xfrm>
            <a:prstGeom prst="rect">
              <a:avLst/>
            </a:prstGeom>
            <a:solidFill>
              <a:srgbClr val="CCECFF"/>
            </a:solidFill>
            <a:ln w="28575" cap="flat" cmpd="sng" algn="ctr">
              <a:solidFill>
                <a:schemeClr val="tx2"/>
              </a:solidFill>
              <a:prstDash val="solid"/>
              <a:round/>
              <a:headEnd type="none" w="med" len="med"/>
              <a:tailEnd type="none" w="med" len="med"/>
            </a:ln>
            <a:effectLst/>
            <a:extLst/>
          </p:spPr>
          <p:txBody>
            <a:bodyPr vert="horz" wrap="none" lIns="89971" tIns="46785" rIns="89971" bIns="46785" numCol="1" rtlCol="0" anchor="t" anchorCtr="0" compatLnSpc="1">
              <a:prstTxWarp prst="textNoShape">
                <a:avLst/>
              </a:prstTxWarp>
            </a:bodyPr>
            <a:lstStyle/>
            <a:p>
              <a:pPr algn="ctr">
                <a:defRPr/>
              </a:pPr>
              <a:endParaRPr kumimoji="0"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3393499" y="1193686"/>
              <a:ext cx="3092738" cy="338554"/>
            </a:xfrm>
            <a:prstGeom prst="rect">
              <a:avLst/>
            </a:prstGeom>
          </p:spPr>
          <p:txBody>
            <a:bodyPr wrap="square">
              <a:spAutoFit/>
            </a:bodyPr>
            <a:lstStyle/>
            <a:p>
              <a:pPr algn="ctr" defTabSz="1279744">
                <a:defRPr/>
              </a:pP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自然エネルギー協議会</a:t>
              </a:r>
              <a:endPar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楕円 20"/>
            <p:cNvSpPr/>
            <p:nvPr/>
          </p:nvSpPr>
          <p:spPr bwMode="auto">
            <a:xfrm>
              <a:off x="4176509" y="1952799"/>
              <a:ext cx="1699321" cy="1626317"/>
            </a:xfrm>
            <a:prstGeom prst="ellipse">
              <a:avLst/>
            </a:prstGeom>
            <a:noFill/>
            <a:ln w="9525" cap="flat" cmpd="sng" algn="ctr">
              <a:solidFill>
                <a:srgbClr val="000000"/>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endParaRPr kumimoji="0" lang="ja-JP" altLang="en-US" sz="11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四角形: 角を丸くする 21"/>
            <p:cNvSpPr/>
            <p:nvPr/>
          </p:nvSpPr>
          <p:spPr bwMode="auto">
            <a:xfrm>
              <a:off x="3501655" y="1849509"/>
              <a:ext cx="1180995" cy="449903"/>
            </a:xfrm>
            <a:prstGeom prst="roundRect">
              <a:avLst/>
            </a:prstGeom>
            <a:solidFill>
              <a:srgbClr val="99CCFF"/>
            </a:solidFill>
            <a:ln w="9525" cap="flat" cmpd="sng" algn="ctr">
              <a:solidFill>
                <a:srgbClr val="000000"/>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道</a:t>
              </a:r>
            </a:p>
          </p:txBody>
        </p:sp>
        <p:sp>
          <p:nvSpPr>
            <p:cNvPr id="24" name="四角形: 角を丸くする 23"/>
            <p:cNvSpPr/>
            <p:nvPr/>
          </p:nvSpPr>
          <p:spPr bwMode="auto">
            <a:xfrm>
              <a:off x="5188791" y="1841811"/>
              <a:ext cx="1180995" cy="455764"/>
            </a:xfrm>
            <a:prstGeom prst="roundRect">
              <a:avLst/>
            </a:prstGeom>
            <a:solidFill>
              <a:srgbClr val="99CCFF"/>
            </a:solidFill>
            <a:ln w="9525" cap="flat" cmpd="sng" algn="ctr">
              <a:solidFill>
                <a:srgbClr val="000000"/>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府</a:t>
              </a:r>
            </a:p>
          </p:txBody>
        </p:sp>
        <p:sp>
          <p:nvSpPr>
            <p:cNvPr id="25" name="四角形: 角を丸くする 24"/>
            <p:cNvSpPr/>
            <p:nvPr/>
          </p:nvSpPr>
          <p:spPr bwMode="auto">
            <a:xfrm>
              <a:off x="3501655" y="3197379"/>
              <a:ext cx="1180995" cy="449903"/>
            </a:xfrm>
            <a:prstGeom prst="roundRect">
              <a:avLst/>
            </a:prstGeom>
            <a:solidFill>
              <a:srgbClr val="99CCFF"/>
            </a:solidFill>
            <a:ln w="9525" cap="flat" cmpd="sng" algn="ctr">
              <a:solidFill>
                <a:srgbClr val="000000"/>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県</a:t>
              </a:r>
            </a:p>
          </p:txBody>
        </p:sp>
        <p:sp>
          <p:nvSpPr>
            <p:cNvPr id="26" name="四角形: 角を丸くする 25"/>
            <p:cNvSpPr/>
            <p:nvPr/>
          </p:nvSpPr>
          <p:spPr bwMode="auto">
            <a:xfrm>
              <a:off x="5188791" y="3197379"/>
              <a:ext cx="1180995" cy="449903"/>
            </a:xfrm>
            <a:prstGeom prst="roundRect">
              <a:avLst/>
            </a:prstGeom>
            <a:solidFill>
              <a:srgbClr val="99CCFF"/>
            </a:solidFill>
            <a:ln w="9525" cap="flat" cmpd="sng" algn="ctr">
              <a:solidFill>
                <a:srgbClr val="000000"/>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企業</a:t>
              </a:r>
            </a:p>
          </p:txBody>
        </p:sp>
        <p:sp>
          <p:nvSpPr>
            <p:cNvPr id="27" name="テキスト ボックス 26"/>
            <p:cNvSpPr txBox="1"/>
            <p:nvPr/>
          </p:nvSpPr>
          <p:spPr>
            <a:xfrm>
              <a:off x="4082523" y="2425746"/>
              <a:ext cx="1934605" cy="584775"/>
            </a:xfrm>
            <a:prstGeom prst="rect">
              <a:avLst/>
            </a:prstGeom>
            <a:noFill/>
          </p:spPr>
          <p:txBody>
            <a:bodyPr wrap="square" rtlCol="0">
              <a:spAutoFit/>
            </a:bodyPr>
            <a:lstStyle/>
            <a:p>
              <a:pPr algn="ctr" defTabSz="1279744">
                <a:defRPr/>
              </a:pP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官民</a:t>
              </a:r>
              <a:endParaRPr kumimoji="0" lang="en-US" altLang="ja-JP"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1279744">
                <a:defRPr/>
              </a:pP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ネットワーク</a:t>
              </a:r>
            </a:p>
          </p:txBody>
        </p:sp>
      </p:grpSp>
      <p:pic>
        <p:nvPicPr>
          <p:cNvPr id="29" name="図 28"/>
          <p:cNvPicPr>
            <a:picLocks noChangeAspect="1"/>
          </p:cNvPicPr>
          <p:nvPr/>
        </p:nvPicPr>
        <p:blipFill rotWithShape="1">
          <a:blip r:embed="rId4">
            <a:extLst>
              <a:ext uri="{BEBA8EAE-BF5A-486C-A8C5-ECC9F3942E4B}">
                <a14:imgProps xmlns:a14="http://schemas.microsoft.com/office/drawing/2010/main">
                  <a14:imgLayer r:embed="rId5">
                    <a14:imgEffect>
                      <a14:backgroundRemoval t="9690" b="20188" l="33208" r="46540">
                        <a14:foregroundMark x1="40421" y1="17383" x2="40421" y2="17383"/>
                      </a14:backgroundRemoval>
                    </a14:imgEffect>
                  </a14:imgLayer>
                </a14:imgProps>
              </a:ext>
            </a:extLst>
          </a:blip>
          <a:srcRect l="31542" t="8378" r="51794" b="78500"/>
          <a:stretch/>
        </p:blipFill>
        <p:spPr>
          <a:xfrm>
            <a:off x="3913792" y="4767831"/>
            <a:ext cx="1921405" cy="1206728"/>
          </a:xfrm>
          <a:prstGeom prst="rect">
            <a:avLst/>
          </a:prstGeom>
        </p:spPr>
      </p:pic>
      <p:grpSp>
        <p:nvGrpSpPr>
          <p:cNvPr id="47" name="グループ化 46"/>
          <p:cNvGrpSpPr/>
          <p:nvPr/>
        </p:nvGrpSpPr>
        <p:grpSpPr>
          <a:xfrm>
            <a:off x="6018209" y="1153988"/>
            <a:ext cx="2255061" cy="2867213"/>
            <a:chOff x="6584060" y="1061102"/>
            <a:chExt cx="3119880" cy="2868130"/>
          </a:xfrm>
        </p:grpSpPr>
        <p:sp>
          <p:nvSpPr>
            <p:cNvPr id="8" name="正方形/長方形 7"/>
            <p:cNvSpPr/>
            <p:nvPr/>
          </p:nvSpPr>
          <p:spPr bwMode="auto">
            <a:xfrm>
              <a:off x="6608149" y="1061102"/>
              <a:ext cx="3095791" cy="2868130"/>
            </a:xfrm>
            <a:prstGeom prst="rect">
              <a:avLst/>
            </a:prstGeom>
            <a:solidFill>
              <a:srgbClr val="CCECFF"/>
            </a:solidFill>
            <a:ln w="28575" cap="flat" cmpd="sng" algn="ctr">
              <a:solidFill>
                <a:schemeClr val="tx2"/>
              </a:solidFill>
              <a:prstDash val="solid"/>
              <a:round/>
              <a:headEnd type="none" w="med" len="med"/>
              <a:tailEnd type="none" w="med" len="med"/>
            </a:ln>
            <a:effectLst/>
            <a:extLst/>
          </p:spPr>
          <p:txBody>
            <a:bodyPr vert="horz" wrap="none" lIns="89971" tIns="46785" rIns="89971" bIns="46785" numCol="1" rtlCol="0" anchor="t" anchorCtr="0" compatLnSpc="1">
              <a:prstTxWarp prst="textNoShape">
                <a:avLst/>
              </a:prstTxWarp>
            </a:bodyPr>
            <a:lstStyle/>
            <a:p>
              <a:pPr algn="ctr">
                <a:defRPr/>
              </a:pPr>
              <a:endParaRPr kumimoji="0"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6584060" y="1193686"/>
              <a:ext cx="3092742" cy="584775"/>
            </a:xfrm>
            <a:prstGeom prst="rect">
              <a:avLst/>
            </a:prstGeom>
          </p:spPr>
          <p:txBody>
            <a:bodyPr wrap="square">
              <a:spAutoFit/>
            </a:bodyPr>
            <a:lstStyle/>
            <a:p>
              <a:pPr algn="ctr" defTabSz="1279744">
                <a:defRPr/>
              </a:pP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日本シュタットベルケ</a:t>
              </a:r>
              <a:endParaRPr kumimoji="0" lang="en-US" altLang="ja-JP"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1279744">
                <a:defRPr/>
              </a:pP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ネットワーク</a:t>
              </a:r>
              <a:endPar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6724758" y="2496804"/>
              <a:ext cx="2815871" cy="584775"/>
            </a:xfrm>
            <a:prstGeom prst="rect">
              <a:avLst/>
            </a:prstGeom>
            <a:noFill/>
          </p:spPr>
          <p:txBody>
            <a:bodyPr wrap="square" rtlCol="0">
              <a:spAutoFit/>
            </a:bodyPr>
            <a:lstStyle/>
            <a:p>
              <a:pPr algn="ctr" defTabSz="1279744">
                <a:defRPr/>
              </a:pP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自治体組織の</a:t>
              </a:r>
              <a:endParaRPr kumimoji="0" lang="en-US" altLang="ja-JP"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1279744">
                <a:defRPr/>
              </a:pP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ネットワーク</a:t>
              </a:r>
            </a:p>
          </p:txBody>
        </p:sp>
        <p:sp>
          <p:nvSpPr>
            <p:cNvPr id="38" name="楕円 37"/>
            <p:cNvSpPr/>
            <p:nvPr/>
          </p:nvSpPr>
          <p:spPr bwMode="auto">
            <a:xfrm>
              <a:off x="7098533" y="1952799"/>
              <a:ext cx="2035473" cy="1626317"/>
            </a:xfrm>
            <a:prstGeom prst="ellipse">
              <a:avLst/>
            </a:prstGeom>
            <a:noFill/>
            <a:ln w="9525" cap="flat" cmpd="sng" algn="ctr">
              <a:solidFill>
                <a:srgbClr val="000000"/>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endParaRPr kumimoji="0" lang="ja-JP" altLang="en-US" sz="11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6608147" y="3145903"/>
              <a:ext cx="3068653" cy="584775"/>
            </a:xfrm>
            <a:prstGeom prst="rect">
              <a:avLst/>
            </a:prstGeom>
            <a:solidFill>
              <a:srgbClr val="FFFFFF"/>
            </a:solidFill>
            <a:ln>
              <a:solidFill>
                <a:srgbClr val="000000"/>
              </a:solidFill>
            </a:ln>
          </p:spPr>
          <p:txBody>
            <a:bodyPr wrap="square">
              <a:spAutoFit/>
            </a:bodyPr>
            <a:lstStyle/>
            <a:p>
              <a:pPr algn="ctr" defTabSz="1279744">
                <a:defRPr/>
              </a:pP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日本シュタットベルケ</a:t>
              </a:r>
              <a:endParaRPr kumimoji="0" lang="en-US" altLang="ja-JP"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1279744">
                <a:defRPr/>
              </a:pP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ネットワーク</a:t>
              </a:r>
              <a:endPar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bwMode="auto">
            <a:xfrm>
              <a:off x="6781704" y="1800431"/>
              <a:ext cx="2699417" cy="544382"/>
            </a:xfrm>
            <a:prstGeom prst="rect">
              <a:avLst/>
            </a:pr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71" tIns="46785" rIns="89971" bIns="46785" numCol="1" rtlCol="0" anchor="ctr" anchorCtr="0" compatLnSpc="1">
              <a:prstTxWarp prst="textNoShape">
                <a:avLst/>
              </a:prstTxWarp>
            </a:bodyPr>
            <a:lstStyle/>
            <a:p>
              <a:pPr algn="ctr">
                <a:defRPr/>
              </a:pPr>
              <a:endParaRPr kumimoji="0" lang="ja-JP" altLang="en-US" sz="11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四角形: 角を丸くする 40"/>
            <p:cNvSpPr/>
            <p:nvPr/>
          </p:nvSpPr>
          <p:spPr bwMode="auto">
            <a:xfrm>
              <a:off x="6875926" y="1847671"/>
              <a:ext cx="1180995" cy="449903"/>
            </a:xfrm>
            <a:prstGeom prst="roundRect">
              <a:avLst/>
            </a:prstGeom>
            <a:solidFill>
              <a:srgbClr val="99CCFF"/>
            </a:solidFill>
            <a:ln w="9525" cap="flat" cmpd="sng" algn="ctr">
              <a:solidFill>
                <a:srgbClr val="000000"/>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自治体</a:t>
              </a:r>
            </a:p>
          </p:txBody>
        </p:sp>
        <p:sp>
          <p:nvSpPr>
            <p:cNvPr id="42" name="四角形: 角を丸くする 41"/>
            <p:cNvSpPr/>
            <p:nvPr/>
          </p:nvSpPr>
          <p:spPr bwMode="auto">
            <a:xfrm>
              <a:off x="8153214" y="1847671"/>
              <a:ext cx="1180995" cy="449903"/>
            </a:xfrm>
            <a:prstGeom prst="roundRect">
              <a:avLst/>
            </a:prstGeom>
            <a:solidFill>
              <a:srgbClr val="99CCFF"/>
            </a:solidFill>
            <a:ln w="9525" cap="flat" cmpd="sng" algn="ctr">
              <a:solidFill>
                <a:srgbClr val="000000"/>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自治体</a:t>
              </a:r>
            </a:p>
          </p:txBody>
        </p:sp>
      </p:grpSp>
      <p:sp>
        <p:nvSpPr>
          <p:cNvPr id="43" name="正方形/長方形 6"/>
          <p:cNvSpPr>
            <a:spLocks noChangeArrowheads="1"/>
          </p:cNvSpPr>
          <p:nvPr/>
        </p:nvSpPr>
        <p:spPr bwMode="auto">
          <a:xfrm>
            <a:off x="4720867" y="506576"/>
            <a:ext cx="5376900" cy="39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3809" eaLnBrk="1" hangingPunct="1">
              <a:lnSpc>
                <a:spcPts val="2399"/>
              </a:lnSpc>
              <a:spcBef>
                <a:spcPct val="0"/>
              </a:spcBef>
              <a:buNone/>
              <a:defRPr/>
            </a:pPr>
            <a:r>
              <a:rPr lang="ja-JP" altLang="en-US" sz="1999" kern="0" dirty="0">
                <a:solidFill>
                  <a:prstClr val="black"/>
                </a:solidFill>
                <a:latin typeface="メイリオ"/>
                <a:ea typeface="メイリオ"/>
                <a:cs typeface="Meiryo UI" pitchFamily="50" charset="-128"/>
              </a:rPr>
              <a:t>担当課：</a:t>
            </a:r>
            <a:r>
              <a:rPr lang="ja-JP" altLang="ja-JP" sz="1999" dirty="0">
                <a:latin typeface="メイリオ" panose="020B0604030504040204" pitchFamily="50" charset="-128"/>
                <a:ea typeface="メイリオ" panose="020B0604030504040204" pitchFamily="50" charset="-128"/>
                <a:cs typeface="メイリオ" panose="020B0604030504040204" pitchFamily="50" charset="-128"/>
              </a:rPr>
              <a:t>大臣官房環境計画課</a:t>
            </a:r>
            <a:r>
              <a:rPr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03-5521-8232</a:t>
            </a: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bwMode="auto">
          <a:xfrm>
            <a:off x="521564" y="1150629"/>
            <a:ext cx="571966" cy="2867212"/>
          </a:xfrm>
          <a:prstGeom prst="rect">
            <a:avLst/>
          </a:prstGeom>
          <a:solidFill>
            <a:srgbClr val="CCECFF"/>
          </a:solidFill>
          <a:ln w="28575" cap="flat" cmpd="sng" algn="ctr">
            <a:solidFill>
              <a:schemeClr val="tx2"/>
            </a:solidFill>
            <a:prstDash val="solid"/>
            <a:round/>
            <a:headEnd type="none" w="med" len="med"/>
            <a:tailEnd type="none" w="med" len="med"/>
          </a:ln>
          <a:effectLst/>
          <a:extLst/>
        </p:spPr>
        <p:txBody>
          <a:bodyPr vert="eaVert" wrap="none" lIns="89971" tIns="46785" rIns="89971" bIns="46785" numCol="1" rtlCol="0" anchor="ctr" anchorCtr="1" compatLnSpc="1">
            <a:prstTxWarp prst="textNoShape">
              <a:avLst/>
            </a:prstTxWarp>
          </a:bodyPr>
          <a:lstStyle/>
          <a:p>
            <a:pPr algn="ctr">
              <a:defRPr/>
            </a:pPr>
            <a:r>
              <a:rPr kumimoji="0" lang="ja-JP" altLang="en-US" sz="23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○○ネットワーク</a:t>
            </a:r>
          </a:p>
        </p:txBody>
      </p:sp>
      <p:sp>
        <p:nvSpPr>
          <p:cNvPr id="51" name="正方形/長方形 50"/>
          <p:cNvSpPr/>
          <p:nvPr/>
        </p:nvSpPr>
        <p:spPr bwMode="auto">
          <a:xfrm>
            <a:off x="8452074" y="1159037"/>
            <a:ext cx="571966" cy="2867212"/>
          </a:xfrm>
          <a:prstGeom prst="rect">
            <a:avLst/>
          </a:prstGeom>
          <a:solidFill>
            <a:srgbClr val="CCECFF"/>
          </a:solidFill>
          <a:ln w="28575" cap="flat" cmpd="sng" algn="ctr">
            <a:solidFill>
              <a:schemeClr val="tx2"/>
            </a:solidFill>
            <a:prstDash val="solid"/>
            <a:round/>
            <a:headEnd type="none" w="med" len="med"/>
            <a:tailEnd type="none" w="med" len="med"/>
          </a:ln>
          <a:effectLst/>
          <a:extLst/>
        </p:spPr>
        <p:txBody>
          <a:bodyPr vert="eaVert" wrap="none" lIns="89971" tIns="46785" rIns="89971" bIns="46785" numCol="1" rtlCol="0" anchor="ctr" anchorCtr="1" compatLnSpc="1">
            <a:prstTxWarp prst="textNoShape">
              <a:avLst/>
            </a:prstTxWarp>
          </a:bodyPr>
          <a:lstStyle/>
          <a:p>
            <a:pPr algn="ctr">
              <a:defRPr/>
            </a:pPr>
            <a:r>
              <a:rPr kumimoji="0" lang="en-US" altLang="ja-JP" sz="23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3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の会</a:t>
            </a:r>
          </a:p>
        </p:txBody>
      </p:sp>
      <p:cxnSp>
        <p:nvCxnSpPr>
          <p:cNvPr id="66" name="直線コネクタ 65"/>
          <p:cNvCxnSpPr/>
          <p:nvPr/>
        </p:nvCxnSpPr>
        <p:spPr>
          <a:xfrm flipV="1">
            <a:off x="9126544" y="2592719"/>
            <a:ext cx="620976" cy="10389"/>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V="1">
            <a:off x="77293" y="2434906"/>
            <a:ext cx="354869" cy="2383"/>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a:stCxn id="50" idx="2"/>
            <a:endCxn id="29" idx="0"/>
          </p:cNvCxnSpPr>
          <p:nvPr/>
        </p:nvCxnSpPr>
        <p:spPr>
          <a:xfrm>
            <a:off x="807540" y="4017842"/>
            <a:ext cx="4066948" cy="74999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11" idx="2"/>
          </p:cNvCxnSpPr>
          <p:nvPr/>
        </p:nvCxnSpPr>
        <p:spPr>
          <a:xfrm>
            <a:off x="2267085" y="4021199"/>
            <a:ext cx="2607409" cy="73634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a:stCxn id="10" idx="2"/>
          </p:cNvCxnSpPr>
          <p:nvPr/>
        </p:nvCxnSpPr>
        <p:spPr>
          <a:xfrm>
            <a:off x="4692311" y="4021204"/>
            <a:ext cx="212163" cy="74662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a:endCxn id="29" idx="0"/>
          </p:cNvCxnSpPr>
          <p:nvPr/>
        </p:nvCxnSpPr>
        <p:spPr>
          <a:xfrm flipH="1">
            <a:off x="4874493" y="4017842"/>
            <a:ext cx="2277913" cy="74999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stCxn id="51" idx="2"/>
            <a:endCxn id="29" idx="0"/>
          </p:cNvCxnSpPr>
          <p:nvPr/>
        </p:nvCxnSpPr>
        <p:spPr>
          <a:xfrm flipH="1">
            <a:off x="4874495" y="4026250"/>
            <a:ext cx="3863562" cy="74158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6" name="角丸四角形吹き出し 105"/>
          <p:cNvSpPr/>
          <p:nvPr/>
        </p:nvSpPr>
        <p:spPr>
          <a:xfrm>
            <a:off x="112110" y="4584010"/>
            <a:ext cx="3572787" cy="736531"/>
          </a:xfrm>
          <a:prstGeom prst="wedgeRoundRectCallout">
            <a:avLst>
              <a:gd name="adj1" fmla="val 64298"/>
              <a:gd name="adj2" fmla="val 3816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defTabSz="1279744">
              <a:defRPr/>
            </a:pPr>
            <a:r>
              <a:rPr kumimoji="0" lang="ja-JP" altLang="en-US" sz="1999"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取組が進む</a:t>
            </a:r>
            <a:endParaRPr kumimoji="0" lang="en-US" altLang="ja-JP" sz="1999"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1279744">
              <a:defRPr/>
            </a:pPr>
            <a:r>
              <a:rPr kumimoji="0" lang="ja-JP" altLang="en-US" sz="1999"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様々なネットワークと連携！</a:t>
            </a:r>
          </a:p>
        </p:txBody>
      </p:sp>
      <p:sp>
        <p:nvSpPr>
          <p:cNvPr id="52" name="ページ番号"/>
          <p:cNvSpPr txBox="1">
            <a:spLocks/>
          </p:cNvSpPr>
          <p:nvPr/>
        </p:nvSpPr>
        <p:spPr>
          <a:xfrm>
            <a:off x="9414477" y="6524352"/>
            <a:ext cx="629798" cy="370681"/>
          </a:xfrm>
          <a:prstGeom prst="rect">
            <a:avLst/>
          </a:prstGeom>
        </p:spPr>
        <p:txBody>
          <a:bodyPr vert="horz" wrap="square" lIns="91411" tIns="45705" rIns="91411" bIns="45705" numCol="1" anchor="ctr" anchorCtr="0" compatLnSpc="1">
            <a:prstTxWarp prst="textNoShape">
              <a:avLst/>
            </a:prstTxWarp>
          </a:bodyPr>
          <a:lstStyle>
            <a:defPPr>
              <a:defRPr lang="ja-JP"/>
            </a:defPPr>
            <a:lvl1pPr algn="r" rtl="0" eaLnBrk="1" fontAlgn="base" hangingPunct="1">
              <a:spcBef>
                <a:spcPct val="0"/>
              </a:spcBef>
              <a:spcAft>
                <a:spcPct val="0"/>
              </a:spcAft>
              <a:defRPr kumimoji="1" sz="1108"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r>
              <a:rPr lang="en-US" altLang="ja-JP" sz="1799" b="1" dirty="0">
                <a:latin typeface="+mn-ea"/>
                <a:ea typeface="+mn-ea"/>
              </a:rPr>
              <a:t>1</a:t>
            </a:r>
            <a:endParaRPr lang="ja-JP" altLang="en-US" sz="1799" b="1" dirty="0">
              <a:latin typeface="+mn-ea"/>
              <a:ea typeface="+mn-ea"/>
            </a:endParaRPr>
          </a:p>
        </p:txBody>
      </p:sp>
      <p:sp>
        <p:nvSpPr>
          <p:cNvPr id="53" name="正方形/長方形 52"/>
          <p:cNvSpPr/>
          <p:nvPr/>
        </p:nvSpPr>
        <p:spPr>
          <a:xfrm>
            <a:off x="8716259" y="62044"/>
            <a:ext cx="1129289" cy="315490"/>
          </a:xfrm>
          <a:prstGeom prst="rect">
            <a:avLst/>
          </a:prstGeom>
          <a:gradFill>
            <a:gsLst>
              <a:gs pos="0">
                <a:srgbClr val="BCBCBC"/>
              </a:gs>
              <a:gs pos="35000">
                <a:srgbClr val="D0D0D0"/>
              </a:gs>
              <a:gs pos="100000">
                <a:srgbClr val="EDEDED"/>
              </a:gs>
            </a:gsLst>
            <a:lin ang="16200000" scaled="0"/>
          </a:gradFill>
          <a:ln>
            <a:noFill/>
          </a:ln>
        </p:spPr>
        <p:style>
          <a:lnRef idx="1">
            <a:schemeClr val="dk1"/>
          </a:lnRef>
          <a:fillRef idx="2">
            <a:schemeClr val="dk1"/>
          </a:fillRef>
          <a:effectRef idx="1">
            <a:schemeClr val="dk1"/>
          </a:effectRef>
          <a:fontRef idx="minor">
            <a:schemeClr val="dk1"/>
          </a:fontRef>
        </p:style>
        <p:txBody>
          <a:bodyPr rtlCol="0" anchor="t"/>
          <a:lstStyle/>
          <a:p>
            <a:pPr algn="ctr" defTabSz="844061">
              <a:defRPr/>
            </a:pPr>
            <a:r>
              <a:rPr lang="ja-JP" altLang="en-US" dirty="0">
                <a:solidFill>
                  <a:prstClr val="black"/>
                </a:solidFill>
                <a:latin typeface="メイリオ" pitchFamily="50" charset="-128"/>
                <a:ea typeface="メイリオ" pitchFamily="50" charset="-128"/>
                <a:cs typeface="メイリオ" pitchFamily="50" charset="-128"/>
              </a:rPr>
              <a:t>取組</a:t>
            </a:r>
          </a:p>
        </p:txBody>
      </p:sp>
    </p:spTree>
    <p:extLst>
      <p:ext uri="{BB962C8B-B14F-4D97-AF65-F5344CB8AC3E}">
        <p14:creationId xmlns:p14="http://schemas.microsoft.com/office/powerpoint/2010/main" val="186636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592" y="33014"/>
            <a:ext cx="9899651" cy="44502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6092" tIns="59084" rIns="186092" bIns="59084" numCol="1" anchor="t" anchorCtr="0" compatLnSpc="1">
            <a:prstTxWarp prst="textNoShape">
              <a:avLst/>
            </a:prstTxWarp>
          </a:bodyPr>
          <a:lstStyle>
            <a:lvl1pPr algn="l" rtl="0" eaLnBrk="1" fontAlgn="base" hangingPunct="1">
              <a:spcBef>
                <a:spcPct val="0"/>
              </a:spcBef>
              <a:spcAft>
                <a:spcPct val="0"/>
              </a:spcAft>
              <a:defRPr kumimoji="1" sz="2584">
                <a:solidFill>
                  <a:schemeClr val="tx2"/>
                </a:solidFill>
                <a:latin typeface="+mj-lt"/>
                <a:ea typeface="+mj-ea"/>
                <a:cs typeface="+mj-cs"/>
              </a:defRPr>
            </a:lvl1pPr>
            <a:lvl2pPr algn="l" rtl="0" eaLnBrk="1" fontAlgn="base" hangingPunct="1">
              <a:spcBef>
                <a:spcPct val="0"/>
              </a:spcBef>
              <a:spcAft>
                <a:spcPct val="0"/>
              </a:spcAft>
              <a:defRPr kumimoji="1" sz="258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58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58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584">
                <a:solidFill>
                  <a:schemeClr val="tx2"/>
                </a:solidFill>
                <a:latin typeface="Arial" charset="0"/>
                <a:ea typeface="HGPｺﾞｼｯｸE" pitchFamily="50" charset="-128"/>
              </a:defRPr>
            </a:lvl5pPr>
            <a:lvl6pPr marL="590845" algn="l" rtl="0" eaLnBrk="1" fontAlgn="base" hangingPunct="1">
              <a:spcBef>
                <a:spcPct val="0"/>
              </a:spcBef>
              <a:spcAft>
                <a:spcPct val="0"/>
              </a:spcAft>
              <a:defRPr kumimoji="1" sz="2584">
                <a:solidFill>
                  <a:schemeClr val="tx2"/>
                </a:solidFill>
                <a:latin typeface="Arial" charset="0"/>
                <a:ea typeface="HGPｺﾞｼｯｸE" pitchFamily="50" charset="-128"/>
              </a:defRPr>
            </a:lvl6pPr>
            <a:lvl7pPr marL="1181691" algn="l" rtl="0" eaLnBrk="1" fontAlgn="base" hangingPunct="1">
              <a:spcBef>
                <a:spcPct val="0"/>
              </a:spcBef>
              <a:spcAft>
                <a:spcPct val="0"/>
              </a:spcAft>
              <a:defRPr kumimoji="1" sz="2584">
                <a:solidFill>
                  <a:schemeClr val="tx2"/>
                </a:solidFill>
                <a:latin typeface="Arial" charset="0"/>
                <a:ea typeface="HGPｺﾞｼｯｸE" pitchFamily="50" charset="-128"/>
              </a:defRPr>
            </a:lvl7pPr>
            <a:lvl8pPr marL="1772536" algn="l" rtl="0" eaLnBrk="1" fontAlgn="base" hangingPunct="1">
              <a:spcBef>
                <a:spcPct val="0"/>
              </a:spcBef>
              <a:spcAft>
                <a:spcPct val="0"/>
              </a:spcAft>
              <a:defRPr kumimoji="1" sz="2584">
                <a:solidFill>
                  <a:schemeClr val="tx2"/>
                </a:solidFill>
                <a:latin typeface="Arial" charset="0"/>
                <a:ea typeface="HGPｺﾞｼｯｸE" pitchFamily="50" charset="-128"/>
              </a:defRPr>
            </a:lvl8pPr>
            <a:lvl9pPr marL="2363380" algn="l" rtl="0" eaLnBrk="1" fontAlgn="base" hangingPunct="1">
              <a:spcBef>
                <a:spcPct val="0"/>
              </a:spcBef>
              <a:spcAft>
                <a:spcPct val="0"/>
              </a:spcAft>
              <a:defRPr kumimoji="1" sz="2584">
                <a:solidFill>
                  <a:schemeClr val="tx2"/>
                </a:solidFill>
                <a:latin typeface="Arial" charset="0"/>
                <a:ea typeface="HGPｺﾞｼｯｸE" pitchFamily="50" charset="-128"/>
              </a:defRPr>
            </a:lvl9pPr>
          </a:lstStyle>
          <a:p>
            <a:pPr algn="ctr">
              <a:defRPr/>
            </a:pPr>
            <a:r>
              <a:rPr lang="ja-JP" altLang="en-US" sz="2799"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地域から森里川海のつながりの回復に取り組む首長の会</a:t>
            </a:r>
          </a:p>
        </p:txBody>
      </p:sp>
      <p:sp>
        <p:nvSpPr>
          <p:cNvPr id="6" name="正方形/長方形 5"/>
          <p:cNvSpPr/>
          <p:nvPr/>
        </p:nvSpPr>
        <p:spPr>
          <a:xfrm>
            <a:off x="56438" y="570361"/>
            <a:ext cx="9717964" cy="187951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tIns="179942" anchor="t">
            <a:noAutofit/>
          </a:bodyPr>
          <a:lstStyle/>
          <a:p>
            <a:pPr marL="457052" indent="-457052" defTabSz="1090791">
              <a:spcBef>
                <a:spcPts val="600"/>
              </a:spcBef>
              <a:buFont typeface="Wingdings" pitchFamily="2" charset="2"/>
              <a:buChar char="n"/>
              <a:tabLst>
                <a:tab pos="5465574" algn="l"/>
              </a:tabLst>
              <a:defRPr/>
            </a:pPr>
            <a:r>
              <a:rPr kumimoji="0" lang="ja-JP" altLang="en-US"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森里川海の保全、得られる恵みを無駄なく効果的に地域社会の活力としていく取組みを国・地方自治体が連携して行うことを目的として設立。</a:t>
            </a:r>
            <a:endParaRPr kumimoji="0" lang="en-US" altLang="ja-JP"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57052" indent="-457052" defTabSz="1090791">
              <a:spcBef>
                <a:spcPts val="600"/>
              </a:spcBef>
              <a:buFont typeface="Wingdings" pitchFamily="2" charset="2"/>
              <a:buChar char="n"/>
              <a:defRPr/>
            </a:pPr>
            <a:endPar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57052" indent="-457052" defTabSz="1090791">
              <a:spcBef>
                <a:spcPts val="600"/>
              </a:spcBef>
              <a:buFont typeface="Wingdings" pitchFamily="2" charset="2"/>
              <a:buChar char="n"/>
              <a:defRPr/>
            </a:pPr>
            <a:r>
              <a:rPr kumimoji="0" lang="en-US" altLang="ja-JP"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2017</a:t>
            </a:r>
            <a:r>
              <a:rPr kumimoji="0" lang="ja-JP" altLang="en-US"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en-US" altLang="ja-JP"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kumimoji="0" lang="ja-JP" altLang="en-US"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kumimoji="0" lang="en-US" altLang="ja-JP"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a:t>
            </a:r>
            <a:r>
              <a:rPr kumimoji="0" lang="ja-JP" altLang="en-US"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日の設立時には全国</a:t>
            </a:r>
            <a:r>
              <a:rPr kumimoji="0" lang="en-US" altLang="ja-JP" sz="1999"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160</a:t>
            </a:r>
            <a:r>
              <a:rPr kumimoji="0" lang="ja-JP" altLang="en-US" sz="1999"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の市町村</a:t>
            </a:r>
            <a:r>
              <a:rPr kumimoji="0" lang="ja-JP" altLang="en-US"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が参加、全国の首長の賛同を呼びかける。</a:t>
            </a:r>
            <a:endParaRPr kumimoji="0" lang="ja-JP" altLang="en-US" sz="23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bwMode="auto">
          <a:xfrm>
            <a:off x="56437" y="3904807"/>
            <a:ext cx="9680896" cy="2699135"/>
          </a:xfrm>
          <a:prstGeom prst="rect">
            <a:avLst/>
          </a:prstGeom>
          <a:solidFill>
            <a:srgbClr val="CCECFF"/>
          </a:solidFill>
          <a:ln w="9525" cap="flat" cmpd="sng" algn="ctr">
            <a:noFill/>
            <a:prstDash val="solid"/>
            <a:round/>
            <a:headEnd type="none" w="med" len="med"/>
            <a:tailEnd type="none" w="med" len="med"/>
          </a:ln>
          <a:effectLst/>
          <a:extLst/>
        </p:spPr>
        <p:txBody>
          <a:bodyPr vert="horz" wrap="none" lIns="89971" tIns="46785" rIns="89971" bIns="46785" numCol="1" rtlCol="0" anchor="t" anchorCtr="0" compatLnSpc="1">
            <a:prstTxWarp prst="textNoShape">
              <a:avLst/>
            </a:prstTxWarp>
          </a:bodyPr>
          <a:lstStyle/>
          <a:p>
            <a:pPr algn="ctr">
              <a:defRPr/>
            </a:pPr>
            <a:r>
              <a:rPr kumimoji="0" lang="ja-JP" altLang="en-US" sz="23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地域から森里川海のつながりの回復に取り組む首長の会</a:t>
            </a:r>
          </a:p>
        </p:txBody>
      </p:sp>
      <p:sp>
        <p:nvSpPr>
          <p:cNvPr id="5" name="正方形/長方形 4"/>
          <p:cNvSpPr/>
          <p:nvPr/>
        </p:nvSpPr>
        <p:spPr bwMode="auto">
          <a:xfrm>
            <a:off x="200407" y="4310077"/>
            <a:ext cx="9430025" cy="2142294"/>
          </a:xfrm>
          <a:prstGeom prst="rect">
            <a:avLst/>
          </a:prstGeom>
          <a:solidFill>
            <a:srgbClr val="FFFFFF"/>
          </a:solidFill>
          <a:ln w="9525" cap="flat" cmpd="sng" algn="ctr">
            <a:noFill/>
            <a:prstDash val="solid"/>
            <a:round/>
            <a:headEnd type="none" w="med" len="med"/>
            <a:tailEnd type="none" w="med" len="med"/>
          </a:ln>
          <a:effectLst/>
          <a:extLst/>
        </p:spPr>
        <p:txBody>
          <a:bodyPr vert="horz" wrap="none" lIns="89971" tIns="46785" rIns="89971" bIns="46785" numCol="1" rtlCol="0" anchor="b" anchorCtr="0" compatLnSpc="1">
            <a:prstTxWarp prst="textNoShape">
              <a:avLst/>
            </a:prstTxWarp>
          </a:bodyPr>
          <a:lstStyle/>
          <a:p>
            <a:pPr algn="ctr">
              <a:defRPr/>
            </a:pPr>
            <a:r>
              <a:rPr kumimoji="0"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～自治体間／国との連携によって森里川海の保全、地域社会の活力とする取組みを推進～</a:t>
            </a:r>
            <a:endParaRPr kumimoji="0" lang="ja-JP" altLang="en-US" sz="1999"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56444" y="2559111"/>
            <a:ext cx="9916314" cy="1127474"/>
          </a:xfrm>
          <a:prstGeom prst="rect">
            <a:avLst/>
          </a:prstGeom>
          <a:noFill/>
        </p:spPr>
        <p:txBody>
          <a:bodyPr wrap="square" rtlCol="0">
            <a:noAutofit/>
          </a:bodyPr>
          <a:lstStyle/>
          <a:p>
            <a:pPr marL="269787" indent="-269787" defTabSz="1279744">
              <a:buFont typeface="Wingdings" panose="05000000000000000000" pitchFamily="2" charset="2"/>
              <a:buChar char="l"/>
              <a:defRPr/>
            </a:pPr>
            <a:r>
              <a:rPr kumimoji="0"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活動方針（案）</a:t>
            </a:r>
            <a:endParaRPr kumimoji="0" lang="en-US" altLang="ja-JP"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9787" lvl="1" indent="-179330" defTabSz="1279744">
              <a:buFont typeface="Arial" panose="020B0604020202020204" pitchFamily="34" charset="0"/>
              <a:buChar char="•"/>
              <a:defRPr/>
            </a:pPr>
            <a:r>
              <a:rPr kumimoji="0"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森里川海のつながりの維持・回復に向けて積極的な情報収集と政策の提案・実現に取り組む</a:t>
            </a:r>
            <a:endParaRPr kumimoji="0" lang="en-US" altLang="ja-JP"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9787" lvl="1" indent="-179330" defTabSz="1279744">
              <a:buFont typeface="Arial" panose="020B0604020202020204" pitchFamily="34" charset="0"/>
              <a:buChar char="•"/>
              <a:defRPr/>
            </a:pPr>
            <a:r>
              <a:rPr kumimoji="0"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森里川海のつながりの維持・回復のための財源として官民の資金チャネルを活用する</a:t>
            </a:r>
            <a:endParaRPr kumimoji="0" lang="en-US" altLang="ja-JP"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9787" lvl="1" indent="-179330" defTabSz="1279744">
              <a:buFont typeface="Arial" panose="020B0604020202020204" pitchFamily="34" charset="0"/>
              <a:buChar char="•"/>
              <a:defRPr/>
            </a:pPr>
            <a:r>
              <a:rPr kumimoji="0"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森里川海の「森」を支える財源としての森林環境税（仮称）の早期実現を目指す</a:t>
            </a:r>
            <a:endParaRPr kumimoji="0" lang="en-US" altLang="ja-JP"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1110946" y="5004103"/>
            <a:ext cx="3149281" cy="461517"/>
          </a:xfrm>
          <a:prstGeom prst="rect">
            <a:avLst/>
          </a:prstGeom>
          <a:noFill/>
        </p:spPr>
        <p:txBody>
          <a:bodyPr wrap="square" rtlCol="0">
            <a:spAutoFit/>
          </a:bodyPr>
          <a:lstStyle/>
          <a:p>
            <a:pPr algn="ctr" defTabSz="1279744">
              <a:defRPr/>
            </a:pPr>
            <a:r>
              <a:rPr kumimoji="0" lang="ja-JP" altLang="en-US" sz="2399"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自治体間の連携</a:t>
            </a:r>
          </a:p>
        </p:txBody>
      </p:sp>
      <p:pic>
        <p:nvPicPr>
          <p:cNvPr id="9" name="図 8"/>
          <p:cNvPicPr>
            <a:picLocks noChangeAspect="1"/>
          </p:cNvPicPr>
          <p:nvPr/>
        </p:nvPicPr>
        <p:blipFill rotWithShape="1">
          <a:blip r:embed="rId3"/>
          <a:srcRect l="31542" t="8378" r="51794" b="78500"/>
          <a:stretch/>
        </p:blipFill>
        <p:spPr>
          <a:xfrm>
            <a:off x="6834677" y="4604458"/>
            <a:ext cx="1878882" cy="1134431"/>
          </a:xfrm>
          <a:prstGeom prst="rect">
            <a:avLst/>
          </a:prstGeom>
        </p:spPr>
      </p:pic>
      <p:sp>
        <p:nvSpPr>
          <p:cNvPr id="10" name="楕円 9"/>
          <p:cNvSpPr/>
          <p:nvPr/>
        </p:nvSpPr>
        <p:spPr bwMode="auto">
          <a:xfrm>
            <a:off x="1934562" y="4422388"/>
            <a:ext cx="1502049" cy="1464170"/>
          </a:xfrm>
          <a:prstGeom prst="ellipse">
            <a:avLst/>
          </a:prstGeom>
          <a:noFill/>
          <a:ln w="25400" cap="flat" cmpd="sng" algn="ctr">
            <a:solidFill>
              <a:srgbClr val="000000"/>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endParaRPr kumimoji="0" lang="ja-JP" altLang="en-US" sz="11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四角形: 角を丸くする 10"/>
          <p:cNvSpPr/>
          <p:nvPr/>
        </p:nvSpPr>
        <p:spPr bwMode="auto">
          <a:xfrm>
            <a:off x="1294030" y="4392043"/>
            <a:ext cx="1120932" cy="410523"/>
          </a:xfrm>
          <a:prstGeom prst="roundRect">
            <a:avLst/>
          </a:prstGeom>
          <a:solidFill>
            <a:srgbClr val="99CCFF"/>
          </a:solidFill>
          <a:ln w="9525" cap="flat" cmpd="sng" algn="ctr">
            <a:solidFill>
              <a:srgbClr val="000000"/>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r>
              <a:rPr kumimoji="0" lang="ja-JP"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自治体</a:t>
            </a:r>
          </a:p>
        </p:txBody>
      </p:sp>
      <p:sp>
        <p:nvSpPr>
          <p:cNvPr id="12" name="四角形: 角を丸くする 11"/>
          <p:cNvSpPr/>
          <p:nvPr/>
        </p:nvSpPr>
        <p:spPr bwMode="auto">
          <a:xfrm>
            <a:off x="2895360" y="4392043"/>
            <a:ext cx="1120932" cy="410523"/>
          </a:xfrm>
          <a:prstGeom prst="roundRect">
            <a:avLst/>
          </a:prstGeom>
          <a:solidFill>
            <a:srgbClr val="99CCFF"/>
          </a:solidFill>
          <a:ln w="9525" cap="flat" cmpd="sng" algn="ctr">
            <a:solidFill>
              <a:srgbClr val="000000"/>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r>
              <a:rPr kumimoji="0" lang="ja-JP"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自治体</a:t>
            </a:r>
          </a:p>
        </p:txBody>
      </p:sp>
      <p:sp>
        <p:nvSpPr>
          <p:cNvPr id="13" name="四角形: 角を丸くする 12"/>
          <p:cNvSpPr/>
          <p:nvPr/>
        </p:nvSpPr>
        <p:spPr bwMode="auto">
          <a:xfrm>
            <a:off x="1294030" y="5469666"/>
            <a:ext cx="1120932" cy="410523"/>
          </a:xfrm>
          <a:prstGeom prst="roundRect">
            <a:avLst/>
          </a:prstGeom>
          <a:solidFill>
            <a:srgbClr val="99CCFF"/>
          </a:solidFill>
          <a:ln w="9525" cap="flat" cmpd="sng" algn="ctr">
            <a:solidFill>
              <a:srgbClr val="000000"/>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r>
              <a:rPr kumimoji="0" lang="ja-JP"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自治体</a:t>
            </a:r>
          </a:p>
        </p:txBody>
      </p:sp>
      <p:sp>
        <p:nvSpPr>
          <p:cNvPr id="14" name="四角形: 角を丸くする 13"/>
          <p:cNvSpPr/>
          <p:nvPr/>
        </p:nvSpPr>
        <p:spPr bwMode="auto">
          <a:xfrm>
            <a:off x="2895360" y="5469666"/>
            <a:ext cx="1120932" cy="410523"/>
          </a:xfrm>
          <a:prstGeom prst="roundRect">
            <a:avLst/>
          </a:prstGeom>
          <a:solidFill>
            <a:srgbClr val="99CCFF"/>
          </a:solidFill>
          <a:ln w="9525" cap="flat" cmpd="sng" algn="ctr">
            <a:solidFill>
              <a:srgbClr val="000000"/>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r>
              <a:rPr kumimoji="0" lang="ja-JP"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自治体</a:t>
            </a:r>
          </a:p>
        </p:txBody>
      </p:sp>
      <p:sp>
        <p:nvSpPr>
          <p:cNvPr id="15" name="矢印: 左右 14"/>
          <p:cNvSpPr/>
          <p:nvPr/>
        </p:nvSpPr>
        <p:spPr bwMode="auto">
          <a:xfrm>
            <a:off x="4227750" y="4977416"/>
            <a:ext cx="2485103" cy="553929"/>
          </a:xfrm>
          <a:prstGeom prst="leftRightArrow">
            <a:avLst/>
          </a:prstGeom>
          <a:solidFill>
            <a:srgbClr val="000000">
              <a:lumMod val="50000"/>
              <a:lumOff val="50000"/>
            </a:srgbClr>
          </a:solidFill>
          <a:ln w="9525" cap="flat" cmpd="sng" algn="ctr">
            <a:solidFill>
              <a:srgbClr val="000000">
                <a:lumMod val="50000"/>
                <a:lumOff val="50000"/>
              </a:srgbClr>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endParaRPr kumimoji="0" lang="ja-JP" altLang="en-US" sz="11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3978938" y="4656924"/>
            <a:ext cx="3149281" cy="461517"/>
          </a:xfrm>
          <a:prstGeom prst="rect">
            <a:avLst/>
          </a:prstGeom>
          <a:noFill/>
        </p:spPr>
        <p:txBody>
          <a:bodyPr wrap="square" rtlCol="0">
            <a:spAutoFit/>
          </a:bodyPr>
          <a:lstStyle/>
          <a:p>
            <a:pPr algn="ctr" defTabSz="1279744">
              <a:defRPr/>
            </a:pPr>
            <a:r>
              <a:rPr kumimoji="0" lang="ja-JP" altLang="en-US" sz="2399"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国との連携</a:t>
            </a:r>
          </a:p>
        </p:txBody>
      </p:sp>
      <p:sp>
        <p:nvSpPr>
          <p:cNvPr id="28" name="ページ番号"/>
          <p:cNvSpPr txBox="1">
            <a:spLocks/>
          </p:cNvSpPr>
          <p:nvPr/>
        </p:nvSpPr>
        <p:spPr>
          <a:xfrm>
            <a:off x="9414477" y="6524352"/>
            <a:ext cx="629798" cy="370681"/>
          </a:xfrm>
          <a:prstGeom prst="rect">
            <a:avLst/>
          </a:prstGeom>
        </p:spPr>
        <p:txBody>
          <a:bodyPr vert="horz" wrap="square" lIns="91411" tIns="45705" rIns="91411" bIns="45705" numCol="1" anchor="ctr" anchorCtr="0" compatLnSpc="1">
            <a:prstTxWarp prst="textNoShape">
              <a:avLst/>
            </a:prstTxWarp>
          </a:bodyPr>
          <a:lstStyle>
            <a:defPPr>
              <a:defRPr lang="ja-JP"/>
            </a:defPPr>
            <a:lvl1pPr algn="r" rtl="0" eaLnBrk="1" fontAlgn="base" hangingPunct="1">
              <a:spcBef>
                <a:spcPct val="0"/>
              </a:spcBef>
              <a:spcAft>
                <a:spcPct val="0"/>
              </a:spcAft>
              <a:defRPr kumimoji="1" sz="1108"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82449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593" y="21428"/>
            <a:ext cx="9899651" cy="60016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6092" tIns="59084" rIns="186092" bIns="59084" numCol="1" anchor="t" anchorCtr="0" compatLnSpc="1">
            <a:prstTxWarp prst="textNoShape">
              <a:avLst/>
            </a:prstTxWarp>
          </a:bodyPr>
          <a:lstStyle>
            <a:lvl1pPr algn="l" rtl="0" eaLnBrk="1" fontAlgn="base" hangingPunct="1">
              <a:spcBef>
                <a:spcPct val="0"/>
              </a:spcBef>
              <a:spcAft>
                <a:spcPct val="0"/>
              </a:spcAft>
              <a:defRPr kumimoji="1" sz="2584">
                <a:solidFill>
                  <a:schemeClr val="tx2"/>
                </a:solidFill>
                <a:latin typeface="+mj-lt"/>
                <a:ea typeface="+mj-ea"/>
                <a:cs typeface="+mj-cs"/>
              </a:defRPr>
            </a:lvl1pPr>
            <a:lvl2pPr algn="l" rtl="0" eaLnBrk="1" fontAlgn="base" hangingPunct="1">
              <a:spcBef>
                <a:spcPct val="0"/>
              </a:spcBef>
              <a:spcAft>
                <a:spcPct val="0"/>
              </a:spcAft>
              <a:defRPr kumimoji="1" sz="258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58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58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584">
                <a:solidFill>
                  <a:schemeClr val="tx2"/>
                </a:solidFill>
                <a:latin typeface="Arial" charset="0"/>
                <a:ea typeface="HGPｺﾞｼｯｸE" pitchFamily="50" charset="-128"/>
              </a:defRPr>
            </a:lvl5pPr>
            <a:lvl6pPr marL="590845" algn="l" rtl="0" eaLnBrk="1" fontAlgn="base" hangingPunct="1">
              <a:spcBef>
                <a:spcPct val="0"/>
              </a:spcBef>
              <a:spcAft>
                <a:spcPct val="0"/>
              </a:spcAft>
              <a:defRPr kumimoji="1" sz="2584">
                <a:solidFill>
                  <a:schemeClr val="tx2"/>
                </a:solidFill>
                <a:latin typeface="Arial" charset="0"/>
                <a:ea typeface="HGPｺﾞｼｯｸE" pitchFamily="50" charset="-128"/>
              </a:defRPr>
            </a:lvl6pPr>
            <a:lvl7pPr marL="1181691" algn="l" rtl="0" eaLnBrk="1" fontAlgn="base" hangingPunct="1">
              <a:spcBef>
                <a:spcPct val="0"/>
              </a:spcBef>
              <a:spcAft>
                <a:spcPct val="0"/>
              </a:spcAft>
              <a:defRPr kumimoji="1" sz="2584">
                <a:solidFill>
                  <a:schemeClr val="tx2"/>
                </a:solidFill>
                <a:latin typeface="Arial" charset="0"/>
                <a:ea typeface="HGPｺﾞｼｯｸE" pitchFamily="50" charset="-128"/>
              </a:defRPr>
            </a:lvl7pPr>
            <a:lvl8pPr marL="1772536" algn="l" rtl="0" eaLnBrk="1" fontAlgn="base" hangingPunct="1">
              <a:spcBef>
                <a:spcPct val="0"/>
              </a:spcBef>
              <a:spcAft>
                <a:spcPct val="0"/>
              </a:spcAft>
              <a:defRPr kumimoji="1" sz="2584">
                <a:solidFill>
                  <a:schemeClr val="tx2"/>
                </a:solidFill>
                <a:latin typeface="Arial" charset="0"/>
                <a:ea typeface="HGPｺﾞｼｯｸE" pitchFamily="50" charset="-128"/>
              </a:defRPr>
            </a:lvl8pPr>
            <a:lvl9pPr marL="2363380" algn="l" rtl="0" eaLnBrk="1" fontAlgn="base" hangingPunct="1">
              <a:spcBef>
                <a:spcPct val="0"/>
              </a:spcBef>
              <a:spcAft>
                <a:spcPct val="0"/>
              </a:spcAft>
              <a:defRPr kumimoji="1" sz="2584">
                <a:solidFill>
                  <a:schemeClr val="tx2"/>
                </a:solidFill>
                <a:latin typeface="Arial" charset="0"/>
                <a:ea typeface="HGPｺﾞｼｯｸE" pitchFamily="50" charset="-128"/>
              </a:defRPr>
            </a:lvl9pPr>
          </a:lstStyle>
          <a:p>
            <a:pPr algn="ctr">
              <a:defRPr/>
            </a:pPr>
            <a:r>
              <a:rPr lang="ja-JP" altLang="en-US" sz="2799"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自然エネルギー協議会</a:t>
            </a:r>
          </a:p>
        </p:txBody>
      </p:sp>
      <p:sp>
        <p:nvSpPr>
          <p:cNvPr id="4" name="正方形/長方形 3"/>
          <p:cNvSpPr/>
          <p:nvPr/>
        </p:nvSpPr>
        <p:spPr>
          <a:xfrm>
            <a:off x="128553" y="477626"/>
            <a:ext cx="9645732" cy="120083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lIns="71977" tIns="71977" rIns="71977" bIns="0">
            <a:spAutoFit/>
          </a:bodyPr>
          <a:lstStyle/>
          <a:p>
            <a:pPr marL="457052" indent="-457052" defTabSz="1090791">
              <a:lnSpc>
                <a:spcPts val="2199"/>
              </a:lnSpc>
              <a:buFont typeface="Wingdings" pitchFamily="2" charset="2"/>
              <a:buChar char="n"/>
              <a:defRPr/>
            </a:pPr>
            <a:r>
              <a:rPr kumimoji="0" lang="ja-JP" altLang="en-US"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東日本大震災の教訓を踏まえ、地域分散型の自然エネルギーの普及・拡大を目指して</a:t>
            </a:r>
            <a:r>
              <a:rPr kumimoji="0" lang="en-US" altLang="ja-JP"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2011</a:t>
            </a:r>
            <a:r>
              <a:rPr kumimoji="0" lang="ja-JP" altLang="en-US"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en-US" altLang="ja-JP"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a:t>
            </a:r>
            <a:r>
              <a:rPr kumimoji="0" lang="ja-JP" altLang="en-US"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月に設立。</a:t>
            </a:r>
            <a:endParaRPr kumimoji="0" lang="en-US" altLang="ja-JP"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57052" indent="-457052" defTabSz="1090791">
              <a:lnSpc>
                <a:spcPts val="2199"/>
              </a:lnSpc>
              <a:buFont typeface="Wingdings" pitchFamily="2" charset="2"/>
              <a:buChar char="n"/>
              <a:defRPr/>
            </a:pPr>
            <a:r>
              <a:rPr kumimoji="0" lang="ja-JP" altLang="en-US"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自然エネルギーの普及・拡大に向けた「国に対する政策提言」と「会員間の情報共有」を主な活動とする。</a:t>
            </a:r>
          </a:p>
        </p:txBody>
      </p:sp>
      <p:sp>
        <p:nvSpPr>
          <p:cNvPr id="5" name="正方形/長方形 4"/>
          <p:cNvSpPr/>
          <p:nvPr/>
        </p:nvSpPr>
        <p:spPr bwMode="auto">
          <a:xfrm>
            <a:off x="132293" y="1773347"/>
            <a:ext cx="9641992" cy="1763435"/>
          </a:xfrm>
          <a:prstGeom prst="rect">
            <a:avLst/>
          </a:prstGeom>
          <a:solidFill>
            <a:srgbClr val="CCECFF"/>
          </a:solidFill>
          <a:ln w="9525" cap="flat" cmpd="sng" algn="ctr">
            <a:noFill/>
            <a:prstDash val="solid"/>
            <a:round/>
            <a:headEnd type="none" w="med" len="med"/>
            <a:tailEnd type="none" w="med" len="med"/>
          </a:ln>
          <a:effectLst/>
          <a:extLst/>
        </p:spPr>
        <p:txBody>
          <a:bodyPr vert="horz" wrap="none" lIns="89971" tIns="46785" rIns="89971" bIns="46785" numCol="1" rtlCol="0" anchor="t" anchorCtr="0" compatLnSpc="1">
            <a:prstTxWarp prst="textNoShape">
              <a:avLst/>
            </a:prstTxWarp>
          </a:bodyPr>
          <a:lstStyle/>
          <a:p>
            <a:pPr algn="ctr">
              <a:defRPr/>
            </a:pPr>
            <a:endParaRPr kumimoji="0"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88510" y="1845333"/>
            <a:ext cx="7066425" cy="1509816"/>
          </a:xfrm>
          <a:prstGeom prst="rect">
            <a:avLst/>
          </a:prstGeom>
          <a:solidFill>
            <a:srgbClr val="FFFFFF"/>
          </a:solidFill>
          <a:ln>
            <a:solidFill>
              <a:srgbClr val="000000"/>
            </a:solidFill>
          </a:ln>
        </p:spPr>
        <p:txBody>
          <a:bodyPr wrap="square" tIns="107965" bIns="0" rtlCol="0">
            <a:noAutofit/>
          </a:bodyPr>
          <a:lstStyle/>
          <a:p>
            <a:pPr marL="261853" indent="-261853" defTabSz="1279744">
              <a:lnSpc>
                <a:spcPts val="1799"/>
              </a:lnSpc>
              <a:buFont typeface="Wingdings" panose="05000000000000000000" pitchFamily="2" charset="2"/>
              <a:buChar char="l"/>
              <a:defRPr/>
            </a:pPr>
            <a:r>
              <a:rPr kumimoji="0"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設立の目的</a:t>
            </a:r>
            <a:endParaRPr kumimoji="0" lang="en-US" altLang="ja-JP"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536400" lvl="1" indent="-172982" defTabSz="1279744">
              <a:lnSpc>
                <a:spcPts val="1799"/>
              </a:lnSpc>
              <a:defRPr/>
            </a:pPr>
            <a:r>
              <a:rPr kumimoji="0"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地域特性を生かした自然エネルギーの普及・拡大の拡大</a:t>
            </a:r>
            <a:endParaRPr kumimoji="0" lang="en-US" altLang="ja-JP" sz="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1853" indent="-261853" defTabSz="1279744">
              <a:lnSpc>
                <a:spcPts val="1799"/>
              </a:lnSpc>
              <a:spcBef>
                <a:spcPts val="1200"/>
              </a:spcBef>
              <a:buFont typeface="Wingdings" panose="05000000000000000000" pitchFamily="2" charset="2"/>
              <a:buChar char="l"/>
              <a:defRPr/>
            </a:pPr>
            <a:r>
              <a:rPr kumimoji="0"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主な活動（想定）</a:t>
            </a:r>
            <a:endParaRPr kumimoji="0" lang="en-US" altLang="ja-JP"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710969" lvl="1" indent="-347550" defTabSz="1279744">
              <a:lnSpc>
                <a:spcPts val="1799"/>
              </a:lnSpc>
              <a:buFont typeface="+mj-ea"/>
              <a:buAutoNum type="circleNumDbPlain"/>
              <a:defRPr/>
            </a:pPr>
            <a:r>
              <a:rPr kumimoji="0"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自然エネルギー普及・拡大に向けた政策提言</a:t>
            </a:r>
            <a:endParaRPr kumimoji="0" lang="en-US" altLang="ja-JP"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710969" lvl="1" indent="-347550" defTabSz="1279744">
              <a:lnSpc>
                <a:spcPts val="1799"/>
              </a:lnSpc>
              <a:buFont typeface="+mj-ea"/>
              <a:buAutoNum type="circleNumDbPlain"/>
              <a:defRPr/>
            </a:pPr>
            <a:r>
              <a:rPr kumimoji="0"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自然エネルギー普及・拡大に向けた情報交換並びに情報共有</a:t>
            </a:r>
            <a:endParaRPr kumimoji="0" lang="en-US" altLang="ja-JP"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表 6"/>
          <p:cNvGraphicFramePr>
            <a:graphicFrameLocks noGrp="1"/>
          </p:cNvGraphicFramePr>
          <p:nvPr>
            <p:extLst/>
          </p:nvPr>
        </p:nvGraphicFramePr>
        <p:xfrm>
          <a:off x="7338824" y="1845332"/>
          <a:ext cx="2363600" cy="1571004"/>
        </p:xfrm>
        <a:graphic>
          <a:graphicData uri="http://schemas.openxmlformats.org/drawingml/2006/table">
            <a:tbl>
              <a:tblPr firstRow="1" bandRow="1"/>
              <a:tblGrid>
                <a:gridCol w="1223872">
                  <a:extLst>
                    <a:ext uri="{9D8B030D-6E8A-4147-A177-3AD203B41FA5}">
                      <a16:colId xmlns:a16="http://schemas.microsoft.com/office/drawing/2014/main" val="885196347"/>
                    </a:ext>
                  </a:extLst>
                </a:gridCol>
                <a:gridCol w="1139728">
                  <a:extLst>
                    <a:ext uri="{9D8B030D-6E8A-4147-A177-3AD203B41FA5}">
                      <a16:colId xmlns:a16="http://schemas.microsoft.com/office/drawing/2014/main" val="1555797664"/>
                    </a:ext>
                  </a:extLst>
                </a:gridCol>
              </a:tblGrid>
              <a:tr h="523512">
                <a:tc>
                  <a:txBody>
                    <a:bodyPr/>
                    <a:lstStyle>
                      <a:lvl1pPr marL="0" algn="l" defTabSz="914126" rtl="0" eaLnBrk="1" latinLnBrk="0" hangingPunct="1">
                        <a:defRPr kumimoji="1" sz="1799" b="1" kern="1200">
                          <a:solidFill>
                            <a:schemeClr val="lt1"/>
                          </a:solidFill>
                          <a:latin typeface="Segoe UI"/>
                          <a:ea typeface="メイリオ"/>
                        </a:defRPr>
                      </a:lvl1pPr>
                      <a:lvl2pPr marL="457063" algn="l" defTabSz="914126" rtl="0" eaLnBrk="1" latinLnBrk="0" hangingPunct="1">
                        <a:defRPr kumimoji="1" sz="1799" b="1" kern="1200">
                          <a:solidFill>
                            <a:schemeClr val="lt1"/>
                          </a:solidFill>
                          <a:latin typeface="Segoe UI"/>
                          <a:ea typeface="メイリオ"/>
                        </a:defRPr>
                      </a:lvl2pPr>
                      <a:lvl3pPr marL="914126" algn="l" defTabSz="914126" rtl="0" eaLnBrk="1" latinLnBrk="0" hangingPunct="1">
                        <a:defRPr kumimoji="1" sz="1799" b="1" kern="1200">
                          <a:solidFill>
                            <a:schemeClr val="lt1"/>
                          </a:solidFill>
                          <a:latin typeface="Segoe UI"/>
                          <a:ea typeface="メイリオ"/>
                        </a:defRPr>
                      </a:lvl3pPr>
                      <a:lvl4pPr marL="1371189" algn="l" defTabSz="914126" rtl="0" eaLnBrk="1" latinLnBrk="0" hangingPunct="1">
                        <a:defRPr kumimoji="1" sz="1799" b="1" kern="1200">
                          <a:solidFill>
                            <a:schemeClr val="lt1"/>
                          </a:solidFill>
                          <a:latin typeface="Segoe UI"/>
                          <a:ea typeface="メイリオ"/>
                        </a:defRPr>
                      </a:lvl4pPr>
                      <a:lvl5pPr marL="1828251" algn="l" defTabSz="914126" rtl="0" eaLnBrk="1" latinLnBrk="0" hangingPunct="1">
                        <a:defRPr kumimoji="1" sz="1799" b="1" kern="1200">
                          <a:solidFill>
                            <a:schemeClr val="lt1"/>
                          </a:solidFill>
                          <a:latin typeface="Segoe UI"/>
                          <a:ea typeface="メイリオ"/>
                        </a:defRPr>
                      </a:lvl5pPr>
                      <a:lvl6pPr marL="2285314" algn="l" defTabSz="914126" rtl="0" eaLnBrk="1" latinLnBrk="0" hangingPunct="1">
                        <a:defRPr kumimoji="1" sz="1799" b="1" kern="1200">
                          <a:solidFill>
                            <a:schemeClr val="lt1"/>
                          </a:solidFill>
                          <a:latin typeface="Segoe UI"/>
                          <a:ea typeface="メイリオ"/>
                        </a:defRPr>
                      </a:lvl6pPr>
                      <a:lvl7pPr marL="2742377" algn="l" defTabSz="914126" rtl="0" eaLnBrk="1" latinLnBrk="0" hangingPunct="1">
                        <a:defRPr kumimoji="1" sz="1799" b="1" kern="1200">
                          <a:solidFill>
                            <a:schemeClr val="lt1"/>
                          </a:solidFill>
                          <a:latin typeface="Segoe UI"/>
                          <a:ea typeface="メイリオ"/>
                        </a:defRPr>
                      </a:lvl7pPr>
                      <a:lvl8pPr marL="3199440" algn="l" defTabSz="914126" rtl="0" eaLnBrk="1" latinLnBrk="0" hangingPunct="1">
                        <a:defRPr kumimoji="1" sz="1799" b="1" kern="1200">
                          <a:solidFill>
                            <a:schemeClr val="lt1"/>
                          </a:solidFill>
                          <a:latin typeface="Segoe UI"/>
                          <a:ea typeface="メイリオ"/>
                        </a:defRPr>
                      </a:lvl8pPr>
                      <a:lvl9pPr marL="3656503" algn="l" defTabSz="914126" rtl="0" eaLnBrk="1" latinLnBrk="0" hangingPunct="1">
                        <a:defRPr kumimoji="1" sz="1799" b="1" kern="1200">
                          <a:solidFill>
                            <a:schemeClr val="lt1"/>
                          </a:solidFill>
                          <a:latin typeface="Segoe UI"/>
                          <a:ea typeface="メイリオ"/>
                        </a:defRPr>
                      </a:lvl9pPr>
                    </a:lstStyle>
                    <a:p>
                      <a:pPr algn="ctr"/>
                      <a:r>
                        <a:rPr kumimoji="1" lang="ja-JP" altLang="en-US" sz="1600" b="0" dirty="0">
                          <a:solidFill>
                            <a:schemeClr val="tx1"/>
                          </a:solidFill>
                        </a:rPr>
                        <a:t>正会員</a:t>
                      </a:r>
                      <a:endParaRPr kumimoji="1" lang="en-US" altLang="ja-JP" sz="1600" b="0" dirty="0">
                        <a:solidFill>
                          <a:schemeClr val="tx1"/>
                        </a:solidFill>
                      </a:endParaRPr>
                    </a:p>
                    <a:p>
                      <a:pPr algn="ctr"/>
                      <a:r>
                        <a:rPr kumimoji="1" lang="ja-JP" altLang="en-US" sz="1600" b="0" dirty="0">
                          <a:solidFill>
                            <a:schemeClr val="tx1"/>
                          </a:solidFill>
                        </a:rPr>
                        <a:t>（自治体）</a:t>
                      </a:r>
                    </a:p>
                  </a:txBody>
                  <a:tcPr marL="0" marR="0" marT="359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126" rtl="0" eaLnBrk="1" latinLnBrk="0" hangingPunct="1">
                        <a:defRPr kumimoji="1" sz="1799" b="1" kern="1200">
                          <a:solidFill>
                            <a:schemeClr val="lt1"/>
                          </a:solidFill>
                          <a:latin typeface="Segoe UI"/>
                          <a:ea typeface="メイリオ"/>
                        </a:defRPr>
                      </a:lvl1pPr>
                      <a:lvl2pPr marL="457063" algn="l" defTabSz="914126" rtl="0" eaLnBrk="1" latinLnBrk="0" hangingPunct="1">
                        <a:defRPr kumimoji="1" sz="1799" b="1" kern="1200">
                          <a:solidFill>
                            <a:schemeClr val="lt1"/>
                          </a:solidFill>
                          <a:latin typeface="Segoe UI"/>
                          <a:ea typeface="メイリオ"/>
                        </a:defRPr>
                      </a:lvl2pPr>
                      <a:lvl3pPr marL="914126" algn="l" defTabSz="914126" rtl="0" eaLnBrk="1" latinLnBrk="0" hangingPunct="1">
                        <a:defRPr kumimoji="1" sz="1799" b="1" kern="1200">
                          <a:solidFill>
                            <a:schemeClr val="lt1"/>
                          </a:solidFill>
                          <a:latin typeface="Segoe UI"/>
                          <a:ea typeface="メイリオ"/>
                        </a:defRPr>
                      </a:lvl3pPr>
                      <a:lvl4pPr marL="1371189" algn="l" defTabSz="914126" rtl="0" eaLnBrk="1" latinLnBrk="0" hangingPunct="1">
                        <a:defRPr kumimoji="1" sz="1799" b="1" kern="1200">
                          <a:solidFill>
                            <a:schemeClr val="lt1"/>
                          </a:solidFill>
                          <a:latin typeface="Segoe UI"/>
                          <a:ea typeface="メイリオ"/>
                        </a:defRPr>
                      </a:lvl4pPr>
                      <a:lvl5pPr marL="1828251" algn="l" defTabSz="914126" rtl="0" eaLnBrk="1" latinLnBrk="0" hangingPunct="1">
                        <a:defRPr kumimoji="1" sz="1799" b="1" kern="1200">
                          <a:solidFill>
                            <a:schemeClr val="lt1"/>
                          </a:solidFill>
                          <a:latin typeface="Segoe UI"/>
                          <a:ea typeface="メイリオ"/>
                        </a:defRPr>
                      </a:lvl5pPr>
                      <a:lvl6pPr marL="2285314" algn="l" defTabSz="914126" rtl="0" eaLnBrk="1" latinLnBrk="0" hangingPunct="1">
                        <a:defRPr kumimoji="1" sz="1799" b="1" kern="1200">
                          <a:solidFill>
                            <a:schemeClr val="lt1"/>
                          </a:solidFill>
                          <a:latin typeface="Segoe UI"/>
                          <a:ea typeface="メイリオ"/>
                        </a:defRPr>
                      </a:lvl6pPr>
                      <a:lvl7pPr marL="2742377" algn="l" defTabSz="914126" rtl="0" eaLnBrk="1" latinLnBrk="0" hangingPunct="1">
                        <a:defRPr kumimoji="1" sz="1799" b="1" kern="1200">
                          <a:solidFill>
                            <a:schemeClr val="lt1"/>
                          </a:solidFill>
                          <a:latin typeface="Segoe UI"/>
                          <a:ea typeface="メイリオ"/>
                        </a:defRPr>
                      </a:lvl7pPr>
                      <a:lvl8pPr marL="3199440" algn="l" defTabSz="914126" rtl="0" eaLnBrk="1" latinLnBrk="0" hangingPunct="1">
                        <a:defRPr kumimoji="1" sz="1799" b="1" kern="1200">
                          <a:solidFill>
                            <a:schemeClr val="lt1"/>
                          </a:solidFill>
                          <a:latin typeface="Segoe UI"/>
                          <a:ea typeface="メイリオ"/>
                        </a:defRPr>
                      </a:lvl8pPr>
                      <a:lvl9pPr marL="3656503" algn="l" defTabSz="914126" rtl="0" eaLnBrk="1" latinLnBrk="0" hangingPunct="1">
                        <a:defRPr kumimoji="1" sz="1799" b="1" kern="1200">
                          <a:solidFill>
                            <a:schemeClr val="lt1"/>
                          </a:solidFill>
                          <a:latin typeface="Segoe UI"/>
                          <a:ea typeface="メイリオ"/>
                        </a:defRPr>
                      </a:lvl9pPr>
                    </a:lstStyle>
                    <a:p>
                      <a:pPr algn="ctr"/>
                      <a:r>
                        <a:rPr kumimoji="1" lang="en-US" altLang="ja-JP" sz="1600" b="0" dirty="0">
                          <a:solidFill>
                            <a:schemeClr val="tx1"/>
                          </a:solidFill>
                        </a:rPr>
                        <a:t>34</a:t>
                      </a:r>
                      <a:r>
                        <a:rPr kumimoji="1" lang="ja-JP" altLang="en-US" sz="1600" b="0" dirty="0">
                          <a:solidFill>
                            <a:schemeClr val="tx1"/>
                          </a:solidFill>
                        </a:rPr>
                        <a:t>道府県</a:t>
                      </a:r>
                    </a:p>
                  </a:txBody>
                  <a:tcPr marL="0" marR="0" marT="359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9364288"/>
                  </a:ext>
                </a:extLst>
              </a:tr>
              <a:tr h="523512">
                <a:tc>
                  <a:txBody>
                    <a:bodyPr/>
                    <a:lstStyle>
                      <a:lvl1pPr marL="0" algn="l" defTabSz="914126" rtl="0" eaLnBrk="1" latinLnBrk="0" hangingPunct="1">
                        <a:defRPr kumimoji="1" sz="1799" kern="1200">
                          <a:solidFill>
                            <a:schemeClr val="dk1"/>
                          </a:solidFill>
                          <a:latin typeface="Segoe UI"/>
                          <a:ea typeface="メイリオ"/>
                        </a:defRPr>
                      </a:lvl1pPr>
                      <a:lvl2pPr marL="457063" algn="l" defTabSz="914126" rtl="0" eaLnBrk="1" latinLnBrk="0" hangingPunct="1">
                        <a:defRPr kumimoji="1" sz="1799" kern="1200">
                          <a:solidFill>
                            <a:schemeClr val="dk1"/>
                          </a:solidFill>
                          <a:latin typeface="Segoe UI"/>
                          <a:ea typeface="メイリオ"/>
                        </a:defRPr>
                      </a:lvl2pPr>
                      <a:lvl3pPr marL="914126" algn="l" defTabSz="914126" rtl="0" eaLnBrk="1" latinLnBrk="0" hangingPunct="1">
                        <a:defRPr kumimoji="1" sz="1799" kern="1200">
                          <a:solidFill>
                            <a:schemeClr val="dk1"/>
                          </a:solidFill>
                          <a:latin typeface="Segoe UI"/>
                          <a:ea typeface="メイリオ"/>
                        </a:defRPr>
                      </a:lvl3pPr>
                      <a:lvl4pPr marL="1371189" algn="l" defTabSz="914126" rtl="0" eaLnBrk="1" latinLnBrk="0" hangingPunct="1">
                        <a:defRPr kumimoji="1" sz="1799" kern="1200">
                          <a:solidFill>
                            <a:schemeClr val="dk1"/>
                          </a:solidFill>
                          <a:latin typeface="Segoe UI"/>
                          <a:ea typeface="メイリオ"/>
                        </a:defRPr>
                      </a:lvl4pPr>
                      <a:lvl5pPr marL="1828251" algn="l" defTabSz="914126" rtl="0" eaLnBrk="1" latinLnBrk="0" hangingPunct="1">
                        <a:defRPr kumimoji="1" sz="1799" kern="1200">
                          <a:solidFill>
                            <a:schemeClr val="dk1"/>
                          </a:solidFill>
                          <a:latin typeface="Segoe UI"/>
                          <a:ea typeface="メイリオ"/>
                        </a:defRPr>
                      </a:lvl5pPr>
                      <a:lvl6pPr marL="2285314" algn="l" defTabSz="914126" rtl="0" eaLnBrk="1" latinLnBrk="0" hangingPunct="1">
                        <a:defRPr kumimoji="1" sz="1799" kern="1200">
                          <a:solidFill>
                            <a:schemeClr val="dk1"/>
                          </a:solidFill>
                          <a:latin typeface="Segoe UI"/>
                          <a:ea typeface="メイリオ"/>
                        </a:defRPr>
                      </a:lvl6pPr>
                      <a:lvl7pPr marL="2742377" algn="l" defTabSz="914126" rtl="0" eaLnBrk="1" latinLnBrk="0" hangingPunct="1">
                        <a:defRPr kumimoji="1" sz="1799" kern="1200">
                          <a:solidFill>
                            <a:schemeClr val="dk1"/>
                          </a:solidFill>
                          <a:latin typeface="Segoe UI"/>
                          <a:ea typeface="メイリオ"/>
                        </a:defRPr>
                      </a:lvl7pPr>
                      <a:lvl8pPr marL="3199440" algn="l" defTabSz="914126" rtl="0" eaLnBrk="1" latinLnBrk="0" hangingPunct="1">
                        <a:defRPr kumimoji="1" sz="1799" kern="1200">
                          <a:solidFill>
                            <a:schemeClr val="dk1"/>
                          </a:solidFill>
                          <a:latin typeface="Segoe UI"/>
                          <a:ea typeface="メイリオ"/>
                        </a:defRPr>
                      </a:lvl8pPr>
                      <a:lvl9pPr marL="3656503" algn="l" defTabSz="914126" rtl="0" eaLnBrk="1" latinLnBrk="0" hangingPunct="1">
                        <a:defRPr kumimoji="1" sz="1799" kern="1200">
                          <a:solidFill>
                            <a:schemeClr val="dk1"/>
                          </a:solidFill>
                          <a:latin typeface="Segoe UI"/>
                          <a:ea typeface="メイリオ"/>
                        </a:defRPr>
                      </a:lvl9pPr>
                    </a:lstStyle>
                    <a:p>
                      <a:pPr algn="ctr"/>
                      <a:r>
                        <a:rPr kumimoji="1" lang="ja-JP" altLang="en-US" sz="1600" b="0" dirty="0">
                          <a:solidFill>
                            <a:schemeClr val="tx1"/>
                          </a:solidFill>
                        </a:rPr>
                        <a:t>準会員</a:t>
                      </a:r>
                      <a:endParaRPr kumimoji="1" lang="en-US" altLang="ja-JP" sz="1600" b="0" dirty="0">
                        <a:solidFill>
                          <a:schemeClr val="tx1"/>
                        </a:solidFill>
                      </a:endParaRPr>
                    </a:p>
                    <a:p>
                      <a:pPr algn="ctr"/>
                      <a:r>
                        <a:rPr kumimoji="1" lang="ja-JP" altLang="en-US" sz="1600" b="0" dirty="0">
                          <a:solidFill>
                            <a:schemeClr val="tx1"/>
                          </a:solidFill>
                        </a:rPr>
                        <a:t>（法人）</a:t>
                      </a:r>
                    </a:p>
                  </a:txBody>
                  <a:tcPr marL="0" marR="0" marT="359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126" rtl="0" eaLnBrk="1" latinLnBrk="0" hangingPunct="1">
                        <a:defRPr kumimoji="1" sz="1799" kern="1200">
                          <a:solidFill>
                            <a:schemeClr val="dk1"/>
                          </a:solidFill>
                          <a:latin typeface="Segoe UI"/>
                          <a:ea typeface="メイリオ"/>
                        </a:defRPr>
                      </a:lvl1pPr>
                      <a:lvl2pPr marL="457063" algn="l" defTabSz="914126" rtl="0" eaLnBrk="1" latinLnBrk="0" hangingPunct="1">
                        <a:defRPr kumimoji="1" sz="1799" kern="1200">
                          <a:solidFill>
                            <a:schemeClr val="dk1"/>
                          </a:solidFill>
                          <a:latin typeface="Segoe UI"/>
                          <a:ea typeface="メイリオ"/>
                        </a:defRPr>
                      </a:lvl2pPr>
                      <a:lvl3pPr marL="914126" algn="l" defTabSz="914126" rtl="0" eaLnBrk="1" latinLnBrk="0" hangingPunct="1">
                        <a:defRPr kumimoji="1" sz="1799" kern="1200">
                          <a:solidFill>
                            <a:schemeClr val="dk1"/>
                          </a:solidFill>
                          <a:latin typeface="Segoe UI"/>
                          <a:ea typeface="メイリオ"/>
                        </a:defRPr>
                      </a:lvl3pPr>
                      <a:lvl4pPr marL="1371189" algn="l" defTabSz="914126" rtl="0" eaLnBrk="1" latinLnBrk="0" hangingPunct="1">
                        <a:defRPr kumimoji="1" sz="1799" kern="1200">
                          <a:solidFill>
                            <a:schemeClr val="dk1"/>
                          </a:solidFill>
                          <a:latin typeface="Segoe UI"/>
                          <a:ea typeface="メイリオ"/>
                        </a:defRPr>
                      </a:lvl4pPr>
                      <a:lvl5pPr marL="1828251" algn="l" defTabSz="914126" rtl="0" eaLnBrk="1" latinLnBrk="0" hangingPunct="1">
                        <a:defRPr kumimoji="1" sz="1799" kern="1200">
                          <a:solidFill>
                            <a:schemeClr val="dk1"/>
                          </a:solidFill>
                          <a:latin typeface="Segoe UI"/>
                          <a:ea typeface="メイリオ"/>
                        </a:defRPr>
                      </a:lvl5pPr>
                      <a:lvl6pPr marL="2285314" algn="l" defTabSz="914126" rtl="0" eaLnBrk="1" latinLnBrk="0" hangingPunct="1">
                        <a:defRPr kumimoji="1" sz="1799" kern="1200">
                          <a:solidFill>
                            <a:schemeClr val="dk1"/>
                          </a:solidFill>
                          <a:latin typeface="Segoe UI"/>
                          <a:ea typeface="メイリオ"/>
                        </a:defRPr>
                      </a:lvl6pPr>
                      <a:lvl7pPr marL="2742377" algn="l" defTabSz="914126" rtl="0" eaLnBrk="1" latinLnBrk="0" hangingPunct="1">
                        <a:defRPr kumimoji="1" sz="1799" kern="1200">
                          <a:solidFill>
                            <a:schemeClr val="dk1"/>
                          </a:solidFill>
                          <a:latin typeface="Segoe UI"/>
                          <a:ea typeface="メイリオ"/>
                        </a:defRPr>
                      </a:lvl7pPr>
                      <a:lvl8pPr marL="3199440" algn="l" defTabSz="914126" rtl="0" eaLnBrk="1" latinLnBrk="0" hangingPunct="1">
                        <a:defRPr kumimoji="1" sz="1799" kern="1200">
                          <a:solidFill>
                            <a:schemeClr val="dk1"/>
                          </a:solidFill>
                          <a:latin typeface="Segoe UI"/>
                          <a:ea typeface="メイリオ"/>
                        </a:defRPr>
                      </a:lvl8pPr>
                      <a:lvl9pPr marL="3656503" algn="l" defTabSz="914126" rtl="0" eaLnBrk="1" latinLnBrk="0" hangingPunct="1">
                        <a:defRPr kumimoji="1" sz="1799" kern="1200">
                          <a:solidFill>
                            <a:schemeClr val="dk1"/>
                          </a:solidFill>
                          <a:latin typeface="Segoe UI"/>
                          <a:ea typeface="メイリオ"/>
                        </a:defRPr>
                      </a:lvl9pPr>
                    </a:lstStyle>
                    <a:p>
                      <a:pPr algn="ctr"/>
                      <a:r>
                        <a:rPr kumimoji="1" lang="ja-JP" altLang="en-US" sz="1600" b="0" dirty="0">
                          <a:solidFill>
                            <a:schemeClr val="tx1"/>
                          </a:solidFill>
                        </a:rPr>
                        <a:t>約</a:t>
                      </a:r>
                      <a:r>
                        <a:rPr kumimoji="1" lang="en-US" altLang="ja-JP" sz="1600" b="0" dirty="0">
                          <a:solidFill>
                            <a:schemeClr val="tx1"/>
                          </a:solidFill>
                        </a:rPr>
                        <a:t>200</a:t>
                      </a:r>
                      <a:r>
                        <a:rPr kumimoji="1" lang="ja-JP" altLang="en-US" sz="1600" b="0" dirty="0">
                          <a:solidFill>
                            <a:schemeClr val="tx1"/>
                          </a:solidFill>
                        </a:rPr>
                        <a:t>社</a:t>
                      </a:r>
                    </a:p>
                  </a:txBody>
                  <a:tcPr marL="0" marR="0" marT="359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91644657"/>
                  </a:ext>
                </a:extLst>
              </a:tr>
              <a:tr h="523512">
                <a:tc>
                  <a:txBody>
                    <a:bodyPr/>
                    <a:lstStyle>
                      <a:lvl1pPr marL="0" algn="l" defTabSz="914126" rtl="0" eaLnBrk="1" latinLnBrk="0" hangingPunct="1">
                        <a:defRPr kumimoji="1" sz="1799" kern="1200">
                          <a:solidFill>
                            <a:schemeClr val="dk1"/>
                          </a:solidFill>
                          <a:latin typeface="Segoe UI"/>
                          <a:ea typeface="メイリオ"/>
                        </a:defRPr>
                      </a:lvl1pPr>
                      <a:lvl2pPr marL="457063" algn="l" defTabSz="914126" rtl="0" eaLnBrk="1" latinLnBrk="0" hangingPunct="1">
                        <a:defRPr kumimoji="1" sz="1799" kern="1200">
                          <a:solidFill>
                            <a:schemeClr val="dk1"/>
                          </a:solidFill>
                          <a:latin typeface="Segoe UI"/>
                          <a:ea typeface="メイリオ"/>
                        </a:defRPr>
                      </a:lvl2pPr>
                      <a:lvl3pPr marL="914126" algn="l" defTabSz="914126" rtl="0" eaLnBrk="1" latinLnBrk="0" hangingPunct="1">
                        <a:defRPr kumimoji="1" sz="1799" kern="1200">
                          <a:solidFill>
                            <a:schemeClr val="dk1"/>
                          </a:solidFill>
                          <a:latin typeface="Segoe UI"/>
                          <a:ea typeface="メイリオ"/>
                        </a:defRPr>
                      </a:lvl3pPr>
                      <a:lvl4pPr marL="1371189" algn="l" defTabSz="914126" rtl="0" eaLnBrk="1" latinLnBrk="0" hangingPunct="1">
                        <a:defRPr kumimoji="1" sz="1799" kern="1200">
                          <a:solidFill>
                            <a:schemeClr val="dk1"/>
                          </a:solidFill>
                          <a:latin typeface="Segoe UI"/>
                          <a:ea typeface="メイリオ"/>
                        </a:defRPr>
                      </a:lvl4pPr>
                      <a:lvl5pPr marL="1828251" algn="l" defTabSz="914126" rtl="0" eaLnBrk="1" latinLnBrk="0" hangingPunct="1">
                        <a:defRPr kumimoji="1" sz="1799" kern="1200">
                          <a:solidFill>
                            <a:schemeClr val="dk1"/>
                          </a:solidFill>
                          <a:latin typeface="Segoe UI"/>
                          <a:ea typeface="メイリオ"/>
                        </a:defRPr>
                      </a:lvl5pPr>
                      <a:lvl6pPr marL="2285314" algn="l" defTabSz="914126" rtl="0" eaLnBrk="1" latinLnBrk="0" hangingPunct="1">
                        <a:defRPr kumimoji="1" sz="1799" kern="1200">
                          <a:solidFill>
                            <a:schemeClr val="dk1"/>
                          </a:solidFill>
                          <a:latin typeface="Segoe UI"/>
                          <a:ea typeface="メイリオ"/>
                        </a:defRPr>
                      </a:lvl6pPr>
                      <a:lvl7pPr marL="2742377" algn="l" defTabSz="914126" rtl="0" eaLnBrk="1" latinLnBrk="0" hangingPunct="1">
                        <a:defRPr kumimoji="1" sz="1799" kern="1200">
                          <a:solidFill>
                            <a:schemeClr val="dk1"/>
                          </a:solidFill>
                          <a:latin typeface="Segoe UI"/>
                          <a:ea typeface="メイリオ"/>
                        </a:defRPr>
                      </a:lvl7pPr>
                      <a:lvl8pPr marL="3199440" algn="l" defTabSz="914126" rtl="0" eaLnBrk="1" latinLnBrk="0" hangingPunct="1">
                        <a:defRPr kumimoji="1" sz="1799" kern="1200">
                          <a:solidFill>
                            <a:schemeClr val="dk1"/>
                          </a:solidFill>
                          <a:latin typeface="Segoe UI"/>
                          <a:ea typeface="メイリオ"/>
                        </a:defRPr>
                      </a:lvl8pPr>
                      <a:lvl9pPr marL="3656503" algn="l" defTabSz="914126" rtl="0" eaLnBrk="1" latinLnBrk="0" hangingPunct="1">
                        <a:defRPr kumimoji="1" sz="1799" kern="1200">
                          <a:solidFill>
                            <a:schemeClr val="dk1"/>
                          </a:solidFill>
                          <a:latin typeface="Segoe UI"/>
                          <a:ea typeface="メイリオ"/>
                        </a:defRPr>
                      </a:lvl9pPr>
                    </a:lstStyle>
                    <a:p>
                      <a:pPr algn="ctr"/>
                      <a:r>
                        <a:rPr kumimoji="1" lang="ja-JP" altLang="en-US" sz="1600" b="0" dirty="0">
                          <a:solidFill>
                            <a:schemeClr val="tx1"/>
                          </a:solidFill>
                        </a:rPr>
                        <a:t>事務局</a:t>
                      </a:r>
                    </a:p>
                  </a:txBody>
                  <a:tcPr marL="0" marR="0" marT="359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126" rtl="0" eaLnBrk="1" latinLnBrk="0" hangingPunct="1">
                        <a:defRPr kumimoji="1" sz="1799" kern="1200">
                          <a:solidFill>
                            <a:schemeClr val="dk1"/>
                          </a:solidFill>
                          <a:latin typeface="Segoe UI"/>
                          <a:ea typeface="メイリオ"/>
                        </a:defRPr>
                      </a:lvl1pPr>
                      <a:lvl2pPr marL="457063" algn="l" defTabSz="914126" rtl="0" eaLnBrk="1" latinLnBrk="0" hangingPunct="1">
                        <a:defRPr kumimoji="1" sz="1799" kern="1200">
                          <a:solidFill>
                            <a:schemeClr val="dk1"/>
                          </a:solidFill>
                          <a:latin typeface="Segoe UI"/>
                          <a:ea typeface="メイリオ"/>
                        </a:defRPr>
                      </a:lvl2pPr>
                      <a:lvl3pPr marL="914126" algn="l" defTabSz="914126" rtl="0" eaLnBrk="1" latinLnBrk="0" hangingPunct="1">
                        <a:defRPr kumimoji="1" sz="1799" kern="1200">
                          <a:solidFill>
                            <a:schemeClr val="dk1"/>
                          </a:solidFill>
                          <a:latin typeface="Segoe UI"/>
                          <a:ea typeface="メイリオ"/>
                        </a:defRPr>
                      </a:lvl3pPr>
                      <a:lvl4pPr marL="1371189" algn="l" defTabSz="914126" rtl="0" eaLnBrk="1" latinLnBrk="0" hangingPunct="1">
                        <a:defRPr kumimoji="1" sz="1799" kern="1200">
                          <a:solidFill>
                            <a:schemeClr val="dk1"/>
                          </a:solidFill>
                          <a:latin typeface="Segoe UI"/>
                          <a:ea typeface="メイリオ"/>
                        </a:defRPr>
                      </a:lvl4pPr>
                      <a:lvl5pPr marL="1828251" algn="l" defTabSz="914126" rtl="0" eaLnBrk="1" latinLnBrk="0" hangingPunct="1">
                        <a:defRPr kumimoji="1" sz="1799" kern="1200">
                          <a:solidFill>
                            <a:schemeClr val="dk1"/>
                          </a:solidFill>
                          <a:latin typeface="Segoe UI"/>
                          <a:ea typeface="メイリオ"/>
                        </a:defRPr>
                      </a:lvl5pPr>
                      <a:lvl6pPr marL="2285314" algn="l" defTabSz="914126" rtl="0" eaLnBrk="1" latinLnBrk="0" hangingPunct="1">
                        <a:defRPr kumimoji="1" sz="1799" kern="1200">
                          <a:solidFill>
                            <a:schemeClr val="dk1"/>
                          </a:solidFill>
                          <a:latin typeface="Segoe UI"/>
                          <a:ea typeface="メイリオ"/>
                        </a:defRPr>
                      </a:lvl6pPr>
                      <a:lvl7pPr marL="2742377" algn="l" defTabSz="914126" rtl="0" eaLnBrk="1" latinLnBrk="0" hangingPunct="1">
                        <a:defRPr kumimoji="1" sz="1799" kern="1200">
                          <a:solidFill>
                            <a:schemeClr val="dk1"/>
                          </a:solidFill>
                          <a:latin typeface="Segoe UI"/>
                          <a:ea typeface="メイリオ"/>
                        </a:defRPr>
                      </a:lvl7pPr>
                      <a:lvl8pPr marL="3199440" algn="l" defTabSz="914126" rtl="0" eaLnBrk="1" latinLnBrk="0" hangingPunct="1">
                        <a:defRPr kumimoji="1" sz="1799" kern="1200">
                          <a:solidFill>
                            <a:schemeClr val="dk1"/>
                          </a:solidFill>
                          <a:latin typeface="Segoe UI"/>
                          <a:ea typeface="メイリオ"/>
                        </a:defRPr>
                      </a:lvl8pPr>
                      <a:lvl9pPr marL="3656503" algn="l" defTabSz="914126" rtl="0" eaLnBrk="1" latinLnBrk="0" hangingPunct="1">
                        <a:defRPr kumimoji="1" sz="1799" kern="1200">
                          <a:solidFill>
                            <a:schemeClr val="dk1"/>
                          </a:solidFill>
                          <a:latin typeface="Segoe UI"/>
                          <a:ea typeface="メイリオ"/>
                        </a:defRPr>
                      </a:lvl9pPr>
                    </a:lstStyle>
                    <a:p>
                      <a:pPr algn="ctr"/>
                      <a:r>
                        <a:rPr kumimoji="1" lang="ja-JP" altLang="en-US" sz="1600" b="0" dirty="0">
                          <a:solidFill>
                            <a:schemeClr val="tx1"/>
                          </a:solidFill>
                        </a:rPr>
                        <a:t>事務局長</a:t>
                      </a:r>
                      <a:endParaRPr kumimoji="1" lang="en-US" altLang="ja-JP" sz="1600" b="0" dirty="0">
                        <a:solidFill>
                          <a:schemeClr val="tx1"/>
                        </a:solidFill>
                      </a:endParaRPr>
                    </a:p>
                    <a:p>
                      <a:pPr algn="ctr"/>
                      <a:r>
                        <a:rPr kumimoji="1" lang="ja-JP" altLang="en-US" sz="1600" b="0" dirty="0">
                          <a:solidFill>
                            <a:schemeClr val="tx1"/>
                          </a:solidFill>
                        </a:rPr>
                        <a:t>孫　正義</a:t>
                      </a:r>
                    </a:p>
                  </a:txBody>
                  <a:tcPr marL="0" marR="0" marT="359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0561711"/>
                  </a:ext>
                </a:extLst>
              </a:tr>
            </a:tbl>
          </a:graphicData>
        </a:graphic>
      </p:graphicFrame>
      <p:sp>
        <p:nvSpPr>
          <p:cNvPr id="8" name="正方形/長方形 7"/>
          <p:cNvSpPr/>
          <p:nvPr/>
        </p:nvSpPr>
        <p:spPr bwMode="auto">
          <a:xfrm>
            <a:off x="5239352" y="3511653"/>
            <a:ext cx="4300325" cy="421248"/>
          </a:xfrm>
          <a:prstGeom prst="rect">
            <a:avLst/>
          </a:prstGeom>
          <a:noFill/>
          <a:ln w="9525" cap="flat" cmpd="sng" algn="ctr">
            <a:no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政策提言（例：</a:t>
            </a:r>
            <a:r>
              <a:rPr kumimoji="0" lang="en-US" altLang="ja-JP"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2016</a:t>
            </a: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en-US" altLang="ja-JP"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12</a:t>
            </a: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a:t>
            </a:r>
            <a:r>
              <a:rPr kumimoji="0" lang="en-US" altLang="ja-JP"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19</a:t>
            </a: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a:t>
            </a:r>
          </a:p>
        </p:txBody>
      </p:sp>
      <p:sp>
        <p:nvSpPr>
          <p:cNvPr id="9" name="テキスト ボックス 8"/>
          <p:cNvSpPr txBox="1"/>
          <p:nvPr/>
        </p:nvSpPr>
        <p:spPr>
          <a:xfrm>
            <a:off x="4663479" y="3793445"/>
            <a:ext cx="5084349" cy="1507170"/>
          </a:xfrm>
          <a:prstGeom prst="rect">
            <a:avLst/>
          </a:prstGeom>
          <a:solidFill>
            <a:srgbClr val="FFFFFF"/>
          </a:solidFill>
        </p:spPr>
        <p:txBody>
          <a:bodyPr wrap="square" rtlCol="0">
            <a:noAutofit/>
          </a:bodyPr>
          <a:lstStyle/>
          <a:p>
            <a:pPr marL="261853" indent="-261853" defTabSz="1279744">
              <a:buFont typeface="Wingdings" panose="05000000000000000000" pitchFamily="2" charset="2"/>
              <a:buChar char="l"/>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意欲的な自然エネルギーの導入目標の設定</a:t>
            </a: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1853" indent="-261853" defTabSz="1279744">
              <a:buFont typeface="Wingdings" panose="05000000000000000000" pitchFamily="2" charset="2"/>
              <a:buChar char="l"/>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地産地消型の自然エネルギーの推進による地方創生</a:t>
            </a: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1853" indent="-261853" defTabSz="1279744">
              <a:buFont typeface="Wingdings" panose="05000000000000000000" pitchFamily="2" charset="2"/>
              <a:buChar char="l"/>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固定価格買取制度の適切の見直し</a:t>
            </a: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1853" indent="-261853" defTabSz="1279744">
              <a:buFont typeface="Wingdings" panose="05000000000000000000" pitchFamily="2" charset="2"/>
              <a:buChar char="l"/>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電力システム改革の着実な推進と系統問題の解決</a:t>
            </a: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1853" indent="-261853" defTabSz="1279744">
              <a:buFont typeface="Wingdings" panose="05000000000000000000" pitchFamily="2" charset="2"/>
              <a:buChar char="l"/>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規制緩和の推進</a:t>
            </a: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図 9"/>
          <p:cNvPicPr>
            <a:picLocks noChangeAspect="1"/>
          </p:cNvPicPr>
          <p:nvPr/>
        </p:nvPicPr>
        <p:blipFill rotWithShape="1">
          <a:blip r:embed="rId3"/>
          <a:srcRect l="17374" t="19993" r="15803" b="9623"/>
          <a:stretch/>
        </p:blipFill>
        <p:spPr>
          <a:xfrm>
            <a:off x="4885718" y="5372600"/>
            <a:ext cx="1433408" cy="1204063"/>
          </a:xfrm>
          <a:prstGeom prst="rect">
            <a:avLst/>
          </a:prstGeom>
        </p:spPr>
      </p:pic>
      <p:sp>
        <p:nvSpPr>
          <p:cNvPr id="11" name="テキスト ボックス 10"/>
          <p:cNvSpPr txBox="1"/>
          <p:nvPr/>
        </p:nvSpPr>
        <p:spPr>
          <a:xfrm>
            <a:off x="6319125" y="5372598"/>
            <a:ext cx="3671231" cy="883616"/>
          </a:xfrm>
          <a:prstGeom prst="rect">
            <a:avLst/>
          </a:prstGeom>
          <a:noFill/>
        </p:spPr>
        <p:txBody>
          <a:bodyPr wrap="square" rtlCol="0">
            <a:noAutofit/>
          </a:bodyPr>
          <a:lstStyle/>
          <a:p>
            <a:pPr defTabSz="1279744">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飯泉会長（当時、徳島県知事）より</a:t>
            </a: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1279744">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経済産業省　井原巧大臣政務官（当時）へ政策提言を提出</a:t>
            </a: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1279744">
              <a:defRPr/>
            </a:pP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bwMode="auto">
          <a:xfrm>
            <a:off x="344382" y="3511651"/>
            <a:ext cx="3887185" cy="421248"/>
          </a:xfrm>
          <a:prstGeom prst="rect">
            <a:avLst/>
          </a:prstGeom>
          <a:noFill/>
          <a:ln w="9525" cap="flat" cmpd="sng" algn="ctr">
            <a:no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総会（例：第</a:t>
            </a:r>
            <a:r>
              <a:rPr kumimoji="0" lang="en-US" altLang="ja-JP"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14</a:t>
            </a: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回）</a:t>
            </a:r>
          </a:p>
        </p:txBody>
      </p:sp>
      <p:pic>
        <p:nvPicPr>
          <p:cNvPr id="13" name="図 12"/>
          <p:cNvPicPr>
            <a:picLocks noChangeAspect="1"/>
          </p:cNvPicPr>
          <p:nvPr/>
        </p:nvPicPr>
        <p:blipFill rotWithShape="1">
          <a:blip r:embed="rId4"/>
          <a:srcRect l="2428" t="16516" r="3718" b="8408"/>
          <a:stretch/>
        </p:blipFill>
        <p:spPr>
          <a:xfrm>
            <a:off x="776286" y="4541890"/>
            <a:ext cx="2892377" cy="1845136"/>
          </a:xfrm>
          <a:prstGeom prst="rect">
            <a:avLst/>
          </a:prstGeom>
        </p:spPr>
      </p:pic>
      <p:sp>
        <p:nvSpPr>
          <p:cNvPr id="14" name="テキスト ボックス 13"/>
          <p:cNvSpPr txBox="1"/>
          <p:nvPr/>
        </p:nvSpPr>
        <p:spPr>
          <a:xfrm>
            <a:off x="128429" y="3804325"/>
            <a:ext cx="4535049" cy="488498"/>
          </a:xfrm>
          <a:prstGeom prst="rect">
            <a:avLst/>
          </a:prstGeom>
          <a:solidFill>
            <a:srgbClr val="FFFFFF"/>
          </a:solidFill>
        </p:spPr>
        <p:txBody>
          <a:bodyPr wrap="square" rtlCol="0">
            <a:noAutofit/>
          </a:bodyPr>
          <a:lstStyle/>
          <a:p>
            <a:pPr marL="363421" indent="-363421" defTabSz="1279744">
              <a:buFont typeface="Wingdings" panose="05000000000000000000" pitchFamily="2" charset="2"/>
              <a:buChar char="l"/>
              <a:tabLst>
                <a:tab pos="174569" algn="l"/>
              </a:tabLst>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総会において政策提言をとりまとめ</a:t>
            </a: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363421" indent="-363421" defTabSz="1279744">
              <a:buFont typeface="Wingdings" panose="05000000000000000000" pitchFamily="2" charset="2"/>
              <a:buChar char="l"/>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活動報告の実施</a:t>
            </a: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二等辺三角形 14"/>
          <p:cNvSpPr/>
          <p:nvPr/>
        </p:nvSpPr>
        <p:spPr bwMode="auto">
          <a:xfrm rot="5400000">
            <a:off x="3593334" y="5002286"/>
            <a:ext cx="1223744" cy="235224"/>
          </a:xfrm>
          <a:prstGeom prst="triangle">
            <a:avLst/>
          </a:prstGeom>
          <a:solidFill>
            <a:srgbClr val="000000">
              <a:lumMod val="50000"/>
              <a:lumOff val="50000"/>
            </a:srgbClr>
          </a:solidFill>
          <a:ln w="9525" cap="flat" cmpd="sng" algn="ctr">
            <a:solidFill>
              <a:srgbClr val="000000">
                <a:lumMod val="50000"/>
                <a:lumOff val="50000"/>
              </a:srgbClr>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endParaRPr kumimoji="0" lang="ja-JP" altLang="en-US" sz="11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7" name="表 16"/>
          <p:cNvGraphicFramePr>
            <a:graphicFrameLocks noGrp="1"/>
          </p:cNvGraphicFramePr>
          <p:nvPr>
            <p:extLst/>
          </p:nvPr>
        </p:nvGraphicFramePr>
        <p:xfrm>
          <a:off x="179212" y="6693926"/>
          <a:ext cx="9631178" cy="262336"/>
        </p:xfrm>
        <a:graphic>
          <a:graphicData uri="http://schemas.openxmlformats.org/drawingml/2006/table">
            <a:tbl>
              <a:tblPr firstRow="1" bandRow="1"/>
              <a:tblGrid>
                <a:gridCol w="458628">
                  <a:extLst>
                    <a:ext uri="{9D8B030D-6E8A-4147-A177-3AD203B41FA5}">
                      <a16:colId xmlns:a16="http://schemas.microsoft.com/office/drawing/2014/main" val="20000"/>
                    </a:ext>
                  </a:extLst>
                </a:gridCol>
                <a:gridCol w="9172550">
                  <a:extLst>
                    <a:ext uri="{9D8B030D-6E8A-4147-A177-3AD203B41FA5}">
                      <a16:colId xmlns:a16="http://schemas.microsoft.com/office/drawing/2014/main" val="20001"/>
                    </a:ext>
                  </a:extLst>
                </a:gridCol>
              </a:tblGrid>
              <a:tr h="262336">
                <a:tc>
                  <a:txBody>
                    <a:bodyPr/>
                    <a:lstStyle>
                      <a:lvl1pPr marL="0" algn="l" defTabSz="914126" rtl="0" eaLnBrk="1" latinLnBrk="0" hangingPunct="1">
                        <a:defRPr kumimoji="1" sz="1799" kern="1200">
                          <a:solidFill>
                            <a:schemeClr val="tx1"/>
                          </a:solidFill>
                          <a:latin typeface="Segoe UI"/>
                          <a:ea typeface="メイリオ"/>
                        </a:defRPr>
                      </a:lvl1pPr>
                      <a:lvl2pPr marL="457063" algn="l" defTabSz="914126" rtl="0" eaLnBrk="1" latinLnBrk="0" hangingPunct="1">
                        <a:defRPr kumimoji="1" sz="1799" kern="1200">
                          <a:solidFill>
                            <a:schemeClr val="tx1"/>
                          </a:solidFill>
                          <a:latin typeface="Segoe UI"/>
                          <a:ea typeface="メイリオ"/>
                        </a:defRPr>
                      </a:lvl2pPr>
                      <a:lvl3pPr marL="914126" algn="l" defTabSz="914126" rtl="0" eaLnBrk="1" latinLnBrk="0" hangingPunct="1">
                        <a:defRPr kumimoji="1" sz="1799" kern="1200">
                          <a:solidFill>
                            <a:schemeClr val="tx1"/>
                          </a:solidFill>
                          <a:latin typeface="Segoe UI"/>
                          <a:ea typeface="メイリオ"/>
                        </a:defRPr>
                      </a:lvl3pPr>
                      <a:lvl4pPr marL="1371189" algn="l" defTabSz="914126" rtl="0" eaLnBrk="1" latinLnBrk="0" hangingPunct="1">
                        <a:defRPr kumimoji="1" sz="1799" kern="1200">
                          <a:solidFill>
                            <a:schemeClr val="tx1"/>
                          </a:solidFill>
                          <a:latin typeface="Segoe UI"/>
                          <a:ea typeface="メイリオ"/>
                        </a:defRPr>
                      </a:lvl4pPr>
                      <a:lvl5pPr marL="1828251" algn="l" defTabSz="914126" rtl="0" eaLnBrk="1" latinLnBrk="0" hangingPunct="1">
                        <a:defRPr kumimoji="1" sz="1799" kern="1200">
                          <a:solidFill>
                            <a:schemeClr val="tx1"/>
                          </a:solidFill>
                          <a:latin typeface="Segoe UI"/>
                          <a:ea typeface="メイリオ"/>
                        </a:defRPr>
                      </a:lvl5pPr>
                      <a:lvl6pPr marL="2285314" algn="l" defTabSz="914126" rtl="0" eaLnBrk="1" latinLnBrk="0" hangingPunct="1">
                        <a:defRPr kumimoji="1" sz="1799" kern="1200">
                          <a:solidFill>
                            <a:schemeClr val="tx1"/>
                          </a:solidFill>
                          <a:latin typeface="Segoe UI"/>
                          <a:ea typeface="メイリオ"/>
                        </a:defRPr>
                      </a:lvl6pPr>
                      <a:lvl7pPr marL="2742377" algn="l" defTabSz="914126" rtl="0" eaLnBrk="1" latinLnBrk="0" hangingPunct="1">
                        <a:defRPr kumimoji="1" sz="1799" kern="1200">
                          <a:solidFill>
                            <a:schemeClr val="tx1"/>
                          </a:solidFill>
                          <a:latin typeface="Segoe UI"/>
                          <a:ea typeface="メイリオ"/>
                        </a:defRPr>
                      </a:lvl7pPr>
                      <a:lvl8pPr marL="3199440" algn="l" defTabSz="914126" rtl="0" eaLnBrk="1" latinLnBrk="0" hangingPunct="1">
                        <a:defRPr kumimoji="1" sz="1799" kern="1200">
                          <a:solidFill>
                            <a:schemeClr val="tx1"/>
                          </a:solidFill>
                          <a:latin typeface="Segoe UI"/>
                          <a:ea typeface="メイリオ"/>
                        </a:defRPr>
                      </a:lvl8pPr>
                      <a:lvl9pPr marL="3656503" algn="l" defTabSz="914126" rtl="0" eaLnBrk="1" latinLnBrk="0" hangingPunct="1">
                        <a:defRPr kumimoji="1" sz="1799" kern="1200">
                          <a:solidFill>
                            <a:schemeClr val="tx1"/>
                          </a:solidFill>
                          <a:latin typeface="Segoe UI"/>
                          <a:ea typeface="メイリオ"/>
                        </a:defRPr>
                      </a:lvl9pPr>
                    </a:lstStyle>
                    <a:p>
                      <a:r>
                        <a:rPr kumimoji="1" lang="ja-JP" altLang="en-US" sz="1100" baseline="0" dirty="0">
                          <a:latin typeface="+mn-lt"/>
                          <a:ea typeface="+mn-ea"/>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Segoe UI"/>
                          <a:ea typeface="メイリオ"/>
                        </a:defRPr>
                      </a:lvl1pPr>
                      <a:lvl2pPr marL="457063" algn="l" defTabSz="914126" rtl="0" eaLnBrk="1" latinLnBrk="0" hangingPunct="1">
                        <a:defRPr kumimoji="1" sz="1799" kern="1200">
                          <a:solidFill>
                            <a:schemeClr val="tx1"/>
                          </a:solidFill>
                          <a:latin typeface="Segoe UI"/>
                          <a:ea typeface="メイリオ"/>
                        </a:defRPr>
                      </a:lvl2pPr>
                      <a:lvl3pPr marL="914126" algn="l" defTabSz="914126" rtl="0" eaLnBrk="1" latinLnBrk="0" hangingPunct="1">
                        <a:defRPr kumimoji="1" sz="1799" kern="1200">
                          <a:solidFill>
                            <a:schemeClr val="tx1"/>
                          </a:solidFill>
                          <a:latin typeface="Segoe UI"/>
                          <a:ea typeface="メイリオ"/>
                        </a:defRPr>
                      </a:lvl3pPr>
                      <a:lvl4pPr marL="1371189" algn="l" defTabSz="914126" rtl="0" eaLnBrk="1" latinLnBrk="0" hangingPunct="1">
                        <a:defRPr kumimoji="1" sz="1799" kern="1200">
                          <a:solidFill>
                            <a:schemeClr val="tx1"/>
                          </a:solidFill>
                          <a:latin typeface="Segoe UI"/>
                          <a:ea typeface="メイリオ"/>
                        </a:defRPr>
                      </a:lvl4pPr>
                      <a:lvl5pPr marL="1828251" algn="l" defTabSz="914126" rtl="0" eaLnBrk="1" latinLnBrk="0" hangingPunct="1">
                        <a:defRPr kumimoji="1" sz="1799" kern="1200">
                          <a:solidFill>
                            <a:schemeClr val="tx1"/>
                          </a:solidFill>
                          <a:latin typeface="Segoe UI"/>
                          <a:ea typeface="メイリオ"/>
                        </a:defRPr>
                      </a:lvl5pPr>
                      <a:lvl6pPr marL="2285314" algn="l" defTabSz="914126" rtl="0" eaLnBrk="1" latinLnBrk="0" hangingPunct="1">
                        <a:defRPr kumimoji="1" sz="1799" kern="1200">
                          <a:solidFill>
                            <a:schemeClr val="tx1"/>
                          </a:solidFill>
                          <a:latin typeface="Segoe UI"/>
                          <a:ea typeface="メイリオ"/>
                        </a:defRPr>
                      </a:lvl6pPr>
                      <a:lvl7pPr marL="2742377" algn="l" defTabSz="914126" rtl="0" eaLnBrk="1" latinLnBrk="0" hangingPunct="1">
                        <a:defRPr kumimoji="1" sz="1799" kern="1200">
                          <a:solidFill>
                            <a:schemeClr val="tx1"/>
                          </a:solidFill>
                          <a:latin typeface="Segoe UI"/>
                          <a:ea typeface="メイリオ"/>
                        </a:defRPr>
                      </a:lvl7pPr>
                      <a:lvl8pPr marL="3199440" algn="l" defTabSz="914126" rtl="0" eaLnBrk="1" latinLnBrk="0" hangingPunct="1">
                        <a:defRPr kumimoji="1" sz="1799" kern="1200">
                          <a:solidFill>
                            <a:schemeClr val="tx1"/>
                          </a:solidFill>
                          <a:latin typeface="Segoe UI"/>
                          <a:ea typeface="メイリオ"/>
                        </a:defRPr>
                      </a:lvl8pPr>
                      <a:lvl9pPr marL="3656503" algn="l" defTabSz="914126" rtl="0" eaLnBrk="1" latinLnBrk="0" hangingPunct="1">
                        <a:defRPr kumimoji="1" sz="1799" kern="1200">
                          <a:solidFill>
                            <a:schemeClr val="tx1"/>
                          </a:solidFill>
                          <a:latin typeface="Segoe UI"/>
                          <a:ea typeface="メイリオ"/>
                        </a:defRPr>
                      </a:lvl9pPr>
                    </a:lstStyle>
                    <a:p>
                      <a:pPr algn="l">
                        <a:defRPr/>
                      </a:pPr>
                      <a:r>
                        <a:rPr lang="ja-JP" altLang="en-US" sz="1100" dirty="0">
                          <a:solidFill>
                            <a:srgbClr val="000000"/>
                          </a:solidFill>
                          <a:latin typeface="+mn-lt"/>
                          <a:ea typeface="+mn-ea"/>
                          <a:cs typeface="Segoe UI" panose="020B0502040204020203" pitchFamily="34" charset="0"/>
                        </a:rPr>
                        <a:t>自然エネルギー協議会ウェブサイト</a:t>
                      </a:r>
                      <a:r>
                        <a:rPr lang="en-US" altLang="ja-JP" sz="1100" dirty="0">
                          <a:solidFill>
                            <a:srgbClr val="000000"/>
                          </a:solidFill>
                          <a:latin typeface="+mn-lt"/>
                          <a:ea typeface="+mn-ea"/>
                          <a:cs typeface="Segoe UI" panose="020B0502040204020203" pitchFamily="34" charset="0"/>
                        </a:rPr>
                        <a:t>, </a:t>
                      </a:r>
                      <a:r>
                        <a:rPr lang="en-US" altLang="ja-JP" sz="1100" dirty="0">
                          <a:solidFill>
                            <a:srgbClr val="000000"/>
                          </a:solidFill>
                          <a:latin typeface="+mn-lt"/>
                          <a:ea typeface="+mn-ea"/>
                          <a:cs typeface="Segoe UI" panose="020B0502040204020203" pitchFamily="34" charset="0"/>
                          <a:hlinkClick r:id="rId5"/>
                        </a:rPr>
                        <a:t>http://www.enekyo.jp/</a:t>
                      </a:r>
                      <a:r>
                        <a:rPr lang="ja-JP" altLang="en-US" sz="1100" dirty="0">
                          <a:solidFill>
                            <a:srgbClr val="000000"/>
                          </a:solidFill>
                          <a:latin typeface="+mn-lt"/>
                          <a:ea typeface="+mn-ea"/>
                          <a:cs typeface="Segoe UI" panose="020B0502040204020203" pitchFamily="34" charset="0"/>
                          <a:hlinkClick r:id="rId5"/>
                        </a:rPr>
                        <a:t>（</a:t>
                      </a:r>
                      <a:r>
                        <a:rPr lang="en-US" altLang="ja-JP" sz="1100" dirty="0">
                          <a:solidFill>
                            <a:srgbClr val="000000"/>
                          </a:solidFill>
                          <a:latin typeface="+mn-lt"/>
                          <a:ea typeface="+mn-ea"/>
                          <a:cs typeface="Segoe UI" panose="020B0502040204020203" pitchFamily="34" charset="0"/>
                          <a:hlinkClick r:id="rId5"/>
                        </a:rPr>
                        <a:t>2018.2.22</a:t>
                      </a:r>
                      <a:r>
                        <a:rPr lang="ja-JP" altLang="en-US" sz="1100" dirty="0">
                          <a:solidFill>
                            <a:srgbClr val="000000"/>
                          </a:solidFill>
                          <a:latin typeface="+mn-lt"/>
                          <a:ea typeface="+mn-ea"/>
                          <a:cs typeface="Segoe UI" panose="020B0502040204020203" pitchFamily="34" charset="0"/>
                        </a:rPr>
                        <a:t>時点）を基に環境省作成</a:t>
                      </a:r>
                      <a:endParaRPr lang="en-US" altLang="ja-JP" sz="1100" dirty="0">
                        <a:solidFill>
                          <a:srgbClr val="000000"/>
                        </a:solidFill>
                        <a:latin typeface="+mn-lt"/>
                        <a:ea typeface="+mn-ea"/>
                        <a:cs typeface="Segoe UI" panose="020B0502040204020203"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ページ番号"/>
          <p:cNvSpPr txBox="1">
            <a:spLocks/>
          </p:cNvSpPr>
          <p:nvPr/>
        </p:nvSpPr>
        <p:spPr>
          <a:xfrm>
            <a:off x="9218232" y="6522208"/>
            <a:ext cx="629798" cy="370681"/>
          </a:xfrm>
          <a:prstGeom prst="rect">
            <a:avLst/>
          </a:prstGeom>
        </p:spPr>
        <p:txBody>
          <a:bodyPr vert="horz" wrap="square" lIns="91411" tIns="45705" rIns="91411" bIns="45705" numCol="1" anchor="ctr" anchorCtr="0" compatLnSpc="1">
            <a:prstTxWarp prst="textNoShape">
              <a:avLst/>
            </a:prstTxWarp>
          </a:bodyPr>
          <a:lstStyle>
            <a:defPPr>
              <a:defRPr lang="ja-JP"/>
            </a:defPPr>
            <a:lvl1pPr algn="r" rtl="0" eaLnBrk="1" fontAlgn="base" hangingPunct="1">
              <a:spcBef>
                <a:spcPct val="0"/>
              </a:spcBef>
              <a:spcAft>
                <a:spcPct val="0"/>
              </a:spcAft>
              <a:defRPr kumimoji="1" sz="2399"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1689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6437" y="4508774"/>
            <a:ext cx="9752873" cy="1835412"/>
          </a:xfrm>
          <a:prstGeom prst="rect">
            <a:avLst/>
          </a:prstGeom>
          <a:solidFill>
            <a:srgbClr val="CCECFF"/>
          </a:solidFill>
          <a:ln w="9525" cap="flat" cmpd="sng" algn="ctr">
            <a:noFill/>
            <a:prstDash val="solid"/>
            <a:round/>
            <a:headEnd type="none" w="med" len="med"/>
            <a:tailEnd type="none" w="med" len="med"/>
          </a:ln>
          <a:effectLst/>
          <a:extLst/>
        </p:spPr>
        <p:txBody>
          <a:bodyPr vert="horz" wrap="none" lIns="89971" tIns="46785" rIns="89971" bIns="46785" numCol="1" rtlCol="0" anchor="t" anchorCtr="0" compatLnSpc="1">
            <a:prstTxWarp prst="textNoShape">
              <a:avLst/>
            </a:prstTxWarp>
          </a:bodyPr>
          <a:lstStyle/>
          <a:p>
            <a:pPr algn="ctr">
              <a:defRPr/>
            </a:pPr>
            <a:r>
              <a:rPr kumimoji="0" lang="ja-JP" altLang="en-US"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日本シュタットベルケネットワーク設立</a:t>
            </a:r>
          </a:p>
        </p:txBody>
      </p:sp>
      <p:sp>
        <p:nvSpPr>
          <p:cNvPr id="4" name="タイトル 1"/>
          <p:cNvSpPr txBox="1">
            <a:spLocks/>
          </p:cNvSpPr>
          <p:nvPr/>
        </p:nvSpPr>
        <p:spPr>
          <a:xfrm>
            <a:off x="1588" y="-10519"/>
            <a:ext cx="9899650" cy="60016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6092" tIns="59084" rIns="186092" bIns="59084" numCol="1" anchor="t" anchorCtr="0" compatLnSpc="1">
            <a:prstTxWarp prst="textNoShape">
              <a:avLst/>
            </a:prstTxWarp>
          </a:bodyPr>
          <a:lstStyle>
            <a:lvl1pPr algn="l" rtl="0" eaLnBrk="1" fontAlgn="base" hangingPunct="1">
              <a:spcBef>
                <a:spcPct val="0"/>
              </a:spcBef>
              <a:spcAft>
                <a:spcPct val="0"/>
              </a:spcAft>
              <a:defRPr kumimoji="1" sz="2584">
                <a:solidFill>
                  <a:schemeClr val="tx2"/>
                </a:solidFill>
                <a:latin typeface="+mj-lt"/>
                <a:ea typeface="+mj-ea"/>
                <a:cs typeface="+mj-cs"/>
              </a:defRPr>
            </a:lvl1pPr>
            <a:lvl2pPr algn="l" rtl="0" eaLnBrk="1" fontAlgn="base" hangingPunct="1">
              <a:spcBef>
                <a:spcPct val="0"/>
              </a:spcBef>
              <a:spcAft>
                <a:spcPct val="0"/>
              </a:spcAft>
              <a:defRPr kumimoji="1" sz="258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58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58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584">
                <a:solidFill>
                  <a:schemeClr val="tx2"/>
                </a:solidFill>
                <a:latin typeface="Arial" charset="0"/>
                <a:ea typeface="HGPｺﾞｼｯｸE" pitchFamily="50" charset="-128"/>
              </a:defRPr>
            </a:lvl5pPr>
            <a:lvl6pPr marL="590845" algn="l" rtl="0" eaLnBrk="1" fontAlgn="base" hangingPunct="1">
              <a:spcBef>
                <a:spcPct val="0"/>
              </a:spcBef>
              <a:spcAft>
                <a:spcPct val="0"/>
              </a:spcAft>
              <a:defRPr kumimoji="1" sz="2584">
                <a:solidFill>
                  <a:schemeClr val="tx2"/>
                </a:solidFill>
                <a:latin typeface="Arial" charset="0"/>
                <a:ea typeface="HGPｺﾞｼｯｸE" pitchFamily="50" charset="-128"/>
              </a:defRPr>
            </a:lvl6pPr>
            <a:lvl7pPr marL="1181691" algn="l" rtl="0" eaLnBrk="1" fontAlgn="base" hangingPunct="1">
              <a:spcBef>
                <a:spcPct val="0"/>
              </a:spcBef>
              <a:spcAft>
                <a:spcPct val="0"/>
              </a:spcAft>
              <a:defRPr kumimoji="1" sz="2584">
                <a:solidFill>
                  <a:schemeClr val="tx2"/>
                </a:solidFill>
                <a:latin typeface="Arial" charset="0"/>
                <a:ea typeface="HGPｺﾞｼｯｸE" pitchFamily="50" charset="-128"/>
              </a:defRPr>
            </a:lvl7pPr>
            <a:lvl8pPr marL="1772536" algn="l" rtl="0" eaLnBrk="1" fontAlgn="base" hangingPunct="1">
              <a:spcBef>
                <a:spcPct val="0"/>
              </a:spcBef>
              <a:spcAft>
                <a:spcPct val="0"/>
              </a:spcAft>
              <a:defRPr kumimoji="1" sz="2584">
                <a:solidFill>
                  <a:schemeClr val="tx2"/>
                </a:solidFill>
                <a:latin typeface="Arial" charset="0"/>
                <a:ea typeface="HGPｺﾞｼｯｸE" pitchFamily="50" charset="-128"/>
              </a:defRPr>
            </a:lvl8pPr>
            <a:lvl9pPr marL="2363380" algn="l" rtl="0" eaLnBrk="1" fontAlgn="base" hangingPunct="1">
              <a:spcBef>
                <a:spcPct val="0"/>
              </a:spcBef>
              <a:spcAft>
                <a:spcPct val="0"/>
              </a:spcAft>
              <a:defRPr kumimoji="1" sz="2584">
                <a:solidFill>
                  <a:schemeClr val="tx2"/>
                </a:solidFill>
                <a:latin typeface="Arial" charset="0"/>
                <a:ea typeface="HGPｺﾞｼｯｸE" pitchFamily="50" charset="-128"/>
              </a:defRPr>
            </a:lvl9pPr>
          </a:lstStyle>
          <a:p>
            <a:pPr algn="ctr">
              <a:defRPr/>
            </a:pPr>
            <a:r>
              <a:rPr lang="ja-JP" altLang="en-US" sz="2799"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日本シュタットベルケネットワーク</a:t>
            </a:r>
          </a:p>
        </p:txBody>
      </p:sp>
      <p:graphicFrame>
        <p:nvGraphicFramePr>
          <p:cNvPr id="5" name="表 4"/>
          <p:cNvGraphicFramePr>
            <a:graphicFrameLocks noGrp="1"/>
          </p:cNvGraphicFramePr>
          <p:nvPr>
            <p:extLst/>
          </p:nvPr>
        </p:nvGraphicFramePr>
        <p:xfrm>
          <a:off x="164308" y="6479658"/>
          <a:ext cx="9381447" cy="335280"/>
        </p:xfrm>
        <a:graphic>
          <a:graphicData uri="http://schemas.openxmlformats.org/drawingml/2006/table">
            <a:tbl>
              <a:tblPr firstRow="1" bandRow="1"/>
              <a:tblGrid>
                <a:gridCol w="446737">
                  <a:extLst>
                    <a:ext uri="{9D8B030D-6E8A-4147-A177-3AD203B41FA5}">
                      <a16:colId xmlns:a16="http://schemas.microsoft.com/office/drawing/2014/main" val="20000"/>
                    </a:ext>
                  </a:extLst>
                </a:gridCol>
                <a:gridCol w="8934710">
                  <a:extLst>
                    <a:ext uri="{9D8B030D-6E8A-4147-A177-3AD203B41FA5}">
                      <a16:colId xmlns:a16="http://schemas.microsoft.com/office/drawing/2014/main" val="20001"/>
                    </a:ext>
                  </a:extLst>
                </a:gridCol>
              </a:tblGrid>
              <a:tr h="335173">
                <a:tc>
                  <a:txBody>
                    <a:bodyPr/>
                    <a:lstStyle>
                      <a:lvl1pPr marL="0" algn="l" defTabSz="914126" rtl="0" eaLnBrk="1" latinLnBrk="0" hangingPunct="1">
                        <a:defRPr kumimoji="1" sz="1799" kern="1200">
                          <a:solidFill>
                            <a:schemeClr val="tx1"/>
                          </a:solidFill>
                          <a:latin typeface="Segoe UI"/>
                          <a:ea typeface="メイリオ"/>
                        </a:defRPr>
                      </a:lvl1pPr>
                      <a:lvl2pPr marL="457063" algn="l" defTabSz="914126" rtl="0" eaLnBrk="1" latinLnBrk="0" hangingPunct="1">
                        <a:defRPr kumimoji="1" sz="1799" kern="1200">
                          <a:solidFill>
                            <a:schemeClr val="tx1"/>
                          </a:solidFill>
                          <a:latin typeface="Segoe UI"/>
                          <a:ea typeface="メイリオ"/>
                        </a:defRPr>
                      </a:lvl2pPr>
                      <a:lvl3pPr marL="914126" algn="l" defTabSz="914126" rtl="0" eaLnBrk="1" latinLnBrk="0" hangingPunct="1">
                        <a:defRPr kumimoji="1" sz="1799" kern="1200">
                          <a:solidFill>
                            <a:schemeClr val="tx1"/>
                          </a:solidFill>
                          <a:latin typeface="Segoe UI"/>
                          <a:ea typeface="メイリオ"/>
                        </a:defRPr>
                      </a:lvl3pPr>
                      <a:lvl4pPr marL="1371189" algn="l" defTabSz="914126" rtl="0" eaLnBrk="1" latinLnBrk="0" hangingPunct="1">
                        <a:defRPr kumimoji="1" sz="1799" kern="1200">
                          <a:solidFill>
                            <a:schemeClr val="tx1"/>
                          </a:solidFill>
                          <a:latin typeface="Segoe UI"/>
                          <a:ea typeface="メイリオ"/>
                        </a:defRPr>
                      </a:lvl4pPr>
                      <a:lvl5pPr marL="1828251" algn="l" defTabSz="914126" rtl="0" eaLnBrk="1" latinLnBrk="0" hangingPunct="1">
                        <a:defRPr kumimoji="1" sz="1799" kern="1200">
                          <a:solidFill>
                            <a:schemeClr val="tx1"/>
                          </a:solidFill>
                          <a:latin typeface="Segoe UI"/>
                          <a:ea typeface="メイリオ"/>
                        </a:defRPr>
                      </a:lvl5pPr>
                      <a:lvl6pPr marL="2285314" algn="l" defTabSz="914126" rtl="0" eaLnBrk="1" latinLnBrk="0" hangingPunct="1">
                        <a:defRPr kumimoji="1" sz="1799" kern="1200">
                          <a:solidFill>
                            <a:schemeClr val="tx1"/>
                          </a:solidFill>
                          <a:latin typeface="Segoe UI"/>
                          <a:ea typeface="メイリオ"/>
                        </a:defRPr>
                      </a:lvl6pPr>
                      <a:lvl7pPr marL="2742377" algn="l" defTabSz="914126" rtl="0" eaLnBrk="1" latinLnBrk="0" hangingPunct="1">
                        <a:defRPr kumimoji="1" sz="1799" kern="1200">
                          <a:solidFill>
                            <a:schemeClr val="tx1"/>
                          </a:solidFill>
                          <a:latin typeface="Segoe UI"/>
                          <a:ea typeface="メイリオ"/>
                        </a:defRPr>
                      </a:lvl7pPr>
                      <a:lvl8pPr marL="3199440" algn="l" defTabSz="914126" rtl="0" eaLnBrk="1" latinLnBrk="0" hangingPunct="1">
                        <a:defRPr kumimoji="1" sz="1799" kern="1200">
                          <a:solidFill>
                            <a:schemeClr val="tx1"/>
                          </a:solidFill>
                          <a:latin typeface="Segoe UI"/>
                          <a:ea typeface="メイリオ"/>
                        </a:defRPr>
                      </a:lvl8pPr>
                      <a:lvl9pPr marL="3656503" algn="l" defTabSz="914126" rtl="0" eaLnBrk="1" latinLnBrk="0" hangingPunct="1">
                        <a:defRPr kumimoji="1" sz="1799" kern="1200">
                          <a:solidFill>
                            <a:schemeClr val="tx1"/>
                          </a:solidFill>
                          <a:latin typeface="Segoe UI"/>
                          <a:ea typeface="メイリオ"/>
                        </a:defRPr>
                      </a:lvl9pPr>
                    </a:lstStyle>
                    <a:p>
                      <a:r>
                        <a:rPr kumimoji="1" lang="ja-JP" altLang="en-US" sz="1100" baseline="0" dirty="0">
                          <a:latin typeface="+mn-lt"/>
                          <a:ea typeface="+mn-ea"/>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Segoe UI"/>
                          <a:ea typeface="メイリオ"/>
                        </a:defRPr>
                      </a:lvl1pPr>
                      <a:lvl2pPr marL="457063" algn="l" defTabSz="914126" rtl="0" eaLnBrk="1" latinLnBrk="0" hangingPunct="1">
                        <a:defRPr kumimoji="1" sz="1799" kern="1200">
                          <a:solidFill>
                            <a:schemeClr val="tx1"/>
                          </a:solidFill>
                          <a:latin typeface="Segoe UI"/>
                          <a:ea typeface="メイリオ"/>
                        </a:defRPr>
                      </a:lvl2pPr>
                      <a:lvl3pPr marL="914126" algn="l" defTabSz="914126" rtl="0" eaLnBrk="1" latinLnBrk="0" hangingPunct="1">
                        <a:defRPr kumimoji="1" sz="1799" kern="1200">
                          <a:solidFill>
                            <a:schemeClr val="tx1"/>
                          </a:solidFill>
                          <a:latin typeface="Segoe UI"/>
                          <a:ea typeface="メイリオ"/>
                        </a:defRPr>
                      </a:lvl3pPr>
                      <a:lvl4pPr marL="1371189" algn="l" defTabSz="914126" rtl="0" eaLnBrk="1" latinLnBrk="0" hangingPunct="1">
                        <a:defRPr kumimoji="1" sz="1799" kern="1200">
                          <a:solidFill>
                            <a:schemeClr val="tx1"/>
                          </a:solidFill>
                          <a:latin typeface="Segoe UI"/>
                          <a:ea typeface="メイリオ"/>
                        </a:defRPr>
                      </a:lvl4pPr>
                      <a:lvl5pPr marL="1828251" algn="l" defTabSz="914126" rtl="0" eaLnBrk="1" latinLnBrk="0" hangingPunct="1">
                        <a:defRPr kumimoji="1" sz="1799" kern="1200">
                          <a:solidFill>
                            <a:schemeClr val="tx1"/>
                          </a:solidFill>
                          <a:latin typeface="Segoe UI"/>
                          <a:ea typeface="メイリオ"/>
                        </a:defRPr>
                      </a:lvl5pPr>
                      <a:lvl6pPr marL="2285314" algn="l" defTabSz="914126" rtl="0" eaLnBrk="1" latinLnBrk="0" hangingPunct="1">
                        <a:defRPr kumimoji="1" sz="1799" kern="1200">
                          <a:solidFill>
                            <a:schemeClr val="tx1"/>
                          </a:solidFill>
                          <a:latin typeface="Segoe UI"/>
                          <a:ea typeface="メイリオ"/>
                        </a:defRPr>
                      </a:lvl6pPr>
                      <a:lvl7pPr marL="2742377" algn="l" defTabSz="914126" rtl="0" eaLnBrk="1" latinLnBrk="0" hangingPunct="1">
                        <a:defRPr kumimoji="1" sz="1799" kern="1200">
                          <a:solidFill>
                            <a:schemeClr val="tx1"/>
                          </a:solidFill>
                          <a:latin typeface="Segoe UI"/>
                          <a:ea typeface="メイリオ"/>
                        </a:defRPr>
                      </a:lvl7pPr>
                      <a:lvl8pPr marL="3199440" algn="l" defTabSz="914126" rtl="0" eaLnBrk="1" latinLnBrk="0" hangingPunct="1">
                        <a:defRPr kumimoji="1" sz="1799" kern="1200">
                          <a:solidFill>
                            <a:schemeClr val="tx1"/>
                          </a:solidFill>
                          <a:latin typeface="Segoe UI"/>
                          <a:ea typeface="メイリオ"/>
                        </a:defRPr>
                      </a:lvl8pPr>
                      <a:lvl9pPr marL="3656503" algn="l" defTabSz="914126" rtl="0" eaLnBrk="1" latinLnBrk="0" hangingPunct="1">
                        <a:defRPr kumimoji="1" sz="1799" kern="1200">
                          <a:solidFill>
                            <a:schemeClr val="tx1"/>
                          </a:solidFill>
                          <a:latin typeface="Segoe UI"/>
                          <a:ea typeface="メイリオ"/>
                        </a:defRPr>
                      </a:lvl9pPr>
                    </a:lstStyle>
                    <a:p>
                      <a:pPr algn="l">
                        <a:defRPr/>
                      </a:pPr>
                      <a:r>
                        <a:rPr lang="ja-JP" altLang="en-US" sz="1100" dirty="0">
                          <a:solidFill>
                            <a:srgbClr val="000000"/>
                          </a:solidFill>
                          <a:latin typeface="+mn-lt"/>
                          <a:ea typeface="+mn-ea"/>
                          <a:cs typeface="Segoe UI" panose="020B0502040204020203" pitchFamily="34" charset="0"/>
                        </a:rPr>
                        <a:t>日本シュタットベルケネットワーク</a:t>
                      </a:r>
                      <a:r>
                        <a:rPr lang="en-US" altLang="ja-JP" sz="1100" dirty="0">
                          <a:solidFill>
                            <a:srgbClr val="000000"/>
                          </a:solidFill>
                          <a:latin typeface="+mn-lt"/>
                          <a:ea typeface="+mn-ea"/>
                          <a:cs typeface="Segoe UI" panose="020B0502040204020203" pitchFamily="34" charset="0"/>
                        </a:rPr>
                        <a:t>,</a:t>
                      </a:r>
                      <a:r>
                        <a:rPr lang="ja-JP" altLang="en-US" sz="1100" dirty="0">
                          <a:solidFill>
                            <a:srgbClr val="000000"/>
                          </a:solidFill>
                          <a:latin typeface="+mn-lt"/>
                          <a:ea typeface="+mn-ea"/>
                          <a:cs typeface="Segoe UI" panose="020B0502040204020203" pitchFamily="34" charset="0"/>
                        </a:rPr>
                        <a:t>プレスリリース</a:t>
                      </a:r>
                      <a:r>
                        <a:rPr lang="en-US" altLang="ja-JP" sz="1100" dirty="0">
                          <a:solidFill>
                            <a:srgbClr val="000000"/>
                          </a:solidFill>
                          <a:latin typeface="+mn-lt"/>
                          <a:ea typeface="+mn-ea"/>
                          <a:cs typeface="Segoe UI" panose="020B0502040204020203" pitchFamily="34" charset="0"/>
                        </a:rPr>
                        <a:t> </a:t>
                      </a:r>
                      <a:r>
                        <a:rPr lang="ja-JP" altLang="en-US" sz="1100" dirty="0">
                          <a:solidFill>
                            <a:srgbClr val="000000"/>
                          </a:solidFill>
                          <a:latin typeface="+mn-lt"/>
                          <a:ea typeface="+mn-ea"/>
                          <a:cs typeface="Segoe UI" panose="020B0502040204020203" pitchFamily="34" charset="0"/>
                        </a:rPr>
                        <a:t>「日本シュタットベルケネットワーク設立による地域活性化～地域エネルギー事業を軸とした地域活性化の実現～」</a:t>
                      </a:r>
                      <a:r>
                        <a:rPr lang="en-US" altLang="ja-JP" sz="1100" dirty="0">
                          <a:solidFill>
                            <a:srgbClr val="000000"/>
                          </a:solidFill>
                          <a:latin typeface="+mn-lt"/>
                          <a:ea typeface="+mn-ea"/>
                          <a:cs typeface="Segoe UI" panose="020B0502040204020203" pitchFamily="34" charset="0"/>
                        </a:rPr>
                        <a:t>, 2017</a:t>
                      </a:r>
                      <a:r>
                        <a:rPr lang="ja-JP" altLang="en-US" sz="1100" dirty="0">
                          <a:solidFill>
                            <a:srgbClr val="000000"/>
                          </a:solidFill>
                          <a:latin typeface="+mn-lt"/>
                          <a:ea typeface="+mn-ea"/>
                          <a:cs typeface="Segoe UI" panose="020B0502040204020203" pitchFamily="34" charset="0"/>
                        </a:rPr>
                        <a:t>年</a:t>
                      </a:r>
                      <a:r>
                        <a:rPr lang="en-US" altLang="ja-JP" sz="1100" dirty="0">
                          <a:solidFill>
                            <a:srgbClr val="000000"/>
                          </a:solidFill>
                          <a:latin typeface="+mn-lt"/>
                          <a:ea typeface="+mn-ea"/>
                          <a:cs typeface="Segoe UI" panose="020B0502040204020203" pitchFamily="34" charset="0"/>
                        </a:rPr>
                        <a:t>9</a:t>
                      </a:r>
                      <a:r>
                        <a:rPr lang="ja-JP" altLang="en-US" sz="1100" dirty="0">
                          <a:solidFill>
                            <a:srgbClr val="000000"/>
                          </a:solidFill>
                          <a:latin typeface="+mn-lt"/>
                          <a:ea typeface="+mn-ea"/>
                          <a:cs typeface="Segoe UI" panose="020B0502040204020203" pitchFamily="34" charset="0"/>
                        </a:rPr>
                        <a:t>月</a:t>
                      </a:r>
                      <a:r>
                        <a:rPr lang="en-US" altLang="ja-JP" sz="1100" dirty="0">
                          <a:solidFill>
                            <a:srgbClr val="000000"/>
                          </a:solidFill>
                          <a:latin typeface="+mn-lt"/>
                          <a:ea typeface="+mn-ea"/>
                          <a:cs typeface="Segoe UI" panose="020B0502040204020203" pitchFamily="34" charset="0"/>
                        </a:rPr>
                        <a:t>6</a:t>
                      </a:r>
                      <a:r>
                        <a:rPr lang="ja-JP" altLang="en-US" sz="1100" dirty="0">
                          <a:solidFill>
                            <a:srgbClr val="000000"/>
                          </a:solidFill>
                          <a:latin typeface="+mn-lt"/>
                          <a:ea typeface="+mn-ea"/>
                          <a:cs typeface="Segoe UI" panose="020B0502040204020203" pitchFamily="34" charset="0"/>
                        </a:rPr>
                        <a:t>日を基に環境省作成</a:t>
                      </a:r>
                      <a:endParaRPr lang="en-US" altLang="ja-JP" sz="1100" dirty="0">
                        <a:solidFill>
                          <a:srgbClr val="000000"/>
                        </a:solidFill>
                        <a:latin typeface="+mn-lt"/>
                        <a:ea typeface="+mn-ea"/>
                        <a:cs typeface="Segoe UI" panose="020B0502040204020203"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正方形/長方形 5"/>
          <p:cNvSpPr/>
          <p:nvPr/>
        </p:nvSpPr>
        <p:spPr>
          <a:xfrm>
            <a:off x="128553" y="477625"/>
            <a:ext cx="9645732" cy="114398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lIns="71977" tIns="35988" bIns="0" anchor="b">
            <a:spAutoFit/>
          </a:bodyPr>
          <a:lstStyle/>
          <a:p>
            <a:pPr marL="457052" indent="-457052" defTabSz="1090791">
              <a:buFont typeface="Wingdings" pitchFamily="2" charset="2"/>
              <a:buChar char="n"/>
              <a:defRPr/>
            </a:pP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各地方自治体が日本版シュタットベルケを立ち上げる際に抱える様々な課題に対する支援を行うことを目的として</a:t>
            </a:r>
            <a:r>
              <a:rPr kumimoji="0" lang="en-US" altLang="ja-JP"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2017</a:t>
            </a: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en-US" altLang="ja-JP"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a:t>
            </a: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月に設立。</a:t>
            </a:r>
            <a:endParaRPr kumimoji="0" lang="en-US" altLang="ja-JP"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57052" indent="-457052" defTabSz="1090791">
              <a:buFont typeface="Wingdings" pitchFamily="2" charset="2"/>
              <a:buChar char="n"/>
              <a:defRPr/>
            </a:pP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連携する自治体へ支援・コンサルティングサービスを提供することで地域の活性化に貢献することを目指す。</a:t>
            </a:r>
          </a:p>
        </p:txBody>
      </p:sp>
      <p:sp>
        <p:nvSpPr>
          <p:cNvPr id="7" name="テキスト ボックス 6"/>
          <p:cNvSpPr txBox="1"/>
          <p:nvPr/>
        </p:nvSpPr>
        <p:spPr>
          <a:xfrm>
            <a:off x="1712098" y="4796714"/>
            <a:ext cx="8062188" cy="1439538"/>
          </a:xfrm>
          <a:prstGeom prst="rect">
            <a:avLst/>
          </a:prstGeom>
          <a:solidFill>
            <a:srgbClr val="FFFFFF"/>
          </a:solidFill>
        </p:spPr>
        <p:txBody>
          <a:bodyPr wrap="square" rtlCol="0">
            <a:noAutofit/>
          </a:bodyPr>
          <a:lstStyle/>
          <a:p>
            <a:pPr marL="261853" indent="-261853" defTabSz="1279744">
              <a:lnSpc>
                <a:spcPts val="1799"/>
              </a:lnSpc>
              <a:buFont typeface="Wingdings" panose="05000000000000000000" pitchFamily="2" charset="2"/>
              <a:buChar char="l"/>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設立の目的</a:t>
            </a: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449116" lvl="1" indent="-187265" defTabSz="1279744">
              <a:lnSpc>
                <a:spcPts val="1799"/>
              </a:lnSpc>
              <a:tabLst>
                <a:tab pos="449116" algn="l"/>
              </a:tabLst>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連携する自治体へ支援・コンサルティングサービスを提供し地域の活性化に貢献</a:t>
            </a: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1853" indent="-261853" defTabSz="1279744">
              <a:lnSpc>
                <a:spcPts val="1799"/>
              </a:lnSpc>
              <a:buFont typeface="Wingdings" panose="05000000000000000000" pitchFamily="2" charset="2"/>
              <a:buChar char="l"/>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主な活動（想定）</a:t>
            </a: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536400" lvl="1" indent="-274550" defTabSz="1279744">
              <a:lnSpc>
                <a:spcPts val="1799"/>
              </a:lnSpc>
              <a:buFont typeface="+mj-ea"/>
              <a:buAutoNum type="circleNumDbPlain"/>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日本版シュタットベルケの設立支援活動</a:t>
            </a: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536400" lvl="1" indent="-274550" defTabSz="1279744">
              <a:lnSpc>
                <a:spcPts val="1799"/>
              </a:lnSpc>
              <a:buFont typeface="+mj-ea"/>
              <a:buAutoNum type="circleNumDbPlain"/>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日本版シュタットベルケに関する情報共有・交流活動（内部向け活動）</a:t>
            </a: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536400" lvl="1" indent="-274550" defTabSz="1279744">
              <a:lnSpc>
                <a:spcPts val="1799"/>
              </a:lnSpc>
              <a:buFont typeface="+mj-ea"/>
              <a:buAutoNum type="circleNumDbPlain"/>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日本版シュタットベルケに関する情報発信活動（外部向け活動）</a:t>
            </a:r>
          </a:p>
        </p:txBody>
      </p:sp>
      <p:pic>
        <p:nvPicPr>
          <p:cNvPr id="8" name="図 7"/>
          <p:cNvPicPr>
            <a:picLocks noChangeAspect="1"/>
          </p:cNvPicPr>
          <p:nvPr/>
        </p:nvPicPr>
        <p:blipFill>
          <a:blip r:embed="rId3"/>
          <a:stretch>
            <a:fillRect/>
          </a:stretch>
        </p:blipFill>
        <p:spPr>
          <a:xfrm>
            <a:off x="128423" y="4652747"/>
            <a:ext cx="1530585" cy="1611318"/>
          </a:xfrm>
          <a:prstGeom prst="rect">
            <a:avLst/>
          </a:prstGeom>
        </p:spPr>
      </p:pic>
      <p:sp>
        <p:nvSpPr>
          <p:cNvPr id="9" name="テキスト ボックス 8"/>
          <p:cNvSpPr txBox="1"/>
          <p:nvPr/>
        </p:nvSpPr>
        <p:spPr>
          <a:xfrm>
            <a:off x="89178" y="1629377"/>
            <a:ext cx="9685106" cy="1151631"/>
          </a:xfrm>
          <a:prstGeom prst="rect">
            <a:avLst/>
          </a:prstGeom>
          <a:noFill/>
        </p:spPr>
        <p:txBody>
          <a:bodyPr wrap="square" rtlCol="0">
            <a:noAutofit/>
          </a:bodyPr>
          <a:lstStyle/>
          <a:p>
            <a:pPr marL="514184" indent="-514184" defTabSz="1279744">
              <a:buFont typeface="Wingdings" panose="05000000000000000000" pitchFamily="2" charset="2"/>
              <a:buChar char="l"/>
              <a:defRPr/>
            </a:pP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背景：シュタットベルケモデルに対する関心の高まり</a:t>
            </a:r>
            <a:endParaRPr kumimoji="0" lang="en-US" altLang="ja-JP"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154056" lvl="1" indent="-514184" defTabSz="1279744">
              <a:buFont typeface="Arial" panose="020B0604020202020204" pitchFamily="34" charset="0"/>
              <a:buChar char="•"/>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多くの地方自治体において、有望な地域資源である再生可能エネルギーを活用した地域内電力小売り事業の検討が始まる</a:t>
            </a: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154056" lvl="1" indent="-514184" defTabSz="1279744">
              <a:buFont typeface="Arial" panose="020B0604020202020204" pitchFamily="34" charset="0"/>
              <a:buChar char="•"/>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エネルギービジネスにより一定の収益を確保し、その収益を活用して地域課題の解決に貢献するシュタットベルケの仕組みに注目が集まる</a:t>
            </a: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二等辺三角形 9"/>
          <p:cNvSpPr/>
          <p:nvPr/>
        </p:nvSpPr>
        <p:spPr bwMode="auto">
          <a:xfrm rot="10800000">
            <a:off x="4449870" y="2925112"/>
            <a:ext cx="949766" cy="182560"/>
          </a:xfrm>
          <a:prstGeom prst="triangle">
            <a:avLst/>
          </a:prstGeom>
          <a:solidFill>
            <a:srgbClr val="000000">
              <a:lumMod val="50000"/>
              <a:lumOff val="50000"/>
            </a:srgbClr>
          </a:solidFill>
          <a:ln w="9525" cap="flat" cmpd="sng" algn="ctr">
            <a:solidFill>
              <a:srgbClr val="000000">
                <a:lumMod val="50000"/>
                <a:lumOff val="50000"/>
              </a:srgbClr>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endParaRPr kumimoji="0" lang="ja-JP" altLang="en-US" sz="1051"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84492" y="3069075"/>
            <a:ext cx="9689792" cy="1295601"/>
          </a:xfrm>
          <a:prstGeom prst="rect">
            <a:avLst/>
          </a:prstGeom>
          <a:noFill/>
        </p:spPr>
        <p:txBody>
          <a:bodyPr wrap="square" rtlCol="0">
            <a:noAutofit/>
          </a:bodyPr>
          <a:lstStyle/>
          <a:p>
            <a:pPr marL="514184" indent="-514184" defTabSz="1279744">
              <a:buFont typeface="Wingdings" panose="05000000000000000000" pitchFamily="2" charset="2"/>
              <a:buChar char="l"/>
              <a:defRPr/>
            </a:pPr>
            <a:r>
              <a:rPr kumimoji="0" lang="ja-JP" altLang="en-US"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日本版シュタットベルケ設立にあたって課題に直面</a:t>
            </a:r>
            <a:endParaRPr kumimoji="0" lang="en-US" altLang="ja-JP" sz="16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154056" lvl="1" indent="-514184" defTabSz="1279744">
              <a:buFont typeface="Arial" panose="020B0604020202020204" pitchFamily="34" charset="0"/>
              <a:buChar char="•"/>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各自治体が日本版シュタットベルケを設立するにあたって、電力小売事業／体制構築／資金調達／サービス内容／事業全体計画の策定等の課題に直面</a:t>
            </a: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154056" lvl="1" indent="-514184" defTabSz="1279744">
              <a:buFont typeface="Arial" panose="020B0604020202020204" pitchFamily="34" charset="0"/>
              <a:buChar char="•"/>
              <a:defRPr/>
            </a:pPr>
            <a:r>
              <a:rPr kumimoji="0" lang="ja-JP" altLang="en-US"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事業計画の策定から、実際の事業の立ち上げ、安定運営にいたるまでを支援するコンサルティングが求められている。</a:t>
            </a:r>
            <a:endParaRPr kumimoji="0" lang="en-US" altLang="ja-JP" sz="16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二等辺三角形 11"/>
          <p:cNvSpPr/>
          <p:nvPr/>
        </p:nvSpPr>
        <p:spPr bwMode="auto">
          <a:xfrm rot="10800000">
            <a:off x="4435462" y="4220841"/>
            <a:ext cx="949766" cy="204909"/>
          </a:xfrm>
          <a:prstGeom prst="triangle">
            <a:avLst/>
          </a:prstGeom>
          <a:solidFill>
            <a:srgbClr val="000000">
              <a:lumMod val="50000"/>
              <a:lumOff val="50000"/>
            </a:srgbClr>
          </a:solidFill>
          <a:ln w="9525" cap="flat" cmpd="sng" algn="ctr">
            <a:solidFill>
              <a:srgbClr val="000000">
                <a:lumMod val="50000"/>
                <a:lumOff val="50000"/>
              </a:srgbClr>
            </a:solid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pPr algn="ctr">
              <a:defRPr/>
            </a:pPr>
            <a:endParaRPr kumimoji="0" lang="ja-JP" altLang="en-US" sz="11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ページ番号"/>
          <p:cNvSpPr txBox="1">
            <a:spLocks/>
          </p:cNvSpPr>
          <p:nvPr/>
        </p:nvSpPr>
        <p:spPr>
          <a:xfrm>
            <a:off x="9218232" y="6522208"/>
            <a:ext cx="629798" cy="370681"/>
          </a:xfrm>
          <a:prstGeom prst="rect">
            <a:avLst/>
          </a:prstGeom>
        </p:spPr>
        <p:txBody>
          <a:bodyPr vert="horz" wrap="square" lIns="91411" tIns="45705" rIns="91411" bIns="45705" numCol="1" anchor="ctr" anchorCtr="0" compatLnSpc="1">
            <a:prstTxWarp prst="textNoShape">
              <a:avLst/>
            </a:prstTxWarp>
          </a:bodyPr>
          <a:lstStyle>
            <a:defPPr>
              <a:defRPr lang="ja-JP"/>
            </a:defPPr>
            <a:lvl1pPr algn="r" rtl="0" eaLnBrk="1" fontAlgn="base" hangingPunct="1">
              <a:spcBef>
                <a:spcPct val="0"/>
              </a:spcBef>
              <a:spcAft>
                <a:spcPct val="0"/>
              </a:spcAft>
              <a:defRPr kumimoji="1" sz="2399"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4</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3803464"/>
      </p:ext>
    </p:extLst>
  </p:cSld>
  <p:clrMapOvr>
    <a:masterClrMapping/>
  </p:clrMapOvr>
</p:sld>
</file>

<file path=ppt/theme/theme1.xml><?xml version="1.0" encoding="utf-8"?>
<a:theme xmlns:a="http://schemas.openxmlformats.org/drawingml/2006/main" name="1_資料フォーマット_20170620_175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A9C7A634-6870-454B-9516-F23F891BD79C}" vid="{5212E471-95DA-447F-A514-5C79A498336F}"/>
    </a:ext>
  </a:extLst>
</a:theme>
</file>

<file path=ppt/theme/theme10.xml><?xml version="1.0" encoding="utf-8"?>
<a:theme xmlns:a="http://schemas.openxmlformats.org/drawingml/2006/main" name="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01_A4横J">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spAutoFit/>
      </a:bodyPr>
      <a:lstStyle>
        <a:defPPr>
          <a:defRPr kumimoji="1" sz="1400" smtClean="0"/>
        </a:defPPr>
      </a:lstStyle>
    </a:txDef>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a:defRPr sz="1200" dirty="0">
            <a:latin typeface="+mn-ea"/>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資料フォーマット_20170620_175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A9C7A634-6870-454B-9516-F23F891BD79C}" vid="{5212E471-95DA-447F-A514-5C79A498336F}"/>
    </a:ext>
  </a:extLst>
</a:theme>
</file>

<file path=ppt/theme/theme5.xml><?xml version="1.0" encoding="utf-8"?>
<a:theme xmlns:a="http://schemas.openxmlformats.org/drawingml/2006/main" name="3_20120918_提案書テンプレート_Ver.1.2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20120918_提案書テンプレート_Ver.1.2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2">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a:defRPr sz="1200" dirty="0">
            <a:latin typeface="+mn-ea"/>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lgn="l" fontAlgn="ctr">
          <a:defRPr dirty="0">
            <a:solidFill>
              <a:srgbClr val="000000"/>
            </a:solidFill>
            <a:latin typeface="+mn-lt"/>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038801E624B4042B5B6959C40B81B61" ma:contentTypeVersion="0" ma:contentTypeDescription="新しいドキュメントを作成します。" ma:contentTypeScope="" ma:versionID="5e3934034feff03d41a04a12ddb2c9bf">
  <xsd:schema xmlns:xsd="http://www.w3.org/2001/XMLSchema" xmlns:xs="http://www.w3.org/2001/XMLSchema" xmlns:p="http://schemas.microsoft.com/office/2006/metadata/properties" targetNamespace="http://schemas.microsoft.com/office/2006/metadata/properties" ma:root="true" ma:fieldsID="7fe454bc459c29a846882a3716d411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0469B7-ABE0-4D7E-B4B1-ACD7853CBA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61943E3-D275-44DB-8304-363EB039409E}">
  <ds:schemaRefs>
    <ds:schemaRef ds:uri="http://schemas.microsoft.com/sharepoint/v3/contenttype/forms"/>
  </ds:schemaRefs>
</ds:datastoreItem>
</file>

<file path=customXml/itemProps3.xml><?xml version="1.0" encoding="utf-8"?>
<ds:datastoreItem xmlns:ds="http://schemas.openxmlformats.org/officeDocument/2006/customXml" ds:itemID="{C93016C3-762D-4C2B-B01F-C588F121C331}">
  <ds:schemaRefs>
    <ds:schemaRef ds:uri="http://schemas.microsoft.com/office/2006/metadata/properties"/>
    <ds:schemaRef ds:uri="http://schemas.openxmlformats.org/package/2006/metadata/core-properties"/>
    <ds:schemaRef ds:uri="http://purl.org/dc/elements/1.1/"/>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17104</TotalTime>
  <Words>814</Words>
  <Application>Microsoft Office PowerPoint</Application>
  <PresentationFormat>ユーザー設定</PresentationFormat>
  <Paragraphs>106</Paragraphs>
  <Slides>4</Slides>
  <Notes>4</Notes>
  <HiddenSlides>0</HiddenSlides>
  <MMClips>0</MMClips>
  <ScaleCrop>false</ScaleCrop>
  <HeadingPairs>
    <vt:vector size="6" baseType="variant">
      <vt:variant>
        <vt:lpstr>使用されているフォント</vt:lpstr>
      </vt:variant>
      <vt:variant>
        <vt:i4>17</vt:i4>
      </vt:variant>
      <vt:variant>
        <vt:lpstr>テーマ</vt:lpstr>
      </vt:variant>
      <vt:variant>
        <vt:i4>13</vt:i4>
      </vt:variant>
      <vt:variant>
        <vt:lpstr>スライド タイトル</vt:lpstr>
      </vt:variant>
      <vt:variant>
        <vt:i4>4</vt:i4>
      </vt:variant>
    </vt:vector>
  </HeadingPairs>
  <TitlesOfParts>
    <vt:vector size="34" baseType="lpstr">
      <vt:lpstr>HGPｺﾞｼｯｸE</vt:lpstr>
      <vt:lpstr>HGPｺﾞｼｯｸM</vt:lpstr>
      <vt:lpstr>HGP創英角ｺﾞｼｯｸUB</vt:lpstr>
      <vt:lpstr>HG丸ｺﾞｼｯｸM-PRO</vt:lpstr>
      <vt:lpstr>Meiryo UI</vt:lpstr>
      <vt:lpstr>ＭＳ Ｐゴシック</vt:lpstr>
      <vt:lpstr>新細明體</vt:lpstr>
      <vt:lpstr>メイリオ</vt:lpstr>
      <vt:lpstr>游ゴシック</vt:lpstr>
      <vt:lpstr>游ゴシック Light</vt:lpstr>
      <vt:lpstr>Arial</vt:lpstr>
      <vt:lpstr>Calibri</vt:lpstr>
      <vt:lpstr>Cambria</vt:lpstr>
      <vt:lpstr>MS Reference Sans Serif</vt:lpstr>
      <vt:lpstr>Segoe UI</vt:lpstr>
      <vt:lpstr>Times New Roman</vt:lpstr>
      <vt:lpstr>Wingdings</vt:lpstr>
      <vt:lpstr>1_資料フォーマット_20170620_1750</vt:lpstr>
      <vt:lpstr>6_デザインの設定</vt:lpstr>
      <vt:lpstr>2_20150414_提案書テンプレート_Ver.1.8</vt:lpstr>
      <vt:lpstr>5_資料フォーマット_20170620_1750</vt:lpstr>
      <vt:lpstr>3_20120918_提案書テンプレート_Ver.1.28</vt:lpstr>
      <vt:lpstr>7_20120918_提案書テンプレート_Ver.1.28</vt:lpstr>
      <vt:lpstr>3_20150414_提案書テンプレート_Ver.1.8</vt:lpstr>
      <vt:lpstr>1_資料フォーマット_20170519</vt:lpstr>
      <vt:lpstr>9_デザインの設定</vt:lpstr>
      <vt:lpstr>資料フォーマット_20170519</vt:lpstr>
      <vt:lpstr>4_標準デザイン</vt:lpstr>
      <vt:lpstr>B-01_A4横J</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環境省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平成26年版環境白書のテーマ</dc:title>
  <dc:creator>高橋 久美子</dc:creator>
  <cp:lastModifiedBy>稲 佳奈／リサーチ・コンサル／JRI (ina kana)</cp:lastModifiedBy>
  <cp:revision>1929</cp:revision>
  <cp:lastPrinted>2018-01-12T08:13:42Z</cp:lastPrinted>
  <dcterms:created xsi:type="dcterms:W3CDTF">2013-11-01T02:12:51Z</dcterms:created>
  <dcterms:modified xsi:type="dcterms:W3CDTF">2018-05-15T06:36:58Z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0x0101007038801E624B4042B5B6959C40B81B61</vt:lpwstr>
  </property>
</Properties>
</file>