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785A9E-8485-4CC0-9423-82F9EACB8642}"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73DAA4-0BBA-4A11-9EAE-1AACB6CE6CD3}" type="slidenum">
              <a:rPr kumimoji="1" lang="ja-JP" altLang="en-US" smtClean="0"/>
              <a:t>‹#›</a:t>
            </a:fld>
            <a:endParaRPr kumimoji="1" lang="ja-JP" altLang="en-US"/>
          </a:p>
        </p:txBody>
      </p:sp>
    </p:spTree>
    <p:extLst>
      <p:ext uri="{BB962C8B-B14F-4D97-AF65-F5344CB8AC3E}">
        <p14:creationId xmlns:p14="http://schemas.microsoft.com/office/powerpoint/2010/main" val="36389568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21699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2</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3370448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3</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653780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4</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289497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4208273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1819648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272578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111104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831888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170137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224250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231722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376023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162376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781FC4-7420-4DD2-B380-876994632077}" type="datetimeFigureOut">
              <a:rPr kumimoji="1" lang="ja-JP" altLang="en-US" smtClean="0"/>
              <a:t>2018/5/15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162132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81FC4-7420-4DD2-B380-876994632077}" type="datetimeFigureOut">
              <a:rPr kumimoji="1" lang="ja-JP" altLang="en-US" smtClean="0"/>
              <a:t>2018/5/15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7A5F9-5654-4A62-A67A-385A182FC6B5}" type="slidenum">
              <a:rPr kumimoji="1" lang="ja-JP" altLang="en-US" smtClean="0"/>
              <a:t>‹#›</a:t>
            </a:fld>
            <a:endParaRPr kumimoji="1" lang="ja-JP" altLang="en-US"/>
          </a:p>
        </p:txBody>
      </p:sp>
    </p:spTree>
    <p:extLst>
      <p:ext uri="{BB962C8B-B14F-4D97-AF65-F5344CB8AC3E}">
        <p14:creationId xmlns:p14="http://schemas.microsoft.com/office/powerpoint/2010/main" val="3283219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40797" y="-105433"/>
            <a:ext cx="8168581" cy="1152128"/>
          </a:xfrm>
          <a:prstGeom prst="rect">
            <a:avLst/>
          </a:prstGeom>
          <a:noFill/>
          <a:ln w="25400" cap="flat" cmpd="sng" algn="ctr">
            <a:noFill/>
            <a:prstDash val="solid"/>
          </a:ln>
          <a:effectLst/>
        </p:spPr>
        <p:txBody>
          <a:bodyPr rtlCol="0" anchor="ctr"/>
          <a:lstStyle/>
          <a:p>
            <a:pPr>
              <a:defRPr/>
            </a:pPr>
            <a:r>
              <a:rPr kumimoji="0" lang="ja-JP" altLang="en-US" sz="2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地方公共団体及び地域金融機関に対する低炭素化</a:t>
            </a:r>
            <a:endParaRPr kumimoji="0" lang="en-US" altLang="ja-JP" sz="2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2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プロジェクトの研修等事業</a:t>
            </a:r>
            <a:endParaRPr kumimoji="0" lang="ja-JP" altLang="ja-JP" sz="2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環境省ロゴ"/>
          <p:cNvPicPr>
            <a:picLocks noChangeAspect="1"/>
          </p:cNvPicPr>
          <p:nvPr/>
        </p:nvPicPr>
        <p:blipFill>
          <a:blip r:embed="rId3"/>
          <a:stretch>
            <a:fillRect/>
          </a:stretch>
        </p:blipFill>
        <p:spPr>
          <a:xfrm>
            <a:off x="93475" y="180161"/>
            <a:ext cx="647323" cy="397479"/>
          </a:xfrm>
          <a:prstGeom prst="rect">
            <a:avLst/>
          </a:prstGeom>
        </p:spPr>
      </p:pic>
      <p:sp>
        <p:nvSpPr>
          <p:cNvPr id="37" name="事業番号"/>
          <p:cNvSpPr/>
          <p:nvPr/>
        </p:nvSpPr>
        <p:spPr>
          <a:xfrm>
            <a:off x="740798" y="908720"/>
            <a:ext cx="1924907" cy="384336"/>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kumimoji="0"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番号：</a:t>
            </a:r>
            <a:r>
              <a:rPr kumimoji="0" lang="en-US" altLang="ja-JP"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20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bwMode="auto">
          <a:xfrm>
            <a:off x="1589" y="2060848"/>
            <a:ext cx="9919964" cy="4797152"/>
          </a:xfrm>
          <a:prstGeom prst="rect">
            <a:avLst/>
          </a:prstGeom>
          <a:noFill/>
          <a:ln w="9525" cap="flat" cmpd="sng" algn="ctr">
            <a:noFill/>
            <a:prstDash val="solid"/>
          </a:ln>
          <a:effectLst/>
        </p:spPr>
        <p:txBody>
          <a:bodyPr anchor="ctr"/>
          <a:lstStyle/>
          <a:p>
            <a:pPr marL="285744" indent="-285744">
              <a:buFont typeface="Wingdings" pitchFamily="2" charset="2"/>
              <a:buChar char="n"/>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低炭素化社会の実現に向け、地球温暖化対策推進法に基づく地方公共団体実行計画の策定の促進と内容の充実が不可欠。</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Wingdings" pitchFamily="2" charset="2"/>
              <a:buChar char="n"/>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現状、特に</a:t>
            </a:r>
            <a:r>
              <a:rPr kumimoji="0" lang="ja-JP" altLang="en-US" sz="28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中小規模の自治体における実行計画（区域施策編）の策定率は必ずしも高くなく、盛り込まれた対策の具体性も乏しい。</a:t>
            </a:r>
            <a:endParaRPr kumimoji="0" lang="en-US" altLang="ja-JP" sz="28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Wingdings" pitchFamily="2" charset="2"/>
              <a:buChar char="n"/>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実行計画の推進に資するよう、</a:t>
            </a:r>
            <a:r>
              <a:rPr kumimoji="0" lang="ja-JP" altLang="en-US" sz="28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金融面からサポートする体制・取組の促進</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kumimoji="0" lang="ja-JP" altLang="en-US" sz="28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低炭素化プロジェクトへのキャパシティビルディング</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6"/>
          <p:cNvSpPr>
            <a:spLocks noChangeArrowheads="1"/>
          </p:cNvSpPr>
          <p:nvPr/>
        </p:nvSpPr>
        <p:spPr bwMode="auto">
          <a:xfrm>
            <a:off x="5097017" y="966069"/>
            <a:ext cx="50039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400"/>
              </a:lnSpc>
              <a:spcBef>
                <a:spcPct val="0"/>
              </a:spcBef>
              <a:buNone/>
              <a:defRPr/>
            </a:pPr>
            <a:r>
              <a:rPr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ja-JP" sz="2000" kern="0" dirty="0">
                <a:latin typeface="メイリオ" panose="020B0604030504040204" pitchFamily="50" charset="-128"/>
                <a:ea typeface="メイリオ" panose="020B0604030504040204" pitchFamily="50" charset="-128"/>
                <a:cs typeface="メイリオ" panose="020B0604030504040204" pitchFamily="50" charset="-128"/>
              </a:rPr>
              <a:t>大臣官房環境経済課</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03-5521-8229</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spcBef>
                <a:spcPct val="0"/>
              </a:spcBef>
              <a:spcAft>
                <a:spcPts val="277"/>
              </a:spcAft>
              <a:buClr>
                <a:srgbClr val="6F6F6F"/>
              </a:buClr>
              <a:buNone/>
              <a:defRPr/>
            </a:pP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8719054" y="75033"/>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研修</a:t>
            </a:r>
          </a:p>
        </p:txBody>
      </p:sp>
    </p:spTree>
    <p:extLst>
      <p:ext uri="{BB962C8B-B14F-4D97-AF65-F5344CB8AC3E}">
        <p14:creationId xmlns:p14="http://schemas.microsoft.com/office/powerpoint/2010/main" val="221842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594" y="260655"/>
            <a:ext cx="9902825" cy="584775"/>
          </a:xfrm>
          <a:prstGeom prst="rect">
            <a:avLst/>
          </a:prstGeom>
        </p:spPr>
        <p:txBody>
          <a:bodyPr wrap="square">
            <a:spAutoFit/>
          </a:bodyPr>
          <a:lstStyle/>
          <a:p>
            <a:pPr>
              <a:defRPr/>
            </a:pPr>
            <a:r>
              <a:rPr kumimoji="0" lang="ja-JP" altLang="en-US" sz="32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①合同研修会の開催</a:t>
            </a:r>
            <a:endParaRPr kumimoji="0" lang="en-US" altLang="ja-JP" sz="32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593" y="1246371"/>
            <a:ext cx="9919963" cy="2677656"/>
          </a:xfrm>
          <a:prstGeom prst="rect">
            <a:avLst/>
          </a:prstGeom>
        </p:spPr>
        <p:txBody>
          <a:bodyPr wrap="square">
            <a:spAutoFit/>
          </a:bodyPr>
          <a:lstStyle/>
          <a:p>
            <a:pPr marL="285744" indent="-285744">
              <a:buFont typeface="Wingdings" panose="05000000000000000000" pitchFamily="2" charset="2"/>
              <a:buChar char="l"/>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地域の低炭素化における連携、相互交流の機会を提供する観点から、</a:t>
            </a:r>
            <a:r>
              <a:rPr kumimoji="0" lang="ja-JP" altLang="en-US" sz="28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地方公共団体と地域金融機関との合同研修会</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を開催。 </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Wingdings" panose="05000000000000000000" pitchFamily="2" charset="2"/>
              <a:buChar char="l"/>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講義に加え、グループ討議を含めたケーススタディを実施。</a:t>
            </a:r>
            <a:endParaRPr kumimoji="0" lang="en-US" altLang="ja-JP" sz="2800" kern="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Wingdings" panose="05000000000000000000" pitchFamily="2" charset="2"/>
              <a:buChar char="l"/>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連携状況の異なる地方公共団体、金融機関等のコミュニケーションにより、課題の共有や連携促進効果を期待。</a:t>
            </a:r>
          </a:p>
        </p:txBody>
      </p:sp>
      <p:grpSp>
        <p:nvGrpSpPr>
          <p:cNvPr id="15" name="Group 42"/>
          <p:cNvGrpSpPr>
            <a:grpSpLocks noChangeAspect="1"/>
          </p:cNvGrpSpPr>
          <p:nvPr/>
        </p:nvGrpSpPr>
        <p:grpSpPr bwMode="auto">
          <a:xfrm>
            <a:off x="5446687" y="4340556"/>
            <a:ext cx="3862357" cy="2182651"/>
            <a:chOff x="-398" y="169"/>
            <a:chExt cx="7037" cy="3983"/>
          </a:xfrm>
        </p:grpSpPr>
        <p:sp>
          <p:nvSpPr>
            <p:cNvPr id="16" name="Freeform 43"/>
            <p:cNvSpPr>
              <a:spLocks noChangeAspect="1"/>
            </p:cNvSpPr>
            <p:nvPr/>
          </p:nvSpPr>
          <p:spPr bwMode="gray">
            <a:xfrm>
              <a:off x="-396" y="2425"/>
              <a:ext cx="999" cy="1453"/>
            </a:xfrm>
            <a:custGeom>
              <a:avLst/>
              <a:gdLst>
                <a:gd name="T0" fmla="*/ 999 w 999"/>
                <a:gd name="T1" fmla="*/ 1316 h 1453"/>
                <a:gd name="T2" fmla="*/ 283 w 999"/>
                <a:gd name="T3" fmla="*/ 1316 h 1453"/>
                <a:gd name="T4" fmla="*/ 0 w 999"/>
                <a:gd name="T5" fmla="*/ 0 h 1453"/>
                <a:gd name="T6" fmla="*/ 0 w 999"/>
                <a:gd name="T7" fmla="*/ 1453 h 1453"/>
                <a:gd name="T8" fmla="*/ 999 w 999"/>
                <a:gd name="T9" fmla="*/ 1453 h 1453"/>
                <a:gd name="T10" fmla="*/ 999 w 999"/>
                <a:gd name="T11" fmla="*/ 1316 h 1453"/>
              </a:gdLst>
              <a:ahLst/>
              <a:cxnLst>
                <a:cxn ang="0">
                  <a:pos x="T0" y="T1"/>
                </a:cxn>
                <a:cxn ang="0">
                  <a:pos x="T2" y="T3"/>
                </a:cxn>
                <a:cxn ang="0">
                  <a:pos x="T4" y="T5"/>
                </a:cxn>
                <a:cxn ang="0">
                  <a:pos x="T6" y="T7"/>
                </a:cxn>
                <a:cxn ang="0">
                  <a:pos x="T8" y="T9"/>
                </a:cxn>
                <a:cxn ang="0">
                  <a:pos x="T10" y="T11"/>
                </a:cxn>
              </a:cxnLst>
              <a:rect l="0" t="0" r="r" b="b"/>
              <a:pathLst>
                <a:path w="999" h="1453">
                  <a:moveTo>
                    <a:pt x="999" y="1316"/>
                  </a:moveTo>
                  <a:lnTo>
                    <a:pt x="283" y="1316"/>
                  </a:lnTo>
                  <a:lnTo>
                    <a:pt x="0" y="0"/>
                  </a:lnTo>
                  <a:lnTo>
                    <a:pt x="0" y="1453"/>
                  </a:lnTo>
                  <a:lnTo>
                    <a:pt x="999" y="1453"/>
                  </a:lnTo>
                  <a:lnTo>
                    <a:pt x="999" y="1316"/>
                  </a:ln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Freeform 44"/>
            <p:cNvSpPr>
              <a:spLocks noChangeAspect="1"/>
            </p:cNvSpPr>
            <p:nvPr/>
          </p:nvSpPr>
          <p:spPr bwMode="gray">
            <a:xfrm>
              <a:off x="5143" y="2165"/>
              <a:ext cx="952" cy="1410"/>
            </a:xfrm>
            <a:custGeom>
              <a:avLst/>
              <a:gdLst>
                <a:gd name="T0" fmla="*/ 952 w 952"/>
                <a:gd name="T1" fmla="*/ 0 h 1410"/>
                <a:gd name="T2" fmla="*/ 952 w 952"/>
                <a:gd name="T3" fmla="*/ 1410 h 1410"/>
                <a:gd name="T4" fmla="*/ 0 w 952"/>
                <a:gd name="T5" fmla="*/ 1410 h 1410"/>
                <a:gd name="T6" fmla="*/ 0 w 952"/>
                <a:gd name="T7" fmla="*/ 1250 h 1410"/>
                <a:gd name="T8" fmla="*/ 683 w 952"/>
                <a:gd name="T9" fmla="*/ 1250 h 1410"/>
                <a:gd name="T10" fmla="*/ 952 w 952"/>
                <a:gd name="T11" fmla="*/ 0 h 1410"/>
              </a:gdLst>
              <a:ahLst/>
              <a:cxnLst>
                <a:cxn ang="0">
                  <a:pos x="T0" y="T1"/>
                </a:cxn>
                <a:cxn ang="0">
                  <a:pos x="T2" y="T3"/>
                </a:cxn>
                <a:cxn ang="0">
                  <a:pos x="T4" y="T5"/>
                </a:cxn>
                <a:cxn ang="0">
                  <a:pos x="T6" y="T7"/>
                </a:cxn>
                <a:cxn ang="0">
                  <a:pos x="T8" y="T9"/>
                </a:cxn>
                <a:cxn ang="0">
                  <a:pos x="T10" y="T11"/>
                </a:cxn>
              </a:cxnLst>
              <a:rect l="0" t="0" r="r" b="b"/>
              <a:pathLst>
                <a:path w="952" h="1410">
                  <a:moveTo>
                    <a:pt x="952" y="0"/>
                  </a:moveTo>
                  <a:lnTo>
                    <a:pt x="952" y="1410"/>
                  </a:lnTo>
                  <a:lnTo>
                    <a:pt x="0" y="1410"/>
                  </a:lnTo>
                  <a:lnTo>
                    <a:pt x="0" y="1250"/>
                  </a:lnTo>
                  <a:lnTo>
                    <a:pt x="683" y="1250"/>
                  </a:lnTo>
                  <a:lnTo>
                    <a:pt x="952" y="0"/>
                  </a:ln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Freeform 45"/>
            <p:cNvSpPr>
              <a:spLocks noChangeAspect="1"/>
            </p:cNvSpPr>
            <p:nvPr/>
          </p:nvSpPr>
          <p:spPr bwMode="gray">
            <a:xfrm>
              <a:off x="884" y="1891"/>
              <a:ext cx="794" cy="1273"/>
            </a:xfrm>
            <a:custGeom>
              <a:avLst/>
              <a:gdLst>
                <a:gd name="T0" fmla="*/ 0 w 336"/>
                <a:gd name="T1" fmla="*/ 0 h 539"/>
                <a:gd name="T2" fmla="*/ 0 w 336"/>
                <a:gd name="T3" fmla="*/ 539 h 539"/>
                <a:gd name="T4" fmla="*/ 336 w 336"/>
                <a:gd name="T5" fmla="*/ 539 h 539"/>
                <a:gd name="T6" fmla="*/ 336 w 336"/>
                <a:gd name="T7" fmla="*/ 461 h 539"/>
                <a:gd name="T8" fmla="*/ 98 w 336"/>
                <a:gd name="T9" fmla="*/ 461 h 539"/>
                <a:gd name="T10" fmla="*/ 0 w 336"/>
                <a:gd name="T11" fmla="*/ 0 h 539"/>
              </a:gdLst>
              <a:ahLst/>
              <a:cxnLst>
                <a:cxn ang="0">
                  <a:pos x="T0" y="T1"/>
                </a:cxn>
                <a:cxn ang="0">
                  <a:pos x="T2" y="T3"/>
                </a:cxn>
                <a:cxn ang="0">
                  <a:pos x="T4" y="T5"/>
                </a:cxn>
                <a:cxn ang="0">
                  <a:pos x="T6" y="T7"/>
                </a:cxn>
                <a:cxn ang="0">
                  <a:pos x="T8" y="T9"/>
                </a:cxn>
                <a:cxn ang="0">
                  <a:pos x="T10" y="T11"/>
                </a:cxn>
              </a:cxnLst>
              <a:rect l="0" t="0" r="r" b="b"/>
              <a:pathLst>
                <a:path w="336" h="539">
                  <a:moveTo>
                    <a:pt x="0" y="0"/>
                  </a:moveTo>
                  <a:cubicBezTo>
                    <a:pt x="0" y="135"/>
                    <a:pt x="0" y="346"/>
                    <a:pt x="0" y="539"/>
                  </a:cubicBezTo>
                  <a:cubicBezTo>
                    <a:pt x="336" y="539"/>
                    <a:pt x="336" y="539"/>
                    <a:pt x="336" y="539"/>
                  </a:cubicBezTo>
                  <a:cubicBezTo>
                    <a:pt x="336" y="513"/>
                    <a:pt x="336" y="487"/>
                    <a:pt x="336" y="461"/>
                  </a:cubicBezTo>
                  <a:cubicBezTo>
                    <a:pt x="98" y="461"/>
                    <a:pt x="98" y="461"/>
                    <a:pt x="98" y="461"/>
                  </a:cubicBezTo>
                  <a:lnTo>
                    <a:pt x="0" y="0"/>
                  </a:ln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Freeform 46"/>
            <p:cNvSpPr>
              <a:spLocks noChangeAspect="1"/>
            </p:cNvSpPr>
            <p:nvPr/>
          </p:nvSpPr>
          <p:spPr bwMode="gray">
            <a:xfrm>
              <a:off x="-398" y="2420"/>
              <a:ext cx="7020" cy="1458"/>
            </a:xfrm>
            <a:custGeom>
              <a:avLst/>
              <a:gdLst>
                <a:gd name="T0" fmla="*/ 4632 w 7020"/>
                <a:gd name="T1" fmla="*/ 0 h 1458"/>
                <a:gd name="T2" fmla="*/ 2411 w 7020"/>
                <a:gd name="T3" fmla="*/ 0 h 1458"/>
                <a:gd name="T4" fmla="*/ 0 w 7020"/>
                <a:gd name="T5" fmla="*/ 1458 h 1458"/>
                <a:gd name="T6" fmla="*/ 7020 w 7020"/>
                <a:gd name="T7" fmla="*/ 1458 h 1458"/>
                <a:gd name="T8" fmla="*/ 4632 w 7020"/>
                <a:gd name="T9" fmla="*/ 0 h 1458"/>
              </a:gdLst>
              <a:ahLst/>
              <a:cxnLst>
                <a:cxn ang="0">
                  <a:pos x="T0" y="T1"/>
                </a:cxn>
                <a:cxn ang="0">
                  <a:pos x="T2" y="T3"/>
                </a:cxn>
                <a:cxn ang="0">
                  <a:pos x="T4" y="T5"/>
                </a:cxn>
                <a:cxn ang="0">
                  <a:pos x="T6" y="T7"/>
                </a:cxn>
                <a:cxn ang="0">
                  <a:pos x="T8" y="T9"/>
                </a:cxn>
              </a:cxnLst>
              <a:rect l="0" t="0" r="r" b="b"/>
              <a:pathLst>
                <a:path w="7020" h="1458">
                  <a:moveTo>
                    <a:pt x="4632" y="0"/>
                  </a:moveTo>
                  <a:lnTo>
                    <a:pt x="2411" y="0"/>
                  </a:lnTo>
                  <a:lnTo>
                    <a:pt x="0" y="1458"/>
                  </a:lnTo>
                  <a:lnTo>
                    <a:pt x="7020" y="1458"/>
                  </a:lnTo>
                  <a:lnTo>
                    <a:pt x="4632" y="0"/>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Rectangle 47"/>
            <p:cNvSpPr>
              <a:spLocks noChangeAspect="1" noChangeArrowheads="1"/>
            </p:cNvSpPr>
            <p:nvPr/>
          </p:nvSpPr>
          <p:spPr bwMode="gray">
            <a:xfrm>
              <a:off x="-396" y="3925"/>
              <a:ext cx="7035" cy="227"/>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Freeform 48"/>
            <p:cNvSpPr>
              <a:spLocks noChangeAspect="1"/>
            </p:cNvSpPr>
            <p:nvPr/>
          </p:nvSpPr>
          <p:spPr bwMode="gray">
            <a:xfrm>
              <a:off x="1536" y="2678"/>
              <a:ext cx="1248" cy="415"/>
            </a:xfrm>
            <a:custGeom>
              <a:avLst/>
              <a:gdLst>
                <a:gd name="T0" fmla="*/ 579 w 1248"/>
                <a:gd name="T1" fmla="*/ 0 h 415"/>
                <a:gd name="T2" fmla="*/ 0 w 1248"/>
                <a:gd name="T3" fmla="*/ 415 h 415"/>
                <a:gd name="T4" fmla="*/ 969 w 1248"/>
                <a:gd name="T5" fmla="*/ 415 h 415"/>
                <a:gd name="T6" fmla="*/ 1248 w 1248"/>
                <a:gd name="T7" fmla="*/ 0 h 415"/>
                <a:gd name="T8" fmla="*/ 579 w 1248"/>
                <a:gd name="T9" fmla="*/ 0 h 415"/>
              </a:gdLst>
              <a:ahLst/>
              <a:cxnLst>
                <a:cxn ang="0">
                  <a:pos x="T0" y="T1"/>
                </a:cxn>
                <a:cxn ang="0">
                  <a:pos x="T2" y="T3"/>
                </a:cxn>
                <a:cxn ang="0">
                  <a:pos x="T4" y="T5"/>
                </a:cxn>
                <a:cxn ang="0">
                  <a:pos x="T6" y="T7"/>
                </a:cxn>
                <a:cxn ang="0">
                  <a:pos x="T8" y="T9"/>
                </a:cxn>
              </a:cxnLst>
              <a:rect l="0" t="0" r="r" b="b"/>
              <a:pathLst>
                <a:path w="1248" h="415">
                  <a:moveTo>
                    <a:pt x="579" y="0"/>
                  </a:moveTo>
                  <a:lnTo>
                    <a:pt x="0" y="415"/>
                  </a:lnTo>
                  <a:lnTo>
                    <a:pt x="969" y="415"/>
                  </a:lnTo>
                  <a:lnTo>
                    <a:pt x="1248" y="0"/>
                  </a:lnTo>
                  <a:lnTo>
                    <a:pt x="5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Freeform 49"/>
            <p:cNvSpPr>
              <a:spLocks noChangeAspect="1"/>
            </p:cNvSpPr>
            <p:nvPr/>
          </p:nvSpPr>
          <p:spPr bwMode="gray">
            <a:xfrm>
              <a:off x="313" y="3304"/>
              <a:ext cx="1767" cy="463"/>
            </a:xfrm>
            <a:custGeom>
              <a:avLst/>
              <a:gdLst>
                <a:gd name="T0" fmla="*/ 0 w 1767"/>
                <a:gd name="T1" fmla="*/ 463 h 463"/>
                <a:gd name="T2" fmla="*/ 1455 w 1767"/>
                <a:gd name="T3" fmla="*/ 463 h 463"/>
                <a:gd name="T4" fmla="*/ 1767 w 1767"/>
                <a:gd name="T5" fmla="*/ 0 h 463"/>
                <a:gd name="T6" fmla="*/ 645 w 1767"/>
                <a:gd name="T7" fmla="*/ 0 h 463"/>
                <a:gd name="T8" fmla="*/ 0 w 1767"/>
                <a:gd name="T9" fmla="*/ 463 h 463"/>
              </a:gdLst>
              <a:ahLst/>
              <a:cxnLst>
                <a:cxn ang="0">
                  <a:pos x="T0" y="T1"/>
                </a:cxn>
                <a:cxn ang="0">
                  <a:pos x="T2" y="T3"/>
                </a:cxn>
                <a:cxn ang="0">
                  <a:pos x="T4" y="T5"/>
                </a:cxn>
                <a:cxn ang="0">
                  <a:pos x="T6" y="T7"/>
                </a:cxn>
                <a:cxn ang="0">
                  <a:pos x="T8" y="T9"/>
                </a:cxn>
              </a:cxnLst>
              <a:rect l="0" t="0" r="r" b="b"/>
              <a:pathLst>
                <a:path w="1767" h="463">
                  <a:moveTo>
                    <a:pt x="0" y="463"/>
                  </a:moveTo>
                  <a:lnTo>
                    <a:pt x="1455" y="463"/>
                  </a:lnTo>
                  <a:lnTo>
                    <a:pt x="1767" y="0"/>
                  </a:lnTo>
                  <a:lnTo>
                    <a:pt x="645" y="0"/>
                  </a:lnTo>
                  <a:lnTo>
                    <a:pt x="0" y="4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Freeform 50"/>
            <p:cNvSpPr>
              <a:spLocks noChangeAspect="1"/>
            </p:cNvSpPr>
            <p:nvPr/>
          </p:nvSpPr>
          <p:spPr bwMode="gray">
            <a:xfrm>
              <a:off x="4142" y="3081"/>
              <a:ext cx="1497" cy="416"/>
            </a:xfrm>
            <a:custGeom>
              <a:avLst/>
              <a:gdLst>
                <a:gd name="T0" fmla="*/ 916 w 1497"/>
                <a:gd name="T1" fmla="*/ 0 h 416"/>
                <a:gd name="T2" fmla="*/ 0 w 1497"/>
                <a:gd name="T3" fmla="*/ 0 h 416"/>
                <a:gd name="T4" fmla="*/ 260 w 1497"/>
                <a:gd name="T5" fmla="*/ 416 h 416"/>
                <a:gd name="T6" fmla="*/ 1497 w 1497"/>
                <a:gd name="T7" fmla="*/ 416 h 416"/>
                <a:gd name="T8" fmla="*/ 916 w 1497"/>
                <a:gd name="T9" fmla="*/ 0 h 416"/>
              </a:gdLst>
              <a:ahLst/>
              <a:cxnLst>
                <a:cxn ang="0">
                  <a:pos x="T0" y="T1"/>
                </a:cxn>
                <a:cxn ang="0">
                  <a:pos x="T2" y="T3"/>
                </a:cxn>
                <a:cxn ang="0">
                  <a:pos x="T4" y="T5"/>
                </a:cxn>
                <a:cxn ang="0">
                  <a:pos x="T6" y="T7"/>
                </a:cxn>
                <a:cxn ang="0">
                  <a:pos x="T8" y="T9"/>
                </a:cxn>
              </a:cxnLst>
              <a:rect l="0" t="0" r="r" b="b"/>
              <a:pathLst>
                <a:path w="1497" h="416">
                  <a:moveTo>
                    <a:pt x="916" y="0"/>
                  </a:moveTo>
                  <a:lnTo>
                    <a:pt x="0" y="0"/>
                  </a:lnTo>
                  <a:lnTo>
                    <a:pt x="260" y="416"/>
                  </a:lnTo>
                  <a:lnTo>
                    <a:pt x="1497" y="416"/>
                  </a:lnTo>
                  <a:lnTo>
                    <a:pt x="916" y="0"/>
                  </a:lnTo>
                  <a:close/>
                </a:path>
              </a:pathLst>
            </a:custGeom>
            <a:solidFill>
              <a:srgbClr val="ED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Freeform 51"/>
            <p:cNvSpPr>
              <a:spLocks noChangeAspect="1"/>
            </p:cNvSpPr>
            <p:nvPr/>
          </p:nvSpPr>
          <p:spPr bwMode="gray">
            <a:xfrm>
              <a:off x="3948" y="3015"/>
              <a:ext cx="1495" cy="418"/>
            </a:xfrm>
            <a:custGeom>
              <a:avLst/>
              <a:gdLst>
                <a:gd name="T0" fmla="*/ 914 w 1495"/>
                <a:gd name="T1" fmla="*/ 0 h 418"/>
                <a:gd name="T2" fmla="*/ 0 w 1495"/>
                <a:gd name="T3" fmla="*/ 0 h 418"/>
                <a:gd name="T4" fmla="*/ 258 w 1495"/>
                <a:gd name="T5" fmla="*/ 418 h 418"/>
                <a:gd name="T6" fmla="*/ 1495 w 1495"/>
                <a:gd name="T7" fmla="*/ 418 h 418"/>
                <a:gd name="T8" fmla="*/ 914 w 1495"/>
                <a:gd name="T9" fmla="*/ 0 h 418"/>
              </a:gdLst>
              <a:ahLst/>
              <a:cxnLst>
                <a:cxn ang="0">
                  <a:pos x="T0" y="T1"/>
                </a:cxn>
                <a:cxn ang="0">
                  <a:pos x="T2" y="T3"/>
                </a:cxn>
                <a:cxn ang="0">
                  <a:pos x="T4" y="T5"/>
                </a:cxn>
                <a:cxn ang="0">
                  <a:pos x="T6" y="T7"/>
                </a:cxn>
                <a:cxn ang="0">
                  <a:pos x="T8" y="T9"/>
                </a:cxn>
              </a:cxnLst>
              <a:rect l="0" t="0" r="r" b="b"/>
              <a:pathLst>
                <a:path w="1495" h="418">
                  <a:moveTo>
                    <a:pt x="914" y="0"/>
                  </a:moveTo>
                  <a:lnTo>
                    <a:pt x="0" y="0"/>
                  </a:lnTo>
                  <a:lnTo>
                    <a:pt x="258" y="418"/>
                  </a:lnTo>
                  <a:lnTo>
                    <a:pt x="1495" y="418"/>
                  </a:lnTo>
                  <a:lnTo>
                    <a:pt x="91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Freeform 52"/>
            <p:cNvSpPr>
              <a:spLocks noChangeAspect="1"/>
            </p:cNvSpPr>
            <p:nvPr/>
          </p:nvSpPr>
          <p:spPr bwMode="gray">
            <a:xfrm>
              <a:off x="823" y="169"/>
              <a:ext cx="980" cy="888"/>
            </a:xfrm>
            <a:custGeom>
              <a:avLst/>
              <a:gdLst>
                <a:gd name="T0" fmla="*/ 227 w 415"/>
                <a:gd name="T1" fmla="*/ 0 h 376"/>
                <a:gd name="T2" fmla="*/ 39 w 415"/>
                <a:gd name="T3" fmla="*/ 188 h 376"/>
                <a:gd name="T4" fmla="*/ 74 w 415"/>
                <a:gd name="T5" fmla="*/ 296 h 376"/>
                <a:gd name="T6" fmla="*/ 0 w 415"/>
                <a:gd name="T7" fmla="*/ 338 h 376"/>
                <a:gd name="T8" fmla="*/ 135 w 415"/>
                <a:gd name="T9" fmla="*/ 352 h 376"/>
                <a:gd name="T10" fmla="*/ 227 w 415"/>
                <a:gd name="T11" fmla="*/ 376 h 376"/>
                <a:gd name="T12" fmla="*/ 415 w 415"/>
                <a:gd name="T13" fmla="*/ 188 h 376"/>
                <a:gd name="T14" fmla="*/ 227 w 415"/>
                <a:gd name="T15" fmla="*/ 0 h 3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5" h="376">
                  <a:moveTo>
                    <a:pt x="227" y="0"/>
                  </a:moveTo>
                  <a:cubicBezTo>
                    <a:pt x="124" y="0"/>
                    <a:pt x="39" y="84"/>
                    <a:pt x="39" y="188"/>
                  </a:cubicBezTo>
                  <a:cubicBezTo>
                    <a:pt x="39" y="228"/>
                    <a:pt x="52" y="265"/>
                    <a:pt x="74" y="296"/>
                  </a:cubicBezTo>
                  <a:cubicBezTo>
                    <a:pt x="63" y="313"/>
                    <a:pt x="39" y="339"/>
                    <a:pt x="0" y="338"/>
                  </a:cubicBezTo>
                  <a:cubicBezTo>
                    <a:pt x="32" y="371"/>
                    <a:pt x="106" y="366"/>
                    <a:pt x="135" y="352"/>
                  </a:cubicBezTo>
                  <a:cubicBezTo>
                    <a:pt x="162" y="367"/>
                    <a:pt x="194" y="376"/>
                    <a:pt x="227" y="376"/>
                  </a:cubicBezTo>
                  <a:cubicBezTo>
                    <a:pt x="331" y="376"/>
                    <a:pt x="415" y="292"/>
                    <a:pt x="415" y="188"/>
                  </a:cubicBezTo>
                  <a:cubicBezTo>
                    <a:pt x="415" y="84"/>
                    <a:pt x="331" y="0"/>
                    <a:pt x="227" y="0"/>
                  </a:cubicBez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Freeform 53"/>
            <p:cNvSpPr>
              <a:spLocks noChangeAspect="1"/>
            </p:cNvSpPr>
            <p:nvPr/>
          </p:nvSpPr>
          <p:spPr bwMode="gray">
            <a:xfrm>
              <a:off x="1038" y="355"/>
              <a:ext cx="713" cy="648"/>
            </a:xfrm>
            <a:custGeom>
              <a:avLst/>
              <a:gdLst>
                <a:gd name="T0" fmla="*/ 261 w 302"/>
                <a:gd name="T1" fmla="*/ 0 h 274"/>
                <a:gd name="T2" fmla="*/ 0 w 302"/>
                <a:gd name="T3" fmla="*/ 202 h 274"/>
                <a:gd name="T4" fmla="*/ 137 w 302"/>
                <a:gd name="T5" fmla="*/ 274 h 274"/>
                <a:gd name="T6" fmla="*/ 302 w 302"/>
                <a:gd name="T7" fmla="*/ 109 h 274"/>
                <a:gd name="T8" fmla="*/ 261 w 302"/>
                <a:gd name="T9" fmla="*/ 0 h 274"/>
              </a:gdLst>
              <a:ahLst/>
              <a:cxnLst>
                <a:cxn ang="0">
                  <a:pos x="T0" y="T1"/>
                </a:cxn>
                <a:cxn ang="0">
                  <a:pos x="T2" y="T3"/>
                </a:cxn>
                <a:cxn ang="0">
                  <a:pos x="T4" y="T5"/>
                </a:cxn>
                <a:cxn ang="0">
                  <a:pos x="T6" y="T7"/>
                </a:cxn>
                <a:cxn ang="0">
                  <a:pos x="T8" y="T9"/>
                </a:cxn>
              </a:cxnLst>
              <a:rect l="0" t="0" r="r" b="b"/>
              <a:pathLst>
                <a:path w="302" h="274">
                  <a:moveTo>
                    <a:pt x="261" y="0"/>
                  </a:moveTo>
                  <a:cubicBezTo>
                    <a:pt x="211" y="75"/>
                    <a:pt x="100" y="157"/>
                    <a:pt x="0" y="202"/>
                  </a:cubicBezTo>
                  <a:cubicBezTo>
                    <a:pt x="29" y="246"/>
                    <a:pt x="80" y="274"/>
                    <a:pt x="137" y="274"/>
                  </a:cubicBezTo>
                  <a:cubicBezTo>
                    <a:pt x="228" y="274"/>
                    <a:pt x="302" y="200"/>
                    <a:pt x="302" y="109"/>
                  </a:cubicBezTo>
                  <a:cubicBezTo>
                    <a:pt x="302" y="67"/>
                    <a:pt x="286" y="29"/>
                    <a:pt x="261" y="0"/>
                  </a:cubicBezTo>
                  <a:close/>
                </a:path>
              </a:pathLst>
            </a:cu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Oval 54"/>
            <p:cNvSpPr>
              <a:spLocks noChangeAspect="1" noChangeArrowheads="1"/>
            </p:cNvSpPr>
            <p:nvPr/>
          </p:nvSpPr>
          <p:spPr bwMode="gray">
            <a:xfrm>
              <a:off x="1515" y="592"/>
              <a:ext cx="104" cy="104"/>
            </a:xfrm>
            <a:prstGeom prst="ellipse">
              <a:avLst/>
            </a:pr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Freeform 55"/>
            <p:cNvSpPr>
              <a:spLocks noChangeAspect="1"/>
            </p:cNvSpPr>
            <p:nvPr/>
          </p:nvSpPr>
          <p:spPr bwMode="gray">
            <a:xfrm>
              <a:off x="1721" y="2233"/>
              <a:ext cx="843" cy="315"/>
            </a:xfrm>
            <a:custGeom>
              <a:avLst/>
              <a:gdLst>
                <a:gd name="T0" fmla="*/ 291 w 357"/>
                <a:gd name="T1" fmla="*/ 0 h 133"/>
                <a:gd name="T2" fmla="*/ 0 w 357"/>
                <a:gd name="T3" fmla="*/ 0 h 133"/>
                <a:gd name="T4" fmla="*/ 0 w 357"/>
                <a:gd name="T5" fmla="*/ 133 h 133"/>
                <a:gd name="T6" fmla="*/ 291 w 357"/>
                <a:gd name="T7" fmla="*/ 133 h 133"/>
                <a:gd name="T8" fmla="*/ 357 w 357"/>
                <a:gd name="T9" fmla="*/ 66 h 133"/>
                <a:gd name="T10" fmla="*/ 291 w 357"/>
                <a:gd name="T11" fmla="*/ 0 h 133"/>
              </a:gdLst>
              <a:ahLst/>
              <a:cxnLst>
                <a:cxn ang="0">
                  <a:pos x="T0" y="T1"/>
                </a:cxn>
                <a:cxn ang="0">
                  <a:pos x="T2" y="T3"/>
                </a:cxn>
                <a:cxn ang="0">
                  <a:pos x="T4" y="T5"/>
                </a:cxn>
                <a:cxn ang="0">
                  <a:pos x="T6" y="T7"/>
                </a:cxn>
                <a:cxn ang="0">
                  <a:pos x="T8" y="T9"/>
                </a:cxn>
                <a:cxn ang="0">
                  <a:pos x="T10" y="T11"/>
                </a:cxn>
              </a:cxnLst>
              <a:rect l="0" t="0" r="r" b="b"/>
              <a:pathLst>
                <a:path w="357" h="133">
                  <a:moveTo>
                    <a:pt x="291" y="0"/>
                  </a:moveTo>
                  <a:cubicBezTo>
                    <a:pt x="0" y="0"/>
                    <a:pt x="0" y="0"/>
                    <a:pt x="0" y="0"/>
                  </a:cubicBezTo>
                  <a:cubicBezTo>
                    <a:pt x="0" y="133"/>
                    <a:pt x="0" y="133"/>
                    <a:pt x="0" y="133"/>
                  </a:cubicBezTo>
                  <a:cubicBezTo>
                    <a:pt x="291" y="133"/>
                    <a:pt x="291" y="133"/>
                    <a:pt x="291" y="133"/>
                  </a:cubicBezTo>
                  <a:cubicBezTo>
                    <a:pt x="327" y="133"/>
                    <a:pt x="357" y="103"/>
                    <a:pt x="357" y="66"/>
                  </a:cubicBezTo>
                  <a:cubicBezTo>
                    <a:pt x="357" y="30"/>
                    <a:pt x="327" y="0"/>
                    <a:pt x="291" y="0"/>
                  </a:cubicBez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Freeform 56"/>
            <p:cNvSpPr>
              <a:spLocks noChangeAspect="1"/>
            </p:cNvSpPr>
            <p:nvPr/>
          </p:nvSpPr>
          <p:spPr bwMode="gray">
            <a:xfrm>
              <a:off x="2238" y="2271"/>
              <a:ext cx="288" cy="239"/>
            </a:xfrm>
            <a:custGeom>
              <a:avLst/>
              <a:gdLst>
                <a:gd name="T0" fmla="*/ 0 w 122"/>
                <a:gd name="T1" fmla="*/ 0 h 101"/>
                <a:gd name="T2" fmla="*/ 0 w 122"/>
                <a:gd name="T3" fmla="*/ 101 h 101"/>
                <a:gd name="T4" fmla="*/ 72 w 122"/>
                <a:gd name="T5" fmla="*/ 101 h 101"/>
                <a:gd name="T6" fmla="*/ 122 w 122"/>
                <a:gd name="T7" fmla="*/ 50 h 101"/>
                <a:gd name="T8" fmla="*/ 72 w 122"/>
                <a:gd name="T9" fmla="*/ 0 h 101"/>
                <a:gd name="T10" fmla="*/ 0 w 122"/>
                <a:gd name="T11" fmla="*/ 0 h 101"/>
              </a:gdLst>
              <a:ahLst/>
              <a:cxnLst>
                <a:cxn ang="0">
                  <a:pos x="T0" y="T1"/>
                </a:cxn>
                <a:cxn ang="0">
                  <a:pos x="T2" y="T3"/>
                </a:cxn>
                <a:cxn ang="0">
                  <a:pos x="T4" y="T5"/>
                </a:cxn>
                <a:cxn ang="0">
                  <a:pos x="T6" y="T7"/>
                </a:cxn>
                <a:cxn ang="0">
                  <a:pos x="T8" y="T9"/>
                </a:cxn>
                <a:cxn ang="0">
                  <a:pos x="T10" y="T11"/>
                </a:cxn>
              </a:cxnLst>
              <a:rect l="0" t="0" r="r" b="b"/>
              <a:pathLst>
                <a:path w="122" h="101">
                  <a:moveTo>
                    <a:pt x="0" y="0"/>
                  </a:moveTo>
                  <a:cubicBezTo>
                    <a:pt x="0" y="22"/>
                    <a:pt x="0" y="79"/>
                    <a:pt x="0" y="101"/>
                  </a:cubicBezTo>
                  <a:cubicBezTo>
                    <a:pt x="21" y="101"/>
                    <a:pt x="72" y="101"/>
                    <a:pt x="72" y="101"/>
                  </a:cubicBezTo>
                  <a:cubicBezTo>
                    <a:pt x="99" y="101"/>
                    <a:pt x="122" y="78"/>
                    <a:pt x="122" y="50"/>
                  </a:cubicBezTo>
                  <a:cubicBezTo>
                    <a:pt x="122" y="23"/>
                    <a:pt x="99" y="0"/>
                    <a:pt x="72" y="0"/>
                  </a:cubicBezTo>
                  <a:cubicBezTo>
                    <a:pt x="72" y="0"/>
                    <a:pt x="21" y="0"/>
                    <a:pt x="0" y="0"/>
                  </a:cubicBezTo>
                  <a:close/>
                </a:path>
              </a:pathLst>
            </a:cu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Freeform 57"/>
            <p:cNvSpPr>
              <a:spLocks noChangeAspect="1"/>
            </p:cNvSpPr>
            <p:nvPr/>
          </p:nvSpPr>
          <p:spPr bwMode="gray">
            <a:xfrm>
              <a:off x="2299" y="2342"/>
              <a:ext cx="220" cy="676"/>
            </a:xfrm>
            <a:custGeom>
              <a:avLst/>
              <a:gdLst>
                <a:gd name="T0" fmla="*/ 7 w 93"/>
                <a:gd name="T1" fmla="*/ 2 h 286"/>
                <a:gd name="T2" fmla="*/ 1 w 93"/>
                <a:gd name="T3" fmla="*/ 13 h 286"/>
                <a:gd name="T4" fmla="*/ 74 w 93"/>
                <a:gd name="T5" fmla="*/ 278 h 286"/>
                <a:gd name="T6" fmla="*/ 85 w 93"/>
                <a:gd name="T7" fmla="*/ 285 h 286"/>
                <a:gd name="T8" fmla="*/ 92 w 93"/>
                <a:gd name="T9" fmla="*/ 274 h 286"/>
                <a:gd name="T10" fmla="*/ 18 w 93"/>
                <a:gd name="T11" fmla="*/ 8 h 286"/>
                <a:gd name="T12" fmla="*/ 7 w 93"/>
                <a:gd name="T13" fmla="*/ 2 h 286"/>
              </a:gdLst>
              <a:ahLst/>
              <a:cxnLst>
                <a:cxn ang="0">
                  <a:pos x="T0" y="T1"/>
                </a:cxn>
                <a:cxn ang="0">
                  <a:pos x="T2" y="T3"/>
                </a:cxn>
                <a:cxn ang="0">
                  <a:pos x="T4" y="T5"/>
                </a:cxn>
                <a:cxn ang="0">
                  <a:pos x="T6" y="T7"/>
                </a:cxn>
                <a:cxn ang="0">
                  <a:pos x="T8" y="T9"/>
                </a:cxn>
                <a:cxn ang="0">
                  <a:pos x="T10" y="T11"/>
                </a:cxn>
                <a:cxn ang="0">
                  <a:pos x="T12" y="T13"/>
                </a:cxn>
              </a:cxnLst>
              <a:rect l="0" t="0" r="r" b="b"/>
              <a:pathLst>
                <a:path w="93" h="286">
                  <a:moveTo>
                    <a:pt x="7" y="2"/>
                  </a:moveTo>
                  <a:cubicBezTo>
                    <a:pt x="2" y="3"/>
                    <a:pt x="0" y="8"/>
                    <a:pt x="1" y="13"/>
                  </a:cubicBezTo>
                  <a:cubicBezTo>
                    <a:pt x="74" y="278"/>
                    <a:pt x="74" y="278"/>
                    <a:pt x="74" y="278"/>
                  </a:cubicBezTo>
                  <a:cubicBezTo>
                    <a:pt x="76" y="283"/>
                    <a:pt x="81" y="286"/>
                    <a:pt x="85" y="285"/>
                  </a:cubicBezTo>
                  <a:cubicBezTo>
                    <a:pt x="90" y="283"/>
                    <a:pt x="93" y="278"/>
                    <a:pt x="92" y="274"/>
                  </a:cubicBezTo>
                  <a:cubicBezTo>
                    <a:pt x="18" y="8"/>
                    <a:pt x="18" y="8"/>
                    <a:pt x="18" y="8"/>
                  </a:cubicBezTo>
                  <a:cubicBezTo>
                    <a:pt x="17" y="3"/>
                    <a:pt x="12" y="0"/>
                    <a:pt x="7" y="2"/>
                  </a:cubicBezTo>
                  <a:close/>
                </a:path>
              </a:pathLst>
            </a:custGeom>
            <a:solidFill>
              <a:srgbClr val="5C5C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Freeform 58"/>
            <p:cNvSpPr>
              <a:spLocks noChangeAspect="1"/>
            </p:cNvSpPr>
            <p:nvPr/>
          </p:nvSpPr>
          <p:spPr bwMode="gray">
            <a:xfrm>
              <a:off x="884" y="1163"/>
              <a:ext cx="1718" cy="1774"/>
            </a:xfrm>
            <a:custGeom>
              <a:avLst/>
              <a:gdLst>
                <a:gd name="T0" fmla="*/ 653 w 727"/>
                <a:gd name="T1" fmla="*/ 604 h 751"/>
                <a:gd name="T2" fmla="*/ 300 w 727"/>
                <a:gd name="T3" fmla="*/ 604 h 751"/>
                <a:gd name="T4" fmla="*/ 225 w 727"/>
                <a:gd name="T5" fmla="*/ 604 h 751"/>
                <a:gd name="T6" fmla="*/ 137 w 727"/>
                <a:gd name="T7" fmla="*/ 193 h 751"/>
                <a:gd name="T8" fmla="*/ 144 w 727"/>
                <a:gd name="T9" fmla="*/ 182 h 751"/>
                <a:gd name="T10" fmla="*/ 155 w 727"/>
                <a:gd name="T11" fmla="*/ 189 h 751"/>
                <a:gd name="T12" fmla="*/ 239 w 727"/>
                <a:gd name="T13" fmla="*/ 586 h 751"/>
                <a:gd name="T14" fmla="*/ 336 w 727"/>
                <a:gd name="T15" fmla="*/ 586 h 751"/>
                <a:gd name="T16" fmla="*/ 336 w 727"/>
                <a:gd name="T17" fmla="*/ 168 h 751"/>
                <a:gd name="T18" fmla="*/ 168 w 727"/>
                <a:gd name="T19" fmla="*/ 0 h 751"/>
                <a:gd name="T20" fmla="*/ 0 w 727"/>
                <a:gd name="T21" fmla="*/ 168 h 751"/>
                <a:gd name="T22" fmla="*/ 0 w 727"/>
                <a:gd name="T23" fmla="*/ 222 h 751"/>
                <a:gd name="T24" fmla="*/ 0 w 727"/>
                <a:gd name="T25" fmla="*/ 222 h 751"/>
                <a:gd name="T26" fmla="*/ 112 w 727"/>
                <a:gd name="T27" fmla="*/ 751 h 751"/>
                <a:gd name="T28" fmla="*/ 653 w 727"/>
                <a:gd name="T29" fmla="*/ 751 h 751"/>
                <a:gd name="T30" fmla="*/ 727 w 727"/>
                <a:gd name="T31" fmla="*/ 677 h 751"/>
                <a:gd name="T32" fmla="*/ 653 w 727"/>
                <a:gd name="T33" fmla="*/ 604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7" h="751">
                  <a:moveTo>
                    <a:pt x="653" y="604"/>
                  </a:moveTo>
                  <a:cubicBezTo>
                    <a:pt x="300" y="604"/>
                    <a:pt x="300" y="604"/>
                    <a:pt x="300" y="604"/>
                  </a:cubicBezTo>
                  <a:cubicBezTo>
                    <a:pt x="256" y="604"/>
                    <a:pt x="225" y="604"/>
                    <a:pt x="225" y="604"/>
                  </a:cubicBezTo>
                  <a:cubicBezTo>
                    <a:pt x="137" y="193"/>
                    <a:pt x="137" y="193"/>
                    <a:pt x="137" y="193"/>
                  </a:cubicBezTo>
                  <a:cubicBezTo>
                    <a:pt x="136" y="188"/>
                    <a:pt x="139" y="183"/>
                    <a:pt x="144" y="182"/>
                  </a:cubicBezTo>
                  <a:cubicBezTo>
                    <a:pt x="149" y="181"/>
                    <a:pt x="154" y="184"/>
                    <a:pt x="155" y="189"/>
                  </a:cubicBezTo>
                  <a:cubicBezTo>
                    <a:pt x="155" y="189"/>
                    <a:pt x="236" y="572"/>
                    <a:pt x="239" y="586"/>
                  </a:cubicBezTo>
                  <a:cubicBezTo>
                    <a:pt x="336" y="586"/>
                    <a:pt x="336" y="586"/>
                    <a:pt x="336" y="586"/>
                  </a:cubicBezTo>
                  <a:cubicBezTo>
                    <a:pt x="336" y="361"/>
                    <a:pt x="336" y="168"/>
                    <a:pt x="336" y="168"/>
                  </a:cubicBezTo>
                  <a:cubicBezTo>
                    <a:pt x="336" y="75"/>
                    <a:pt x="261" y="0"/>
                    <a:pt x="168" y="0"/>
                  </a:cubicBezTo>
                  <a:cubicBezTo>
                    <a:pt x="75" y="0"/>
                    <a:pt x="0" y="75"/>
                    <a:pt x="0" y="168"/>
                  </a:cubicBezTo>
                  <a:cubicBezTo>
                    <a:pt x="0" y="168"/>
                    <a:pt x="0" y="188"/>
                    <a:pt x="0" y="222"/>
                  </a:cubicBezTo>
                  <a:cubicBezTo>
                    <a:pt x="0" y="222"/>
                    <a:pt x="0" y="222"/>
                    <a:pt x="0" y="222"/>
                  </a:cubicBezTo>
                  <a:cubicBezTo>
                    <a:pt x="0" y="222"/>
                    <a:pt x="109" y="737"/>
                    <a:pt x="112" y="751"/>
                  </a:cubicBezTo>
                  <a:cubicBezTo>
                    <a:pt x="653" y="751"/>
                    <a:pt x="653" y="751"/>
                    <a:pt x="653" y="751"/>
                  </a:cubicBezTo>
                  <a:cubicBezTo>
                    <a:pt x="694" y="751"/>
                    <a:pt x="727" y="718"/>
                    <a:pt x="727" y="677"/>
                  </a:cubicBezTo>
                  <a:cubicBezTo>
                    <a:pt x="727" y="637"/>
                    <a:pt x="694" y="604"/>
                    <a:pt x="653" y="604"/>
                  </a:cubicBez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Freeform 59"/>
            <p:cNvSpPr>
              <a:spLocks noChangeAspect="1"/>
            </p:cNvSpPr>
            <p:nvPr/>
          </p:nvSpPr>
          <p:spPr bwMode="gray">
            <a:xfrm>
              <a:off x="1132" y="1203"/>
              <a:ext cx="374" cy="362"/>
            </a:xfrm>
            <a:custGeom>
              <a:avLst/>
              <a:gdLst>
                <a:gd name="T0" fmla="*/ 0 w 158"/>
                <a:gd name="T1" fmla="*/ 14 h 153"/>
                <a:gd name="T2" fmla="*/ 61 w 158"/>
                <a:gd name="T3" fmla="*/ 0 h 153"/>
                <a:gd name="T4" fmla="*/ 158 w 158"/>
                <a:gd name="T5" fmla="*/ 38 h 153"/>
                <a:gd name="T6" fmla="*/ 101 w 158"/>
                <a:gd name="T7" fmla="*/ 153 h 153"/>
                <a:gd name="T8" fmla="*/ 0 w 158"/>
                <a:gd name="T9" fmla="*/ 14 h 153"/>
              </a:gdLst>
              <a:ahLst/>
              <a:cxnLst>
                <a:cxn ang="0">
                  <a:pos x="T0" y="T1"/>
                </a:cxn>
                <a:cxn ang="0">
                  <a:pos x="T2" y="T3"/>
                </a:cxn>
                <a:cxn ang="0">
                  <a:pos x="T4" y="T5"/>
                </a:cxn>
                <a:cxn ang="0">
                  <a:pos x="T6" y="T7"/>
                </a:cxn>
                <a:cxn ang="0">
                  <a:pos x="T8" y="T9"/>
                </a:cxn>
              </a:cxnLst>
              <a:rect l="0" t="0" r="r" b="b"/>
              <a:pathLst>
                <a:path w="158" h="153">
                  <a:moveTo>
                    <a:pt x="0" y="14"/>
                  </a:moveTo>
                  <a:cubicBezTo>
                    <a:pt x="18" y="5"/>
                    <a:pt x="39" y="0"/>
                    <a:pt x="61" y="0"/>
                  </a:cubicBezTo>
                  <a:cubicBezTo>
                    <a:pt x="98" y="0"/>
                    <a:pt x="131" y="14"/>
                    <a:pt x="158" y="38"/>
                  </a:cubicBezTo>
                  <a:cubicBezTo>
                    <a:pt x="101" y="153"/>
                    <a:pt x="101" y="153"/>
                    <a:pt x="101" y="153"/>
                  </a:cubicBezTo>
                  <a:lnTo>
                    <a:pt x="0" y="14"/>
                  </a:lnTo>
                  <a:close/>
                </a:path>
              </a:pathLst>
            </a:cu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Freeform 60"/>
            <p:cNvSpPr>
              <a:spLocks noChangeAspect="1"/>
            </p:cNvSpPr>
            <p:nvPr/>
          </p:nvSpPr>
          <p:spPr bwMode="gray">
            <a:xfrm>
              <a:off x="1418" y="1293"/>
              <a:ext cx="215" cy="671"/>
            </a:xfrm>
            <a:custGeom>
              <a:avLst/>
              <a:gdLst>
                <a:gd name="T0" fmla="*/ 91 w 91"/>
                <a:gd name="T1" fmla="*/ 122 h 284"/>
                <a:gd name="T2" fmla="*/ 37 w 91"/>
                <a:gd name="T3" fmla="*/ 0 h 284"/>
                <a:gd name="T4" fmla="*/ 0 w 91"/>
                <a:gd name="T5" fmla="*/ 75 h 284"/>
                <a:gd name="T6" fmla="*/ 91 w 91"/>
                <a:gd name="T7" fmla="*/ 284 h 284"/>
                <a:gd name="T8" fmla="*/ 91 w 91"/>
                <a:gd name="T9" fmla="*/ 122 h 284"/>
              </a:gdLst>
              <a:ahLst/>
              <a:cxnLst>
                <a:cxn ang="0">
                  <a:pos x="T0" y="T1"/>
                </a:cxn>
                <a:cxn ang="0">
                  <a:pos x="T2" y="T3"/>
                </a:cxn>
                <a:cxn ang="0">
                  <a:pos x="T4" y="T5"/>
                </a:cxn>
                <a:cxn ang="0">
                  <a:pos x="T6" y="T7"/>
                </a:cxn>
                <a:cxn ang="0">
                  <a:pos x="T8" y="T9"/>
                </a:cxn>
              </a:cxnLst>
              <a:rect l="0" t="0" r="r" b="b"/>
              <a:pathLst>
                <a:path w="91" h="284">
                  <a:moveTo>
                    <a:pt x="91" y="122"/>
                  </a:moveTo>
                  <a:cubicBezTo>
                    <a:pt x="91" y="73"/>
                    <a:pt x="70" y="29"/>
                    <a:pt x="37" y="0"/>
                  </a:cubicBezTo>
                  <a:cubicBezTo>
                    <a:pt x="0" y="75"/>
                    <a:pt x="0" y="75"/>
                    <a:pt x="0" y="75"/>
                  </a:cubicBezTo>
                  <a:cubicBezTo>
                    <a:pt x="91" y="284"/>
                    <a:pt x="91" y="284"/>
                    <a:pt x="91" y="284"/>
                  </a:cubicBezTo>
                  <a:lnTo>
                    <a:pt x="91" y="122"/>
                  </a:lnTo>
                  <a:close/>
                </a:path>
              </a:pathLst>
            </a:custGeom>
            <a:solidFill>
              <a:srgbClr val="F5D4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Oval 61"/>
            <p:cNvSpPr>
              <a:spLocks noChangeAspect="1" noChangeArrowheads="1"/>
            </p:cNvSpPr>
            <p:nvPr/>
          </p:nvSpPr>
          <p:spPr bwMode="gray">
            <a:xfrm>
              <a:off x="1534" y="2269"/>
              <a:ext cx="94" cy="94"/>
            </a:xfrm>
            <a:prstGeom prst="ellipse">
              <a:avLst/>
            </a:pr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Freeform 62"/>
            <p:cNvSpPr>
              <a:spLocks noChangeAspect="1"/>
            </p:cNvSpPr>
            <p:nvPr/>
          </p:nvSpPr>
          <p:spPr bwMode="gray">
            <a:xfrm>
              <a:off x="2240" y="2633"/>
              <a:ext cx="319" cy="262"/>
            </a:xfrm>
            <a:custGeom>
              <a:avLst/>
              <a:gdLst>
                <a:gd name="T0" fmla="*/ 0 w 135"/>
                <a:gd name="T1" fmla="*/ 0 h 111"/>
                <a:gd name="T2" fmla="*/ 0 w 135"/>
                <a:gd name="T3" fmla="*/ 111 h 111"/>
                <a:gd name="T4" fmla="*/ 79 w 135"/>
                <a:gd name="T5" fmla="*/ 111 h 111"/>
                <a:gd name="T6" fmla="*/ 135 w 135"/>
                <a:gd name="T7" fmla="*/ 55 h 111"/>
                <a:gd name="T8" fmla="*/ 79 w 135"/>
                <a:gd name="T9" fmla="*/ 0 h 111"/>
                <a:gd name="T10" fmla="*/ 0 w 135"/>
                <a:gd name="T11" fmla="*/ 0 h 111"/>
              </a:gdLst>
              <a:ahLst/>
              <a:cxnLst>
                <a:cxn ang="0">
                  <a:pos x="T0" y="T1"/>
                </a:cxn>
                <a:cxn ang="0">
                  <a:pos x="T2" y="T3"/>
                </a:cxn>
                <a:cxn ang="0">
                  <a:pos x="T4" y="T5"/>
                </a:cxn>
                <a:cxn ang="0">
                  <a:pos x="T6" y="T7"/>
                </a:cxn>
                <a:cxn ang="0">
                  <a:pos x="T8" y="T9"/>
                </a:cxn>
                <a:cxn ang="0">
                  <a:pos x="T10" y="T11"/>
                </a:cxn>
              </a:cxnLst>
              <a:rect l="0" t="0" r="r" b="b"/>
              <a:pathLst>
                <a:path w="135" h="111">
                  <a:moveTo>
                    <a:pt x="0" y="0"/>
                  </a:moveTo>
                  <a:cubicBezTo>
                    <a:pt x="0" y="24"/>
                    <a:pt x="0" y="87"/>
                    <a:pt x="0" y="111"/>
                  </a:cubicBezTo>
                  <a:cubicBezTo>
                    <a:pt x="23" y="111"/>
                    <a:pt x="79" y="111"/>
                    <a:pt x="79" y="111"/>
                  </a:cubicBezTo>
                  <a:cubicBezTo>
                    <a:pt x="110" y="111"/>
                    <a:pt x="135" y="86"/>
                    <a:pt x="135" y="55"/>
                  </a:cubicBezTo>
                  <a:cubicBezTo>
                    <a:pt x="135" y="25"/>
                    <a:pt x="110" y="0"/>
                    <a:pt x="79" y="0"/>
                  </a:cubicBezTo>
                  <a:cubicBezTo>
                    <a:pt x="79" y="0"/>
                    <a:pt x="23" y="0"/>
                    <a:pt x="0" y="0"/>
                  </a:cubicBezTo>
                  <a:close/>
                </a:path>
              </a:pathLst>
            </a:cu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Oval 63"/>
            <p:cNvSpPr>
              <a:spLocks noChangeAspect="1" noChangeArrowheads="1"/>
            </p:cNvSpPr>
            <p:nvPr/>
          </p:nvSpPr>
          <p:spPr bwMode="gray">
            <a:xfrm>
              <a:off x="-332" y="582"/>
              <a:ext cx="987" cy="988"/>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Freeform 64"/>
            <p:cNvSpPr>
              <a:spLocks noChangeAspect="1"/>
            </p:cNvSpPr>
            <p:nvPr/>
          </p:nvSpPr>
          <p:spPr bwMode="gray">
            <a:xfrm>
              <a:off x="-273" y="752"/>
              <a:ext cx="869" cy="759"/>
            </a:xfrm>
            <a:custGeom>
              <a:avLst/>
              <a:gdLst>
                <a:gd name="T0" fmla="*/ 307 w 368"/>
                <a:gd name="T1" fmla="*/ 0 h 321"/>
                <a:gd name="T2" fmla="*/ 15 w 368"/>
                <a:gd name="T3" fmla="*/ 65 h 321"/>
                <a:gd name="T4" fmla="*/ 0 w 368"/>
                <a:gd name="T5" fmla="*/ 137 h 321"/>
                <a:gd name="T6" fmla="*/ 184 w 368"/>
                <a:gd name="T7" fmla="*/ 321 h 321"/>
                <a:gd name="T8" fmla="*/ 368 w 368"/>
                <a:gd name="T9" fmla="*/ 137 h 321"/>
                <a:gd name="T10" fmla="*/ 307 w 368"/>
                <a:gd name="T11" fmla="*/ 0 h 321"/>
              </a:gdLst>
              <a:ahLst/>
              <a:cxnLst>
                <a:cxn ang="0">
                  <a:pos x="T0" y="T1"/>
                </a:cxn>
                <a:cxn ang="0">
                  <a:pos x="T2" y="T3"/>
                </a:cxn>
                <a:cxn ang="0">
                  <a:pos x="T4" y="T5"/>
                </a:cxn>
                <a:cxn ang="0">
                  <a:pos x="T6" y="T7"/>
                </a:cxn>
                <a:cxn ang="0">
                  <a:pos x="T8" y="T9"/>
                </a:cxn>
                <a:cxn ang="0">
                  <a:pos x="T10" y="T11"/>
                </a:cxn>
              </a:cxnLst>
              <a:rect l="0" t="0" r="r" b="b"/>
              <a:pathLst>
                <a:path w="368" h="321">
                  <a:moveTo>
                    <a:pt x="307" y="0"/>
                  </a:moveTo>
                  <a:cubicBezTo>
                    <a:pt x="236" y="48"/>
                    <a:pt x="111" y="75"/>
                    <a:pt x="15" y="65"/>
                  </a:cubicBezTo>
                  <a:cubicBezTo>
                    <a:pt x="6" y="87"/>
                    <a:pt x="0" y="111"/>
                    <a:pt x="0" y="137"/>
                  </a:cubicBezTo>
                  <a:cubicBezTo>
                    <a:pt x="0" y="238"/>
                    <a:pt x="83" y="321"/>
                    <a:pt x="184" y="321"/>
                  </a:cubicBezTo>
                  <a:cubicBezTo>
                    <a:pt x="286" y="321"/>
                    <a:pt x="368" y="238"/>
                    <a:pt x="368" y="137"/>
                  </a:cubicBezTo>
                  <a:cubicBezTo>
                    <a:pt x="368" y="83"/>
                    <a:pt x="344" y="34"/>
                    <a:pt x="307" y="0"/>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Oval 65"/>
            <p:cNvSpPr>
              <a:spLocks noChangeAspect="1" noChangeArrowheads="1"/>
            </p:cNvSpPr>
            <p:nvPr/>
          </p:nvSpPr>
          <p:spPr bwMode="gray">
            <a:xfrm>
              <a:off x="301" y="981"/>
              <a:ext cx="116" cy="116"/>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Freeform 66"/>
            <p:cNvSpPr>
              <a:spLocks noChangeAspect="1"/>
            </p:cNvSpPr>
            <p:nvPr/>
          </p:nvSpPr>
          <p:spPr bwMode="gray">
            <a:xfrm>
              <a:off x="-396" y="1664"/>
              <a:ext cx="1913" cy="2029"/>
            </a:xfrm>
            <a:custGeom>
              <a:avLst/>
              <a:gdLst>
                <a:gd name="T0" fmla="*/ 721 w 810"/>
                <a:gd name="T1" fmla="*/ 681 h 859"/>
                <a:gd name="T2" fmla="*/ 276 w 810"/>
                <a:gd name="T3" fmla="*/ 681 h 859"/>
                <a:gd name="T4" fmla="*/ 175 w 810"/>
                <a:gd name="T5" fmla="*/ 224 h 859"/>
                <a:gd name="T6" fmla="*/ 183 w 810"/>
                <a:gd name="T7" fmla="*/ 212 h 859"/>
                <a:gd name="T8" fmla="*/ 195 w 810"/>
                <a:gd name="T9" fmla="*/ 219 h 859"/>
                <a:gd name="T10" fmla="*/ 292 w 810"/>
                <a:gd name="T11" fmla="*/ 661 h 859"/>
                <a:gd name="T12" fmla="*/ 423 w 810"/>
                <a:gd name="T13" fmla="*/ 661 h 859"/>
                <a:gd name="T14" fmla="*/ 423 w 810"/>
                <a:gd name="T15" fmla="*/ 192 h 859"/>
                <a:gd name="T16" fmla="*/ 212 w 810"/>
                <a:gd name="T17" fmla="*/ 0 h 859"/>
                <a:gd name="T18" fmla="*/ 0 w 810"/>
                <a:gd name="T19" fmla="*/ 212 h 859"/>
                <a:gd name="T20" fmla="*/ 0 w 810"/>
                <a:gd name="T21" fmla="*/ 227 h 859"/>
                <a:gd name="T22" fmla="*/ 136 w 810"/>
                <a:gd name="T23" fmla="*/ 859 h 859"/>
                <a:gd name="T24" fmla="*/ 619 w 810"/>
                <a:gd name="T25" fmla="*/ 858 h 859"/>
                <a:gd name="T26" fmla="*/ 721 w 810"/>
                <a:gd name="T27" fmla="*/ 858 h 859"/>
                <a:gd name="T28" fmla="*/ 810 w 810"/>
                <a:gd name="T29" fmla="*/ 770 h 859"/>
                <a:gd name="T30" fmla="*/ 721 w 810"/>
                <a:gd name="T31" fmla="*/ 681 h 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0" h="859">
                  <a:moveTo>
                    <a:pt x="721" y="681"/>
                  </a:moveTo>
                  <a:cubicBezTo>
                    <a:pt x="276" y="681"/>
                    <a:pt x="276" y="681"/>
                    <a:pt x="276" y="681"/>
                  </a:cubicBezTo>
                  <a:cubicBezTo>
                    <a:pt x="175" y="224"/>
                    <a:pt x="175" y="224"/>
                    <a:pt x="175" y="224"/>
                  </a:cubicBezTo>
                  <a:cubicBezTo>
                    <a:pt x="174" y="218"/>
                    <a:pt x="178" y="213"/>
                    <a:pt x="183" y="212"/>
                  </a:cubicBezTo>
                  <a:cubicBezTo>
                    <a:pt x="188" y="211"/>
                    <a:pt x="194" y="214"/>
                    <a:pt x="195" y="219"/>
                  </a:cubicBezTo>
                  <a:cubicBezTo>
                    <a:pt x="195" y="219"/>
                    <a:pt x="289" y="645"/>
                    <a:pt x="292" y="661"/>
                  </a:cubicBezTo>
                  <a:cubicBezTo>
                    <a:pt x="423" y="661"/>
                    <a:pt x="423" y="661"/>
                    <a:pt x="423" y="661"/>
                  </a:cubicBezTo>
                  <a:cubicBezTo>
                    <a:pt x="423" y="192"/>
                    <a:pt x="423" y="192"/>
                    <a:pt x="423" y="192"/>
                  </a:cubicBezTo>
                  <a:cubicBezTo>
                    <a:pt x="423" y="95"/>
                    <a:pt x="329" y="0"/>
                    <a:pt x="212" y="0"/>
                  </a:cubicBezTo>
                  <a:cubicBezTo>
                    <a:pt x="95" y="0"/>
                    <a:pt x="0" y="95"/>
                    <a:pt x="0" y="212"/>
                  </a:cubicBezTo>
                  <a:cubicBezTo>
                    <a:pt x="0" y="227"/>
                    <a:pt x="0" y="227"/>
                    <a:pt x="0" y="227"/>
                  </a:cubicBezTo>
                  <a:cubicBezTo>
                    <a:pt x="13" y="288"/>
                    <a:pt x="133" y="844"/>
                    <a:pt x="136" y="859"/>
                  </a:cubicBezTo>
                  <a:cubicBezTo>
                    <a:pt x="152" y="859"/>
                    <a:pt x="619" y="858"/>
                    <a:pt x="619" y="858"/>
                  </a:cubicBezTo>
                  <a:cubicBezTo>
                    <a:pt x="721" y="858"/>
                    <a:pt x="721" y="858"/>
                    <a:pt x="721" y="858"/>
                  </a:cubicBezTo>
                  <a:cubicBezTo>
                    <a:pt x="770" y="858"/>
                    <a:pt x="810" y="819"/>
                    <a:pt x="810" y="770"/>
                  </a:cubicBezTo>
                  <a:cubicBezTo>
                    <a:pt x="810" y="721"/>
                    <a:pt x="770" y="681"/>
                    <a:pt x="721" y="681"/>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Freeform 67"/>
            <p:cNvSpPr>
              <a:spLocks noChangeAspect="1"/>
            </p:cNvSpPr>
            <p:nvPr/>
          </p:nvSpPr>
          <p:spPr bwMode="gray">
            <a:xfrm>
              <a:off x="1113" y="3320"/>
              <a:ext cx="357" cy="324"/>
            </a:xfrm>
            <a:custGeom>
              <a:avLst/>
              <a:gdLst>
                <a:gd name="T0" fmla="*/ 82 w 151"/>
                <a:gd name="T1" fmla="*/ 0 h 137"/>
                <a:gd name="T2" fmla="*/ 0 w 151"/>
                <a:gd name="T3" fmla="*/ 0 h 137"/>
                <a:gd name="T4" fmla="*/ 0 w 151"/>
                <a:gd name="T5" fmla="*/ 137 h 137"/>
                <a:gd name="T6" fmla="*/ 82 w 151"/>
                <a:gd name="T7" fmla="*/ 137 h 137"/>
                <a:gd name="T8" fmla="*/ 151 w 151"/>
                <a:gd name="T9" fmla="*/ 69 h 137"/>
                <a:gd name="T10" fmla="*/ 82 w 151"/>
                <a:gd name="T11" fmla="*/ 0 h 137"/>
              </a:gdLst>
              <a:ahLst/>
              <a:cxnLst>
                <a:cxn ang="0">
                  <a:pos x="T0" y="T1"/>
                </a:cxn>
                <a:cxn ang="0">
                  <a:pos x="T2" y="T3"/>
                </a:cxn>
                <a:cxn ang="0">
                  <a:pos x="T4" y="T5"/>
                </a:cxn>
                <a:cxn ang="0">
                  <a:pos x="T6" y="T7"/>
                </a:cxn>
                <a:cxn ang="0">
                  <a:pos x="T8" y="T9"/>
                </a:cxn>
                <a:cxn ang="0">
                  <a:pos x="T10" y="T11"/>
                </a:cxn>
              </a:cxnLst>
              <a:rect l="0" t="0" r="r" b="b"/>
              <a:pathLst>
                <a:path w="151" h="137">
                  <a:moveTo>
                    <a:pt x="82" y="0"/>
                  </a:moveTo>
                  <a:cubicBezTo>
                    <a:pt x="0" y="0"/>
                    <a:pt x="0" y="0"/>
                    <a:pt x="0" y="0"/>
                  </a:cubicBezTo>
                  <a:cubicBezTo>
                    <a:pt x="0" y="137"/>
                    <a:pt x="0" y="137"/>
                    <a:pt x="0" y="137"/>
                  </a:cubicBezTo>
                  <a:cubicBezTo>
                    <a:pt x="82" y="137"/>
                    <a:pt x="82" y="137"/>
                    <a:pt x="82" y="137"/>
                  </a:cubicBezTo>
                  <a:cubicBezTo>
                    <a:pt x="120" y="137"/>
                    <a:pt x="151" y="107"/>
                    <a:pt x="151" y="69"/>
                  </a:cubicBezTo>
                  <a:cubicBezTo>
                    <a:pt x="151" y="31"/>
                    <a:pt x="120" y="0"/>
                    <a:pt x="82" y="0"/>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Oval 68"/>
            <p:cNvSpPr>
              <a:spLocks noChangeAspect="1" noChangeArrowheads="1"/>
            </p:cNvSpPr>
            <p:nvPr/>
          </p:nvSpPr>
          <p:spPr bwMode="gray">
            <a:xfrm>
              <a:off x="450" y="2916"/>
              <a:ext cx="104" cy="106"/>
            </a:xfrm>
            <a:prstGeom prst="ellipse">
              <a:avLst/>
            </a:pr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Freeform 69"/>
            <p:cNvSpPr>
              <a:spLocks noChangeAspect="1"/>
            </p:cNvSpPr>
            <p:nvPr/>
          </p:nvSpPr>
          <p:spPr bwMode="gray">
            <a:xfrm>
              <a:off x="135" y="1716"/>
              <a:ext cx="277" cy="697"/>
            </a:xfrm>
            <a:custGeom>
              <a:avLst/>
              <a:gdLst>
                <a:gd name="T0" fmla="*/ 0 w 117"/>
                <a:gd name="T1" fmla="*/ 0 h 295"/>
                <a:gd name="T2" fmla="*/ 117 w 117"/>
                <a:gd name="T3" fmla="*/ 295 h 295"/>
                <a:gd name="T4" fmla="*/ 115 w 117"/>
                <a:gd name="T5" fmla="*/ 54 h 295"/>
                <a:gd name="T6" fmla="*/ 0 w 117"/>
                <a:gd name="T7" fmla="*/ 0 h 295"/>
              </a:gdLst>
              <a:ahLst/>
              <a:cxnLst>
                <a:cxn ang="0">
                  <a:pos x="T0" y="T1"/>
                </a:cxn>
                <a:cxn ang="0">
                  <a:pos x="T2" y="T3"/>
                </a:cxn>
                <a:cxn ang="0">
                  <a:pos x="T4" y="T5"/>
                </a:cxn>
                <a:cxn ang="0">
                  <a:pos x="T6" y="T7"/>
                </a:cxn>
              </a:cxnLst>
              <a:rect l="0" t="0" r="r" b="b"/>
              <a:pathLst>
                <a:path w="117" h="295">
                  <a:moveTo>
                    <a:pt x="0" y="0"/>
                  </a:moveTo>
                  <a:cubicBezTo>
                    <a:pt x="117" y="295"/>
                    <a:pt x="117" y="295"/>
                    <a:pt x="117" y="295"/>
                  </a:cubicBezTo>
                  <a:cubicBezTo>
                    <a:pt x="115" y="54"/>
                    <a:pt x="115" y="54"/>
                    <a:pt x="115" y="54"/>
                  </a:cubicBezTo>
                  <a:cubicBezTo>
                    <a:pt x="84" y="25"/>
                    <a:pt x="45" y="6"/>
                    <a:pt x="0" y="0"/>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Freeform 70"/>
            <p:cNvSpPr>
              <a:spLocks noChangeAspect="1"/>
            </p:cNvSpPr>
            <p:nvPr/>
          </p:nvSpPr>
          <p:spPr bwMode="gray">
            <a:xfrm>
              <a:off x="407" y="1844"/>
              <a:ext cx="140" cy="914"/>
            </a:xfrm>
            <a:custGeom>
              <a:avLst/>
              <a:gdLst>
                <a:gd name="T0" fmla="*/ 58 w 59"/>
                <a:gd name="T1" fmla="*/ 116 h 387"/>
                <a:gd name="T2" fmla="*/ 57 w 59"/>
                <a:gd name="T3" fmla="*/ 111 h 387"/>
                <a:gd name="T4" fmla="*/ 55 w 59"/>
                <a:gd name="T5" fmla="*/ 98 h 387"/>
                <a:gd name="T6" fmla="*/ 54 w 59"/>
                <a:gd name="T7" fmla="*/ 91 h 387"/>
                <a:gd name="T8" fmla="*/ 51 w 59"/>
                <a:gd name="T9" fmla="*/ 80 h 387"/>
                <a:gd name="T10" fmla="*/ 48 w 59"/>
                <a:gd name="T11" fmla="*/ 74 h 387"/>
                <a:gd name="T12" fmla="*/ 44 w 59"/>
                <a:gd name="T13" fmla="*/ 63 h 387"/>
                <a:gd name="T14" fmla="*/ 41 w 59"/>
                <a:gd name="T15" fmla="*/ 56 h 387"/>
                <a:gd name="T16" fmla="*/ 36 w 59"/>
                <a:gd name="T17" fmla="*/ 46 h 387"/>
                <a:gd name="T18" fmla="*/ 33 w 59"/>
                <a:gd name="T19" fmla="*/ 40 h 387"/>
                <a:gd name="T20" fmla="*/ 27 w 59"/>
                <a:gd name="T21" fmla="*/ 31 h 387"/>
                <a:gd name="T22" fmla="*/ 22 w 59"/>
                <a:gd name="T23" fmla="*/ 25 h 387"/>
                <a:gd name="T24" fmla="*/ 16 w 59"/>
                <a:gd name="T25" fmla="*/ 17 h 387"/>
                <a:gd name="T26" fmla="*/ 10 w 59"/>
                <a:gd name="T27" fmla="*/ 10 h 387"/>
                <a:gd name="T28" fmla="*/ 5 w 59"/>
                <a:gd name="T29" fmla="*/ 5 h 387"/>
                <a:gd name="T30" fmla="*/ 0 w 59"/>
                <a:gd name="T31" fmla="*/ 0 h 387"/>
                <a:gd name="T32" fmla="*/ 2 w 59"/>
                <a:gd name="T33" fmla="*/ 241 h 387"/>
                <a:gd name="T34" fmla="*/ 59 w 59"/>
                <a:gd name="T35" fmla="*/ 387 h 387"/>
                <a:gd name="T36" fmla="*/ 59 w 59"/>
                <a:gd name="T37" fmla="*/ 135 h 387"/>
                <a:gd name="T38" fmla="*/ 58 w 59"/>
                <a:gd name="T39" fmla="*/ 11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387">
                  <a:moveTo>
                    <a:pt x="58" y="116"/>
                  </a:moveTo>
                  <a:cubicBezTo>
                    <a:pt x="58" y="114"/>
                    <a:pt x="58" y="112"/>
                    <a:pt x="57" y="111"/>
                  </a:cubicBezTo>
                  <a:cubicBezTo>
                    <a:pt x="57" y="106"/>
                    <a:pt x="56" y="102"/>
                    <a:pt x="55" y="98"/>
                  </a:cubicBezTo>
                  <a:cubicBezTo>
                    <a:pt x="55" y="96"/>
                    <a:pt x="54" y="94"/>
                    <a:pt x="54" y="91"/>
                  </a:cubicBezTo>
                  <a:cubicBezTo>
                    <a:pt x="53" y="88"/>
                    <a:pt x="52" y="84"/>
                    <a:pt x="51" y="80"/>
                  </a:cubicBezTo>
                  <a:cubicBezTo>
                    <a:pt x="50" y="78"/>
                    <a:pt x="49" y="76"/>
                    <a:pt x="48" y="74"/>
                  </a:cubicBezTo>
                  <a:cubicBezTo>
                    <a:pt x="47" y="70"/>
                    <a:pt x="46" y="66"/>
                    <a:pt x="44" y="63"/>
                  </a:cubicBezTo>
                  <a:cubicBezTo>
                    <a:pt x="43" y="61"/>
                    <a:pt x="42" y="59"/>
                    <a:pt x="41" y="56"/>
                  </a:cubicBezTo>
                  <a:cubicBezTo>
                    <a:pt x="40" y="53"/>
                    <a:pt x="38" y="50"/>
                    <a:pt x="36" y="46"/>
                  </a:cubicBezTo>
                  <a:cubicBezTo>
                    <a:pt x="35" y="44"/>
                    <a:pt x="34" y="42"/>
                    <a:pt x="33" y="40"/>
                  </a:cubicBezTo>
                  <a:cubicBezTo>
                    <a:pt x="31" y="37"/>
                    <a:pt x="29" y="34"/>
                    <a:pt x="27" y="31"/>
                  </a:cubicBezTo>
                  <a:cubicBezTo>
                    <a:pt x="25" y="29"/>
                    <a:pt x="24" y="27"/>
                    <a:pt x="22" y="25"/>
                  </a:cubicBezTo>
                  <a:cubicBezTo>
                    <a:pt x="20" y="22"/>
                    <a:pt x="18" y="20"/>
                    <a:pt x="16" y="17"/>
                  </a:cubicBezTo>
                  <a:cubicBezTo>
                    <a:pt x="14" y="15"/>
                    <a:pt x="13" y="13"/>
                    <a:pt x="10" y="10"/>
                  </a:cubicBezTo>
                  <a:cubicBezTo>
                    <a:pt x="9" y="9"/>
                    <a:pt x="7" y="7"/>
                    <a:pt x="5" y="5"/>
                  </a:cubicBezTo>
                  <a:cubicBezTo>
                    <a:pt x="3" y="3"/>
                    <a:pt x="2" y="1"/>
                    <a:pt x="0" y="0"/>
                  </a:cubicBezTo>
                  <a:cubicBezTo>
                    <a:pt x="2" y="241"/>
                    <a:pt x="2" y="241"/>
                    <a:pt x="2" y="241"/>
                  </a:cubicBezTo>
                  <a:cubicBezTo>
                    <a:pt x="59" y="387"/>
                    <a:pt x="59" y="387"/>
                    <a:pt x="59" y="387"/>
                  </a:cubicBezTo>
                  <a:cubicBezTo>
                    <a:pt x="59" y="135"/>
                    <a:pt x="59" y="135"/>
                    <a:pt x="59" y="135"/>
                  </a:cubicBezTo>
                  <a:cubicBezTo>
                    <a:pt x="59" y="129"/>
                    <a:pt x="59" y="122"/>
                    <a:pt x="58" y="116"/>
                  </a:cubicBez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Freeform 71"/>
            <p:cNvSpPr>
              <a:spLocks noChangeAspect="1"/>
            </p:cNvSpPr>
            <p:nvPr/>
          </p:nvSpPr>
          <p:spPr bwMode="gray">
            <a:xfrm>
              <a:off x="5094" y="294"/>
              <a:ext cx="942" cy="1058"/>
            </a:xfrm>
            <a:custGeom>
              <a:avLst/>
              <a:gdLst>
                <a:gd name="T0" fmla="*/ 222 w 399"/>
                <a:gd name="T1" fmla="*/ 51 h 448"/>
                <a:gd name="T2" fmla="*/ 222 w 399"/>
                <a:gd name="T3" fmla="*/ 51 h 448"/>
                <a:gd name="T4" fmla="*/ 222 w 399"/>
                <a:gd name="T5" fmla="*/ 51 h 448"/>
                <a:gd name="T6" fmla="*/ 218 w 399"/>
                <a:gd name="T7" fmla="*/ 51 h 448"/>
                <a:gd name="T8" fmla="*/ 98 w 399"/>
                <a:gd name="T9" fmla="*/ 0 h 448"/>
                <a:gd name="T10" fmla="*/ 108 w 399"/>
                <a:gd name="T11" fmla="*/ 64 h 448"/>
                <a:gd name="T12" fmla="*/ 32 w 399"/>
                <a:gd name="T13" fmla="*/ 53 h 448"/>
                <a:gd name="T14" fmla="*/ 65 w 399"/>
                <a:gd name="T15" fmla="*/ 103 h 448"/>
                <a:gd name="T16" fmla="*/ 0 w 399"/>
                <a:gd name="T17" fmla="*/ 249 h 448"/>
                <a:gd name="T18" fmla="*/ 199 w 399"/>
                <a:gd name="T19" fmla="*/ 448 h 448"/>
                <a:gd name="T20" fmla="*/ 399 w 399"/>
                <a:gd name="T21" fmla="*/ 249 h 448"/>
                <a:gd name="T22" fmla="*/ 222 w 399"/>
                <a:gd name="T23" fmla="*/ 51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9" h="448">
                  <a:moveTo>
                    <a:pt x="222" y="51"/>
                  </a:moveTo>
                  <a:cubicBezTo>
                    <a:pt x="222" y="51"/>
                    <a:pt x="222" y="51"/>
                    <a:pt x="222" y="51"/>
                  </a:cubicBezTo>
                  <a:cubicBezTo>
                    <a:pt x="222" y="51"/>
                    <a:pt x="222" y="51"/>
                    <a:pt x="222" y="51"/>
                  </a:cubicBezTo>
                  <a:cubicBezTo>
                    <a:pt x="220" y="51"/>
                    <a:pt x="219" y="51"/>
                    <a:pt x="218" y="51"/>
                  </a:cubicBezTo>
                  <a:cubicBezTo>
                    <a:pt x="200" y="49"/>
                    <a:pt x="129" y="39"/>
                    <a:pt x="98" y="0"/>
                  </a:cubicBezTo>
                  <a:cubicBezTo>
                    <a:pt x="95" y="35"/>
                    <a:pt x="103" y="54"/>
                    <a:pt x="108" y="64"/>
                  </a:cubicBezTo>
                  <a:cubicBezTo>
                    <a:pt x="108" y="64"/>
                    <a:pt x="63" y="72"/>
                    <a:pt x="32" y="53"/>
                  </a:cubicBezTo>
                  <a:cubicBezTo>
                    <a:pt x="39" y="69"/>
                    <a:pt x="53" y="89"/>
                    <a:pt x="65" y="103"/>
                  </a:cubicBezTo>
                  <a:cubicBezTo>
                    <a:pt x="25" y="139"/>
                    <a:pt x="0" y="191"/>
                    <a:pt x="0" y="249"/>
                  </a:cubicBezTo>
                  <a:cubicBezTo>
                    <a:pt x="0" y="359"/>
                    <a:pt x="90" y="448"/>
                    <a:pt x="199" y="448"/>
                  </a:cubicBezTo>
                  <a:cubicBezTo>
                    <a:pt x="309" y="448"/>
                    <a:pt x="399" y="359"/>
                    <a:pt x="399" y="249"/>
                  </a:cubicBezTo>
                  <a:cubicBezTo>
                    <a:pt x="399" y="147"/>
                    <a:pt x="321" y="62"/>
                    <a:pt x="222" y="51"/>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Freeform 72"/>
            <p:cNvSpPr>
              <a:spLocks noChangeAspect="1"/>
            </p:cNvSpPr>
            <p:nvPr/>
          </p:nvSpPr>
          <p:spPr bwMode="gray">
            <a:xfrm>
              <a:off x="5150" y="549"/>
              <a:ext cx="823" cy="747"/>
            </a:xfrm>
            <a:custGeom>
              <a:avLst/>
              <a:gdLst>
                <a:gd name="T0" fmla="*/ 58 w 348"/>
                <a:gd name="T1" fmla="*/ 12 h 316"/>
                <a:gd name="T2" fmla="*/ 348 w 348"/>
                <a:gd name="T3" fmla="*/ 163 h 316"/>
                <a:gd name="T4" fmla="*/ 175 w 348"/>
                <a:gd name="T5" fmla="*/ 316 h 316"/>
                <a:gd name="T6" fmla="*/ 0 w 348"/>
                <a:gd name="T7" fmla="*/ 142 h 316"/>
                <a:gd name="T8" fmla="*/ 58 w 348"/>
                <a:gd name="T9" fmla="*/ 12 h 316"/>
              </a:gdLst>
              <a:ahLst/>
              <a:cxnLst>
                <a:cxn ang="0">
                  <a:pos x="T0" y="T1"/>
                </a:cxn>
                <a:cxn ang="0">
                  <a:pos x="T2" y="T3"/>
                </a:cxn>
                <a:cxn ang="0">
                  <a:pos x="T4" y="T5"/>
                </a:cxn>
                <a:cxn ang="0">
                  <a:pos x="T6" y="T7"/>
                </a:cxn>
                <a:cxn ang="0">
                  <a:pos x="T8" y="T9"/>
                </a:cxn>
              </a:cxnLst>
              <a:rect l="0" t="0" r="r" b="b"/>
              <a:pathLst>
                <a:path w="348" h="316">
                  <a:moveTo>
                    <a:pt x="58" y="12"/>
                  </a:moveTo>
                  <a:cubicBezTo>
                    <a:pt x="174" y="0"/>
                    <a:pt x="307" y="66"/>
                    <a:pt x="348" y="163"/>
                  </a:cubicBezTo>
                  <a:cubicBezTo>
                    <a:pt x="341" y="238"/>
                    <a:pt x="271" y="316"/>
                    <a:pt x="175" y="316"/>
                  </a:cubicBezTo>
                  <a:cubicBezTo>
                    <a:pt x="78" y="316"/>
                    <a:pt x="0" y="238"/>
                    <a:pt x="0" y="142"/>
                  </a:cubicBezTo>
                  <a:cubicBezTo>
                    <a:pt x="0" y="90"/>
                    <a:pt x="23" y="44"/>
                    <a:pt x="58" y="12"/>
                  </a:cubicBezTo>
                  <a:close/>
                </a:path>
              </a:pathLst>
            </a:cu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Oval 73"/>
            <p:cNvSpPr>
              <a:spLocks noChangeAspect="1" noChangeArrowheads="1"/>
            </p:cNvSpPr>
            <p:nvPr/>
          </p:nvSpPr>
          <p:spPr bwMode="gray">
            <a:xfrm>
              <a:off x="5321" y="795"/>
              <a:ext cx="111" cy="108"/>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Freeform 74"/>
            <p:cNvSpPr>
              <a:spLocks noChangeAspect="1"/>
            </p:cNvSpPr>
            <p:nvPr/>
          </p:nvSpPr>
          <p:spPr bwMode="gray">
            <a:xfrm>
              <a:off x="4203" y="1700"/>
              <a:ext cx="896" cy="1181"/>
            </a:xfrm>
            <a:custGeom>
              <a:avLst/>
              <a:gdLst>
                <a:gd name="T0" fmla="*/ 221 w 379"/>
                <a:gd name="T1" fmla="*/ 102 h 500"/>
                <a:gd name="T2" fmla="*/ 152 w 379"/>
                <a:gd name="T3" fmla="*/ 33 h 500"/>
                <a:gd name="T4" fmla="*/ 33 w 379"/>
                <a:gd name="T5" fmla="*/ 33 h 500"/>
                <a:gd name="T6" fmla="*/ 33 w 379"/>
                <a:gd name="T7" fmla="*/ 153 h 500"/>
                <a:gd name="T8" fmla="*/ 101 w 379"/>
                <a:gd name="T9" fmla="*/ 221 h 500"/>
                <a:gd name="T10" fmla="*/ 379 w 379"/>
                <a:gd name="T11" fmla="*/ 500 h 500"/>
                <a:gd name="T12" fmla="*/ 379 w 379"/>
                <a:gd name="T13" fmla="*/ 261 h 500"/>
                <a:gd name="T14" fmla="*/ 221 w 379"/>
                <a:gd name="T15" fmla="*/ 102 h 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9" h="500">
                  <a:moveTo>
                    <a:pt x="221" y="102"/>
                  </a:moveTo>
                  <a:cubicBezTo>
                    <a:pt x="152" y="33"/>
                    <a:pt x="152" y="33"/>
                    <a:pt x="152" y="33"/>
                  </a:cubicBezTo>
                  <a:cubicBezTo>
                    <a:pt x="119" y="0"/>
                    <a:pt x="66" y="0"/>
                    <a:pt x="33" y="33"/>
                  </a:cubicBezTo>
                  <a:cubicBezTo>
                    <a:pt x="0" y="66"/>
                    <a:pt x="0" y="120"/>
                    <a:pt x="33" y="153"/>
                  </a:cubicBezTo>
                  <a:cubicBezTo>
                    <a:pt x="101" y="221"/>
                    <a:pt x="101" y="221"/>
                    <a:pt x="101" y="221"/>
                  </a:cubicBezTo>
                  <a:cubicBezTo>
                    <a:pt x="101" y="221"/>
                    <a:pt x="278" y="399"/>
                    <a:pt x="379" y="500"/>
                  </a:cubicBezTo>
                  <a:cubicBezTo>
                    <a:pt x="379" y="261"/>
                    <a:pt x="379" y="261"/>
                    <a:pt x="379" y="261"/>
                  </a:cubicBezTo>
                  <a:lnTo>
                    <a:pt x="221" y="102"/>
                  </a:ln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Freeform 75"/>
            <p:cNvSpPr>
              <a:spLocks noChangeAspect="1"/>
            </p:cNvSpPr>
            <p:nvPr/>
          </p:nvSpPr>
          <p:spPr bwMode="gray">
            <a:xfrm>
              <a:off x="5099" y="2881"/>
              <a:ext cx="44" cy="68"/>
            </a:xfrm>
            <a:custGeom>
              <a:avLst/>
              <a:gdLst>
                <a:gd name="T0" fmla="*/ 0 w 19"/>
                <a:gd name="T1" fmla="*/ 29 h 29"/>
                <a:gd name="T2" fmla="*/ 19 w 19"/>
                <a:gd name="T3" fmla="*/ 29 h 29"/>
                <a:gd name="T4" fmla="*/ 19 w 19"/>
                <a:gd name="T5" fmla="*/ 19 h 29"/>
                <a:gd name="T6" fmla="*/ 0 w 19"/>
                <a:gd name="T7" fmla="*/ 0 h 29"/>
                <a:gd name="T8" fmla="*/ 0 w 19"/>
                <a:gd name="T9" fmla="*/ 29 h 29"/>
              </a:gdLst>
              <a:ahLst/>
              <a:cxnLst>
                <a:cxn ang="0">
                  <a:pos x="T0" y="T1"/>
                </a:cxn>
                <a:cxn ang="0">
                  <a:pos x="T2" y="T3"/>
                </a:cxn>
                <a:cxn ang="0">
                  <a:pos x="T4" y="T5"/>
                </a:cxn>
                <a:cxn ang="0">
                  <a:pos x="T6" y="T7"/>
                </a:cxn>
                <a:cxn ang="0">
                  <a:pos x="T8" y="T9"/>
                </a:cxn>
              </a:cxnLst>
              <a:rect l="0" t="0" r="r" b="b"/>
              <a:pathLst>
                <a:path w="19" h="29">
                  <a:moveTo>
                    <a:pt x="0" y="29"/>
                  </a:moveTo>
                  <a:cubicBezTo>
                    <a:pt x="19" y="29"/>
                    <a:pt x="19" y="29"/>
                    <a:pt x="19" y="29"/>
                  </a:cubicBezTo>
                  <a:cubicBezTo>
                    <a:pt x="19" y="19"/>
                    <a:pt x="19" y="19"/>
                    <a:pt x="19" y="19"/>
                  </a:cubicBezTo>
                  <a:cubicBezTo>
                    <a:pt x="13" y="13"/>
                    <a:pt x="7" y="6"/>
                    <a:pt x="0" y="0"/>
                  </a:cubicBez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Freeform 76"/>
            <p:cNvSpPr>
              <a:spLocks noChangeAspect="1"/>
            </p:cNvSpPr>
            <p:nvPr/>
          </p:nvSpPr>
          <p:spPr bwMode="gray">
            <a:xfrm>
              <a:off x="4253" y="1749"/>
              <a:ext cx="409" cy="409"/>
            </a:xfrm>
            <a:custGeom>
              <a:avLst/>
              <a:gdLst>
                <a:gd name="T0" fmla="*/ 80 w 173"/>
                <a:gd name="T1" fmla="*/ 173 h 173"/>
                <a:gd name="T2" fmla="*/ 25 w 173"/>
                <a:gd name="T3" fmla="*/ 118 h 173"/>
                <a:gd name="T4" fmla="*/ 25 w 173"/>
                <a:gd name="T5" fmla="*/ 26 h 173"/>
                <a:gd name="T6" fmla="*/ 117 w 173"/>
                <a:gd name="T7" fmla="*/ 26 h 173"/>
                <a:gd name="T8" fmla="*/ 173 w 173"/>
                <a:gd name="T9" fmla="*/ 81 h 173"/>
                <a:gd name="T10" fmla="*/ 80 w 173"/>
                <a:gd name="T11" fmla="*/ 173 h 173"/>
              </a:gdLst>
              <a:ahLst/>
              <a:cxnLst>
                <a:cxn ang="0">
                  <a:pos x="T0" y="T1"/>
                </a:cxn>
                <a:cxn ang="0">
                  <a:pos x="T2" y="T3"/>
                </a:cxn>
                <a:cxn ang="0">
                  <a:pos x="T4" y="T5"/>
                </a:cxn>
                <a:cxn ang="0">
                  <a:pos x="T6" y="T7"/>
                </a:cxn>
                <a:cxn ang="0">
                  <a:pos x="T8" y="T9"/>
                </a:cxn>
                <a:cxn ang="0">
                  <a:pos x="T10" y="T11"/>
                </a:cxn>
              </a:cxnLst>
              <a:rect l="0" t="0" r="r" b="b"/>
              <a:pathLst>
                <a:path w="173" h="173">
                  <a:moveTo>
                    <a:pt x="80" y="173"/>
                  </a:moveTo>
                  <a:cubicBezTo>
                    <a:pt x="25" y="118"/>
                    <a:pt x="25" y="118"/>
                    <a:pt x="25" y="118"/>
                  </a:cubicBezTo>
                  <a:cubicBezTo>
                    <a:pt x="0" y="93"/>
                    <a:pt x="0" y="51"/>
                    <a:pt x="25" y="26"/>
                  </a:cubicBezTo>
                  <a:cubicBezTo>
                    <a:pt x="51" y="0"/>
                    <a:pt x="92" y="0"/>
                    <a:pt x="117" y="26"/>
                  </a:cubicBezTo>
                  <a:cubicBezTo>
                    <a:pt x="173" y="81"/>
                    <a:pt x="173" y="81"/>
                    <a:pt x="173" y="81"/>
                  </a:cubicBezTo>
                  <a:lnTo>
                    <a:pt x="80" y="173"/>
                  </a:lnTo>
                  <a:close/>
                </a:path>
              </a:pathLst>
            </a:cu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Freeform 77"/>
            <p:cNvSpPr>
              <a:spLocks noChangeAspect="1"/>
            </p:cNvSpPr>
            <p:nvPr/>
          </p:nvSpPr>
          <p:spPr bwMode="gray">
            <a:xfrm>
              <a:off x="4276" y="1442"/>
              <a:ext cx="1819" cy="1928"/>
            </a:xfrm>
            <a:custGeom>
              <a:avLst/>
              <a:gdLst>
                <a:gd name="T0" fmla="*/ 568 w 770"/>
                <a:gd name="T1" fmla="*/ 0 h 816"/>
                <a:gd name="T2" fmla="*/ 367 w 770"/>
                <a:gd name="T3" fmla="*/ 182 h 816"/>
                <a:gd name="T4" fmla="*/ 367 w 770"/>
                <a:gd name="T5" fmla="*/ 628 h 816"/>
                <a:gd name="T6" fmla="*/ 492 w 770"/>
                <a:gd name="T7" fmla="*/ 628 h 816"/>
                <a:gd name="T8" fmla="*/ 584 w 770"/>
                <a:gd name="T9" fmla="*/ 209 h 816"/>
                <a:gd name="T10" fmla="*/ 596 w 770"/>
                <a:gd name="T11" fmla="*/ 201 h 816"/>
                <a:gd name="T12" fmla="*/ 603 w 770"/>
                <a:gd name="T13" fmla="*/ 213 h 816"/>
                <a:gd name="T14" fmla="*/ 508 w 770"/>
                <a:gd name="T15" fmla="*/ 647 h 816"/>
                <a:gd name="T16" fmla="*/ 85 w 770"/>
                <a:gd name="T17" fmla="*/ 647 h 816"/>
                <a:gd name="T18" fmla="*/ 0 w 770"/>
                <a:gd name="T19" fmla="*/ 731 h 816"/>
                <a:gd name="T20" fmla="*/ 85 w 770"/>
                <a:gd name="T21" fmla="*/ 816 h 816"/>
                <a:gd name="T22" fmla="*/ 182 w 770"/>
                <a:gd name="T23" fmla="*/ 816 h 816"/>
                <a:gd name="T24" fmla="*/ 640 w 770"/>
                <a:gd name="T25" fmla="*/ 816 h 816"/>
                <a:gd name="T26" fmla="*/ 770 w 770"/>
                <a:gd name="T27" fmla="*/ 216 h 816"/>
                <a:gd name="T28" fmla="*/ 770 w 770"/>
                <a:gd name="T29" fmla="*/ 201 h 816"/>
                <a:gd name="T30" fmla="*/ 568 w 770"/>
                <a:gd name="T31"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70" h="816">
                  <a:moveTo>
                    <a:pt x="568" y="0"/>
                  </a:moveTo>
                  <a:cubicBezTo>
                    <a:pt x="457" y="0"/>
                    <a:pt x="367" y="90"/>
                    <a:pt x="367" y="182"/>
                  </a:cubicBezTo>
                  <a:cubicBezTo>
                    <a:pt x="367" y="628"/>
                    <a:pt x="367" y="628"/>
                    <a:pt x="367" y="628"/>
                  </a:cubicBezTo>
                  <a:cubicBezTo>
                    <a:pt x="492" y="628"/>
                    <a:pt x="492" y="628"/>
                    <a:pt x="492" y="628"/>
                  </a:cubicBezTo>
                  <a:cubicBezTo>
                    <a:pt x="495" y="613"/>
                    <a:pt x="584" y="209"/>
                    <a:pt x="584" y="209"/>
                  </a:cubicBezTo>
                  <a:cubicBezTo>
                    <a:pt x="585" y="203"/>
                    <a:pt x="591" y="200"/>
                    <a:pt x="596" y="201"/>
                  </a:cubicBezTo>
                  <a:cubicBezTo>
                    <a:pt x="601" y="202"/>
                    <a:pt x="604" y="208"/>
                    <a:pt x="603" y="213"/>
                  </a:cubicBezTo>
                  <a:cubicBezTo>
                    <a:pt x="508" y="647"/>
                    <a:pt x="508" y="647"/>
                    <a:pt x="508" y="647"/>
                  </a:cubicBezTo>
                  <a:cubicBezTo>
                    <a:pt x="85" y="647"/>
                    <a:pt x="85" y="647"/>
                    <a:pt x="85" y="647"/>
                  </a:cubicBezTo>
                  <a:cubicBezTo>
                    <a:pt x="38" y="647"/>
                    <a:pt x="0" y="685"/>
                    <a:pt x="0" y="731"/>
                  </a:cubicBezTo>
                  <a:cubicBezTo>
                    <a:pt x="0" y="778"/>
                    <a:pt x="38" y="816"/>
                    <a:pt x="85" y="816"/>
                  </a:cubicBezTo>
                  <a:cubicBezTo>
                    <a:pt x="182" y="816"/>
                    <a:pt x="182" y="816"/>
                    <a:pt x="182" y="816"/>
                  </a:cubicBezTo>
                  <a:cubicBezTo>
                    <a:pt x="182" y="816"/>
                    <a:pt x="625" y="816"/>
                    <a:pt x="640" y="816"/>
                  </a:cubicBezTo>
                  <a:cubicBezTo>
                    <a:pt x="643" y="802"/>
                    <a:pt x="757" y="274"/>
                    <a:pt x="770" y="216"/>
                  </a:cubicBezTo>
                  <a:cubicBezTo>
                    <a:pt x="770" y="201"/>
                    <a:pt x="770" y="201"/>
                    <a:pt x="770" y="201"/>
                  </a:cubicBezTo>
                  <a:cubicBezTo>
                    <a:pt x="770" y="90"/>
                    <a:pt x="680" y="0"/>
                    <a:pt x="568" y="0"/>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Freeform 78"/>
            <p:cNvSpPr>
              <a:spLocks noChangeAspect="1"/>
            </p:cNvSpPr>
            <p:nvPr/>
          </p:nvSpPr>
          <p:spPr bwMode="gray">
            <a:xfrm>
              <a:off x="4321" y="3015"/>
              <a:ext cx="341" cy="310"/>
            </a:xfrm>
            <a:custGeom>
              <a:avLst/>
              <a:gdLst>
                <a:gd name="T0" fmla="*/ 66 w 144"/>
                <a:gd name="T1" fmla="*/ 0 h 131"/>
                <a:gd name="T2" fmla="*/ 144 w 144"/>
                <a:gd name="T3" fmla="*/ 0 h 131"/>
                <a:gd name="T4" fmla="*/ 144 w 144"/>
                <a:gd name="T5" fmla="*/ 131 h 131"/>
                <a:gd name="T6" fmla="*/ 66 w 144"/>
                <a:gd name="T7" fmla="*/ 131 h 131"/>
                <a:gd name="T8" fmla="*/ 0 w 144"/>
                <a:gd name="T9" fmla="*/ 65 h 131"/>
                <a:gd name="T10" fmla="*/ 66 w 144"/>
                <a:gd name="T11" fmla="*/ 0 h 131"/>
              </a:gdLst>
              <a:ahLst/>
              <a:cxnLst>
                <a:cxn ang="0">
                  <a:pos x="T0" y="T1"/>
                </a:cxn>
                <a:cxn ang="0">
                  <a:pos x="T2" y="T3"/>
                </a:cxn>
                <a:cxn ang="0">
                  <a:pos x="T4" y="T5"/>
                </a:cxn>
                <a:cxn ang="0">
                  <a:pos x="T6" y="T7"/>
                </a:cxn>
                <a:cxn ang="0">
                  <a:pos x="T8" y="T9"/>
                </a:cxn>
                <a:cxn ang="0">
                  <a:pos x="T10" y="T11"/>
                </a:cxn>
              </a:cxnLst>
              <a:rect l="0" t="0" r="r" b="b"/>
              <a:pathLst>
                <a:path w="144" h="131">
                  <a:moveTo>
                    <a:pt x="66" y="0"/>
                  </a:moveTo>
                  <a:cubicBezTo>
                    <a:pt x="144" y="0"/>
                    <a:pt x="144" y="0"/>
                    <a:pt x="144" y="0"/>
                  </a:cubicBezTo>
                  <a:cubicBezTo>
                    <a:pt x="144" y="131"/>
                    <a:pt x="144" y="131"/>
                    <a:pt x="144" y="131"/>
                  </a:cubicBezTo>
                  <a:cubicBezTo>
                    <a:pt x="66" y="131"/>
                    <a:pt x="66" y="131"/>
                    <a:pt x="66" y="131"/>
                  </a:cubicBezTo>
                  <a:cubicBezTo>
                    <a:pt x="30" y="131"/>
                    <a:pt x="0" y="101"/>
                    <a:pt x="0" y="65"/>
                  </a:cubicBezTo>
                  <a:cubicBezTo>
                    <a:pt x="0" y="29"/>
                    <a:pt x="30" y="0"/>
                    <a:pt x="66" y="0"/>
                  </a:cubicBezTo>
                  <a:close/>
                </a:path>
              </a:pathLst>
            </a:cu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Oval 79"/>
            <p:cNvSpPr>
              <a:spLocks noChangeAspect="1" noChangeArrowheads="1"/>
            </p:cNvSpPr>
            <p:nvPr/>
          </p:nvSpPr>
          <p:spPr bwMode="gray">
            <a:xfrm>
              <a:off x="5191" y="2420"/>
              <a:ext cx="101" cy="99"/>
            </a:xfrm>
            <a:prstGeom prst="ellipse">
              <a:avLst/>
            </a:pr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Oval 80"/>
            <p:cNvSpPr>
              <a:spLocks noChangeAspect="1" noChangeArrowheads="1"/>
            </p:cNvSpPr>
            <p:nvPr/>
          </p:nvSpPr>
          <p:spPr bwMode="gray">
            <a:xfrm>
              <a:off x="5191" y="2765"/>
              <a:ext cx="101" cy="102"/>
            </a:xfrm>
            <a:prstGeom prst="ellipse">
              <a:avLst/>
            </a:pr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Freeform 81"/>
            <p:cNvSpPr>
              <a:spLocks noChangeAspect="1"/>
            </p:cNvSpPr>
            <p:nvPr/>
          </p:nvSpPr>
          <p:spPr bwMode="gray">
            <a:xfrm>
              <a:off x="5198" y="1492"/>
              <a:ext cx="392" cy="765"/>
            </a:xfrm>
            <a:custGeom>
              <a:avLst/>
              <a:gdLst>
                <a:gd name="T0" fmla="*/ 57 w 166"/>
                <a:gd name="T1" fmla="*/ 51 h 324"/>
                <a:gd name="T2" fmla="*/ 52 w 166"/>
                <a:gd name="T3" fmla="*/ 56 h 324"/>
                <a:gd name="T4" fmla="*/ 47 w 166"/>
                <a:gd name="T5" fmla="*/ 61 h 324"/>
                <a:gd name="T6" fmla="*/ 41 w 166"/>
                <a:gd name="T7" fmla="*/ 68 h 324"/>
                <a:gd name="T8" fmla="*/ 35 w 166"/>
                <a:gd name="T9" fmla="*/ 75 h 324"/>
                <a:gd name="T10" fmla="*/ 31 w 166"/>
                <a:gd name="T11" fmla="*/ 81 h 324"/>
                <a:gd name="T12" fmla="*/ 26 w 166"/>
                <a:gd name="T13" fmla="*/ 89 h 324"/>
                <a:gd name="T14" fmla="*/ 22 w 166"/>
                <a:gd name="T15" fmla="*/ 95 h 324"/>
                <a:gd name="T16" fmla="*/ 17 w 166"/>
                <a:gd name="T17" fmla="*/ 105 h 324"/>
                <a:gd name="T18" fmla="*/ 15 w 166"/>
                <a:gd name="T19" fmla="*/ 111 h 324"/>
                <a:gd name="T20" fmla="*/ 11 w 166"/>
                <a:gd name="T21" fmla="*/ 121 h 324"/>
                <a:gd name="T22" fmla="*/ 9 w 166"/>
                <a:gd name="T23" fmla="*/ 127 h 324"/>
                <a:gd name="T24" fmla="*/ 6 w 166"/>
                <a:gd name="T25" fmla="*/ 138 h 324"/>
                <a:gd name="T26" fmla="*/ 4 w 166"/>
                <a:gd name="T27" fmla="*/ 144 h 324"/>
                <a:gd name="T28" fmla="*/ 2 w 166"/>
                <a:gd name="T29" fmla="*/ 156 h 324"/>
                <a:gd name="T30" fmla="*/ 1 w 166"/>
                <a:gd name="T31" fmla="*/ 162 h 324"/>
                <a:gd name="T32" fmla="*/ 0 w 166"/>
                <a:gd name="T33" fmla="*/ 180 h 324"/>
                <a:gd name="T34" fmla="*/ 0 w 166"/>
                <a:gd name="T35" fmla="*/ 324 h 324"/>
                <a:gd name="T36" fmla="*/ 97 w 166"/>
                <a:gd name="T37" fmla="*/ 244 h 324"/>
                <a:gd name="T38" fmla="*/ 166 w 166"/>
                <a:gd name="T39" fmla="*/ 0 h 324"/>
                <a:gd name="T40" fmla="*/ 57 w 166"/>
                <a:gd name="T41" fmla="*/ 51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6" h="324">
                  <a:moveTo>
                    <a:pt x="57" y="51"/>
                  </a:moveTo>
                  <a:cubicBezTo>
                    <a:pt x="55" y="53"/>
                    <a:pt x="53" y="54"/>
                    <a:pt x="52" y="56"/>
                  </a:cubicBezTo>
                  <a:cubicBezTo>
                    <a:pt x="50" y="58"/>
                    <a:pt x="48" y="59"/>
                    <a:pt x="47" y="61"/>
                  </a:cubicBezTo>
                  <a:cubicBezTo>
                    <a:pt x="45" y="63"/>
                    <a:pt x="43" y="66"/>
                    <a:pt x="41" y="68"/>
                  </a:cubicBezTo>
                  <a:cubicBezTo>
                    <a:pt x="39" y="70"/>
                    <a:pt x="37" y="72"/>
                    <a:pt x="35" y="75"/>
                  </a:cubicBezTo>
                  <a:cubicBezTo>
                    <a:pt x="34" y="77"/>
                    <a:pt x="32" y="79"/>
                    <a:pt x="31" y="81"/>
                  </a:cubicBezTo>
                  <a:cubicBezTo>
                    <a:pt x="29" y="84"/>
                    <a:pt x="27" y="87"/>
                    <a:pt x="26" y="89"/>
                  </a:cubicBezTo>
                  <a:cubicBezTo>
                    <a:pt x="24" y="91"/>
                    <a:pt x="23" y="93"/>
                    <a:pt x="22" y="95"/>
                  </a:cubicBezTo>
                  <a:cubicBezTo>
                    <a:pt x="20" y="99"/>
                    <a:pt x="19" y="102"/>
                    <a:pt x="17" y="105"/>
                  </a:cubicBezTo>
                  <a:cubicBezTo>
                    <a:pt x="16" y="107"/>
                    <a:pt x="15" y="109"/>
                    <a:pt x="15" y="111"/>
                  </a:cubicBezTo>
                  <a:cubicBezTo>
                    <a:pt x="13" y="114"/>
                    <a:pt x="12" y="118"/>
                    <a:pt x="11" y="121"/>
                  </a:cubicBezTo>
                  <a:cubicBezTo>
                    <a:pt x="10" y="123"/>
                    <a:pt x="9" y="125"/>
                    <a:pt x="9" y="127"/>
                  </a:cubicBezTo>
                  <a:cubicBezTo>
                    <a:pt x="7" y="131"/>
                    <a:pt x="6" y="134"/>
                    <a:pt x="6" y="138"/>
                  </a:cubicBezTo>
                  <a:cubicBezTo>
                    <a:pt x="5" y="140"/>
                    <a:pt x="4" y="142"/>
                    <a:pt x="4" y="144"/>
                  </a:cubicBezTo>
                  <a:cubicBezTo>
                    <a:pt x="3" y="148"/>
                    <a:pt x="3" y="152"/>
                    <a:pt x="2" y="156"/>
                  </a:cubicBezTo>
                  <a:cubicBezTo>
                    <a:pt x="2" y="158"/>
                    <a:pt x="2" y="160"/>
                    <a:pt x="1" y="162"/>
                  </a:cubicBezTo>
                  <a:cubicBezTo>
                    <a:pt x="1" y="168"/>
                    <a:pt x="0" y="174"/>
                    <a:pt x="0" y="180"/>
                  </a:cubicBezTo>
                  <a:cubicBezTo>
                    <a:pt x="0" y="324"/>
                    <a:pt x="0" y="324"/>
                    <a:pt x="0" y="324"/>
                  </a:cubicBezTo>
                  <a:cubicBezTo>
                    <a:pt x="97" y="244"/>
                    <a:pt x="97" y="244"/>
                    <a:pt x="97" y="244"/>
                  </a:cubicBezTo>
                  <a:cubicBezTo>
                    <a:pt x="166" y="0"/>
                    <a:pt x="166" y="0"/>
                    <a:pt x="166" y="0"/>
                  </a:cubicBezTo>
                  <a:cubicBezTo>
                    <a:pt x="124" y="5"/>
                    <a:pt x="86" y="24"/>
                    <a:pt x="57" y="51"/>
                  </a:cubicBezTo>
                  <a:close/>
                </a:path>
              </a:pathLst>
            </a:cu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Freeform 82"/>
            <p:cNvSpPr>
              <a:spLocks noChangeAspect="1"/>
            </p:cNvSpPr>
            <p:nvPr/>
          </p:nvSpPr>
          <p:spPr bwMode="gray">
            <a:xfrm>
              <a:off x="5198" y="1605"/>
              <a:ext cx="141" cy="652"/>
            </a:xfrm>
            <a:custGeom>
              <a:avLst/>
              <a:gdLst>
                <a:gd name="T0" fmla="*/ 57 w 60"/>
                <a:gd name="T1" fmla="*/ 3 h 276"/>
                <a:gd name="T2" fmla="*/ 52 w 60"/>
                <a:gd name="T3" fmla="*/ 8 h 276"/>
                <a:gd name="T4" fmla="*/ 47 w 60"/>
                <a:gd name="T5" fmla="*/ 13 h 276"/>
                <a:gd name="T6" fmla="*/ 41 w 60"/>
                <a:gd name="T7" fmla="*/ 20 h 276"/>
                <a:gd name="T8" fmla="*/ 35 w 60"/>
                <a:gd name="T9" fmla="*/ 27 h 276"/>
                <a:gd name="T10" fmla="*/ 31 w 60"/>
                <a:gd name="T11" fmla="*/ 33 h 276"/>
                <a:gd name="T12" fmla="*/ 26 w 60"/>
                <a:gd name="T13" fmla="*/ 41 h 276"/>
                <a:gd name="T14" fmla="*/ 22 w 60"/>
                <a:gd name="T15" fmla="*/ 47 h 276"/>
                <a:gd name="T16" fmla="*/ 17 w 60"/>
                <a:gd name="T17" fmla="*/ 57 h 276"/>
                <a:gd name="T18" fmla="*/ 15 w 60"/>
                <a:gd name="T19" fmla="*/ 63 h 276"/>
                <a:gd name="T20" fmla="*/ 11 w 60"/>
                <a:gd name="T21" fmla="*/ 73 h 276"/>
                <a:gd name="T22" fmla="*/ 9 w 60"/>
                <a:gd name="T23" fmla="*/ 79 h 276"/>
                <a:gd name="T24" fmla="*/ 6 w 60"/>
                <a:gd name="T25" fmla="*/ 90 h 276"/>
                <a:gd name="T26" fmla="*/ 4 w 60"/>
                <a:gd name="T27" fmla="*/ 96 h 276"/>
                <a:gd name="T28" fmla="*/ 2 w 60"/>
                <a:gd name="T29" fmla="*/ 108 h 276"/>
                <a:gd name="T30" fmla="*/ 1 w 60"/>
                <a:gd name="T31" fmla="*/ 114 h 276"/>
                <a:gd name="T32" fmla="*/ 0 w 60"/>
                <a:gd name="T33" fmla="*/ 132 h 276"/>
                <a:gd name="T34" fmla="*/ 0 w 60"/>
                <a:gd name="T35" fmla="*/ 276 h 276"/>
                <a:gd name="T36" fmla="*/ 60 w 60"/>
                <a:gd name="T37" fmla="*/ 227 h 276"/>
                <a:gd name="T38" fmla="*/ 60 w 60"/>
                <a:gd name="T39" fmla="*/ 0 h 276"/>
                <a:gd name="T40" fmla="*/ 57 w 60"/>
                <a:gd name="T41" fmla="*/ 3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 h="276">
                  <a:moveTo>
                    <a:pt x="57" y="3"/>
                  </a:moveTo>
                  <a:cubicBezTo>
                    <a:pt x="55" y="5"/>
                    <a:pt x="53" y="6"/>
                    <a:pt x="52" y="8"/>
                  </a:cubicBezTo>
                  <a:cubicBezTo>
                    <a:pt x="50" y="10"/>
                    <a:pt x="48" y="11"/>
                    <a:pt x="47" y="13"/>
                  </a:cubicBezTo>
                  <a:cubicBezTo>
                    <a:pt x="45" y="15"/>
                    <a:pt x="43" y="18"/>
                    <a:pt x="41" y="20"/>
                  </a:cubicBezTo>
                  <a:cubicBezTo>
                    <a:pt x="39" y="22"/>
                    <a:pt x="37" y="24"/>
                    <a:pt x="35" y="27"/>
                  </a:cubicBezTo>
                  <a:cubicBezTo>
                    <a:pt x="34" y="29"/>
                    <a:pt x="32" y="31"/>
                    <a:pt x="31" y="33"/>
                  </a:cubicBezTo>
                  <a:cubicBezTo>
                    <a:pt x="29" y="36"/>
                    <a:pt x="27" y="39"/>
                    <a:pt x="26" y="41"/>
                  </a:cubicBezTo>
                  <a:cubicBezTo>
                    <a:pt x="24" y="43"/>
                    <a:pt x="23" y="45"/>
                    <a:pt x="22" y="47"/>
                  </a:cubicBezTo>
                  <a:cubicBezTo>
                    <a:pt x="20" y="51"/>
                    <a:pt x="19" y="54"/>
                    <a:pt x="17" y="57"/>
                  </a:cubicBezTo>
                  <a:cubicBezTo>
                    <a:pt x="16" y="59"/>
                    <a:pt x="15" y="61"/>
                    <a:pt x="15" y="63"/>
                  </a:cubicBezTo>
                  <a:cubicBezTo>
                    <a:pt x="13" y="66"/>
                    <a:pt x="12" y="70"/>
                    <a:pt x="11" y="73"/>
                  </a:cubicBezTo>
                  <a:cubicBezTo>
                    <a:pt x="10" y="75"/>
                    <a:pt x="9" y="77"/>
                    <a:pt x="9" y="79"/>
                  </a:cubicBezTo>
                  <a:cubicBezTo>
                    <a:pt x="7" y="83"/>
                    <a:pt x="6" y="86"/>
                    <a:pt x="6" y="90"/>
                  </a:cubicBezTo>
                  <a:cubicBezTo>
                    <a:pt x="5" y="92"/>
                    <a:pt x="4" y="94"/>
                    <a:pt x="4" y="96"/>
                  </a:cubicBezTo>
                  <a:cubicBezTo>
                    <a:pt x="3" y="100"/>
                    <a:pt x="3" y="104"/>
                    <a:pt x="2" y="108"/>
                  </a:cubicBezTo>
                  <a:cubicBezTo>
                    <a:pt x="2" y="110"/>
                    <a:pt x="2" y="112"/>
                    <a:pt x="1" y="114"/>
                  </a:cubicBezTo>
                  <a:cubicBezTo>
                    <a:pt x="1" y="120"/>
                    <a:pt x="0" y="126"/>
                    <a:pt x="0" y="132"/>
                  </a:cubicBezTo>
                  <a:cubicBezTo>
                    <a:pt x="0" y="276"/>
                    <a:pt x="0" y="276"/>
                    <a:pt x="0" y="276"/>
                  </a:cubicBezTo>
                  <a:cubicBezTo>
                    <a:pt x="60" y="227"/>
                    <a:pt x="60" y="227"/>
                    <a:pt x="60" y="227"/>
                  </a:cubicBezTo>
                  <a:cubicBezTo>
                    <a:pt x="60" y="0"/>
                    <a:pt x="60" y="0"/>
                    <a:pt x="60" y="0"/>
                  </a:cubicBezTo>
                  <a:cubicBezTo>
                    <a:pt x="59" y="1"/>
                    <a:pt x="58" y="2"/>
                    <a:pt x="57" y="3"/>
                  </a:cubicBezTo>
                  <a:close/>
                </a:path>
              </a:pathLst>
            </a:custGeom>
            <a:solidFill>
              <a:srgbClr val="96A8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9" name="Group 175"/>
          <p:cNvGrpSpPr>
            <a:grpSpLocks noChangeAspect="1"/>
          </p:cNvGrpSpPr>
          <p:nvPr/>
        </p:nvGrpSpPr>
        <p:grpSpPr bwMode="auto">
          <a:xfrm>
            <a:off x="1201039" y="4169728"/>
            <a:ext cx="3135967" cy="2353472"/>
            <a:chOff x="-1506" y="-1311"/>
            <a:chExt cx="9250" cy="6940"/>
          </a:xfrm>
        </p:grpSpPr>
        <p:sp>
          <p:nvSpPr>
            <p:cNvPr id="60" name="Freeform 176"/>
            <p:cNvSpPr>
              <a:spLocks noChangeAspect="1"/>
            </p:cNvSpPr>
            <p:nvPr/>
          </p:nvSpPr>
          <p:spPr bwMode="gray">
            <a:xfrm>
              <a:off x="-328" y="2232"/>
              <a:ext cx="988" cy="1108"/>
            </a:xfrm>
            <a:custGeom>
              <a:avLst/>
              <a:gdLst>
                <a:gd name="T0" fmla="*/ 233 w 418"/>
                <a:gd name="T1" fmla="*/ 53 h 469"/>
                <a:gd name="T2" fmla="*/ 233 w 418"/>
                <a:gd name="T3" fmla="*/ 53 h 469"/>
                <a:gd name="T4" fmla="*/ 232 w 418"/>
                <a:gd name="T5" fmla="*/ 53 h 469"/>
                <a:gd name="T6" fmla="*/ 228 w 418"/>
                <a:gd name="T7" fmla="*/ 53 h 469"/>
                <a:gd name="T8" fmla="*/ 103 w 418"/>
                <a:gd name="T9" fmla="*/ 0 h 469"/>
                <a:gd name="T10" fmla="*/ 113 w 418"/>
                <a:gd name="T11" fmla="*/ 66 h 469"/>
                <a:gd name="T12" fmla="*/ 33 w 418"/>
                <a:gd name="T13" fmla="*/ 55 h 469"/>
                <a:gd name="T14" fmla="*/ 68 w 418"/>
                <a:gd name="T15" fmla="*/ 107 h 469"/>
                <a:gd name="T16" fmla="*/ 0 w 418"/>
                <a:gd name="T17" fmla="*/ 261 h 469"/>
                <a:gd name="T18" fmla="*/ 209 w 418"/>
                <a:gd name="T19" fmla="*/ 469 h 469"/>
                <a:gd name="T20" fmla="*/ 418 w 418"/>
                <a:gd name="T21" fmla="*/ 261 h 469"/>
                <a:gd name="T22" fmla="*/ 233 w 418"/>
                <a:gd name="T23" fmla="*/ 53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8" h="469">
                  <a:moveTo>
                    <a:pt x="233" y="53"/>
                  </a:moveTo>
                  <a:cubicBezTo>
                    <a:pt x="233" y="53"/>
                    <a:pt x="233" y="53"/>
                    <a:pt x="233" y="53"/>
                  </a:cubicBezTo>
                  <a:cubicBezTo>
                    <a:pt x="233" y="53"/>
                    <a:pt x="233" y="53"/>
                    <a:pt x="232" y="53"/>
                  </a:cubicBezTo>
                  <a:cubicBezTo>
                    <a:pt x="231" y="53"/>
                    <a:pt x="229" y="53"/>
                    <a:pt x="228" y="53"/>
                  </a:cubicBezTo>
                  <a:cubicBezTo>
                    <a:pt x="209" y="51"/>
                    <a:pt x="135" y="40"/>
                    <a:pt x="103" y="0"/>
                  </a:cubicBezTo>
                  <a:cubicBezTo>
                    <a:pt x="100" y="36"/>
                    <a:pt x="108" y="56"/>
                    <a:pt x="113" y="66"/>
                  </a:cubicBezTo>
                  <a:cubicBezTo>
                    <a:pt x="113" y="66"/>
                    <a:pt x="66" y="75"/>
                    <a:pt x="33" y="55"/>
                  </a:cubicBezTo>
                  <a:cubicBezTo>
                    <a:pt x="40" y="72"/>
                    <a:pt x="55" y="93"/>
                    <a:pt x="68" y="107"/>
                  </a:cubicBezTo>
                  <a:cubicBezTo>
                    <a:pt x="26" y="145"/>
                    <a:pt x="0" y="200"/>
                    <a:pt x="0" y="261"/>
                  </a:cubicBezTo>
                  <a:cubicBezTo>
                    <a:pt x="0" y="376"/>
                    <a:pt x="94" y="469"/>
                    <a:pt x="209" y="469"/>
                  </a:cubicBezTo>
                  <a:cubicBezTo>
                    <a:pt x="324" y="469"/>
                    <a:pt x="418" y="376"/>
                    <a:pt x="418" y="261"/>
                  </a:cubicBezTo>
                  <a:cubicBezTo>
                    <a:pt x="418" y="153"/>
                    <a:pt x="337" y="65"/>
                    <a:pt x="233" y="53"/>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Freeform 177"/>
            <p:cNvSpPr>
              <a:spLocks noChangeAspect="1"/>
            </p:cNvSpPr>
            <p:nvPr/>
          </p:nvSpPr>
          <p:spPr bwMode="gray">
            <a:xfrm>
              <a:off x="1583" y="1927"/>
              <a:ext cx="1016" cy="889"/>
            </a:xfrm>
            <a:custGeom>
              <a:avLst/>
              <a:gdLst>
                <a:gd name="T0" fmla="*/ 381 w 430"/>
                <a:gd name="T1" fmla="*/ 291 h 376"/>
                <a:gd name="T2" fmla="*/ 412 w 430"/>
                <a:gd name="T3" fmla="*/ 188 h 376"/>
                <a:gd name="T4" fmla="*/ 224 w 430"/>
                <a:gd name="T5" fmla="*/ 0 h 376"/>
                <a:gd name="T6" fmla="*/ 36 w 430"/>
                <a:gd name="T7" fmla="*/ 188 h 376"/>
                <a:gd name="T8" fmla="*/ 69 w 430"/>
                <a:gd name="T9" fmla="*/ 294 h 376"/>
                <a:gd name="T10" fmla="*/ 0 w 430"/>
                <a:gd name="T11" fmla="*/ 329 h 376"/>
                <a:gd name="T12" fmla="*/ 125 w 430"/>
                <a:gd name="T13" fmla="*/ 347 h 376"/>
                <a:gd name="T14" fmla="*/ 224 w 430"/>
                <a:gd name="T15" fmla="*/ 376 h 376"/>
                <a:gd name="T16" fmla="*/ 326 w 430"/>
                <a:gd name="T17" fmla="*/ 346 h 376"/>
                <a:gd name="T18" fmla="*/ 425 w 430"/>
                <a:gd name="T19" fmla="*/ 345 h 376"/>
                <a:gd name="T20" fmla="*/ 430 w 430"/>
                <a:gd name="T21" fmla="*/ 326 h 376"/>
                <a:gd name="T22" fmla="*/ 381 w 430"/>
                <a:gd name="T23" fmla="*/ 291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0" h="376">
                  <a:moveTo>
                    <a:pt x="381" y="291"/>
                  </a:moveTo>
                  <a:cubicBezTo>
                    <a:pt x="401" y="262"/>
                    <a:pt x="412" y="226"/>
                    <a:pt x="412" y="188"/>
                  </a:cubicBezTo>
                  <a:cubicBezTo>
                    <a:pt x="412" y="84"/>
                    <a:pt x="328" y="0"/>
                    <a:pt x="224" y="0"/>
                  </a:cubicBezTo>
                  <a:cubicBezTo>
                    <a:pt x="121" y="0"/>
                    <a:pt x="36" y="84"/>
                    <a:pt x="36" y="188"/>
                  </a:cubicBezTo>
                  <a:cubicBezTo>
                    <a:pt x="36" y="227"/>
                    <a:pt x="49" y="264"/>
                    <a:pt x="69" y="294"/>
                  </a:cubicBezTo>
                  <a:cubicBezTo>
                    <a:pt x="57" y="310"/>
                    <a:pt x="35" y="330"/>
                    <a:pt x="0" y="329"/>
                  </a:cubicBezTo>
                  <a:cubicBezTo>
                    <a:pt x="29" y="358"/>
                    <a:pt x="91" y="357"/>
                    <a:pt x="125" y="347"/>
                  </a:cubicBezTo>
                  <a:cubicBezTo>
                    <a:pt x="154" y="365"/>
                    <a:pt x="188" y="376"/>
                    <a:pt x="224" y="376"/>
                  </a:cubicBezTo>
                  <a:cubicBezTo>
                    <a:pt x="262" y="376"/>
                    <a:pt x="296" y="365"/>
                    <a:pt x="326" y="346"/>
                  </a:cubicBezTo>
                  <a:cubicBezTo>
                    <a:pt x="351" y="355"/>
                    <a:pt x="393" y="357"/>
                    <a:pt x="425" y="345"/>
                  </a:cubicBezTo>
                  <a:cubicBezTo>
                    <a:pt x="427" y="339"/>
                    <a:pt x="428" y="333"/>
                    <a:pt x="430" y="326"/>
                  </a:cubicBezTo>
                  <a:cubicBezTo>
                    <a:pt x="407" y="320"/>
                    <a:pt x="391" y="304"/>
                    <a:pt x="381" y="291"/>
                  </a:cubicBez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Rectangle 178"/>
            <p:cNvSpPr>
              <a:spLocks noChangeAspect="1" noChangeArrowheads="1"/>
            </p:cNvSpPr>
            <p:nvPr/>
          </p:nvSpPr>
          <p:spPr bwMode="gray">
            <a:xfrm>
              <a:off x="1276" y="-1311"/>
              <a:ext cx="3685" cy="2520"/>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Freeform 179"/>
            <p:cNvSpPr>
              <a:spLocks noChangeAspect="1"/>
            </p:cNvSpPr>
            <p:nvPr/>
          </p:nvSpPr>
          <p:spPr bwMode="gray">
            <a:xfrm>
              <a:off x="412" y="1386"/>
              <a:ext cx="730" cy="2051"/>
            </a:xfrm>
            <a:custGeom>
              <a:avLst/>
              <a:gdLst>
                <a:gd name="T0" fmla="*/ 309 w 309"/>
                <a:gd name="T1" fmla="*/ 802 h 868"/>
                <a:gd name="T2" fmla="*/ 26 w 309"/>
                <a:gd name="T3" fmla="*/ 312 h 868"/>
                <a:gd name="T4" fmla="*/ 0 w 309"/>
                <a:gd name="T5" fmla="*/ 0 h 868"/>
                <a:gd name="T6" fmla="*/ 0 w 309"/>
                <a:gd name="T7" fmla="*/ 415 h 868"/>
                <a:gd name="T8" fmla="*/ 125 w 309"/>
                <a:gd name="T9" fmla="*/ 619 h 868"/>
                <a:gd name="T10" fmla="*/ 0 w 309"/>
                <a:gd name="T11" fmla="*/ 822 h 868"/>
                <a:gd name="T12" fmla="*/ 0 w 309"/>
                <a:gd name="T13" fmla="*/ 864 h 868"/>
                <a:gd name="T14" fmla="*/ 279 w 309"/>
                <a:gd name="T15" fmla="*/ 864 h 868"/>
                <a:gd name="T16" fmla="*/ 309 w 309"/>
                <a:gd name="T17" fmla="*/ 868 h 868"/>
                <a:gd name="T18" fmla="*/ 309 w 309"/>
                <a:gd name="T19" fmla="*/ 803 h 868"/>
                <a:gd name="T20" fmla="*/ 309 w 309"/>
                <a:gd name="T21" fmla="*/ 802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9" h="868">
                  <a:moveTo>
                    <a:pt x="309" y="802"/>
                  </a:moveTo>
                  <a:cubicBezTo>
                    <a:pt x="26" y="312"/>
                    <a:pt x="26" y="312"/>
                    <a:pt x="26" y="312"/>
                  </a:cubicBezTo>
                  <a:cubicBezTo>
                    <a:pt x="0" y="0"/>
                    <a:pt x="0" y="0"/>
                    <a:pt x="0" y="0"/>
                  </a:cubicBezTo>
                  <a:cubicBezTo>
                    <a:pt x="0" y="415"/>
                    <a:pt x="0" y="415"/>
                    <a:pt x="0" y="415"/>
                  </a:cubicBezTo>
                  <a:cubicBezTo>
                    <a:pt x="74" y="453"/>
                    <a:pt x="125" y="530"/>
                    <a:pt x="125" y="619"/>
                  </a:cubicBezTo>
                  <a:cubicBezTo>
                    <a:pt x="125" y="707"/>
                    <a:pt x="74" y="784"/>
                    <a:pt x="0" y="822"/>
                  </a:cubicBezTo>
                  <a:cubicBezTo>
                    <a:pt x="0" y="864"/>
                    <a:pt x="0" y="864"/>
                    <a:pt x="0" y="864"/>
                  </a:cubicBezTo>
                  <a:cubicBezTo>
                    <a:pt x="279" y="864"/>
                    <a:pt x="279" y="864"/>
                    <a:pt x="279" y="864"/>
                  </a:cubicBezTo>
                  <a:cubicBezTo>
                    <a:pt x="289" y="864"/>
                    <a:pt x="299" y="866"/>
                    <a:pt x="309" y="868"/>
                  </a:cubicBezTo>
                  <a:cubicBezTo>
                    <a:pt x="309" y="803"/>
                    <a:pt x="309" y="803"/>
                    <a:pt x="309" y="803"/>
                  </a:cubicBezTo>
                  <a:cubicBezTo>
                    <a:pt x="309" y="803"/>
                    <a:pt x="309" y="802"/>
                    <a:pt x="309" y="802"/>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Freeform 180"/>
            <p:cNvSpPr>
              <a:spLocks noChangeAspect="1"/>
            </p:cNvSpPr>
            <p:nvPr/>
          </p:nvSpPr>
          <p:spPr bwMode="gray">
            <a:xfrm>
              <a:off x="412" y="290"/>
              <a:ext cx="1037" cy="2906"/>
            </a:xfrm>
            <a:custGeom>
              <a:avLst/>
              <a:gdLst>
                <a:gd name="T0" fmla="*/ 439 w 439"/>
                <a:gd name="T1" fmla="*/ 1104 h 1230"/>
                <a:gd name="T2" fmla="*/ 215 w 439"/>
                <a:gd name="T3" fmla="*/ 734 h 1230"/>
                <a:gd name="T4" fmla="*/ 167 w 439"/>
                <a:gd name="T5" fmla="*/ 194 h 1230"/>
                <a:gd name="T6" fmla="*/ 176 w 439"/>
                <a:gd name="T7" fmla="*/ 182 h 1230"/>
                <a:gd name="T8" fmla="*/ 188 w 439"/>
                <a:gd name="T9" fmla="*/ 192 h 1230"/>
                <a:gd name="T10" fmla="*/ 236 w 439"/>
                <a:gd name="T11" fmla="*/ 728 h 1230"/>
                <a:gd name="T12" fmla="*/ 423 w 439"/>
                <a:gd name="T13" fmla="*/ 1036 h 1230"/>
                <a:gd name="T14" fmla="*/ 423 w 439"/>
                <a:gd name="T15" fmla="*/ 211 h 1230"/>
                <a:gd name="T16" fmla="*/ 211 w 439"/>
                <a:gd name="T17" fmla="*/ 0 h 1230"/>
                <a:gd name="T18" fmla="*/ 0 w 439"/>
                <a:gd name="T19" fmla="*/ 208 h 1230"/>
                <a:gd name="T20" fmla="*/ 47 w 439"/>
                <a:gd name="T21" fmla="*/ 769 h 1230"/>
                <a:gd name="T22" fmla="*/ 313 w 439"/>
                <a:gd name="T23" fmla="*/ 1230 h 1230"/>
                <a:gd name="T24" fmla="*/ 439 w 439"/>
                <a:gd name="T25" fmla="*/ 1104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9" h="1230">
                  <a:moveTo>
                    <a:pt x="439" y="1104"/>
                  </a:moveTo>
                  <a:cubicBezTo>
                    <a:pt x="215" y="734"/>
                    <a:pt x="215" y="734"/>
                    <a:pt x="215" y="734"/>
                  </a:cubicBezTo>
                  <a:cubicBezTo>
                    <a:pt x="167" y="194"/>
                    <a:pt x="167" y="194"/>
                    <a:pt x="167" y="194"/>
                  </a:cubicBezTo>
                  <a:cubicBezTo>
                    <a:pt x="166" y="188"/>
                    <a:pt x="170" y="183"/>
                    <a:pt x="176" y="182"/>
                  </a:cubicBezTo>
                  <a:cubicBezTo>
                    <a:pt x="182" y="182"/>
                    <a:pt x="187" y="186"/>
                    <a:pt x="188" y="192"/>
                  </a:cubicBezTo>
                  <a:cubicBezTo>
                    <a:pt x="188" y="192"/>
                    <a:pt x="236" y="723"/>
                    <a:pt x="236" y="728"/>
                  </a:cubicBezTo>
                  <a:cubicBezTo>
                    <a:pt x="238" y="730"/>
                    <a:pt x="344" y="905"/>
                    <a:pt x="423" y="1036"/>
                  </a:cubicBezTo>
                  <a:cubicBezTo>
                    <a:pt x="423" y="211"/>
                    <a:pt x="423" y="211"/>
                    <a:pt x="423" y="211"/>
                  </a:cubicBezTo>
                  <a:cubicBezTo>
                    <a:pt x="423" y="94"/>
                    <a:pt x="328" y="0"/>
                    <a:pt x="211" y="0"/>
                  </a:cubicBezTo>
                  <a:cubicBezTo>
                    <a:pt x="96" y="0"/>
                    <a:pt x="2" y="93"/>
                    <a:pt x="0" y="208"/>
                  </a:cubicBezTo>
                  <a:cubicBezTo>
                    <a:pt x="6" y="285"/>
                    <a:pt x="46" y="765"/>
                    <a:pt x="47" y="769"/>
                  </a:cubicBezTo>
                  <a:cubicBezTo>
                    <a:pt x="49" y="772"/>
                    <a:pt x="246" y="1114"/>
                    <a:pt x="313" y="1230"/>
                  </a:cubicBezTo>
                  <a:cubicBezTo>
                    <a:pt x="328" y="1169"/>
                    <a:pt x="378" y="1118"/>
                    <a:pt x="439" y="1104"/>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Rectangle 181"/>
            <p:cNvSpPr>
              <a:spLocks noChangeAspect="1" noChangeArrowheads="1"/>
            </p:cNvSpPr>
            <p:nvPr/>
          </p:nvSpPr>
          <p:spPr bwMode="gray">
            <a:xfrm>
              <a:off x="1732" y="-999"/>
              <a:ext cx="2773" cy="18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Oval 182"/>
            <p:cNvSpPr>
              <a:spLocks noChangeAspect="1" noChangeArrowheads="1"/>
            </p:cNvSpPr>
            <p:nvPr/>
          </p:nvSpPr>
          <p:spPr bwMode="gray">
            <a:xfrm>
              <a:off x="1255" y="1738"/>
              <a:ext cx="106" cy="107"/>
            </a:xfrm>
            <a:prstGeom prst="ellipse">
              <a:avLst/>
            </a:pr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Oval 183"/>
            <p:cNvSpPr>
              <a:spLocks noChangeAspect="1" noChangeArrowheads="1"/>
            </p:cNvSpPr>
            <p:nvPr/>
          </p:nvSpPr>
          <p:spPr bwMode="gray">
            <a:xfrm>
              <a:off x="1255" y="2142"/>
              <a:ext cx="106" cy="104"/>
            </a:xfrm>
            <a:prstGeom prst="ellipse">
              <a:avLst/>
            </a:pr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Freeform 184"/>
            <p:cNvSpPr>
              <a:spLocks noChangeAspect="1"/>
            </p:cNvSpPr>
            <p:nvPr/>
          </p:nvSpPr>
          <p:spPr bwMode="gray">
            <a:xfrm>
              <a:off x="943" y="342"/>
              <a:ext cx="277" cy="697"/>
            </a:xfrm>
            <a:custGeom>
              <a:avLst/>
              <a:gdLst>
                <a:gd name="T0" fmla="*/ 0 w 117"/>
                <a:gd name="T1" fmla="*/ 0 h 295"/>
                <a:gd name="T2" fmla="*/ 117 w 117"/>
                <a:gd name="T3" fmla="*/ 295 h 295"/>
                <a:gd name="T4" fmla="*/ 115 w 117"/>
                <a:gd name="T5" fmla="*/ 53 h 295"/>
                <a:gd name="T6" fmla="*/ 0 w 117"/>
                <a:gd name="T7" fmla="*/ 0 h 295"/>
              </a:gdLst>
              <a:ahLst/>
              <a:cxnLst>
                <a:cxn ang="0">
                  <a:pos x="T0" y="T1"/>
                </a:cxn>
                <a:cxn ang="0">
                  <a:pos x="T2" y="T3"/>
                </a:cxn>
                <a:cxn ang="0">
                  <a:pos x="T4" y="T5"/>
                </a:cxn>
                <a:cxn ang="0">
                  <a:pos x="T6" y="T7"/>
                </a:cxn>
              </a:cxnLst>
              <a:rect l="0" t="0" r="r" b="b"/>
              <a:pathLst>
                <a:path w="117" h="295">
                  <a:moveTo>
                    <a:pt x="0" y="0"/>
                  </a:moveTo>
                  <a:cubicBezTo>
                    <a:pt x="117" y="295"/>
                    <a:pt x="117" y="295"/>
                    <a:pt x="117" y="295"/>
                  </a:cubicBezTo>
                  <a:cubicBezTo>
                    <a:pt x="115" y="53"/>
                    <a:pt x="115" y="53"/>
                    <a:pt x="115" y="53"/>
                  </a:cubicBezTo>
                  <a:cubicBezTo>
                    <a:pt x="85" y="25"/>
                    <a:pt x="45" y="5"/>
                    <a:pt x="0" y="0"/>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Freeform 185"/>
            <p:cNvSpPr>
              <a:spLocks noChangeAspect="1"/>
            </p:cNvSpPr>
            <p:nvPr/>
          </p:nvSpPr>
          <p:spPr bwMode="gray">
            <a:xfrm>
              <a:off x="1215" y="467"/>
              <a:ext cx="139" cy="915"/>
            </a:xfrm>
            <a:custGeom>
              <a:avLst/>
              <a:gdLst>
                <a:gd name="T0" fmla="*/ 58 w 59"/>
                <a:gd name="T1" fmla="*/ 117 h 387"/>
                <a:gd name="T2" fmla="*/ 58 w 59"/>
                <a:gd name="T3" fmla="*/ 111 h 387"/>
                <a:gd name="T4" fmla="*/ 55 w 59"/>
                <a:gd name="T5" fmla="*/ 98 h 387"/>
                <a:gd name="T6" fmla="*/ 54 w 59"/>
                <a:gd name="T7" fmla="*/ 92 h 387"/>
                <a:gd name="T8" fmla="*/ 51 w 59"/>
                <a:gd name="T9" fmla="*/ 81 h 387"/>
                <a:gd name="T10" fmla="*/ 49 w 59"/>
                <a:gd name="T11" fmla="*/ 74 h 387"/>
                <a:gd name="T12" fmla="*/ 44 w 59"/>
                <a:gd name="T13" fmla="*/ 63 h 387"/>
                <a:gd name="T14" fmla="*/ 41 w 59"/>
                <a:gd name="T15" fmla="*/ 57 h 387"/>
                <a:gd name="T16" fmla="*/ 36 w 59"/>
                <a:gd name="T17" fmla="*/ 47 h 387"/>
                <a:gd name="T18" fmla="*/ 33 w 59"/>
                <a:gd name="T19" fmla="*/ 41 h 387"/>
                <a:gd name="T20" fmla="*/ 27 w 59"/>
                <a:gd name="T21" fmla="*/ 32 h 387"/>
                <a:gd name="T22" fmla="*/ 22 w 59"/>
                <a:gd name="T23" fmla="*/ 25 h 387"/>
                <a:gd name="T24" fmla="*/ 17 w 59"/>
                <a:gd name="T25" fmla="*/ 18 h 387"/>
                <a:gd name="T26" fmla="*/ 11 w 59"/>
                <a:gd name="T27" fmla="*/ 11 h 387"/>
                <a:gd name="T28" fmla="*/ 6 w 59"/>
                <a:gd name="T29" fmla="*/ 6 h 387"/>
                <a:gd name="T30" fmla="*/ 0 w 59"/>
                <a:gd name="T31" fmla="*/ 0 h 387"/>
                <a:gd name="T32" fmla="*/ 2 w 59"/>
                <a:gd name="T33" fmla="*/ 242 h 387"/>
                <a:gd name="T34" fmla="*/ 59 w 59"/>
                <a:gd name="T35" fmla="*/ 387 h 387"/>
                <a:gd name="T36" fmla="*/ 59 w 59"/>
                <a:gd name="T37" fmla="*/ 136 h 387"/>
                <a:gd name="T38" fmla="*/ 58 w 59"/>
                <a:gd name="T39" fmla="*/ 117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 h="387">
                  <a:moveTo>
                    <a:pt x="58" y="117"/>
                  </a:moveTo>
                  <a:cubicBezTo>
                    <a:pt x="58" y="115"/>
                    <a:pt x="58" y="113"/>
                    <a:pt x="58" y="111"/>
                  </a:cubicBezTo>
                  <a:cubicBezTo>
                    <a:pt x="57" y="107"/>
                    <a:pt x="56" y="103"/>
                    <a:pt x="55" y="98"/>
                  </a:cubicBezTo>
                  <a:cubicBezTo>
                    <a:pt x="55" y="96"/>
                    <a:pt x="54" y="94"/>
                    <a:pt x="54" y="92"/>
                  </a:cubicBezTo>
                  <a:cubicBezTo>
                    <a:pt x="53" y="88"/>
                    <a:pt x="52" y="84"/>
                    <a:pt x="51" y="81"/>
                  </a:cubicBezTo>
                  <a:cubicBezTo>
                    <a:pt x="50" y="78"/>
                    <a:pt x="49" y="76"/>
                    <a:pt x="49" y="74"/>
                  </a:cubicBezTo>
                  <a:cubicBezTo>
                    <a:pt x="47" y="71"/>
                    <a:pt x="46" y="67"/>
                    <a:pt x="44" y="63"/>
                  </a:cubicBezTo>
                  <a:cubicBezTo>
                    <a:pt x="43" y="61"/>
                    <a:pt x="42" y="59"/>
                    <a:pt x="41" y="57"/>
                  </a:cubicBezTo>
                  <a:cubicBezTo>
                    <a:pt x="40" y="54"/>
                    <a:pt x="38" y="50"/>
                    <a:pt x="36" y="47"/>
                  </a:cubicBezTo>
                  <a:cubicBezTo>
                    <a:pt x="35" y="45"/>
                    <a:pt x="34" y="43"/>
                    <a:pt x="33" y="41"/>
                  </a:cubicBezTo>
                  <a:cubicBezTo>
                    <a:pt x="31" y="38"/>
                    <a:pt x="29" y="35"/>
                    <a:pt x="27" y="32"/>
                  </a:cubicBezTo>
                  <a:cubicBezTo>
                    <a:pt x="26" y="30"/>
                    <a:pt x="24" y="28"/>
                    <a:pt x="22" y="25"/>
                  </a:cubicBezTo>
                  <a:cubicBezTo>
                    <a:pt x="21" y="23"/>
                    <a:pt x="19" y="20"/>
                    <a:pt x="17" y="18"/>
                  </a:cubicBezTo>
                  <a:cubicBezTo>
                    <a:pt x="15" y="16"/>
                    <a:pt x="13" y="13"/>
                    <a:pt x="11" y="11"/>
                  </a:cubicBezTo>
                  <a:cubicBezTo>
                    <a:pt x="9" y="9"/>
                    <a:pt x="7" y="7"/>
                    <a:pt x="6" y="6"/>
                  </a:cubicBezTo>
                  <a:cubicBezTo>
                    <a:pt x="4" y="4"/>
                    <a:pt x="2" y="2"/>
                    <a:pt x="0" y="0"/>
                  </a:cubicBezTo>
                  <a:cubicBezTo>
                    <a:pt x="2" y="242"/>
                    <a:pt x="2" y="242"/>
                    <a:pt x="2" y="242"/>
                  </a:cubicBezTo>
                  <a:cubicBezTo>
                    <a:pt x="59" y="387"/>
                    <a:pt x="59" y="387"/>
                    <a:pt x="59" y="387"/>
                  </a:cubicBezTo>
                  <a:cubicBezTo>
                    <a:pt x="59" y="136"/>
                    <a:pt x="59" y="136"/>
                    <a:pt x="59" y="136"/>
                  </a:cubicBezTo>
                  <a:cubicBezTo>
                    <a:pt x="59" y="129"/>
                    <a:pt x="59" y="123"/>
                    <a:pt x="58" y="117"/>
                  </a:cubicBez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Oval 186"/>
            <p:cNvSpPr>
              <a:spLocks noChangeAspect="1" noChangeArrowheads="1"/>
            </p:cNvSpPr>
            <p:nvPr/>
          </p:nvSpPr>
          <p:spPr bwMode="gray">
            <a:xfrm>
              <a:off x="478" y="-792"/>
              <a:ext cx="985" cy="988"/>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Freeform 187"/>
            <p:cNvSpPr>
              <a:spLocks noChangeAspect="1"/>
            </p:cNvSpPr>
            <p:nvPr/>
          </p:nvSpPr>
          <p:spPr bwMode="gray">
            <a:xfrm>
              <a:off x="537" y="-622"/>
              <a:ext cx="867" cy="759"/>
            </a:xfrm>
            <a:custGeom>
              <a:avLst/>
              <a:gdLst>
                <a:gd name="T0" fmla="*/ 306 w 367"/>
                <a:gd name="T1" fmla="*/ 0 h 321"/>
                <a:gd name="T2" fmla="*/ 15 w 367"/>
                <a:gd name="T3" fmla="*/ 64 h 321"/>
                <a:gd name="T4" fmla="*/ 0 w 367"/>
                <a:gd name="T5" fmla="*/ 137 h 321"/>
                <a:gd name="T6" fmla="*/ 184 w 367"/>
                <a:gd name="T7" fmla="*/ 321 h 321"/>
                <a:gd name="T8" fmla="*/ 367 w 367"/>
                <a:gd name="T9" fmla="*/ 137 h 321"/>
                <a:gd name="T10" fmla="*/ 306 w 367"/>
                <a:gd name="T11" fmla="*/ 0 h 321"/>
              </a:gdLst>
              <a:ahLst/>
              <a:cxnLst>
                <a:cxn ang="0">
                  <a:pos x="T0" y="T1"/>
                </a:cxn>
                <a:cxn ang="0">
                  <a:pos x="T2" y="T3"/>
                </a:cxn>
                <a:cxn ang="0">
                  <a:pos x="T4" y="T5"/>
                </a:cxn>
                <a:cxn ang="0">
                  <a:pos x="T6" y="T7"/>
                </a:cxn>
                <a:cxn ang="0">
                  <a:pos x="T8" y="T9"/>
                </a:cxn>
                <a:cxn ang="0">
                  <a:pos x="T10" y="T11"/>
                </a:cxn>
              </a:cxnLst>
              <a:rect l="0" t="0" r="r" b="b"/>
              <a:pathLst>
                <a:path w="367" h="321">
                  <a:moveTo>
                    <a:pt x="306" y="0"/>
                  </a:moveTo>
                  <a:cubicBezTo>
                    <a:pt x="235" y="48"/>
                    <a:pt x="110" y="75"/>
                    <a:pt x="15" y="64"/>
                  </a:cubicBezTo>
                  <a:cubicBezTo>
                    <a:pt x="5" y="86"/>
                    <a:pt x="0" y="111"/>
                    <a:pt x="0" y="137"/>
                  </a:cubicBezTo>
                  <a:cubicBezTo>
                    <a:pt x="0" y="238"/>
                    <a:pt x="82" y="321"/>
                    <a:pt x="184" y="321"/>
                  </a:cubicBezTo>
                  <a:cubicBezTo>
                    <a:pt x="285" y="321"/>
                    <a:pt x="367" y="238"/>
                    <a:pt x="367" y="137"/>
                  </a:cubicBezTo>
                  <a:cubicBezTo>
                    <a:pt x="367" y="82"/>
                    <a:pt x="344" y="34"/>
                    <a:pt x="306" y="0"/>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Oval 188"/>
            <p:cNvSpPr>
              <a:spLocks noChangeAspect="1" noChangeArrowheads="1"/>
            </p:cNvSpPr>
            <p:nvPr/>
          </p:nvSpPr>
          <p:spPr bwMode="gray">
            <a:xfrm>
              <a:off x="1111" y="-392"/>
              <a:ext cx="116" cy="115"/>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Freeform 189"/>
            <p:cNvSpPr>
              <a:spLocks noChangeAspect="1"/>
            </p:cNvSpPr>
            <p:nvPr/>
          </p:nvSpPr>
          <p:spPr bwMode="gray">
            <a:xfrm>
              <a:off x="1458" y="562"/>
              <a:ext cx="945" cy="1240"/>
            </a:xfrm>
            <a:custGeom>
              <a:avLst/>
              <a:gdLst>
                <a:gd name="T0" fmla="*/ 365 w 400"/>
                <a:gd name="T1" fmla="*/ 34 h 525"/>
                <a:gd name="T2" fmla="*/ 240 w 400"/>
                <a:gd name="T3" fmla="*/ 34 h 525"/>
                <a:gd name="T4" fmla="*/ 167 w 400"/>
                <a:gd name="T5" fmla="*/ 107 h 525"/>
                <a:gd name="T6" fmla="*/ 0 w 400"/>
                <a:gd name="T7" fmla="*/ 274 h 525"/>
                <a:gd name="T8" fmla="*/ 0 w 400"/>
                <a:gd name="T9" fmla="*/ 525 h 525"/>
                <a:gd name="T10" fmla="*/ 293 w 400"/>
                <a:gd name="T11" fmla="*/ 232 h 525"/>
                <a:gd name="T12" fmla="*/ 365 w 400"/>
                <a:gd name="T13" fmla="*/ 160 h 525"/>
                <a:gd name="T14" fmla="*/ 365 w 400"/>
                <a:gd name="T15" fmla="*/ 34 h 5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0" h="525">
                  <a:moveTo>
                    <a:pt x="365" y="34"/>
                  </a:moveTo>
                  <a:cubicBezTo>
                    <a:pt x="330" y="0"/>
                    <a:pt x="274" y="0"/>
                    <a:pt x="240" y="34"/>
                  </a:cubicBezTo>
                  <a:cubicBezTo>
                    <a:pt x="167" y="107"/>
                    <a:pt x="167" y="107"/>
                    <a:pt x="167" y="107"/>
                  </a:cubicBezTo>
                  <a:cubicBezTo>
                    <a:pt x="0" y="274"/>
                    <a:pt x="0" y="274"/>
                    <a:pt x="0" y="274"/>
                  </a:cubicBezTo>
                  <a:cubicBezTo>
                    <a:pt x="0" y="525"/>
                    <a:pt x="0" y="525"/>
                    <a:pt x="0" y="525"/>
                  </a:cubicBezTo>
                  <a:cubicBezTo>
                    <a:pt x="107" y="419"/>
                    <a:pt x="293" y="232"/>
                    <a:pt x="293" y="232"/>
                  </a:cubicBezTo>
                  <a:cubicBezTo>
                    <a:pt x="365" y="160"/>
                    <a:pt x="365" y="160"/>
                    <a:pt x="365" y="160"/>
                  </a:cubicBezTo>
                  <a:cubicBezTo>
                    <a:pt x="400" y="125"/>
                    <a:pt x="400" y="69"/>
                    <a:pt x="365" y="34"/>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Freeform 190"/>
            <p:cNvSpPr>
              <a:spLocks noChangeAspect="1"/>
            </p:cNvSpPr>
            <p:nvPr/>
          </p:nvSpPr>
          <p:spPr bwMode="gray">
            <a:xfrm>
              <a:off x="1921" y="614"/>
              <a:ext cx="430" cy="430"/>
            </a:xfrm>
            <a:custGeom>
              <a:avLst/>
              <a:gdLst>
                <a:gd name="T0" fmla="*/ 0 w 182"/>
                <a:gd name="T1" fmla="*/ 85 h 182"/>
                <a:gd name="T2" fmla="*/ 58 w 182"/>
                <a:gd name="T3" fmla="*/ 27 h 182"/>
                <a:gd name="T4" fmla="*/ 155 w 182"/>
                <a:gd name="T5" fmla="*/ 27 h 182"/>
                <a:gd name="T6" fmla="*/ 155 w 182"/>
                <a:gd name="T7" fmla="*/ 124 h 182"/>
                <a:gd name="T8" fmla="*/ 97 w 182"/>
                <a:gd name="T9" fmla="*/ 182 h 182"/>
                <a:gd name="T10" fmla="*/ 0 w 182"/>
                <a:gd name="T11" fmla="*/ 85 h 182"/>
              </a:gdLst>
              <a:ahLst/>
              <a:cxnLst>
                <a:cxn ang="0">
                  <a:pos x="T0" y="T1"/>
                </a:cxn>
                <a:cxn ang="0">
                  <a:pos x="T2" y="T3"/>
                </a:cxn>
                <a:cxn ang="0">
                  <a:pos x="T4" y="T5"/>
                </a:cxn>
                <a:cxn ang="0">
                  <a:pos x="T6" y="T7"/>
                </a:cxn>
                <a:cxn ang="0">
                  <a:pos x="T8" y="T9"/>
                </a:cxn>
                <a:cxn ang="0">
                  <a:pos x="T10" y="T11"/>
                </a:cxn>
              </a:cxnLst>
              <a:rect l="0" t="0" r="r" b="b"/>
              <a:pathLst>
                <a:path w="182" h="182">
                  <a:moveTo>
                    <a:pt x="0" y="85"/>
                  </a:moveTo>
                  <a:cubicBezTo>
                    <a:pt x="58" y="27"/>
                    <a:pt x="58" y="27"/>
                    <a:pt x="58" y="27"/>
                  </a:cubicBezTo>
                  <a:cubicBezTo>
                    <a:pt x="85" y="0"/>
                    <a:pt x="128" y="0"/>
                    <a:pt x="155" y="27"/>
                  </a:cubicBezTo>
                  <a:cubicBezTo>
                    <a:pt x="182" y="53"/>
                    <a:pt x="182" y="97"/>
                    <a:pt x="155" y="124"/>
                  </a:cubicBezTo>
                  <a:cubicBezTo>
                    <a:pt x="97" y="182"/>
                    <a:pt x="97" y="182"/>
                    <a:pt x="97" y="182"/>
                  </a:cubicBezTo>
                  <a:lnTo>
                    <a:pt x="0" y="85"/>
                  </a:ln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Oval 191"/>
            <p:cNvSpPr>
              <a:spLocks noChangeAspect="1" noChangeArrowheads="1"/>
            </p:cNvSpPr>
            <p:nvPr/>
          </p:nvSpPr>
          <p:spPr bwMode="gray">
            <a:xfrm>
              <a:off x="4399" y="1797"/>
              <a:ext cx="888" cy="889"/>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Freeform 192"/>
            <p:cNvSpPr>
              <a:spLocks noChangeAspect="1"/>
            </p:cNvSpPr>
            <p:nvPr/>
          </p:nvSpPr>
          <p:spPr bwMode="gray">
            <a:xfrm>
              <a:off x="4453" y="2216"/>
              <a:ext cx="782" cy="415"/>
            </a:xfrm>
            <a:custGeom>
              <a:avLst/>
              <a:gdLst>
                <a:gd name="T0" fmla="*/ 165 w 331"/>
                <a:gd name="T1" fmla="*/ 82 h 176"/>
                <a:gd name="T2" fmla="*/ 0 w 331"/>
                <a:gd name="T3" fmla="*/ 0 h 176"/>
                <a:gd name="T4" fmla="*/ 0 w 331"/>
                <a:gd name="T5" fmla="*/ 11 h 176"/>
                <a:gd name="T6" fmla="*/ 165 w 331"/>
                <a:gd name="T7" fmla="*/ 176 h 176"/>
                <a:gd name="T8" fmla="*/ 331 w 331"/>
                <a:gd name="T9" fmla="*/ 11 h 176"/>
                <a:gd name="T10" fmla="*/ 330 w 331"/>
                <a:gd name="T11" fmla="*/ 0 h 176"/>
                <a:gd name="T12" fmla="*/ 165 w 331"/>
                <a:gd name="T13" fmla="*/ 82 h 176"/>
              </a:gdLst>
              <a:ahLst/>
              <a:cxnLst>
                <a:cxn ang="0">
                  <a:pos x="T0" y="T1"/>
                </a:cxn>
                <a:cxn ang="0">
                  <a:pos x="T2" y="T3"/>
                </a:cxn>
                <a:cxn ang="0">
                  <a:pos x="T4" y="T5"/>
                </a:cxn>
                <a:cxn ang="0">
                  <a:pos x="T6" y="T7"/>
                </a:cxn>
                <a:cxn ang="0">
                  <a:pos x="T8" y="T9"/>
                </a:cxn>
                <a:cxn ang="0">
                  <a:pos x="T10" y="T11"/>
                </a:cxn>
                <a:cxn ang="0">
                  <a:pos x="T12" y="T13"/>
                </a:cxn>
              </a:cxnLst>
              <a:rect l="0" t="0" r="r" b="b"/>
              <a:pathLst>
                <a:path w="331" h="176">
                  <a:moveTo>
                    <a:pt x="165" y="82"/>
                  </a:moveTo>
                  <a:cubicBezTo>
                    <a:pt x="90" y="82"/>
                    <a:pt x="26" y="48"/>
                    <a:pt x="0" y="0"/>
                  </a:cubicBezTo>
                  <a:cubicBezTo>
                    <a:pt x="0" y="4"/>
                    <a:pt x="0" y="7"/>
                    <a:pt x="0" y="11"/>
                  </a:cubicBezTo>
                  <a:cubicBezTo>
                    <a:pt x="0" y="102"/>
                    <a:pt x="74" y="176"/>
                    <a:pt x="165" y="176"/>
                  </a:cubicBezTo>
                  <a:cubicBezTo>
                    <a:pt x="256" y="176"/>
                    <a:pt x="331" y="102"/>
                    <a:pt x="331" y="11"/>
                  </a:cubicBezTo>
                  <a:cubicBezTo>
                    <a:pt x="331" y="7"/>
                    <a:pt x="330" y="4"/>
                    <a:pt x="330" y="0"/>
                  </a:cubicBezTo>
                  <a:cubicBezTo>
                    <a:pt x="305" y="48"/>
                    <a:pt x="241" y="82"/>
                    <a:pt x="165" y="82"/>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Freeform 193"/>
            <p:cNvSpPr>
              <a:spLocks noChangeAspect="1"/>
            </p:cNvSpPr>
            <p:nvPr/>
          </p:nvSpPr>
          <p:spPr bwMode="gray">
            <a:xfrm>
              <a:off x="1144" y="3057"/>
              <a:ext cx="71" cy="82"/>
            </a:xfrm>
            <a:custGeom>
              <a:avLst/>
              <a:gdLst>
                <a:gd name="T0" fmla="*/ 0 w 30"/>
                <a:gd name="T1" fmla="*/ 17 h 35"/>
                <a:gd name="T2" fmla="*/ 11 w 30"/>
                <a:gd name="T3" fmla="*/ 35 h 35"/>
                <a:gd name="T4" fmla="*/ 30 w 30"/>
                <a:gd name="T5" fmla="*/ 0 h 35"/>
                <a:gd name="T6" fmla="*/ 0 w 30"/>
                <a:gd name="T7" fmla="*/ 17 h 35"/>
              </a:gdLst>
              <a:ahLst/>
              <a:cxnLst>
                <a:cxn ang="0">
                  <a:pos x="T0" y="T1"/>
                </a:cxn>
                <a:cxn ang="0">
                  <a:pos x="T2" y="T3"/>
                </a:cxn>
                <a:cxn ang="0">
                  <a:pos x="T4" y="T5"/>
                </a:cxn>
                <a:cxn ang="0">
                  <a:pos x="T6" y="T7"/>
                </a:cxn>
              </a:cxnLst>
              <a:rect l="0" t="0" r="r" b="b"/>
              <a:pathLst>
                <a:path w="30" h="35">
                  <a:moveTo>
                    <a:pt x="0" y="17"/>
                  </a:moveTo>
                  <a:cubicBezTo>
                    <a:pt x="11" y="35"/>
                    <a:pt x="11" y="35"/>
                    <a:pt x="11" y="35"/>
                  </a:cubicBezTo>
                  <a:cubicBezTo>
                    <a:pt x="16" y="23"/>
                    <a:pt x="22" y="11"/>
                    <a:pt x="30" y="0"/>
                  </a:cubicBezTo>
                  <a:lnTo>
                    <a:pt x="0" y="17"/>
                  </a:ln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Freeform 194"/>
            <p:cNvSpPr>
              <a:spLocks noChangeAspect="1"/>
            </p:cNvSpPr>
            <p:nvPr/>
          </p:nvSpPr>
          <p:spPr bwMode="gray">
            <a:xfrm>
              <a:off x="1931" y="2716"/>
              <a:ext cx="366" cy="45"/>
            </a:xfrm>
            <a:custGeom>
              <a:avLst/>
              <a:gdLst>
                <a:gd name="T0" fmla="*/ 155 w 155"/>
                <a:gd name="T1" fmla="*/ 0 h 19"/>
                <a:gd name="T2" fmla="*/ 0 w 155"/>
                <a:gd name="T3" fmla="*/ 0 h 19"/>
                <a:gd name="T4" fmla="*/ 77 w 155"/>
                <a:gd name="T5" fmla="*/ 19 h 19"/>
                <a:gd name="T6" fmla="*/ 155 w 155"/>
                <a:gd name="T7" fmla="*/ 0 h 19"/>
              </a:gdLst>
              <a:ahLst/>
              <a:cxnLst>
                <a:cxn ang="0">
                  <a:pos x="T0" y="T1"/>
                </a:cxn>
                <a:cxn ang="0">
                  <a:pos x="T2" y="T3"/>
                </a:cxn>
                <a:cxn ang="0">
                  <a:pos x="T4" y="T5"/>
                </a:cxn>
                <a:cxn ang="0">
                  <a:pos x="T6" y="T7"/>
                </a:cxn>
              </a:cxnLst>
              <a:rect l="0" t="0" r="r" b="b"/>
              <a:pathLst>
                <a:path w="155" h="19">
                  <a:moveTo>
                    <a:pt x="155" y="0"/>
                  </a:moveTo>
                  <a:cubicBezTo>
                    <a:pt x="0" y="0"/>
                    <a:pt x="0" y="0"/>
                    <a:pt x="0" y="0"/>
                  </a:cubicBezTo>
                  <a:cubicBezTo>
                    <a:pt x="23" y="12"/>
                    <a:pt x="49" y="19"/>
                    <a:pt x="77" y="19"/>
                  </a:cubicBezTo>
                  <a:cubicBezTo>
                    <a:pt x="105" y="19"/>
                    <a:pt x="132" y="12"/>
                    <a:pt x="155" y="0"/>
                  </a:cubicBezTo>
                  <a:close/>
                </a:path>
              </a:pathLst>
            </a:cu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Freeform 195"/>
            <p:cNvSpPr>
              <a:spLocks noChangeAspect="1"/>
            </p:cNvSpPr>
            <p:nvPr/>
          </p:nvSpPr>
          <p:spPr bwMode="gray">
            <a:xfrm>
              <a:off x="1189" y="2934"/>
              <a:ext cx="1852" cy="1809"/>
            </a:xfrm>
            <a:custGeom>
              <a:avLst/>
              <a:gdLst>
                <a:gd name="T0" fmla="*/ 425 w 784"/>
                <a:gd name="T1" fmla="*/ 209 h 766"/>
                <a:gd name="T2" fmla="*/ 784 w 784"/>
                <a:gd name="T3" fmla="*/ 209 h 766"/>
                <a:gd name="T4" fmla="*/ 784 w 784"/>
                <a:gd name="T5" fmla="*/ 190 h 766"/>
                <a:gd name="T6" fmla="*/ 591 w 784"/>
                <a:gd name="T7" fmla="*/ 0 h 766"/>
                <a:gd name="T8" fmla="*/ 145 w 784"/>
                <a:gd name="T9" fmla="*/ 0 h 766"/>
                <a:gd name="T10" fmla="*/ 0 w 784"/>
                <a:gd name="T11" fmla="*/ 148 h 766"/>
                <a:gd name="T12" fmla="*/ 0 w 784"/>
                <a:gd name="T13" fmla="*/ 218 h 766"/>
                <a:gd name="T14" fmla="*/ 98 w 784"/>
                <a:gd name="T15" fmla="*/ 347 h 766"/>
                <a:gd name="T16" fmla="*/ 98 w 784"/>
                <a:gd name="T17" fmla="*/ 766 h 766"/>
                <a:gd name="T18" fmla="*/ 134 w 784"/>
                <a:gd name="T19" fmla="*/ 766 h 766"/>
                <a:gd name="T20" fmla="*/ 140 w 784"/>
                <a:gd name="T21" fmla="*/ 258 h 766"/>
                <a:gd name="T22" fmla="*/ 148 w 784"/>
                <a:gd name="T23" fmla="*/ 258 h 766"/>
                <a:gd name="T24" fmla="*/ 188 w 784"/>
                <a:gd name="T25" fmla="*/ 723 h 766"/>
                <a:gd name="T26" fmla="*/ 186 w 784"/>
                <a:gd name="T27" fmla="*/ 766 h 766"/>
                <a:gd name="T28" fmla="*/ 285 w 784"/>
                <a:gd name="T29" fmla="*/ 766 h 766"/>
                <a:gd name="T30" fmla="*/ 285 w 784"/>
                <a:gd name="T31" fmla="*/ 347 h 766"/>
                <a:gd name="T32" fmla="*/ 425 w 784"/>
                <a:gd name="T33" fmla="*/ 209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84" h="766">
                  <a:moveTo>
                    <a:pt x="425" y="209"/>
                  </a:moveTo>
                  <a:cubicBezTo>
                    <a:pt x="784" y="209"/>
                    <a:pt x="784" y="209"/>
                    <a:pt x="784" y="209"/>
                  </a:cubicBezTo>
                  <a:cubicBezTo>
                    <a:pt x="784" y="190"/>
                    <a:pt x="784" y="190"/>
                    <a:pt x="784" y="190"/>
                  </a:cubicBezTo>
                  <a:cubicBezTo>
                    <a:pt x="685" y="175"/>
                    <a:pt x="607" y="98"/>
                    <a:pt x="591" y="0"/>
                  </a:cubicBezTo>
                  <a:cubicBezTo>
                    <a:pt x="468" y="0"/>
                    <a:pt x="145" y="0"/>
                    <a:pt x="145" y="0"/>
                  </a:cubicBezTo>
                  <a:cubicBezTo>
                    <a:pt x="66" y="0"/>
                    <a:pt x="0" y="73"/>
                    <a:pt x="0" y="148"/>
                  </a:cubicBezTo>
                  <a:cubicBezTo>
                    <a:pt x="0" y="218"/>
                    <a:pt x="0" y="218"/>
                    <a:pt x="0" y="218"/>
                  </a:cubicBezTo>
                  <a:cubicBezTo>
                    <a:pt x="60" y="239"/>
                    <a:pt x="98" y="295"/>
                    <a:pt x="98" y="347"/>
                  </a:cubicBezTo>
                  <a:cubicBezTo>
                    <a:pt x="98" y="766"/>
                    <a:pt x="98" y="766"/>
                    <a:pt x="98" y="766"/>
                  </a:cubicBezTo>
                  <a:cubicBezTo>
                    <a:pt x="134" y="766"/>
                    <a:pt x="134" y="766"/>
                    <a:pt x="134" y="766"/>
                  </a:cubicBezTo>
                  <a:cubicBezTo>
                    <a:pt x="140" y="258"/>
                    <a:pt x="140" y="258"/>
                    <a:pt x="140" y="258"/>
                  </a:cubicBezTo>
                  <a:cubicBezTo>
                    <a:pt x="148" y="258"/>
                    <a:pt x="148" y="258"/>
                    <a:pt x="148" y="258"/>
                  </a:cubicBezTo>
                  <a:cubicBezTo>
                    <a:pt x="148" y="258"/>
                    <a:pt x="188" y="562"/>
                    <a:pt x="188" y="723"/>
                  </a:cubicBezTo>
                  <a:cubicBezTo>
                    <a:pt x="188" y="737"/>
                    <a:pt x="187" y="752"/>
                    <a:pt x="186" y="766"/>
                  </a:cubicBezTo>
                  <a:cubicBezTo>
                    <a:pt x="285" y="766"/>
                    <a:pt x="285" y="766"/>
                    <a:pt x="285" y="766"/>
                  </a:cubicBezTo>
                  <a:cubicBezTo>
                    <a:pt x="285" y="347"/>
                    <a:pt x="285" y="347"/>
                    <a:pt x="285" y="347"/>
                  </a:cubicBezTo>
                  <a:cubicBezTo>
                    <a:pt x="285" y="283"/>
                    <a:pt x="346" y="209"/>
                    <a:pt x="425" y="209"/>
                  </a:cubicBez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Freeform 196"/>
            <p:cNvSpPr>
              <a:spLocks noChangeAspect="1"/>
            </p:cNvSpPr>
            <p:nvPr/>
          </p:nvSpPr>
          <p:spPr bwMode="gray">
            <a:xfrm>
              <a:off x="3757" y="2806"/>
              <a:ext cx="2175" cy="1937"/>
            </a:xfrm>
            <a:custGeom>
              <a:avLst/>
              <a:gdLst>
                <a:gd name="T0" fmla="*/ 588 w 921"/>
                <a:gd name="T1" fmla="*/ 263 h 820"/>
                <a:gd name="T2" fmla="*/ 921 w 921"/>
                <a:gd name="T3" fmla="*/ 263 h 820"/>
                <a:gd name="T4" fmla="*/ 921 w 921"/>
                <a:gd name="T5" fmla="*/ 238 h 820"/>
                <a:gd name="T6" fmla="*/ 751 w 921"/>
                <a:gd name="T7" fmla="*/ 18 h 820"/>
                <a:gd name="T8" fmla="*/ 752 w 921"/>
                <a:gd name="T9" fmla="*/ 0 h 820"/>
                <a:gd name="T10" fmla="*/ 107 w 921"/>
                <a:gd name="T11" fmla="*/ 0 h 820"/>
                <a:gd name="T12" fmla="*/ 0 w 921"/>
                <a:gd name="T13" fmla="*/ 105 h 820"/>
                <a:gd name="T14" fmla="*/ 0 w 921"/>
                <a:gd name="T15" fmla="*/ 263 h 820"/>
                <a:gd name="T16" fmla="*/ 113 w 921"/>
                <a:gd name="T17" fmla="*/ 263 h 820"/>
                <a:gd name="T18" fmla="*/ 261 w 921"/>
                <a:gd name="T19" fmla="*/ 401 h 820"/>
                <a:gd name="T20" fmla="*/ 261 w 921"/>
                <a:gd name="T21" fmla="*/ 820 h 820"/>
                <a:gd name="T22" fmla="*/ 448 w 921"/>
                <a:gd name="T23" fmla="*/ 820 h 820"/>
                <a:gd name="T24" fmla="*/ 448 w 921"/>
                <a:gd name="T25" fmla="*/ 401 h 820"/>
                <a:gd name="T26" fmla="*/ 588 w 921"/>
                <a:gd name="T27" fmla="*/ 263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21" h="820">
                  <a:moveTo>
                    <a:pt x="588" y="263"/>
                  </a:moveTo>
                  <a:cubicBezTo>
                    <a:pt x="921" y="263"/>
                    <a:pt x="921" y="263"/>
                    <a:pt x="921" y="263"/>
                  </a:cubicBezTo>
                  <a:cubicBezTo>
                    <a:pt x="921" y="255"/>
                    <a:pt x="921" y="246"/>
                    <a:pt x="921" y="238"/>
                  </a:cubicBezTo>
                  <a:cubicBezTo>
                    <a:pt x="823" y="212"/>
                    <a:pt x="751" y="123"/>
                    <a:pt x="751" y="18"/>
                  </a:cubicBezTo>
                  <a:cubicBezTo>
                    <a:pt x="751" y="12"/>
                    <a:pt x="751" y="6"/>
                    <a:pt x="752" y="0"/>
                  </a:cubicBezTo>
                  <a:cubicBezTo>
                    <a:pt x="593" y="0"/>
                    <a:pt x="160" y="0"/>
                    <a:pt x="107" y="0"/>
                  </a:cubicBezTo>
                  <a:cubicBezTo>
                    <a:pt x="46" y="0"/>
                    <a:pt x="0" y="60"/>
                    <a:pt x="0" y="105"/>
                  </a:cubicBezTo>
                  <a:cubicBezTo>
                    <a:pt x="0" y="115"/>
                    <a:pt x="0" y="176"/>
                    <a:pt x="0" y="263"/>
                  </a:cubicBezTo>
                  <a:cubicBezTo>
                    <a:pt x="113" y="263"/>
                    <a:pt x="113" y="263"/>
                    <a:pt x="113" y="263"/>
                  </a:cubicBezTo>
                  <a:cubicBezTo>
                    <a:pt x="200" y="263"/>
                    <a:pt x="261" y="336"/>
                    <a:pt x="261" y="401"/>
                  </a:cubicBezTo>
                  <a:cubicBezTo>
                    <a:pt x="261" y="820"/>
                    <a:pt x="261" y="820"/>
                    <a:pt x="261" y="820"/>
                  </a:cubicBezTo>
                  <a:cubicBezTo>
                    <a:pt x="448" y="820"/>
                    <a:pt x="448" y="820"/>
                    <a:pt x="448" y="820"/>
                  </a:cubicBezTo>
                  <a:cubicBezTo>
                    <a:pt x="448" y="401"/>
                    <a:pt x="448" y="401"/>
                    <a:pt x="448" y="401"/>
                  </a:cubicBezTo>
                  <a:cubicBezTo>
                    <a:pt x="448" y="337"/>
                    <a:pt x="509" y="263"/>
                    <a:pt x="588" y="263"/>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Freeform 197"/>
            <p:cNvSpPr>
              <a:spLocks noChangeAspect="1"/>
            </p:cNvSpPr>
            <p:nvPr/>
          </p:nvSpPr>
          <p:spPr bwMode="gray">
            <a:xfrm>
              <a:off x="-1506" y="4743"/>
              <a:ext cx="9250" cy="610"/>
            </a:xfrm>
            <a:custGeom>
              <a:avLst/>
              <a:gdLst>
                <a:gd name="T0" fmla="*/ 9250 w 9250"/>
                <a:gd name="T1" fmla="*/ 610 h 610"/>
                <a:gd name="T2" fmla="*/ 0 w 9250"/>
                <a:gd name="T3" fmla="*/ 610 h 610"/>
                <a:gd name="T4" fmla="*/ 1311 w 9250"/>
                <a:gd name="T5" fmla="*/ 0 h 610"/>
                <a:gd name="T6" fmla="*/ 7939 w 9250"/>
                <a:gd name="T7" fmla="*/ 0 h 610"/>
                <a:gd name="T8" fmla="*/ 9250 w 9250"/>
                <a:gd name="T9" fmla="*/ 610 h 610"/>
              </a:gdLst>
              <a:ahLst/>
              <a:cxnLst>
                <a:cxn ang="0">
                  <a:pos x="T0" y="T1"/>
                </a:cxn>
                <a:cxn ang="0">
                  <a:pos x="T2" y="T3"/>
                </a:cxn>
                <a:cxn ang="0">
                  <a:pos x="T4" y="T5"/>
                </a:cxn>
                <a:cxn ang="0">
                  <a:pos x="T6" y="T7"/>
                </a:cxn>
                <a:cxn ang="0">
                  <a:pos x="T8" y="T9"/>
                </a:cxn>
              </a:cxnLst>
              <a:rect l="0" t="0" r="r" b="b"/>
              <a:pathLst>
                <a:path w="9250" h="610">
                  <a:moveTo>
                    <a:pt x="9250" y="610"/>
                  </a:moveTo>
                  <a:lnTo>
                    <a:pt x="0" y="610"/>
                  </a:lnTo>
                  <a:lnTo>
                    <a:pt x="1311" y="0"/>
                  </a:lnTo>
                  <a:lnTo>
                    <a:pt x="7939" y="0"/>
                  </a:lnTo>
                  <a:lnTo>
                    <a:pt x="9250" y="610"/>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Rectangle 198"/>
            <p:cNvSpPr>
              <a:spLocks noChangeAspect="1" noChangeArrowheads="1"/>
            </p:cNvSpPr>
            <p:nvPr/>
          </p:nvSpPr>
          <p:spPr bwMode="gray">
            <a:xfrm>
              <a:off x="-1506" y="5400"/>
              <a:ext cx="9250" cy="229"/>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Oval 199"/>
            <p:cNvSpPr>
              <a:spLocks noChangeAspect="1" noChangeArrowheads="1"/>
            </p:cNvSpPr>
            <p:nvPr/>
          </p:nvSpPr>
          <p:spPr bwMode="gray">
            <a:xfrm>
              <a:off x="5578" y="2355"/>
              <a:ext cx="987" cy="985"/>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Freeform 200"/>
            <p:cNvSpPr>
              <a:spLocks noChangeAspect="1"/>
            </p:cNvSpPr>
            <p:nvPr/>
          </p:nvSpPr>
          <p:spPr bwMode="gray">
            <a:xfrm>
              <a:off x="5264" y="5152"/>
              <a:ext cx="1" cy="2"/>
            </a:xfrm>
            <a:custGeom>
              <a:avLst/>
              <a:gdLst>
                <a:gd name="T0" fmla="*/ 1 h 1"/>
                <a:gd name="T1" fmla="*/ 0 h 1"/>
                <a:gd name="T2" fmla="*/ 1 h 1"/>
                <a:gd name="T3" fmla="*/ 1 h 1"/>
              </a:gdLst>
              <a:ahLst/>
              <a:cxnLst>
                <a:cxn ang="0">
                  <a:pos x="0" y="T0"/>
                </a:cxn>
                <a:cxn ang="0">
                  <a:pos x="0" y="T1"/>
                </a:cxn>
                <a:cxn ang="0">
                  <a:pos x="0" y="T2"/>
                </a:cxn>
                <a:cxn ang="0">
                  <a:pos x="0" y="T3"/>
                </a:cxn>
              </a:cxnLst>
              <a:rect l="0" t="0" r="r" b="b"/>
              <a:pathLst>
                <a:path h="1">
                  <a:moveTo>
                    <a:pt x="0" y="1"/>
                  </a:moveTo>
                  <a:cubicBezTo>
                    <a:pt x="0" y="1"/>
                    <a:pt x="0" y="0"/>
                    <a:pt x="0" y="0"/>
                  </a:cubicBezTo>
                  <a:cubicBezTo>
                    <a:pt x="0" y="1"/>
                    <a:pt x="0" y="1"/>
                    <a:pt x="0" y="1"/>
                  </a:cubicBezTo>
                  <a:cubicBezTo>
                    <a:pt x="0" y="1"/>
                    <a:pt x="0" y="1"/>
                    <a:pt x="0" y="1"/>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Freeform 201"/>
            <p:cNvSpPr>
              <a:spLocks noChangeAspect="1" noEditPoints="1"/>
            </p:cNvSpPr>
            <p:nvPr/>
          </p:nvSpPr>
          <p:spPr bwMode="gray">
            <a:xfrm>
              <a:off x="4862" y="3475"/>
              <a:ext cx="2417" cy="2154"/>
            </a:xfrm>
            <a:custGeom>
              <a:avLst/>
              <a:gdLst>
                <a:gd name="T0" fmla="*/ 895 w 1023"/>
                <a:gd name="T1" fmla="*/ 0 h 912"/>
                <a:gd name="T2" fmla="*/ 120 w 1023"/>
                <a:gd name="T3" fmla="*/ 0 h 912"/>
                <a:gd name="T4" fmla="*/ 0 w 1023"/>
                <a:gd name="T5" fmla="*/ 118 h 912"/>
                <a:gd name="T6" fmla="*/ 0 w 1023"/>
                <a:gd name="T7" fmla="*/ 734 h 912"/>
                <a:gd name="T8" fmla="*/ 2 w 1023"/>
                <a:gd name="T9" fmla="*/ 723 h 912"/>
                <a:gd name="T10" fmla="*/ 0 w 1023"/>
                <a:gd name="T11" fmla="*/ 734 h 912"/>
                <a:gd name="T12" fmla="*/ 85 w 1023"/>
                <a:gd name="T13" fmla="*/ 795 h 912"/>
                <a:gd name="T14" fmla="*/ 135 w 1023"/>
                <a:gd name="T15" fmla="*/ 784 h 912"/>
                <a:gd name="T16" fmla="*/ 135 w 1023"/>
                <a:gd name="T17" fmla="*/ 784 h 912"/>
                <a:gd name="T18" fmla="*/ 203 w 1023"/>
                <a:gd name="T19" fmla="*/ 758 h 912"/>
                <a:gd name="T20" fmla="*/ 203 w 1023"/>
                <a:gd name="T21" fmla="*/ 912 h 912"/>
                <a:gd name="T22" fmla="*/ 821 w 1023"/>
                <a:gd name="T23" fmla="*/ 912 h 912"/>
                <a:gd name="T24" fmla="*/ 821 w 1023"/>
                <a:gd name="T25" fmla="*/ 758 h 912"/>
                <a:gd name="T26" fmla="*/ 889 w 1023"/>
                <a:gd name="T27" fmla="*/ 784 h 912"/>
                <a:gd name="T28" fmla="*/ 889 w 1023"/>
                <a:gd name="T29" fmla="*/ 784 h 912"/>
                <a:gd name="T30" fmla="*/ 939 w 1023"/>
                <a:gd name="T31" fmla="*/ 795 h 912"/>
                <a:gd name="T32" fmla="*/ 1023 w 1023"/>
                <a:gd name="T33" fmla="*/ 734 h 912"/>
                <a:gd name="T34" fmla="*/ 1022 w 1023"/>
                <a:gd name="T35" fmla="*/ 723 h 912"/>
                <a:gd name="T36" fmla="*/ 1023 w 1023"/>
                <a:gd name="T37" fmla="*/ 734 h 912"/>
                <a:gd name="T38" fmla="*/ 1023 w 1023"/>
                <a:gd name="T39" fmla="*/ 118 h 912"/>
                <a:gd name="T40" fmla="*/ 895 w 1023"/>
                <a:gd name="T41" fmla="*/ 0 h 912"/>
                <a:gd name="T42" fmla="*/ 203 w 1023"/>
                <a:gd name="T43" fmla="*/ 567 h 912"/>
                <a:gd name="T44" fmla="*/ 170 w 1023"/>
                <a:gd name="T45" fmla="*/ 575 h 912"/>
                <a:gd name="T46" fmla="*/ 170 w 1023"/>
                <a:gd name="T47" fmla="*/ 315 h 912"/>
                <a:gd name="T48" fmla="*/ 203 w 1023"/>
                <a:gd name="T49" fmla="*/ 315 h 912"/>
                <a:gd name="T50" fmla="*/ 203 w 1023"/>
                <a:gd name="T51" fmla="*/ 567 h 912"/>
                <a:gd name="T52" fmla="*/ 821 w 1023"/>
                <a:gd name="T53" fmla="*/ 315 h 912"/>
                <a:gd name="T54" fmla="*/ 854 w 1023"/>
                <a:gd name="T55" fmla="*/ 315 h 912"/>
                <a:gd name="T56" fmla="*/ 854 w 1023"/>
                <a:gd name="T57" fmla="*/ 575 h 912"/>
                <a:gd name="T58" fmla="*/ 821 w 1023"/>
                <a:gd name="T59" fmla="*/ 567 h 912"/>
                <a:gd name="T60" fmla="*/ 821 w 1023"/>
                <a:gd name="T61" fmla="*/ 31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23" h="912">
                  <a:moveTo>
                    <a:pt x="895" y="0"/>
                  </a:moveTo>
                  <a:cubicBezTo>
                    <a:pt x="120" y="0"/>
                    <a:pt x="120" y="0"/>
                    <a:pt x="120" y="0"/>
                  </a:cubicBezTo>
                  <a:cubicBezTo>
                    <a:pt x="51" y="0"/>
                    <a:pt x="0" y="68"/>
                    <a:pt x="0" y="118"/>
                  </a:cubicBezTo>
                  <a:cubicBezTo>
                    <a:pt x="0" y="734"/>
                    <a:pt x="0" y="734"/>
                    <a:pt x="0" y="734"/>
                  </a:cubicBezTo>
                  <a:cubicBezTo>
                    <a:pt x="0" y="729"/>
                    <a:pt x="1" y="725"/>
                    <a:pt x="2" y="723"/>
                  </a:cubicBezTo>
                  <a:cubicBezTo>
                    <a:pt x="1" y="727"/>
                    <a:pt x="0" y="731"/>
                    <a:pt x="0" y="734"/>
                  </a:cubicBezTo>
                  <a:cubicBezTo>
                    <a:pt x="0" y="768"/>
                    <a:pt x="38" y="795"/>
                    <a:pt x="85" y="795"/>
                  </a:cubicBezTo>
                  <a:cubicBezTo>
                    <a:pt x="104" y="795"/>
                    <a:pt x="121" y="791"/>
                    <a:pt x="135" y="784"/>
                  </a:cubicBezTo>
                  <a:cubicBezTo>
                    <a:pt x="135" y="784"/>
                    <a:pt x="135" y="784"/>
                    <a:pt x="135" y="784"/>
                  </a:cubicBezTo>
                  <a:cubicBezTo>
                    <a:pt x="203" y="758"/>
                    <a:pt x="203" y="758"/>
                    <a:pt x="203" y="758"/>
                  </a:cubicBezTo>
                  <a:cubicBezTo>
                    <a:pt x="203" y="912"/>
                    <a:pt x="203" y="912"/>
                    <a:pt x="203" y="912"/>
                  </a:cubicBezTo>
                  <a:cubicBezTo>
                    <a:pt x="821" y="912"/>
                    <a:pt x="821" y="912"/>
                    <a:pt x="821" y="912"/>
                  </a:cubicBezTo>
                  <a:cubicBezTo>
                    <a:pt x="821" y="758"/>
                    <a:pt x="821" y="758"/>
                    <a:pt x="821" y="758"/>
                  </a:cubicBezTo>
                  <a:cubicBezTo>
                    <a:pt x="889" y="784"/>
                    <a:pt x="889" y="784"/>
                    <a:pt x="889" y="784"/>
                  </a:cubicBezTo>
                  <a:cubicBezTo>
                    <a:pt x="889" y="784"/>
                    <a:pt x="889" y="784"/>
                    <a:pt x="889" y="784"/>
                  </a:cubicBezTo>
                  <a:cubicBezTo>
                    <a:pt x="903" y="791"/>
                    <a:pt x="920" y="795"/>
                    <a:pt x="939" y="795"/>
                  </a:cubicBezTo>
                  <a:cubicBezTo>
                    <a:pt x="985" y="795"/>
                    <a:pt x="1023" y="768"/>
                    <a:pt x="1023" y="734"/>
                  </a:cubicBezTo>
                  <a:cubicBezTo>
                    <a:pt x="1023" y="730"/>
                    <a:pt x="1023" y="727"/>
                    <a:pt x="1022" y="723"/>
                  </a:cubicBezTo>
                  <a:cubicBezTo>
                    <a:pt x="1023" y="725"/>
                    <a:pt x="1023" y="729"/>
                    <a:pt x="1023" y="734"/>
                  </a:cubicBezTo>
                  <a:cubicBezTo>
                    <a:pt x="1023" y="118"/>
                    <a:pt x="1023" y="118"/>
                    <a:pt x="1023" y="118"/>
                  </a:cubicBezTo>
                  <a:cubicBezTo>
                    <a:pt x="1023" y="64"/>
                    <a:pt x="971" y="0"/>
                    <a:pt x="895" y="0"/>
                  </a:cubicBezTo>
                  <a:close/>
                  <a:moveTo>
                    <a:pt x="203" y="567"/>
                  </a:moveTo>
                  <a:cubicBezTo>
                    <a:pt x="170" y="575"/>
                    <a:pt x="170" y="575"/>
                    <a:pt x="170" y="575"/>
                  </a:cubicBezTo>
                  <a:cubicBezTo>
                    <a:pt x="170" y="433"/>
                    <a:pt x="170" y="315"/>
                    <a:pt x="170" y="315"/>
                  </a:cubicBezTo>
                  <a:cubicBezTo>
                    <a:pt x="203" y="315"/>
                    <a:pt x="203" y="315"/>
                    <a:pt x="203" y="315"/>
                  </a:cubicBezTo>
                  <a:cubicBezTo>
                    <a:pt x="203" y="315"/>
                    <a:pt x="203" y="409"/>
                    <a:pt x="203" y="567"/>
                  </a:cubicBezTo>
                  <a:close/>
                  <a:moveTo>
                    <a:pt x="821" y="315"/>
                  </a:moveTo>
                  <a:cubicBezTo>
                    <a:pt x="854" y="315"/>
                    <a:pt x="854" y="315"/>
                    <a:pt x="854" y="315"/>
                  </a:cubicBezTo>
                  <a:cubicBezTo>
                    <a:pt x="854" y="315"/>
                    <a:pt x="854" y="433"/>
                    <a:pt x="854" y="575"/>
                  </a:cubicBezTo>
                  <a:cubicBezTo>
                    <a:pt x="821" y="567"/>
                    <a:pt x="821" y="567"/>
                    <a:pt x="821" y="567"/>
                  </a:cubicBezTo>
                  <a:cubicBezTo>
                    <a:pt x="821" y="409"/>
                    <a:pt x="821" y="315"/>
                    <a:pt x="821" y="315"/>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Oval 202"/>
            <p:cNvSpPr>
              <a:spLocks noChangeAspect="1" noChangeArrowheads="1"/>
            </p:cNvSpPr>
            <p:nvPr/>
          </p:nvSpPr>
          <p:spPr bwMode="gray">
            <a:xfrm>
              <a:off x="2625" y="2355"/>
              <a:ext cx="987" cy="985"/>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Freeform 203"/>
            <p:cNvSpPr>
              <a:spLocks noChangeAspect="1"/>
            </p:cNvSpPr>
            <p:nvPr/>
          </p:nvSpPr>
          <p:spPr bwMode="gray">
            <a:xfrm>
              <a:off x="2696" y="2924"/>
              <a:ext cx="850" cy="357"/>
            </a:xfrm>
            <a:custGeom>
              <a:avLst/>
              <a:gdLst>
                <a:gd name="T0" fmla="*/ 179 w 360"/>
                <a:gd name="T1" fmla="*/ 110 h 151"/>
                <a:gd name="T2" fmla="*/ 0 w 360"/>
                <a:gd name="T3" fmla="*/ 5 h 151"/>
                <a:gd name="T4" fmla="*/ 179 w 360"/>
                <a:gd name="T5" fmla="*/ 151 h 151"/>
                <a:gd name="T6" fmla="*/ 360 w 360"/>
                <a:gd name="T7" fmla="*/ 4 h 151"/>
                <a:gd name="T8" fmla="*/ 179 w 360"/>
                <a:gd name="T9" fmla="*/ 110 h 151"/>
              </a:gdLst>
              <a:ahLst/>
              <a:cxnLst>
                <a:cxn ang="0">
                  <a:pos x="T0" y="T1"/>
                </a:cxn>
                <a:cxn ang="0">
                  <a:pos x="T2" y="T3"/>
                </a:cxn>
                <a:cxn ang="0">
                  <a:pos x="T4" y="T5"/>
                </a:cxn>
                <a:cxn ang="0">
                  <a:pos x="T6" y="T7"/>
                </a:cxn>
                <a:cxn ang="0">
                  <a:pos x="T8" y="T9"/>
                </a:cxn>
              </a:cxnLst>
              <a:rect l="0" t="0" r="r" b="b"/>
              <a:pathLst>
                <a:path w="360" h="151">
                  <a:moveTo>
                    <a:pt x="179" y="110"/>
                  </a:moveTo>
                  <a:cubicBezTo>
                    <a:pt x="27" y="110"/>
                    <a:pt x="0" y="1"/>
                    <a:pt x="0" y="5"/>
                  </a:cubicBezTo>
                  <a:cubicBezTo>
                    <a:pt x="13" y="75"/>
                    <a:pt x="77" y="151"/>
                    <a:pt x="179" y="151"/>
                  </a:cubicBezTo>
                  <a:cubicBezTo>
                    <a:pt x="280" y="151"/>
                    <a:pt x="345" y="78"/>
                    <a:pt x="360" y="4"/>
                  </a:cubicBezTo>
                  <a:cubicBezTo>
                    <a:pt x="360" y="0"/>
                    <a:pt x="331" y="110"/>
                    <a:pt x="179" y="110"/>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Freeform 204"/>
            <p:cNvSpPr>
              <a:spLocks noChangeAspect="1" noEditPoints="1"/>
            </p:cNvSpPr>
            <p:nvPr/>
          </p:nvSpPr>
          <p:spPr bwMode="gray">
            <a:xfrm>
              <a:off x="1909" y="3475"/>
              <a:ext cx="2417" cy="2154"/>
            </a:xfrm>
            <a:custGeom>
              <a:avLst/>
              <a:gdLst>
                <a:gd name="T0" fmla="*/ 895 w 1023"/>
                <a:gd name="T1" fmla="*/ 0 h 912"/>
                <a:gd name="T2" fmla="*/ 120 w 1023"/>
                <a:gd name="T3" fmla="*/ 0 h 912"/>
                <a:gd name="T4" fmla="*/ 0 w 1023"/>
                <a:gd name="T5" fmla="*/ 118 h 912"/>
                <a:gd name="T6" fmla="*/ 0 w 1023"/>
                <a:gd name="T7" fmla="*/ 734 h 912"/>
                <a:gd name="T8" fmla="*/ 2 w 1023"/>
                <a:gd name="T9" fmla="*/ 723 h 912"/>
                <a:gd name="T10" fmla="*/ 0 w 1023"/>
                <a:gd name="T11" fmla="*/ 734 h 912"/>
                <a:gd name="T12" fmla="*/ 85 w 1023"/>
                <a:gd name="T13" fmla="*/ 795 h 912"/>
                <a:gd name="T14" fmla="*/ 135 w 1023"/>
                <a:gd name="T15" fmla="*/ 784 h 912"/>
                <a:gd name="T16" fmla="*/ 135 w 1023"/>
                <a:gd name="T17" fmla="*/ 784 h 912"/>
                <a:gd name="T18" fmla="*/ 203 w 1023"/>
                <a:gd name="T19" fmla="*/ 758 h 912"/>
                <a:gd name="T20" fmla="*/ 203 w 1023"/>
                <a:gd name="T21" fmla="*/ 912 h 912"/>
                <a:gd name="T22" fmla="*/ 821 w 1023"/>
                <a:gd name="T23" fmla="*/ 912 h 912"/>
                <a:gd name="T24" fmla="*/ 821 w 1023"/>
                <a:gd name="T25" fmla="*/ 758 h 912"/>
                <a:gd name="T26" fmla="*/ 889 w 1023"/>
                <a:gd name="T27" fmla="*/ 784 h 912"/>
                <a:gd name="T28" fmla="*/ 889 w 1023"/>
                <a:gd name="T29" fmla="*/ 784 h 912"/>
                <a:gd name="T30" fmla="*/ 939 w 1023"/>
                <a:gd name="T31" fmla="*/ 795 h 912"/>
                <a:gd name="T32" fmla="*/ 1023 w 1023"/>
                <a:gd name="T33" fmla="*/ 734 h 912"/>
                <a:gd name="T34" fmla="*/ 1022 w 1023"/>
                <a:gd name="T35" fmla="*/ 723 h 912"/>
                <a:gd name="T36" fmla="*/ 1023 w 1023"/>
                <a:gd name="T37" fmla="*/ 734 h 912"/>
                <a:gd name="T38" fmla="*/ 1023 w 1023"/>
                <a:gd name="T39" fmla="*/ 118 h 912"/>
                <a:gd name="T40" fmla="*/ 895 w 1023"/>
                <a:gd name="T41" fmla="*/ 0 h 912"/>
                <a:gd name="T42" fmla="*/ 203 w 1023"/>
                <a:gd name="T43" fmla="*/ 567 h 912"/>
                <a:gd name="T44" fmla="*/ 170 w 1023"/>
                <a:gd name="T45" fmla="*/ 575 h 912"/>
                <a:gd name="T46" fmla="*/ 170 w 1023"/>
                <a:gd name="T47" fmla="*/ 315 h 912"/>
                <a:gd name="T48" fmla="*/ 203 w 1023"/>
                <a:gd name="T49" fmla="*/ 315 h 912"/>
                <a:gd name="T50" fmla="*/ 203 w 1023"/>
                <a:gd name="T51" fmla="*/ 567 h 912"/>
                <a:gd name="T52" fmla="*/ 821 w 1023"/>
                <a:gd name="T53" fmla="*/ 315 h 912"/>
                <a:gd name="T54" fmla="*/ 854 w 1023"/>
                <a:gd name="T55" fmla="*/ 315 h 912"/>
                <a:gd name="T56" fmla="*/ 854 w 1023"/>
                <a:gd name="T57" fmla="*/ 575 h 912"/>
                <a:gd name="T58" fmla="*/ 821 w 1023"/>
                <a:gd name="T59" fmla="*/ 567 h 912"/>
                <a:gd name="T60" fmla="*/ 821 w 1023"/>
                <a:gd name="T61" fmla="*/ 31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23" h="912">
                  <a:moveTo>
                    <a:pt x="895" y="0"/>
                  </a:moveTo>
                  <a:cubicBezTo>
                    <a:pt x="120" y="0"/>
                    <a:pt x="120" y="0"/>
                    <a:pt x="120" y="0"/>
                  </a:cubicBezTo>
                  <a:cubicBezTo>
                    <a:pt x="51" y="0"/>
                    <a:pt x="0" y="68"/>
                    <a:pt x="0" y="118"/>
                  </a:cubicBezTo>
                  <a:cubicBezTo>
                    <a:pt x="0" y="734"/>
                    <a:pt x="0" y="734"/>
                    <a:pt x="0" y="734"/>
                  </a:cubicBezTo>
                  <a:cubicBezTo>
                    <a:pt x="0" y="729"/>
                    <a:pt x="1" y="725"/>
                    <a:pt x="2" y="723"/>
                  </a:cubicBezTo>
                  <a:cubicBezTo>
                    <a:pt x="1" y="727"/>
                    <a:pt x="0" y="731"/>
                    <a:pt x="0" y="734"/>
                  </a:cubicBezTo>
                  <a:cubicBezTo>
                    <a:pt x="0" y="768"/>
                    <a:pt x="38" y="795"/>
                    <a:pt x="85" y="795"/>
                  </a:cubicBezTo>
                  <a:cubicBezTo>
                    <a:pt x="104" y="795"/>
                    <a:pt x="121" y="791"/>
                    <a:pt x="135" y="784"/>
                  </a:cubicBezTo>
                  <a:cubicBezTo>
                    <a:pt x="135" y="784"/>
                    <a:pt x="135" y="784"/>
                    <a:pt x="135" y="784"/>
                  </a:cubicBezTo>
                  <a:cubicBezTo>
                    <a:pt x="203" y="758"/>
                    <a:pt x="203" y="758"/>
                    <a:pt x="203" y="758"/>
                  </a:cubicBezTo>
                  <a:cubicBezTo>
                    <a:pt x="203" y="912"/>
                    <a:pt x="203" y="912"/>
                    <a:pt x="203" y="912"/>
                  </a:cubicBezTo>
                  <a:cubicBezTo>
                    <a:pt x="821" y="912"/>
                    <a:pt x="821" y="912"/>
                    <a:pt x="821" y="912"/>
                  </a:cubicBezTo>
                  <a:cubicBezTo>
                    <a:pt x="821" y="758"/>
                    <a:pt x="821" y="758"/>
                    <a:pt x="821" y="758"/>
                  </a:cubicBezTo>
                  <a:cubicBezTo>
                    <a:pt x="889" y="784"/>
                    <a:pt x="889" y="784"/>
                    <a:pt x="889" y="784"/>
                  </a:cubicBezTo>
                  <a:cubicBezTo>
                    <a:pt x="889" y="784"/>
                    <a:pt x="889" y="784"/>
                    <a:pt x="889" y="784"/>
                  </a:cubicBezTo>
                  <a:cubicBezTo>
                    <a:pt x="903" y="791"/>
                    <a:pt x="920" y="795"/>
                    <a:pt x="939" y="795"/>
                  </a:cubicBezTo>
                  <a:cubicBezTo>
                    <a:pt x="985" y="795"/>
                    <a:pt x="1023" y="768"/>
                    <a:pt x="1023" y="734"/>
                  </a:cubicBezTo>
                  <a:cubicBezTo>
                    <a:pt x="1023" y="730"/>
                    <a:pt x="1023" y="727"/>
                    <a:pt x="1022" y="723"/>
                  </a:cubicBezTo>
                  <a:cubicBezTo>
                    <a:pt x="1023" y="725"/>
                    <a:pt x="1023" y="729"/>
                    <a:pt x="1023" y="734"/>
                  </a:cubicBezTo>
                  <a:cubicBezTo>
                    <a:pt x="1023" y="118"/>
                    <a:pt x="1023" y="118"/>
                    <a:pt x="1023" y="118"/>
                  </a:cubicBezTo>
                  <a:cubicBezTo>
                    <a:pt x="1023" y="64"/>
                    <a:pt x="971" y="0"/>
                    <a:pt x="895" y="0"/>
                  </a:cubicBezTo>
                  <a:close/>
                  <a:moveTo>
                    <a:pt x="203" y="567"/>
                  </a:moveTo>
                  <a:cubicBezTo>
                    <a:pt x="170" y="575"/>
                    <a:pt x="170" y="575"/>
                    <a:pt x="170" y="575"/>
                  </a:cubicBezTo>
                  <a:cubicBezTo>
                    <a:pt x="170" y="433"/>
                    <a:pt x="170" y="315"/>
                    <a:pt x="170" y="315"/>
                  </a:cubicBezTo>
                  <a:cubicBezTo>
                    <a:pt x="203" y="315"/>
                    <a:pt x="203" y="315"/>
                    <a:pt x="203" y="315"/>
                  </a:cubicBezTo>
                  <a:cubicBezTo>
                    <a:pt x="203" y="315"/>
                    <a:pt x="203" y="409"/>
                    <a:pt x="203" y="567"/>
                  </a:cubicBezTo>
                  <a:close/>
                  <a:moveTo>
                    <a:pt x="821" y="315"/>
                  </a:moveTo>
                  <a:cubicBezTo>
                    <a:pt x="854" y="315"/>
                    <a:pt x="854" y="315"/>
                    <a:pt x="854" y="315"/>
                  </a:cubicBezTo>
                  <a:cubicBezTo>
                    <a:pt x="854" y="315"/>
                    <a:pt x="854" y="433"/>
                    <a:pt x="854" y="575"/>
                  </a:cubicBezTo>
                  <a:cubicBezTo>
                    <a:pt x="821" y="567"/>
                    <a:pt x="821" y="567"/>
                    <a:pt x="821" y="567"/>
                  </a:cubicBezTo>
                  <a:cubicBezTo>
                    <a:pt x="821" y="409"/>
                    <a:pt x="821" y="315"/>
                    <a:pt x="821" y="315"/>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Freeform 205"/>
            <p:cNvSpPr>
              <a:spLocks noChangeAspect="1" noEditPoints="1"/>
            </p:cNvSpPr>
            <p:nvPr/>
          </p:nvSpPr>
          <p:spPr bwMode="gray">
            <a:xfrm>
              <a:off x="-1043" y="3475"/>
              <a:ext cx="2416" cy="2154"/>
            </a:xfrm>
            <a:custGeom>
              <a:avLst/>
              <a:gdLst>
                <a:gd name="T0" fmla="*/ 895 w 1023"/>
                <a:gd name="T1" fmla="*/ 0 h 912"/>
                <a:gd name="T2" fmla="*/ 120 w 1023"/>
                <a:gd name="T3" fmla="*/ 0 h 912"/>
                <a:gd name="T4" fmla="*/ 0 w 1023"/>
                <a:gd name="T5" fmla="*/ 118 h 912"/>
                <a:gd name="T6" fmla="*/ 0 w 1023"/>
                <a:gd name="T7" fmla="*/ 734 h 912"/>
                <a:gd name="T8" fmla="*/ 2 w 1023"/>
                <a:gd name="T9" fmla="*/ 723 h 912"/>
                <a:gd name="T10" fmla="*/ 0 w 1023"/>
                <a:gd name="T11" fmla="*/ 734 h 912"/>
                <a:gd name="T12" fmla="*/ 85 w 1023"/>
                <a:gd name="T13" fmla="*/ 795 h 912"/>
                <a:gd name="T14" fmla="*/ 135 w 1023"/>
                <a:gd name="T15" fmla="*/ 784 h 912"/>
                <a:gd name="T16" fmla="*/ 135 w 1023"/>
                <a:gd name="T17" fmla="*/ 784 h 912"/>
                <a:gd name="T18" fmla="*/ 203 w 1023"/>
                <a:gd name="T19" fmla="*/ 758 h 912"/>
                <a:gd name="T20" fmla="*/ 203 w 1023"/>
                <a:gd name="T21" fmla="*/ 912 h 912"/>
                <a:gd name="T22" fmla="*/ 821 w 1023"/>
                <a:gd name="T23" fmla="*/ 912 h 912"/>
                <a:gd name="T24" fmla="*/ 821 w 1023"/>
                <a:gd name="T25" fmla="*/ 758 h 912"/>
                <a:gd name="T26" fmla="*/ 889 w 1023"/>
                <a:gd name="T27" fmla="*/ 784 h 912"/>
                <a:gd name="T28" fmla="*/ 889 w 1023"/>
                <a:gd name="T29" fmla="*/ 784 h 912"/>
                <a:gd name="T30" fmla="*/ 939 w 1023"/>
                <a:gd name="T31" fmla="*/ 795 h 912"/>
                <a:gd name="T32" fmla="*/ 1023 w 1023"/>
                <a:gd name="T33" fmla="*/ 734 h 912"/>
                <a:gd name="T34" fmla="*/ 1022 w 1023"/>
                <a:gd name="T35" fmla="*/ 723 h 912"/>
                <a:gd name="T36" fmla="*/ 1023 w 1023"/>
                <a:gd name="T37" fmla="*/ 734 h 912"/>
                <a:gd name="T38" fmla="*/ 1023 w 1023"/>
                <a:gd name="T39" fmla="*/ 118 h 912"/>
                <a:gd name="T40" fmla="*/ 895 w 1023"/>
                <a:gd name="T41" fmla="*/ 0 h 912"/>
                <a:gd name="T42" fmla="*/ 203 w 1023"/>
                <a:gd name="T43" fmla="*/ 567 h 912"/>
                <a:gd name="T44" fmla="*/ 170 w 1023"/>
                <a:gd name="T45" fmla="*/ 575 h 912"/>
                <a:gd name="T46" fmla="*/ 170 w 1023"/>
                <a:gd name="T47" fmla="*/ 315 h 912"/>
                <a:gd name="T48" fmla="*/ 203 w 1023"/>
                <a:gd name="T49" fmla="*/ 315 h 912"/>
                <a:gd name="T50" fmla="*/ 203 w 1023"/>
                <a:gd name="T51" fmla="*/ 567 h 912"/>
                <a:gd name="T52" fmla="*/ 821 w 1023"/>
                <a:gd name="T53" fmla="*/ 315 h 912"/>
                <a:gd name="T54" fmla="*/ 854 w 1023"/>
                <a:gd name="T55" fmla="*/ 315 h 912"/>
                <a:gd name="T56" fmla="*/ 854 w 1023"/>
                <a:gd name="T57" fmla="*/ 575 h 912"/>
                <a:gd name="T58" fmla="*/ 821 w 1023"/>
                <a:gd name="T59" fmla="*/ 567 h 912"/>
                <a:gd name="T60" fmla="*/ 821 w 1023"/>
                <a:gd name="T61" fmla="*/ 31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23" h="912">
                  <a:moveTo>
                    <a:pt x="895" y="0"/>
                  </a:moveTo>
                  <a:cubicBezTo>
                    <a:pt x="120" y="0"/>
                    <a:pt x="120" y="0"/>
                    <a:pt x="120" y="0"/>
                  </a:cubicBezTo>
                  <a:cubicBezTo>
                    <a:pt x="51" y="0"/>
                    <a:pt x="0" y="68"/>
                    <a:pt x="0" y="118"/>
                  </a:cubicBezTo>
                  <a:cubicBezTo>
                    <a:pt x="0" y="734"/>
                    <a:pt x="0" y="734"/>
                    <a:pt x="0" y="734"/>
                  </a:cubicBezTo>
                  <a:cubicBezTo>
                    <a:pt x="0" y="729"/>
                    <a:pt x="1" y="725"/>
                    <a:pt x="2" y="723"/>
                  </a:cubicBezTo>
                  <a:cubicBezTo>
                    <a:pt x="1" y="727"/>
                    <a:pt x="0" y="731"/>
                    <a:pt x="0" y="734"/>
                  </a:cubicBezTo>
                  <a:cubicBezTo>
                    <a:pt x="0" y="768"/>
                    <a:pt x="38" y="795"/>
                    <a:pt x="85" y="795"/>
                  </a:cubicBezTo>
                  <a:cubicBezTo>
                    <a:pt x="104" y="795"/>
                    <a:pt x="121" y="791"/>
                    <a:pt x="135" y="784"/>
                  </a:cubicBezTo>
                  <a:cubicBezTo>
                    <a:pt x="135" y="784"/>
                    <a:pt x="135" y="784"/>
                    <a:pt x="135" y="784"/>
                  </a:cubicBezTo>
                  <a:cubicBezTo>
                    <a:pt x="203" y="758"/>
                    <a:pt x="203" y="758"/>
                    <a:pt x="203" y="758"/>
                  </a:cubicBezTo>
                  <a:cubicBezTo>
                    <a:pt x="203" y="912"/>
                    <a:pt x="203" y="912"/>
                    <a:pt x="203" y="912"/>
                  </a:cubicBezTo>
                  <a:cubicBezTo>
                    <a:pt x="821" y="912"/>
                    <a:pt x="821" y="912"/>
                    <a:pt x="821" y="912"/>
                  </a:cubicBezTo>
                  <a:cubicBezTo>
                    <a:pt x="821" y="758"/>
                    <a:pt x="821" y="758"/>
                    <a:pt x="821" y="758"/>
                  </a:cubicBezTo>
                  <a:cubicBezTo>
                    <a:pt x="889" y="784"/>
                    <a:pt x="889" y="784"/>
                    <a:pt x="889" y="784"/>
                  </a:cubicBezTo>
                  <a:cubicBezTo>
                    <a:pt x="889" y="784"/>
                    <a:pt x="889" y="784"/>
                    <a:pt x="889" y="784"/>
                  </a:cubicBezTo>
                  <a:cubicBezTo>
                    <a:pt x="903" y="791"/>
                    <a:pt x="920" y="795"/>
                    <a:pt x="939" y="795"/>
                  </a:cubicBezTo>
                  <a:cubicBezTo>
                    <a:pt x="985" y="795"/>
                    <a:pt x="1023" y="768"/>
                    <a:pt x="1023" y="734"/>
                  </a:cubicBezTo>
                  <a:cubicBezTo>
                    <a:pt x="1023" y="730"/>
                    <a:pt x="1023" y="727"/>
                    <a:pt x="1022" y="723"/>
                  </a:cubicBezTo>
                  <a:cubicBezTo>
                    <a:pt x="1023" y="725"/>
                    <a:pt x="1023" y="729"/>
                    <a:pt x="1023" y="734"/>
                  </a:cubicBezTo>
                  <a:cubicBezTo>
                    <a:pt x="1023" y="118"/>
                    <a:pt x="1023" y="118"/>
                    <a:pt x="1023" y="118"/>
                  </a:cubicBezTo>
                  <a:cubicBezTo>
                    <a:pt x="1023" y="64"/>
                    <a:pt x="971" y="0"/>
                    <a:pt x="895" y="0"/>
                  </a:cubicBezTo>
                  <a:close/>
                  <a:moveTo>
                    <a:pt x="203" y="567"/>
                  </a:moveTo>
                  <a:cubicBezTo>
                    <a:pt x="170" y="575"/>
                    <a:pt x="170" y="575"/>
                    <a:pt x="170" y="575"/>
                  </a:cubicBezTo>
                  <a:cubicBezTo>
                    <a:pt x="170" y="433"/>
                    <a:pt x="170" y="315"/>
                    <a:pt x="170" y="315"/>
                  </a:cubicBezTo>
                  <a:cubicBezTo>
                    <a:pt x="203" y="315"/>
                    <a:pt x="203" y="315"/>
                    <a:pt x="203" y="315"/>
                  </a:cubicBezTo>
                  <a:cubicBezTo>
                    <a:pt x="203" y="315"/>
                    <a:pt x="203" y="409"/>
                    <a:pt x="203" y="567"/>
                  </a:cubicBezTo>
                  <a:close/>
                  <a:moveTo>
                    <a:pt x="821" y="315"/>
                  </a:moveTo>
                  <a:cubicBezTo>
                    <a:pt x="854" y="315"/>
                    <a:pt x="854" y="315"/>
                    <a:pt x="854" y="315"/>
                  </a:cubicBezTo>
                  <a:cubicBezTo>
                    <a:pt x="854" y="315"/>
                    <a:pt x="854" y="433"/>
                    <a:pt x="854" y="575"/>
                  </a:cubicBezTo>
                  <a:cubicBezTo>
                    <a:pt x="821" y="567"/>
                    <a:pt x="821" y="567"/>
                    <a:pt x="821" y="567"/>
                  </a:cubicBezTo>
                  <a:cubicBezTo>
                    <a:pt x="821" y="409"/>
                    <a:pt x="821" y="315"/>
                    <a:pt x="821" y="315"/>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Freeform 206"/>
            <p:cNvSpPr>
              <a:spLocks noChangeAspect="1"/>
            </p:cNvSpPr>
            <p:nvPr/>
          </p:nvSpPr>
          <p:spPr bwMode="gray">
            <a:xfrm>
              <a:off x="5637" y="2839"/>
              <a:ext cx="860" cy="442"/>
            </a:xfrm>
            <a:custGeom>
              <a:avLst/>
              <a:gdLst>
                <a:gd name="T0" fmla="*/ 315 w 364"/>
                <a:gd name="T1" fmla="*/ 95 h 187"/>
                <a:gd name="T2" fmla="*/ 270 w 364"/>
                <a:gd name="T3" fmla="*/ 165 h 187"/>
                <a:gd name="T4" fmla="*/ 231 w 364"/>
                <a:gd name="T5" fmla="*/ 128 h 187"/>
                <a:gd name="T6" fmla="*/ 206 w 364"/>
                <a:gd name="T7" fmla="*/ 178 h 187"/>
                <a:gd name="T8" fmla="*/ 178 w 364"/>
                <a:gd name="T9" fmla="*/ 127 h 187"/>
                <a:gd name="T10" fmla="*/ 141 w 364"/>
                <a:gd name="T11" fmla="*/ 178 h 187"/>
                <a:gd name="T12" fmla="*/ 115 w 364"/>
                <a:gd name="T13" fmla="*/ 118 h 187"/>
                <a:gd name="T14" fmla="*/ 75 w 364"/>
                <a:gd name="T15" fmla="*/ 142 h 187"/>
                <a:gd name="T16" fmla="*/ 18 w 364"/>
                <a:gd name="T17" fmla="*/ 42 h 187"/>
                <a:gd name="T18" fmla="*/ 0 w 364"/>
                <a:gd name="T19" fmla="*/ 0 h 187"/>
                <a:gd name="T20" fmla="*/ 0 w 364"/>
                <a:gd name="T21" fmla="*/ 4 h 187"/>
                <a:gd name="T22" fmla="*/ 184 w 364"/>
                <a:gd name="T23" fmla="*/ 187 h 187"/>
                <a:gd name="T24" fmla="*/ 364 w 364"/>
                <a:gd name="T25" fmla="*/ 38 h 187"/>
                <a:gd name="T26" fmla="*/ 315 w 364"/>
                <a:gd name="T27" fmla="*/ 95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4" h="187">
                  <a:moveTo>
                    <a:pt x="315" y="95"/>
                  </a:moveTo>
                  <a:cubicBezTo>
                    <a:pt x="300" y="109"/>
                    <a:pt x="270" y="165"/>
                    <a:pt x="270" y="165"/>
                  </a:cubicBezTo>
                  <a:cubicBezTo>
                    <a:pt x="256" y="156"/>
                    <a:pt x="240" y="141"/>
                    <a:pt x="231" y="128"/>
                  </a:cubicBezTo>
                  <a:cubicBezTo>
                    <a:pt x="220" y="150"/>
                    <a:pt x="206" y="178"/>
                    <a:pt x="206" y="178"/>
                  </a:cubicBezTo>
                  <a:cubicBezTo>
                    <a:pt x="200" y="170"/>
                    <a:pt x="188" y="142"/>
                    <a:pt x="178" y="127"/>
                  </a:cubicBezTo>
                  <a:cubicBezTo>
                    <a:pt x="167" y="147"/>
                    <a:pt x="153" y="165"/>
                    <a:pt x="141" y="178"/>
                  </a:cubicBezTo>
                  <a:cubicBezTo>
                    <a:pt x="136" y="172"/>
                    <a:pt x="122" y="148"/>
                    <a:pt x="115" y="118"/>
                  </a:cubicBezTo>
                  <a:cubicBezTo>
                    <a:pt x="106" y="126"/>
                    <a:pt x="91" y="135"/>
                    <a:pt x="75" y="142"/>
                  </a:cubicBezTo>
                  <a:cubicBezTo>
                    <a:pt x="61" y="112"/>
                    <a:pt x="45" y="82"/>
                    <a:pt x="18" y="42"/>
                  </a:cubicBezTo>
                  <a:cubicBezTo>
                    <a:pt x="8" y="26"/>
                    <a:pt x="3" y="12"/>
                    <a:pt x="0" y="0"/>
                  </a:cubicBezTo>
                  <a:cubicBezTo>
                    <a:pt x="0" y="1"/>
                    <a:pt x="0" y="2"/>
                    <a:pt x="0" y="4"/>
                  </a:cubicBezTo>
                  <a:cubicBezTo>
                    <a:pt x="0" y="105"/>
                    <a:pt x="82" y="187"/>
                    <a:pt x="184" y="187"/>
                  </a:cubicBezTo>
                  <a:cubicBezTo>
                    <a:pt x="273" y="187"/>
                    <a:pt x="348" y="123"/>
                    <a:pt x="364" y="38"/>
                  </a:cubicBezTo>
                  <a:cubicBezTo>
                    <a:pt x="353" y="62"/>
                    <a:pt x="333" y="76"/>
                    <a:pt x="315" y="95"/>
                  </a:cubicBezTo>
                  <a:close/>
                </a:path>
              </a:pathLst>
            </a:cu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Freeform 207"/>
            <p:cNvSpPr>
              <a:spLocks noChangeAspect="1"/>
            </p:cNvSpPr>
            <p:nvPr/>
          </p:nvSpPr>
          <p:spPr bwMode="gray">
            <a:xfrm>
              <a:off x="2637" y="2220"/>
              <a:ext cx="1001" cy="1288"/>
            </a:xfrm>
            <a:custGeom>
              <a:avLst/>
              <a:gdLst>
                <a:gd name="T0" fmla="*/ 0 w 424"/>
                <a:gd name="T1" fmla="*/ 223 h 545"/>
                <a:gd name="T2" fmla="*/ 225 w 424"/>
                <a:gd name="T3" fmla="*/ 25 h 545"/>
                <a:gd name="T4" fmla="*/ 305 w 424"/>
                <a:gd name="T5" fmla="*/ 68 h 545"/>
                <a:gd name="T6" fmla="*/ 376 w 424"/>
                <a:gd name="T7" fmla="*/ 92 h 545"/>
                <a:gd name="T8" fmla="*/ 413 w 424"/>
                <a:gd name="T9" fmla="*/ 266 h 545"/>
                <a:gd name="T10" fmla="*/ 0 w 424"/>
                <a:gd name="T11" fmla="*/ 223 h 545"/>
              </a:gdLst>
              <a:ahLst/>
              <a:cxnLst>
                <a:cxn ang="0">
                  <a:pos x="T0" y="T1"/>
                </a:cxn>
                <a:cxn ang="0">
                  <a:pos x="T2" y="T3"/>
                </a:cxn>
                <a:cxn ang="0">
                  <a:pos x="T4" y="T5"/>
                </a:cxn>
                <a:cxn ang="0">
                  <a:pos x="T6" y="T7"/>
                </a:cxn>
                <a:cxn ang="0">
                  <a:pos x="T8" y="T9"/>
                </a:cxn>
                <a:cxn ang="0">
                  <a:pos x="T10" y="T11"/>
                </a:cxn>
              </a:cxnLst>
              <a:rect l="0" t="0" r="r" b="b"/>
              <a:pathLst>
                <a:path w="424" h="545">
                  <a:moveTo>
                    <a:pt x="0" y="223"/>
                  </a:moveTo>
                  <a:cubicBezTo>
                    <a:pt x="0" y="223"/>
                    <a:pt x="55" y="0"/>
                    <a:pt x="225" y="25"/>
                  </a:cubicBezTo>
                  <a:cubicBezTo>
                    <a:pt x="275" y="33"/>
                    <a:pt x="305" y="68"/>
                    <a:pt x="305" y="68"/>
                  </a:cubicBezTo>
                  <a:cubicBezTo>
                    <a:pt x="320" y="65"/>
                    <a:pt x="357" y="69"/>
                    <a:pt x="376" y="92"/>
                  </a:cubicBezTo>
                  <a:cubicBezTo>
                    <a:pt x="400" y="120"/>
                    <a:pt x="424" y="198"/>
                    <a:pt x="413" y="266"/>
                  </a:cubicBezTo>
                  <a:cubicBezTo>
                    <a:pt x="413" y="266"/>
                    <a:pt x="86" y="545"/>
                    <a:pt x="0" y="223"/>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Freeform 208"/>
            <p:cNvSpPr>
              <a:spLocks noChangeAspect="1"/>
            </p:cNvSpPr>
            <p:nvPr/>
          </p:nvSpPr>
          <p:spPr bwMode="gray">
            <a:xfrm>
              <a:off x="-205" y="3071"/>
              <a:ext cx="742" cy="210"/>
            </a:xfrm>
            <a:custGeom>
              <a:avLst/>
              <a:gdLst>
                <a:gd name="T0" fmla="*/ 125 w 314"/>
                <a:gd name="T1" fmla="*/ 40 h 89"/>
                <a:gd name="T2" fmla="*/ 0 w 314"/>
                <a:gd name="T3" fmla="*/ 0 h 89"/>
                <a:gd name="T4" fmla="*/ 157 w 314"/>
                <a:gd name="T5" fmla="*/ 89 h 89"/>
                <a:gd name="T6" fmla="*/ 314 w 314"/>
                <a:gd name="T7" fmla="*/ 0 h 89"/>
                <a:gd name="T8" fmla="*/ 125 w 314"/>
                <a:gd name="T9" fmla="*/ 40 h 89"/>
              </a:gdLst>
              <a:ahLst/>
              <a:cxnLst>
                <a:cxn ang="0">
                  <a:pos x="T0" y="T1"/>
                </a:cxn>
                <a:cxn ang="0">
                  <a:pos x="T2" y="T3"/>
                </a:cxn>
                <a:cxn ang="0">
                  <a:pos x="T4" y="T5"/>
                </a:cxn>
                <a:cxn ang="0">
                  <a:pos x="T6" y="T7"/>
                </a:cxn>
                <a:cxn ang="0">
                  <a:pos x="T8" y="T9"/>
                </a:cxn>
              </a:cxnLst>
              <a:rect l="0" t="0" r="r" b="b"/>
              <a:pathLst>
                <a:path w="314" h="89">
                  <a:moveTo>
                    <a:pt x="125" y="40"/>
                  </a:moveTo>
                  <a:cubicBezTo>
                    <a:pt x="25" y="40"/>
                    <a:pt x="0" y="0"/>
                    <a:pt x="0" y="0"/>
                  </a:cubicBezTo>
                  <a:cubicBezTo>
                    <a:pt x="32" y="54"/>
                    <a:pt x="90" y="89"/>
                    <a:pt x="157" y="89"/>
                  </a:cubicBezTo>
                  <a:cubicBezTo>
                    <a:pt x="224" y="89"/>
                    <a:pt x="282" y="54"/>
                    <a:pt x="314" y="0"/>
                  </a:cubicBezTo>
                  <a:cubicBezTo>
                    <a:pt x="314" y="0"/>
                    <a:pt x="225" y="40"/>
                    <a:pt x="125" y="40"/>
                  </a:cubicBezTo>
                  <a:close/>
                </a:path>
              </a:pathLst>
            </a:custGeom>
            <a:solidFill>
              <a:srgbClr val="E9ED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Oval 209"/>
            <p:cNvSpPr>
              <a:spLocks noChangeAspect="1" noChangeArrowheads="1"/>
            </p:cNvSpPr>
            <p:nvPr/>
          </p:nvSpPr>
          <p:spPr bwMode="gray">
            <a:xfrm>
              <a:off x="2365" y="-803"/>
              <a:ext cx="1507" cy="1507"/>
            </a:xfrm>
            <a:prstGeom prst="ellipse">
              <a:avLst/>
            </a:pr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Freeform 210"/>
            <p:cNvSpPr>
              <a:spLocks noChangeAspect="1"/>
            </p:cNvSpPr>
            <p:nvPr/>
          </p:nvSpPr>
          <p:spPr bwMode="gray">
            <a:xfrm>
              <a:off x="3119" y="-751"/>
              <a:ext cx="701" cy="1122"/>
            </a:xfrm>
            <a:custGeom>
              <a:avLst/>
              <a:gdLst>
                <a:gd name="T0" fmla="*/ 236 w 297"/>
                <a:gd name="T1" fmla="*/ 475 h 475"/>
                <a:gd name="T2" fmla="*/ 297 w 297"/>
                <a:gd name="T3" fmla="*/ 297 h 475"/>
                <a:gd name="T4" fmla="*/ 0 w 297"/>
                <a:gd name="T5" fmla="*/ 0 h 475"/>
                <a:gd name="T6" fmla="*/ 0 w 297"/>
                <a:gd name="T7" fmla="*/ 297 h 475"/>
                <a:gd name="T8" fmla="*/ 236 w 297"/>
                <a:gd name="T9" fmla="*/ 475 h 475"/>
              </a:gdLst>
              <a:ahLst/>
              <a:cxnLst>
                <a:cxn ang="0">
                  <a:pos x="T0" y="T1"/>
                </a:cxn>
                <a:cxn ang="0">
                  <a:pos x="T2" y="T3"/>
                </a:cxn>
                <a:cxn ang="0">
                  <a:pos x="T4" y="T5"/>
                </a:cxn>
                <a:cxn ang="0">
                  <a:pos x="T6" y="T7"/>
                </a:cxn>
                <a:cxn ang="0">
                  <a:pos x="T8" y="T9"/>
                </a:cxn>
              </a:cxnLst>
              <a:rect l="0" t="0" r="r" b="b"/>
              <a:pathLst>
                <a:path w="297" h="475">
                  <a:moveTo>
                    <a:pt x="236" y="475"/>
                  </a:moveTo>
                  <a:cubicBezTo>
                    <a:pt x="274" y="425"/>
                    <a:pt x="297" y="364"/>
                    <a:pt x="297" y="297"/>
                  </a:cubicBezTo>
                  <a:cubicBezTo>
                    <a:pt x="297" y="133"/>
                    <a:pt x="164" y="0"/>
                    <a:pt x="0" y="0"/>
                  </a:cubicBezTo>
                  <a:cubicBezTo>
                    <a:pt x="0" y="297"/>
                    <a:pt x="0" y="297"/>
                    <a:pt x="0" y="297"/>
                  </a:cubicBezTo>
                  <a:lnTo>
                    <a:pt x="236" y="475"/>
                  </a:ln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Freeform 211"/>
            <p:cNvSpPr>
              <a:spLocks noChangeAspect="1"/>
            </p:cNvSpPr>
            <p:nvPr/>
          </p:nvSpPr>
          <p:spPr bwMode="gray">
            <a:xfrm>
              <a:off x="2417" y="-751"/>
              <a:ext cx="702" cy="942"/>
            </a:xfrm>
            <a:custGeom>
              <a:avLst/>
              <a:gdLst>
                <a:gd name="T0" fmla="*/ 297 w 297"/>
                <a:gd name="T1" fmla="*/ 0 h 399"/>
                <a:gd name="T2" fmla="*/ 0 w 297"/>
                <a:gd name="T3" fmla="*/ 297 h 399"/>
                <a:gd name="T4" fmla="*/ 19 w 297"/>
                <a:gd name="T5" fmla="*/ 399 h 399"/>
                <a:gd name="T6" fmla="*/ 297 w 297"/>
                <a:gd name="T7" fmla="*/ 297 h 399"/>
                <a:gd name="T8" fmla="*/ 297 w 297"/>
                <a:gd name="T9" fmla="*/ 0 h 399"/>
              </a:gdLst>
              <a:ahLst/>
              <a:cxnLst>
                <a:cxn ang="0">
                  <a:pos x="T0" y="T1"/>
                </a:cxn>
                <a:cxn ang="0">
                  <a:pos x="T2" y="T3"/>
                </a:cxn>
                <a:cxn ang="0">
                  <a:pos x="T4" y="T5"/>
                </a:cxn>
                <a:cxn ang="0">
                  <a:pos x="T6" y="T7"/>
                </a:cxn>
                <a:cxn ang="0">
                  <a:pos x="T8" y="T9"/>
                </a:cxn>
              </a:cxnLst>
              <a:rect l="0" t="0" r="r" b="b"/>
              <a:pathLst>
                <a:path w="297" h="399">
                  <a:moveTo>
                    <a:pt x="297" y="0"/>
                  </a:moveTo>
                  <a:cubicBezTo>
                    <a:pt x="133" y="0"/>
                    <a:pt x="0" y="133"/>
                    <a:pt x="0" y="297"/>
                  </a:cubicBezTo>
                  <a:cubicBezTo>
                    <a:pt x="0" y="333"/>
                    <a:pt x="7" y="367"/>
                    <a:pt x="19" y="399"/>
                  </a:cubicBezTo>
                  <a:cubicBezTo>
                    <a:pt x="297" y="297"/>
                    <a:pt x="297" y="297"/>
                    <a:pt x="297" y="297"/>
                  </a:cubicBezTo>
                  <a:lnTo>
                    <a:pt x="297" y="0"/>
                  </a:ln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Freeform 212"/>
            <p:cNvSpPr>
              <a:spLocks noChangeAspect="1"/>
            </p:cNvSpPr>
            <p:nvPr/>
          </p:nvSpPr>
          <p:spPr bwMode="gray">
            <a:xfrm>
              <a:off x="2705" y="-50"/>
              <a:ext cx="971" cy="699"/>
            </a:xfrm>
            <a:custGeom>
              <a:avLst/>
              <a:gdLst>
                <a:gd name="T0" fmla="*/ 175 w 411"/>
                <a:gd name="T1" fmla="*/ 0 h 296"/>
                <a:gd name="T2" fmla="*/ 0 w 411"/>
                <a:gd name="T3" fmla="*/ 239 h 296"/>
                <a:gd name="T4" fmla="*/ 175 w 411"/>
                <a:gd name="T5" fmla="*/ 296 h 296"/>
                <a:gd name="T6" fmla="*/ 411 w 411"/>
                <a:gd name="T7" fmla="*/ 178 h 296"/>
                <a:gd name="T8" fmla="*/ 175 w 411"/>
                <a:gd name="T9" fmla="*/ 0 h 296"/>
              </a:gdLst>
              <a:ahLst/>
              <a:cxnLst>
                <a:cxn ang="0">
                  <a:pos x="T0" y="T1"/>
                </a:cxn>
                <a:cxn ang="0">
                  <a:pos x="T2" y="T3"/>
                </a:cxn>
                <a:cxn ang="0">
                  <a:pos x="T4" y="T5"/>
                </a:cxn>
                <a:cxn ang="0">
                  <a:pos x="T6" y="T7"/>
                </a:cxn>
                <a:cxn ang="0">
                  <a:pos x="T8" y="T9"/>
                </a:cxn>
              </a:cxnLst>
              <a:rect l="0" t="0" r="r" b="b"/>
              <a:pathLst>
                <a:path w="411" h="296">
                  <a:moveTo>
                    <a:pt x="175" y="0"/>
                  </a:moveTo>
                  <a:cubicBezTo>
                    <a:pt x="0" y="239"/>
                    <a:pt x="0" y="239"/>
                    <a:pt x="0" y="239"/>
                  </a:cubicBezTo>
                  <a:cubicBezTo>
                    <a:pt x="49" y="275"/>
                    <a:pt x="109" y="296"/>
                    <a:pt x="175" y="296"/>
                  </a:cubicBezTo>
                  <a:cubicBezTo>
                    <a:pt x="272" y="296"/>
                    <a:pt x="357" y="250"/>
                    <a:pt x="411" y="178"/>
                  </a:cubicBezTo>
                  <a:lnTo>
                    <a:pt x="175" y="0"/>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Freeform 213"/>
            <p:cNvSpPr>
              <a:spLocks noChangeAspect="1"/>
            </p:cNvSpPr>
            <p:nvPr/>
          </p:nvSpPr>
          <p:spPr bwMode="gray">
            <a:xfrm>
              <a:off x="2462" y="-50"/>
              <a:ext cx="657" cy="565"/>
            </a:xfrm>
            <a:custGeom>
              <a:avLst/>
              <a:gdLst>
                <a:gd name="T0" fmla="*/ 0 w 278"/>
                <a:gd name="T1" fmla="*/ 102 h 239"/>
                <a:gd name="T2" fmla="*/ 103 w 278"/>
                <a:gd name="T3" fmla="*/ 239 h 239"/>
                <a:gd name="T4" fmla="*/ 278 w 278"/>
                <a:gd name="T5" fmla="*/ 0 h 239"/>
                <a:gd name="T6" fmla="*/ 0 w 278"/>
                <a:gd name="T7" fmla="*/ 102 h 239"/>
              </a:gdLst>
              <a:ahLst/>
              <a:cxnLst>
                <a:cxn ang="0">
                  <a:pos x="T0" y="T1"/>
                </a:cxn>
                <a:cxn ang="0">
                  <a:pos x="T2" y="T3"/>
                </a:cxn>
                <a:cxn ang="0">
                  <a:pos x="T4" y="T5"/>
                </a:cxn>
                <a:cxn ang="0">
                  <a:pos x="T6" y="T7"/>
                </a:cxn>
              </a:cxnLst>
              <a:rect l="0" t="0" r="r" b="b"/>
              <a:pathLst>
                <a:path w="278" h="239">
                  <a:moveTo>
                    <a:pt x="0" y="102"/>
                  </a:moveTo>
                  <a:cubicBezTo>
                    <a:pt x="20" y="157"/>
                    <a:pt x="56" y="204"/>
                    <a:pt x="103" y="239"/>
                  </a:cubicBezTo>
                  <a:cubicBezTo>
                    <a:pt x="278" y="0"/>
                    <a:pt x="278" y="0"/>
                    <a:pt x="278" y="0"/>
                  </a:cubicBezTo>
                  <a:lnTo>
                    <a:pt x="0" y="102"/>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Freeform 214"/>
            <p:cNvSpPr>
              <a:spLocks noChangeAspect="1"/>
            </p:cNvSpPr>
            <p:nvPr/>
          </p:nvSpPr>
          <p:spPr bwMode="gray">
            <a:xfrm>
              <a:off x="2198" y="271"/>
              <a:ext cx="1013" cy="530"/>
            </a:xfrm>
            <a:custGeom>
              <a:avLst/>
              <a:gdLst>
                <a:gd name="T0" fmla="*/ 413 w 429"/>
                <a:gd name="T1" fmla="*/ 3 h 224"/>
                <a:gd name="T2" fmla="*/ 7 w 429"/>
                <a:gd name="T3" fmla="*/ 203 h 224"/>
                <a:gd name="T4" fmla="*/ 2 w 429"/>
                <a:gd name="T5" fmla="*/ 217 h 224"/>
                <a:gd name="T6" fmla="*/ 16 w 429"/>
                <a:gd name="T7" fmla="*/ 221 h 224"/>
                <a:gd name="T8" fmla="*/ 422 w 429"/>
                <a:gd name="T9" fmla="*/ 20 h 224"/>
                <a:gd name="T10" fmla="*/ 426 w 429"/>
                <a:gd name="T11" fmla="*/ 7 h 224"/>
                <a:gd name="T12" fmla="*/ 413 w 429"/>
                <a:gd name="T13" fmla="*/ 3 h 224"/>
              </a:gdLst>
              <a:ahLst/>
              <a:cxnLst>
                <a:cxn ang="0">
                  <a:pos x="T0" y="T1"/>
                </a:cxn>
                <a:cxn ang="0">
                  <a:pos x="T2" y="T3"/>
                </a:cxn>
                <a:cxn ang="0">
                  <a:pos x="T4" y="T5"/>
                </a:cxn>
                <a:cxn ang="0">
                  <a:pos x="T6" y="T7"/>
                </a:cxn>
                <a:cxn ang="0">
                  <a:pos x="T8" y="T9"/>
                </a:cxn>
                <a:cxn ang="0">
                  <a:pos x="T10" y="T11"/>
                </a:cxn>
                <a:cxn ang="0">
                  <a:pos x="T12" y="T13"/>
                </a:cxn>
              </a:cxnLst>
              <a:rect l="0" t="0" r="r" b="b"/>
              <a:pathLst>
                <a:path w="429" h="224">
                  <a:moveTo>
                    <a:pt x="413" y="3"/>
                  </a:moveTo>
                  <a:cubicBezTo>
                    <a:pt x="7" y="203"/>
                    <a:pt x="7" y="203"/>
                    <a:pt x="7" y="203"/>
                  </a:cubicBezTo>
                  <a:cubicBezTo>
                    <a:pt x="2" y="206"/>
                    <a:pt x="0" y="212"/>
                    <a:pt x="2" y="217"/>
                  </a:cubicBezTo>
                  <a:cubicBezTo>
                    <a:pt x="5" y="221"/>
                    <a:pt x="11" y="224"/>
                    <a:pt x="16" y="221"/>
                  </a:cubicBezTo>
                  <a:cubicBezTo>
                    <a:pt x="422" y="20"/>
                    <a:pt x="422" y="20"/>
                    <a:pt x="422" y="20"/>
                  </a:cubicBezTo>
                  <a:cubicBezTo>
                    <a:pt x="427" y="18"/>
                    <a:pt x="429" y="12"/>
                    <a:pt x="426" y="7"/>
                  </a:cubicBezTo>
                  <a:cubicBezTo>
                    <a:pt x="424" y="2"/>
                    <a:pt x="418" y="0"/>
                    <a:pt x="413" y="3"/>
                  </a:cubicBezTo>
                  <a:close/>
                </a:path>
              </a:pathLst>
            </a:custGeom>
            <a:solidFill>
              <a:srgbClr val="5C5C5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99"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42656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593" y="260655"/>
            <a:ext cx="9902825" cy="584775"/>
          </a:xfrm>
          <a:prstGeom prst="rect">
            <a:avLst/>
          </a:prstGeom>
        </p:spPr>
        <p:txBody>
          <a:bodyPr wrap="square">
            <a:spAutoFit/>
          </a:bodyPr>
          <a:lstStyle/>
          <a:p>
            <a:pPr>
              <a:defRPr/>
            </a:pPr>
            <a:r>
              <a:rPr kumimoji="0" lang="ja-JP" altLang="en-US" sz="32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②相談窓口の設置</a:t>
            </a:r>
          </a:p>
        </p:txBody>
      </p:sp>
      <p:sp>
        <p:nvSpPr>
          <p:cNvPr id="99" name="テキスト ボックス 98"/>
          <p:cNvSpPr txBox="1"/>
          <p:nvPr/>
        </p:nvSpPr>
        <p:spPr>
          <a:xfrm>
            <a:off x="7826" y="1307950"/>
            <a:ext cx="9896591" cy="1815882"/>
          </a:xfrm>
          <a:prstGeom prst="rect">
            <a:avLst/>
          </a:prstGeom>
          <a:noFill/>
        </p:spPr>
        <p:txBody>
          <a:bodyPr wrap="square" rtlCol="0">
            <a:spAutoFit/>
          </a:bodyPr>
          <a:lstStyle/>
          <a:p>
            <a:pPr marL="285744" indent="-285744">
              <a:buFont typeface="Wingdings" panose="05000000000000000000" pitchFamily="2" charset="2"/>
              <a:buChar char="l"/>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地域金融機関からの低炭素化プロジェクトに関する質問・相談を常時受け付け。内容を勘案し、対応担当者（複数名）を決定し、必要に応じて適切な手段（電話・メール・対面）にてサポート。</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0" name="グループ化 99"/>
          <p:cNvGrpSpPr/>
          <p:nvPr/>
        </p:nvGrpSpPr>
        <p:grpSpPr>
          <a:xfrm>
            <a:off x="2185757" y="3501015"/>
            <a:ext cx="5952245" cy="2744711"/>
            <a:chOff x="228747" y="4217572"/>
            <a:chExt cx="3432033" cy="1323621"/>
          </a:xfrm>
        </p:grpSpPr>
        <p:grpSp>
          <p:nvGrpSpPr>
            <p:cNvPr id="101" name="Group 23"/>
            <p:cNvGrpSpPr>
              <a:grpSpLocks noChangeAspect="1"/>
            </p:cNvGrpSpPr>
            <p:nvPr/>
          </p:nvGrpSpPr>
          <p:grpSpPr bwMode="auto">
            <a:xfrm>
              <a:off x="939599" y="4349535"/>
              <a:ext cx="342486" cy="365181"/>
              <a:chOff x="1463" y="395"/>
              <a:chExt cx="3317" cy="3536"/>
            </a:xfrm>
          </p:grpSpPr>
          <p:grpSp>
            <p:nvGrpSpPr>
              <p:cNvPr id="240" name="Group 24"/>
              <p:cNvGrpSpPr>
                <a:grpSpLocks noChangeAspect="1"/>
              </p:cNvGrpSpPr>
              <p:nvPr/>
            </p:nvGrpSpPr>
            <p:grpSpPr bwMode="auto">
              <a:xfrm>
                <a:off x="1463" y="395"/>
                <a:ext cx="3317" cy="3536"/>
                <a:chOff x="1463" y="395"/>
                <a:chExt cx="3317" cy="3536"/>
              </a:xfrm>
            </p:grpSpPr>
            <p:sp>
              <p:nvSpPr>
                <p:cNvPr id="255" name="Freeform 25"/>
                <p:cNvSpPr>
                  <a:spLocks noChangeAspect="1" noEditPoints="1"/>
                </p:cNvSpPr>
                <p:nvPr/>
              </p:nvSpPr>
              <p:spPr bwMode="gray">
                <a:xfrm>
                  <a:off x="1463" y="395"/>
                  <a:ext cx="3317" cy="3536"/>
                </a:xfrm>
                <a:custGeom>
                  <a:avLst/>
                  <a:gdLst>
                    <a:gd name="T0" fmla="*/ 444 w 1404"/>
                    <a:gd name="T1" fmla="*/ 1294 h 1497"/>
                    <a:gd name="T2" fmla="*/ 445 w 1404"/>
                    <a:gd name="T3" fmla="*/ 1333 h 1497"/>
                    <a:gd name="T4" fmla="*/ 483 w 1404"/>
                    <a:gd name="T5" fmla="*/ 1345 h 1497"/>
                    <a:gd name="T6" fmla="*/ 501 w 1404"/>
                    <a:gd name="T7" fmla="*/ 1333 h 1497"/>
                    <a:gd name="T8" fmla="*/ 501 w 1404"/>
                    <a:gd name="T9" fmla="*/ 1315 h 1497"/>
                    <a:gd name="T10" fmla="*/ 325 w 1404"/>
                    <a:gd name="T11" fmla="*/ 0 h 1497"/>
                    <a:gd name="T12" fmla="*/ 217 w 1404"/>
                    <a:gd name="T13" fmla="*/ 984 h 1497"/>
                    <a:gd name="T14" fmla="*/ 200 w 1404"/>
                    <a:gd name="T15" fmla="*/ 1009 h 1497"/>
                    <a:gd name="T16" fmla="*/ 228 w 1404"/>
                    <a:gd name="T17" fmla="*/ 1237 h 1497"/>
                    <a:gd name="T18" fmla="*/ 418 w 1404"/>
                    <a:gd name="T19" fmla="*/ 1329 h 1497"/>
                    <a:gd name="T20" fmla="*/ 447 w 1404"/>
                    <a:gd name="T21" fmla="*/ 1275 h 1497"/>
                    <a:gd name="T22" fmla="*/ 383 w 1404"/>
                    <a:gd name="T23" fmla="*/ 1225 h 1497"/>
                    <a:gd name="T24" fmla="*/ 383 w 1404"/>
                    <a:gd name="T25" fmla="*/ 86 h 1497"/>
                    <a:gd name="T26" fmla="*/ 651 w 1404"/>
                    <a:gd name="T27" fmla="*/ 1154 h 1497"/>
                    <a:gd name="T28" fmla="*/ 536 w 1404"/>
                    <a:gd name="T29" fmla="*/ 1243 h 1497"/>
                    <a:gd name="T30" fmla="*/ 495 w 1404"/>
                    <a:gd name="T31" fmla="*/ 1288 h 1497"/>
                    <a:gd name="T32" fmla="*/ 519 w 1404"/>
                    <a:gd name="T33" fmla="*/ 1333 h 1497"/>
                    <a:gd name="T34" fmla="*/ 1404 w 1404"/>
                    <a:gd name="T35" fmla="*/ 97 h 1497"/>
                    <a:gd name="T36" fmla="*/ 132 w 1404"/>
                    <a:gd name="T37" fmla="*/ 1014 h 1497"/>
                    <a:gd name="T38" fmla="*/ 124 w 1404"/>
                    <a:gd name="T39" fmla="*/ 1043 h 1497"/>
                    <a:gd name="T40" fmla="*/ 168 w 1404"/>
                    <a:gd name="T41" fmla="*/ 1078 h 1497"/>
                    <a:gd name="T42" fmla="*/ 160 w 1404"/>
                    <a:gd name="T43" fmla="*/ 1022 h 1497"/>
                    <a:gd name="T44" fmla="*/ 116 w 1404"/>
                    <a:gd name="T45" fmla="*/ 1090 h 1497"/>
                    <a:gd name="T46" fmla="*/ 62 w 1404"/>
                    <a:gd name="T47" fmla="*/ 1072 h 1497"/>
                    <a:gd name="T48" fmla="*/ 88 w 1404"/>
                    <a:gd name="T49" fmla="*/ 1122 h 1497"/>
                    <a:gd name="T50" fmla="*/ 86 w 1404"/>
                    <a:gd name="T51" fmla="*/ 1175 h 1497"/>
                    <a:gd name="T52" fmla="*/ 44 w 1404"/>
                    <a:gd name="T53" fmla="*/ 1137 h 1497"/>
                    <a:gd name="T54" fmla="*/ 29 w 1404"/>
                    <a:gd name="T55" fmla="*/ 1176 h 1497"/>
                    <a:gd name="T56" fmla="*/ 67 w 1404"/>
                    <a:gd name="T57" fmla="*/ 1223 h 1497"/>
                    <a:gd name="T58" fmla="*/ 0 w 1404"/>
                    <a:gd name="T59" fmla="*/ 1238 h 1497"/>
                    <a:gd name="T60" fmla="*/ 52 w 1404"/>
                    <a:gd name="T61" fmla="*/ 1259 h 1497"/>
                    <a:gd name="T62" fmla="*/ 28 w 1404"/>
                    <a:gd name="T63" fmla="*/ 1300 h 1497"/>
                    <a:gd name="T64" fmla="*/ 26 w 1404"/>
                    <a:gd name="T65" fmla="*/ 1339 h 1497"/>
                    <a:gd name="T66" fmla="*/ 85 w 1404"/>
                    <a:gd name="T67" fmla="*/ 1302 h 1497"/>
                    <a:gd name="T68" fmla="*/ 86 w 1404"/>
                    <a:gd name="T69" fmla="*/ 1355 h 1497"/>
                    <a:gd name="T70" fmla="*/ 74 w 1404"/>
                    <a:gd name="T71" fmla="*/ 1412 h 1497"/>
                    <a:gd name="T72" fmla="*/ 116 w 1404"/>
                    <a:gd name="T73" fmla="*/ 1358 h 1497"/>
                    <a:gd name="T74" fmla="*/ 135 w 1404"/>
                    <a:gd name="T75" fmla="*/ 1407 h 1497"/>
                    <a:gd name="T76" fmla="*/ 144 w 1404"/>
                    <a:gd name="T77" fmla="*/ 1465 h 1497"/>
                    <a:gd name="T78" fmla="*/ 164 w 1404"/>
                    <a:gd name="T79" fmla="*/ 1399 h 1497"/>
                    <a:gd name="T80" fmla="*/ 201 w 1404"/>
                    <a:gd name="T81" fmla="*/ 1439 h 1497"/>
                    <a:gd name="T82" fmla="*/ 228 w 1404"/>
                    <a:gd name="T83" fmla="*/ 1491 h 1497"/>
                    <a:gd name="T84" fmla="*/ 225 w 1404"/>
                    <a:gd name="T85" fmla="*/ 1422 h 1497"/>
                    <a:gd name="T86" fmla="*/ 272 w 1404"/>
                    <a:gd name="T87" fmla="*/ 1447 h 1497"/>
                    <a:gd name="T88" fmla="*/ 302 w 1404"/>
                    <a:gd name="T89" fmla="*/ 1495 h 1497"/>
                    <a:gd name="T90" fmla="*/ 314 w 1404"/>
                    <a:gd name="T91" fmla="*/ 1440 h 1497"/>
                    <a:gd name="T92" fmla="*/ 366 w 1404"/>
                    <a:gd name="T93" fmla="*/ 1399 h 1497"/>
                    <a:gd name="T94" fmla="*/ 342 w 1404"/>
                    <a:gd name="T95" fmla="*/ 1430 h 1497"/>
                    <a:gd name="T96" fmla="*/ 387 w 1404"/>
                    <a:gd name="T97" fmla="*/ 1465 h 1497"/>
                    <a:gd name="T98" fmla="*/ 379 w 1404"/>
                    <a:gd name="T99" fmla="*/ 1409 h 1497"/>
                    <a:gd name="T100" fmla="*/ 517 w 1404"/>
                    <a:gd name="T101" fmla="*/ 1236 h 1497"/>
                    <a:gd name="T102" fmla="*/ 509 w 1404"/>
                    <a:gd name="T103" fmla="*/ 1225 h 1497"/>
                    <a:gd name="T104" fmla="*/ 466 w 1404"/>
                    <a:gd name="T105" fmla="*/ 1221 h 1497"/>
                    <a:gd name="T106" fmla="*/ 446 w 1404"/>
                    <a:gd name="T107" fmla="*/ 1236 h 1497"/>
                    <a:gd name="T108" fmla="*/ 497 w 1404"/>
                    <a:gd name="T109" fmla="*/ 1264 h 1497"/>
                    <a:gd name="T110" fmla="*/ 401 w 1404"/>
                    <a:gd name="T111" fmla="*/ 1361 h 1497"/>
                    <a:gd name="T112" fmla="*/ 427 w 1404"/>
                    <a:gd name="T113" fmla="*/ 1411 h 1497"/>
                    <a:gd name="T114" fmla="*/ 462 w 1404"/>
                    <a:gd name="T115" fmla="*/ 1393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04" h="1497">
                      <a:moveTo>
                        <a:pt x="489" y="1304"/>
                      </a:moveTo>
                      <a:cubicBezTo>
                        <a:pt x="460" y="1293"/>
                        <a:pt x="460" y="1293"/>
                        <a:pt x="460" y="1293"/>
                      </a:cubicBezTo>
                      <a:cubicBezTo>
                        <a:pt x="455" y="1291"/>
                        <a:pt x="449" y="1291"/>
                        <a:pt x="444" y="1294"/>
                      </a:cubicBezTo>
                      <a:cubicBezTo>
                        <a:pt x="439" y="1296"/>
                        <a:pt x="435" y="1300"/>
                        <a:pt x="433" y="1306"/>
                      </a:cubicBezTo>
                      <a:cubicBezTo>
                        <a:pt x="431" y="1311"/>
                        <a:pt x="431" y="1317"/>
                        <a:pt x="434" y="1322"/>
                      </a:cubicBezTo>
                      <a:cubicBezTo>
                        <a:pt x="436" y="1327"/>
                        <a:pt x="440" y="1331"/>
                        <a:pt x="445" y="1333"/>
                      </a:cubicBezTo>
                      <a:cubicBezTo>
                        <a:pt x="446" y="1333"/>
                        <a:pt x="446" y="1333"/>
                        <a:pt x="446" y="1333"/>
                      </a:cubicBezTo>
                      <a:cubicBezTo>
                        <a:pt x="475" y="1344"/>
                        <a:pt x="475" y="1344"/>
                        <a:pt x="475" y="1344"/>
                      </a:cubicBezTo>
                      <a:cubicBezTo>
                        <a:pt x="478" y="1344"/>
                        <a:pt x="480" y="1345"/>
                        <a:pt x="483" y="1345"/>
                      </a:cubicBezTo>
                      <a:cubicBezTo>
                        <a:pt x="485" y="1345"/>
                        <a:pt x="486" y="1344"/>
                        <a:pt x="488" y="1344"/>
                      </a:cubicBezTo>
                      <a:cubicBezTo>
                        <a:pt x="489" y="1343"/>
                        <a:pt x="489" y="1343"/>
                        <a:pt x="490" y="1343"/>
                      </a:cubicBezTo>
                      <a:cubicBezTo>
                        <a:pt x="495" y="1341"/>
                        <a:pt x="498" y="1338"/>
                        <a:pt x="501" y="1333"/>
                      </a:cubicBezTo>
                      <a:cubicBezTo>
                        <a:pt x="501" y="1333"/>
                        <a:pt x="501" y="1333"/>
                        <a:pt x="501" y="1333"/>
                      </a:cubicBezTo>
                      <a:cubicBezTo>
                        <a:pt x="501" y="1332"/>
                        <a:pt x="502" y="1332"/>
                        <a:pt x="502" y="1331"/>
                      </a:cubicBezTo>
                      <a:cubicBezTo>
                        <a:pt x="504" y="1326"/>
                        <a:pt x="504" y="1320"/>
                        <a:pt x="501" y="1315"/>
                      </a:cubicBezTo>
                      <a:cubicBezTo>
                        <a:pt x="499" y="1310"/>
                        <a:pt x="495" y="1306"/>
                        <a:pt x="489" y="1304"/>
                      </a:cubicBezTo>
                      <a:close/>
                      <a:moveTo>
                        <a:pt x="1308" y="0"/>
                      </a:moveTo>
                      <a:cubicBezTo>
                        <a:pt x="325" y="0"/>
                        <a:pt x="325" y="0"/>
                        <a:pt x="325" y="0"/>
                      </a:cubicBezTo>
                      <a:cubicBezTo>
                        <a:pt x="271" y="0"/>
                        <a:pt x="228" y="44"/>
                        <a:pt x="228" y="97"/>
                      </a:cubicBezTo>
                      <a:cubicBezTo>
                        <a:pt x="228" y="986"/>
                        <a:pt x="228" y="986"/>
                        <a:pt x="228" y="986"/>
                      </a:cubicBezTo>
                      <a:cubicBezTo>
                        <a:pt x="225" y="985"/>
                        <a:pt x="221" y="984"/>
                        <a:pt x="217" y="984"/>
                      </a:cubicBezTo>
                      <a:cubicBezTo>
                        <a:pt x="217" y="984"/>
                        <a:pt x="217" y="984"/>
                        <a:pt x="217" y="984"/>
                      </a:cubicBezTo>
                      <a:cubicBezTo>
                        <a:pt x="211" y="985"/>
                        <a:pt x="206" y="989"/>
                        <a:pt x="203" y="993"/>
                      </a:cubicBezTo>
                      <a:cubicBezTo>
                        <a:pt x="200" y="998"/>
                        <a:pt x="199" y="1003"/>
                        <a:pt x="200" y="1009"/>
                      </a:cubicBezTo>
                      <a:cubicBezTo>
                        <a:pt x="205" y="1040"/>
                        <a:pt x="205" y="1040"/>
                        <a:pt x="205" y="1040"/>
                      </a:cubicBezTo>
                      <a:cubicBezTo>
                        <a:pt x="207" y="1051"/>
                        <a:pt x="217" y="1058"/>
                        <a:pt x="228" y="1057"/>
                      </a:cubicBezTo>
                      <a:cubicBezTo>
                        <a:pt x="228" y="1237"/>
                        <a:pt x="228" y="1237"/>
                        <a:pt x="228" y="1237"/>
                      </a:cubicBezTo>
                      <a:cubicBezTo>
                        <a:pt x="228" y="1290"/>
                        <a:pt x="271" y="1333"/>
                        <a:pt x="325" y="1333"/>
                      </a:cubicBezTo>
                      <a:cubicBezTo>
                        <a:pt x="421" y="1333"/>
                        <a:pt x="421" y="1333"/>
                        <a:pt x="421" y="1333"/>
                      </a:cubicBezTo>
                      <a:cubicBezTo>
                        <a:pt x="420" y="1332"/>
                        <a:pt x="419" y="1331"/>
                        <a:pt x="418" y="1329"/>
                      </a:cubicBezTo>
                      <a:cubicBezTo>
                        <a:pt x="414" y="1320"/>
                        <a:pt x="413" y="1309"/>
                        <a:pt x="417" y="1300"/>
                      </a:cubicBezTo>
                      <a:cubicBezTo>
                        <a:pt x="420" y="1290"/>
                        <a:pt x="427" y="1283"/>
                        <a:pt x="437" y="1278"/>
                      </a:cubicBezTo>
                      <a:cubicBezTo>
                        <a:pt x="440" y="1277"/>
                        <a:pt x="444" y="1276"/>
                        <a:pt x="447" y="1275"/>
                      </a:cubicBezTo>
                      <a:cubicBezTo>
                        <a:pt x="436" y="1269"/>
                        <a:pt x="428" y="1257"/>
                        <a:pt x="428" y="1243"/>
                      </a:cubicBezTo>
                      <a:cubicBezTo>
                        <a:pt x="428" y="1236"/>
                        <a:pt x="430" y="1230"/>
                        <a:pt x="432" y="1225"/>
                      </a:cubicBezTo>
                      <a:cubicBezTo>
                        <a:pt x="383" y="1225"/>
                        <a:pt x="383" y="1225"/>
                        <a:pt x="383" y="1225"/>
                      </a:cubicBezTo>
                      <a:cubicBezTo>
                        <a:pt x="344" y="1225"/>
                        <a:pt x="312" y="1193"/>
                        <a:pt x="312" y="1154"/>
                      </a:cubicBezTo>
                      <a:cubicBezTo>
                        <a:pt x="312" y="157"/>
                        <a:pt x="312" y="157"/>
                        <a:pt x="312" y="157"/>
                      </a:cubicBezTo>
                      <a:cubicBezTo>
                        <a:pt x="312" y="118"/>
                        <a:pt x="344" y="86"/>
                        <a:pt x="383" y="86"/>
                      </a:cubicBezTo>
                      <a:cubicBezTo>
                        <a:pt x="581" y="86"/>
                        <a:pt x="581" y="86"/>
                        <a:pt x="581" y="86"/>
                      </a:cubicBezTo>
                      <a:cubicBezTo>
                        <a:pt x="620" y="86"/>
                        <a:pt x="651" y="118"/>
                        <a:pt x="651" y="157"/>
                      </a:cubicBezTo>
                      <a:cubicBezTo>
                        <a:pt x="651" y="1154"/>
                        <a:pt x="651" y="1154"/>
                        <a:pt x="651" y="1154"/>
                      </a:cubicBezTo>
                      <a:cubicBezTo>
                        <a:pt x="651" y="1193"/>
                        <a:pt x="620" y="1225"/>
                        <a:pt x="581" y="1225"/>
                      </a:cubicBezTo>
                      <a:cubicBezTo>
                        <a:pt x="531" y="1225"/>
                        <a:pt x="531" y="1225"/>
                        <a:pt x="531" y="1225"/>
                      </a:cubicBezTo>
                      <a:cubicBezTo>
                        <a:pt x="534" y="1230"/>
                        <a:pt x="536" y="1236"/>
                        <a:pt x="536" y="1243"/>
                      </a:cubicBezTo>
                      <a:cubicBezTo>
                        <a:pt x="536" y="1264"/>
                        <a:pt x="519" y="1281"/>
                        <a:pt x="497" y="1281"/>
                      </a:cubicBezTo>
                      <a:cubicBezTo>
                        <a:pt x="476" y="1281"/>
                        <a:pt x="476" y="1281"/>
                        <a:pt x="476" y="1281"/>
                      </a:cubicBezTo>
                      <a:cubicBezTo>
                        <a:pt x="495" y="1288"/>
                        <a:pt x="495" y="1288"/>
                        <a:pt x="495" y="1288"/>
                      </a:cubicBezTo>
                      <a:cubicBezTo>
                        <a:pt x="505" y="1291"/>
                        <a:pt x="512" y="1298"/>
                        <a:pt x="517" y="1308"/>
                      </a:cubicBezTo>
                      <a:cubicBezTo>
                        <a:pt x="519" y="1313"/>
                        <a:pt x="520" y="1318"/>
                        <a:pt x="520" y="1324"/>
                      </a:cubicBezTo>
                      <a:cubicBezTo>
                        <a:pt x="520" y="1327"/>
                        <a:pt x="520" y="1330"/>
                        <a:pt x="519" y="1333"/>
                      </a:cubicBezTo>
                      <a:cubicBezTo>
                        <a:pt x="1308" y="1333"/>
                        <a:pt x="1308" y="1333"/>
                        <a:pt x="1308" y="1333"/>
                      </a:cubicBezTo>
                      <a:cubicBezTo>
                        <a:pt x="1361" y="1333"/>
                        <a:pt x="1404" y="1290"/>
                        <a:pt x="1404" y="1237"/>
                      </a:cubicBezTo>
                      <a:cubicBezTo>
                        <a:pt x="1404" y="97"/>
                        <a:pt x="1404" y="97"/>
                        <a:pt x="1404" y="97"/>
                      </a:cubicBezTo>
                      <a:cubicBezTo>
                        <a:pt x="1404" y="44"/>
                        <a:pt x="1361" y="0"/>
                        <a:pt x="1308" y="0"/>
                      </a:cubicBezTo>
                      <a:close/>
                      <a:moveTo>
                        <a:pt x="160" y="1022"/>
                      </a:moveTo>
                      <a:cubicBezTo>
                        <a:pt x="155" y="1012"/>
                        <a:pt x="142" y="1009"/>
                        <a:pt x="132" y="1014"/>
                      </a:cubicBezTo>
                      <a:cubicBezTo>
                        <a:pt x="132" y="1014"/>
                        <a:pt x="132" y="1014"/>
                        <a:pt x="132" y="1014"/>
                      </a:cubicBezTo>
                      <a:cubicBezTo>
                        <a:pt x="127" y="1017"/>
                        <a:pt x="123" y="1022"/>
                        <a:pt x="122" y="1027"/>
                      </a:cubicBezTo>
                      <a:cubicBezTo>
                        <a:pt x="120" y="1033"/>
                        <a:pt x="121" y="1038"/>
                        <a:pt x="124" y="1043"/>
                      </a:cubicBezTo>
                      <a:cubicBezTo>
                        <a:pt x="139" y="1070"/>
                        <a:pt x="139" y="1070"/>
                        <a:pt x="139" y="1070"/>
                      </a:cubicBezTo>
                      <a:cubicBezTo>
                        <a:pt x="142" y="1075"/>
                        <a:pt x="147" y="1079"/>
                        <a:pt x="152" y="1080"/>
                      </a:cubicBezTo>
                      <a:cubicBezTo>
                        <a:pt x="158" y="1082"/>
                        <a:pt x="163" y="1081"/>
                        <a:pt x="168" y="1078"/>
                      </a:cubicBezTo>
                      <a:cubicBezTo>
                        <a:pt x="173" y="1075"/>
                        <a:pt x="177" y="1071"/>
                        <a:pt x="178" y="1065"/>
                      </a:cubicBezTo>
                      <a:cubicBezTo>
                        <a:pt x="180" y="1060"/>
                        <a:pt x="179" y="1054"/>
                        <a:pt x="176" y="1049"/>
                      </a:cubicBezTo>
                      <a:lnTo>
                        <a:pt x="160" y="1022"/>
                      </a:lnTo>
                      <a:close/>
                      <a:moveTo>
                        <a:pt x="88" y="1122"/>
                      </a:moveTo>
                      <a:cubicBezTo>
                        <a:pt x="97" y="1129"/>
                        <a:pt x="111" y="1128"/>
                        <a:pt x="118" y="1119"/>
                      </a:cubicBezTo>
                      <a:cubicBezTo>
                        <a:pt x="126" y="1110"/>
                        <a:pt x="124" y="1097"/>
                        <a:pt x="116" y="1090"/>
                      </a:cubicBezTo>
                      <a:cubicBezTo>
                        <a:pt x="92" y="1069"/>
                        <a:pt x="92" y="1069"/>
                        <a:pt x="92" y="1069"/>
                      </a:cubicBezTo>
                      <a:cubicBezTo>
                        <a:pt x="83" y="1062"/>
                        <a:pt x="69" y="1063"/>
                        <a:pt x="62" y="1072"/>
                      </a:cubicBezTo>
                      <a:cubicBezTo>
                        <a:pt x="62" y="1072"/>
                        <a:pt x="62" y="1072"/>
                        <a:pt x="62" y="1072"/>
                      </a:cubicBezTo>
                      <a:cubicBezTo>
                        <a:pt x="58" y="1076"/>
                        <a:pt x="56" y="1082"/>
                        <a:pt x="57" y="1087"/>
                      </a:cubicBezTo>
                      <a:cubicBezTo>
                        <a:pt x="57" y="1093"/>
                        <a:pt x="60" y="1098"/>
                        <a:pt x="64" y="1102"/>
                      </a:cubicBezTo>
                      <a:lnTo>
                        <a:pt x="88" y="1122"/>
                      </a:lnTo>
                      <a:close/>
                      <a:moveTo>
                        <a:pt x="29" y="1176"/>
                      </a:moveTo>
                      <a:cubicBezTo>
                        <a:pt x="59" y="1187"/>
                        <a:pt x="59" y="1187"/>
                        <a:pt x="59" y="1187"/>
                      </a:cubicBezTo>
                      <a:cubicBezTo>
                        <a:pt x="70" y="1191"/>
                        <a:pt x="82" y="1185"/>
                        <a:pt x="86" y="1175"/>
                      </a:cubicBezTo>
                      <a:cubicBezTo>
                        <a:pt x="88" y="1169"/>
                        <a:pt x="87" y="1164"/>
                        <a:pt x="85" y="1158"/>
                      </a:cubicBezTo>
                      <a:cubicBezTo>
                        <a:pt x="83" y="1153"/>
                        <a:pt x="78" y="1149"/>
                        <a:pt x="73" y="1147"/>
                      </a:cubicBezTo>
                      <a:cubicBezTo>
                        <a:pt x="44" y="1137"/>
                        <a:pt x="44" y="1137"/>
                        <a:pt x="44" y="1137"/>
                      </a:cubicBezTo>
                      <a:cubicBezTo>
                        <a:pt x="33" y="1133"/>
                        <a:pt x="21" y="1138"/>
                        <a:pt x="17" y="1149"/>
                      </a:cubicBezTo>
                      <a:cubicBezTo>
                        <a:pt x="15" y="1155"/>
                        <a:pt x="15" y="1160"/>
                        <a:pt x="17" y="1165"/>
                      </a:cubicBezTo>
                      <a:cubicBezTo>
                        <a:pt x="20" y="1171"/>
                        <a:pt x="24" y="1174"/>
                        <a:pt x="29" y="1176"/>
                      </a:cubicBezTo>
                      <a:close/>
                      <a:moveTo>
                        <a:pt x="52" y="1259"/>
                      </a:moveTo>
                      <a:cubicBezTo>
                        <a:pt x="64" y="1259"/>
                        <a:pt x="74" y="1250"/>
                        <a:pt x="74" y="1238"/>
                      </a:cubicBezTo>
                      <a:cubicBezTo>
                        <a:pt x="74" y="1233"/>
                        <a:pt x="71" y="1227"/>
                        <a:pt x="67" y="1223"/>
                      </a:cubicBezTo>
                      <a:cubicBezTo>
                        <a:pt x="63" y="1219"/>
                        <a:pt x="58" y="1217"/>
                        <a:pt x="52" y="1217"/>
                      </a:cubicBezTo>
                      <a:cubicBezTo>
                        <a:pt x="21" y="1217"/>
                        <a:pt x="21" y="1217"/>
                        <a:pt x="21" y="1217"/>
                      </a:cubicBezTo>
                      <a:cubicBezTo>
                        <a:pt x="9" y="1217"/>
                        <a:pt x="0" y="1227"/>
                        <a:pt x="0" y="1238"/>
                      </a:cubicBezTo>
                      <a:cubicBezTo>
                        <a:pt x="0" y="1244"/>
                        <a:pt x="2" y="1249"/>
                        <a:pt x="6" y="1253"/>
                      </a:cubicBezTo>
                      <a:cubicBezTo>
                        <a:pt x="10" y="1257"/>
                        <a:pt x="15" y="1259"/>
                        <a:pt x="21" y="1259"/>
                      </a:cubicBezTo>
                      <a:lnTo>
                        <a:pt x="52" y="1259"/>
                      </a:lnTo>
                      <a:close/>
                      <a:moveTo>
                        <a:pt x="85" y="1302"/>
                      </a:moveTo>
                      <a:cubicBezTo>
                        <a:pt x="81" y="1291"/>
                        <a:pt x="69" y="1285"/>
                        <a:pt x="58" y="1289"/>
                      </a:cubicBezTo>
                      <a:cubicBezTo>
                        <a:pt x="28" y="1300"/>
                        <a:pt x="28" y="1300"/>
                        <a:pt x="28" y="1300"/>
                      </a:cubicBezTo>
                      <a:cubicBezTo>
                        <a:pt x="17" y="1304"/>
                        <a:pt x="12" y="1316"/>
                        <a:pt x="16" y="1327"/>
                      </a:cubicBezTo>
                      <a:cubicBezTo>
                        <a:pt x="16" y="1327"/>
                        <a:pt x="16" y="1327"/>
                        <a:pt x="16" y="1327"/>
                      </a:cubicBezTo>
                      <a:cubicBezTo>
                        <a:pt x="17" y="1332"/>
                        <a:pt x="21" y="1336"/>
                        <a:pt x="26" y="1339"/>
                      </a:cubicBezTo>
                      <a:cubicBezTo>
                        <a:pt x="32" y="1341"/>
                        <a:pt x="37" y="1341"/>
                        <a:pt x="43" y="1339"/>
                      </a:cubicBezTo>
                      <a:cubicBezTo>
                        <a:pt x="72" y="1329"/>
                        <a:pt x="72" y="1329"/>
                        <a:pt x="72" y="1329"/>
                      </a:cubicBezTo>
                      <a:cubicBezTo>
                        <a:pt x="83" y="1325"/>
                        <a:pt x="89" y="1313"/>
                        <a:pt x="85" y="1302"/>
                      </a:cubicBezTo>
                      <a:close/>
                      <a:moveTo>
                        <a:pt x="116" y="1358"/>
                      </a:moveTo>
                      <a:cubicBezTo>
                        <a:pt x="113" y="1353"/>
                        <a:pt x="108" y="1351"/>
                        <a:pt x="102" y="1350"/>
                      </a:cubicBezTo>
                      <a:cubicBezTo>
                        <a:pt x="96" y="1350"/>
                        <a:pt x="91" y="1351"/>
                        <a:pt x="86" y="1355"/>
                      </a:cubicBezTo>
                      <a:cubicBezTo>
                        <a:pt x="62" y="1375"/>
                        <a:pt x="62" y="1375"/>
                        <a:pt x="62" y="1375"/>
                      </a:cubicBezTo>
                      <a:cubicBezTo>
                        <a:pt x="54" y="1383"/>
                        <a:pt x="52" y="1396"/>
                        <a:pt x="60" y="1405"/>
                      </a:cubicBezTo>
                      <a:cubicBezTo>
                        <a:pt x="64" y="1409"/>
                        <a:pt x="69" y="1412"/>
                        <a:pt x="74" y="1412"/>
                      </a:cubicBezTo>
                      <a:cubicBezTo>
                        <a:pt x="80" y="1413"/>
                        <a:pt x="85" y="1411"/>
                        <a:pt x="90" y="1408"/>
                      </a:cubicBezTo>
                      <a:cubicBezTo>
                        <a:pt x="114" y="1387"/>
                        <a:pt x="114" y="1387"/>
                        <a:pt x="114" y="1387"/>
                      </a:cubicBezTo>
                      <a:cubicBezTo>
                        <a:pt x="123" y="1380"/>
                        <a:pt x="124" y="1367"/>
                        <a:pt x="116" y="1358"/>
                      </a:cubicBezTo>
                      <a:close/>
                      <a:moveTo>
                        <a:pt x="164" y="1399"/>
                      </a:moveTo>
                      <a:cubicBezTo>
                        <a:pt x="159" y="1397"/>
                        <a:pt x="154" y="1396"/>
                        <a:pt x="148" y="1397"/>
                      </a:cubicBezTo>
                      <a:cubicBezTo>
                        <a:pt x="143" y="1399"/>
                        <a:pt x="138" y="1402"/>
                        <a:pt x="135" y="1407"/>
                      </a:cubicBezTo>
                      <a:cubicBezTo>
                        <a:pt x="120" y="1434"/>
                        <a:pt x="120" y="1434"/>
                        <a:pt x="120" y="1434"/>
                      </a:cubicBezTo>
                      <a:cubicBezTo>
                        <a:pt x="114" y="1444"/>
                        <a:pt x="117" y="1457"/>
                        <a:pt x="128" y="1463"/>
                      </a:cubicBezTo>
                      <a:cubicBezTo>
                        <a:pt x="132" y="1466"/>
                        <a:pt x="138" y="1467"/>
                        <a:pt x="144" y="1465"/>
                      </a:cubicBezTo>
                      <a:cubicBezTo>
                        <a:pt x="149" y="1464"/>
                        <a:pt x="154" y="1460"/>
                        <a:pt x="156" y="1455"/>
                      </a:cubicBezTo>
                      <a:cubicBezTo>
                        <a:pt x="172" y="1428"/>
                        <a:pt x="172" y="1428"/>
                        <a:pt x="172" y="1428"/>
                      </a:cubicBezTo>
                      <a:cubicBezTo>
                        <a:pt x="178" y="1418"/>
                        <a:pt x="174" y="1405"/>
                        <a:pt x="164" y="1399"/>
                      </a:cubicBezTo>
                      <a:close/>
                      <a:moveTo>
                        <a:pt x="225" y="1422"/>
                      </a:moveTo>
                      <a:cubicBezTo>
                        <a:pt x="220" y="1421"/>
                        <a:pt x="214" y="1422"/>
                        <a:pt x="210" y="1425"/>
                      </a:cubicBezTo>
                      <a:cubicBezTo>
                        <a:pt x="205" y="1429"/>
                        <a:pt x="202" y="1434"/>
                        <a:pt x="201" y="1439"/>
                      </a:cubicBezTo>
                      <a:cubicBezTo>
                        <a:pt x="195" y="1470"/>
                        <a:pt x="195" y="1470"/>
                        <a:pt x="195" y="1470"/>
                      </a:cubicBezTo>
                      <a:cubicBezTo>
                        <a:pt x="193" y="1481"/>
                        <a:pt x="201" y="1492"/>
                        <a:pt x="213" y="1494"/>
                      </a:cubicBezTo>
                      <a:cubicBezTo>
                        <a:pt x="218" y="1495"/>
                        <a:pt x="224" y="1494"/>
                        <a:pt x="228" y="1491"/>
                      </a:cubicBezTo>
                      <a:cubicBezTo>
                        <a:pt x="233" y="1488"/>
                        <a:pt x="236" y="1483"/>
                        <a:pt x="237" y="1477"/>
                      </a:cubicBezTo>
                      <a:cubicBezTo>
                        <a:pt x="242" y="1446"/>
                        <a:pt x="242" y="1446"/>
                        <a:pt x="242" y="1446"/>
                      </a:cubicBezTo>
                      <a:cubicBezTo>
                        <a:pt x="245" y="1435"/>
                        <a:pt x="237" y="1424"/>
                        <a:pt x="225" y="1422"/>
                      </a:cubicBezTo>
                      <a:close/>
                      <a:moveTo>
                        <a:pt x="289" y="1423"/>
                      </a:moveTo>
                      <a:cubicBezTo>
                        <a:pt x="284" y="1424"/>
                        <a:pt x="279" y="1427"/>
                        <a:pt x="276" y="1431"/>
                      </a:cubicBezTo>
                      <a:cubicBezTo>
                        <a:pt x="273" y="1436"/>
                        <a:pt x="271" y="1442"/>
                        <a:pt x="272" y="1447"/>
                      </a:cubicBezTo>
                      <a:cubicBezTo>
                        <a:pt x="278" y="1478"/>
                        <a:pt x="278" y="1478"/>
                        <a:pt x="278" y="1478"/>
                      </a:cubicBezTo>
                      <a:cubicBezTo>
                        <a:pt x="280" y="1489"/>
                        <a:pt x="291" y="1497"/>
                        <a:pt x="302" y="1495"/>
                      </a:cubicBezTo>
                      <a:cubicBezTo>
                        <a:pt x="302" y="1495"/>
                        <a:pt x="302" y="1495"/>
                        <a:pt x="302" y="1495"/>
                      </a:cubicBezTo>
                      <a:cubicBezTo>
                        <a:pt x="308" y="1494"/>
                        <a:pt x="313" y="1491"/>
                        <a:pt x="316" y="1486"/>
                      </a:cubicBezTo>
                      <a:cubicBezTo>
                        <a:pt x="319" y="1482"/>
                        <a:pt x="320" y="1476"/>
                        <a:pt x="319" y="1471"/>
                      </a:cubicBezTo>
                      <a:cubicBezTo>
                        <a:pt x="314" y="1440"/>
                        <a:pt x="314" y="1440"/>
                        <a:pt x="314" y="1440"/>
                      </a:cubicBezTo>
                      <a:cubicBezTo>
                        <a:pt x="312" y="1428"/>
                        <a:pt x="301" y="1421"/>
                        <a:pt x="289" y="1423"/>
                      </a:cubicBezTo>
                      <a:close/>
                      <a:moveTo>
                        <a:pt x="379" y="1409"/>
                      </a:moveTo>
                      <a:cubicBezTo>
                        <a:pt x="376" y="1404"/>
                        <a:pt x="371" y="1401"/>
                        <a:pt x="366" y="1399"/>
                      </a:cubicBezTo>
                      <a:cubicBezTo>
                        <a:pt x="361" y="1398"/>
                        <a:pt x="355" y="1399"/>
                        <a:pt x="350" y="1401"/>
                      </a:cubicBezTo>
                      <a:cubicBezTo>
                        <a:pt x="345" y="1404"/>
                        <a:pt x="342" y="1409"/>
                        <a:pt x="340" y="1414"/>
                      </a:cubicBezTo>
                      <a:cubicBezTo>
                        <a:pt x="339" y="1420"/>
                        <a:pt x="339" y="1425"/>
                        <a:pt x="342" y="1430"/>
                      </a:cubicBezTo>
                      <a:cubicBezTo>
                        <a:pt x="358" y="1457"/>
                        <a:pt x="358" y="1457"/>
                        <a:pt x="358" y="1457"/>
                      </a:cubicBezTo>
                      <a:cubicBezTo>
                        <a:pt x="364" y="1467"/>
                        <a:pt x="377" y="1471"/>
                        <a:pt x="387" y="1465"/>
                      </a:cubicBezTo>
                      <a:cubicBezTo>
                        <a:pt x="387" y="1465"/>
                        <a:pt x="387" y="1465"/>
                        <a:pt x="387" y="1465"/>
                      </a:cubicBezTo>
                      <a:cubicBezTo>
                        <a:pt x="392" y="1462"/>
                        <a:pt x="395" y="1458"/>
                        <a:pt x="397" y="1452"/>
                      </a:cubicBezTo>
                      <a:cubicBezTo>
                        <a:pt x="398" y="1447"/>
                        <a:pt x="397" y="1441"/>
                        <a:pt x="394" y="1436"/>
                      </a:cubicBezTo>
                      <a:lnTo>
                        <a:pt x="379" y="1409"/>
                      </a:lnTo>
                      <a:close/>
                      <a:moveTo>
                        <a:pt x="497" y="1264"/>
                      </a:moveTo>
                      <a:cubicBezTo>
                        <a:pt x="509" y="1264"/>
                        <a:pt x="519" y="1254"/>
                        <a:pt x="519" y="1243"/>
                      </a:cubicBezTo>
                      <a:cubicBezTo>
                        <a:pt x="519" y="1240"/>
                        <a:pt x="518" y="1238"/>
                        <a:pt x="517" y="1236"/>
                      </a:cubicBezTo>
                      <a:cubicBezTo>
                        <a:pt x="517" y="1235"/>
                        <a:pt x="517" y="1234"/>
                        <a:pt x="516" y="1233"/>
                      </a:cubicBezTo>
                      <a:cubicBezTo>
                        <a:pt x="516" y="1232"/>
                        <a:pt x="515" y="1232"/>
                        <a:pt x="515" y="1231"/>
                      </a:cubicBezTo>
                      <a:cubicBezTo>
                        <a:pt x="513" y="1229"/>
                        <a:pt x="511" y="1227"/>
                        <a:pt x="509" y="1225"/>
                      </a:cubicBezTo>
                      <a:cubicBezTo>
                        <a:pt x="509" y="1225"/>
                        <a:pt x="509" y="1225"/>
                        <a:pt x="509" y="1225"/>
                      </a:cubicBezTo>
                      <a:cubicBezTo>
                        <a:pt x="506" y="1223"/>
                        <a:pt x="502" y="1221"/>
                        <a:pt x="497" y="1221"/>
                      </a:cubicBezTo>
                      <a:cubicBezTo>
                        <a:pt x="466" y="1221"/>
                        <a:pt x="466" y="1221"/>
                        <a:pt x="466" y="1221"/>
                      </a:cubicBezTo>
                      <a:cubicBezTo>
                        <a:pt x="459" y="1221"/>
                        <a:pt x="453" y="1225"/>
                        <a:pt x="449" y="1231"/>
                      </a:cubicBezTo>
                      <a:cubicBezTo>
                        <a:pt x="448" y="1232"/>
                        <a:pt x="448" y="1232"/>
                        <a:pt x="447" y="1233"/>
                      </a:cubicBezTo>
                      <a:cubicBezTo>
                        <a:pt x="447" y="1234"/>
                        <a:pt x="447" y="1235"/>
                        <a:pt x="446" y="1236"/>
                      </a:cubicBezTo>
                      <a:cubicBezTo>
                        <a:pt x="446" y="1238"/>
                        <a:pt x="445" y="1240"/>
                        <a:pt x="445" y="1243"/>
                      </a:cubicBezTo>
                      <a:cubicBezTo>
                        <a:pt x="445" y="1254"/>
                        <a:pt x="455" y="1264"/>
                        <a:pt x="466" y="1264"/>
                      </a:cubicBezTo>
                      <a:lnTo>
                        <a:pt x="497" y="1264"/>
                      </a:lnTo>
                      <a:close/>
                      <a:moveTo>
                        <a:pt x="430" y="1358"/>
                      </a:moveTo>
                      <a:cubicBezTo>
                        <a:pt x="426" y="1355"/>
                        <a:pt x="420" y="1353"/>
                        <a:pt x="415" y="1353"/>
                      </a:cubicBezTo>
                      <a:cubicBezTo>
                        <a:pt x="409" y="1354"/>
                        <a:pt x="404" y="1356"/>
                        <a:pt x="401" y="1361"/>
                      </a:cubicBezTo>
                      <a:cubicBezTo>
                        <a:pt x="397" y="1365"/>
                        <a:pt x="395" y="1371"/>
                        <a:pt x="396" y="1376"/>
                      </a:cubicBezTo>
                      <a:cubicBezTo>
                        <a:pt x="396" y="1382"/>
                        <a:pt x="399" y="1387"/>
                        <a:pt x="403" y="1391"/>
                      </a:cubicBezTo>
                      <a:cubicBezTo>
                        <a:pt x="427" y="1411"/>
                        <a:pt x="427" y="1411"/>
                        <a:pt x="427" y="1411"/>
                      </a:cubicBezTo>
                      <a:cubicBezTo>
                        <a:pt x="436" y="1418"/>
                        <a:pt x="449" y="1417"/>
                        <a:pt x="457" y="1408"/>
                      </a:cubicBezTo>
                      <a:cubicBezTo>
                        <a:pt x="457" y="1408"/>
                        <a:pt x="457" y="1408"/>
                        <a:pt x="457" y="1408"/>
                      </a:cubicBezTo>
                      <a:cubicBezTo>
                        <a:pt x="461" y="1404"/>
                        <a:pt x="462" y="1398"/>
                        <a:pt x="462" y="1393"/>
                      </a:cubicBezTo>
                      <a:cubicBezTo>
                        <a:pt x="461" y="1387"/>
                        <a:pt x="459" y="1382"/>
                        <a:pt x="454" y="1378"/>
                      </a:cubicBezTo>
                      <a:lnTo>
                        <a:pt x="430" y="1358"/>
                      </a:ln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6" name="Freeform 26"/>
                <p:cNvSpPr>
                  <a:spLocks noChangeAspect="1"/>
                </p:cNvSpPr>
                <p:nvPr/>
              </p:nvSpPr>
              <p:spPr bwMode="gray">
                <a:xfrm>
                  <a:off x="2267" y="664"/>
                  <a:ext cx="668" cy="2559"/>
                </a:xfrm>
                <a:custGeom>
                  <a:avLst/>
                  <a:gdLst>
                    <a:gd name="T0" fmla="*/ 283 w 283"/>
                    <a:gd name="T1" fmla="*/ 1040 h 1083"/>
                    <a:gd name="T2" fmla="*/ 241 w 283"/>
                    <a:gd name="T3" fmla="*/ 1083 h 1083"/>
                    <a:gd name="T4" fmla="*/ 43 w 283"/>
                    <a:gd name="T5" fmla="*/ 1083 h 1083"/>
                    <a:gd name="T6" fmla="*/ 0 w 283"/>
                    <a:gd name="T7" fmla="*/ 1040 h 1083"/>
                    <a:gd name="T8" fmla="*/ 0 w 283"/>
                    <a:gd name="T9" fmla="*/ 43 h 1083"/>
                    <a:gd name="T10" fmla="*/ 43 w 283"/>
                    <a:gd name="T11" fmla="*/ 0 h 1083"/>
                    <a:gd name="T12" fmla="*/ 241 w 283"/>
                    <a:gd name="T13" fmla="*/ 0 h 1083"/>
                    <a:gd name="T14" fmla="*/ 283 w 283"/>
                    <a:gd name="T15" fmla="*/ 43 h 1083"/>
                    <a:gd name="T16" fmla="*/ 283 w 283"/>
                    <a:gd name="T17" fmla="*/ 1040 h 10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1083">
                      <a:moveTo>
                        <a:pt x="283" y="1040"/>
                      </a:moveTo>
                      <a:cubicBezTo>
                        <a:pt x="283" y="1064"/>
                        <a:pt x="264" y="1083"/>
                        <a:pt x="241" y="1083"/>
                      </a:cubicBezTo>
                      <a:cubicBezTo>
                        <a:pt x="43" y="1083"/>
                        <a:pt x="43" y="1083"/>
                        <a:pt x="43" y="1083"/>
                      </a:cubicBezTo>
                      <a:cubicBezTo>
                        <a:pt x="20" y="1083"/>
                        <a:pt x="0" y="1064"/>
                        <a:pt x="0" y="1040"/>
                      </a:cubicBezTo>
                      <a:cubicBezTo>
                        <a:pt x="0" y="43"/>
                        <a:pt x="0" y="43"/>
                        <a:pt x="0" y="43"/>
                      </a:cubicBezTo>
                      <a:cubicBezTo>
                        <a:pt x="0" y="19"/>
                        <a:pt x="20" y="0"/>
                        <a:pt x="43" y="0"/>
                      </a:cubicBezTo>
                      <a:cubicBezTo>
                        <a:pt x="241" y="0"/>
                        <a:pt x="241" y="0"/>
                        <a:pt x="241" y="0"/>
                      </a:cubicBezTo>
                      <a:cubicBezTo>
                        <a:pt x="264" y="0"/>
                        <a:pt x="283" y="19"/>
                        <a:pt x="283" y="43"/>
                      </a:cubicBezTo>
                      <a:lnTo>
                        <a:pt x="283" y="1040"/>
                      </a:ln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41" name="Group 27"/>
              <p:cNvGrpSpPr>
                <a:grpSpLocks noChangeAspect="1"/>
              </p:cNvGrpSpPr>
              <p:nvPr/>
            </p:nvGrpSpPr>
            <p:grpSpPr bwMode="auto">
              <a:xfrm>
                <a:off x="3375" y="2077"/>
                <a:ext cx="1025" cy="1181"/>
                <a:chOff x="3375" y="2077"/>
                <a:chExt cx="1025" cy="1181"/>
              </a:xfrm>
            </p:grpSpPr>
            <p:sp>
              <p:nvSpPr>
                <p:cNvPr id="243" name="Oval 28"/>
                <p:cNvSpPr>
                  <a:spLocks noChangeAspect="1" noChangeArrowheads="1"/>
                </p:cNvSpPr>
                <p:nvPr/>
              </p:nvSpPr>
              <p:spPr bwMode="gray">
                <a:xfrm>
                  <a:off x="3375" y="2077"/>
                  <a:ext cx="210"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4" name="Oval 29"/>
                <p:cNvSpPr>
                  <a:spLocks noChangeAspect="1" noChangeArrowheads="1"/>
                </p:cNvSpPr>
                <p:nvPr/>
              </p:nvSpPr>
              <p:spPr bwMode="gray">
                <a:xfrm>
                  <a:off x="3779" y="2077"/>
                  <a:ext cx="210"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5" name="Oval 30"/>
                <p:cNvSpPr>
                  <a:spLocks noChangeAspect="1" noChangeArrowheads="1"/>
                </p:cNvSpPr>
                <p:nvPr/>
              </p:nvSpPr>
              <p:spPr bwMode="gray">
                <a:xfrm>
                  <a:off x="4183" y="2077"/>
                  <a:ext cx="208"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6" name="Oval 31"/>
                <p:cNvSpPr>
                  <a:spLocks noChangeAspect="1" noChangeArrowheads="1"/>
                </p:cNvSpPr>
                <p:nvPr/>
              </p:nvSpPr>
              <p:spPr bwMode="gray">
                <a:xfrm>
                  <a:off x="3384" y="2400"/>
                  <a:ext cx="210" cy="211"/>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7" name="Oval 32"/>
                <p:cNvSpPr>
                  <a:spLocks noChangeAspect="1" noChangeArrowheads="1"/>
                </p:cNvSpPr>
                <p:nvPr/>
              </p:nvSpPr>
              <p:spPr bwMode="gray">
                <a:xfrm>
                  <a:off x="3788" y="2400"/>
                  <a:ext cx="208" cy="211"/>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8" name="Oval 33"/>
                <p:cNvSpPr>
                  <a:spLocks noChangeAspect="1" noChangeArrowheads="1"/>
                </p:cNvSpPr>
                <p:nvPr/>
              </p:nvSpPr>
              <p:spPr bwMode="gray">
                <a:xfrm>
                  <a:off x="4192" y="2400"/>
                  <a:ext cx="208" cy="211"/>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9" name="Oval 34"/>
                <p:cNvSpPr>
                  <a:spLocks noChangeAspect="1" noChangeArrowheads="1"/>
                </p:cNvSpPr>
                <p:nvPr/>
              </p:nvSpPr>
              <p:spPr bwMode="gray">
                <a:xfrm>
                  <a:off x="3384" y="2724"/>
                  <a:ext cx="210"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0" name="Oval 35"/>
                <p:cNvSpPr>
                  <a:spLocks noChangeAspect="1" noChangeArrowheads="1"/>
                </p:cNvSpPr>
                <p:nvPr/>
              </p:nvSpPr>
              <p:spPr bwMode="gray">
                <a:xfrm>
                  <a:off x="3788" y="2724"/>
                  <a:ext cx="208"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1" name="Oval 36"/>
                <p:cNvSpPr>
                  <a:spLocks noChangeAspect="1" noChangeArrowheads="1"/>
                </p:cNvSpPr>
                <p:nvPr/>
              </p:nvSpPr>
              <p:spPr bwMode="gray">
                <a:xfrm>
                  <a:off x="4192" y="2724"/>
                  <a:ext cx="208"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2" name="Oval 37"/>
                <p:cNvSpPr>
                  <a:spLocks noChangeAspect="1" noChangeArrowheads="1"/>
                </p:cNvSpPr>
                <p:nvPr/>
              </p:nvSpPr>
              <p:spPr bwMode="gray">
                <a:xfrm>
                  <a:off x="3384" y="3048"/>
                  <a:ext cx="210"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3" name="Oval 38"/>
                <p:cNvSpPr>
                  <a:spLocks noChangeAspect="1" noChangeArrowheads="1"/>
                </p:cNvSpPr>
                <p:nvPr/>
              </p:nvSpPr>
              <p:spPr bwMode="gray">
                <a:xfrm>
                  <a:off x="3788" y="3048"/>
                  <a:ext cx="208"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4" name="Oval 39"/>
                <p:cNvSpPr>
                  <a:spLocks noChangeAspect="1" noChangeArrowheads="1"/>
                </p:cNvSpPr>
                <p:nvPr/>
              </p:nvSpPr>
              <p:spPr bwMode="gray">
                <a:xfrm>
                  <a:off x="4192" y="3048"/>
                  <a:ext cx="208" cy="210"/>
                </a:xfrm>
                <a:prstGeom prst="ellipse">
                  <a:avLst/>
                </a:pr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42" name="Rectangle 40"/>
              <p:cNvSpPr>
                <a:spLocks noChangeAspect="1" noChangeArrowheads="1"/>
              </p:cNvSpPr>
              <p:nvPr/>
            </p:nvSpPr>
            <p:spPr bwMode="gray">
              <a:xfrm>
                <a:off x="3268" y="683"/>
                <a:ext cx="1248" cy="1129"/>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2" name="Group 64"/>
            <p:cNvGrpSpPr>
              <a:grpSpLocks noChangeAspect="1"/>
            </p:cNvGrpSpPr>
            <p:nvPr/>
          </p:nvGrpSpPr>
          <p:grpSpPr bwMode="auto">
            <a:xfrm>
              <a:off x="987887" y="4799550"/>
              <a:ext cx="327121" cy="296527"/>
              <a:chOff x="-6166" y="-105"/>
              <a:chExt cx="695" cy="630"/>
            </a:xfrm>
          </p:grpSpPr>
          <p:sp>
            <p:nvSpPr>
              <p:cNvPr id="193" name="Freeform 65"/>
              <p:cNvSpPr>
                <a:spLocks noChangeAspect="1"/>
              </p:cNvSpPr>
              <p:nvPr/>
            </p:nvSpPr>
            <p:spPr bwMode="gray">
              <a:xfrm>
                <a:off x="-6166" y="325"/>
                <a:ext cx="695" cy="167"/>
              </a:xfrm>
              <a:custGeom>
                <a:avLst/>
                <a:gdLst>
                  <a:gd name="T0" fmla="*/ 695 w 695"/>
                  <a:gd name="T1" fmla="*/ 167 h 167"/>
                  <a:gd name="T2" fmla="*/ 0 w 695"/>
                  <a:gd name="T3" fmla="*/ 167 h 167"/>
                  <a:gd name="T4" fmla="*/ 61 w 695"/>
                  <a:gd name="T5" fmla="*/ 0 h 167"/>
                  <a:gd name="T6" fmla="*/ 633 w 695"/>
                  <a:gd name="T7" fmla="*/ 0 h 167"/>
                  <a:gd name="T8" fmla="*/ 695 w 695"/>
                  <a:gd name="T9" fmla="*/ 167 h 167"/>
                </a:gdLst>
                <a:ahLst/>
                <a:cxnLst>
                  <a:cxn ang="0">
                    <a:pos x="T0" y="T1"/>
                  </a:cxn>
                  <a:cxn ang="0">
                    <a:pos x="T2" y="T3"/>
                  </a:cxn>
                  <a:cxn ang="0">
                    <a:pos x="T4" y="T5"/>
                  </a:cxn>
                  <a:cxn ang="0">
                    <a:pos x="T6" y="T7"/>
                  </a:cxn>
                  <a:cxn ang="0">
                    <a:pos x="T8" y="T9"/>
                  </a:cxn>
                </a:cxnLst>
                <a:rect l="0" t="0" r="r" b="b"/>
                <a:pathLst>
                  <a:path w="695" h="167">
                    <a:moveTo>
                      <a:pt x="695" y="167"/>
                    </a:moveTo>
                    <a:lnTo>
                      <a:pt x="0" y="167"/>
                    </a:lnTo>
                    <a:lnTo>
                      <a:pt x="61" y="0"/>
                    </a:lnTo>
                    <a:lnTo>
                      <a:pt x="633" y="0"/>
                    </a:lnTo>
                    <a:lnTo>
                      <a:pt x="695" y="167"/>
                    </a:ln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4" name="Rectangle 66"/>
              <p:cNvSpPr>
                <a:spLocks noChangeAspect="1" noChangeArrowheads="1"/>
              </p:cNvSpPr>
              <p:nvPr/>
            </p:nvSpPr>
            <p:spPr bwMode="gray">
              <a:xfrm>
                <a:off x="-6071" y="353"/>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5" name="Rectangle 67"/>
              <p:cNvSpPr>
                <a:spLocks noChangeAspect="1" noChangeArrowheads="1"/>
              </p:cNvSpPr>
              <p:nvPr/>
            </p:nvSpPr>
            <p:spPr bwMode="gray">
              <a:xfrm>
                <a:off x="-6020" y="353"/>
                <a:ext cx="34"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6" name="Rectangle 68"/>
              <p:cNvSpPr>
                <a:spLocks noChangeAspect="1" noChangeArrowheads="1"/>
              </p:cNvSpPr>
              <p:nvPr/>
            </p:nvSpPr>
            <p:spPr bwMode="gray">
              <a:xfrm>
                <a:off x="-5965" y="353"/>
                <a:ext cx="31"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7" name="Rectangle 69"/>
              <p:cNvSpPr>
                <a:spLocks noChangeAspect="1" noChangeArrowheads="1"/>
              </p:cNvSpPr>
              <p:nvPr/>
            </p:nvSpPr>
            <p:spPr bwMode="gray">
              <a:xfrm>
                <a:off x="-5913" y="353"/>
                <a:ext cx="30"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8" name="Rectangle 70"/>
              <p:cNvSpPr>
                <a:spLocks noChangeAspect="1" noChangeArrowheads="1"/>
              </p:cNvSpPr>
              <p:nvPr/>
            </p:nvSpPr>
            <p:spPr bwMode="gray">
              <a:xfrm>
                <a:off x="-5861" y="353"/>
                <a:ext cx="30"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9" name="Rectangle 71"/>
              <p:cNvSpPr>
                <a:spLocks noChangeAspect="1" noChangeArrowheads="1"/>
              </p:cNvSpPr>
              <p:nvPr/>
            </p:nvSpPr>
            <p:spPr bwMode="gray">
              <a:xfrm>
                <a:off x="-5809" y="353"/>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0" name="Rectangle 72"/>
              <p:cNvSpPr>
                <a:spLocks noChangeAspect="1" noChangeArrowheads="1"/>
              </p:cNvSpPr>
              <p:nvPr/>
            </p:nvSpPr>
            <p:spPr bwMode="gray">
              <a:xfrm>
                <a:off x="-5755" y="353"/>
                <a:ext cx="31"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1" name="Rectangle 73"/>
              <p:cNvSpPr>
                <a:spLocks noChangeAspect="1" noChangeArrowheads="1"/>
              </p:cNvSpPr>
              <p:nvPr/>
            </p:nvSpPr>
            <p:spPr bwMode="gray">
              <a:xfrm>
                <a:off x="-5703" y="353"/>
                <a:ext cx="31"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2" name="Rectangle 74"/>
              <p:cNvSpPr>
                <a:spLocks noChangeAspect="1" noChangeArrowheads="1"/>
              </p:cNvSpPr>
              <p:nvPr/>
            </p:nvSpPr>
            <p:spPr bwMode="gray">
              <a:xfrm>
                <a:off x="-5651" y="353"/>
                <a:ext cx="31"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3" name="Rectangle 75"/>
              <p:cNvSpPr>
                <a:spLocks noChangeAspect="1" noChangeArrowheads="1"/>
              </p:cNvSpPr>
              <p:nvPr/>
            </p:nvSpPr>
            <p:spPr bwMode="gray">
              <a:xfrm>
                <a:off x="-5599" y="353"/>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4" name="Rectangle 76"/>
              <p:cNvSpPr>
                <a:spLocks noChangeAspect="1" noChangeArrowheads="1"/>
              </p:cNvSpPr>
              <p:nvPr/>
            </p:nvSpPr>
            <p:spPr bwMode="gray">
              <a:xfrm>
                <a:off x="-6081"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5" name="Rectangle 77"/>
              <p:cNvSpPr>
                <a:spLocks noChangeAspect="1" noChangeArrowheads="1"/>
              </p:cNvSpPr>
              <p:nvPr/>
            </p:nvSpPr>
            <p:spPr bwMode="gray">
              <a:xfrm>
                <a:off x="-6027"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 name="Rectangle 78"/>
              <p:cNvSpPr>
                <a:spLocks noChangeAspect="1" noChangeArrowheads="1"/>
              </p:cNvSpPr>
              <p:nvPr/>
            </p:nvSpPr>
            <p:spPr bwMode="gray">
              <a:xfrm>
                <a:off x="-5972"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 name="Rectangle 79"/>
              <p:cNvSpPr>
                <a:spLocks noChangeAspect="1" noChangeArrowheads="1"/>
              </p:cNvSpPr>
              <p:nvPr/>
            </p:nvSpPr>
            <p:spPr bwMode="gray">
              <a:xfrm>
                <a:off x="-5918"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 name="Rectangle 80"/>
              <p:cNvSpPr>
                <a:spLocks noChangeAspect="1" noChangeArrowheads="1"/>
              </p:cNvSpPr>
              <p:nvPr/>
            </p:nvSpPr>
            <p:spPr bwMode="gray">
              <a:xfrm>
                <a:off x="-5864"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 name="Rectangle 81"/>
              <p:cNvSpPr>
                <a:spLocks noChangeAspect="1" noChangeArrowheads="1"/>
              </p:cNvSpPr>
              <p:nvPr/>
            </p:nvSpPr>
            <p:spPr bwMode="gray">
              <a:xfrm>
                <a:off x="-5807" y="384"/>
                <a:ext cx="31"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 name="Rectangle 82"/>
              <p:cNvSpPr>
                <a:spLocks noChangeAspect="1" noChangeArrowheads="1"/>
              </p:cNvSpPr>
              <p:nvPr/>
            </p:nvSpPr>
            <p:spPr bwMode="gray">
              <a:xfrm>
                <a:off x="-5753"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1" name="Rectangle 83"/>
              <p:cNvSpPr>
                <a:spLocks noChangeAspect="1" noChangeArrowheads="1"/>
              </p:cNvSpPr>
              <p:nvPr/>
            </p:nvSpPr>
            <p:spPr bwMode="gray">
              <a:xfrm>
                <a:off x="-5698"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2" name="Rectangle 84"/>
              <p:cNvSpPr>
                <a:spLocks noChangeAspect="1" noChangeArrowheads="1"/>
              </p:cNvSpPr>
              <p:nvPr/>
            </p:nvSpPr>
            <p:spPr bwMode="gray">
              <a:xfrm>
                <a:off x="-5644"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3" name="Rectangle 85"/>
              <p:cNvSpPr>
                <a:spLocks noChangeAspect="1" noChangeArrowheads="1"/>
              </p:cNvSpPr>
              <p:nvPr/>
            </p:nvSpPr>
            <p:spPr bwMode="gray">
              <a:xfrm>
                <a:off x="-5590" y="38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4" name="Rectangle 86"/>
              <p:cNvSpPr>
                <a:spLocks noChangeAspect="1" noChangeArrowheads="1"/>
              </p:cNvSpPr>
              <p:nvPr/>
            </p:nvSpPr>
            <p:spPr bwMode="gray">
              <a:xfrm>
                <a:off x="-6090"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5" name="Rectangle 87"/>
              <p:cNvSpPr>
                <a:spLocks noChangeAspect="1" noChangeArrowheads="1"/>
              </p:cNvSpPr>
              <p:nvPr/>
            </p:nvSpPr>
            <p:spPr bwMode="gray">
              <a:xfrm>
                <a:off x="-6034"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6" name="Rectangle 88"/>
              <p:cNvSpPr>
                <a:spLocks noChangeAspect="1" noChangeArrowheads="1"/>
              </p:cNvSpPr>
              <p:nvPr/>
            </p:nvSpPr>
            <p:spPr bwMode="gray">
              <a:xfrm>
                <a:off x="-5977"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7" name="Rectangle 89"/>
              <p:cNvSpPr>
                <a:spLocks noChangeAspect="1" noChangeArrowheads="1"/>
              </p:cNvSpPr>
              <p:nvPr/>
            </p:nvSpPr>
            <p:spPr bwMode="gray">
              <a:xfrm>
                <a:off x="-5920"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8" name="Rectangle 90"/>
              <p:cNvSpPr>
                <a:spLocks noChangeAspect="1" noChangeArrowheads="1"/>
              </p:cNvSpPr>
              <p:nvPr/>
            </p:nvSpPr>
            <p:spPr bwMode="gray">
              <a:xfrm>
                <a:off x="-5864"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9" name="Rectangle 91"/>
              <p:cNvSpPr>
                <a:spLocks noChangeAspect="1" noChangeArrowheads="1"/>
              </p:cNvSpPr>
              <p:nvPr/>
            </p:nvSpPr>
            <p:spPr bwMode="gray">
              <a:xfrm>
                <a:off x="-5807"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0" name="Rectangle 92"/>
              <p:cNvSpPr>
                <a:spLocks noChangeAspect="1" noChangeArrowheads="1"/>
              </p:cNvSpPr>
              <p:nvPr/>
            </p:nvSpPr>
            <p:spPr bwMode="gray">
              <a:xfrm>
                <a:off x="-5750"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1" name="Rectangle 93"/>
              <p:cNvSpPr>
                <a:spLocks noChangeAspect="1" noChangeArrowheads="1"/>
              </p:cNvSpPr>
              <p:nvPr/>
            </p:nvSpPr>
            <p:spPr bwMode="gray">
              <a:xfrm>
                <a:off x="-5694" y="414"/>
                <a:ext cx="34"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2" name="Rectangle 94"/>
              <p:cNvSpPr>
                <a:spLocks noChangeAspect="1" noChangeArrowheads="1"/>
              </p:cNvSpPr>
              <p:nvPr/>
            </p:nvSpPr>
            <p:spPr bwMode="gray">
              <a:xfrm>
                <a:off x="-5637"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3" name="Rectangle 95"/>
              <p:cNvSpPr>
                <a:spLocks noChangeAspect="1" noChangeArrowheads="1"/>
              </p:cNvSpPr>
              <p:nvPr/>
            </p:nvSpPr>
            <p:spPr bwMode="gray">
              <a:xfrm>
                <a:off x="-5580" y="414"/>
                <a:ext cx="33"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4" name="Rectangle 96"/>
              <p:cNvSpPr>
                <a:spLocks noChangeAspect="1" noChangeArrowheads="1"/>
              </p:cNvSpPr>
              <p:nvPr/>
            </p:nvSpPr>
            <p:spPr bwMode="gray">
              <a:xfrm>
                <a:off x="-6102" y="445"/>
                <a:ext cx="35"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5" name="Rectangle 97"/>
              <p:cNvSpPr>
                <a:spLocks noChangeAspect="1" noChangeArrowheads="1"/>
              </p:cNvSpPr>
              <p:nvPr/>
            </p:nvSpPr>
            <p:spPr bwMode="gray">
              <a:xfrm>
                <a:off x="-6043" y="445"/>
                <a:ext cx="35"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6" name="Rectangle 98"/>
              <p:cNvSpPr>
                <a:spLocks noChangeAspect="1" noChangeArrowheads="1"/>
              </p:cNvSpPr>
              <p:nvPr/>
            </p:nvSpPr>
            <p:spPr bwMode="gray">
              <a:xfrm>
                <a:off x="-5984" y="445"/>
                <a:ext cx="35"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7" name="Rectangle 99"/>
              <p:cNvSpPr>
                <a:spLocks noChangeAspect="1" noChangeArrowheads="1"/>
              </p:cNvSpPr>
              <p:nvPr/>
            </p:nvSpPr>
            <p:spPr bwMode="gray">
              <a:xfrm>
                <a:off x="-5925" y="445"/>
                <a:ext cx="35"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8" name="Rectangle 100"/>
              <p:cNvSpPr>
                <a:spLocks noChangeAspect="1" noChangeArrowheads="1"/>
              </p:cNvSpPr>
              <p:nvPr/>
            </p:nvSpPr>
            <p:spPr bwMode="gray">
              <a:xfrm>
                <a:off x="-5866" y="445"/>
                <a:ext cx="59"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9" name="Rectangle 101"/>
              <p:cNvSpPr>
                <a:spLocks noChangeAspect="1" noChangeArrowheads="1"/>
              </p:cNvSpPr>
              <p:nvPr/>
            </p:nvSpPr>
            <p:spPr bwMode="gray">
              <a:xfrm>
                <a:off x="-5807" y="445"/>
                <a:ext cx="36"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0" name="Rectangle 102"/>
              <p:cNvSpPr>
                <a:spLocks noChangeAspect="1" noChangeArrowheads="1"/>
              </p:cNvSpPr>
              <p:nvPr/>
            </p:nvSpPr>
            <p:spPr bwMode="gray">
              <a:xfrm>
                <a:off x="-5748" y="445"/>
                <a:ext cx="36"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1" name="Rectangle 103"/>
              <p:cNvSpPr>
                <a:spLocks noChangeAspect="1" noChangeArrowheads="1"/>
              </p:cNvSpPr>
              <p:nvPr/>
            </p:nvSpPr>
            <p:spPr bwMode="gray">
              <a:xfrm>
                <a:off x="-5689" y="445"/>
                <a:ext cx="36"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2" name="Rectangle 104"/>
              <p:cNvSpPr>
                <a:spLocks noChangeAspect="1" noChangeArrowheads="1"/>
              </p:cNvSpPr>
              <p:nvPr/>
            </p:nvSpPr>
            <p:spPr bwMode="gray">
              <a:xfrm>
                <a:off x="-5630" y="445"/>
                <a:ext cx="36"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3" name="Rectangle 105"/>
              <p:cNvSpPr>
                <a:spLocks noChangeAspect="1" noChangeArrowheads="1"/>
              </p:cNvSpPr>
              <p:nvPr/>
            </p:nvSpPr>
            <p:spPr bwMode="gray">
              <a:xfrm>
                <a:off x="-5571" y="445"/>
                <a:ext cx="36" cy="19"/>
              </a:xfrm>
              <a:prstGeom prst="rect">
                <a:avLst/>
              </a:prstGeom>
              <a:solidFill>
                <a:srgbClr val="E1E1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4" name="Rectangle 106"/>
              <p:cNvSpPr>
                <a:spLocks noChangeAspect="1" noChangeArrowheads="1"/>
              </p:cNvSpPr>
              <p:nvPr/>
            </p:nvSpPr>
            <p:spPr bwMode="gray">
              <a:xfrm>
                <a:off x="-6166" y="499"/>
                <a:ext cx="695" cy="26"/>
              </a:xfrm>
              <a:prstGeom prst="rect">
                <a:avLst/>
              </a:prstGeom>
              <a:solidFill>
                <a:srgbClr val="7E7E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5" name="Rectangle 107"/>
              <p:cNvSpPr>
                <a:spLocks noChangeAspect="1" noChangeArrowheads="1"/>
              </p:cNvSpPr>
              <p:nvPr/>
            </p:nvSpPr>
            <p:spPr bwMode="gray">
              <a:xfrm>
                <a:off x="-6105" y="-105"/>
                <a:ext cx="572" cy="415"/>
              </a:xfrm>
              <a:prstGeom prst="rect">
                <a:avLst/>
              </a:prstGeom>
              <a:solidFill>
                <a:srgbClr val="7E7E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6" name="Rectangle 108"/>
              <p:cNvSpPr>
                <a:spLocks noChangeAspect="1" noChangeArrowheads="1"/>
              </p:cNvSpPr>
              <p:nvPr/>
            </p:nvSpPr>
            <p:spPr bwMode="gray">
              <a:xfrm>
                <a:off x="-6069" y="-79"/>
                <a:ext cx="503" cy="335"/>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7" name="Rectangle 109"/>
              <p:cNvSpPr>
                <a:spLocks noChangeAspect="1" noChangeArrowheads="1"/>
              </p:cNvSpPr>
              <p:nvPr/>
            </p:nvSpPr>
            <p:spPr bwMode="gray">
              <a:xfrm>
                <a:off x="-5939" y="273"/>
                <a:ext cx="64" cy="21"/>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8" name="Rectangle 110"/>
              <p:cNvSpPr>
                <a:spLocks noChangeAspect="1" noChangeArrowheads="1"/>
              </p:cNvSpPr>
              <p:nvPr/>
            </p:nvSpPr>
            <p:spPr bwMode="gray">
              <a:xfrm>
                <a:off x="-5849" y="273"/>
                <a:ext cx="63" cy="21"/>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9" name="Rectangle 111"/>
              <p:cNvSpPr>
                <a:spLocks noChangeAspect="1" noChangeArrowheads="1"/>
              </p:cNvSpPr>
              <p:nvPr/>
            </p:nvSpPr>
            <p:spPr bwMode="gray">
              <a:xfrm>
                <a:off x="-5762" y="273"/>
                <a:ext cx="64" cy="21"/>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3" name="Group 134"/>
            <p:cNvGrpSpPr>
              <a:grpSpLocks/>
            </p:cNvGrpSpPr>
            <p:nvPr/>
          </p:nvGrpSpPr>
          <p:grpSpPr bwMode="auto">
            <a:xfrm>
              <a:off x="1111467" y="4934128"/>
              <a:ext cx="392149" cy="179869"/>
              <a:chOff x="385" y="1526"/>
              <a:chExt cx="1057" cy="364"/>
            </a:xfrm>
          </p:grpSpPr>
          <p:grpSp>
            <p:nvGrpSpPr>
              <p:cNvPr id="168" name="Group 135"/>
              <p:cNvGrpSpPr>
                <a:grpSpLocks/>
              </p:cNvGrpSpPr>
              <p:nvPr/>
            </p:nvGrpSpPr>
            <p:grpSpPr bwMode="auto">
              <a:xfrm>
                <a:off x="385" y="1526"/>
                <a:ext cx="544" cy="364"/>
                <a:chOff x="4345" y="890"/>
                <a:chExt cx="544" cy="364"/>
              </a:xfrm>
            </p:grpSpPr>
            <p:grpSp>
              <p:nvGrpSpPr>
                <p:cNvPr id="185" name="Group 136"/>
                <p:cNvGrpSpPr>
                  <a:grpSpLocks/>
                </p:cNvGrpSpPr>
                <p:nvPr/>
              </p:nvGrpSpPr>
              <p:grpSpPr bwMode="auto">
                <a:xfrm>
                  <a:off x="4345" y="890"/>
                  <a:ext cx="544" cy="364"/>
                  <a:chOff x="1958" y="1383"/>
                  <a:chExt cx="2324" cy="1554"/>
                </a:xfrm>
              </p:grpSpPr>
              <p:sp>
                <p:nvSpPr>
                  <p:cNvPr id="187" name="Freeform 137"/>
                  <p:cNvSpPr>
                    <a:spLocks/>
                  </p:cNvSpPr>
                  <p:nvPr/>
                </p:nvSpPr>
                <p:spPr bwMode="auto">
                  <a:xfrm>
                    <a:off x="1958" y="1383"/>
                    <a:ext cx="2324" cy="1554"/>
                  </a:xfrm>
                  <a:custGeom>
                    <a:avLst/>
                    <a:gdLst>
                      <a:gd name="T0" fmla="*/ 984 w 984"/>
                      <a:gd name="T1" fmla="*/ 14 h 658"/>
                      <a:gd name="T2" fmla="*/ 983 w 984"/>
                      <a:gd name="T3" fmla="*/ 9 h 658"/>
                      <a:gd name="T4" fmla="*/ 970 w 984"/>
                      <a:gd name="T5" fmla="*/ 0 h 658"/>
                      <a:gd name="T6" fmla="*/ 14 w 984"/>
                      <a:gd name="T7" fmla="*/ 0 h 658"/>
                      <a:gd name="T8" fmla="*/ 1 w 984"/>
                      <a:gd name="T9" fmla="*/ 9 h 658"/>
                      <a:gd name="T10" fmla="*/ 0 w 984"/>
                      <a:gd name="T11" fmla="*/ 14 h 658"/>
                      <a:gd name="T12" fmla="*/ 0 w 984"/>
                      <a:gd name="T13" fmla="*/ 15 h 658"/>
                      <a:gd name="T14" fmla="*/ 0 w 984"/>
                      <a:gd name="T15" fmla="*/ 644 h 658"/>
                      <a:gd name="T16" fmla="*/ 0 w 984"/>
                      <a:gd name="T17" fmla="*/ 645 h 658"/>
                      <a:gd name="T18" fmla="*/ 0 w 984"/>
                      <a:gd name="T19" fmla="*/ 646 h 658"/>
                      <a:gd name="T20" fmla="*/ 0 w 984"/>
                      <a:gd name="T21" fmla="*/ 647 h 658"/>
                      <a:gd name="T22" fmla="*/ 1 w 984"/>
                      <a:gd name="T23" fmla="*/ 649 h 658"/>
                      <a:gd name="T24" fmla="*/ 1 w 984"/>
                      <a:gd name="T25" fmla="*/ 649 h 658"/>
                      <a:gd name="T26" fmla="*/ 1 w 984"/>
                      <a:gd name="T27" fmla="*/ 650 h 658"/>
                      <a:gd name="T28" fmla="*/ 2 w 984"/>
                      <a:gd name="T29" fmla="*/ 652 h 658"/>
                      <a:gd name="T30" fmla="*/ 3 w 984"/>
                      <a:gd name="T31" fmla="*/ 652 h 658"/>
                      <a:gd name="T32" fmla="*/ 4 w 984"/>
                      <a:gd name="T33" fmla="*/ 654 h 658"/>
                      <a:gd name="T34" fmla="*/ 4 w 984"/>
                      <a:gd name="T35" fmla="*/ 654 h 658"/>
                      <a:gd name="T36" fmla="*/ 4 w 984"/>
                      <a:gd name="T37" fmla="*/ 654 h 658"/>
                      <a:gd name="T38" fmla="*/ 6 w 984"/>
                      <a:gd name="T39" fmla="*/ 656 h 658"/>
                      <a:gd name="T40" fmla="*/ 6 w 984"/>
                      <a:gd name="T41" fmla="*/ 656 h 658"/>
                      <a:gd name="T42" fmla="*/ 8 w 984"/>
                      <a:gd name="T43" fmla="*/ 657 h 658"/>
                      <a:gd name="T44" fmla="*/ 9 w 984"/>
                      <a:gd name="T45" fmla="*/ 657 h 658"/>
                      <a:gd name="T46" fmla="*/ 11 w 984"/>
                      <a:gd name="T47" fmla="*/ 658 h 658"/>
                      <a:gd name="T48" fmla="*/ 11 w 984"/>
                      <a:gd name="T49" fmla="*/ 658 h 658"/>
                      <a:gd name="T50" fmla="*/ 14 w 984"/>
                      <a:gd name="T51" fmla="*/ 658 h 658"/>
                      <a:gd name="T52" fmla="*/ 14 w 984"/>
                      <a:gd name="T53" fmla="*/ 658 h 658"/>
                      <a:gd name="T54" fmla="*/ 970 w 984"/>
                      <a:gd name="T55" fmla="*/ 658 h 658"/>
                      <a:gd name="T56" fmla="*/ 970 w 984"/>
                      <a:gd name="T57" fmla="*/ 658 h 658"/>
                      <a:gd name="T58" fmla="*/ 972 w 984"/>
                      <a:gd name="T59" fmla="*/ 658 h 658"/>
                      <a:gd name="T60" fmla="*/ 973 w 984"/>
                      <a:gd name="T61" fmla="*/ 658 h 658"/>
                      <a:gd name="T62" fmla="*/ 975 w 984"/>
                      <a:gd name="T63" fmla="*/ 657 h 658"/>
                      <a:gd name="T64" fmla="*/ 976 w 984"/>
                      <a:gd name="T65" fmla="*/ 657 h 658"/>
                      <a:gd name="T66" fmla="*/ 977 w 984"/>
                      <a:gd name="T67" fmla="*/ 656 h 658"/>
                      <a:gd name="T68" fmla="*/ 978 w 984"/>
                      <a:gd name="T69" fmla="*/ 656 h 658"/>
                      <a:gd name="T70" fmla="*/ 980 w 984"/>
                      <a:gd name="T71" fmla="*/ 654 h 658"/>
                      <a:gd name="T72" fmla="*/ 980 w 984"/>
                      <a:gd name="T73" fmla="*/ 654 h 658"/>
                      <a:gd name="T74" fmla="*/ 980 w 984"/>
                      <a:gd name="T75" fmla="*/ 654 h 658"/>
                      <a:gd name="T76" fmla="*/ 981 w 984"/>
                      <a:gd name="T77" fmla="*/ 652 h 658"/>
                      <a:gd name="T78" fmla="*/ 982 w 984"/>
                      <a:gd name="T79" fmla="*/ 652 h 658"/>
                      <a:gd name="T80" fmla="*/ 983 w 984"/>
                      <a:gd name="T81" fmla="*/ 650 h 658"/>
                      <a:gd name="T82" fmla="*/ 983 w 984"/>
                      <a:gd name="T83" fmla="*/ 649 h 658"/>
                      <a:gd name="T84" fmla="*/ 983 w 984"/>
                      <a:gd name="T85" fmla="*/ 649 h 658"/>
                      <a:gd name="T86" fmla="*/ 984 w 984"/>
                      <a:gd name="T87" fmla="*/ 647 h 658"/>
                      <a:gd name="T88" fmla="*/ 984 w 984"/>
                      <a:gd name="T89" fmla="*/ 646 h 658"/>
                      <a:gd name="T90" fmla="*/ 984 w 984"/>
                      <a:gd name="T91" fmla="*/ 645 h 658"/>
                      <a:gd name="T92" fmla="*/ 984 w 984"/>
                      <a:gd name="T93" fmla="*/ 644 h 658"/>
                      <a:gd name="T94" fmla="*/ 984 w 984"/>
                      <a:gd name="T95" fmla="*/ 15 h 658"/>
                      <a:gd name="T96" fmla="*/ 984 w 984"/>
                      <a:gd name="T97" fmla="*/ 14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4" h="658">
                        <a:moveTo>
                          <a:pt x="984" y="14"/>
                        </a:moveTo>
                        <a:cubicBezTo>
                          <a:pt x="984" y="13"/>
                          <a:pt x="984" y="11"/>
                          <a:pt x="983" y="9"/>
                        </a:cubicBezTo>
                        <a:cubicBezTo>
                          <a:pt x="981" y="4"/>
                          <a:pt x="976" y="0"/>
                          <a:pt x="970" y="0"/>
                        </a:cubicBezTo>
                        <a:cubicBezTo>
                          <a:pt x="14" y="0"/>
                          <a:pt x="14" y="0"/>
                          <a:pt x="14" y="0"/>
                        </a:cubicBezTo>
                        <a:cubicBezTo>
                          <a:pt x="8" y="0"/>
                          <a:pt x="3" y="4"/>
                          <a:pt x="1" y="9"/>
                        </a:cubicBezTo>
                        <a:cubicBezTo>
                          <a:pt x="0" y="11"/>
                          <a:pt x="0" y="13"/>
                          <a:pt x="0" y="14"/>
                        </a:cubicBezTo>
                        <a:cubicBezTo>
                          <a:pt x="0" y="14"/>
                          <a:pt x="0" y="14"/>
                          <a:pt x="0" y="15"/>
                        </a:cubicBezTo>
                        <a:cubicBezTo>
                          <a:pt x="0" y="644"/>
                          <a:pt x="0" y="644"/>
                          <a:pt x="0" y="644"/>
                        </a:cubicBezTo>
                        <a:cubicBezTo>
                          <a:pt x="0" y="644"/>
                          <a:pt x="0" y="644"/>
                          <a:pt x="0" y="645"/>
                        </a:cubicBezTo>
                        <a:cubicBezTo>
                          <a:pt x="0" y="645"/>
                          <a:pt x="0" y="646"/>
                          <a:pt x="0" y="646"/>
                        </a:cubicBezTo>
                        <a:cubicBezTo>
                          <a:pt x="0" y="647"/>
                          <a:pt x="0" y="647"/>
                          <a:pt x="0" y="647"/>
                        </a:cubicBezTo>
                        <a:cubicBezTo>
                          <a:pt x="0" y="648"/>
                          <a:pt x="1" y="648"/>
                          <a:pt x="1" y="649"/>
                        </a:cubicBezTo>
                        <a:cubicBezTo>
                          <a:pt x="1" y="649"/>
                          <a:pt x="1" y="649"/>
                          <a:pt x="1" y="649"/>
                        </a:cubicBezTo>
                        <a:cubicBezTo>
                          <a:pt x="1" y="649"/>
                          <a:pt x="1" y="650"/>
                          <a:pt x="1" y="650"/>
                        </a:cubicBezTo>
                        <a:cubicBezTo>
                          <a:pt x="1" y="650"/>
                          <a:pt x="2" y="651"/>
                          <a:pt x="2" y="652"/>
                        </a:cubicBezTo>
                        <a:cubicBezTo>
                          <a:pt x="2" y="652"/>
                          <a:pt x="2" y="652"/>
                          <a:pt x="3" y="652"/>
                        </a:cubicBezTo>
                        <a:cubicBezTo>
                          <a:pt x="3" y="653"/>
                          <a:pt x="3" y="653"/>
                          <a:pt x="4" y="654"/>
                        </a:cubicBezTo>
                        <a:cubicBezTo>
                          <a:pt x="4" y="654"/>
                          <a:pt x="4" y="654"/>
                          <a:pt x="4" y="654"/>
                        </a:cubicBezTo>
                        <a:cubicBezTo>
                          <a:pt x="4" y="654"/>
                          <a:pt x="4" y="654"/>
                          <a:pt x="4" y="654"/>
                        </a:cubicBezTo>
                        <a:cubicBezTo>
                          <a:pt x="5" y="655"/>
                          <a:pt x="5" y="655"/>
                          <a:pt x="6" y="656"/>
                        </a:cubicBezTo>
                        <a:cubicBezTo>
                          <a:pt x="6" y="656"/>
                          <a:pt x="6" y="656"/>
                          <a:pt x="6" y="656"/>
                        </a:cubicBezTo>
                        <a:cubicBezTo>
                          <a:pt x="7" y="656"/>
                          <a:pt x="8" y="657"/>
                          <a:pt x="8" y="657"/>
                        </a:cubicBezTo>
                        <a:cubicBezTo>
                          <a:pt x="9" y="657"/>
                          <a:pt x="9" y="657"/>
                          <a:pt x="9" y="657"/>
                        </a:cubicBezTo>
                        <a:cubicBezTo>
                          <a:pt x="10" y="657"/>
                          <a:pt x="10" y="658"/>
                          <a:pt x="11" y="658"/>
                        </a:cubicBezTo>
                        <a:cubicBezTo>
                          <a:pt x="11" y="658"/>
                          <a:pt x="11" y="658"/>
                          <a:pt x="11" y="658"/>
                        </a:cubicBezTo>
                        <a:cubicBezTo>
                          <a:pt x="12" y="658"/>
                          <a:pt x="13" y="658"/>
                          <a:pt x="14" y="658"/>
                        </a:cubicBezTo>
                        <a:cubicBezTo>
                          <a:pt x="14" y="658"/>
                          <a:pt x="14" y="658"/>
                          <a:pt x="14" y="658"/>
                        </a:cubicBezTo>
                        <a:cubicBezTo>
                          <a:pt x="970" y="658"/>
                          <a:pt x="970" y="658"/>
                          <a:pt x="970" y="658"/>
                        </a:cubicBezTo>
                        <a:cubicBezTo>
                          <a:pt x="970" y="658"/>
                          <a:pt x="970" y="658"/>
                          <a:pt x="970" y="658"/>
                        </a:cubicBezTo>
                        <a:cubicBezTo>
                          <a:pt x="971" y="658"/>
                          <a:pt x="972" y="658"/>
                          <a:pt x="972" y="658"/>
                        </a:cubicBezTo>
                        <a:cubicBezTo>
                          <a:pt x="973" y="658"/>
                          <a:pt x="973" y="658"/>
                          <a:pt x="973" y="658"/>
                        </a:cubicBezTo>
                        <a:cubicBezTo>
                          <a:pt x="974" y="658"/>
                          <a:pt x="974" y="657"/>
                          <a:pt x="975" y="657"/>
                        </a:cubicBezTo>
                        <a:cubicBezTo>
                          <a:pt x="975" y="657"/>
                          <a:pt x="975" y="657"/>
                          <a:pt x="976" y="657"/>
                        </a:cubicBezTo>
                        <a:cubicBezTo>
                          <a:pt x="976" y="657"/>
                          <a:pt x="977" y="656"/>
                          <a:pt x="977" y="656"/>
                        </a:cubicBezTo>
                        <a:cubicBezTo>
                          <a:pt x="978" y="656"/>
                          <a:pt x="978" y="656"/>
                          <a:pt x="978" y="656"/>
                        </a:cubicBezTo>
                        <a:cubicBezTo>
                          <a:pt x="978" y="655"/>
                          <a:pt x="979" y="655"/>
                          <a:pt x="980" y="654"/>
                        </a:cubicBezTo>
                        <a:cubicBezTo>
                          <a:pt x="980" y="654"/>
                          <a:pt x="980" y="654"/>
                          <a:pt x="980" y="654"/>
                        </a:cubicBezTo>
                        <a:cubicBezTo>
                          <a:pt x="980" y="654"/>
                          <a:pt x="980" y="654"/>
                          <a:pt x="980" y="654"/>
                        </a:cubicBezTo>
                        <a:cubicBezTo>
                          <a:pt x="981" y="653"/>
                          <a:pt x="981" y="653"/>
                          <a:pt x="981" y="652"/>
                        </a:cubicBezTo>
                        <a:cubicBezTo>
                          <a:pt x="981" y="652"/>
                          <a:pt x="982" y="652"/>
                          <a:pt x="982" y="652"/>
                        </a:cubicBezTo>
                        <a:cubicBezTo>
                          <a:pt x="982" y="651"/>
                          <a:pt x="982" y="650"/>
                          <a:pt x="983" y="650"/>
                        </a:cubicBezTo>
                        <a:cubicBezTo>
                          <a:pt x="983" y="650"/>
                          <a:pt x="983" y="649"/>
                          <a:pt x="983" y="649"/>
                        </a:cubicBezTo>
                        <a:cubicBezTo>
                          <a:pt x="983" y="649"/>
                          <a:pt x="983" y="649"/>
                          <a:pt x="983" y="649"/>
                        </a:cubicBezTo>
                        <a:cubicBezTo>
                          <a:pt x="983" y="648"/>
                          <a:pt x="983" y="648"/>
                          <a:pt x="984" y="647"/>
                        </a:cubicBezTo>
                        <a:cubicBezTo>
                          <a:pt x="984" y="647"/>
                          <a:pt x="984" y="647"/>
                          <a:pt x="984" y="646"/>
                        </a:cubicBezTo>
                        <a:cubicBezTo>
                          <a:pt x="984" y="646"/>
                          <a:pt x="984" y="645"/>
                          <a:pt x="984" y="645"/>
                        </a:cubicBezTo>
                        <a:cubicBezTo>
                          <a:pt x="984" y="644"/>
                          <a:pt x="984" y="644"/>
                          <a:pt x="984" y="644"/>
                        </a:cubicBezTo>
                        <a:cubicBezTo>
                          <a:pt x="984" y="15"/>
                          <a:pt x="984" y="15"/>
                          <a:pt x="984" y="15"/>
                        </a:cubicBezTo>
                        <a:cubicBezTo>
                          <a:pt x="984" y="15"/>
                          <a:pt x="984" y="14"/>
                          <a:pt x="984" y="14"/>
                        </a:cubicBez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8" name="Group 138"/>
                  <p:cNvGrpSpPr>
                    <a:grpSpLocks/>
                  </p:cNvGrpSpPr>
                  <p:nvPr/>
                </p:nvGrpSpPr>
                <p:grpSpPr bwMode="auto">
                  <a:xfrm>
                    <a:off x="2024" y="1449"/>
                    <a:ext cx="2192" cy="1422"/>
                    <a:chOff x="2043" y="2710"/>
                    <a:chExt cx="2192" cy="1422"/>
                  </a:xfrm>
                </p:grpSpPr>
                <p:sp>
                  <p:nvSpPr>
                    <p:cNvPr id="189" name="Freeform 139"/>
                    <p:cNvSpPr>
                      <a:spLocks/>
                    </p:cNvSpPr>
                    <p:nvPr/>
                  </p:nvSpPr>
                  <p:spPr bwMode="auto">
                    <a:xfrm>
                      <a:off x="3514" y="2753"/>
                      <a:ext cx="721" cy="1337"/>
                    </a:xfrm>
                    <a:custGeom>
                      <a:avLst/>
                      <a:gdLst>
                        <a:gd name="T0" fmla="*/ 721 w 721"/>
                        <a:gd name="T1" fmla="*/ 1337 h 1337"/>
                        <a:gd name="T2" fmla="*/ 721 w 721"/>
                        <a:gd name="T3" fmla="*/ 0 h 1337"/>
                        <a:gd name="T4" fmla="*/ 0 w 721"/>
                        <a:gd name="T5" fmla="*/ 668 h 1337"/>
                        <a:gd name="T6" fmla="*/ 721 w 721"/>
                        <a:gd name="T7" fmla="*/ 1337 h 1337"/>
                      </a:gdLst>
                      <a:ahLst/>
                      <a:cxnLst>
                        <a:cxn ang="0">
                          <a:pos x="T0" y="T1"/>
                        </a:cxn>
                        <a:cxn ang="0">
                          <a:pos x="T2" y="T3"/>
                        </a:cxn>
                        <a:cxn ang="0">
                          <a:pos x="T4" y="T5"/>
                        </a:cxn>
                        <a:cxn ang="0">
                          <a:pos x="T6" y="T7"/>
                        </a:cxn>
                      </a:cxnLst>
                      <a:rect l="0" t="0" r="r" b="b"/>
                      <a:pathLst>
                        <a:path w="721" h="1337">
                          <a:moveTo>
                            <a:pt x="721" y="1337"/>
                          </a:moveTo>
                          <a:lnTo>
                            <a:pt x="721" y="0"/>
                          </a:lnTo>
                          <a:lnTo>
                            <a:pt x="0" y="668"/>
                          </a:lnTo>
                          <a:lnTo>
                            <a:pt x="721" y="1337"/>
                          </a:lnTo>
                          <a:close/>
                        </a:path>
                      </a:pathLst>
                    </a:custGeom>
                    <a:solidFill>
                      <a:srgbClr val="D2E8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0" name="Freeform 140"/>
                    <p:cNvSpPr>
                      <a:spLocks/>
                    </p:cNvSpPr>
                    <p:nvPr/>
                  </p:nvSpPr>
                  <p:spPr bwMode="auto">
                    <a:xfrm>
                      <a:off x="2043" y="2753"/>
                      <a:ext cx="720" cy="1337"/>
                    </a:xfrm>
                    <a:custGeom>
                      <a:avLst/>
                      <a:gdLst>
                        <a:gd name="T0" fmla="*/ 0 w 720"/>
                        <a:gd name="T1" fmla="*/ 0 h 1337"/>
                        <a:gd name="T2" fmla="*/ 0 w 720"/>
                        <a:gd name="T3" fmla="*/ 1337 h 1337"/>
                        <a:gd name="T4" fmla="*/ 720 w 720"/>
                        <a:gd name="T5" fmla="*/ 668 h 1337"/>
                        <a:gd name="T6" fmla="*/ 0 w 720"/>
                        <a:gd name="T7" fmla="*/ 0 h 1337"/>
                      </a:gdLst>
                      <a:ahLst/>
                      <a:cxnLst>
                        <a:cxn ang="0">
                          <a:pos x="T0" y="T1"/>
                        </a:cxn>
                        <a:cxn ang="0">
                          <a:pos x="T2" y="T3"/>
                        </a:cxn>
                        <a:cxn ang="0">
                          <a:pos x="T4" y="T5"/>
                        </a:cxn>
                        <a:cxn ang="0">
                          <a:pos x="T6" y="T7"/>
                        </a:cxn>
                      </a:cxnLst>
                      <a:rect l="0" t="0" r="r" b="b"/>
                      <a:pathLst>
                        <a:path w="720" h="1337">
                          <a:moveTo>
                            <a:pt x="0" y="0"/>
                          </a:moveTo>
                          <a:lnTo>
                            <a:pt x="0" y="1337"/>
                          </a:lnTo>
                          <a:lnTo>
                            <a:pt x="720" y="668"/>
                          </a:lnTo>
                          <a:lnTo>
                            <a:pt x="0" y="0"/>
                          </a:lnTo>
                          <a:close/>
                        </a:path>
                      </a:pathLst>
                    </a:custGeom>
                    <a:solidFill>
                      <a:srgbClr val="D2E8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1" name="Freeform 141"/>
                    <p:cNvSpPr>
                      <a:spLocks/>
                    </p:cNvSpPr>
                    <p:nvPr/>
                  </p:nvSpPr>
                  <p:spPr bwMode="auto">
                    <a:xfrm>
                      <a:off x="2095" y="3466"/>
                      <a:ext cx="2088" cy="666"/>
                    </a:xfrm>
                    <a:custGeom>
                      <a:avLst/>
                      <a:gdLst>
                        <a:gd name="T0" fmla="*/ 451 w 884"/>
                        <a:gd name="T1" fmla="*/ 119 h 282"/>
                        <a:gd name="T2" fmla="*/ 442 w 884"/>
                        <a:gd name="T3" fmla="*/ 123 h 282"/>
                        <a:gd name="T4" fmla="*/ 432 w 884"/>
                        <a:gd name="T5" fmla="*/ 119 h 282"/>
                        <a:gd name="T6" fmla="*/ 304 w 884"/>
                        <a:gd name="T7" fmla="*/ 0 h 282"/>
                        <a:gd name="T8" fmla="*/ 0 w 884"/>
                        <a:gd name="T9" fmla="*/ 282 h 282"/>
                        <a:gd name="T10" fmla="*/ 884 w 884"/>
                        <a:gd name="T11" fmla="*/ 282 h 282"/>
                        <a:gd name="T12" fmla="*/ 580 w 884"/>
                        <a:gd name="T13" fmla="*/ 0 h 282"/>
                        <a:gd name="T14" fmla="*/ 451 w 884"/>
                        <a:gd name="T15" fmla="*/ 119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4" h="282">
                          <a:moveTo>
                            <a:pt x="451" y="119"/>
                          </a:moveTo>
                          <a:cubicBezTo>
                            <a:pt x="449" y="122"/>
                            <a:pt x="445" y="123"/>
                            <a:pt x="442" y="123"/>
                          </a:cubicBezTo>
                          <a:cubicBezTo>
                            <a:pt x="439" y="123"/>
                            <a:pt x="435" y="122"/>
                            <a:pt x="432" y="119"/>
                          </a:cubicBezTo>
                          <a:cubicBezTo>
                            <a:pt x="304" y="0"/>
                            <a:pt x="304" y="0"/>
                            <a:pt x="304" y="0"/>
                          </a:cubicBezTo>
                          <a:cubicBezTo>
                            <a:pt x="0" y="282"/>
                            <a:pt x="0" y="282"/>
                            <a:pt x="0" y="282"/>
                          </a:cubicBezTo>
                          <a:cubicBezTo>
                            <a:pt x="884" y="282"/>
                            <a:pt x="884" y="282"/>
                            <a:pt x="884" y="282"/>
                          </a:cubicBezTo>
                          <a:cubicBezTo>
                            <a:pt x="580" y="0"/>
                            <a:pt x="580" y="0"/>
                            <a:pt x="580" y="0"/>
                          </a:cubicBezTo>
                          <a:lnTo>
                            <a:pt x="451" y="119"/>
                          </a:lnTo>
                          <a:close/>
                        </a:path>
                      </a:pathLst>
                    </a:custGeom>
                    <a:solidFill>
                      <a:srgbClr val="D2E8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2" name="Freeform 142"/>
                    <p:cNvSpPr>
                      <a:spLocks/>
                    </p:cNvSpPr>
                    <p:nvPr/>
                  </p:nvSpPr>
                  <p:spPr bwMode="auto">
                    <a:xfrm>
                      <a:off x="2095" y="2710"/>
                      <a:ext cx="2088" cy="969"/>
                    </a:xfrm>
                    <a:custGeom>
                      <a:avLst/>
                      <a:gdLst>
                        <a:gd name="T0" fmla="*/ 718 w 2088"/>
                        <a:gd name="T1" fmla="*/ 667 h 969"/>
                        <a:gd name="T2" fmla="*/ 741 w 2088"/>
                        <a:gd name="T3" fmla="*/ 690 h 969"/>
                        <a:gd name="T4" fmla="*/ 767 w 2088"/>
                        <a:gd name="T5" fmla="*/ 711 h 969"/>
                        <a:gd name="T6" fmla="*/ 1044 w 2088"/>
                        <a:gd name="T7" fmla="*/ 969 h 969"/>
                        <a:gd name="T8" fmla="*/ 1320 w 2088"/>
                        <a:gd name="T9" fmla="*/ 711 h 969"/>
                        <a:gd name="T10" fmla="*/ 1346 w 2088"/>
                        <a:gd name="T11" fmla="*/ 690 h 969"/>
                        <a:gd name="T12" fmla="*/ 1370 w 2088"/>
                        <a:gd name="T13" fmla="*/ 667 h 969"/>
                        <a:gd name="T14" fmla="*/ 2088 w 2088"/>
                        <a:gd name="T15" fmla="*/ 3 h 969"/>
                        <a:gd name="T16" fmla="*/ 2088 w 2088"/>
                        <a:gd name="T17" fmla="*/ 0 h 969"/>
                        <a:gd name="T18" fmla="*/ 0 w 2088"/>
                        <a:gd name="T19" fmla="*/ 0 h 969"/>
                        <a:gd name="T20" fmla="*/ 0 w 2088"/>
                        <a:gd name="T21" fmla="*/ 3 h 969"/>
                        <a:gd name="T22" fmla="*/ 718 w 2088"/>
                        <a:gd name="T23" fmla="*/ 667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8" h="969">
                          <a:moveTo>
                            <a:pt x="718" y="667"/>
                          </a:moveTo>
                          <a:lnTo>
                            <a:pt x="741" y="690"/>
                          </a:lnTo>
                          <a:lnTo>
                            <a:pt x="767" y="711"/>
                          </a:lnTo>
                          <a:lnTo>
                            <a:pt x="1044" y="969"/>
                          </a:lnTo>
                          <a:lnTo>
                            <a:pt x="1320" y="711"/>
                          </a:lnTo>
                          <a:lnTo>
                            <a:pt x="1346" y="690"/>
                          </a:lnTo>
                          <a:lnTo>
                            <a:pt x="1370" y="667"/>
                          </a:lnTo>
                          <a:lnTo>
                            <a:pt x="2088" y="3"/>
                          </a:lnTo>
                          <a:lnTo>
                            <a:pt x="2088" y="0"/>
                          </a:lnTo>
                          <a:lnTo>
                            <a:pt x="0" y="0"/>
                          </a:lnTo>
                          <a:lnTo>
                            <a:pt x="0" y="3"/>
                          </a:lnTo>
                          <a:lnTo>
                            <a:pt x="718" y="667"/>
                          </a:lnTo>
                          <a:close/>
                        </a:path>
                      </a:pathLst>
                    </a:custGeom>
                    <a:solidFill>
                      <a:srgbClr val="D2E8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186" name="Freeform 143"/>
                <p:cNvSpPr>
                  <a:spLocks noChangeAspect="1" noEditPoints="1"/>
                </p:cNvSpPr>
                <p:nvPr/>
              </p:nvSpPr>
              <p:spPr bwMode="auto">
                <a:xfrm>
                  <a:off x="4413" y="930"/>
                  <a:ext cx="408" cy="284"/>
                </a:xfrm>
                <a:custGeom>
                  <a:avLst/>
                  <a:gdLst>
                    <a:gd name="T0" fmla="*/ 185 w 211"/>
                    <a:gd name="T1" fmla="*/ 15 h 147"/>
                    <a:gd name="T2" fmla="*/ 137 w 211"/>
                    <a:gd name="T3" fmla="*/ 0 h 147"/>
                    <a:gd name="T4" fmla="*/ 73 w 211"/>
                    <a:gd name="T5" fmla="*/ 11 h 147"/>
                    <a:gd name="T6" fmla="*/ 18 w 211"/>
                    <a:gd name="T7" fmla="*/ 47 h 147"/>
                    <a:gd name="T8" fmla="*/ 2 w 211"/>
                    <a:gd name="T9" fmla="*/ 92 h 147"/>
                    <a:gd name="T10" fmla="*/ 39 w 211"/>
                    <a:gd name="T11" fmla="*/ 135 h 147"/>
                    <a:gd name="T12" fmla="*/ 115 w 211"/>
                    <a:gd name="T13" fmla="*/ 143 h 147"/>
                    <a:gd name="T14" fmla="*/ 168 w 211"/>
                    <a:gd name="T15" fmla="*/ 131 h 147"/>
                    <a:gd name="T16" fmla="*/ 153 w 211"/>
                    <a:gd name="T17" fmla="*/ 120 h 147"/>
                    <a:gd name="T18" fmla="*/ 128 w 211"/>
                    <a:gd name="T19" fmla="*/ 126 h 147"/>
                    <a:gd name="T20" fmla="*/ 92 w 211"/>
                    <a:gd name="T21" fmla="*/ 129 h 147"/>
                    <a:gd name="T22" fmla="*/ 52 w 211"/>
                    <a:gd name="T23" fmla="*/ 115 h 147"/>
                    <a:gd name="T24" fmla="*/ 38 w 211"/>
                    <a:gd name="T25" fmla="*/ 84 h 147"/>
                    <a:gd name="T26" fmla="*/ 57 w 211"/>
                    <a:gd name="T27" fmla="*/ 46 h 147"/>
                    <a:gd name="T28" fmla="*/ 96 w 211"/>
                    <a:gd name="T29" fmla="*/ 24 h 147"/>
                    <a:gd name="T30" fmla="*/ 138 w 211"/>
                    <a:gd name="T31" fmla="*/ 18 h 147"/>
                    <a:gd name="T32" fmla="*/ 170 w 211"/>
                    <a:gd name="T33" fmla="*/ 31 h 147"/>
                    <a:gd name="T34" fmla="*/ 179 w 211"/>
                    <a:gd name="T35" fmla="*/ 60 h 147"/>
                    <a:gd name="T36" fmla="*/ 152 w 211"/>
                    <a:gd name="T37" fmla="*/ 95 h 147"/>
                    <a:gd name="T38" fmla="*/ 139 w 211"/>
                    <a:gd name="T39" fmla="*/ 97 h 147"/>
                    <a:gd name="T40" fmla="*/ 134 w 211"/>
                    <a:gd name="T41" fmla="*/ 90 h 147"/>
                    <a:gd name="T42" fmla="*/ 168 w 211"/>
                    <a:gd name="T43" fmla="*/ 30 h 147"/>
                    <a:gd name="T44" fmla="*/ 142 w 211"/>
                    <a:gd name="T45" fmla="*/ 29 h 147"/>
                    <a:gd name="T46" fmla="*/ 137 w 211"/>
                    <a:gd name="T47" fmla="*/ 37 h 147"/>
                    <a:gd name="T48" fmla="*/ 112 w 211"/>
                    <a:gd name="T49" fmla="*/ 30 h 147"/>
                    <a:gd name="T50" fmla="*/ 88 w 211"/>
                    <a:gd name="T51" fmla="*/ 36 h 147"/>
                    <a:gd name="T52" fmla="*/ 49 w 211"/>
                    <a:gd name="T53" fmla="*/ 74 h 147"/>
                    <a:gd name="T54" fmla="*/ 55 w 211"/>
                    <a:gd name="T55" fmla="*/ 107 h 147"/>
                    <a:gd name="T56" fmla="*/ 104 w 211"/>
                    <a:gd name="T57" fmla="*/ 105 h 147"/>
                    <a:gd name="T58" fmla="*/ 117 w 211"/>
                    <a:gd name="T59" fmla="*/ 117 h 147"/>
                    <a:gd name="T60" fmla="*/ 152 w 211"/>
                    <a:gd name="T61" fmla="*/ 114 h 147"/>
                    <a:gd name="T62" fmla="*/ 201 w 211"/>
                    <a:gd name="T63" fmla="*/ 74 h 147"/>
                    <a:gd name="T64" fmla="*/ 185 w 211"/>
                    <a:gd name="T65" fmla="*/ 15 h 147"/>
                    <a:gd name="T66" fmla="*/ 120 w 211"/>
                    <a:gd name="T67" fmla="*/ 67 h 147"/>
                    <a:gd name="T68" fmla="*/ 107 w 211"/>
                    <a:gd name="T69" fmla="*/ 88 h 147"/>
                    <a:gd name="T70" fmla="*/ 80 w 211"/>
                    <a:gd name="T71" fmla="*/ 90 h 147"/>
                    <a:gd name="T72" fmla="*/ 77 w 211"/>
                    <a:gd name="T73" fmla="*/ 78 h 147"/>
                    <a:gd name="T74" fmla="*/ 89 w 211"/>
                    <a:gd name="T75" fmla="*/ 60 h 147"/>
                    <a:gd name="T76" fmla="*/ 119 w 211"/>
                    <a:gd name="T77" fmla="*/ 48 h 147"/>
                    <a:gd name="T78" fmla="*/ 120 w 211"/>
                    <a:gd name="T79" fmla="*/ 6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1" h="147">
                      <a:moveTo>
                        <a:pt x="185" y="15"/>
                      </a:moveTo>
                      <a:cubicBezTo>
                        <a:pt x="173" y="6"/>
                        <a:pt x="157" y="1"/>
                        <a:pt x="137" y="0"/>
                      </a:cubicBezTo>
                      <a:cubicBezTo>
                        <a:pt x="114" y="0"/>
                        <a:pt x="93" y="3"/>
                        <a:pt x="73" y="11"/>
                      </a:cubicBezTo>
                      <a:cubicBezTo>
                        <a:pt x="50" y="20"/>
                        <a:pt x="31" y="32"/>
                        <a:pt x="18" y="47"/>
                      </a:cubicBezTo>
                      <a:cubicBezTo>
                        <a:pt x="6" y="62"/>
                        <a:pt x="0" y="77"/>
                        <a:pt x="2" y="92"/>
                      </a:cubicBezTo>
                      <a:cubicBezTo>
                        <a:pt x="4" y="112"/>
                        <a:pt x="16" y="126"/>
                        <a:pt x="39" y="135"/>
                      </a:cubicBezTo>
                      <a:cubicBezTo>
                        <a:pt x="60" y="144"/>
                        <a:pt x="85" y="147"/>
                        <a:pt x="115" y="143"/>
                      </a:cubicBezTo>
                      <a:cubicBezTo>
                        <a:pt x="130" y="141"/>
                        <a:pt x="147" y="137"/>
                        <a:pt x="168" y="131"/>
                      </a:cubicBezTo>
                      <a:cubicBezTo>
                        <a:pt x="153" y="120"/>
                        <a:pt x="153" y="120"/>
                        <a:pt x="153" y="120"/>
                      </a:cubicBezTo>
                      <a:cubicBezTo>
                        <a:pt x="145" y="122"/>
                        <a:pt x="137" y="124"/>
                        <a:pt x="128" y="126"/>
                      </a:cubicBezTo>
                      <a:cubicBezTo>
                        <a:pt x="117" y="129"/>
                        <a:pt x="105" y="130"/>
                        <a:pt x="92" y="129"/>
                      </a:cubicBezTo>
                      <a:cubicBezTo>
                        <a:pt x="75" y="128"/>
                        <a:pt x="61" y="123"/>
                        <a:pt x="52" y="115"/>
                      </a:cubicBezTo>
                      <a:cubicBezTo>
                        <a:pt x="42" y="106"/>
                        <a:pt x="38" y="96"/>
                        <a:pt x="38" y="84"/>
                      </a:cubicBezTo>
                      <a:cubicBezTo>
                        <a:pt x="39" y="71"/>
                        <a:pt x="45" y="58"/>
                        <a:pt x="57" y="46"/>
                      </a:cubicBezTo>
                      <a:cubicBezTo>
                        <a:pt x="67" y="37"/>
                        <a:pt x="80" y="30"/>
                        <a:pt x="96" y="24"/>
                      </a:cubicBezTo>
                      <a:cubicBezTo>
                        <a:pt x="110" y="19"/>
                        <a:pt x="124" y="17"/>
                        <a:pt x="138" y="18"/>
                      </a:cubicBezTo>
                      <a:cubicBezTo>
                        <a:pt x="152" y="20"/>
                        <a:pt x="163" y="24"/>
                        <a:pt x="170" y="31"/>
                      </a:cubicBezTo>
                      <a:cubicBezTo>
                        <a:pt x="177" y="40"/>
                        <a:pt x="180" y="49"/>
                        <a:pt x="179" y="60"/>
                      </a:cubicBezTo>
                      <a:cubicBezTo>
                        <a:pt x="176" y="77"/>
                        <a:pt x="167" y="88"/>
                        <a:pt x="152" y="95"/>
                      </a:cubicBezTo>
                      <a:cubicBezTo>
                        <a:pt x="147" y="97"/>
                        <a:pt x="143" y="98"/>
                        <a:pt x="139" y="97"/>
                      </a:cubicBezTo>
                      <a:cubicBezTo>
                        <a:pt x="134" y="96"/>
                        <a:pt x="132" y="94"/>
                        <a:pt x="134" y="90"/>
                      </a:cubicBezTo>
                      <a:cubicBezTo>
                        <a:pt x="168" y="30"/>
                        <a:pt x="168" y="30"/>
                        <a:pt x="168" y="30"/>
                      </a:cubicBezTo>
                      <a:cubicBezTo>
                        <a:pt x="142" y="29"/>
                        <a:pt x="142" y="29"/>
                        <a:pt x="142" y="29"/>
                      </a:cubicBezTo>
                      <a:cubicBezTo>
                        <a:pt x="137" y="37"/>
                        <a:pt x="137" y="37"/>
                        <a:pt x="137" y="37"/>
                      </a:cubicBezTo>
                      <a:cubicBezTo>
                        <a:pt x="129" y="32"/>
                        <a:pt x="121" y="30"/>
                        <a:pt x="112" y="30"/>
                      </a:cubicBezTo>
                      <a:cubicBezTo>
                        <a:pt x="104" y="30"/>
                        <a:pt x="96" y="32"/>
                        <a:pt x="88" y="36"/>
                      </a:cubicBezTo>
                      <a:cubicBezTo>
                        <a:pt x="68" y="46"/>
                        <a:pt x="55" y="59"/>
                        <a:pt x="49" y="74"/>
                      </a:cubicBezTo>
                      <a:cubicBezTo>
                        <a:pt x="42" y="90"/>
                        <a:pt x="44" y="101"/>
                        <a:pt x="55" y="107"/>
                      </a:cubicBezTo>
                      <a:cubicBezTo>
                        <a:pt x="66" y="114"/>
                        <a:pt x="82" y="113"/>
                        <a:pt x="104" y="105"/>
                      </a:cubicBezTo>
                      <a:cubicBezTo>
                        <a:pt x="106" y="111"/>
                        <a:pt x="111" y="115"/>
                        <a:pt x="117" y="117"/>
                      </a:cubicBezTo>
                      <a:cubicBezTo>
                        <a:pt x="126" y="119"/>
                        <a:pt x="138" y="118"/>
                        <a:pt x="152" y="114"/>
                      </a:cubicBezTo>
                      <a:cubicBezTo>
                        <a:pt x="176" y="106"/>
                        <a:pt x="192" y="93"/>
                        <a:pt x="201" y="74"/>
                      </a:cubicBezTo>
                      <a:cubicBezTo>
                        <a:pt x="211" y="49"/>
                        <a:pt x="206" y="30"/>
                        <a:pt x="185" y="15"/>
                      </a:cubicBezTo>
                      <a:close/>
                      <a:moveTo>
                        <a:pt x="120" y="67"/>
                      </a:moveTo>
                      <a:cubicBezTo>
                        <a:pt x="116" y="74"/>
                        <a:pt x="111" y="81"/>
                        <a:pt x="107" y="88"/>
                      </a:cubicBezTo>
                      <a:cubicBezTo>
                        <a:pt x="95" y="92"/>
                        <a:pt x="86" y="93"/>
                        <a:pt x="80" y="90"/>
                      </a:cubicBezTo>
                      <a:cubicBezTo>
                        <a:pt x="75" y="89"/>
                        <a:pt x="74" y="85"/>
                        <a:pt x="77" y="78"/>
                      </a:cubicBezTo>
                      <a:cubicBezTo>
                        <a:pt x="79" y="71"/>
                        <a:pt x="83" y="65"/>
                        <a:pt x="89" y="60"/>
                      </a:cubicBezTo>
                      <a:cubicBezTo>
                        <a:pt x="100" y="49"/>
                        <a:pt x="110" y="45"/>
                        <a:pt x="119" y="48"/>
                      </a:cubicBezTo>
                      <a:cubicBezTo>
                        <a:pt x="126" y="51"/>
                        <a:pt x="126" y="57"/>
                        <a:pt x="120" y="67"/>
                      </a:cubicBezTo>
                      <a:close/>
                    </a:path>
                  </a:pathLst>
                </a:custGeom>
                <a:solidFill>
                  <a:srgbClr val="4968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69" name="Group 144"/>
              <p:cNvGrpSpPr>
                <a:grpSpLocks/>
              </p:cNvGrpSpPr>
              <p:nvPr/>
            </p:nvGrpSpPr>
            <p:grpSpPr bwMode="auto">
              <a:xfrm>
                <a:off x="948" y="1569"/>
                <a:ext cx="494" cy="265"/>
                <a:chOff x="958" y="1569"/>
                <a:chExt cx="494" cy="265"/>
              </a:xfrm>
            </p:grpSpPr>
            <p:grpSp>
              <p:nvGrpSpPr>
                <p:cNvPr id="170" name="Group 145"/>
                <p:cNvGrpSpPr>
                  <a:grpSpLocks/>
                </p:cNvGrpSpPr>
                <p:nvPr/>
              </p:nvGrpSpPr>
              <p:grpSpPr bwMode="auto">
                <a:xfrm>
                  <a:off x="958" y="1569"/>
                  <a:ext cx="494" cy="30"/>
                  <a:chOff x="962" y="1569"/>
                  <a:chExt cx="494" cy="30"/>
                </a:xfrm>
              </p:grpSpPr>
              <p:sp>
                <p:nvSpPr>
                  <p:cNvPr id="181" name="Freeform 146"/>
                  <p:cNvSpPr>
                    <a:spLocks/>
                  </p:cNvSpPr>
                  <p:nvPr/>
                </p:nvSpPr>
                <p:spPr bwMode="auto">
                  <a:xfrm>
                    <a:off x="962" y="1569"/>
                    <a:ext cx="260" cy="30"/>
                  </a:xfrm>
                  <a:custGeom>
                    <a:avLst/>
                    <a:gdLst>
                      <a:gd name="T0" fmla="*/ 464 w 464"/>
                      <a:gd name="T1" fmla="*/ 32 h 52"/>
                      <a:gd name="T2" fmla="*/ 444 w 464"/>
                      <a:gd name="T3" fmla="*/ 52 h 52"/>
                      <a:gd name="T4" fmla="*/ 20 w 464"/>
                      <a:gd name="T5" fmla="*/ 52 h 52"/>
                      <a:gd name="T6" fmla="*/ 0 w 464"/>
                      <a:gd name="T7" fmla="*/ 32 h 52"/>
                      <a:gd name="T8" fmla="*/ 0 w 464"/>
                      <a:gd name="T9" fmla="*/ 21 h 52"/>
                      <a:gd name="T10" fmla="*/ 20 w 464"/>
                      <a:gd name="T11" fmla="*/ 0 h 52"/>
                      <a:gd name="T12" fmla="*/ 444 w 464"/>
                      <a:gd name="T13" fmla="*/ 0 h 52"/>
                      <a:gd name="T14" fmla="*/ 464 w 464"/>
                      <a:gd name="T15" fmla="*/ 21 h 52"/>
                      <a:gd name="T16" fmla="*/ 464 w 464"/>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52">
                        <a:moveTo>
                          <a:pt x="464" y="32"/>
                        </a:moveTo>
                        <a:cubicBezTo>
                          <a:pt x="464" y="43"/>
                          <a:pt x="455" y="52"/>
                          <a:pt x="444" y="52"/>
                        </a:cubicBezTo>
                        <a:cubicBezTo>
                          <a:pt x="20" y="52"/>
                          <a:pt x="20" y="52"/>
                          <a:pt x="20" y="52"/>
                        </a:cubicBezTo>
                        <a:cubicBezTo>
                          <a:pt x="9" y="52"/>
                          <a:pt x="0" y="43"/>
                          <a:pt x="0" y="32"/>
                        </a:cubicBezTo>
                        <a:cubicBezTo>
                          <a:pt x="0" y="21"/>
                          <a:pt x="0" y="21"/>
                          <a:pt x="0" y="21"/>
                        </a:cubicBezTo>
                        <a:cubicBezTo>
                          <a:pt x="0" y="10"/>
                          <a:pt x="9" y="0"/>
                          <a:pt x="20" y="0"/>
                        </a:cubicBezTo>
                        <a:cubicBezTo>
                          <a:pt x="444" y="0"/>
                          <a:pt x="444" y="0"/>
                          <a:pt x="444" y="0"/>
                        </a:cubicBezTo>
                        <a:cubicBezTo>
                          <a:pt x="455" y="0"/>
                          <a:pt x="464" y="10"/>
                          <a:pt x="464" y="21"/>
                        </a:cubicBezTo>
                        <a:lnTo>
                          <a:pt x="464"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2" name="Freeform 147"/>
                  <p:cNvSpPr>
                    <a:spLocks/>
                  </p:cNvSpPr>
                  <p:nvPr/>
                </p:nvSpPr>
                <p:spPr bwMode="auto">
                  <a:xfrm>
                    <a:off x="1238" y="1569"/>
                    <a:ext cx="97" cy="30"/>
                  </a:xfrm>
                  <a:custGeom>
                    <a:avLst/>
                    <a:gdLst>
                      <a:gd name="T0" fmla="*/ 173 w 173"/>
                      <a:gd name="T1" fmla="*/ 32 h 52"/>
                      <a:gd name="T2" fmla="*/ 152 w 173"/>
                      <a:gd name="T3" fmla="*/ 52 h 52"/>
                      <a:gd name="T4" fmla="*/ 20 w 173"/>
                      <a:gd name="T5" fmla="*/ 52 h 52"/>
                      <a:gd name="T6" fmla="*/ 0 w 173"/>
                      <a:gd name="T7" fmla="*/ 32 h 52"/>
                      <a:gd name="T8" fmla="*/ 0 w 173"/>
                      <a:gd name="T9" fmla="*/ 21 h 52"/>
                      <a:gd name="T10" fmla="*/ 20 w 173"/>
                      <a:gd name="T11" fmla="*/ 0 h 52"/>
                      <a:gd name="T12" fmla="*/ 152 w 173"/>
                      <a:gd name="T13" fmla="*/ 0 h 52"/>
                      <a:gd name="T14" fmla="*/ 173 w 173"/>
                      <a:gd name="T15" fmla="*/ 21 h 52"/>
                      <a:gd name="T16" fmla="*/ 173 w 173"/>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3" h="52">
                        <a:moveTo>
                          <a:pt x="173" y="32"/>
                        </a:moveTo>
                        <a:cubicBezTo>
                          <a:pt x="173" y="43"/>
                          <a:pt x="164" y="52"/>
                          <a:pt x="152" y="52"/>
                        </a:cubicBezTo>
                        <a:cubicBezTo>
                          <a:pt x="20" y="52"/>
                          <a:pt x="20" y="52"/>
                          <a:pt x="20" y="52"/>
                        </a:cubicBezTo>
                        <a:cubicBezTo>
                          <a:pt x="9" y="52"/>
                          <a:pt x="0" y="43"/>
                          <a:pt x="0" y="32"/>
                        </a:cubicBezTo>
                        <a:cubicBezTo>
                          <a:pt x="0" y="21"/>
                          <a:pt x="0" y="21"/>
                          <a:pt x="0" y="21"/>
                        </a:cubicBezTo>
                        <a:cubicBezTo>
                          <a:pt x="0" y="10"/>
                          <a:pt x="9" y="0"/>
                          <a:pt x="20" y="0"/>
                        </a:cubicBezTo>
                        <a:cubicBezTo>
                          <a:pt x="152" y="0"/>
                          <a:pt x="152" y="0"/>
                          <a:pt x="152" y="0"/>
                        </a:cubicBezTo>
                        <a:cubicBezTo>
                          <a:pt x="164" y="0"/>
                          <a:pt x="173" y="10"/>
                          <a:pt x="173" y="21"/>
                        </a:cubicBezTo>
                        <a:lnTo>
                          <a:pt x="173"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3" name="Freeform 148"/>
                  <p:cNvSpPr>
                    <a:spLocks/>
                  </p:cNvSpPr>
                  <p:nvPr/>
                </p:nvSpPr>
                <p:spPr bwMode="auto">
                  <a:xfrm>
                    <a:off x="1351" y="1569"/>
                    <a:ext cx="64" cy="30"/>
                  </a:xfrm>
                  <a:custGeom>
                    <a:avLst/>
                    <a:gdLst>
                      <a:gd name="T0" fmla="*/ 114 w 114"/>
                      <a:gd name="T1" fmla="*/ 32 h 52"/>
                      <a:gd name="T2" fmla="*/ 93 w 114"/>
                      <a:gd name="T3" fmla="*/ 52 h 52"/>
                      <a:gd name="T4" fmla="*/ 20 w 114"/>
                      <a:gd name="T5" fmla="*/ 52 h 52"/>
                      <a:gd name="T6" fmla="*/ 0 w 114"/>
                      <a:gd name="T7" fmla="*/ 32 h 52"/>
                      <a:gd name="T8" fmla="*/ 0 w 114"/>
                      <a:gd name="T9" fmla="*/ 21 h 52"/>
                      <a:gd name="T10" fmla="*/ 20 w 114"/>
                      <a:gd name="T11" fmla="*/ 0 h 52"/>
                      <a:gd name="T12" fmla="*/ 93 w 114"/>
                      <a:gd name="T13" fmla="*/ 0 h 52"/>
                      <a:gd name="T14" fmla="*/ 114 w 114"/>
                      <a:gd name="T15" fmla="*/ 21 h 52"/>
                      <a:gd name="T16" fmla="*/ 114 w 114"/>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 h="52">
                        <a:moveTo>
                          <a:pt x="114" y="32"/>
                        </a:moveTo>
                        <a:cubicBezTo>
                          <a:pt x="114" y="43"/>
                          <a:pt x="105" y="52"/>
                          <a:pt x="93" y="52"/>
                        </a:cubicBezTo>
                        <a:cubicBezTo>
                          <a:pt x="20" y="52"/>
                          <a:pt x="20" y="52"/>
                          <a:pt x="20" y="52"/>
                        </a:cubicBezTo>
                        <a:cubicBezTo>
                          <a:pt x="9" y="52"/>
                          <a:pt x="0" y="43"/>
                          <a:pt x="0" y="32"/>
                        </a:cubicBezTo>
                        <a:cubicBezTo>
                          <a:pt x="0" y="21"/>
                          <a:pt x="0" y="21"/>
                          <a:pt x="0" y="21"/>
                        </a:cubicBezTo>
                        <a:cubicBezTo>
                          <a:pt x="0" y="10"/>
                          <a:pt x="9" y="0"/>
                          <a:pt x="20" y="0"/>
                        </a:cubicBezTo>
                        <a:cubicBezTo>
                          <a:pt x="93" y="0"/>
                          <a:pt x="93" y="0"/>
                          <a:pt x="93" y="0"/>
                        </a:cubicBezTo>
                        <a:cubicBezTo>
                          <a:pt x="105" y="0"/>
                          <a:pt x="114" y="10"/>
                          <a:pt x="114" y="21"/>
                        </a:cubicBezTo>
                        <a:lnTo>
                          <a:pt x="114"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4" name="Freeform 149"/>
                  <p:cNvSpPr>
                    <a:spLocks/>
                  </p:cNvSpPr>
                  <p:nvPr/>
                </p:nvSpPr>
                <p:spPr bwMode="auto">
                  <a:xfrm>
                    <a:off x="1431" y="1569"/>
                    <a:ext cx="25" cy="30"/>
                  </a:xfrm>
                  <a:custGeom>
                    <a:avLst/>
                    <a:gdLst>
                      <a:gd name="T0" fmla="*/ 44 w 44"/>
                      <a:gd name="T1" fmla="*/ 32 h 52"/>
                      <a:gd name="T2" fmla="*/ 24 w 44"/>
                      <a:gd name="T3" fmla="*/ 52 h 52"/>
                      <a:gd name="T4" fmla="*/ 20 w 44"/>
                      <a:gd name="T5" fmla="*/ 52 h 52"/>
                      <a:gd name="T6" fmla="*/ 0 w 44"/>
                      <a:gd name="T7" fmla="*/ 32 h 52"/>
                      <a:gd name="T8" fmla="*/ 0 w 44"/>
                      <a:gd name="T9" fmla="*/ 21 h 52"/>
                      <a:gd name="T10" fmla="*/ 20 w 44"/>
                      <a:gd name="T11" fmla="*/ 0 h 52"/>
                      <a:gd name="T12" fmla="*/ 24 w 44"/>
                      <a:gd name="T13" fmla="*/ 0 h 52"/>
                      <a:gd name="T14" fmla="*/ 44 w 44"/>
                      <a:gd name="T15" fmla="*/ 21 h 52"/>
                      <a:gd name="T16" fmla="*/ 44 w 44"/>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52">
                        <a:moveTo>
                          <a:pt x="44" y="32"/>
                        </a:moveTo>
                        <a:cubicBezTo>
                          <a:pt x="44" y="43"/>
                          <a:pt x="35" y="52"/>
                          <a:pt x="24" y="52"/>
                        </a:cubicBezTo>
                        <a:cubicBezTo>
                          <a:pt x="20" y="52"/>
                          <a:pt x="20" y="52"/>
                          <a:pt x="20" y="52"/>
                        </a:cubicBezTo>
                        <a:cubicBezTo>
                          <a:pt x="9" y="52"/>
                          <a:pt x="0" y="43"/>
                          <a:pt x="0" y="32"/>
                        </a:cubicBezTo>
                        <a:cubicBezTo>
                          <a:pt x="0" y="21"/>
                          <a:pt x="0" y="21"/>
                          <a:pt x="0" y="21"/>
                        </a:cubicBezTo>
                        <a:cubicBezTo>
                          <a:pt x="0" y="10"/>
                          <a:pt x="9" y="0"/>
                          <a:pt x="20" y="0"/>
                        </a:cubicBezTo>
                        <a:cubicBezTo>
                          <a:pt x="24" y="0"/>
                          <a:pt x="24" y="0"/>
                          <a:pt x="24" y="0"/>
                        </a:cubicBezTo>
                        <a:cubicBezTo>
                          <a:pt x="35" y="0"/>
                          <a:pt x="44" y="10"/>
                          <a:pt x="44" y="21"/>
                        </a:cubicBezTo>
                        <a:lnTo>
                          <a:pt x="44"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1" name="Group 150"/>
                <p:cNvGrpSpPr>
                  <a:grpSpLocks/>
                </p:cNvGrpSpPr>
                <p:nvPr/>
              </p:nvGrpSpPr>
              <p:grpSpPr bwMode="auto">
                <a:xfrm>
                  <a:off x="958" y="1687"/>
                  <a:ext cx="414" cy="29"/>
                  <a:chOff x="962" y="1686"/>
                  <a:chExt cx="414" cy="29"/>
                </a:xfrm>
              </p:grpSpPr>
              <p:sp>
                <p:nvSpPr>
                  <p:cNvPr id="177" name="Freeform 151"/>
                  <p:cNvSpPr>
                    <a:spLocks/>
                  </p:cNvSpPr>
                  <p:nvPr/>
                </p:nvSpPr>
                <p:spPr bwMode="auto">
                  <a:xfrm>
                    <a:off x="962" y="1686"/>
                    <a:ext cx="217" cy="29"/>
                  </a:xfrm>
                  <a:custGeom>
                    <a:avLst/>
                    <a:gdLst>
                      <a:gd name="T0" fmla="*/ 388 w 388"/>
                      <a:gd name="T1" fmla="*/ 32 h 52"/>
                      <a:gd name="T2" fmla="*/ 368 w 388"/>
                      <a:gd name="T3" fmla="*/ 52 h 52"/>
                      <a:gd name="T4" fmla="*/ 20 w 388"/>
                      <a:gd name="T5" fmla="*/ 52 h 52"/>
                      <a:gd name="T6" fmla="*/ 0 w 388"/>
                      <a:gd name="T7" fmla="*/ 32 h 52"/>
                      <a:gd name="T8" fmla="*/ 0 w 388"/>
                      <a:gd name="T9" fmla="*/ 20 h 52"/>
                      <a:gd name="T10" fmla="*/ 20 w 388"/>
                      <a:gd name="T11" fmla="*/ 0 h 52"/>
                      <a:gd name="T12" fmla="*/ 368 w 388"/>
                      <a:gd name="T13" fmla="*/ 0 h 52"/>
                      <a:gd name="T14" fmla="*/ 388 w 388"/>
                      <a:gd name="T15" fmla="*/ 20 h 52"/>
                      <a:gd name="T16" fmla="*/ 388 w 388"/>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8" h="52">
                        <a:moveTo>
                          <a:pt x="388" y="32"/>
                        </a:moveTo>
                        <a:cubicBezTo>
                          <a:pt x="388" y="43"/>
                          <a:pt x="379" y="52"/>
                          <a:pt x="368" y="52"/>
                        </a:cubicBezTo>
                        <a:cubicBezTo>
                          <a:pt x="20" y="52"/>
                          <a:pt x="20" y="52"/>
                          <a:pt x="20" y="52"/>
                        </a:cubicBezTo>
                        <a:cubicBezTo>
                          <a:pt x="9" y="52"/>
                          <a:pt x="0" y="43"/>
                          <a:pt x="0" y="32"/>
                        </a:cubicBezTo>
                        <a:cubicBezTo>
                          <a:pt x="0" y="20"/>
                          <a:pt x="0" y="20"/>
                          <a:pt x="0" y="20"/>
                        </a:cubicBezTo>
                        <a:cubicBezTo>
                          <a:pt x="0" y="9"/>
                          <a:pt x="9" y="0"/>
                          <a:pt x="20" y="0"/>
                        </a:cubicBezTo>
                        <a:cubicBezTo>
                          <a:pt x="368" y="0"/>
                          <a:pt x="368" y="0"/>
                          <a:pt x="368" y="0"/>
                        </a:cubicBezTo>
                        <a:cubicBezTo>
                          <a:pt x="379" y="0"/>
                          <a:pt x="388" y="9"/>
                          <a:pt x="388" y="20"/>
                        </a:cubicBezTo>
                        <a:lnTo>
                          <a:pt x="388"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Freeform 152"/>
                  <p:cNvSpPr>
                    <a:spLocks/>
                  </p:cNvSpPr>
                  <p:nvPr/>
                </p:nvSpPr>
                <p:spPr bwMode="auto">
                  <a:xfrm>
                    <a:off x="1193" y="1686"/>
                    <a:ext cx="72" cy="29"/>
                  </a:xfrm>
                  <a:custGeom>
                    <a:avLst/>
                    <a:gdLst>
                      <a:gd name="T0" fmla="*/ 129 w 129"/>
                      <a:gd name="T1" fmla="*/ 32 h 52"/>
                      <a:gd name="T2" fmla="*/ 109 w 129"/>
                      <a:gd name="T3" fmla="*/ 52 h 52"/>
                      <a:gd name="T4" fmla="*/ 20 w 129"/>
                      <a:gd name="T5" fmla="*/ 52 h 52"/>
                      <a:gd name="T6" fmla="*/ 0 w 129"/>
                      <a:gd name="T7" fmla="*/ 32 h 52"/>
                      <a:gd name="T8" fmla="*/ 0 w 129"/>
                      <a:gd name="T9" fmla="*/ 20 h 52"/>
                      <a:gd name="T10" fmla="*/ 20 w 129"/>
                      <a:gd name="T11" fmla="*/ 0 h 52"/>
                      <a:gd name="T12" fmla="*/ 109 w 129"/>
                      <a:gd name="T13" fmla="*/ 0 h 52"/>
                      <a:gd name="T14" fmla="*/ 129 w 129"/>
                      <a:gd name="T15" fmla="*/ 20 h 52"/>
                      <a:gd name="T16" fmla="*/ 129 w 129"/>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2">
                        <a:moveTo>
                          <a:pt x="129" y="32"/>
                        </a:moveTo>
                        <a:cubicBezTo>
                          <a:pt x="129" y="43"/>
                          <a:pt x="120" y="52"/>
                          <a:pt x="109" y="52"/>
                        </a:cubicBezTo>
                        <a:cubicBezTo>
                          <a:pt x="20" y="52"/>
                          <a:pt x="20" y="52"/>
                          <a:pt x="20" y="52"/>
                        </a:cubicBezTo>
                        <a:cubicBezTo>
                          <a:pt x="9" y="52"/>
                          <a:pt x="0" y="43"/>
                          <a:pt x="0" y="32"/>
                        </a:cubicBezTo>
                        <a:cubicBezTo>
                          <a:pt x="0" y="20"/>
                          <a:pt x="0" y="20"/>
                          <a:pt x="0" y="20"/>
                        </a:cubicBezTo>
                        <a:cubicBezTo>
                          <a:pt x="0" y="9"/>
                          <a:pt x="9" y="0"/>
                          <a:pt x="20" y="0"/>
                        </a:cubicBezTo>
                        <a:cubicBezTo>
                          <a:pt x="109" y="0"/>
                          <a:pt x="109" y="0"/>
                          <a:pt x="109" y="0"/>
                        </a:cubicBezTo>
                        <a:cubicBezTo>
                          <a:pt x="120" y="0"/>
                          <a:pt x="129" y="9"/>
                          <a:pt x="129" y="20"/>
                        </a:cubicBezTo>
                        <a:lnTo>
                          <a:pt x="129"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9" name="Freeform 153"/>
                  <p:cNvSpPr>
                    <a:spLocks/>
                  </p:cNvSpPr>
                  <p:nvPr/>
                </p:nvSpPr>
                <p:spPr bwMode="auto">
                  <a:xfrm>
                    <a:off x="1278" y="1686"/>
                    <a:ext cx="61" cy="29"/>
                  </a:xfrm>
                  <a:custGeom>
                    <a:avLst/>
                    <a:gdLst>
                      <a:gd name="T0" fmla="*/ 109 w 109"/>
                      <a:gd name="T1" fmla="*/ 32 h 52"/>
                      <a:gd name="T2" fmla="*/ 88 w 109"/>
                      <a:gd name="T3" fmla="*/ 52 h 52"/>
                      <a:gd name="T4" fmla="*/ 20 w 109"/>
                      <a:gd name="T5" fmla="*/ 52 h 52"/>
                      <a:gd name="T6" fmla="*/ 0 w 109"/>
                      <a:gd name="T7" fmla="*/ 32 h 52"/>
                      <a:gd name="T8" fmla="*/ 0 w 109"/>
                      <a:gd name="T9" fmla="*/ 20 h 52"/>
                      <a:gd name="T10" fmla="*/ 20 w 109"/>
                      <a:gd name="T11" fmla="*/ 0 h 52"/>
                      <a:gd name="T12" fmla="*/ 88 w 109"/>
                      <a:gd name="T13" fmla="*/ 0 h 52"/>
                      <a:gd name="T14" fmla="*/ 109 w 109"/>
                      <a:gd name="T15" fmla="*/ 20 h 52"/>
                      <a:gd name="T16" fmla="*/ 109 w 109"/>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52">
                        <a:moveTo>
                          <a:pt x="109" y="32"/>
                        </a:moveTo>
                        <a:cubicBezTo>
                          <a:pt x="109" y="43"/>
                          <a:pt x="99" y="52"/>
                          <a:pt x="88" y="52"/>
                        </a:cubicBezTo>
                        <a:cubicBezTo>
                          <a:pt x="20" y="52"/>
                          <a:pt x="20" y="52"/>
                          <a:pt x="20" y="52"/>
                        </a:cubicBezTo>
                        <a:cubicBezTo>
                          <a:pt x="9" y="52"/>
                          <a:pt x="0" y="43"/>
                          <a:pt x="0" y="32"/>
                        </a:cubicBezTo>
                        <a:cubicBezTo>
                          <a:pt x="0" y="20"/>
                          <a:pt x="0" y="20"/>
                          <a:pt x="0" y="20"/>
                        </a:cubicBezTo>
                        <a:cubicBezTo>
                          <a:pt x="0" y="9"/>
                          <a:pt x="9" y="0"/>
                          <a:pt x="20" y="0"/>
                        </a:cubicBezTo>
                        <a:cubicBezTo>
                          <a:pt x="88" y="0"/>
                          <a:pt x="88" y="0"/>
                          <a:pt x="88" y="0"/>
                        </a:cubicBezTo>
                        <a:cubicBezTo>
                          <a:pt x="99" y="0"/>
                          <a:pt x="109" y="9"/>
                          <a:pt x="109" y="20"/>
                        </a:cubicBezTo>
                        <a:lnTo>
                          <a:pt x="109"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0" name="Freeform 154"/>
                  <p:cNvSpPr>
                    <a:spLocks/>
                  </p:cNvSpPr>
                  <p:nvPr/>
                </p:nvSpPr>
                <p:spPr bwMode="auto">
                  <a:xfrm>
                    <a:off x="1352" y="1686"/>
                    <a:ext cx="24" cy="29"/>
                  </a:xfrm>
                  <a:custGeom>
                    <a:avLst/>
                    <a:gdLst>
                      <a:gd name="T0" fmla="*/ 43 w 43"/>
                      <a:gd name="T1" fmla="*/ 32 h 52"/>
                      <a:gd name="T2" fmla="*/ 23 w 43"/>
                      <a:gd name="T3" fmla="*/ 52 h 52"/>
                      <a:gd name="T4" fmla="*/ 21 w 43"/>
                      <a:gd name="T5" fmla="*/ 52 h 52"/>
                      <a:gd name="T6" fmla="*/ 0 w 43"/>
                      <a:gd name="T7" fmla="*/ 32 h 52"/>
                      <a:gd name="T8" fmla="*/ 0 w 43"/>
                      <a:gd name="T9" fmla="*/ 20 h 52"/>
                      <a:gd name="T10" fmla="*/ 21 w 43"/>
                      <a:gd name="T11" fmla="*/ 0 h 52"/>
                      <a:gd name="T12" fmla="*/ 23 w 43"/>
                      <a:gd name="T13" fmla="*/ 0 h 52"/>
                      <a:gd name="T14" fmla="*/ 43 w 43"/>
                      <a:gd name="T15" fmla="*/ 20 h 52"/>
                      <a:gd name="T16" fmla="*/ 43 w 43"/>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52">
                        <a:moveTo>
                          <a:pt x="43" y="32"/>
                        </a:moveTo>
                        <a:cubicBezTo>
                          <a:pt x="43" y="43"/>
                          <a:pt x="34" y="52"/>
                          <a:pt x="23" y="52"/>
                        </a:cubicBezTo>
                        <a:cubicBezTo>
                          <a:pt x="21" y="52"/>
                          <a:pt x="21" y="52"/>
                          <a:pt x="21" y="52"/>
                        </a:cubicBezTo>
                        <a:cubicBezTo>
                          <a:pt x="10" y="52"/>
                          <a:pt x="0" y="43"/>
                          <a:pt x="0" y="32"/>
                        </a:cubicBezTo>
                        <a:cubicBezTo>
                          <a:pt x="0" y="20"/>
                          <a:pt x="0" y="20"/>
                          <a:pt x="0" y="20"/>
                        </a:cubicBezTo>
                        <a:cubicBezTo>
                          <a:pt x="0" y="9"/>
                          <a:pt x="10" y="0"/>
                          <a:pt x="21" y="0"/>
                        </a:cubicBezTo>
                        <a:cubicBezTo>
                          <a:pt x="23" y="0"/>
                          <a:pt x="23" y="0"/>
                          <a:pt x="23" y="0"/>
                        </a:cubicBezTo>
                        <a:cubicBezTo>
                          <a:pt x="34" y="0"/>
                          <a:pt x="43" y="9"/>
                          <a:pt x="43" y="20"/>
                        </a:cubicBezTo>
                        <a:lnTo>
                          <a:pt x="43"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2" name="Group 155"/>
                <p:cNvGrpSpPr>
                  <a:grpSpLocks/>
                </p:cNvGrpSpPr>
                <p:nvPr/>
              </p:nvGrpSpPr>
              <p:grpSpPr bwMode="auto">
                <a:xfrm>
                  <a:off x="958" y="1805"/>
                  <a:ext cx="346" cy="29"/>
                  <a:chOff x="958" y="1805"/>
                  <a:chExt cx="346" cy="29"/>
                </a:xfrm>
              </p:grpSpPr>
              <p:sp>
                <p:nvSpPr>
                  <p:cNvPr id="173" name="Freeform 156"/>
                  <p:cNvSpPr>
                    <a:spLocks/>
                  </p:cNvSpPr>
                  <p:nvPr/>
                </p:nvSpPr>
                <p:spPr bwMode="auto">
                  <a:xfrm>
                    <a:off x="958" y="1805"/>
                    <a:ext cx="168" cy="29"/>
                  </a:xfrm>
                  <a:custGeom>
                    <a:avLst/>
                    <a:gdLst>
                      <a:gd name="T0" fmla="*/ 300 w 300"/>
                      <a:gd name="T1" fmla="*/ 32 h 52"/>
                      <a:gd name="T2" fmla="*/ 280 w 300"/>
                      <a:gd name="T3" fmla="*/ 52 h 52"/>
                      <a:gd name="T4" fmla="*/ 20 w 300"/>
                      <a:gd name="T5" fmla="*/ 52 h 52"/>
                      <a:gd name="T6" fmla="*/ 0 w 300"/>
                      <a:gd name="T7" fmla="*/ 32 h 52"/>
                      <a:gd name="T8" fmla="*/ 0 w 300"/>
                      <a:gd name="T9" fmla="*/ 21 h 52"/>
                      <a:gd name="T10" fmla="*/ 20 w 300"/>
                      <a:gd name="T11" fmla="*/ 0 h 52"/>
                      <a:gd name="T12" fmla="*/ 280 w 300"/>
                      <a:gd name="T13" fmla="*/ 0 h 52"/>
                      <a:gd name="T14" fmla="*/ 300 w 300"/>
                      <a:gd name="T15" fmla="*/ 21 h 52"/>
                      <a:gd name="T16" fmla="*/ 300 w 300"/>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0" h="52">
                        <a:moveTo>
                          <a:pt x="300" y="32"/>
                        </a:moveTo>
                        <a:cubicBezTo>
                          <a:pt x="300" y="43"/>
                          <a:pt x="291" y="52"/>
                          <a:pt x="280" y="52"/>
                        </a:cubicBezTo>
                        <a:cubicBezTo>
                          <a:pt x="20" y="52"/>
                          <a:pt x="20" y="52"/>
                          <a:pt x="20" y="52"/>
                        </a:cubicBezTo>
                        <a:cubicBezTo>
                          <a:pt x="9" y="52"/>
                          <a:pt x="0" y="43"/>
                          <a:pt x="0" y="32"/>
                        </a:cubicBezTo>
                        <a:cubicBezTo>
                          <a:pt x="0" y="21"/>
                          <a:pt x="0" y="21"/>
                          <a:pt x="0" y="21"/>
                        </a:cubicBezTo>
                        <a:cubicBezTo>
                          <a:pt x="0" y="10"/>
                          <a:pt x="9" y="0"/>
                          <a:pt x="20" y="0"/>
                        </a:cubicBezTo>
                        <a:cubicBezTo>
                          <a:pt x="280" y="0"/>
                          <a:pt x="280" y="0"/>
                          <a:pt x="280" y="0"/>
                        </a:cubicBezTo>
                        <a:cubicBezTo>
                          <a:pt x="291" y="0"/>
                          <a:pt x="300" y="10"/>
                          <a:pt x="300" y="21"/>
                        </a:cubicBezTo>
                        <a:lnTo>
                          <a:pt x="300"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4" name="Freeform 157"/>
                  <p:cNvSpPr>
                    <a:spLocks/>
                  </p:cNvSpPr>
                  <p:nvPr/>
                </p:nvSpPr>
                <p:spPr bwMode="auto">
                  <a:xfrm>
                    <a:off x="1143" y="1805"/>
                    <a:ext cx="66" cy="29"/>
                  </a:xfrm>
                  <a:custGeom>
                    <a:avLst/>
                    <a:gdLst>
                      <a:gd name="T0" fmla="*/ 117 w 117"/>
                      <a:gd name="T1" fmla="*/ 32 h 52"/>
                      <a:gd name="T2" fmla="*/ 96 w 117"/>
                      <a:gd name="T3" fmla="*/ 52 h 52"/>
                      <a:gd name="T4" fmla="*/ 20 w 117"/>
                      <a:gd name="T5" fmla="*/ 52 h 52"/>
                      <a:gd name="T6" fmla="*/ 0 w 117"/>
                      <a:gd name="T7" fmla="*/ 32 h 52"/>
                      <a:gd name="T8" fmla="*/ 0 w 117"/>
                      <a:gd name="T9" fmla="*/ 21 h 52"/>
                      <a:gd name="T10" fmla="*/ 20 w 117"/>
                      <a:gd name="T11" fmla="*/ 0 h 52"/>
                      <a:gd name="T12" fmla="*/ 96 w 117"/>
                      <a:gd name="T13" fmla="*/ 0 h 52"/>
                      <a:gd name="T14" fmla="*/ 117 w 117"/>
                      <a:gd name="T15" fmla="*/ 21 h 52"/>
                      <a:gd name="T16" fmla="*/ 117 w 117"/>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52">
                        <a:moveTo>
                          <a:pt x="117" y="32"/>
                        </a:moveTo>
                        <a:cubicBezTo>
                          <a:pt x="117" y="43"/>
                          <a:pt x="107" y="52"/>
                          <a:pt x="96" y="52"/>
                        </a:cubicBezTo>
                        <a:cubicBezTo>
                          <a:pt x="20" y="52"/>
                          <a:pt x="20" y="52"/>
                          <a:pt x="20" y="52"/>
                        </a:cubicBezTo>
                        <a:cubicBezTo>
                          <a:pt x="9" y="52"/>
                          <a:pt x="0" y="43"/>
                          <a:pt x="0" y="32"/>
                        </a:cubicBezTo>
                        <a:cubicBezTo>
                          <a:pt x="0" y="21"/>
                          <a:pt x="0" y="21"/>
                          <a:pt x="0" y="21"/>
                        </a:cubicBezTo>
                        <a:cubicBezTo>
                          <a:pt x="0" y="10"/>
                          <a:pt x="9" y="0"/>
                          <a:pt x="20" y="0"/>
                        </a:cubicBezTo>
                        <a:cubicBezTo>
                          <a:pt x="96" y="0"/>
                          <a:pt x="96" y="0"/>
                          <a:pt x="96" y="0"/>
                        </a:cubicBezTo>
                        <a:cubicBezTo>
                          <a:pt x="107" y="0"/>
                          <a:pt x="117" y="10"/>
                          <a:pt x="117" y="21"/>
                        </a:cubicBezTo>
                        <a:lnTo>
                          <a:pt x="117"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5" name="Freeform 158"/>
                  <p:cNvSpPr>
                    <a:spLocks/>
                  </p:cNvSpPr>
                  <p:nvPr/>
                </p:nvSpPr>
                <p:spPr bwMode="auto">
                  <a:xfrm>
                    <a:off x="1226" y="1805"/>
                    <a:ext cx="43" cy="29"/>
                  </a:xfrm>
                  <a:custGeom>
                    <a:avLst/>
                    <a:gdLst>
                      <a:gd name="T0" fmla="*/ 77 w 77"/>
                      <a:gd name="T1" fmla="*/ 32 h 52"/>
                      <a:gd name="T2" fmla="*/ 57 w 77"/>
                      <a:gd name="T3" fmla="*/ 52 h 52"/>
                      <a:gd name="T4" fmla="*/ 21 w 77"/>
                      <a:gd name="T5" fmla="*/ 52 h 52"/>
                      <a:gd name="T6" fmla="*/ 0 w 77"/>
                      <a:gd name="T7" fmla="*/ 32 h 52"/>
                      <a:gd name="T8" fmla="*/ 0 w 77"/>
                      <a:gd name="T9" fmla="*/ 21 h 52"/>
                      <a:gd name="T10" fmla="*/ 21 w 77"/>
                      <a:gd name="T11" fmla="*/ 0 h 52"/>
                      <a:gd name="T12" fmla="*/ 57 w 77"/>
                      <a:gd name="T13" fmla="*/ 0 h 52"/>
                      <a:gd name="T14" fmla="*/ 77 w 77"/>
                      <a:gd name="T15" fmla="*/ 21 h 52"/>
                      <a:gd name="T16" fmla="*/ 77 w 77"/>
                      <a:gd name="T1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52">
                        <a:moveTo>
                          <a:pt x="77" y="32"/>
                        </a:moveTo>
                        <a:cubicBezTo>
                          <a:pt x="77" y="43"/>
                          <a:pt x="68" y="52"/>
                          <a:pt x="57" y="52"/>
                        </a:cubicBezTo>
                        <a:cubicBezTo>
                          <a:pt x="21" y="52"/>
                          <a:pt x="21" y="52"/>
                          <a:pt x="21" y="52"/>
                        </a:cubicBezTo>
                        <a:cubicBezTo>
                          <a:pt x="9" y="52"/>
                          <a:pt x="0" y="43"/>
                          <a:pt x="0" y="32"/>
                        </a:cubicBezTo>
                        <a:cubicBezTo>
                          <a:pt x="0" y="21"/>
                          <a:pt x="0" y="21"/>
                          <a:pt x="0" y="21"/>
                        </a:cubicBezTo>
                        <a:cubicBezTo>
                          <a:pt x="0" y="10"/>
                          <a:pt x="9" y="0"/>
                          <a:pt x="21" y="0"/>
                        </a:cubicBezTo>
                        <a:cubicBezTo>
                          <a:pt x="57" y="0"/>
                          <a:pt x="57" y="0"/>
                          <a:pt x="57" y="0"/>
                        </a:cubicBezTo>
                        <a:cubicBezTo>
                          <a:pt x="68" y="0"/>
                          <a:pt x="77" y="10"/>
                          <a:pt x="77" y="21"/>
                        </a:cubicBezTo>
                        <a:lnTo>
                          <a:pt x="77"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6" name="Freeform 159"/>
                  <p:cNvSpPr>
                    <a:spLocks/>
                  </p:cNvSpPr>
                  <p:nvPr/>
                </p:nvSpPr>
                <p:spPr bwMode="auto">
                  <a:xfrm>
                    <a:off x="1287" y="1805"/>
                    <a:ext cx="17" cy="29"/>
                  </a:xfrm>
                  <a:custGeom>
                    <a:avLst/>
                    <a:gdLst>
                      <a:gd name="T0" fmla="*/ 30 w 30"/>
                      <a:gd name="T1" fmla="*/ 32 h 52"/>
                      <a:gd name="T2" fmla="*/ 15 w 30"/>
                      <a:gd name="T3" fmla="*/ 52 h 52"/>
                      <a:gd name="T4" fmla="*/ 0 w 30"/>
                      <a:gd name="T5" fmla="*/ 32 h 52"/>
                      <a:gd name="T6" fmla="*/ 0 w 30"/>
                      <a:gd name="T7" fmla="*/ 21 h 52"/>
                      <a:gd name="T8" fmla="*/ 15 w 30"/>
                      <a:gd name="T9" fmla="*/ 0 h 52"/>
                      <a:gd name="T10" fmla="*/ 30 w 30"/>
                      <a:gd name="T11" fmla="*/ 21 h 52"/>
                      <a:gd name="T12" fmla="*/ 30 w 30"/>
                      <a:gd name="T13" fmla="*/ 32 h 52"/>
                    </a:gdLst>
                    <a:ahLst/>
                    <a:cxnLst>
                      <a:cxn ang="0">
                        <a:pos x="T0" y="T1"/>
                      </a:cxn>
                      <a:cxn ang="0">
                        <a:pos x="T2" y="T3"/>
                      </a:cxn>
                      <a:cxn ang="0">
                        <a:pos x="T4" y="T5"/>
                      </a:cxn>
                      <a:cxn ang="0">
                        <a:pos x="T6" y="T7"/>
                      </a:cxn>
                      <a:cxn ang="0">
                        <a:pos x="T8" y="T9"/>
                      </a:cxn>
                      <a:cxn ang="0">
                        <a:pos x="T10" y="T11"/>
                      </a:cxn>
                      <a:cxn ang="0">
                        <a:pos x="T12" y="T13"/>
                      </a:cxn>
                    </a:cxnLst>
                    <a:rect l="0" t="0" r="r" b="b"/>
                    <a:pathLst>
                      <a:path w="30" h="52">
                        <a:moveTo>
                          <a:pt x="30" y="32"/>
                        </a:moveTo>
                        <a:cubicBezTo>
                          <a:pt x="30" y="43"/>
                          <a:pt x="23" y="52"/>
                          <a:pt x="15" y="52"/>
                        </a:cubicBezTo>
                        <a:cubicBezTo>
                          <a:pt x="7" y="52"/>
                          <a:pt x="0" y="43"/>
                          <a:pt x="0" y="32"/>
                        </a:cubicBezTo>
                        <a:cubicBezTo>
                          <a:pt x="0" y="21"/>
                          <a:pt x="0" y="21"/>
                          <a:pt x="0" y="21"/>
                        </a:cubicBezTo>
                        <a:cubicBezTo>
                          <a:pt x="0" y="10"/>
                          <a:pt x="7" y="0"/>
                          <a:pt x="15" y="0"/>
                        </a:cubicBezTo>
                        <a:cubicBezTo>
                          <a:pt x="23" y="0"/>
                          <a:pt x="30" y="10"/>
                          <a:pt x="30" y="21"/>
                        </a:cubicBezTo>
                        <a:lnTo>
                          <a:pt x="30" y="32"/>
                        </a:lnTo>
                        <a:close/>
                      </a:path>
                    </a:pathLst>
                  </a:custGeom>
                  <a:solidFill>
                    <a:srgbClr val="6B8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grpSp>
          <p:nvGrpSpPr>
            <p:cNvPr id="104" name="Group 196"/>
            <p:cNvGrpSpPr>
              <a:grpSpLocks/>
            </p:cNvGrpSpPr>
            <p:nvPr/>
          </p:nvGrpSpPr>
          <p:grpSpPr bwMode="auto">
            <a:xfrm>
              <a:off x="610075" y="4766955"/>
              <a:ext cx="285174" cy="347671"/>
              <a:chOff x="250" y="2918"/>
              <a:chExt cx="442" cy="421"/>
            </a:xfrm>
          </p:grpSpPr>
          <p:grpSp>
            <p:nvGrpSpPr>
              <p:cNvPr id="155" name="Group 197"/>
              <p:cNvGrpSpPr>
                <a:grpSpLocks noChangeAspect="1"/>
              </p:cNvGrpSpPr>
              <p:nvPr/>
            </p:nvGrpSpPr>
            <p:grpSpPr bwMode="auto">
              <a:xfrm>
                <a:off x="250" y="3129"/>
                <a:ext cx="442" cy="210"/>
                <a:chOff x="1816" y="-507"/>
                <a:chExt cx="2606" cy="1233"/>
              </a:xfrm>
            </p:grpSpPr>
            <p:sp>
              <p:nvSpPr>
                <p:cNvPr id="163" name="Freeform 198"/>
                <p:cNvSpPr>
                  <a:spLocks noChangeAspect="1"/>
                </p:cNvSpPr>
                <p:nvPr/>
              </p:nvSpPr>
              <p:spPr bwMode="gray">
                <a:xfrm>
                  <a:off x="1816" y="-507"/>
                  <a:ext cx="2606" cy="1233"/>
                </a:xfrm>
                <a:custGeom>
                  <a:avLst/>
                  <a:gdLst>
                    <a:gd name="T0" fmla="*/ 852 w 1103"/>
                    <a:gd name="T1" fmla="*/ 0 h 522"/>
                    <a:gd name="T2" fmla="*/ 244 w 1103"/>
                    <a:gd name="T3" fmla="*/ 0 h 522"/>
                    <a:gd name="T4" fmla="*/ 0 w 1103"/>
                    <a:gd name="T5" fmla="*/ 225 h 522"/>
                    <a:gd name="T6" fmla="*/ 0 w 1103"/>
                    <a:gd name="T7" fmla="*/ 522 h 522"/>
                    <a:gd name="T8" fmla="*/ 181 w 1103"/>
                    <a:gd name="T9" fmla="*/ 522 h 522"/>
                    <a:gd name="T10" fmla="*/ 181 w 1103"/>
                    <a:gd name="T11" fmla="*/ 315 h 522"/>
                    <a:gd name="T12" fmla="*/ 203 w 1103"/>
                    <a:gd name="T13" fmla="*/ 315 h 522"/>
                    <a:gd name="T14" fmla="*/ 203 w 1103"/>
                    <a:gd name="T15" fmla="*/ 522 h 522"/>
                    <a:gd name="T16" fmla="*/ 514 w 1103"/>
                    <a:gd name="T17" fmla="*/ 522 h 522"/>
                    <a:gd name="T18" fmla="*/ 498 w 1103"/>
                    <a:gd name="T19" fmla="*/ 465 h 522"/>
                    <a:gd name="T20" fmla="*/ 498 w 1103"/>
                    <a:gd name="T21" fmla="*/ 464 h 522"/>
                    <a:gd name="T22" fmla="*/ 375 w 1103"/>
                    <a:gd name="T23" fmla="*/ 20 h 522"/>
                    <a:gd name="T24" fmla="*/ 728 w 1103"/>
                    <a:gd name="T25" fmla="*/ 20 h 522"/>
                    <a:gd name="T26" fmla="*/ 605 w 1103"/>
                    <a:gd name="T27" fmla="*/ 464 h 522"/>
                    <a:gd name="T28" fmla="*/ 605 w 1103"/>
                    <a:gd name="T29" fmla="*/ 465 h 522"/>
                    <a:gd name="T30" fmla="*/ 589 w 1103"/>
                    <a:gd name="T31" fmla="*/ 522 h 522"/>
                    <a:gd name="T32" fmla="*/ 901 w 1103"/>
                    <a:gd name="T33" fmla="*/ 522 h 522"/>
                    <a:gd name="T34" fmla="*/ 901 w 1103"/>
                    <a:gd name="T35" fmla="*/ 315 h 522"/>
                    <a:gd name="T36" fmla="*/ 922 w 1103"/>
                    <a:gd name="T37" fmla="*/ 315 h 522"/>
                    <a:gd name="T38" fmla="*/ 922 w 1103"/>
                    <a:gd name="T39" fmla="*/ 522 h 522"/>
                    <a:gd name="T40" fmla="*/ 1103 w 1103"/>
                    <a:gd name="T41" fmla="*/ 522 h 522"/>
                    <a:gd name="T42" fmla="*/ 1103 w 1103"/>
                    <a:gd name="T43" fmla="*/ 222 h 522"/>
                    <a:gd name="T44" fmla="*/ 852 w 1103"/>
                    <a:gd name="T4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3" h="522">
                      <a:moveTo>
                        <a:pt x="852" y="0"/>
                      </a:moveTo>
                      <a:cubicBezTo>
                        <a:pt x="785" y="0"/>
                        <a:pt x="312" y="0"/>
                        <a:pt x="244" y="0"/>
                      </a:cubicBezTo>
                      <a:cubicBezTo>
                        <a:pt x="114" y="0"/>
                        <a:pt x="0" y="111"/>
                        <a:pt x="0" y="225"/>
                      </a:cubicBezTo>
                      <a:cubicBezTo>
                        <a:pt x="0" y="239"/>
                        <a:pt x="0" y="362"/>
                        <a:pt x="0" y="522"/>
                      </a:cubicBezTo>
                      <a:cubicBezTo>
                        <a:pt x="181" y="522"/>
                        <a:pt x="181" y="522"/>
                        <a:pt x="181" y="522"/>
                      </a:cubicBezTo>
                      <a:cubicBezTo>
                        <a:pt x="181" y="400"/>
                        <a:pt x="181" y="315"/>
                        <a:pt x="181" y="315"/>
                      </a:cubicBezTo>
                      <a:cubicBezTo>
                        <a:pt x="203" y="315"/>
                        <a:pt x="203" y="315"/>
                        <a:pt x="203" y="315"/>
                      </a:cubicBezTo>
                      <a:cubicBezTo>
                        <a:pt x="203" y="386"/>
                        <a:pt x="203" y="455"/>
                        <a:pt x="203" y="522"/>
                      </a:cubicBezTo>
                      <a:cubicBezTo>
                        <a:pt x="514" y="522"/>
                        <a:pt x="514" y="522"/>
                        <a:pt x="514" y="522"/>
                      </a:cubicBezTo>
                      <a:cubicBezTo>
                        <a:pt x="498" y="465"/>
                        <a:pt x="498" y="465"/>
                        <a:pt x="498" y="465"/>
                      </a:cubicBezTo>
                      <a:cubicBezTo>
                        <a:pt x="498" y="464"/>
                        <a:pt x="498" y="464"/>
                        <a:pt x="498" y="464"/>
                      </a:cubicBezTo>
                      <a:cubicBezTo>
                        <a:pt x="375" y="20"/>
                        <a:pt x="375" y="20"/>
                        <a:pt x="375" y="20"/>
                      </a:cubicBezTo>
                      <a:cubicBezTo>
                        <a:pt x="728" y="20"/>
                        <a:pt x="728" y="20"/>
                        <a:pt x="728" y="20"/>
                      </a:cubicBezTo>
                      <a:cubicBezTo>
                        <a:pt x="605" y="464"/>
                        <a:pt x="605" y="464"/>
                        <a:pt x="605" y="464"/>
                      </a:cubicBezTo>
                      <a:cubicBezTo>
                        <a:pt x="605" y="465"/>
                        <a:pt x="605" y="465"/>
                        <a:pt x="605" y="465"/>
                      </a:cubicBezTo>
                      <a:cubicBezTo>
                        <a:pt x="589" y="522"/>
                        <a:pt x="589" y="522"/>
                        <a:pt x="589" y="522"/>
                      </a:cubicBezTo>
                      <a:cubicBezTo>
                        <a:pt x="901" y="522"/>
                        <a:pt x="901" y="522"/>
                        <a:pt x="901" y="522"/>
                      </a:cubicBezTo>
                      <a:cubicBezTo>
                        <a:pt x="901" y="455"/>
                        <a:pt x="901" y="386"/>
                        <a:pt x="901" y="315"/>
                      </a:cubicBezTo>
                      <a:cubicBezTo>
                        <a:pt x="922" y="315"/>
                        <a:pt x="922" y="315"/>
                        <a:pt x="922" y="315"/>
                      </a:cubicBezTo>
                      <a:cubicBezTo>
                        <a:pt x="922" y="315"/>
                        <a:pt x="922" y="400"/>
                        <a:pt x="922" y="522"/>
                      </a:cubicBezTo>
                      <a:cubicBezTo>
                        <a:pt x="1103" y="522"/>
                        <a:pt x="1103" y="522"/>
                        <a:pt x="1103" y="522"/>
                      </a:cubicBezTo>
                      <a:cubicBezTo>
                        <a:pt x="1103" y="361"/>
                        <a:pt x="1103" y="237"/>
                        <a:pt x="1103" y="222"/>
                      </a:cubicBezTo>
                      <a:cubicBezTo>
                        <a:pt x="1103" y="101"/>
                        <a:pt x="990" y="0"/>
                        <a:pt x="852" y="0"/>
                      </a:cubicBez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4" name="Freeform 199"/>
                <p:cNvSpPr>
                  <a:spLocks noChangeAspect="1"/>
                </p:cNvSpPr>
                <p:nvPr/>
              </p:nvSpPr>
              <p:spPr bwMode="gray">
                <a:xfrm>
                  <a:off x="2702" y="-460"/>
                  <a:ext cx="834" cy="1049"/>
                </a:xfrm>
                <a:custGeom>
                  <a:avLst/>
                  <a:gdLst>
                    <a:gd name="T0" fmla="*/ 295 w 834"/>
                    <a:gd name="T1" fmla="*/ 0 h 1049"/>
                    <a:gd name="T2" fmla="*/ 538 w 834"/>
                    <a:gd name="T3" fmla="*/ 0 h 1049"/>
                    <a:gd name="T4" fmla="*/ 425 w 834"/>
                    <a:gd name="T5" fmla="*/ 156 h 1049"/>
                    <a:gd name="T6" fmla="*/ 543 w 834"/>
                    <a:gd name="T7" fmla="*/ 1049 h 1049"/>
                    <a:gd name="T8" fmla="*/ 834 w 834"/>
                    <a:gd name="T9" fmla="*/ 0 h 1049"/>
                    <a:gd name="T10" fmla="*/ 0 w 834"/>
                    <a:gd name="T11" fmla="*/ 0 h 1049"/>
                    <a:gd name="T12" fmla="*/ 290 w 834"/>
                    <a:gd name="T13" fmla="*/ 1049 h 1049"/>
                    <a:gd name="T14" fmla="*/ 411 w 834"/>
                    <a:gd name="T15" fmla="*/ 156 h 1049"/>
                    <a:gd name="T16" fmla="*/ 295 w 834"/>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4" h="1049">
                      <a:moveTo>
                        <a:pt x="295" y="0"/>
                      </a:moveTo>
                      <a:lnTo>
                        <a:pt x="538" y="0"/>
                      </a:lnTo>
                      <a:lnTo>
                        <a:pt x="425" y="156"/>
                      </a:lnTo>
                      <a:lnTo>
                        <a:pt x="543" y="1049"/>
                      </a:lnTo>
                      <a:lnTo>
                        <a:pt x="834" y="0"/>
                      </a:lnTo>
                      <a:lnTo>
                        <a:pt x="0" y="0"/>
                      </a:lnTo>
                      <a:lnTo>
                        <a:pt x="290" y="1049"/>
                      </a:lnTo>
                      <a:lnTo>
                        <a:pt x="411" y="156"/>
                      </a:lnTo>
                      <a:lnTo>
                        <a:pt x="295" y="0"/>
                      </a:ln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5" name="Freeform 200"/>
                <p:cNvSpPr>
                  <a:spLocks noChangeAspect="1"/>
                </p:cNvSpPr>
                <p:nvPr/>
              </p:nvSpPr>
              <p:spPr bwMode="gray">
                <a:xfrm>
                  <a:off x="3207" y="589"/>
                  <a:ext cx="38" cy="137"/>
                </a:xfrm>
                <a:custGeom>
                  <a:avLst/>
                  <a:gdLst>
                    <a:gd name="T0" fmla="*/ 0 w 38"/>
                    <a:gd name="T1" fmla="*/ 137 h 137"/>
                    <a:gd name="T2" fmla="*/ 38 w 38"/>
                    <a:gd name="T3" fmla="*/ 2 h 137"/>
                    <a:gd name="T4" fmla="*/ 38 w 38"/>
                    <a:gd name="T5" fmla="*/ 0 h 137"/>
                    <a:gd name="T6" fmla="*/ 0 w 38"/>
                    <a:gd name="T7" fmla="*/ 137 h 137"/>
                    <a:gd name="T8" fmla="*/ 0 w 38"/>
                    <a:gd name="T9" fmla="*/ 137 h 137"/>
                  </a:gdLst>
                  <a:ahLst/>
                  <a:cxnLst>
                    <a:cxn ang="0">
                      <a:pos x="T0" y="T1"/>
                    </a:cxn>
                    <a:cxn ang="0">
                      <a:pos x="T2" y="T3"/>
                    </a:cxn>
                    <a:cxn ang="0">
                      <a:pos x="T4" y="T5"/>
                    </a:cxn>
                    <a:cxn ang="0">
                      <a:pos x="T6" y="T7"/>
                    </a:cxn>
                    <a:cxn ang="0">
                      <a:pos x="T8" y="T9"/>
                    </a:cxn>
                  </a:cxnLst>
                  <a:rect l="0" t="0" r="r" b="b"/>
                  <a:pathLst>
                    <a:path w="38" h="137">
                      <a:moveTo>
                        <a:pt x="0" y="137"/>
                      </a:moveTo>
                      <a:lnTo>
                        <a:pt x="38" y="2"/>
                      </a:lnTo>
                      <a:lnTo>
                        <a:pt x="38" y="0"/>
                      </a:lnTo>
                      <a:lnTo>
                        <a:pt x="0" y="137"/>
                      </a:lnTo>
                      <a:lnTo>
                        <a:pt x="0" y="137"/>
                      </a:ln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6" name="Freeform 201"/>
                <p:cNvSpPr>
                  <a:spLocks noChangeAspect="1"/>
                </p:cNvSpPr>
                <p:nvPr/>
              </p:nvSpPr>
              <p:spPr bwMode="gray">
                <a:xfrm>
                  <a:off x="2992" y="589"/>
                  <a:ext cx="41" cy="137"/>
                </a:xfrm>
                <a:custGeom>
                  <a:avLst/>
                  <a:gdLst>
                    <a:gd name="T0" fmla="*/ 0 w 41"/>
                    <a:gd name="T1" fmla="*/ 0 h 137"/>
                    <a:gd name="T2" fmla="*/ 0 w 41"/>
                    <a:gd name="T3" fmla="*/ 2 h 137"/>
                    <a:gd name="T4" fmla="*/ 38 w 41"/>
                    <a:gd name="T5" fmla="*/ 137 h 137"/>
                    <a:gd name="T6" fmla="*/ 41 w 41"/>
                    <a:gd name="T7" fmla="*/ 137 h 137"/>
                    <a:gd name="T8" fmla="*/ 0 w 41"/>
                    <a:gd name="T9" fmla="*/ 0 h 137"/>
                  </a:gdLst>
                  <a:ahLst/>
                  <a:cxnLst>
                    <a:cxn ang="0">
                      <a:pos x="T0" y="T1"/>
                    </a:cxn>
                    <a:cxn ang="0">
                      <a:pos x="T2" y="T3"/>
                    </a:cxn>
                    <a:cxn ang="0">
                      <a:pos x="T4" y="T5"/>
                    </a:cxn>
                    <a:cxn ang="0">
                      <a:pos x="T6" y="T7"/>
                    </a:cxn>
                    <a:cxn ang="0">
                      <a:pos x="T8" y="T9"/>
                    </a:cxn>
                  </a:cxnLst>
                  <a:rect l="0" t="0" r="r" b="b"/>
                  <a:pathLst>
                    <a:path w="41" h="137">
                      <a:moveTo>
                        <a:pt x="0" y="0"/>
                      </a:moveTo>
                      <a:lnTo>
                        <a:pt x="0" y="2"/>
                      </a:lnTo>
                      <a:lnTo>
                        <a:pt x="38" y="137"/>
                      </a:lnTo>
                      <a:lnTo>
                        <a:pt x="41" y="137"/>
                      </a:lnTo>
                      <a:lnTo>
                        <a:pt x="0" y="0"/>
                      </a:ln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7" name="Freeform 202"/>
                <p:cNvSpPr>
                  <a:spLocks noChangeAspect="1"/>
                </p:cNvSpPr>
                <p:nvPr/>
              </p:nvSpPr>
              <p:spPr bwMode="gray">
                <a:xfrm>
                  <a:off x="2992" y="-460"/>
                  <a:ext cx="253" cy="1186"/>
                </a:xfrm>
                <a:custGeom>
                  <a:avLst/>
                  <a:gdLst>
                    <a:gd name="T0" fmla="*/ 215 w 253"/>
                    <a:gd name="T1" fmla="*/ 1186 h 1186"/>
                    <a:gd name="T2" fmla="*/ 253 w 253"/>
                    <a:gd name="T3" fmla="*/ 1049 h 1186"/>
                    <a:gd name="T4" fmla="*/ 135 w 253"/>
                    <a:gd name="T5" fmla="*/ 156 h 1186"/>
                    <a:gd name="T6" fmla="*/ 248 w 253"/>
                    <a:gd name="T7" fmla="*/ 0 h 1186"/>
                    <a:gd name="T8" fmla="*/ 5 w 253"/>
                    <a:gd name="T9" fmla="*/ 0 h 1186"/>
                    <a:gd name="T10" fmla="*/ 121 w 253"/>
                    <a:gd name="T11" fmla="*/ 156 h 1186"/>
                    <a:gd name="T12" fmla="*/ 0 w 253"/>
                    <a:gd name="T13" fmla="*/ 1049 h 1186"/>
                    <a:gd name="T14" fmla="*/ 41 w 253"/>
                    <a:gd name="T15" fmla="*/ 1186 h 1186"/>
                    <a:gd name="T16" fmla="*/ 215 w 253"/>
                    <a:gd name="T17" fmla="*/ 1186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1186">
                      <a:moveTo>
                        <a:pt x="215" y="1186"/>
                      </a:moveTo>
                      <a:lnTo>
                        <a:pt x="253" y="1049"/>
                      </a:lnTo>
                      <a:lnTo>
                        <a:pt x="135" y="156"/>
                      </a:lnTo>
                      <a:lnTo>
                        <a:pt x="248" y="0"/>
                      </a:lnTo>
                      <a:lnTo>
                        <a:pt x="5" y="0"/>
                      </a:lnTo>
                      <a:lnTo>
                        <a:pt x="121" y="156"/>
                      </a:lnTo>
                      <a:lnTo>
                        <a:pt x="0" y="1049"/>
                      </a:lnTo>
                      <a:lnTo>
                        <a:pt x="41" y="1186"/>
                      </a:lnTo>
                      <a:lnTo>
                        <a:pt x="215" y="1186"/>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56" name="Group 203"/>
              <p:cNvGrpSpPr>
                <a:grpSpLocks noChangeAspect="1"/>
              </p:cNvGrpSpPr>
              <p:nvPr/>
            </p:nvGrpSpPr>
            <p:grpSpPr bwMode="auto">
              <a:xfrm>
                <a:off x="387" y="2918"/>
                <a:ext cx="170" cy="188"/>
                <a:chOff x="2626" y="-1752"/>
                <a:chExt cx="1000" cy="1110"/>
              </a:xfrm>
            </p:grpSpPr>
            <p:sp>
              <p:nvSpPr>
                <p:cNvPr id="157" name="Freeform 204"/>
                <p:cNvSpPr>
                  <a:spLocks noChangeAspect="1"/>
                </p:cNvSpPr>
                <p:nvPr/>
              </p:nvSpPr>
              <p:spPr bwMode="gray">
                <a:xfrm>
                  <a:off x="2626" y="-1752"/>
                  <a:ext cx="1000" cy="1110"/>
                </a:xfrm>
                <a:custGeom>
                  <a:avLst/>
                  <a:gdLst>
                    <a:gd name="T0" fmla="*/ 411 w 423"/>
                    <a:gd name="T1" fmla="*/ 210 h 470"/>
                    <a:gd name="T2" fmla="*/ 238 w 423"/>
                    <a:gd name="T3" fmla="*/ 25 h 470"/>
                    <a:gd name="T4" fmla="*/ 149 w 423"/>
                    <a:gd name="T5" fmla="*/ 61 h 470"/>
                    <a:gd name="T6" fmla="*/ 148 w 423"/>
                    <a:gd name="T7" fmla="*/ 62 h 470"/>
                    <a:gd name="T8" fmla="*/ 5 w 423"/>
                    <a:gd name="T9" fmla="*/ 214 h 470"/>
                    <a:gd name="T10" fmla="*/ 0 w 423"/>
                    <a:gd name="T11" fmla="*/ 261 h 470"/>
                    <a:gd name="T12" fmla="*/ 209 w 423"/>
                    <a:gd name="T13" fmla="*/ 470 h 470"/>
                    <a:gd name="T14" fmla="*/ 418 w 423"/>
                    <a:gd name="T15" fmla="*/ 261 h 470"/>
                    <a:gd name="T16" fmla="*/ 411 w 423"/>
                    <a:gd name="T17" fmla="*/ 21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3" h="470">
                      <a:moveTo>
                        <a:pt x="411" y="210"/>
                      </a:moveTo>
                      <a:cubicBezTo>
                        <a:pt x="423" y="96"/>
                        <a:pt x="309" y="40"/>
                        <a:pt x="238" y="25"/>
                      </a:cubicBezTo>
                      <a:cubicBezTo>
                        <a:pt x="195" y="16"/>
                        <a:pt x="160" y="43"/>
                        <a:pt x="149" y="61"/>
                      </a:cubicBezTo>
                      <a:cubicBezTo>
                        <a:pt x="148" y="61"/>
                        <a:pt x="148" y="61"/>
                        <a:pt x="148" y="62"/>
                      </a:cubicBezTo>
                      <a:cubicBezTo>
                        <a:pt x="114" y="0"/>
                        <a:pt x="0" y="103"/>
                        <a:pt x="5" y="214"/>
                      </a:cubicBezTo>
                      <a:cubicBezTo>
                        <a:pt x="2" y="229"/>
                        <a:pt x="0" y="245"/>
                        <a:pt x="0" y="261"/>
                      </a:cubicBezTo>
                      <a:cubicBezTo>
                        <a:pt x="0" y="377"/>
                        <a:pt x="93" y="470"/>
                        <a:pt x="209" y="470"/>
                      </a:cubicBezTo>
                      <a:cubicBezTo>
                        <a:pt x="324" y="470"/>
                        <a:pt x="418" y="377"/>
                        <a:pt x="418" y="261"/>
                      </a:cubicBezTo>
                      <a:cubicBezTo>
                        <a:pt x="418" y="244"/>
                        <a:pt x="415" y="226"/>
                        <a:pt x="411" y="210"/>
                      </a:cubicBez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8" name="Freeform 205"/>
                <p:cNvSpPr>
                  <a:spLocks noChangeAspect="1"/>
                </p:cNvSpPr>
                <p:nvPr/>
              </p:nvSpPr>
              <p:spPr bwMode="gray">
                <a:xfrm>
                  <a:off x="2685" y="-1166"/>
                  <a:ext cx="870" cy="465"/>
                </a:xfrm>
                <a:custGeom>
                  <a:avLst/>
                  <a:gdLst>
                    <a:gd name="T0" fmla="*/ 353 w 368"/>
                    <a:gd name="T1" fmla="*/ 32 h 197"/>
                    <a:gd name="T2" fmla="*/ 321 w 368"/>
                    <a:gd name="T3" fmla="*/ 65 h 197"/>
                    <a:gd name="T4" fmla="*/ 233 w 368"/>
                    <a:gd name="T5" fmla="*/ 65 h 197"/>
                    <a:gd name="T6" fmla="*/ 201 w 368"/>
                    <a:gd name="T7" fmla="*/ 32 h 197"/>
                    <a:gd name="T8" fmla="*/ 201 w 368"/>
                    <a:gd name="T9" fmla="*/ 0 h 197"/>
                    <a:gd name="T10" fmla="*/ 175 w 368"/>
                    <a:gd name="T11" fmla="*/ 0 h 197"/>
                    <a:gd name="T12" fmla="*/ 175 w 368"/>
                    <a:gd name="T13" fmla="*/ 32 h 197"/>
                    <a:gd name="T14" fmla="*/ 143 w 368"/>
                    <a:gd name="T15" fmla="*/ 65 h 197"/>
                    <a:gd name="T16" fmla="*/ 55 w 368"/>
                    <a:gd name="T17" fmla="*/ 65 h 197"/>
                    <a:gd name="T18" fmla="*/ 23 w 368"/>
                    <a:gd name="T19" fmla="*/ 32 h 197"/>
                    <a:gd name="T20" fmla="*/ 23 w 368"/>
                    <a:gd name="T21" fmla="*/ 0 h 197"/>
                    <a:gd name="T22" fmla="*/ 0 w 368"/>
                    <a:gd name="T23" fmla="*/ 0 h 197"/>
                    <a:gd name="T24" fmla="*/ 0 w 368"/>
                    <a:gd name="T25" fmla="*/ 13 h 197"/>
                    <a:gd name="T26" fmla="*/ 184 w 368"/>
                    <a:gd name="T27" fmla="*/ 197 h 197"/>
                    <a:gd name="T28" fmla="*/ 368 w 368"/>
                    <a:gd name="T29" fmla="*/ 13 h 197"/>
                    <a:gd name="T30" fmla="*/ 367 w 368"/>
                    <a:gd name="T31" fmla="*/ 0 h 197"/>
                    <a:gd name="T32" fmla="*/ 353 w 368"/>
                    <a:gd name="T33" fmla="*/ 0 h 197"/>
                    <a:gd name="T34" fmla="*/ 353 w 368"/>
                    <a:gd name="T35" fmla="*/ 32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8" h="197">
                      <a:moveTo>
                        <a:pt x="353" y="32"/>
                      </a:moveTo>
                      <a:cubicBezTo>
                        <a:pt x="353" y="50"/>
                        <a:pt x="339" y="65"/>
                        <a:pt x="321" y="65"/>
                      </a:cubicBezTo>
                      <a:cubicBezTo>
                        <a:pt x="233" y="65"/>
                        <a:pt x="233" y="65"/>
                        <a:pt x="233" y="65"/>
                      </a:cubicBezTo>
                      <a:cubicBezTo>
                        <a:pt x="215" y="65"/>
                        <a:pt x="201" y="50"/>
                        <a:pt x="201" y="32"/>
                      </a:cubicBezTo>
                      <a:cubicBezTo>
                        <a:pt x="201" y="0"/>
                        <a:pt x="201" y="0"/>
                        <a:pt x="201" y="0"/>
                      </a:cubicBezTo>
                      <a:cubicBezTo>
                        <a:pt x="175" y="0"/>
                        <a:pt x="175" y="0"/>
                        <a:pt x="175" y="0"/>
                      </a:cubicBezTo>
                      <a:cubicBezTo>
                        <a:pt x="175" y="32"/>
                        <a:pt x="175" y="32"/>
                        <a:pt x="175" y="32"/>
                      </a:cubicBezTo>
                      <a:cubicBezTo>
                        <a:pt x="175" y="50"/>
                        <a:pt x="161" y="65"/>
                        <a:pt x="143" y="65"/>
                      </a:cubicBezTo>
                      <a:cubicBezTo>
                        <a:pt x="55" y="65"/>
                        <a:pt x="55" y="65"/>
                        <a:pt x="55" y="65"/>
                      </a:cubicBezTo>
                      <a:cubicBezTo>
                        <a:pt x="37" y="65"/>
                        <a:pt x="23" y="50"/>
                        <a:pt x="23" y="32"/>
                      </a:cubicBezTo>
                      <a:cubicBezTo>
                        <a:pt x="23" y="0"/>
                        <a:pt x="23" y="0"/>
                        <a:pt x="23" y="0"/>
                      </a:cubicBezTo>
                      <a:cubicBezTo>
                        <a:pt x="0" y="0"/>
                        <a:pt x="0" y="0"/>
                        <a:pt x="0" y="0"/>
                      </a:cubicBezTo>
                      <a:cubicBezTo>
                        <a:pt x="0" y="4"/>
                        <a:pt x="0" y="9"/>
                        <a:pt x="0" y="13"/>
                      </a:cubicBezTo>
                      <a:cubicBezTo>
                        <a:pt x="0" y="115"/>
                        <a:pt x="82" y="197"/>
                        <a:pt x="184" y="197"/>
                      </a:cubicBezTo>
                      <a:cubicBezTo>
                        <a:pt x="285" y="197"/>
                        <a:pt x="367" y="115"/>
                        <a:pt x="368" y="13"/>
                      </a:cubicBezTo>
                      <a:cubicBezTo>
                        <a:pt x="368" y="9"/>
                        <a:pt x="367" y="4"/>
                        <a:pt x="367" y="0"/>
                      </a:cubicBezTo>
                      <a:cubicBezTo>
                        <a:pt x="353" y="0"/>
                        <a:pt x="353" y="0"/>
                        <a:pt x="353" y="0"/>
                      </a:cubicBezTo>
                      <a:lnTo>
                        <a:pt x="353" y="32"/>
                      </a:ln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9" name="Freeform 206"/>
                <p:cNvSpPr>
                  <a:spLocks noChangeAspect="1"/>
                </p:cNvSpPr>
                <p:nvPr/>
              </p:nvSpPr>
              <p:spPr bwMode="gray">
                <a:xfrm>
                  <a:off x="2692" y="-1551"/>
                  <a:ext cx="853" cy="337"/>
                </a:xfrm>
                <a:custGeom>
                  <a:avLst/>
                  <a:gdLst>
                    <a:gd name="T0" fmla="*/ 129 w 361"/>
                    <a:gd name="T1" fmla="*/ 0 h 143"/>
                    <a:gd name="T2" fmla="*/ 0 w 361"/>
                    <a:gd name="T3" fmla="*/ 143 h 143"/>
                    <a:gd name="T4" fmla="*/ 21 w 361"/>
                    <a:gd name="T5" fmla="*/ 143 h 143"/>
                    <a:gd name="T6" fmla="*/ 52 w 361"/>
                    <a:gd name="T7" fmla="*/ 120 h 143"/>
                    <a:gd name="T8" fmla="*/ 140 w 361"/>
                    <a:gd name="T9" fmla="*/ 120 h 143"/>
                    <a:gd name="T10" fmla="*/ 170 w 361"/>
                    <a:gd name="T11" fmla="*/ 143 h 143"/>
                    <a:gd name="T12" fmla="*/ 200 w 361"/>
                    <a:gd name="T13" fmla="*/ 143 h 143"/>
                    <a:gd name="T14" fmla="*/ 230 w 361"/>
                    <a:gd name="T15" fmla="*/ 120 h 143"/>
                    <a:gd name="T16" fmla="*/ 318 w 361"/>
                    <a:gd name="T17" fmla="*/ 120 h 143"/>
                    <a:gd name="T18" fmla="*/ 349 w 361"/>
                    <a:gd name="T19" fmla="*/ 143 h 143"/>
                    <a:gd name="T20" fmla="*/ 361 w 361"/>
                    <a:gd name="T21" fmla="*/ 143 h 143"/>
                    <a:gd name="T22" fmla="*/ 356 w 361"/>
                    <a:gd name="T23" fmla="*/ 123 h 143"/>
                    <a:gd name="T24" fmla="*/ 129 w 361"/>
                    <a:gd name="T25"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1" h="143">
                      <a:moveTo>
                        <a:pt x="129" y="0"/>
                      </a:moveTo>
                      <a:cubicBezTo>
                        <a:pt x="63" y="19"/>
                        <a:pt x="13" y="74"/>
                        <a:pt x="0" y="143"/>
                      </a:cubicBezTo>
                      <a:cubicBezTo>
                        <a:pt x="21" y="143"/>
                        <a:pt x="21" y="143"/>
                        <a:pt x="21" y="143"/>
                      </a:cubicBezTo>
                      <a:cubicBezTo>
                        <a:pt x="26" y="130"/>
                        <a:pt x="38" y="120"/>
                        <a:pt x="52" y="120"/>
                      </a:cubicBezTo>
                      <a:cubicBezTo>
                        <a:pt x="140" y="120"/>
                        <a:pt x="140" y="120"/>
                        <a:pt x="140" y="120"/>
                      </a:cubicBezTo>
                      <a:cubicBezTo>
                        <a:pt x="154" y="120"/>
                        <a:pt x="166" y="130"/>
                        <a:pt x="170" y="143"/>
                      </a:cubicBezTo>
                      <a:cubicBezTo>
                        <a:pt x="200" y="143"/>
                        <a:pt x="200" y="143"/>
                        <a:pt x="200" y="143"/>
                      </a:cubicBezTo>
                      <a:cubicBezTo>
                        <a:pt x="204" y="130"/>
                        <a:pt x="216" y="120"/>
                        <a:pt x="230" y="120"/>
                      </a:cubicBezTo>
                      <a:cubicBezTo>
                        <a:pt x="318" y="120"/>
                        <a:pt x="318" y="120"/>
                        <a:pt x="318" y="120"/>
                      </a:cubicBezTo>
                      <a:cubicBezTo>
                        <a:pt x="332" y="120"/>
                        <a:pt x="344" y="130"/>
                        <a:pt x="349" y="143"/>
                      </a:cubicBezTo>
                      <a:cubicBezTo>
                        <a:pt x="361" y="143"/>
                        <a:pt x="361" y="143"/>
                        <a:pt x="361" y="143"/>
                      </a:cubicBezTo>
                      <a:cubicBezTo>
                        <a:pt x="360" y="136"/>
                        <a:pt x="358" y="129"/>
                        <a:pt x="356" y="123"/>
                      </a:cubicBezTo>
                      <a:cubicBezTo>
                        <a:pt x="277" y="99"/>
                        <a:pt x="177" y="46"/>
                        <a:pt x="129" y="0"/>
                      </a:cubicBez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Freeform 207"/>
                <p:cNvSpPr>
                  <a:spLocks noChangeAspect="1"/>
                </p:cNvSpPr>
                <p:nvPr/>
              </p:nvSpPr>
              <p:spPr bwMode="gray">
                <a:xfrm>
                  <a:off x="3207" y="-1221"/>
                  <a:ext cx="265" cy="161"/>
                </a:xfrm>
                <a:custGeom>
                  <a:avLst/>
                  <a:gdLst>
                    <a:gd name="T0" fmla="*/ 100 w 112"/>
                    <a:gd name="T1" fmla="*/ 0 h 68"/>
                    <a:gd name="T2" fmla="*/ 12 w 112"/>
                    <a:gd name="T3" fmla="*/ 0 h 68"/>
                    <a:gd name="T4" fmla="*/ 0 w 112"/>
                    <a:gd name="T5" fmla="*/ 13 h 68"/>
                    <a:gd name="T6" fmla="*/ 0 w 112"/>
                    <a:gd name="T7" fmla="*/ 55 h 68"/>
                    <a:gd name="T8" fmla="*/ 12 w 112"/>
                    <a:gd name="T9" fmla="*/ 68 h 68"/>
                    <a:gd name="T10" fmla="*/ 100 w 112"/>
                    <a:gd name="T11" fmla="*/ 68 h 68"/>
                    <a:gd name="T12" fmla="*/ 112 w 112"/>
                    <a:gd name="T13" fmla="*/ 55 h 68"/>
                    <a:gd name="T14" fmla="*/ 112 w 112"/>
                    <a:gd name="T15" fmla="*/ 13 h 68"/>
                    <a:gd name="T16" fmla="*/ 100 w 112"/>
                    <a:gd name="T17"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68">
                      <a:moveTo>
                        <a:pt x="100" y="0"/>
                      </a:moveTo>
                      <a:cubicBezTo>
                        <a:pt x="12" y="0"/>
                        <a:pt x="12" y="0"/>
                        <a:pt x="12" y="0"/>
                      </a:cubicBezTo>
                      <a:cubicBezTo>
                        <a:pt x="5" y="0"/>
                        <a:pt x="0" y="6"/>
                        <a:pt x="0" y="13"/>
                      </a:cubicBezTo>
                      <a:cubicBezTo>
                        <a:pt x="0" y="55"/>
                        <a:pt x="0" y="55"/>
                        <a:pt x="0" y="55"/>
                      </a:cubicBezTo>
                      <a:cubicBezTo>
                        <a:pt x="0" y="62"/>
                        <a:pt x="5" y="68"/>
                        <a:pt x="12" y="68"/>
                      </a:cubicBezTo>
                      <a:cubicBezTo>
                        <a:pt x="100" y="68"/>
                        <a:pt x="100" y="68"/>
                        <a:pt x="100" y="68"/>
                      </a:cubicBezTo>
                      <a:cubicBezTo>
                        <a:pt x="107" y="68"/>
                        <a:pt x="112" y="62"/>
                        <a:pt x="112" y="55"/>
                      </a:cubicBezTo>
                      <a:cubicBezTo>
                        <a:pt x="112" y="13"/>
                        <a:pt x="112" y="13"/>
                        <a:pt x="112" y="13"/>
                      </a:cubicBezTo>
                      <a:cubicBezTo>
                        <a:pt x="112" y="6"/>
                        <a:pt x="107" y="0"/>
                        <a:pt x="10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1" name="Freeform 208"/>
                <p:cNvSpPr>
                  <a:spLocks noChangeAspect="1"/>
                </p:cNvSpPr>
                <p:nvPr/>
              </p:nvSpPr>
              <p:spPr bwMode="gray">
                <a:xfrm>
                  <a:off x="2787" y="-1221"/>
                  <a:ext cx="264" cy="161"/>
                </a:xfrm>
                <a:custGeom>
                  <a:avLst/>
                  <a:gdLst>
                    <a:gd name="T0" fmla="*/ 12 w 112"/>
                    <a:gd name="T1" fmla="*/ 68 h 68"/>
                    <a:gd name="T2" fmla="*/ 100 w 112"/>
                    <a:gd name="T3" fmla="*/ 68 h 68"/>
                    <a:gd name="T4" fmla="*/ 112 w 112"/>
                    <a:gd name="T5" fmla="*/ 55 h 68"/>
                    <a:gd name="T6" fmla="*/ 112 w 112"/>
                    <a:gd name="T7" fmla="*/ 13 h 68"/>
                    <a:gd name="T8" fmla="*/ 100 w 112"/>
                    <a:gd name="T9" fmla="*/ 0 h 68"/>
                    <a:gd name="T10" fmla="*/ 12 w 112"/>
                    <a:gd name="T11" fmla="*/ 0 h 68"/>
                    <a:gd name="T12" fmla="*/ 0 w 112"/>
                    <a:gd name="T13" fmla="*/ 13 h 68"/>
                    <a:gd name="T14" fmla="*/ 0 w 112"/>
                    <a:gd name="T15" fmla="*/ 55 h 68"/>
                    <a:gd name="T16" fmla="*/ 12 w 112"/>
                    <a:gd name="T17" fmla="*/ 6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68">
                      <a:moveTo>
                        <a:pt x="12" y="68"/>
                      </a:moveTo>
                      <a:cubicBezTo>
                        <a:pt x="100" y="68"/>
                        <a:pt x="100" y="68"/>
                        <a:pt x="100" y="68"/>
                      </a:cubicBezTo>
                      <a:cubicBezTo>
                        <a:pt x="107" y="68"/>
                        <a:pt x="112" y="62"/>
                        <a:pt x="112" y="55"/>
                      </a:cubicBezTo>
                      <a:cubicBezTo>
                        <a:pt x="112" y="13"/>
                        <a:pt x="112" y="13"/>
                        <a:pt x="112" y="13"/>
                      </a:cubicBezTo>
                      <a:cubicBezTo>
                        <a:pt x="112" y="6"/>
                        <a:pt x="107" y="0"/>
                        <a:pt x="100" y="0"/>
                      </a:cubicBezTo>
                      <a:cubicBezTo>
                        <a:pt x="12" y="0"/>
                        <a:pt x="12" y="0"/>
                        <a:pt x="12" y="0"/>
                      </a:cubicBezTo>
                      <a:cubicBezTo>
                        <a:pt x="5" y="0"/>
                        <a:pt x="0" y="6"/>
                        <a:pt x="0" y="13"/>
                      </a:cubicBezTo>
                      <a:cubicBezTo>
                        <a:pt x="0" y="55"/>
                        <a:pt x="0" y="55"/>
                        <a:pt x="0" y="55"/>
                      </a:cubicBezTo>
                      <a:cubicBezTo>
                        <a:pt x="0" y="62"/>
                        <a:pt x="5" y="68"/>
                        <a:pt x="12" y="6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2" name="Freeform 209"/>
                <p:cNvSpPr>
                  <a:spLocks noChangeAspect="1"/>
                </p:cNvSpPr>
                <p:nvPr/>
              </p:nvSpPr>
              <p:spPr bwMode="gray">
                <a:xfrm>
                  <a:off x="3051" y="-1599"/>
                  <a:ext cx="506" cy="289"/>
                </a:xfrm>
                <a:custGeom>
                  <a:avLst/>
                  <a:gdLst>
                    <a:gd name="T0" fmla="*/ 203 w 214"/>
                    <a:gd name="T1" fmla="*/ 122 h 122"/>
                    <a:gd name="T2" fmla="*/ 2 w 214"/>
                    <a:gd name="T3" fmla="*/ 10 h 122"/>
                    <a:gd name="T4" fmla="*/ 203 w 214"/>
                    <a:gd name="T5" fmla="*/ 122 h 122"/>
                  </a:gdLst>
                  <a:ahLst/>
                  <a:cxnLst>
                    <a:cxn ang="0">
                      <a:pos x="T0" y="T1"/>
                    </a:cxn>
                    <a:cxn ang="0">
                      <a:pos x="T2" y="T3"/>
                    </a:cxn>
                    <a:cxn ang="0">
                      <a:pos x="T4" y="T5"/>
                    </a:cxn>
                  </a:cxnLst>
                  <a:rect l="0" t="0" r="r" b="b"/>
                  <a:pathLst>
                    <a:path w="214" h="122">
                      <a:moveTo>
                        <a:pt x="203" y="122"/>
                      </a:moveTo>
                      <a:cubicBezTo>
                        <a:pt x="214" y="78"/>
                        <a:pt x="0" y="0"/>
                        <a:pt x="2" y="10"/>
                      </a:cubicBezTo>
                      <a:cubicBezTo>
                        <a:pt x="38" y="51"/>
                        <a:pt x="134" y="108"/>
                        <a:pt x="203" y="122"/>
                      </a:cubicBez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05" name="Group 239"/>
            <p:cNvGrpSpPr>
              <a:grpSpLocks/>
            </p:cNvGrpSpPr>
            <p:nvPr/>
          </p:nvGrpSpPr>
          <p:grpSpPr bwMode="auto">
            <a:xfrm>
              <a:off x="636170" y="4250364"/>
              <a:ext cx="285174" cy="347671"/>
              <a:chOff x="2740" y="3372"/>
              <a:chExt cx="442" cy="421"/>
            </a:xfrm>
          </p:grpSpPr>
          <p:grpSp>
            <p:nvGrpSpPr>
              <p:cNvPr id="145" name="Group 240"/>
              <p:cNvGrpSpPr>
                <a:grpSpLocks noChangeAspect="1"/>
              </p:cNvGrpSpPr>
              <p:nvPr/>
            </p:nvGrpSpPr>
            <p:grpSpPr bwMode="auto">
              <a:xfrm>
                <a:off x="2740" y="3583"/>
                <a:ext cx="442" cy="210"/>
                <a:chOff x="1816" y="-507"/>
                <a:chExt cx="2606" cy="1233"/>
              </a:xfrm>
            </p:grpSpPr>
            <p:sp>
              <p:nvSpPr>
                <p:cNvPr id="150" name="Freeform 241"/>
                <p:cNvSpPr>
                  <a:spLocks noChangeAspect="1"/>
                </p:cNvSpPr>
                <p:nvPr/>
              </p:nvSpPr>
              <p:spPr bwMode="gray">
                <a:xfrm>
                  <a:off x="1816" y="-507"/>
                  <a:ext cx="2606" cy="1233"/>
                </a:xfrm>
                <a:custGeom>
                  <a:avLst/>
                  <a:gdLst>
                    <a:gd name="T0" fmla="*/ 852 w 1103"/>
                    <a:gd name="T1" fmla="*/ 0 h 522"/>
                    <a:gd name="T2" fmla="*/ 244 w 1103"/>
                    <a:gd name="T3" fmla="*/ 0 h 522"/>
                    <a:gd name="T4" fmla="*/ 0 w 1103"/>
                    <a:gd name="T5" fmla="*/ 225 h 522"/>
                    <a:gd name="T6" fmla="*/ 0 w 1103"/>
                    <a:gd name="T7" fmla="*/ 522 h 522"/>
                    <a:gd name="T8" fmla="*/ 181 w 1103"/>
                    <a:gd name="T9" fmla="*/ 522 h 522"/>
                    <a:gd name="T10" fmla="*/ 181 w 1103"/>
                    <a:gd name="T11" fmla="*/ 315 h 522"/>
                    <a:gd name="T12" fmla="*/ 203 w 1103"/>
                    <a:gd name="T13" fmla="*/ 315 h 522"/>
                    <a:gd name="T14" fmla="*/ 203 w 1103"/>
                    <a:gd name="T15" fmla="*/ 522 h 522"/>
                    <a:gd name="T16" fmla="*/ 514 w 1103"/>
                    <a:gd name="T17" fmla="*/ 522 h 522"/>
                    <a:gd name="T18" fmla="*/ 498 w 1103"/>
                    <a:gd name="T19" fmla="*/ 465 h 522"/>
                    <a:gd name="T20" fmla="*/ 498 w 1103"/>
                    <a:gd name="T21" fmla="*/ 464 h 522"/>
                    <a:gd name="T22" fmla="*/ 375 w 1103"/>
                    <a:gd name="T23" fmla="*/ 20 h 522"/>
                    <a:gd name="T24" fmla="*/ 728 w 1103"/>
                    <a:gd name="T25" fmla="*/ 20 h 522"/>
                    <a:gd name="T26" fmla="*/ 605 w 1103"/>
                    <a:gd name="T27" fmla="*/ 464 h 522"/>
                    <a:gd name="T28" fmla="*/ 605 w 1103"/>
                    <a:gd name="T29" fmla="*/ 465 h 522"/>
                    <a:gd name="T30" fmla="*/ 589 w 1103"/>
                    <a:gd name="T31" fmla="*/ 522 h 522"/>
                    <a:gd name="T32" fmla="*/ 901 w 1103"/>
                    <a:gd name="T33" fmla="*/ 522 h 522"/>
                    <a:gd name="T34" fmla="*/ 901 w 1103"/>
                    <a:gd name="T35" fmla="*/ 315 h 522"/>
                    <a:gd name="T36" fmla="*/ 922 w 1103"/>
                    <a:gd name="T37" fmla="*/ 315 h 522"/>
                    <a:gd name="T38" fmla="*/ 922 w 1103"/>
                    <a:gd name="T39" fmla="*/ 522 h 522"/>
                    <a:gd name="T40" fmla="*/ 1103 w 1103"/>
                    <a:gd name="T41" fmla="*/ 522 h 522"/>
                    <a:gd name="T42" fmla="*/ 1103 w 1103"/>
                    <a:gd name="T43" fmla="*/ 222 h 522"/>
                    <a:gd name="T44" fmla="*/ 852 w 1103"/>
                    <a:gd name="T4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3" h="522">
                      <a:moveTo>
                        <a:pt x="852" y="0"/>
                      </a:moveTo>
                      <a:cubicBezTo>
                        <a:pt x="785" y="0"/>
                        <a:pt x="312" y="0"/>
                        <a:pt x="244" y="0"/>
                      </a:cubicBezTo>
                      <a:cubicBezTo>
                        <a:pt x="114" y="0"/>
                        <a:pt x="0" y="111"/>
                        <a:pt x="0" y="225"/>
                      </a:cubicBezTo>
                      <a:cubicBezTo>
                        <a:pt x="0" y="239"/>
                        <a:pt x="0" y="362"/>
                        <a:pt x="0" y="522"/>
                      </a:cubicBezTo>
                      <a:cubicBezTo>
                        <a:pt x="181" y="522"/>
                        <a:pt x="181" y="522"/>
                        <a:pt x="181" y="522"/>
                      </a:cubicBezTo>
                      <a:cubicBezTo>
                        <a:pt x="181" y="400"/>
                        <a:pt x="181" y="315"/>
                        <a:pt x="181" y="315"/>
                      </a:cubicBezTo>
                      <a:cubicBezTo>
                        <a:pt x="203" y="315"/>
                        <a:pt x="203" y="315"/>
                        <a:pt x="203" y="315"/>
                      </a:cubicBezTo>
                      <a:cubicBezTo>
                        <a:pt x="203" y="386"/>
                        <a:pt x="203" y="455"/>
                        <a:pt x="203" y="522"/>
                      </a:cubicBezTo>
                      <a:cubicBezTo>
                        <a:pt x="514" y="522"/>
                        <a:pt x="514" y="522"/>
                        <a:pt x="514" y="522"/>
                      </a:cubicBezTo>
                      <a:cubicBezTo>
                        <a:pt x="498" y="465"/>
                        <a:pt x="498" y="465"/>
                        <a:pt x="498" y="465"/>
                      </a:cubicBezTo>
                      <a:cubicBezTo>
                        <a:pt x="498" y="464"/>
                        <a:pt x="498" y="464"/>
                        <a:pt x="498" y="464"/>
                      </a:cubicBezTo>
                      <a:cubicBezTo>
                        <a:pt x="375" y="20"/>
                        <a:pt x="375" y="20"/>
                        <a:pt x="375" y="20"/>
                      </a:cubicBezTo>
                      <a:cubicBezTo>
                        <a:pt x="728" y="20"/>
                        <a:pt x="728" y="20"/>
                        <a:pt x="728" y="20"/>
                      </a:cubicBezTo>
                      <a:cubicBezTo>
                        <a:pt x="605" y="464"/>
                        <a:pt x="605" y="464"/>
                        <a:pt x="605" y="464"/>
                      </a:cubicBezTo>
                      <a:cubicBezTo>
                        <a:pt x="605" y="465"/>
                        <a:pt x="605" y="465"/>
                        <a:pt x="605" y="465"/>
                      </a:cubicBezTo>
                      <a:cubicBezTo>
                        <a:pt x="589" y="522"/>
                        <a:pt x="589" y="522"/>
                        <a:pt x="589" y="522"/>
                      </a:cubicBezTo>
                      <a:cubicBezTo>
                        <a:pt x="901" y="522"/>
                        <a:pt x="901" y="522"/>
                        <a:pt x="901" y="522"/>
                      </a:cubicBezTo>
                      <a:cubicBezTo>
                        <a:pt x="901" y="455"/>
                        <a:pt x="901" y="386"/>
                        <a:pt x="901" y="315"/>
                      </a:cubicBezTo>
                      <a:cubicBezTo>
                        <a:pt x="922" y="315"/>
                        <a:pt x="922" y="315"/>
                        <a:pt x="922" y="315"/>
                      </a:cubicBezTo>
                      <a:cubicBezTo>
                        <a:pt x="922" y="315"/>
                        <a:pt x="922" y="400"/>
                        <a:pt x="922" y="522"/>
                      </a:cubicBezTo>
                      <a:cubicBezTo>
                        <a:pt x="1103" y="522"/>
                        <a:pt x="1103" y="522"/>
                        <a:pt x="1103" y="522"/>
                      </a:cubicBezTo>
                      <a:cubicBezTo>
                        <a:pt x="1103" y="361"/>
                        <a:pt x="1103" y="237"/>
                        <a:pt x="1103" y="222"/>
                      </a:cubicBezTo>
                      <a:cubicBezTo>
                        <a:pt x="1103" y="101"/>
                        <a:pt x="990" y="0"/>
                        <a:pt x="852" y="0"/>
                      </a:cubicBez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1" name="Freeform 242"/>
                <p:cNvSpPr>
                  <a:spLocks noChangeAspect="1"/>
                </p:cNvSpPr>
                <p:nvPr/>
              </p:nvSpPr>
              <p:spPr bwMode="gray">
                <a:xfrm>
                  <a:off x="2702" y="-460"/>
                  <a:ext cx="834" cy="1049"/>
                </a:xfrm>
                <a:custGeom>
                  <a:avLst/>
                  <a:gdLst>
                    <a:gd name="T0" fmla="*/ 295 w 834"/>
                    <a:gd name="T1" fmla="*/ 0 h 1049"/>
                    <a:gd name="T2" fmla="*/ 538 w 834"/>
                    <a:gd name="T3" fmla="*/ 0 h 1049"/>
                    <a:gd name="T4" fmla="*/ 425 w 834"/>
                    <a:gd name="T5" fmla="*/ 156 h 1049"/>
                    <a:gd name="T6" fmla="*/ 543 w 834"/>
                    <a:gd name="T7" fmla="*/ 1049 h 1049"/>
                    <a:gd name="T8" fmla="*/ 834 w 834"/>
                    <a:gd name="T9" fmla="*/ 0 h 1049"/>
                    <a:gd name="T10" fmla="*/ 0 w 834"/>
                    <a:gd name="T11" fmla="*/ 0 h 1049"/>
                    <a:gd name="T12" fmla="*/ 290 w 834"/>
                    <a:gd name="T13" fmla="*/ 1049 h 1049"/>
                    <a:gd name="T14" fmla="*/ 411 w 834"/>
                    <a:gd name="T15" fmla="*/ 156 h 1049"/>
                    <a:gd name="T16" fmla="*/ 295 w 834"/>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4" h="1049">
                      <a:moveTo>
                        <a:pt x="295" y="0"/>
                      </a:moveTo>
                      <a:lnTo>
                        <a:pt x="538" y="0"/>
                      </a:lnTo>
                      <a:lnTo>
                        <a:pt x="425" y="156"/>
                      </a:lnTo>
                      <a:lnTo>
                        <a:pt x="543" y="1049"/>
                      </a:lnTo>
                      <a:lnTo>
                        <a:pt x="834" y="0"/>
                      </a:lnTo>
                      <a:lnTo>
                        <a:pt x="0" y="0"/>
                      </a:lnTo>
                      <a:lnTo>
                        <a:pt x="290" y="1049"/>
                      </a:lnTo>
                      <a:lnTo>
                        <a:pt x="411" y="156"/>
                      </a:lnTo>
                      <a:lnTo>
                        <a:pt x="295" y="0"/>
                      </a:ln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2" name="Freeform 243"/>
                <p:cNvSpPr>
                  <a:spLocks noChangeAspect="1"/>
                </p:cNvSpPr>
                <p:nvPr/>
              </p:nvSpPr>
              <p:spPr bwMode="gray">
                <a:xfrm>
                  <a:off x="3207" y="589"/>
                  <a:ext cx="38" cy="137"/>
                </a:xfrm>
                <a:custGeom>
                  <a:avLst/>
                  <a:gdLst>
                    <a:gd name="T0" fmla="*/ 0 w 38"/>
                    <a:gd name="T1" fmla="*/ 137 h 137"/>
                    <a:gd name="T2" fmla="*/ 38 w 38"/>
                    <a:gd name="T3" fmla="*/ 2 h 137"/>
                    <a:gd name="T4" fmla="*/ 38 w 38"/>
                    <a:gd name="T5" fmla="*/ 0 h 137"/>
                    <a:gd name="T6" fmla="*/ 0 w 38"/>
                    <a:gd name="T7" fmla="*/ 137 h 137"/>
                    <a:gd name="T8" fmla="*/ 0 w 38"/>
                    <a:gd name="T9" fmla="*/ 137 h 137"/>
                  </a:gdLst>
                  <a:ahLst/>
                  <a:cxnLst>
                    <a:cxn ang="0">
                      <a:pos x="T0" y="T1"/>
                    </a:cxn>
                    <a:cxn ang="0">
                      <a:pos x="T2" y="T3"/>
                    </a:cxn>
                    <a:cxn ang="0">
                      <a:pos x="T4" y="T5"/>
                    </a:cxn>
                    <a:cxn ang="0">
                      <a:pos x="T6" y="T7"/>
                    </a:cxn>
                    <a:cxn ang="0">
                      <a:pos x="T8" y="T9"/>
                    </a:cxn>
                  </a:cxnLst>
                  <a:rect l="0" t="0" r="r" b="b"/>
                  <a:pathLst>
                    <a:path w="38" h="137">
                      <a:moveTo>
                        <a:pt x="0" y="137"/>
                      </a:moveTo>
                      <a:lnTo>
                        <a:pt x="38" y="2"/>
                      </a:lnTo>
                      <a:lnTo>
                        <a:pt x="38" y="0"/>
                      </a:lnTo>
                      <a:lnTo>
                        <a:pt x="0" y="137"/>
                      </a:lnTo>
                      <a:lnTo>
                        <a:pt x="0" y="137"/>
                      </a:ln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 name="Freeform 244"/>
                <p:cNvSpPr>
                  <a:spLocks noChangeAspect="1"/>
                </p:cNvSpPr>
                <p:nvPr/>
              </p:nvSpPr>
              <p:spPr bwMode="gray">
                <a:xfrm>
                  <a:off x="2992" y="589"/>
                  <a:ext cx="41" cy="137"/>
                </a:xfrm>
                <a:custGeom>
                  <a:avLst/>
                  <a:gdLst>
                    <a:gd name="T0" fmla="*/ 0 w 41"/>
                    <a:gd name="T1" fmla="*/ 0 h 137"/>
                    <a:gd name="T2" fmla="*/ 0 w 41"/>
                    <a:gd name="T3" fmla="*/ 2 h 137"/>
                    <a:gd name="T4" fmla="*/ 38 w 41"/>
                    <a:gd name="T5" fmla="*/ 137 h 137"/>
                    <a:gd name="T6" fmla="*/ 41 w 41"/>
                    <a:gd name="T7" fmla="*/ 137 h 137"/>
                    <a:gd name="T8" fmla="*/ 0 w 41"/>
                    <a:gd name="T9" fmla="*/ 0 h 137"/>
                  </a:gdLst>
                  <a:ahLst/>
                  <a:cxnLst>
                    <a:cxn ang="0">
                      <a:pos x="T0" y="T1"/>
                    </a:cxn>
                    <a:cxn ang="0">
                      <a:pos x="T2" y="T3"/>
                    </a:cxn>
                    <a:cxn ang="0">
                      <a:pos x="T4" y="T5"/>
                    </a:cxn>
                    <a:cxn ang="0">
                      <a:pos x="T6" y="T7"/>
                    </a:cxn>
                    <a:cxn ang="0">
                      <a:pos x="T8" y="T9"/>
                    </a:cxn>
                  </a:cxnLst>
                  <a:rect l="0" t="0" r="r" b="b"/>
                  <a:pathLst>
                    <a:path w="41" h="137">
                      <a:moveTo>
                        <a:pt x="0" y="0"/>
                      </a:moveTo>
                      <a:lnTo>
                        <a:pt x="0" y="2"/>
                      </a:lnTo>
                      <a:lnTo>
                        <a:pt x="38" y="137"/>
                      </a:lnTo>
                      <a:lnTo>
                        <a:pt x="41" y="137"/>
                      </a:lnTo>
                      <a:lnTo>
                        <a:pt x="0" y="0"/>
                      </a:ln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4" name="Freeform 245"/>
                <p:cNvSpPr>
                  <a:spLocks noChangeAspect="1"/>
                </p:cNvSpPr>
                <p:nvPr/>
              </p:nvSpPr>
              <p:spPr bwMode="gray">
                <a:xfrm>
                  <a:off x="2992" y="-460"/>
                  <a:ext cx="253" cy="1186"/>
                </a:xfrm>
                <a:custGeom>
                  <a:avLst/>
                  <a:gdLst>
                    <a:gd name="T0" fmla="*/ 215 w 253"/>
                    <a:gd name="T1" fmla="*/ 1186 h 1186"/>
                    <a:gd name="T2" fmla="*/ 253 w 253"/>
                    <a:gd name="T3" fmla="*/ 1049 h 1186"/>
                    <a:gd name="T4" fmla="*/ 135 w 253"/>
                    <a:gd name="T5" fmla="*/ 156 h 1186"/>
                    <a:gd name="T6" fmla="*/ 248 w 253"/>
                    <a:gd name="T7" fmla="*/ 0 h 1186"/>
                    <a:gd name="T8" fmla="*/ 5 w 253"/>
                    <a:gd name="T9" fmla="*/ 0 h 1186"/>
                    <a:gd name="T10" fmla="*/ 121 w 253"/>
                    <a:gd name="T11" fmla="*/ 156 h 1186"/>
                    <a:gd name="T12" fmla="*/ 0 w 253"/>
                    <a:gd name="T13" fmla="*/ 1049 h 1186"/>
                    <a:gd name="T14" fmla="*/ 41 w 253"/>
                    <a:gd name="T15" fmla="*/ 1186 h 1186"/>
                    <a:gd name="T16" fmla="*/ 215 w 253"/>
                    <a:gd name="T17" fmla="*/ 1186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1186">
                      <a:moveTo>
                        <a:pt x="215" y="1186"/>
                      </a:moveTo>
                      <a:lnTo>
                        <a:pt x="253" y="1049"/>
                      </a:lnTo>
                      <a:lnTo>
                        <a:pt x="135" y="156"/>
                      </a:lnTo>
                      <a:lnTo>
                        <a:pt x="248" y="0"/>
                      </a:lnTo>
                      <a:lnTo>
                        <a:pt x="5" y="0"/>
                      </a:lnTo>
                      <a:lnTo>
                        <a:pt x="121" y="156"/>
                      </a:lnTo>
                      <a:lnTo>
                        <a:pt x="0" y="1049"/>
                      </a:lnTo>
                      <a:lnTo>
                        <a:pt x="41" y="1186"/>
                      </a:lnTo>
                      <a:lnTo>
                        <a:pt x="215" y="1186"/>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6" name="Group 246"/>
              <p:cNvGrpSpPr>
                <a:grpSpLocks/>
              </p:cNvGrpSpPr>
              <p:nvPr/>
            </p:nvGrpSpPr>
            <p:grpSpPr bwMode="auto">
              <a:xfrm>
                <a:off x="2876" y="3372"/>
                <a:ext cx="170" cy="188"/>
                <a:chOff x="3075" y="2478"/>
                <a:chExt cx="201" cy="223"/>
              </a:xfrm>
            </p:grpSpPr>
            <p:sp>
              <p:nvSpPr>
                <p:cNvPr id="147" name="Freeform 247"/>
                <p:cNvSpPr>
                  <a:spLocks/>
                </p:cNvSpPr>
                <p:nvPr/>
              </p:nvSpPr>
              <p:spPr bwMode="gray">
                <a:xfrm>
                  <a:off x="3075" y="2478"/>
                  <a:ext cx="201" cy="223"/>
                </a:xfrm>
                <a:custGeom>
                  <a:avLst/>
                  <a:gdLst>
                    <a:gd name="T0" fmla="*/ 83 w 85"/>
                    <a:gd name="T1" fmla="*/ 42 h 94"/>
                    <a:gd name="T2" fmla="*/ 48 w 85"/>
                    <a:gd name="T3" fmla="*/ 5 h 94"/>
                    <a:gd name="T4" fmla="*/ 30 w 85"/>
                    <a:gd name="T5" fmla="*/ 13 h 94"/>
                    <a:gd name="T6" fmla="*/ 30 w 85"/>
                    <a:gd name="T7" fmla="*/ 13 h 94"/>
                    <a:gd name="T8" fmla="*/ 1 w 85"/>
                    <a:gd name="T9" fmla="*/ 43 h 94"/>
                    <a:gd name="T10" fmla="*/ 0 w 85"/>
                    <a:gd name="T11" fmla="*/ 53 h 94"/>
                    <a:gd name="T12" fmla="*/ 42 w 85"/>
                    <a:gd name="T13" fmla="*/ 94 h 94"/>
                    <a:gd name="T14" fmla="*/ 84 w 85"/>
                    <a:gd name="T15" fmla="*/ 53 h 94"/>
                    <a:gd name="T16" fmla="*/ 83 w 85"/>
                    <a:gd name="T17" fmla="*/ 4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94">
                      <a:moveTo>
                        <a:pt x="83" y="42"/>
                      </a:moveTo>
                      <a:cubicBezTo>
                        <a:pt x="85" y="20"/>
                        <a:pt x="62" y="8"/>
                        <a:pt x="48" y="5"/>
                      </a:cubicBezTo>
                      <a:cubicBezTo>
                        <a:pt x="39" y="4"/>
                        <a:pt x="32" y="9"/>
                        <a:pt x="30" y="13"/>
                      </a:cubicBezTo>
                      <a:cubicBezTo>
                        <a:pt x="30" y="13"/>
                        <a:pt x="30" y="13"/>
                        <a:pt x="30" y="13"/>
                      </a:cubicBezTo>
                      <a:cubicBezTo>
                        <a:pt x="23" y="0"/>
                        <a:pt x="0" y="21"/>
                        <a:pt x="1" y="43"/>
                      </a:cubicBezTo>
                      <a:cubicBezTo>
                        <a:pt x="0" y="46"/>
                        <a:pt x="0" y="49"/>
                        <a:pt x="0" y="53"/>
                      </a:cubicBezTo>
                      <a:cubicBezTo>
                        <a:pt x="0" y="76"/>
                        <a:pt x="19" y="94"/>
                        <a:pt x="42" y="94"/>
                      </a:cubicBezTo>
                      <a:cubicBezTo>
                        <a:pt x="65" y="94"/>
                        <a:pt x="84" y="76"/>
                        <a:pt x="84" y="53"/>
                      </a:cubicBezTo>
                      <a:cubicBezTo>
                        <a:pt x="84" y="49"/>
                        <a:pt x="84" y="46"/>
                        <a:pt x="83" y="42"/>
                      </a:cubicBez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Freeform 248"/>
                <p:cNvSpPr>
                  <a:spLocks/>
                </p:cNvSpPr>
                <p:nvPr/>
              </p:nvSpPr>
              <p:spPr bwMode="gray">
                <a:xfrm>
                  <a:off x="3160" y="2509"/>
                  <a:ext cx="102" cy="59"/>
                </a:xfrm>
                <a:custGeom>
                  <a:avLst/>
                  <a:gdLst>
                    <a:gd name="T0" fmla="*/ 41 w 43"/>
                    <a:gd name="T1" fmla="*/ 25 h 25"/>
                    <a:gd name="T2" fmla="*/ 1 w 43"/>
                    <a:gd name="T3" fmla="*/ 3 h 25"/>
                    <a:gd name="T4" fmla="*/ 41 w 43"/>
                    <a:gd name="T5" fmla="*/ 25 h 25"/>
                  </a:gdLst>
                  <a:ahLst/>
                  <a:cxnLst>
                    <a:cxn ang="0">
                      <a:pos x="T0" y="T1"/>
                    </a:cxn>
                    <a:cxn ang="0">
                      <a:pos x="T2" y="T3"/>
                    </a:cxn>
                    <a:cxn ang="0">
                      <a:pos x="T4" y="T5"/>
                    </a:cxn>
                  </a:cxnLst>
                  <a:rect l="0" t="0" r="r" b="b"/>
                  <a:pathLst>
                    <a:path w="43" h="25">
                      <a:moveTo>
                        <a:pt x="41" y="25"/>
                      </a:moveTo>
                      <a:cubicBezTo>
                        <a:pt x="43" y="16"/>
                        <a:pt x="0" y="0"/>
                        <a:pt x="1" y="3"/>
                      </a:cubicBezTo>
                      <a:cubicBezTo>
                        <a:pt x="8" y="11"/>
                        <a:pt x="27" y="22"/>
                        <a:pt x="41" y="25"/>
                      </a:cubicBezTo>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9" name="Freeform 249"/>
                <p:cNvSpPr>
                  <a:spLocks noEditPoints="1"/>
                </p:cNvSpPr>
                <p:nvPr/>
              </p:nvSpPr>
              <p:spPr bwMode="gray">
                <a:xfrm>
                  <a:off x="3087" y="2519"/>
                  <a:ext cx="175" cy="170"/>
                </a:xfrm>
                <a:custGeom>
                  <a:avLst/>
                  <a:gdLst>
                    <a:gd name="T0" fmla="*/ 74 w 74"/>
                    <a:gd name="T1" fmla="*/ 35 h 72"/>
                    <a:gd name="T2" fmla="*/ 37 w 74"/>
                    <a:gd name="T3" fmla="*/ 72 h 72"/>
                    <a:gd name="T4" fmla="*/ 0 w 74"/>
                    <a:gd name="T5" fmla="*/ 35 h 72"/>
                    <a:gd name="T6" fmla="*/ 0 w 74"/>
                    <a:gd name="T7" fmla="*/ 28 h 72"/>
                    <a:gd name="T8" fmla="*/ 0 w 74"/>
                    <a:gd name="T9" fmla="*/ 28 h 72"/>
                    <a:gd name="T10" fmla="*/ 26 w 74"/>
                    <a:gd name="T11" fmla="*/ 0 h 72"/>
                    <a:gd name="T12" fmla="*/ 72 w 74"/>
                    <a:gd name="T13" fmla="*/ 25 h 72"/>
                    <a:gd name="T14" fmla="*/ 73 w 74"/>
                    <a:gd name="T15" fmla="*/ 29 h 72"/>
                    <a:gd name="T16" fmla="*/ 73 w 74"/>
                    <a:gd name="T17" fmla="*/ 29 h 72"/>
                    <a:gd name="T18" fmla="*/ 74 w 74"/>
                    <a:gd name="T19" fmla="*/ 35 h 72"/>
                    <a:gd name="T20" fmla="*/ 16 w 74"/>
                    <a:gd name="T21" fmla="*/ 38 h 72"/>
                    <a:gd name="T22" fmla="*/ 21 w 74"/>
                    <a:gd name="T23" fmla="*/ 34 h 72"/>
                    <a:gd name="T24" fmla="*/ 16 w 74"/>
                    <a:gd name="T25" fmla="*/ 29 h 72"/>
                    <a:gd name="T26" fmla="*/ 11 w 74"/>
                    <a:gd name="T27" fmla="*/ 34 h 72"/>
                    <a:gd name="T28" fmla="*/ 16 w 74"/>
                    <a:gd name="T29" fmla="*/ 38 h 72"/>
                    <a:gd name="T30" fmla="*/ 55 w 74"/>
                    <a:gd name="T31" fmla="*/ 38 h 72"/>
                    <a:gd name="T32" fmla="*/ 60 w 74"/>
                    <a:gd name="T33" fmla="*/ 34 h 72"/>
                    <a:gd name="T34" fmla="*/ 55 w 74"/>
                    <a:gd name="T35" fmla="*/ 29 h 72"/>
                    <a:gd name="T36" fmla="*/ 50 w 74"/>
                    <a:gd name="T37" fmla="*/ 34 h 72"/>
                    <a:gd name="T38" fmla="*/ 55 w 74"/>
                    <a:gd name="T39" fmla="*/ 3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4" h="72">
                      <a:moveTo>
                        <a:pt x="74" y="35"/>
                      </a:moveTo>
                      <a:cubicBezTo>
                        <a:pt x="74" y="56"/>
                        <a:pt x="57" y="72"/>
                        <a:pt x="37" y="72"/>
                      </a:cubicBezTo>
                      <a:cubicBezTo>
                        <a:pt x="16" y="72"/>
                        <a:pt x="0" y="56"/>
                        <a:pt x="0" y="35"/>
                      </a:cubicBezTo>
                      <a:cubicBezTo>
                        <a:pt x="0" y="29"/>
                        <a:pt x="0" y="28"/>
                        <a:pt x="0" y="28"/>
                      </a:cubicBezTo>
                      <a:cubicBezTo>
                        <a:pt x="0" y="28"/>
                        <a:pt x="0" y="30"/>
                        <a:pt x="0" y="28"/>
                      </a:cubicBezTo>
                      <a:cubicBezTo>
                        <a:pt x="3" y="15"/>
                        <a:pt x="13" y="4"/>
                        <a:pt x="26" y="0"/>
                      </a:cubicBezTo>
                      <a:cubicBezTo>
                        <a:pt x="36" y="10"/>
                        <a:pt x="56" y="20"/>
                        <a:pt x="72" y="25"/>
                      </a:cubicBezTo>
                      <a:cubicBezTo>
                        <a:pt x="73" y="26"/>
                        <a:pt x="73" y="28"/>
                        <a:pt x="73" y="29"/>
                      </a:cubicBezTo>
                      <a:cubicBezTo>
                        <a:pt x="73" y="29"/>
                        <a:pt x="73" y="29"/>
                        <a:pt x="73" y="29"/>
                      </a:cubicBezTo>
                      <a:cubicBezTo>
                        <a:pt x="74" y="30"/>
                        <a:pt x="74" y="33"/>
                        <a:pt x="74" y="35"/>
                      </a:cubicBezTo>
                      <a:close/>
                      <a:moveTo>
                        <a:pt x="16" y="38"/>
                      </a:moveTo>
                      <a:cubicBezTo>
                        <a:pt x="18" y="38"/>
                        <a:pt x="21" y="36"/>
                        <a:pt x="21" y="34"/>
                      </a:cubicBezTo>
                      <a:cubicBezTo>
                        <a:pt x="21" y="31"/>
                        <a:pt x="18" y="29"/>
                        <a:pt x="16" y="29"/>
                      </a:cubicBezTo>
                      <a:cubicBezTo>
                        <a:pt x="13" y="29"/>
                        <a:pt x="11" y="31"/>
                        <a:pt x="11" y="34"/>
                      </a:cubicBezTo>
                      <a:cubicBezTo>
                        <a:pt x="11" y="36"/>
                        <a:pt x="13" y="38"/>
                        <a:pt x="16" y="38"/>
                      </a:cubicBezTo>
                      <a:close/>
                      <a:moveTo>
                        <a:pt x="55" y="38"/>
                      </a:moveTo>
                      <a:cubicBezTo>
                        <a:pt x="58" y="38"/>
                        <a:pt x="60" y="36"/>
                        <a:pt x="60" y="34"/>
                      </a:cubicBezTo>
                      <a:cubicBezTo>
                        <a:pt x="60" y="31"/>
                        <a:pt x="58" y="29"/>
                        <a:pt x="55" y="29"/>
                      </a:cubicBezTo>
                      <a:cubicBezTo>
                        <a:pt x="52" y="29"/>
                        <a:pt x="50" y="31"/>
                        <a:pt x="50" y="34"/>
                      </a:cubicBezTo>
                      <a:cubicBezTo>
                        <a:pt x="50" y="36"/>
                        <a:pt x="52" y="38"/>
                        <a:pt x="55" y="38"/>
                      </a:cubicBez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106" name="下矢印 396"/>
            <p:cNvSpPr/>
            <p:nvPr/>
          </p:nvSpPr>
          <p:spPr>
            <a:xfrm rot="16200000">
              <a:off x="1573195" y="4574508"/>
              <a:ext cx="278226" cy="294157"/>
            </a:xfrm>
            <a:prstGeom prst="downArrow">
              <a:avLst>
                <a:gd name="adj1" fmla="val 61980"/>
                <a:gd name="adj2" fmla="val 50000"/>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7" name="Group 83"/>
            <p:cNvGrpSpPr>
              <a:grpSpLocks/>
            </p:cNvGrpSpPr>
            <p:nvPr/>
          </p:nvGrpSpPr>
          <p:grpSpPr bwMode="auto">
            <a:xfrm>
              <a:off x="2069285" y="4670564"/>
              <a:ext cx="424731" cy="396082"/>
              <a:chOff x="1941" y="963"/>
              <a:chExt cx="578" cy="580"/>
            </a:xfrm>
          </p:grpSpPr>
          <p:grpSp>
            <p:nvGrpSpPr>
              <p:cNvPr id="121" name="Group 84"/>
              <p:cNvGrpSpPr>
                <a:grpSpLocks noChangeAspect="1"/>
              </p:cNvGrpSpPr>
              <p:nvPr/>
            </p:nvGrpSpPr>
            <p:grpSpPr bwMode="auto">
              <a:xfrm>
                <a:off x="1986" y="963"/>
                <a:ext cx="239" cy="190"/>
                <a:chOff x="2439" y="863"/>
                <a:chExt cx="1401" cy="1115"/>
              </a:xfrm>
            </p:grpSpPr>
            <p:sp>
              <p:nvSpPr>
                <p:cNvPr id="143" name="Freeform 85"/>
                <p:cNvSpPr>
                  <a:spLocks noChangeAspect="1" noEditPoints="1"/>
                </p:cNvSpPr>
                <p:nvPr/>
              </p:nvSpPr>
              <p:spPr bwMode="gray">
                <a:xfrm>
                  <a:off x="2439" y="863"/>
                  <a:ext cx="1401" cy="1115"/>
                </a:xfrm>
                <a:custGeom>
                  <a:avLst/>
                  <a:gdLst>
                    <a:gd name="T0" fmla="*/ 518 w 593"/>
                    <a:gd name="T1" fmla="*/ 372 h 472"/>
                    <a:gd name="T2" fmla="*/ 484 w 593"/>
                    <a:gd name="T3" fmla="*/ 324 h 472"/>
                    <a:gd name="T4" fmla="*/ 485 w 593"/>
                    <a:gd name="T5" fmla="*/ 321 h 472"/>
                    <a:gd name="T6" fmla="*/ 578 w 593"/>
                    <a:gd name="T7" fmla="*/ 321 h 472"/>
                    <a:gd name="T8" fmla="*/ 578 w 593"/>
                    <a:gd name="T9" fmla="*/ 194 h 472"/>
                    <a:gd name="T10" fmla="*/ 537 w 593"/>
                    <a:gd name="T11" fmla="*/ 194 h 472"/>
                    <a:gd name="T12" fmla="*/ 288 w 593"/>
                    <a:gd name="T13" fmla="*/ 0 h 472"/>
                    <a:gd name="T14" fmla="*/ 39 w 593"/>
                    <a:gd name="T15" fmla="*/ 194 h 472"/>
                    <a:gd name="T16" fmla="*/ 0 w 593"/>
                    <a:gd name="T17" fmla="*/ 194 h 472"/>
                    <a:gd name="T18" fmla="*/ 0 w 593"/>
                    <a:gd name="T19" fmla="*/ 321 h 472"/>
                    <a:gd name="T20" fmla="*/ 43 w 593"/>
                    <a:gd name="T21" fmla="*/ 321 h 472"/>
                    <a:gd name="T22" fmla="*/ 75 w 593"/>
                    <a:gd name="T23" fmla="*/ 378 h 472"/>
                    <a:gd name="T24" fmla="*/ 146 w 593"/>
                    <a:gd name="T25" fmla="*/ 407 h 472"/>
                    <a:gd name="T26" fmla="*/ 287 w 593"/>
                    <a:gd name="T27" fmla="*/ 462 h 472"/>
                    <a:gd name="T28" fmla="*/ 393 w 593"/>
                    <a:gd name="T29" fmla="*/ 433 h 472"/>
                    <a:gd name="T30" fmla="*/ 593 w 593"/>
                    <a:gd name="T31" fmla="*/ 427 h 472"/>
                    <a:gd name="T32" fmla="*/ 518 w 593"/>
                    <a:gd name="T33" fmla="*/ 372 h 472"/>
                    <a:gd name="T34" fmla="*/ 95 w 593"/>
                    <a:gd name="T35" fmla="*/ 362 h 472"/>
                    <a:gd name="T36" fmla="*/ 70 w 593"/>
                    <a:gd name="T37" fmla="*/ 321 h 472"/>
                    <a:gd name="T38" fmla="*/ 90 w 593"/>
                    <a:gd name="T39" fmla="*/ 321 h 472"/>
                    <a:gd name="T40" fmla="*/ 118 w 593"/>
                    <a:gd name="T41" fmla="*/ 376 h 472"/>
                    <a:gd name="T42" fmla="*/ 95 w 593"/>
                    <a:gd name="T43" fmla="*/ 362 h 472"/>
                    <a:gd name="T44" fmla="*/ 287 w 593"/>
                    <a:gd name="T45" fmla="*/ 45 h 472"/>
                    <a:gd name="T46" fmla="*/ 87 w 593"/>
                    <a:gd name="T47" fmla="*/ 194 h 472"/>
                    <a:gd name="T48" fmla="*/ 69 w 593"/>
                    <a:gd name="T49" fmla="*/ 194 h 472"/>
                    <a:gd name="T50" fmla="*/ 288 w 593"/>
                    <a:gd name="T51" fmla="*/ 28 h 472"/>
                    <a:gd name="T52" fmla="*/ 507 w 593"/>
                    <a:gd name="T53" fmla="*/ 194 h 472"/>
                    <a:gd name="T54" fmla="*/ 487 w 593"/>
                    <a:gd name="T55" fmla="*/ 194 h 472"/>
                    <a:gd name="T56" fmla="*/ 287 w 593"/>
                    <a:gd name="T57" fmla="*/ 4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3" h="472">
                      <a:moveTo>
                        <a:pt x="518" y="372"/>
                      </a:moveTo>
                      <a:cubicBezTo>
                        <a:pt x="513" y="357"/>
                        <a:pt x="502" y="337"/>
                        <a:pt x="484" y="324"/>
                      </a:cubicBezTo>
                      <a:cubicBezTo>
                        <a:pt x="484" y="323"/>
                        <a:pt x="484" y="322"/>
                        <a:pt x="485" y="321"/>
                      </a:cubicBezTo>
                      <a:cubicBezTo>
                        <a:pt x="578" y="321"/>
                        <a:pt x="578" y="321"/>
                        <a:pt x="578" y="321"/>
                      </a:cubicBezTo>
                      <a:cubicBezTo>
                        <a:pt x="578" y="194"/>
                        <a:pt x="578" y="194"/>
                        <a:pt x="578" y="194"/>
                      </a:cubicBezTo>
                      <a:cubicBezTo>
                        <a:pt x="537" y="194"/>
                        <a:pt x="537" y="194"/>
                        <a:pt x="537" y="194"/>
                      </a:cubicBezTo>
                      <a:cubicBezTo>
                        <a:pt x="516" y="84"/>
                        <a:pt x="410" y="0"/>
                        <a:pt x="288" y="0"/>
                      </a:cubicBezTo>
                      <a:cubicBezTo>
                        <a:pt x="166" y="0"/>
                        <a:pt x="60" y="84"/>
                        <a:pt x="39" y="194"/>
                      </a:cubicBezTo>
                      <a:cubicBezTo>
                        <a:pt x="0" y="194"/>
                        <a:pt x="0" y="194"/>
                        <a:pt x="0" y="194"/>
                      </a:cubicBezTo>
                      <a:cubicBezTo>
                        <a:pt x="0" y="321"/>
                        <a:pt x="0" y="321"/>
                        <a:pt x="0" y="321"/>
                      </a:cubicBezTo>
                      <a:cubicBezTo>
                        <a:pt x="43" y="321"/>
                        <a:pt x="43" y="321"/>
                        <a:pt x="43" y="321"/>
                      </a:cubicBezTo>
                      <a:cubicBezTo>
                        <a:pt x="47" y="335"/>
                        <a:pt x="56" y="353"/>
                        <a:pt x="75" y="378"/>
                      </a:cubicBezTo>
                      <a:cubicBezTo>
                        <a:pt x="91" y="396"/>
                        <a:pt x="117" y="404"/>
                        <a:pt x="146" y="407"/>
                      </a:cubicBezTo>
                      <a:cubicBezTo>
                        <a:pt x="183" y="441"/>
                        <a:pt x="233" y="462"/>
                        <a:pt x="287" y="462"/>
                      </a:cubicBezTo>
                      <a:cubicBezTo>
                        <a:pt x="326" y="462"/>
                        <a:pt x="362" y="452"/>
                        <a:pt x="393" y="433"/>
                      </a:cubicBezTo>
                      <a:cubicBezTo>
                        <a:pt x="440" y="472"/>
                        <a:pt x="550" y="457"/>
                        <a:pt x="593" y="427"/>
                      </a:cubicBezTo>
                      <a:cubicBezTo>
                        <a:pt x="548" y="437"/>
                        <a:pt x="528" y="403"/>
                        <a:pt x="518" y="372"/>
                      </a:cubicBezTo>
                      <a:close/>
                      <a:moveTo>
                        <a:pt x="95" y="362"/>
                      </a:moveTo>
                      <a:cubicBezTo>
                        <a:pt x="81" y="344"/>
                        <a:pt x="74" y="331"/>
                        <a:pt x="70" y="321"/>
                      </a:cubicBezTo>
                      <a:cubicBezTo>
                        <a:pt x="90" y="321"/>
                        <a:pt x="90" y="321"/>
                        <a:pt x="90" y="321"/>
                      </a:cubicBezTo>
                      <a:cubicBezTo>
                        <a:pt x="96" y="341"/>
                        <a:pt x="106" y="359"/>
                        <a:pt x="118" y="376"/>
                      </a:cubicBezTo>
                      <a:cubicBezTo>
                        <a:pt x="107" y="373"/>
                        <a:pt x="99" y="368"/>
                        <a:pt x="95" y="362"/>
                      </a:cubicBezTo>
                      <a:close/>
                      <a:moveTo>
                        <a:pt x="287" y="45"/>
                      </a:moveTo>
                      <a:cubicBezTo>
                        <a:pt x="192" y="45"/>
                        <a:pt x="113" y="108"/>
                        <a:pt x="87" y="194"/>
                      </a:cubicBezTo>
                      <a:cubicBezTo>
                        <a:pt x="69" y="194"/>
                        <a:pt x="69" y="194"/>
                        <a:pt x="69" y="194"/>
                      </a:cubicBezTo>
                      <a:cubicBezTo>
                        <a:pt x="90" y="100"/>
                        <a:pt x="182" y="28"/>
                        <a:pt x="288" y="28"/>
                      </a:cubicBezTo>
                      <a:cubicBezTo>
                        <a:pt x="394" y="28"/>
                        <a:pt x="486" y="100"/>
                        <a:pt x="507" y="194"/>
                      </a:cubicBezTo>
                      <a:cubicBezTo>
                        <a:pt x="487" y="194"/>
                        <a:pt x="487" y="194"/>
                        <a:pt x="487" y="194"/>
                      </a:cubicBezTo>
                      <a:cubicBezTo>
                        <a:pt x="462" y="108"/>
                        <a:pt x="382" y="45"/>
                        <a:pt x="287" y="45"/>
                      </a:cubicBez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 name="Freeform 86"/>
                <p:cNvSpPr>
                  <a:spLocks noChangeAspect="1" noEditPoints="1"/>
                </p:cNvSpPr>
                <p:nvPr/>
              </p:nvSpPr>
              <p:spPr bwMode="gray">
                <a:xfrm>
                  <a:off x="2683" y="1090"/>
                  <a:ext cx="869" cy="805"/>
                </a:xfrm>
                <a:custGeom>
                  <a:avLst/>
                  <a:gdLst>
                    <a:gd name="T0" fmla="*/ 114 w 368"/>
                    <a:gd name="T1" fmla="*/ 0 h 341"/>
                    <a:gd name="T2" fmla="*/ 1 w 368"/>
                    <a:gd name="T3" fmla="*/ 149 h 341"/>
                    <a:gd name="T4" fmla="*/ 0 w 368"/>
                    <a:gd name="T5" fmla="*/ 158 h 341"/>
                    <a:gd name="T6" fmla="*/ 54 w 368"/>
                    <a:gd name="T7" fmla="*/ 287 h 341"/>
                    <a:gd name="T8" fmla="*/ 104 w 368"/>
                    <a:gd name="T9" fmla="*/ 289 h 341"/>
                    <a:gd name="T10" fmla="*/ 141 w 368"/>
                    <a:gd name="T11" fmla="*/ 289 h 341"/>
                    <a:gd name="T12" fmla="*/ 177 w 368"/>
                    <a:gd name="T13" fmla="*/ 261 h 341"/>
                    <a:gd name="T14" fmla="*/ 214 w 368"/>
                    <a:gd name="T15" fmla="*/ 297 h 341"/>
                    <a:gd name="T16" fmla="*/ 177 w 368"/>
                    <a:gd name="T17" fmla="*/ 334 h 341"/>
                    <a:gd name="T18" fmla="*/ 144 w 368"/>
                    <a:gd name="T19" fmla="*/ 314 h 341"/>
                    <a:gd name="T20" fmla="*/ 104 w 368"/>
                    <a:gd name="T21" fmla="*/ 314 h 341"/>
                    <a:gd name="T22" fmla="*/ 88 w 368"/>
                    <a:gd name="T23" fmla="*/ 314 h 341"/>
                    <a:gd name="T24" fmla="*/ 184 w 368"/>
                    <a:gd name="T25" fmla="*/ 341 h 341"/>
                    <a:gd name="T26" fmla="*/ 368 w 368"/>
                    <a:gd name="T27" fmla="*/ 158 h 341"/>
                    <a:gd name="T28" fmla="*/ 368 w 368"/>
                    <a:gd name="T29" fmla="*/ 155 h 341"/>
                    <a:gd name="T30" fmla="*/ 114 w 368"/>
                    <a:gd name="T31" fmla="*/ 0 h 341"/>
                    <a:gd name="T32" fmla="*/ 85 w 368"/>
                    <a:gd name="T33" fmla="*/ 210 h 341"/>
                    <a:gd name="T34" fmla="*/ 60 w 368"/>
                    <a:gd name="T35" fmla="*/ 185 h 341"/>
                    <a:gd name="T36" fmla="*/ 85 w 368"/>
                    <a:gd name="T37" fmla="*/ 161 h 341"/>
                    <a:gd name="T38" fmla="*/ 109 w 368"/>
                    <a:gd name="T39" fmla="*/ 185 h 341"/>
                    <a:gd name="T40" fmla="*/ 85 w 368"/>
                    <a:gd name="T41" fmla="*/ 210 h 341"/>
                    <a:gd name="T42" fmla="*/ 281 w 368"/>
                    <a:gd name="T43" fmla="*/ 210 h 341"/>
                    <a:gd name="T44" fmla="*/ 257 w 368"/>
                    <a:gd name="T45" fmla="*/ 185 h 341"/>
                    <a:gd name="T46" fmla="*/ 281 w 368"/>
                    <a:gd name="T47" fmla="*/ 161 h 341"/>
                    <a:gd name="T48" fmla="*/ 306 w 368"/>
                    <a:gd name="T49" fmla="*/ 185 h 341"/>
                    <a:gd name="T50" fmla="*/ 281 w 368"/>
                    <a:gd name="T51" fmla="*/ 21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8" h="341">
                      <a:moveTo>
                        <a:pt x="114" y="0"/>
                      </a:moveTo>
                      <a:cubicBezTo>
                        <a:pt x="87" y="73"/>
                        <a:pt x="47" y="119"/>
                        <a:pt x="1" y="149"/>
                      </a:cubicBezTo>
                      <a:cubicBezTo>
                        <a:pt x="1" y="152"/>
                        <a:pt x="0" y="155"/>
                        <a:pt x="0" y="158"/>
                      </a:cubicBezTo>
                      <a:cubicBezTo>
                        <a:pt x="0" y="208"/>
                        <a:pt x="21" y="254"/>
                        <a:pt x="54" y="287"/>
                      </a:cubicBezTo>
                      <a:cubicBezTo>
                        <a:pt x="69" y="289"/>
                        <a:pt x="86" y="289"/>
                        <a:pt x="104" y="289"/>
                      </a:cubicBezTo>
                      <a:cubicBezTo>
                        <a:pt x="116" y="289"/>
                        <a:pt x="129" y="289"/>
                        <a:pt x="141" y="289"/>
                      </a:cubicBezTo>
                      <a:cubicBezTo>
                        <a:pt x="145" y="273"/>
                        <a:pt x="160" y="261"/>
                        <a:pt x="177" y="261"/>
                      </a:cubicBezTo>
                      <a:cubicBezTo>
                        <a:pt x="197" y="261"/>
                        <a:pt x="214" y="277"/>
                        <a:pt x="214" y="297"/>
                      </a:cubicBezTo>
                      <a:cubicBezTo>
                        <a:pt x="214" y="318"/>
                        <a:pt x="197" y="334"/>
                        <a:pt x="177" y="334"/>
                      </a:cubicBezTo>
                      <a:cubicBezTo>
                        <a:pt x="163" y="334"/>
                        <a:pt x="150" y="326"/>
                        <a:pt x="144" y="314"/>
                      </a:cubicBezTo>
                      <a:cubicBezTo>
                        <a:pt x="131" y="314"/>
                        <a:pt x="117" y="314"/>
                        <a:pt x="104" y="314"/>
                      </a:cubicBezTo>
                      <a:cubicBezTo>
                        <a:pt x="98" y="314"/>
                        <a:pt x="93" y="314"/>
                        <a:pt x="88" y="314"/>
                      </a:cubicBezTo>
                      <a:cubicBezTo>
                        <a:pt x="116" y="331"/>
                        <a:pt x="149" y="341"/>
                        <a:pt x="184" y="341"/>
                      </a:cubicBezTo>
                      <a:cubicBezTo>
                        <a:pt x="286" y="341"/>
                        <a:pt x="368" y="259"/>
                        <a:pt x="368" y="158"/>
                      </a:cubicBezTo>
                      <a:cubicBezTo>
                        <a:pt x="368" y="157"/>
                        <a:pt x="368" y="156"/>
                        <a:pt x="368" y="155"/>
                      </a:cubicBezTo>
                      <a:cubicBezTo>
                        <a:pt x="264" y="137"/>
                        <a:pt x="159" y="72"/>
                        <a:pt x="114" y="0"/>
                      </a:cubicBezTo>
                      <a:close/>
                      <a:moveTo>
                        <a:pt x="85" y="210"/>
                      </a:moveTo>
                      <a:cubicBezTo>
                        <a:pt x="71" y="210"/>
                        <a:pt x="60" y="199"/>
                        <a:pt x="60" y="185"/>
                      </a:cubicBezTo>
                      <a:cubicBezTo>
                        <a:pt x="60" y="172"/>
                        <a:pt x="71" y="161"/>
                        <a:pt x="85" y="161"/>
                      </a:cubicBezTo>
                      <a:cubicBezTo>
                        <a:pt x="98" y="161"/>
                        <a:pt x="109" y="172"/>
                        <a:pt x="109" y="185"/>
                      </a:cubicBezTo>
                      <a:cubicBezTo>
                        <a:pt x="109" y="199"/>
                        <a:pt x="98" y="210"/>
                        <a:pt x="85" y="210"/>
                      </a:cubicBezTo>
                      <a:close/>
                      <a:moveTo>
                        <a:pt x="281" y="210"/>
                      </a:moveTo>
                      <a:cubicBezTo>
                        <a:pt x="268" y="210"/>
                        <a:pt x="257" y="199"/>
                        <a:pt x="257" y="185"/>
                      </a:cubicBezTo>
                      <a:cubicBezTo>
                        <a:pt x="257" y="172"/>
                        <a:pt x="268" y="161"/>
                        <a:pt x="281" y="161"/>
                      </a:cubicBezTo>
                      <a:cubicBezTo>
                        <a:pt x="295" y="161"/>
                        <a:pt x="306" y="172"/>
                        <a:pt x="306" y="185"/>
                      </a:cubicBezTo>
                      <a:cubicBezTo>
                        <a:pt x="306" y="199"/>
                        <a:pt x="295" y="210"/>
                        <a:pt x="281" y="210"/>
                      </a:cubicBezTo>
                      <a:close/>
                    </a:path>
                  </a:pathLst>
                </a:custGeom>
                <a:solidFill>
                  <a:srgbClr val="FAE9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22" name="Group 87"/>
              <p:cNvGrpSpPr>
                <a:grpSpLocks noChangeAspect="1"/>
              </p:cNvGrpSpPr>
              <p:nvPr/>
            </p:nvGrpSpPr>
            <p:grpSpPr bwMode="auto">
              <a:xfrm>
                <a:off x="1941" y="1131"/>
                <a:ext cx="578" cy="412"/>
                <a:chOff x="1419" y="1386"/>
                <a:chExt cx="3402" cy="2429"/>
              </a:xfrm>
            </p:grpSpPr>
            <p:sp>
              <p:nvSpPr>
                <p:cNvPr id="133" name="Freeform 88"/>
                <p:cNvSpPr>
                  <a:spLocks noChangeAspect="1"/>
                </p:cNvSpPr>
                <p:nvPr/>
              </p:nvSpPr>
              <p:spPr bwMode="gray">
                <a:xfrm>
                  <a:off x="2936" y="1386"/>
                  <a:ext cx="1868" cy="1746"/>
                </a:xfrm>
                <a:custGeom>
                  <a:avLst/>
                  <a:gdLst>
                    <a:gd name="T0" fmla="*/ 1868 w 1868"/>
                    <a:gd name="T1" fmla="*/ 26 h 1746"/>
                    <a:gd name="T2" fmla="*/ 1705 w 1868"/>
                    <a:gd name="T3" fmla="*/ 1746 h 1746"/>
                    <a:gd name="T4" fmla="*/ 82 w 1868"/>
                    <a:gd name="T5" fmla="*/ 1746 h 1746"/>
                    <a:gd name="T6" fmla="*/ 0 w 1868"/>
                    <a:gd name="T7" fmla="*/ 1706 h 1746"/>
                    <a:gd name="T8" fmla="*/ 120 w 1868"/>
                    <a:gd name="T9" fmla="*/ 0 h 1746"/>
                    <a:gd name="T10" fmla="*/ 1802 w 1868"/>
                    <a:gd name="T11" fmla="*/ 0 h 1746"/>
                    <a:gd name="T12" fmla="*/ 1868 w 1868"/>
                    <a:gd name="T13" fmla="*/ 26 h 1746"/>
                  </a:gdLst>
                  <a:ahLst/>
                  <a:cxnLst>
                    <a:cxn ang="0">
                      <a:pos x="T0" y="T1"/>
                    </a:cxn>
                    <a:cxn ang="0">
                      <a:pos x="T2" y="T3"/>
                    </a:cxn>
                    <a:cxn ang="0">
                      <a:pos x="T4" y="T5"/>
                    </a:cxn>
                    <a:cxn ang="0">
                      <a:pos x="T6" y="T7"/>
                    </a:cxn>
                    <a:cxn ang="0">
                      <a:pos x="T8" y="T9"/>
                    </a:cxn>
                    <a:cxn ang="0">
                      <a:pos x="T10" y="T11"/>
                    </a:cxn>
                    <a:cxn ang="0">
                      <a:pos x="T12" y="T13"/>
                    </a:cxn>
                  </a:cxnLst>
                  <a:rect l="0" t="0" r="r" b="b"/>
                  <a:pathLst>
                    <a:path w="1868" h="1746">
                      <a:moveTo>
                        <a:pt x="1868" y="26"/>
                      </a:moveTo>
                      <a:lnTo>
                        <a:pt x="1705" y="1746"/>
                      </a:lnTo>
                      <a:lnTo>
                        <a:pt x="82" y="1746"/>
                      </a:lnTo>
                      <a:lnTo>
                        <a:pt x="0" y="1706"/>
                      </a:lnTo>
                      <a:lnTo>
                        <a:pt x="120" y="0"/>
                      </a:lnTo>
                      <a:lnTo>
                        <a:pt x="1802" y="0"/>
                      </a:lnTo>
                      <a:lnTo>
                        <a:pt x="1868" y="26"/>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Freeform 89"/>
                <p:cNvSpPr>
                  <a:spLocks noChangeAspect="1"/>
                </p:cNvSpPr>
                <p:nvPr/>
              </p:nvSpPr>
              <p:spPr bwMode="gray">
                <a:xfrm>
                  <a:off x="2936" y="1386"/>
                  <a:ext cx="205" cy="1746"/>
                </a:xfrm>
                <a:custGeom>
                  <a:avLst/>
                  <a:gdLst>
                    <a:gd name="T0" fmla="*/ 82 w 205"/>
                    <a:gd name="T1" fmla="*/ 1746 h 1746"/>
                    <a:gd name="T2" fmla="*/ 0 w 205"/>
                    <a:gd name="T3" fmla="*/ 1706 h 1746"/>
                    <a:gd name="T4" fmla="*/ 120 w 205"/>
                    <a:gd name="T5" fmla="*/ 0 h 1746"/>
                    <a:gd name="T6" fmla="*/ 205 w 205"/>
                    <a:gd name="T7" fmla="*/ 31 h 1746"/>
                    <a:gd name="T8" fmla="*/ 82 w 205"/>
                    <a:gd name="T9" fmla="*/ 1746 h 1746"/>
                  </a:gdLst>
                  <a:ahLst/>
                  <a:cxnLst>
                    <a:cxn ang="0">
                      <a:pos x="T0" y="T1"/>
                    </a:cxn>
                    <a:cxn ang="0">
                      <a:pos x="T2" y="T3"/>
                    </a:cxn>
                    <a:cxn ang="0">
                      <a:pos x="T4" y="T5"/>
                    </a:cxn>
                    <a:cxn ang="0">
                      <a:pos x="T6" y="T7"/>
                    </a:cxn>
                    <a:cxn ang="0">
                      <a:pos x="T8" y="T9"/>
                    </a:cxn>
                  </a:cxnLst>
                  <a:rect l="0" t="0" r="r" b="b"/>
                  <a:pathLst>
                    <a:path w="205" h="1746">
                      <a:moveTo>
                        <a:pt x="82" y="1746"/>
                      </a:moveTo>
                      <a:lnTo>
                        <a:pt x="0" y="1706"/>
                      </a:lnTo>
                      <a:lnTo>
                        <a:pt x="120" y="0"/>
                      </a:lnTo>
                      <a:lnTo>
                        <a:pt x="205" y="31"/>
                      </a:lnTo>
                      <a:lnTo>
                        <a:pt x="82" y="1746"/>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5" name="Freeform 90"/>
                <p:cNvSpPr>
                  <a:spLocks noChangeAspect="1"/>
                </p:cNvSpPr>
                <p:nvPr/>
              </p:nvSpPr>
              <p:spPr bwMode="gray">
                <a:xfrm>
                  <a:off x="2619" y="3317"/>
                  <a:ext cx="2067" cy="266"/>
                </a:xfrm>
                <a:custGeom>
                  <a:avLst/>
                  <a:gdLst>
                    <a:gd name="T0" fmla="*/ 2067 w 2067"/>
                    <a:gd name="T1" fmla="*/ 0 h 266"/>
                    <a:gd name="T2" fmla="*/ 610 w 2067"/>
                    <a:gd name="T3" fmla="*/ 0 h 266"/>
                    <a:gd name="T4" fmla="*/ 0 w 2067"/>
                    <a:gd name="T5" fmla="*/ 191 h 266"/>
                    <a:gd name="T6" fmla="*/ 0 w 2067"/>
                    <a:gd name="T7" fmla="*/ 266 h 266"/>
                    <a:gd name="T8" fmla="*/ 2067 w 2067"/>
                    <a:gd name="T9" fmla="*/ 266 h 266"/>
                    <a:gd name="T10" fmla="*/ 2067 w 2067"/>
                    <a:gd name="T11" fmla="*/ 0 h 266"/>
                  </a:gdLst>
                  <a:ahLst/>
                  <a:cxnLst>
                    <a:cxn ang="0">
                      <a:pos x="T0" y="T1"/>
                    </a:cxn>
                    <a:cxn ang="0">
                      <a:pos x="T2" y="T3"/>
                    </a:cxn>
                    <a:cxn ang="0">
                      <a:pos x="T4" y="T5"/>
                    </a:cxn>
                    <a:cxn ang="0">
                      <a:pos x="T6" y="T7"/>
                    </a:cxn>
                    <a:cxn ang="0">
                      <a:pos x="T8" y="T9"/>
                    </a:cxn>
                    <a:cxn ang="0">
                      <a:pos x="T10" y="T11"/>
                    </a:cxn>
                  </a:cxnLst>
                  <a:rect l="0" t="0" r="r" b="b"/>
                  <a:pathLst>
                    <a:path w="2067" h="266">
                      <a:moveTo>
                        <a:pt x="2067" y="0"/>
                      </a:moveTo>
                      <a:lnTo>
                        <a:pt x="610" y="0"/>
                      </a:lnTo>
                      <a:lnTo>
                        <a:pt x="0" y="191"/>
                      </a:lnTo>
                      <a:lnTo>
                        <a:pt x="0" y="266"/>
                      </a:lnTo>
                      <a:lnTo>
                        <a:pt x="2067" y="266"/>
                      </a:lnTo>
                      <a:lnTo>
                        <a:pt x="2067" y="0"/>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6" name="Freeform 91"/>
                <p:cNvSpPr>
                  <a:spLocks noChangeAspect="1"/>
                </p:cNvSpPr>
                <p:nvPr/>
              </p:nvSpPr>
              <p:spPr bwMode="gray">
                <a:xfrm>
                  <a:off x="2619" y="3317"/>
                  <a:ext cx="610" cy="266"/>
                </a:xfrm>
                <a:custGeom>
                  <a:avLst/>
                  <a:gdLst>
                    <a:gd name="T0" fmla="*/ 610 w 610"/>
                    <a:gd name="T1" fmla="*/ 0 h 266"/>
                    <a:gd name="T2" fmla="*/ 0 w 610"/>
                    <a:gd name="T3" fmla="*/ 191 h 266"/>
                    <a:gd name="T4" fmla="*/ 0 w 610"/>
                    <a:gd name="T5" fmla="*/ 266 h 266"/>
                    <a:gd name="T6" fmla="*/ 607 w 610"/>
                    <a:gd name="T7" fmla="*/ 266 h 266"/>
                    <a:gd name="T8" fmla="*/ 610 w 610"/>
                    <a:gd name="T9" fmla="*/ 0 h 266"/>
                  </a:gdLst>
                  <a:ahLst/>
                  <a:cxnLst>
                    <a:cxn ang="0">
                      <a:pos x="T0" y="T1"/>
                    </a:cxn>
                    <a:cxn ang="0">
                      <a:pos x="T2" y="T3"/>
                    </a:cxn>
                    <a:cxn ang="0">
                      <a:pos x="T4" y="T5"/>
                    </a:cxn>
                    <a:cxn ang="0">
                      <a:pos x="T6" y="T7"/>
                    </a:cxn>
                    <a:cxn ang="0">
                      <a:pos x="T8" y="T9"/>
                    </a:cxn>
                  </a:cxnLst>
                  <a:rect l="0" t="0" r="r" b="b"/>
                  <a:pathLst>
                    <a:path w="610" h="266">
                      <a:moveTo>
                        <a:pt x="610" y="0"/>
                      </a:moveTo>
                      <a:lnTo>
                        <a:pt x="0" y="191"/>
                      </a:lnTo>
                      <a:lnTo>
                        <a:pt x="0" y="266"/>
                      </a:lnTo>
                      <a:lnTo>
                        <a:pt x="607" y="266"/>
                      </a:lnTo>
                      <a:lnTo>
                        <a:pt x="610" y="0"/>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7" name="Rectangle 92"/>
                <p:cNvSpPr>
                  <a:spLocks noChangeAspect="1" noChangeArrowheads="1"/>
                </p:cNvSpPr>
                <p:nvPr/>
              </p:nvSpPr>
              <p:spPr bwMode="gray">
                <a:xfrm>
                  <a:off x="1419" y="3645"/>
                  <a:ext cx="3402" cy="170"/>
                </a:xfrm>
                <a:prstGeom prst="rect">
                  <a:avLst/>
                </a:prstGeom>
                <a:solidFill>
                  <a:srgbClr val="CFCFC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Freeform 93"/>
                <p:cNvSpPr>
                  <a:spLocks noChangeAspect="1"/>
                </p:cNvSpPr>
                <p:nvPr/>
              </p:nvSpPr>
              <p:spPr bwMode="gray">
                <a:xfrm>
                  <a:off x="3871" y="2180"/>
                  <a:ext cx="633" cy="1401"/>
                </a:xfrm>
                <a:custGeom>
                  <a:avLst/>
                  <a:gdLst>
                    <a:gd name="T0" fmla="*/ 437 w 633"/>
                    <a:gd name="T1" fmla="*/ 1285 h 1401"/>
                    <a:gd name="T2" fmla="*/ 437 w 633"/>
                    <a:gd name="T3" fmla="*/ 0 h 1401"/>
                    <a:gd name="T4" fmla="*/ 196 w 633"/>
                    <a:gd name="T5" fmla="*/ 0 h 1401"/>
                    <a:gd name="T6" fmla="*/ 196 w 633"/>
                    <a:gd name="T7" fmla="*/ 1285 h 1401"/>
                    <a:gd name="T8" fmla="*/ 0 w 633"/>
                    <a:gd name="T9" fmla="*/ 1285 h 1401"/>
                    <a:gd name="T10" fmla="*/ 0 w 633"/>
                    <a:gd name="T11" fmla="*/ 1401 h 1401"/>
                    <a:gd name="T12" fmla="*/ 633 w 633"/>
                    <a:gd name="T13" fmla="*/ 1401 h 1401"/>
                    <a:gd name="T14" fmla="*/ 633 w 633"/>
                    <a:gd name="T15" fmla="*/ 1285 h 1401"/>
                    <a:gd name="T16" fmla="*/ 437 w 633"/>
                    <a:gd name="T17" fmla="*/ 1285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3" h="1401">
                      <a:moveTo>
                        <a:pt x="437" y="1285"/>
                      </a:moveTo>
                      <a:lnTo>
                        <a:pt x="437" y="0"/>
                      </a:lnTo>
                      <a:lnTo>
                        <a:pt x="196" y="0"/>
                      </a:lnTo>
                      <a:lnTo>
                        <a:pt x="196" y="1285"/>
                      </a:lnTo>
                      <a:lnTo>
                        <a:pt x="0" y="1285"/>
                      </a:lnTo>
                      <a:lnTo>
                        <a:pt x="0" y="1401"/>
                      </a:lnTo>
                      <a:lnTo>
                        <a:pt x="633" y="1401"/>
                      </a:lnTo>
                      <a:lnTo>
                        <a:pt x="633" y="1285"/>
                      </a:lnTo>
                      <a:lnTo>
                        <a:pt x="437" y="1285"/>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9" name="Freeform 94"/>
                <p:cNvSpPr>
                  <a:spLocks noChangeAspect="1"/>
                </p:cNvSpPr>
                <p:nvPr/>
              </p:nvSpPr>
              <p:spPr bwMode="gray">
                <a:xfrm>
                  <a:off x="2229" y="3392"/>
                  <a:ext cx="395" cy="191"/>
                </a:xfrm>
                <a:custGeom>
                  <a:avLst/>
                  <a:gdLst>
                    <a:gd name="T0" fmla="*/ 126 w 167"/>
                    <a:gd name="T1" fmla="*/ 0 h 81"/>
                    <a:gd name="T2" fmla="*/ 50 w 167"/>
                    <a:gd name="T3" fmla="*/ 15 h 81"/>
                    <a:gd name="T4" fmla="*/ 23 w 167"/>
                    <a:gd name="T5" fmla="*/ 13 h 81"/>
                    <a:gd name="T6" fmla="*/ 0 w 167"/>
                    <a:gd name="T7" fmla="*/ 68 h 81"/>
                    <a:gd name="T8" fmla="*/ 1 w 167"/>
                    <a:gd name="T9" fmla="*/ 81 h 81"/>
                    <a:gd name="T10" fmla="*/ 166 w 167"/>
                    <a:gd name="T11" fmla="*/ 81 h 81"/>
                    <a:gd name="T12" fmla="*/ 167 w 167"/>
                    <a:gd name="T13" fmla="*/ 68 h 81"/>
                    <a:gd name="T14" fmla="*/ 126 w 167"/>
                    <a:gd name="T15" fmla="*/ 0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81">
                      <a:moveTo>
                        <a:pt x="126" y="0"/>
                      </a:moveTo>
                      <a:cubicBezTo>
                        <a:pt x="107" y="9"/>
                        <a:pt x="80" y="15"/>
                        <a:pt x="50" y="15"/>
                      </a:cubicBezTo>
                      <a:cubicBezTo>
                        <a:pt x="41" y="15"/>
                        <a:pt x="32" y="14"/>
                        <a:pt x="23" y="13"/>
                      </a:cubicBezTo>
                      <a:cubicBezTo>
                        <a:pt x="9" y="28"/>
                        <a:pt x="0" y="47"/>
                        <a:pt x="0" y="68"/>
                      </a:cubicBezTo>
                      <a:cubicBezTo>
                        <a:pt x="0" y="73"/>
                        <a:pt x="1" y="77"/>
                        <a:pt x="1" y="81"/>
                      </a:cubicBezTo>
                      <a:cubicBezTo>
                        <a:pt x="166" y="81"/>
                        <a:pt x="166" y="81"/>
                        <a:pt x="166" y="81"/>
                      </a:cubicBezTo>
                      <a:cubicBezTo>
                        <a:pt x="167" y="77"/>
                        <a:pt x="167" y="73"/>
                        <a:pt x="167" y="68"/>
                      </a:cubicBezTo>
                      <a:cubicBezTo>
                        <a:pt x="167" y="39"/>
                        <a:pt x="151" y="14"/>
                        <a:pt x="126" y="0"/>
                      </a:cubicBez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0" name="Freeform 95"/>
                <p:cNvSpPr>
                  <a:spLocks noChangeAspect="1"/>
                </p:cNvSpPr>
                <p:nvPr/>
              </p:nvSpPr>
              <p:spPr bwMode="gray">
                <a:xfrm>
                  <a:off x="3056" y="1386"/>
                  <a:ext cx="1748" cy="31"/>
                </a:xfrm>
                <a:custGeom>
                  <a:avLst/>
                  <a:gdLst>
                    <a:gd name="T0" fmla="*/ 1748 w 1748"/>
                    <a:gd name="T1" fmla="*/ 26 h 31"/>
                    <a:gd name="T2" fmla="*/ 85 w 1748"/>
                    <a:gd name="T3" fmla="*/ 31 h 31"/>
                    <a:gd name="T4" fmla="*/ 0 w 1748"/>
                    <a:gd name="T5" fmla="*/ 0 h 31"/>
                    <a:gd name="T6" fmla="*/ 1682 w 1748"/>
                    <a:gd name="T7" fmla="*/ 0 h 31"/>
                    <a:gd name="T8" fmla="*/ 1748 w 1748"/>
                    <a:gd name="T9" fmla="*/ 26 h 31"/>
                  </a:gdLst>
                  <a:ahLst/>
                  <a:cxnLst>
                    <a:cxn ang="0">
                      <a:pos x="T0" y="T1"/>
                    </a:cxn>
                    <a:cxn ang="0">
                      <a:pos x="T2" y="T3"/>
                    </a:cxn>
                    <a:cxn ang="0">
                      <a:pos x="T4" y="T5"/>
                    </a:cxn>
                    <a:cxn ang="0">
                      <a:pos x="T6" y="T7"/>
                    </a:cxn>
                    <a:cxn ang="0">
                      <a:pos x="T8" y="T9"/>
                    </a:cxn>
                  </a:cxnLst>
                  <a:rect l="0" t="0" r="r" b="b"/>
                  <a:pathLst>
                    <a:path w="1748" h="31">
                      <a:moveTo>
                        <a:pt x="1748" y="26"/>
                      </a:moveTo>
                      <a:lnTo>
                        <a:pt x="85" y="31"/>
                      </a:lnTo>
                      <a:lnTo>
                        <a:pt x="0" y="0"/>
                      </a:lnTo>
                      <a:lnTo>
                        <a:pt x="1682" y="0"/>
                      </a:lnTo>
                      <a:lnTo>
                        <a:pt x="1748" y="26"/>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1" name="Freeform 96"/>
                <p:cNvSpPr>
                  <a:spLocks noChangeAspect="1"/>
                </p:cNvSpPr>
                <p:nvPr/>
              </p:nvSpPr>
              <p:spPr bwMode="gray">
                <a:xfrm>
                  <a:off x="3982" y="2180"/>
                  <a:ext cx="85" cy="1285"/>
                </a:xfrm>
                <a:custGeom>
                  <a:avLst/>
                  <a:gdLst>
                    <a:gd name="T0" fmla="*/ 0 w 85"/>
                    <a:gd name="T1" fmla="*/ 744 h 1285"/>
                    <a:gd name="T2" fmla="*/ 85 w 85"/>
                    <a:gd name="T3" fmla="*/ 0 h 1285"/>
                    <a:gd name="T4" fmla="*/ 85 w 85"/>
                    <a:gd name="T5" fmla="*/ 1285 h 1285"/>
                    <a:gd name="T6" fmla="*/ 0 w 85"/>
                    <a:gd name="T7" fmla="*/ 1285 h 1285"/>
                    <a:gd name="T8" fmla="*/ 0 w 85"/>
                    <a:gd name="T9" fmla="*/ 744 h 1285"/>
                  </a:gdLst>
                  <a:ahLst/>
                  <a:cxnLst>
                    <a:cxn ang="0">
                      <a:pos x="T0" y="T1"/>
                    </a:cxn>
                    <a:cxn ang="0">
                      <a:pos x="T2" y="T3"/>
                    </a:cxn>
                    <a:cxn ang="0">
                      <a:pos x="T4" y="T5"/>
                    </a:cxn>
                    <a:cxn ang="0">
                      <a:pos x="T6" y="T7"/>
                    </a:cxn>
                    <a:cxn ang="0">
                      <a:pos x="T8" y="T9"/>
                    </a:cxn>
                  </a:cxnLst>
                  <a:rect l="0" t="0" r="r" b="b"/>
                  <a:pathLst>
                    <a:path w="85" h="1285">
                      <a:moveTo>
                        <a:pt x="0" y="744"/>
                      </a:moveTo>
                      <a:lnTo>
                        <a:pt x="85" y="0"/>
                      </a:lnTo>
                      <a:lnTo>
                        <a:pt x="85" y="1285"/>
                      </a:lnTo>
                      <a:lnTo>
                        <a:pt x="0" y="1285"/>
                      </a:lnTo>
                      <a:lnTo>
                        <a:pt x="0" y="744"/>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2" name="Freeform 97"/>
                <p:cNvSpPr>
                  <a:spLocks noChangeAspect="1"/>
                </p:cNvSpPr>
                <p:nvPr/>
              </p:nvSpPr>
              <p:spPr bwMode="gray">
                <a:xfrm>
                  <a:off x="3729" y="3465"/>
                  <a:ext cx="142" cy="116"/>
                </a:xfrm>
                <a:custGeom>
                  <a:avLst/>
                  <a:gdLst>
                    <a:gd name="T0" fmla="*/ 0 w 142"/>
                    <a:gd name="T1" fmla="*/ 116 h 116"/>
                    <a:gd name="T2" fmla="*/ 142 w 142"/>
                    <a:gd name="T3" fmla="*/ 116 h 116"/>
                    <a:gd name="T4" fmla="*/ 142 w 142"/>
                    <a:gd name="T5" fmla="*/ 0 h 116"/>
                    <a:gd name="T6" fmla="*/ 5 w 142"/>
                    <a:gd name="T7" fmla="*/ 0 h 116"/>
                    <a:gd name="T8" fmla="*/ 0 w 142"/>
                    <a:gd name="T9" fmla="*/ 116 h 116"/>
                  </a:gdLst>
                  <a:ahLst/>
                  <a:cxnLst>
                    <a:cxn ang="0">
                      <a:pos x="T0" y="T1"/>
                    </a:cxn>
                    <a:cxn ang="0">
                      <a:pos x="T2" y="T3"/>
                    </a:cxn>
                    <a:cxn ang="0">
                      <a:pos x="T4" y="T5"/>
                    </a:cxn>
                    <a:cxn ang="0">
                      <a:pos x="T6" y="T7"/>
                    </a:cxn>
                    <a:cxn ang="0">
                      <a:pos x="T8" y="T9"/>
                    </a:cxn>
                  </a:cxnLst>
                  <a:rect l="0" t="0" r="r" b="b"/>
                  <a:pathLst>
                    <a:path w="142" h="116">
                      <a:moveTo>
                        <a:pt x="0" y="116"/>
                      </a:moveTo>
                      <a:lnTo>
                        <a:pt x="142" y="116"/>
                      </a:lnTo>
                      <a:lnTo>
                        <a:pt x="142" y="0"/>
                      </a:lnTo>
                      <a:lnTo>
                        <a:pt x="5" y="0"/>
                      </a:lnTo>
                      <a:lnTo>
                        <a:pt x="0" y="116"/>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23" name="Freeform 98"/>
              <p:cNvSpPr>
                <a:spLocks noChangeAspect="1"/>
              </p:cNvSpPr>
              <p:nvPr/>
            </p:nvSpPr>
            <p:spPr bwMode="gray">
              <a:xfrm>
                <a:off x="1941" y="1167"/>
                <a:ext cx="400" cy="335"/>
              </a:xfrm>
              <a:custGeom>
                <a:avLst/>
                <a:gdLst>
                  <a:gd name="T0" fmla="*/ 663 w 998"/>
                  <a:gd name="T1" fmla="*/ 72 h 837"/>
                  <a:gd name="T2" fmla="*/ 539 w 998"/>
                  <a:gd name="T3" fmla="*/ 0 h 837"/>
                  <a:gd name="T4" fmla="*/ 171 w 998"/>
                  <a:gd name="T5" fmla="*/ 0 h 837"/>
                  <a:gd name="T6" fmla="*/ 0 w 998"/>
                  <a:gd name="T7" fmla="*/ 170 h 837"/>
                  <a:gd name="T8" fmla="*/ 1 w 998"/>
                  <a:gd name="T9" fmla="*/ 731 h 837"/>
                  <a:gd name="T10" fmla="*/ 48 w 998"/>
                  <a:gd name="T11" fmla="*/ 815 h 837"/>
                  <a:gd name="T12" fmla="*/ 136 w 998"/>
                  <a:gd name="T13" fmla="*/ 837 h 837"/>
                  <a:gd name="T14" fmla="*/ 325 w 998"/>
                  <a:gd name="T15" fmla="*/ 837 h 837"/>
                  <a:gd name="T16" fmla="*/ 324 w 998"/>
                  <a:gd name="T17" fmla="*/ 827 h 837"/>
                  <a:gd name="T18" fmla="*/ 353 w 998"/>
                  <a:gd name="T19" fmla="*/ 758 h 837"/>
                  <a:gd name="T20" fmla="*/ 360 w 998"/>
                  <a:gd name="T21" fmla="*/ 751 h 837"/>
                  <a:gd name="T22" fmla="*/ 370 w 998"/>
                  <a:gd name="T23" fmla="*/ 752 h 837"/>
                  <a:gd name="T24" fmla="*/ 394 w 998"/>
                  <a:gd name="T25" fmla="*/ 754 h 837"/>
                  <a:gd name="T26" fmla="*/ 461 w 998"/>
                  <a:gd name="T27" fmla="*/ 741 h 837"/>
                  <a:gd name="T28" fmla="*/ 471 w 998"/>
                  <a:gd name="T29" fmla="*/ 736 h 837"/>
                  <a:gd name="T30" fmla="*/ 480 w 998"/>
                  <a:gd name="T31" fmla="*/ 741 h 837"/>
                  <a:gd name="T32" fmla="*/ 487 w 998"/>
                  <a:gd name="T33" fmla="*/ 746 h 837"/>
                  <a:gd name="T34" fmla="*/ 399 w 998"/>
                  <a:gd name="T35" fmla="*/ 660 h 837"/>
                  <a:gd name="T36" fmla="*/ 136 w 998"/>
                  <a:gd name="T37" fmla="*/ 660 h 837"/>
                  <a:gd name="T38" fmla="*/ 135 w 998"/>
                  <a:gd name="T39" fmla="*/ 221 h 837"/>
                  <a:gd name="T40" fmla="*/ 155 w 998"/>
                  <a:gd name="T41" fmla="*/ 221 h 837"/>
                  <a:gd name="T42" fmla="*/ 156 w 998"/>
                  <a:gd name="T43" fmla="*/ 640 h 837"/>
                  <a:gd name="T44" fmla="*/ 399 w 998"/>
                  <a:gd name="T45" fmla="*/ 640 h 837"/>
                  <a:gd name="T46" fmla="*/ 508 w 998"/>
                  <a:gd name="T47" fmla="*/ 748 h 837"/>
                  <a:gd name="T48" fmla="*/ 506 w 998"/>
                  <a:gd name="T49" fmla="*/ 763 h 837"/>
                  <a:gd name="T50" fmla="*/ 521 w 998"/>
                  <a:gd name="T51" fmla="*/ 784 h 837"/>
                  <a:gd name="T52" fmla="*/ 589 w 998"/>
                  <a:gd name="T53" fmla="*/ 762 h 837"/>
                  <a:gd name="T54" fmla="*/ 590 w 998"/>
                  <a:gd name="T55" fmla="*/ 216 h 837"/>
                  <a:gd name="T56" fmla="*/ 610 w 998"/>
                  <a:gd name="T57" fmla="*/ 217 h 837"/>
                  <a:gd name="T58" fmla="*/ 610 w 998"/>
                  <a:gd name="T59" fmla="*/ 755 h 837"/>
                  <a:gd name="T60" fmla="*/ 764 w 998"/>
                  <a:gd name="T61" fmla="*/ 707 h 837"/>
                  <a:gd name="T62" fmla="*/ 998 w 998"/>
                  <a:gd name="T63" fmla="*/ 707 h 837"/>
                  <a:gd name="T64" fmla="*/ 966 w 998"/>
                  <a:gd name="T65" fmla="*/ 666 h 837"/>
                  <a:gd name="T66" fmla="*/ 671 w 998"/>
                  <a:gd name="T67" fmla="*/ 666 h 837"/>
                  <a:gd name="T68" fmla="*/ 622 w 998"/>
                  <a:gd name="T69" fmla="*/ 642 h 837"/>
                  <a:gd name="T70" fmla="*/ 663 w 998"/>
                  <a:gd name="T71" fmla="*/ 72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98" h="837">
                    <a:moveTo>
                      <a:pt x="663" y="72"/>
                    </a:moveTo>
                    <a:cubicBezTo>
                      <a:pt x="640" y="22"/>
                      <a:pt x="595" y="0"/>
                      <a:pt x="539" y="0"/>
                    </a:cubicBezTo>
                    <a:cubicBezTo>
                      <a:pt x="459" y="0"/>
                      <a:pt x="264" y="0"/>
                      <a:pt x="171" y="0"/>
                    </a:cubicBezTo>
                    <a:cubicBezTo>
                      <a:pt x="78" y="0"/>
                      <a:pt x="0" y="64"/>
                      <a:pt x="0" y="170"/>
                    </a:cubicBezTo>
                    <a:cubicBezTo>
                      <a:pt x="0" y="176"/>
                      <a:pt x="1" y="731"/>
                      <a:pt x="1" y="731"/>
                    </a:cubicBezTo>
                    <a:cubicBezTo>
                      <a:pt x="1" y="772"/>
                      <a:pt x="21" y="798"/>
                      <a:pt x="48" y="815"/>
                    </a:cubicBezTo>
                    <a:cubicBezTo>
                      <a:pt x="75" y="831"/>
                      <a:pt x="121" y="837"/>
                      <a:pt x="136" y="837"/>
                    </a:cubicBezTo>
                    <a:cubicBezTo>
                      <a:pt x="146" y="837"/>
                      <a:pt x="250" y="837"/>
                      <a:pt x="325" y="837"/>
                    </a:cubicBezTo>
                    <a:cubicBezTo>
                      <a:pt x="324" y="834"/>
                      <a:pt x="324" y="831"/>
                      <a:pt x="324" y="827"/>
                    </a:cubicBezTo>
                    <a:cubicBezTo>
                      <a:pt x="324" y="800"/>
                      <a:pt x="335" y="776"/>
                      <a:pt x="353" y="758"/>
                    </a:cubicBezTo>
                    <a:cubicBezTo>
                      <a:pt x="360" y="751"/>
                      <a:pt x="360" y="751"/>
                      <a:pt x="360" y="751"/>
                    </a:cubicBezTo>
                    <a:cubicBezTo>
                      <a:pt x="370" y="752"/>
                      <a:pt x="370" y="752"/>
                      <a:pt x="370" y="752"/>
                    </a:cubicBezTo>
                    <a:cubicBezTo>
                      <a:pt x="378" y="753"/>
                      <a:pt x="386" y="754"/>
                      <a:pt x="394" y="754"/>
                    </a:cubicBezTo>
                    <a:cubicBezTo>
                      <a:pt x="421" y="754"/>
                      <a:pt x="446" y="748"/>
                      <a:pt x="461" y="741"/>
                    </a:cubicBezTo>
                    <a:cubicBezTo>
                      <a:pt x="471" y="736"/>
                      <a:pt x="471" y="736"/>
                      <a:pt x="471" y="736"/>
                    </a:cubicBezTo>
                    <a:cubicBezTo>
                      <a:pt x="480" y="741"/>
                      <a:pt x="480" y="741"/>
                      <a:pt x="480" y="741"/>
                    </a:cubicBezTo>
                    <a:cubicBezTo>
                      <a:pt x="482" y="743"/>
                      <a:pt x="485" y="745"/>
                      <a:pt x="487" y="746"/>
                    </a:cubicBezTo>
                    <a:cubicBezTo>
                      <a:pt x="486" y="698"/>
                      <a:pt x="447" y="660"/>
                      <a:pt x="399" y="660"/>
                    </a:cubicBezTo>
                    <a:cubicBezTo>
                      <a:pt x="136" y="660"/>
                      <a:pt x="136" y="660"/>
                      <a:pt x="136" y="660"/>
                    </a:cubicBezTo>
                    <a:cubicBezTo>
                      <a:pt x="136" y="446"/>
                      <a:pt x="135" y="221"/>
                      <a:pt x="135" y="221"/>
                    </a:cubicBezTo>
                    <a:cubicBezTo>
                      <a:pt x="155" y="221"/>
                      <a:pt x="155" y="221"/>
                      <a:pt x="155" y="221"/>
                    </a:cubicBezTo>
                    <a:cubicBezTo>
                      <a:pt x="155" y="221"/>
                      <a:pt x="156" y="434"/>
                      <a:pt x="156" y="640"/>
                    </a:cubicBezTo>
                    <a:cubicBezTo>
                      <a:pt x="399" y="640"/>
                      <a:pt x="399" y="640"/>
                      <a:pt x="399" y="640"/>
                    </a:cubicBezTo>
                    <a:cubicBezTo>
                      <a:pt x="459" y="640"/>
                      <a:pt x="508" y="688"/>
                      <a:pt x="508" y="748"/>
                    </a:cubicBezTo>
                    <a:cubicBezTo>
                      <a:pt x="508" y="753"/>
                      <a:pt x="507" y="758"/>
                      <a:pt x="506" y="763"/>
                    </a:cubicBezTo>
                    <a:cubicBezTo>
                      <a:pt x="512" y="770"/>
                      <a:pt x="517" y="776"/>
                      <a:pt x="521" y="784"/>
                    </a:cubicBezTo>
                    <a:cubicBezTo>
                      <a:pt x="589" y="762"/>
                      <a:pt x="589" y="762"/>
                      <a:pt x="589" y="762"/>
                    </a:cubicBezTo>
                    <a:cubicBezTo>
                      <a:pt x="590" y="216"/>
                      <a:pt x="590" y="216"/>
                      <a:pt x="590" y="216"/>
                    </a:cubicBezTo>
                    <a:cubicBezTo>
                      <a:pt x="610" y="217"/>
                      <a:pt x="610" y="217"/>
                      <a:pt x="610" y="217"/>
                    </a:cubicBezTo>
                    <a:cubicBezTo>
                      <a:pt x="610" y="755"/>
                      <a:pt x="610" y="755"/>
                      <a:pt x="610" y="755"/>
                    </a:cubicBezTo>
                    <a:cubicBezTo>
                      <a:pt x="764" y="707"/>
                      <a:pt x="764" y="707"/>
                      <a:pt x="764" y="707"/>
                    </a:cubicBezTo>
                    <a:cubicBezTo>
                      <a:pt x="998" y="707"/>
                      <a:pt x="998" y="707"/>
                      <a:pt x="998" y="707"/>
                    </a:cubicBezTo>
                    <a:cubicBezTo>
                      <a:pt x="994" y="689"/>
                      <a:pt x="980" y="673"/>
                      <a:pt x="966" y="666"/>
                    </a:cubicBezTo>
                    <a:cubicBezTo>
                      <a:pt x="671" y="666"/>
                      <a:pt x="671" y="666"/>
                      <a:pt x="671" y="666"/>
                    </a:cubicBezTo>
                    <a:cubicBezTo>
                      <a:pt x="622" y="642"/>
                      <a:pt x="622" y="642"/>
                      <a:pt x="622" y="642"/>
                    </a:cubicBezTo>
                    <a:lnTo>
                      <a:pt x="663" y="72"/>
                    </a:lnTo>
                    <a:close/>
                  </a:path>
                </a:pathLst>
              </a:custGeom>
              <a:solidFill>
                <a:srgbClr val="BB5B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Oval 99"/>
              <p:cNvSpPr>
                <a:spLocks noChangeAspect="1" noChangeArrowheads="1"/>
              </p:cNvSpPr>
              <p:nvPr/>
            </p:nvSpPr>
            <p:spPr bwMode="gray">
              <a:xfrm>
                <a:off x="2102" y="1367"/>
                <a:ext cx="15" cy="15"/>
              </a:xfrm>
              <a:prstGeom prst="ellipse">
                <a:avLst/>
              </a:prstGeom>
              <a:solidFill>
                <a:srgbClr val="F5D4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Freeform 100"/>
              <p:cNvSpPr>
                <a:spLocks noChangeAspect="1"/>
              </p:cNvSpPr>
              <p:nvPr/>
            </p:nvSpPr>
            <p:spPr bwMode="gray">
              <a:xfrm>
                <a:off x="2066" y="1439"/>
                <a:ext cx="62" cy="47"/>
              </a:xfrm>
              <a:custGeom>
                <a:avLst/>
                <a:gdLst>
                  <a:gd name="T0" fmla="*/ 47 w 154"/>
                  <a:gd name="T1" fmla="*/ 71 h 118"/>
                  <a:gd name="T2" fmla="*/ 57 w 154"/>
                  <a:gd name="T3" fmla="*/ 72 h 118"/>
                  <a:gd name="T4" fmla="*/ 81 w 154"/>
                  <a:gd name="T5" fmla="*/ 74 h 118"/>
                  <a:gd name="T6" fmla="*/ 148 w 154"/>
                  <a:gd name="T7" fmla="*/ 61 h 118"/>
                  <a:gd name="T8" fmla="*/ 154 w 154"/>
                  <a:gd name="T9" fmla="*/ 58 h 118"/>
                  <a:gd name="T10" fmla="*/ 86 w 154"/>
                  <a:gd name="T11" fmla="*/ 0 h 118"/>
                  <a:gd name="T12" fmla="*/ 41 w 154"/>
                  <a:gd name="T13" fmla="*/ 0 h 118"/>
                  <a:gd name="T14" fmla="*/ 0 w 154"/>
                  <a:gd name="T15" fmla="*/ 69 h 118"/>
                  <a:gd name="T16" fmla="*/ 16 w 154"/>
                  <a:gd name="T17" fmla="*/ 118 h 118"/>
                  <a:gd name="T18" fmla="*/ 40 w 154"/>
                  <a:gd name="T19" fmla="*/ 78 h 118"/>
                  <a:gd name="T20" fmla="*/ 47 w 154"/>
                  <a:gd name="T21" fmla="*/ 7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4" h="118">
                    <a:moveTo>
                      <a:pt x="47" y="71"/>
                    </a:moveTo>
                    <a:cubicBezTo>
                      <a:pt x="57" y="72"/>
                      <a:pt x="57" y="72"/>
                      <a:pt x="57" y="72"/>
                    </a:cubicBezTo>
                    <a:cubicBezTo>
                      <a:pt x="65" y="73"/>
                      <a:pt x="73" y="74"/>
                      <a:pt x="81" y="74"/>
                    </a:cubicBezTo>
                    <a:cubicBezTo>
                      <a:pt x="108" y="74"/>
                      <a:pt x="133" y="68"/>
                      <a:pt x="148" y="61"/>
                    </a:cubicBezTo>
                    <a:cubicBezTo>
                      <a:pt x="154" y="58"/>
                      <a:pt x="154" y="58"/>
                      <a:pt x="154" y="58"/>
                    </a:cubicBezTo>
                    <a:cubicBezTo>
                      <a:pt x="149" y="25"/>
                      <a:pt x="120" y="0"/>
                      <a:pt x="86" y="0"/>
                    </a:cubicBezTo>
                    <a:cubicBezTo>
                      <a:pt x="41" y="0"/>
                      <a:pt x="41" y="0"/>
                      <a:pt x="41" y="0"/>
                    </a:cubicBezTo>
                    <a:cubicBezTo>
                      <a:pt x="41" y="0"/>
                      <a:pt x="0" y="16"/>
                      <a:pt x="0" y="69"/>
                    </a:cubicBezTo>
                    <a:cubicBezTo>
                      <a:pt x="0" y="92"/>
                      <a:pt x="7" y="107"/>
                      <a:pt x="16" y="118"/>
                    </a:cubicBezTo>
                    <a:cubicBezTo>
                      <a:pt x="21" y="103"/>
                      <a:pt x="29" y="89"/>
                      <a:pt x="40" y="78"/>
                    </a:cubicBezTo>
                    <a:lnTo>
                      <a:pt x="47" y="71"/>
                    </a:lnTo>
                    <a:close/>
                  </a:path>
                </a:pathLst>
              </a:custGeom>
              <a:solidFill>
                <a:srgbClr val="F5D4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Freeform 101"/>
              <p:cNvSpPr>
                <a:spLocks noChangeAspect="1"/>
              </p:cNvSpPr>
              <p:nvPr/>
            </p:nvSpPr>
            <p:spPr bwMode="gray">
              <a:xfrm>
                <a:off x="2282" y="1434"/>
                <a:ext cx="50" cy="16"/>
              </a:xfrm>
              <a:custGeom>
                <a:avLst/>
                <a:gdLst>
                  <a:gd name="T0" fmla="*/ 87 w 124"/>
                  <a:gd name="T1" fmla="*/ 0 h 41"/>
                  <a:gd name="T2" fmla="*/ 28 w 124"/>
                  <a:gd name="T3" fmla="*/ 0 h 41"/>
                  <a:gd name="T4" fmla="*/ 0 w 124"/>
                  <a:gd name="T5" fmla="*/ 41 h 41"/>
                  <a:gd name="T6" fmla="*/ 124 w 124"/>
                  <a:gd name="T7" fmla="*/ 41 h 41"/>
                  <a:gd name="T8" fmla="*/ 87 w 124"/>
                  <a:gd name="T9" fmla="*/ 0 h 41"/>
                </a:gdLst>
                <a:ahLst/>
                <a:cxnLst>
                  <a:cxn ang="0">
                    <a:pos x="T0" y="T1"/>
                  </a:cxn>
                  <a:cxn ang="0">
                    <a:pos x="T2" y="T3"/>
                  </a:cxn>
                  <a:cxn ang="0">
                    <a:pos x="T4" y="T5"/>
                  </a:cxn>
                  <a:cxn ang="0">
                    <a:pos x="T6" y="T7"/>
                  </a:cxn>
                  <a:cxn ang="0">
                    <a:pos x="T8" y="T9"/>
                  </a:cxn>
                </a:cxnLst>
                <a:rect l="0" t="0" r="r" b="b"/>
                <a:pathLst>
                  <a:path w="124" h="41">
                    <a:moveTo>
                      <a:pt x="87" y="0"/>
                    </a:moveTo>
                    <a:cubicBezTo>
                      <a:pt x="28" y="0"/>
                      <a:pt x="28" y="0"/>
                      <a:pt x="28" y="0"/>
                    </a:cubicBezTo>
                    <a:cubicBezTo>
                      <a:pt x="28" y="0"/>
                      <a:pt x="2" y="10"/>
                      <a:pt x="0" y="41"/>
                    </a:cubicBezTo>
                    <a:cubicBezTo>
                      <a:pt x="124" y="41"/>
                      <a:pt x="124" y="41"/>
                      <a:pt x="124" y="41"/>
                    </a:cubicBezTo>
                    <a:cubicBezTo>
                      <a:pt x="118" y="23"/>
                      <a:pt x="106" y="10"/>
                      <a:pt x="87" y="0"/>
                    </a:cubicBezTo>
                    <a:close/>
                  </a:path>
                </a:pathLst>
              </a:custGeom>
              <a:solidFill>
                <a:srgbClr val="F5D4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Rectangle 102"/>
              <p:cNvSpPr>
                <a:spLocks noChangeAspect="1" noChangeArrowheads="1"/>
              </p:cNvSpPr>
              <p:nvPr/>
            </p:nvSpPr>
            <p:spPr bwMode="gray">
              <a:xfrm>
                <a:off x="2030" y="1283"/>
                <a:ext cx="45" cy="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8" name="Group 103"/>
              <p:cNvGrpSpPr>
                <a:grpSpLocks/>
              </p:cNvGrpSpPr>
              <p:nvPr/>
            </p:nvGrpSpPr>
            <p:grpSpPr bwMode="auto">
              <a:xfrm>
                <a:off x="2043" y="1178"/>
                <a:ext cx="102" cy="138"/>
                <a:chOff x="1714" y="1205"/>
                <a:chExt cx="102" cy="138"/>
              </a:xfrm>
            </p:grpSpPr>
            <p:sp>
              <p:nvSpPr>
                <p:cNvPr id="129" name="Freeform 104"/>
                <p:cNvSpPr>
                  <a:spLocks/>
                </p:cNvSpPr>
                <p:nvPr/>
              </p:nvSpPr>
              <p:spPr bwMode="auto">
                <a:xfrm>
                  <a:off x="1714" y="1207"/>
                  <a:ext cx="102" cy="136"/>
                </a:xfrm>
                <a:custGeom>
                  <a:avLst/>
                  <a:gdLst>
                    <a:gd name="T0" fmla="*/ 0 w 136"/>
                    <a:gd name="T1" fmla="*/ 0 h 136"/>
                    <a:gd name="T2" fmla="*/ 136 w 136"/>
                    <a:gd name="T3" fmla="*/ 0 h 136"/>
                    <a:gd name="T4" fmla="*/ 91 w 136"/>
                    <a:gd name="T5" fmla="*/ 136 h 136"/>
                    <a:gd name="T6" fmla="*/ 0 w 136"/>
                    <a:gd name="T7" fmla="*/ 0 h 136"/>
                  </a:gdLst>
                  <a:ahLst/>
                  <a:cxnLst>
                    <a:cxn ang="0">
                      <a:pos x="T0" y="T1"/>
                    </a:cxn>
                    <a:cxn ang="0">
                      <a:pos x="T2" y="T3"/>
                    </a:cxn>
                    <a:cxn ang="0">
                      <a:pos x="T4" y="T5"/>
                    </a:cxn>
                    <a:cxn ang="0">
                      <a:pos x="T6" y="T7"/>
                    </a:cxn>
                  </a:cxnLst>
                  <a:rect l="0" t="0" r="r" b="b"/>
                  <a:pathLst>
                    <a:path w="136" h="136">
                      <a:moveTo>
                        <a:pt x="0" y="0"/>
                      </a:moveTo>
                      <a:lnTo>
                        <a:pt x="136" y="0"/>
                      </a:lnTo>
                      <a:lnTo>
                        <a:pt x="91" y="136"/>
                      </a:lnTo>
                      <a:lnTo>
                        <a:pt x="0" y="0"/>
                      </a:lnTo>
                      <a:close/>
                    </a:path>
                  </a:pathLst>
                </a:custGeom>
                <a:solidFill>
                  <a:srgbClr val="F5D4DB"/>
                </a:solidFill>
                <a:ln w="9525" cap="flat" cmpd="sng">
                  <a:solidFill>
                    <a:srgbClr val="F5D4DB"/>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30" name="Group 105"/>
                <p:cNvGrpSpPr>
                  <a:grpSpLocks noChangeAspect="1"/>
                </p:cNvGrpSpPr>
                <p:nvPr/>
              </p:nvGrpSpPr>
              <p:grpSpPr bwMode="auto">
                <a:xfrm>
                  <a:off x="1714" y="1205"/>
                  <a:ext cx="102" cy="29"/>
                  <a:chOff x="1578" y="1389"/>
                  <a:chExt cx="156" cy="45"/>
                </a:xfrm>
              </p:grpSpPr>
              <p:sp>
                <p:nvSpPr>
                  <p:cNvPr id="131" name="Freeform 106"/>
                  <p:cNvSpPr>
                    <a:spLocks noChangeAspect="1"/>
                  </p:cNvSpPr>
                  <p:nvPr/>
                </p:nvSpPr>
                <p:spPr bwMode="auto">
                  <a:xfrm>
                    <a:off x="1578" y="1389"/>
                    <a:ext cx="77" cy="45"/>
                  </a:xfrm>
                  <a:custGeom>
                    <a:avLst/>
                    <a:gdLst>
                      <a:gd name="T0" fmla="*/ 0 w 136"/>
                      <a:gd name="T1" fmla="*/ 0 h 136"/>
                      <a:gd name="T2" fmla="*/ 136 w 136"/>
                      <a:gd name="T3" fmla="*/ 0 h 136"/>
                      <a:gd name="T4" fmla="*/ 91 w 136"/>
                      <a:gd name="T5" fmla="*/ 136 h 136"/>
                      <a:gd name="T6" fmla="*/ 0 w 136"/>
                      <a:gd name="T7" fmla="*/ 0 h 136"/>
                    </a:gdLst>
                    <a:ahLst/>
                    <a:cxnLst>
                      <a:cxn ang="0">
                        <a:pos x="T0" y="T1"/>
                      </a:cxn>
                      <a:cxn ang="0">
                        <a:pos x="T2" y="T3"/>
                      </a:cxn>
                      <a:cxn ang="0">
                        <a:pos x="T4" y="T5"/>
                      </a:cxn>
                      <a:cxn ang="0">
                        <a:pos x="T6" y="T7"/>
                      </a:cxn>
                    </a:cxnLst>
                    <a:rect l="0" t="0" r="r" b="b"/>
                    <a:pathLst>
                      <a:path w="136" h="136">
                        <a:moveTo>
                          <a:pt x="0" y="0"/>
                        </a:moveTo>
                        <a:lnTo>
                          <a:pt x="136" y="0"/>
                        </a:lnTo>
                        <a:lnTo>
                          <a:pt x="91" y="136"/>
                        </a:lnTo>
                        <a:lnTo>
                          <a:pt x="0" y="0"/>
                        </a:lnTo>
                        <a:close/>
                      </a:path>
                    </a:pathLst>
                  </a:custGeom>
                  <a:solidFill>
                    <a:srgbClr val="FFFFFF"/>
                  </a:solidFill>
                  <a:ln w="9525"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Freeform 107"/>
                  <p:cNvSpPr>
                    <a:spLocks noChangeAspect="1"/>
                  </p:cNvSpPr>
                  <p:nvPr/>
                </p:nvSpPr>
                <p:spPr bwMode="auto">
                  <a:xfrm>
                    <a:off x="1657" y="1389"/>
                    <a:ext cx="77" cy="45"/>
                  </a:xfrm>
                  <a:custGeom>
                    <a:avLst/>
                    <a:gdLst>
                      <a:gd name="T0" fmla="*/ 0 w 136"/>
                      <a:gd name="T1" fmla="*/ 0 h 136"/>
                      <a:gd name="T2" fmla="*/ 136 w 136"/>
                      <a:gd name="T3" fmla="*/ 0 h 136"/>
                      <a:gd name="T4" fmla="*/ 91 w 136"/>
                      <a:gd name="T5" fmla="*/ 136 h 136"/>
                      <a:gd name="T6" fmla="*/ 0 w 136"/>
                      <a:gd name="T7" fmla="*/ 0 h 136"/>
                    </a:gdLst>
                    <a:ahLst/>
                    <a:cxnLst>
                      <a:cxn ang="0">
                        <a:pos x="T0" y="T1"/>
                      </a:cxn>
                      <a:cxn ang="0">
                        <a:pos x="T2" y="T3"/>
                      </a:cxn>
                      <a:cxn ang="0">
                        <a:pos x="T4" y="T5"/>
                      </a:cxn>
                      <a:cxn ang="0">
                        <a:pos x="T6" y="T7"/>
                      </a:cxn>
                    </a:cxnLst>
                    <a:rect l="0" t="0" r="r" b="b"/>
                    <a:pathLst>
                      <a:path w="136" h="136">
                        <a:moveTo>
                          <a:pt x="0" y="0"/>
                        </a:moveTo>
                        <a:lnTo>
                          <a:pt x="136" y="0"/>
                        </a:lnTo>
                        <a:lnTo>
                          <a:pt x="91" y="136"/>
                        </a:lnTo>
                        <a:lnTo>
                          <a:pt x="0" y="0"/>
                        </a:lnTo>
                        <a:close/>
                      </a:path>
                    </a:pathLst>
                  </a:custGeom>
                  <a:solidFill>
                    <a:srgbClr val="FFFFFF"/>
                  </a:solidFill>
                  <a:ln w="9525"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grpSp>
          <p:nvGrpSpPr>
            <p:cNvPr id="108" name="Group 218"/>
            <p:cNvGrpSpPr>
              <a:grpSpLocks/>
            </p:cNvGrpSpPr>
            <p:nvPr/>
          </p:nvGrpSpPr>
          <p:grpSpPr bwMode="auto">
            <a:xfrm>
              <a:off x="2005055" y="4217572"/>
              <a:ext cx="378230" cy="415400"/>
              <a:chOff x="4087" y="3145"/>
              <a:chExt cx="478" cy="556"/>
            </a:xfrm>
          </p:grpSpPr>
          <p:sp>
            <p:nvSpPr>
              <p:cNvPr id="111" name="Freeform 219"/>
              <p:cNvSpPr>
                <a:spLocks noChangeAspect="1"/>
              </p:cNvSpPr>
              <p:nvPr/>
            </p:nvSpPr>
            <p:spPr bwMode="gray">
              <a:xfrm>
                <a:off x="4177" y="3336"/>
                <a:ext cx="388" cy="365"/>
              </a:xfrm>
              <a:custGeom>
                <a:avLst/>
                <a:gdLst>
                  <a:gd name="T0" fmla="*/ 307 w 388"/>
                  <a:gd name="T1" fmla="*/ 126 h 365"/>
                  <a:gd name="T2" fmla="*/ 320 w 388"/>
                  <a:gd name="T3" fmla="*/ 126 h 365"/>
                  <a:gd name="T4" fmla="*/ 322 w 388"/>
                  <a:gd name="T5" fmla="*/ 365 h 365"/>
                  <a:gd name="T6" fmla="*/ 388 w 388"/>
                  <a:gd name="T7" fmla="*/ 365 h 365"/>
                  <a:gd name="T8" fmla="*/ 388 w 388"/>
                  <a:gd name="T9" fmla="*/ 47 h 365"/>
                  <a:gd name="T10" fmla="*/ 336 w 388"/>
                  <a:gd name="T11" fmla="*/ 0 h 365"/>
                  <a:gd name="T12" fmla="*/ 74 w 388"/>
                  <a:gd name="T13" fmla="*/ 0 h 365"/>
                  <a:gd name="T14" fmla="*/ 0 w 388"/>
                  <a:gd name="T15" fmla="*/ 192 h 365"/>
                  <a:gd name="T16" fmla="*/ 45 w 388"/>
                  <a:gd name="T17" fmla="*/ 126 h 365"/>
                  <a:gd name="T18" fmla="*/ 58 w 388"/>
                  <a:gd name="T19" fmla="*/ 126 h 365"/>
                  <a:gd name="T20" fmla="*/ 58 w 388"/>
                  <a:gd name="T21" fmla="*/ 365 h 365"/>
                  <a:gd name="T22" fmla="*/ 307 w 388"/>
                  <a:gd name="T23" fmla="*/ 365 h 365"/>
                  <a:gd name="T24" fmla="*/ 307 w 388"/>
                  <a:gd name="T25" fmla="*/ 126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8" h="365">
                    <a:moveTo>
                      <a:pt x="307" y="126"/>
                    </a:moveTo>
                    <a:cubicBezTo>
                      <a:pt x="320" y="126"/>
                      <a:pt x="320" y="126"/>
                      <a:pt x="320" y="126"/>
                    </a:cubicBezTo>
                    <a:lnTo>
                      <a:pt x="322" y="365"/>
                    </a:lnTo>
                    <a:lnTo>
                      <a:pt x="388" y="365"/>
                    </a:lnTo>
                    <a:lnTo>
                      <a:pt x="388" y="47"/>
                    </a:lnTo>
                    <a:cubicBezTo>
                      <a:pt x="388" y="26"/>
                      <a:pt x="367" y="0"/>
                      <a:pt x="336" y="0"/>
                    </a:cubicBezTo>
                    <a:cubicBezTo>
                      <a:pt x="316" y="0"/>
                      <a:pt x="157" y="0"/>
                      <a:pt x="74" y="0"/>
                    </a:cubicBezTo>
                    <a:cubicBezTo>
                      <a:pt x="0" y="192"/>
                      <a:pt x="0" y="192"/>
                      <a:pt x="0" y="192"/>
                    </a:cubicBezTo>
                    <a:cubicBezTo>
                      <a:pt x="45" y="126"/>
                      <a:pt x="45" y="126"/>
                      <a:pt x="45" y="126"/>
                    </a:cubicBezTo>
                    <a:cubicBezTo>
                      <a:pt x="58" y="126"/>
                      <a:pt x="58" y="126"/>
                      <a:pt x="58" y="126"/>
                    </a:cubicBezTo>
                    <a:lnTo>
                      <a:pt x="58" y="365"/>
                    </a:lnTo>
                    <a:lnTo>
                      <a:pt x="307" y="365"/>
                    </a:lnTo>
                    <a:lnTo>
                      <a:pt x="307" y="126"/>
                    </a:ln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Freeform 220"/>
              <p:cNvSpPr>
                <a:spLocks noChangeAspect="1"/>
              </p:cNvSpPr>
              <p:nvPr/>
            </p:nvSpPr>
            <p:spPr bwMode="gray">
              <a:xfrm>
                <a:off x="4289" y="3344"/>
                <a:ext cx="141" cy="183"/>
              </a:xfrm>
              <a:custGeom>
                <a:avLst/>
                <a:gdLst>
                  <a:gd name="T0" fmla="*/ 834 w 834"/>
                  <a:gd name="T1" fmla="*/ 0 h 1077"/>
                  <a:gd name="T2" fmla="*/ 0 w 834"/>
                  <a:gd name="T3" fmla="*/ 0 h 1077"/>
                  <a:gd name="T4" fmla="*/ 418 w 834"/>
                  <a:gd name="T5" fmla="*/ 1077 h 1077"/>
                  <a:gd name="T6" fmla="*/ 834 w 834"/>
                  <a:gd name="T7" fmla="*/ 0 h 1077"/>
                </a:gdLst>
                <a:ahLst/>
                <a:cxnLst>
                  <a:cxn ang="0">
                    <a:pos x="T0" y="T1"/>
                  </a:cxn>
                  <a:cxn ang="0">
                    <a:pos x="T2" y="T3"/>
                  </a:cxn>
                  <a:cxn ang="0">
                    <a:pos x="T4" y="T5"/>
                  </a:cxn>
                  <a:cxn ang="0">
                    <a:pos x="T6" y="T7"/>
                  </a:cxn>
                </a:cxnLst>
                <a:rect l="0" t="0" r="r" b="b"/>
                <a:pathLst>
                  <a:path w="834" h="1077">
                    <a:moveTo>
                      <a:pt x="834" y="0"/>
                    </a:moveTo>
                    <a:lnTo>
                      <a:pt x="0" y="0"/>
                    </a:lnTo>
                    <a:lnTo>
                      <a:pt x="418" y="1077"/>
                    </a:lnTo>
                    <a:lnTo>
                      <a:pt x="834" y="0"/>
                    </a:ln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Freeform 221"/>
              <p:cNvSpPr>
                <a:spLocks noChangeAspect="1"/>
              </p:cNvSpPr>
              <p:nvPr/>
            </p:nvSpPr>
            <p:spPr bwMode="gray">
              <a:xfrm>
                <a:off x="4338" y="3344"/>
                <a:ext cx="43" cy="183"/>
              </a:xfrm>
              <a:custGeom>
                <a:avLst/>
                <a:gdLst>
                  <a:gd name="T0" fmla="*/ 253 w 253"/>
                  <a:gd name="T1" fmla="*/ 754 h 1077"/>
                  <a:gd name="T2" fmla="*/ 134 w 253"/>
                  <a:gd name="T3" fmla="*/ 156 h 1077"/>
                  <a:gd name="T4" fmla="*/ 248 w 253"/>
                  <a:gd name="T5" fmla="*/ 0 h 1077"/>
                  <a:gd name="T6" fmla="*/ 4 w 253"/>
                  <a:gd name="T7" fmla="*/ 0 h 1077"/>
                  <a:gd name="T8" fmla="*/ 118 w 253"/>
                  <a:gd name="T9" fmla="*/ 156 h 1077"/>
                  <a:gd name="T10" fmla="*/ 0 w 253"/>
                  <a:gd name="T11" fmla="*/ 754 h 1077"/>
                  <a:gd name="T12" fmla="*/ 127 w 253"/>
                  <a:gd name="T13" fmla="*/ 1077 h 1077"/>
                  <a:gd name="T14" fmla="*/ 253 w 253"/>
                  <a:gd name="T15" fmla="*/ 754 h 10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3" h="1077">
                    <a:moveTo>
                      <a:pt x="253" y="754"/>
                    </a:moveTo>
                    <a:lnTo>
                      <a:pt x="134" y="156"/>
                    </a:lnTo>
                    <a:lnTo>
                      <a:pt x="248" y="0"/>
                    </a:lnTo>
                    <a:lnTo>
                      <a:pt x="4" y="0"/>
                    </a:lnTo>
                    <a:lnTo>
                      <a:pt x="118" y="156"/>
                    </a:lnTo>
                    <a:lnTo>
                      <a:pt x="0" y="754"/>
                    </a:lnTo>
                    <a:lnTo>
                      <a:pt x="127" y="1077"/>
                    </a:lnTo>
                    <a:lnTo>
                      <a:pt x="253" y="754"/>
                    </a:lnTo>
                    <a:close/>
                  </a:path>
                </a:pathLst>
              </a:custGeom>
              <a:solidFill>
                <a:srgbClr val="8A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Oval 222"/>
              <p:cNvSpPr>
                <a:spLocks noChangeAspect="1" noChangeArrowheads="1"/>
              </p:cNvSpPr>
              <p:nvPr/>
            </p:nvSpPr>
            <p:spPr bwMode="gray">
              <a:xfrm>
                <a:off x="4352" y="3582"/>
                <a:ext cx="18" cy="18"/>
              </a:xfrm>
              <a:prstGeom prst="ellipse">
                <a:avLst/>
              </a:pr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Oval 223"/>
              <p:cNvSpPr>
                <a:spLocks noChangeAspect="1" noChangeArrowheads="1"/>
              </p:cNvSpPr>
              <p:nvPr/>
            </p:nvSpPr>
            <p:spPr bwMode="gray">
              <a:xfrm>
                <a:off x="4352" y="3651"/>
                <a:ext cx="18" cy="18"/>
              </a:xfrm>
              <a:prstGeom prst="ellipse">
                <a:avLst/>
              </a:pr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Oval 224"/>
              <p:cNvSpPr>
                <a:spLocks noChangeAspect="1" noChangeArrowheads="1"/>
              </p:cNvSpPr>
              <p:nvPr/>
            </p:nvSpPr>
            <p:spPr bwMode="gray">
              <a:xfrm>
                <a:off x="4276" y="3145"/>
                <a:ext cx="167" cy="168"/>
              </a:xfrm>
              <a:prstGeom prst="ellipse">
                <a:avLst/>
              </a:pr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Freeform 225"/>
              <p:cNvSpPr>
                <a:spLocks noChangeAspect="1" noEditPoints="1"/>
              </p:cNvSpPr>
              <p:nvPr/>
            </p:nvSpPr>
            <p:spPr bwMode="gray">
              <a:xfrm>
                <a:off x="4286" y="3162"/>
                <a:ext cx="147" cy="141"/>
              </a:xfrm>
              <a:custGeom>
                <a:avLst/>
                <a:gdLst>
                  <a:gd name="T0" fmla="*/ 336 w 367"/>
                  <a:gd name="T1" fmla="*/ 64 h 351"/>
                  <a:gd name="T2" fmla="*/ 107 w 367"/>
                  <a:gd name="T3" fmla="*/ 0 h 351"/>
                  <a:gd name="T4" fmla="*/ 101 w 367"/>
                  <a:gd name="T5" fmla="*/ 3 h 351"/>
                  <a:gd name="T6" fmla="*/ 7 w 367"/>
                  <a:gd name="T7" fmla="*/ 118 h 351"/>
                  <a:gd name="T8" fmla="*/ 0 w 367"/>
                  <a:gd name="T9" fmla="*/ 167 h 351"/>
                  <a:gd name="T10" fmla="*/ 184 w 367"/>
                  <a:gd name="T11" fmla="*/ 351 h 351"/>
                  <a:gd name="T12" fmla="*/ 367 w 367"/>
                  <a:gd name="T13" fmla="*/ 167 h 351"/>
                  <a:gd name="T14" fmla="*/ 336 w 367"/>
                  <a:gd name="T15" fmla="*/ 64 h 351"/>
                  <a:gd name="T16" fmla="*/ 86 w 367"/>
                  <a:gd name="T17" fmla="*/ 179 h 351"/>
                  <a:gd name="T18" fmla="*/ 61 w 367"/>
                  <a:gd name="T19" fmla="*/ 155 h 351"/>
                  <a:gd name="T20" fmla="*/ 86 w 367"/>
                  <a:gd name="T21" fmla="*/ 130 h 351"/>
                  <a:gd name="T22" fmla="*/ 110 w 367"/>
                  <a:gd name="T23" fmla="*/ 155 h 351"/>
                  <a:gd name="T24" fmla="*/ 86 w 367"/>
                  <a:gd name="T25" fmla="*/ 179 h 351"/>
                  <a:gd name="T26" fmla="*/ 282 w 367"/>
                  <a:gd name="T27" fmla="*/ 179 h 351"/>
                  <a:gd name="T28" fmla="*/ 258 w 367"/>
                  <a:gd name="T29" fmla="*/ 155 h 351"/>
                  <a:gd name="T30" fmla="*/ 282 w 367"/>
                  <a:gd name="T31" fmla="*/ 130 h 351"/>
                  <a:gd name="T32" fmla="*/ 307 w 367"/>
                  <a:gd name="T33" fmla="*/ 155 h 351"/>
                  <a:gd name="T34" fmla="*/ 282 w 367"/>
                  <a:gd name="T35" fmla="*/ 179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7" h="351">
                    <a:moveTo>
                      <a:pt x="336" y="64"/>
                    </a:moveTo>
                    <a:cubicBezTo>
                      <a:pt x="262" y="58"/>
                      <a:pt x="131" y="41"/>
                      <a:pt x="107" y="0"/>
                    </a:cubicBezTo>
                    <a:cubicBezTo>
                      <a:pt x="105" y="1"/>
                      <a:pt x="103" y="2"/>
                      <a:pt x="101" y="3"/>
                    </a:cubicBezTo>
                    <a:cubicBezTo>
                      <a:pt x="92" y="46"/>
                      <a:pt x="51" y="93"/>
                      <a:pt x="7" y="118"/>
                    </a:cubicBezTo>
                    <a:cubicBezTo>
                      <a:pt x="2" y="134"/>
                      <a:pt x="0" y="150"/>
                      <a:pt x="0" y="167"/>
                    </a:cubicBezTo>
                    <a:cubicBezTo>
                      <a:pt x="0" y="269"/>
                      <a:pt x="82" y="351"/>
                      <a:pt x="184" y="351"/>
                    </a:cubicBezTo>
                    <a:cubicBezTo>
                      <a:pt x="285" y="351"/>
                      <a:pt x="367" y="269"/>
                      <a:pt x="367" y="167"/>
                    </a:cubicBezTo>
                    <a:cubicBezTo>
                      <a:pt x="367" y="129"/>
                      <a:pt x="356" y="94"/>
                      <a:pt x="336" y="64"/>
                    </a:cubicBezTo>
                    <a:close/>
                    <a:moveTo>
                      <a:pt x="86" y="179"/>
                    </a:moveTo>
                    <a:cubicBezTo>
                      <a:pt x="72" y="179"/>
                      <a:pt x="61" y="168"/>
                      <a:pt x="61" y="155"/>
                    </a:cubicBezTo>
                    <a:cubicBezTo>
                      <a:pt x="61" y="141"/>
                      <a:pt x="72" y="130"/>
                      <a:pt x="86" y="130"/>
                    </a:cubicBezTo>
                    <a:cubicBezTo>
                      <a:pt x="99" y="130"/>
                      <a:pt x="110" y="141"/>
                      <a:pt x="110" y="155"/>
                    </a:cubicBezTo>
                    <a:cubicBezTo>
                      <a:pt x="110" y="168"/>
                      <a:pt x="99" y="179"/>
                      <a:pt x="86" y="179"/>
                    </a:cubicBezTo>
                    <a:close/>
                    <a:moveTo>
                      <a:pt x="282" y="179"/>
                    </a:moveTo>
                    <a:cubicBezTo>
                      <a:pt x="269" y="179"/>
                      <a:pt x="258" y="168"/>
                      <a:pt x="258" y="155"/>
                    </a:cubicBezTo>
                    <a:cubicBezTo>
                      <a:pt x="258" y="141"/>
                      <a:pt x="269" y="130"/>
                      <a:pt x="282" y="130"/>
                    </a:cubicBezTo>
                    <a:cubicBezTo>
                      <a:pt x="296" y="130"/>
                      <a:pt x="307" y="141"/>
                      <a:pt x="307" y="155"/>
                    </a:cubicBezTo>
                    <a:cubicBezTo>
                      <a:pt x="307" y="168"/>
                      <a:pt x="296" y="179"/>
                      <a:pt x="282" y="179"/>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Freeform 226"/>
              <p:cNvSpPr>
                <a:spLocks noChangeAspect="1"/>
              </p:cNvSpPr>
              <p:nvPr/>
            </p:nvSpPr>
            <p:spPr bwMode="gray">
              <a:xfrm>
                <a:off x="4224" y="3168"/>
                <a:ext cx="91" cy="187"/>
              </a:xfrm>
              <a:custGeom>
                <a:avLst/>
                <a:gdLst>
                  <a:gd name="T0" fmla="*/ 220 w 225"/>
                  <a:gd name="T1" fmla="*/ 418 h 466"/>
                  <a:gd name="T2" fmla="*/ 121 w 225"/>
                  <a:gd name="T3" fmla="*/ 253 h 466"/>
                  <a:gd name="T4" fmla="*/ 85 w 225"/>
                  <a:gd name="T5" fmla="*/ 64 h 466"/>
                  <a:gd name="T6" fmla="*/ 65 w 225"/>
                  <a:gd name="T7" fmla="*/ 50 h 466"/>
                  <a:gd name="T8" fmla="*/ 28 w 225"/>
                  <a:gd name="T9" fmla="*/ 57 h 466"/>
                  <a:gd name="T10" fmla="*/ 27 w 225"/>
                  <a:gd name="T11" fmla="*/ 58 h 466"/>
                  <a:gd name="T12" fmla="*/ 17 w 225"/>
                  <a:gd name="T13" fmla="*/ 7 h 466"/>
                  <a:gd name="T14" fmla="*/ 8 w 225"/>
                  <a:gd name="T15" fmla="*/ 1 h 466"/>
                  <a:gd name="T16" fmla="*/ 1 w 225"/>
                  <a:gd name="T17" fmla="*/ 10 h 466"/>
                  <a:gd name="T18" fmla="*/ 24 w 225"/>
                  <a:gd name="T19" fmla="*/ 131 h 466"/>
                  <a:gd name="T20" fmla="*/ 26 w 225"/>
                  <a:gd name="T21" fmla="*/ 134 h 466"/>
                  <a:gd name="T22" fmla="*/ 36 w 225"/>
                  <a:gd name="T23" fmla="*/ 191 h 466"/>
                  <a:gd name="T24" fmla="*/ 39 w 225"/>
                  <a:gd name="T25" fmla="*/ 191 h 466"/>
                  <a:gd name="T26" fmla="*/ 99 w 225"/>
                  <a:gd name="T27" fmla="*/ 329 h 466"/>
                  <a:gd name="T28" fmla="*/ 93 w 225"/>
                  <a:gd name="T29" fmla="*/ 345 h 466"/>
                  <a:gd name="T30" fmla="*/ 159 w 225"/>
                  <a:gd name="T31" fmla="*/ 455 h 466"/>
                  <a:gd name="T32" fmla="*/ 182 w 225"/>
                  <a:gd name="T33" fmla="*/ 461 h 466"/>
                  <a:gd name="T34" fmla="*/ 214 w 225"/>
                  <a:gd name="T35" fmla="*/ 442 h 466"/>
                  <a:gd name="T36" fmla="*/ 220 w 225"/>
                  <a:gd name="T37" fmla="*/ 418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5" h="466">
                    <a:moveTo>
                      <a:pt x="220" y="418"/>
                    </a:moveTo>
                    <a:cubicBezTo>
                      <a:pt x="121" y="253"/>
                      <a:pt x="121" y="253"/>
                      <a:pt x="121" y="253"/>
                    </a:cubicBezTo>
                    <a:cubicBezTo>
                      <a:pt x="85" y="64"/>
                      <a:pt x="85" y="64"/>
                      <a:pt x="85" y="64"/>
                    </a:cubicBezTo>
                    <a:cubicBezTo>
                      <a:pt x="83" y="54"/>
                      <a:pt x="74" y="48"/>
                      <a:pt x="65" y="50"/>
                    </a:cubicBezTo>
                    <a:cubicBezTo>
                      <a:pt x="28" y="57"/>
                      <a:pt x="28" y="57"/>
                      <a:pt x="28" y="57"/>
                    </a:cubicBezTo>
                    <a:cubicBezTo>
                      <a:pt x="28" y="57"/>
                      <a:pt x="27" y="57"/>
                      <a:pt x="27" y="58"/>
                    </a:cubicBezTo>
                    <a:cubicBezTo>
                      <a:pt x="17" y="7"/>
                      <a:pt x="17" y="7"/>
                      <a:pt x="17" y="7"/>
                    </a:cubicBezTo>
                    <a:cubicBezTo>
                      <a:pt x="16" y="3"/>
                      <a:pt x="12" y="0"/>
                      <a:pt x="8" y="1"/>
                    </a:cubicBezTo>
                    <a:cubicBezTo>
                      <a:pt x="3" y="1"/>
                      <a:pt x="0" y="6"/>
                      <a:pt x="1" y="10"/>
                    </a:cubicBezTo>
                    <a:cubicBezTo>
                      <a:pt x="24" y="131"/>
                      <a:pt x="24" y="131"/>
                      <a:pt x="24" y="131"/>
                    </a:cubicBezTo>
                    <a:cubicBezTo>
                      <a:pt x="25" y="132"/>
                      <a:pt x="25" y="133"/>
                      <a:pt x="26" y="134"/>
                    </a:cubicBezTo>
                    <a:cubicBezTo>
                      <a:pt x="36" y="191"/>
                      <a:pt x="36" y="191"/>
                      <a:pt x="36" y="191"/>
                    </a:cubicBezTo>
                    <a:cubicBezTo>
                      <a:pt x="37" y="191"/>
                      <a:pt x="38" y="191"/>
                      <a:pt x="39" y="191"/>
                    </a:cubicBezTo>
                    <a:cubicBezTo>
                      <a:pt x="100" y="215"/>
                      <a:pt x="115" y="287"/>
                      <a:pt x="99" y="329"/>
                    </a:cubicBezTo>
                    <a:cubicBezTo>
                      <a:pt x="93" y="345"/>
                      <a:pt x="93" y="345"/>
                      <a:pt x="93" y="345"/>
                    </a:cubicBezTo>
                    <a:cubicBezTo>
                      <a:pt x="159" y="455"/>
                      <a:pt x="159" y="455"/>
                      <a:pt x="159" y="455"/>
                    </a:cubicBezTo>
                    <a:cubicBezTo>
                      <a:pt x="164" y="463"/>
                      <a:pt x="174" y="466"/>
                      <a:pt x="182" y="461"/>
                    </a:cubicBezTo>
                    <a:cubicBezTo>
                      <a:pt x="214" y="442"/>
                      <a:pt x="214" y="442"/>
                      <a:pt x="214" y="442"/>
                    </a:cubicBezTo>
                    <a:cubicBezTo>
                      <a:pt x="222" y="437"/>
                      <a:pt x="225" y="427"/>
                      <a:pt x="220" y="418"/>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Freeform 227"/>
              <p:cNvSpPr>
                <a:spLocks noChangeAspect="1"/>
              </p:cNvSpPr>
              <p:nvPr/>
            </p:nvSpPr>
            <p:spPr bwMode="gray">
              <a:xfrm>
                <a:off x="4087" y="3245"/>
                <a:ext cx="174" cy="338"/>
              </a:xfrm>
              <a:custGeom>
                <a:avLst/>
                <a:gdLst>
                  <a:gd name="T0" fmla="*/ 374 w 434"/>
                  <a:gd name="T1" fmla="*/ 19 h 842"/>
                  <a:gd name="T2" fmla="*/ 264 w 434"/>
                  <a:gd name="T3" fmla="*/ 70 h 842"/>
                  <a:gd name="T4" fmla="*/ 228 w 434"/>
                  <a:gd name="T5" fmla="*/ 163 h 842"/>
                  <a:gd name="T6" fmla="*/ 228 w 434"/>
                  <a:gd name="T7" fmla="*/ 163 h 842"/>
                  <a:gd name="T8" fmla="*/ 17 w 434"/>
                  <a:gd name="T9" fmla="*/ 716 h 842"/>
                  <a:gd name="T10" fmla="*/ 66 w 434"/>
                  <a:gd name="T11" fmla="*/ 825 h 842"/>
                  <a:gd name="T12" fmla="*/ 175 w 434"/>
                  <a:gd name="T13" fmla="*/ 776 h 842"/>
                  <a:gd name="T14" fmla="*/ 387 w 434"/>
                  <a:gd name="T15" fmla="*/ 224 h 842"/>
                  <a:gd name="T16" fmla="*/ 393 w 434"/>
                  <a:gd name="T17" fmla="*/ 208 h 842"/>
                  <a:gd name="T18" fmla="*/ 394 w 434"/>
                  <a:gd name="T19" fmla="*/ 205 h 842"/>
                  <a:gd name="T20" fmla="*/ 422 w 434"/>
                  <a:gd name="T21" fmla="*/ 130 h 842"/>
                  <a:gd name="T22" fmla="*/ 374 w 434"/>
                  <a:gd name="T23" fmla="*/ 19 h 8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4" h="842">
                    <a:moveTo>
                      <a:pt x="374" y="19"/>
                    </a:moveTo>
                    <a:cubicBezTo>
                      <a:pt x="324" y="0"/>
                      <a:pt x="276" y="38"/>
                      <a:pt x="264" y="70"/>
                    </a:cubicBezTo>
                    <a:cubicBezTo>
                      <a:pt x="262" y="75"/>
                      <a:pt x="252" y="102"/>
                      <a:pt x="228" y="163"/>
                    </a:cubicBezTo>
                    <a:cubicBezTo>
                      <a:pt x="228" y="163"/>
                      <a:pt x="228" y="163"/>
                      <a:pt x="228" y="163"/>
                    </a:cubicBezTo>
                    <a:cubicBezTo>
                      <a:pt x="17" y="716"/>
                      <a:pt x="17" y="716"/>
                      <a:pt x="17" y="716"/>
                    </a:cubicBezTo>
                    <a:cubicBezTo>
                      <a:pt x="0" y="759"/>
                      <a:pt x="22" y="808"/>
                      <a:pt x="66" y="825"/>
                    </a:cubicBezTo>
                    <a:cubicBezTo>
                      <a:pt x="110" y="842"/>
                      <a:pt x="159" y="820"/>
                      <a:pt x="175" y="776"/>
                    </a:cubicBezTo>
                    <a:cubicBezTo>
                      <a:pt x="387" y="224"/>
                      <a:pt x="387" y="224"/>
                      <a:pt x="387" y="224"/>
                    </a:cubicBezTo>
                    <a:cubicBezTo>
                      <a:pt x="389" y="218"/>
                      <a:pt x="391" y="213"/>
                      <a:pt x="393" y="208"/>
                    </a:cubicBezTo>
                    <a:cubicBezTo>
                      <a:pt x="394" y="205"/>
                      <a:pt x="394" y="205"/>
                      <a:pt x="394" y="205"/>
                    </a:cubicBezTo>
                    <a:cubicBezTo>
                      <a:pt x="412" y="157"/>
                      <a:pt x="421" y="135"/>
                      <a:pt x="422" y="130"/>
                    </a:cubicBezTo>
                    <a:cubicBezTo>
                      <a:pt x="434" y="99"/>
                      <a:pt x="424" y="38"/>
                      <a:pt x="374" y="19"/>
                    </a:cubicBezTo>
                    <a:close/>
                  </a:path>
                </a:pathLst>
              </a:custGeom>
              <a:solidFill>
                <a:srgbClr val="558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Freeform 228"/>
              <p:cNvSpPr>
                <a:spLocks noChangeAspect="1"/>
              </p:cNvSpPr>
              <p:nvPr/>
            </p:nvSpPr>
            <p:spPr bwMode="gray">
              <a:xfrm>
                <a:off x="4189" y="3254"/>
                <a:ext cx="64" cy="70"/>
              </a:xfrm>
              <a:custGeom>
                <a:avLst/>
                <a:gdLst>
                  <a:gd name="T0" fmla="*/ 121 w 158"/>
                  <a:gd name="T1" fmla="*/ 175 h 175"/>
                  <a:gd name="T2" fmla="*/ 150 w 158"/>
                  <a:gd name="T3" fmla="*/ 100 h 175"/>
                  <a:gd name="T4" fmla="*/ 113 w 158"/>
                  <a:gd name="T5" fmla="*/ 15 h 175"/>
                  <a:gd name="T6" fmla="*/ 29 w 158"/>
                  <a:gd name="T7" fmla="*/ 54 h 175"/>
                  <a:gd name="T8" fmla="*/ 0 w 158"/>
                  <a:gd name="T9" fmla="*/ 129 h 175"/>
                  <a:gd name="T10" fmla="*/ 121 w 158"/>
                  <a:gd name="T11" fmla="*/ 175 h 175"/>
                </a:gdLst>
                <a:ahLst/>
                <a:cxnLst>
                  <a:cxn ang="0">
                    <a:pos x="T0" y="T1"/>
                  </a:cxn>
                  <a:cxn ang="0">
                    <a:pos x="T2" y="T3"/>
                  </a:cxn>
                  <a:cxn ang="0">
                    <a:pos x="T4" y="T5"/>
                  </a:cxn>
                  <a:cxn ang="0">
                    <a:pos x="T6" y="T7"/>
                  </a:cxn>
                  <a:cxn ang="0">
                    <a:pos x="T8" y="T9"/>
                  </a:cxn>
                  <a:cxn ang="0">
                    <a:pos x="T10" y="T11"/>
                  </a:cxn>
                </a:cxnLst>
                <a:rect l="0" t="0" r="r" b="b"/>
                <a:pathLst>
                  <a:path w="158" h="175">
                    <a:moveTo>
                      <a:pt x="121" y="175"/>
                    </a:moveTo>
                    <a:cubicBezTo>
                      <a:pt x="150" y="100"/>
                      <a:pt x="150" y="100"/>
                      <a:pt x="150" y="100"/>
                    </a:cubicBezTo>
                    <a:cubicBezTo>
                      <a:pt x="158" y="79"/>
                      <a:pt x="152" y="30"/>
                      <a:pt x="113" y="15"/>
                    </a:cubicBezTo>
                    <a:cubicBezTo>
                      <a:pt x="73" y="0"/>
                      <a:pt x="37" y="32"/>
                      <a:pt x="29" y="54"/>
                    </a:cubicBezTo>
                    <a:cubicBezTo>
                      <a:pt x="0" y="129"/>
                      <a:pt x="0" y="129"/>
                      <a:pt x="0" y="129"/>
                    </a:cubicBezTo>
                    <a:cubicBezTo>
                      <a:pt x="121" y="175"/>
                      <a:pt x="121" y="175"/>
                      <a:pt x="121" y="175"/>
                    </a:cubicBezTo>
                    <a:close/>
                  </a:path>
                </a:pathLst>
              </a:custGeom>
              <a:solidFill>
                <a:srgbClr val="E5F3F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09" name="テキスト ボックス 108"/>
            <p:cNvSpPr txBox="1"/>
            <p:nvPr/>
          </p:nvSpPr>
          <p:spPr>
            <a:xfrm>
              <a:off x="228747" y="5140449"/>
              <a:ext cx="1385194" cy="400744"/>
            </a:xfrm>
            <a:prstGeom prst="rect">
              <a:avLst/>
            </a:prstGeom>
            <a:noFill/>
          </p:spPr>
          <p:txBody>
            <a:bodyPr wrap="square" rtlCol="0">
              <a:spAutoFit/>
            </a:bodyPr>
            <a:lstStyle/>
            <a:p>
              <a:pP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a:t>
              </a:r>
              <a:br>
                <a:rPr kumimoji="0" lang="en-US" altLang="ja-JP"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地域金融機関等</a:t>
              </a:r>
              <a:endParaRPr kumimoji="0" lang="en-US" altLang="ja-JP"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テキスト ボックス 109"/>
            <p:cNvSpPr txBox="1"/>
            <p:nvPr/>
          </p:nvSpPr>
          <p:spPr>
            <a:xfrm>
              <a:off x="1712308" y="5140449"/>
              <a:ext cx="1948472" cy="400743"/>
            </a:xfrm>
            <a:prstGeom prst="rect">
              <a:avLst/>
            </a:prstGeom>
            <a:noFill/>
          </p:spPr>
          <p:txBody>
            <a:bodyPr wrap="square" rtlCol="0">
              <a:spAutoFit/>
            </a:bodyPr>
            <a:lstStyle/>
            <a:p>
              <a:pP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低炭素化プロジェクト</a:t>
              </a:r>
              <a:endParaRPr kumimoji="0" lang="en-US" altLang="ja-JP"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相談窓口</a:t>
              </a:r>
              <a:endParaRPr kumimoji="0" lang="en-US" altLang="ja-JP"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57"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42154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594" y="332662"/>
            <a:ext cx="9902825" cy="584775"/>
          </a:xfrm>
          <a:prstGeom prst="rect">
            <a:avLst/>
          </a:prstGeom>
        </p:spPr>
        <p:txBody>
          <a:bodyPr wrap="square">
            <a:spAutoFit/>
          </a:bodyPr>
          <a:lstStyle/>
          <a:p>
            <a:pPr>
              <a:defRPr/>
            </a:pPr>
            <a:r>
              <a:rPr kumimoji="0" lang="ja-JP" altLang="en-US" sz="32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③金融機関向け手引きのメンテナンス等</a:t>
            </a:r>
          </a:p>
        </p:txBody>
      </p:sp>
      <p:grpSp>
        <p:nvGrpSpPr>
          <p:cNvPr id="4" name="グループ化 3"/>
          <p:cNvGrpSpPr/>
          <p:nvPr/>
        </p:nvGrpSpPr>
        <p:grpSpPr>
          <a:xfrm>
            <a:off x="1640632" y="3684519"/>
            <a:ext cx="6696744" cy="2838687"/>
            <a:chOff x="1281534" y="5805264"/>
            <a:chExt cx="1950950" cy="870030"/>
          </a:xfrm>
        </p:grpSpPr>
        <p:sp>
          <p:nvSpPr>
            <p:cNvPr id="7" name="正方形/長方形 6"/>
            <p:cNvSpPr/>
            <p:nvPr/>
          </p:nvSpPr>
          <p:spPr>
            <a:xfrm>
              <a:off x="1281534" y="5915372"/>
              <a:ext cx="632664" cy="756955"/>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0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338134" y="5859447"/>
              <a:ext cx="632664" cy="756955"/>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0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7" name="正方形/長方形 256"/>
            <p:cNvSpPr/>
            <p:nvPr/>
          </p:nvSpPr>
          <p:spPr>
            <a:xfrm>
              <a:off x="1391092" y="5805264"/>
              <a:ext cx="632664" cy="756955"/>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金融機関向け手引き</a:t>
              </a:r>
              <a:endParaRPr kumimoji="0" lang="en-US" altLang="ja-JP"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（旧）</a:t>
              </a:r>
            </a:p>
          </p:txBody>
        </p:sp>
        <p:sp>
          <p:nvSpPr>
            <p:cNvPr id="258" name="正方形/長方形 257"/>
            <p:cNvSpPr/>
            <p:nvPr/>
          </p:nvSpPr>
          <p:spPr>
            <a:xfrm>
              <a:off x="2490262" y="5918339"/>
              <a:ext cx="632664" cy="756955"/>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0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9" name="正方形/長方形 258"/>
            <p:cNvSpPr/>
            <p:nvPr/>
          </p:nvSpPr>
          <p:spPr>
            <a:xfrm>
              <a:off x="2546862" y="5862414"/>
              <a:ext cx="632664" cy="756955"/>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10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0" name="正方形/長方形 259"/>
            <p:cNvSpPr/>
            <p:nvPr/>
          </p:nvSpPr>
          <p:spPr>
            <a:xfrm>
              <a:off x="2599820" y="5808231"/>
              <a:ext cx="632664" cy="756955"/>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金融機関向け手引き</a:t>
              </a:r>
              <a:endParaRPr kumimoji="0" lang="en-US" altLang="ja-JP"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sz="2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a:t>
              </a:r>
            </a:p>
          </p:txBody>
        </p:sp>
        <p:sp>
          <p:nvSpPr>
            <p:cNvPr id="261" name="下矢印 549"/>
            <p:cNvSpPr/>
            <p:nvPr/>
          </p:nvSpPr>
          <p:spPr>
            <a:xfrm rot="16200000">
              <a:off x="2138188" y="6098103"/>
              <a:ext cx="278226" cy="294157"/>
            </a:xfrm>
            <a:prstGeom prst="downArrow">
              <a:avLst>
                <a:gd name="adj1" fmla="val 61980"/>
                <a:gd name="adj2" fmla="val 50000"/>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algn="ctr">
                <a:defRPr/>
              </a:pPr>
              <a:endParaRPr kumimoji="0" lang="ja-JP" altLang="en-US" sz="2000"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62" name="テキスト ボックス 261"/>
          <p:cNvSpPr txBox="1"/>
          <p:nvPr/>
        </p:nvSpPr>
        <p:spPr>
          <a:xfrm>
            <a:off x="1593" y="1396551"/>
            <a:ext cx="9870935" cy="1815882"/>
          </a:xfrm>
          <a:prstGeom prst="rect">
            <a:avLst/>
          </a:prstGeom>
          <a:noFill/>
        </p:spPr>
        <p:txBody>
          <a:bodyPr wrap="square" rtlCol="0">
            <a:spAutoFit/>
          </a:bodyPr>
          <a:lstStyle/>
          <a:p>
            <a:pPr marL="285744" indent="-285744">
              <a:buFont typeface="Wingdings" panose="05000000000000000000" pitchFamily="2" charset="2"/>
              <a:buChar char="l"/>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①合同研修会や②相談窓口等で得られた知見を踏まえ、</a:t>
            </a:r>
            <a:r>
              <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2016</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年度に作成された金融機関向け手引き（太陽光／風力／小水力発電事業編）を加筆・修正し、ブラッシュアップ。</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172278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322</Words>
  <Application>Microsoft Office PowerPoint</Application>
  <PresentationFormat>A4 210 x 297 mm</PresentationFormat>
  <Paragraphs>31</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2018-04-13T07:10:21Z</dcterms:created>
  <dcterms:modified xsi:type="dcterms:W3CDTF">2018-05-15T03:11:16Z</dcterms:modified>
</cp:coreProperties>
</file>