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6.xml" ContentType="application/vnd.openxmlformats-officedocument.theme+xml"/>
  <Override PartName="/ppt/slideLayouts/slideLayout37.xml" ContentType="application/vnd.openxmlformats-officedocument.presentationml.slideLayout+xml"/>
  <Override PartName="/ppt/theme/theme7.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9.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10.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11.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12.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4"/>
    <p:sldMasterId id="2147484101" r:id="rId5"/>
    <p:sldMasterId id="2147484145" r:id="rId6"/>
    <p:sldMasterId id="2147484161" r:id="rId7"/>
    <p:sldMasterId id="2147484166" r:id="rId8"/>
    <p:sldMasterId id="2147484172" r:id="rId9"/>
    <p:sldMasterId id="2147484206" r:id="rId10"/>
    <p:sldMasterId id="2147484209" r:id="rId11"/>
    <p:sldMasterId id="2147484214" r:id="rId12"/>
    <p:sldMasterId id="2147484238" r:id="rId13"/>
    <p:sldMasterId id="2147484308" r:id="rId14"/>
    <p:sldMasterId id="2147484311" r:id="rId15"/>
    <p:sldMasterId id="2147484329" r:id="rId16"/>
  </p:sldMasterIdLst>
  <p:notesMasterIdLst>
    <p:notesMasterId r:id="rId21"/>
  </p:notesMasterIdLst>
  <p:sldIdLst>
    <p:sldId id="649" r:id="rId17"/>
    <p:sldId id="650" r:id="rId18"/>
    <p:sldId id="651" r:id="rId19"/>
    <p:sldId id="652" r:id="rId20"/>
  </p:sldIdLst>
  <p:sldSz cx="9902825" cy="6858000"/>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4247" userDrawn="1">
          <p15:clr>
            <a:srgbClr val="A4A3A4"/>
          </p15:clr>
        </p15:guide>
        <p15:guide id="2" pos="3119" userDrawn="1">
          <p15:clr>
            <a:srgbClr val="A4A3A4"/>
          </p15:clr>
        </p15:guide>
        <p15:guide id="3" orient="horz" userDrawn="1">
          <p15:clr>
            <a:srgbClr val="A4A3A4"/>
          </p15:clr>
        </p15:guide>
        <p15:guide id="4" orient="horz" pos="300">
          <p15:clr>
            <a:srgbClr val="A4A3A4"/>
          </p15:clr>
        </p15:guide>
        <p15:guide id="6" pos="6158">
          <p15:clr>
            <a:srgbClr val="A4A3A4"/>
          </p15:clr>
        </p15:guide>
        <p15:guide id="7" pos="80"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企画調査室" initials="t" lastIdx="1" clrIdx="0">
    <p:extLst>
      <p:ext uri="{19B8F6BF-5375-455C-9EA6-DF929625EA0E}">
        <p15:presenceInfo xmlns:p15="http://schemas.microsoft.com/office/powerpoint/2012/main" userId="企画調査室" providerId="None"/>
      </p:ext>
    </p:extLst>
  </p:cmAuthor>
  <p:cmAuthor id="2" name="石川　由美子" initials="石川　由美子" lastIdx="10" clrIdx="1">
    <p:extLst>
      <p:ext uri="{19B8F6BF-5375-455C-9EA6-DF929625EA0E}">
        <p15:presenceInfo xmlns:p15="http://schemas.microsoft.com/office/powerpoint/2012/main" userId="S-1-5-21-578014118-3277965579-1612801856-196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6D9F1"/>
    <a:srgbClr val="4F81BD"/>
    <a:srgbClr val="FF0066"/>
    <a:srgbClr val="FFFFFF"/>
    <a:srgbClr val="CC0000"/>
    <a:srgbClr val="FF643C"/>
    <a:srgbClr val="FF8C43"/>
    <a:srgbClr val="FF823C"/>
    <a:srgbClr val="FF6E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2" autoAdjust="0"/>
    <p:restoredTop sz="93110" autoAdjust="0"/>
  </p:normalViewPr>
  <p:slideViewPr>
    <p:cSldViewPr>
      <p:cViewPr varScale="1">
        <p:scale>
          <a:sx n="67" d="100"/>
          <a:sy n="67" d="100"/>
        </p:scale>
        <p:origin x="696" y="48"/>
      </p:cViewPr>
      <p:guideLst>
        <p:guide orient="horz" pos="4247"/>
        <p:guide pos="3119"/>
        <p:guide orient="horz"/>
        <p:guide orient="horz" pos="300"/>
        <p:guide pos="6158"/>
        <p:guide pos="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936"/>
    </p:cViewPr>
  </p:sorterViewPr>
  <p:notesViewPr>
    <p:cSldViewPr>
      <p:cViewPr varScale="1">
        <p:scale>
          <a:sx n="51" d="100"/>
          <a:sy n="51" d="100"/>
        </p:scale>
        <p:origin x="-2958"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idx="1"/>
          </p:nvPr>
        </p:nvSpPr>
        <p:spPr>
          <a:xfrm>
            <a:off x="3856041" y="0"/>
            <a:ext cx="2949575" cy="496888"/>
          </a:xfrm>
          <a:prstGeom prst="rect">
            <a:avLst/>
          </a:prstGeom>
        </p:spPr>
        <p:txBody>
          <a:bodyPr vert="horz" lIns="91424" tIns="45712" rIns="91424" bIns="45712" rtlCol="0"/>
          <a:lstStyle>
            <a:lvl1pPr algn="r" fontAlgn="auto">
              <a:spcBef>
                <a:spcPts val="0"/>
              </a:spcBef>
              <a:spcAft>
                <a:spcPts val="0"/>
              </a:spcAft>
              <a:defRPr sz="1200">
                <a:latin typeface="+mn-lt"/>
                <a:ea typeface="+mn-ea"/>
              </a:defRPr>
            </a:lvl1pPr>
          </a:lstStyle>
          <a:p>
            <a:pPr>
              <a:defRPr/>
            </a:pPr>
            <a:fld id="{B91A2391-8EFE-450D-93B3-8677832C64C1}" type="datetimeFigureOut">
              <a:rPr lang="ja-JP" altLang="en-US"/>
              <a:pPr>
                <a:defRPr/>
              </a:pPr>
              <a:t>2018/5/15</a:t>
            </a:fld>
            <a:endParaRPr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24" tIns="45712" rIns="91424" bIns="45712" rtlCol="0" anchor="ctr"/>
          <a:lstStyle/>
          <a:p>
            <a:pPr lvl="0"/>
            <a:endParaRPr lang="ja-JP" altLang="en-US" noProof="0"/>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1424" tIns="45712" rIns="91424" bIns="45712"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865"/>
            <a:ext cx="2949575" cy="496887"/>
          </a:xfrm>
          <a:prstGeom prst="rect">
            <a:avLst/>
          </a:prstGeom>
        </p:spPr>
        <p:txBody>
          <a:bodyPr vert="horz" lIns="91424" tIns="45712" rIns="91424" bIns="4571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41" y="9440865"/>
            <a:ext cx="2949575" cy="496887"/>
          </a:xfrm>
          <a:prstGeom prst="rect">
            <a:avLst/>
          </a:prstGeom>
        </p:spPr>
        <p:txBody>
          <a:bodyPr vert="horz" lIns="91424" tIns="45712" rIns="91424" bIns="45712" rtlCol="0" anchor="b"/>
          <a:lstStyle>
            <a:lvl1pPr algn="r" fontAlgn="auto">
              <a:spcBef>
                <a:spcPts val="0"/>
              </a:spcBef>
              <a:spcAft>
                <a:spcPts val="0"/>
              </a:spcAft>
              <a:defRPr sz="1200">
                <a:latin typeface="+mn-lt"/>
                <a:ea typeface="+mn-ea"/>
              </a:defRPr>
            </a:lvl1pPr>
          </a:lstStyle>
          <a:p>
            <a:pPr>
              <a:defRPr/>
            </a:pPr>
            <a:fld id="{35FF716C-7C63-4423-90B8-168BB37A3B9D}" type="slidenum">
              <a:rPr lang="ja-JP" altLang="en-US"/>
              <a:pPr>
                <a:defRPr/>
              </a:pPr>
              <a:t>‹#›</a:t>
            </a:fld>
            <a:endParaRPr lang="ja-JP" altLang="en-US"/>
          </a:p>
        </p:txBody>
      </p:sp>
      <p:sp>
        <p:nvSpPr>
          <p:cNvPr id="8" name="ヘッダー プレースホルダー 7"/>
          <p:cNvSpPr>
            <a:spLocks noGrp="1"/>
          </p:cNvSpPr>
          <p:nvPr>
            <p:ph type="hdr" sz="quarter"/>
          </p:nvPr>
        </p:nvSpPr>
        <p:spPr>
          <a:xfrm>
            <a:off x="3" y="0"/>
            <a:ext cx="2949575" cy="496888"/>
          </a:xfrm>
          <a:prstGeom prst="rect">
            <a:avLst/>
          </a:prstGeom>
        </p:spPr>
        <p:txBody>
          <a:bodyPr vert="horz" lIns="91424" tIns="45712" rIns="91424" bIns="45712" rtlCol="0"/>
          <a:lstStyle>
            <a:lvl1pPr algn="l" fontAlgn="auto">
              <a:spcBef>
                <a:spcPts val="0"/>
              </a:spcBef>
              <a:spcAft>
                <a:spcPts val="0"/>
              </a:spcAft>
              <a:defRPr sz="1200">
                <a:latin typeface="+mn-lt"/>
                <a:ea typeface="+mn-ea"/>
              </a:defRPr>
            </a:lvl1pPr>
          </a:lstStyle>
          <a:p>
            <a:pPr>
              <a:defRPr/>
            </a:pPr>
            <a:endParaRPr lang="ja-JP" altLang="en-US"/>
          </a:p>
        </p:txBody>
      </p:sp>
    </p:spTree>
    <p:extLst>
      <p:ext uri="{BB962C8B-B14F-4D97-AF65-F5344CB8AC3E}">
        <p14:creationId xmlns:p14="http://schemas.microsoft.com/office/powerpoint/2010/main" val="44386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178" name="スライド イメージ プレースホルダー 1"/>
          <p:cNvSpPr>
            <a:spLocks noGrp="1" noRot="1" noChangeAspect="1" noTextEdit="1"/>
          </p:cNvSpPr>
          <p:nvPr>
            <p:ph type="sldImg"/>
          </p:nvPr>
        </p:nvSpPr>
        <p:spPr bwMode="auto">
          <a:xfrm>
            <a:off x="441325" y="804863"/>
            <a:ext cx="5805488"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017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9018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63713DB-C849-48CA-B896-D964230A8206}" type="slidenum">
              <a:rPr kumimoji="1" lang="ja-JP" altLang="en-US" sz="1200" b="0" i="0" u="none" strike="noStrike" kern="1200" cap="none" spc="0" normalizeH="0" baseline="0" noProof="0" smtClean="0">
                <a:ln>
                  <a:noFill/>
                </a:ln>
                <a:solidFill>
                  <a:srgbClr val="000000"/>
                </a:solidFill>
                <a:effectLst/>
                <a:uLnTx/>
                <a:uFillTx/>
                <a:latin typeface="Cambria" panose="02040503050406030204" pitchFamily="18" charset="0"/>
                <a:ea typeface="メイリオ" panose="020B060403050404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a:ln>
                <a:noFill/>
              </a:ln>
              <a:solidFill>
                <a:srgbClr val="000000"/>
              </a:solidFill>
              <a:effectLst/>
              <a:uLnTx/>
              <a:uFillTx/>
              <a:latin typeface="Cambria" panose="02040503050406030204" pitchFamily="18" charset="0"/>
              <a:ea typeface="メイリオ" panose="020B0604030504040204" pitchFamily="50" charset="-128"/>
              <a:cs typeface="+mn-cs"/>
            </a:endParaRPr>
          </a:p>
        </p:txBody>
      </p:sp>
    </p:spTree>
    <p:extLst>
      <p:ext uri="{BB962C8B-B14F-4D97-AF65-F5344CB8AC3E}">
        <p14:creationId xmlns:p14="http://schemas.microsoft.com/office/powerpoint/2010/main" val="3035115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2</a:t>
            </a:fld>
            <a:endParaRPr lang="ja-JP" altLang="en-US"/>
          </a:p>
        </p:txBody>
      </p:sp>
    </p:spTree>
    <p:extLst>
      <p:ext uri="{BB962C8B-B14F-4D97-AF65-F5344CB8AC3E}">
        <p14:creationId xmlns:p14="http://schemas.microsoft.com/office/powerpoint/2010/main" val="3655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3</a:t>
            </a:fld>
            <a:endParaRPr lang="ja-JP" altLang="en-US"/>
          </a:p>
        </p:txBody>
      </p:sp>
    </p:spTree>
    <p:extLst>
      <p:ext uri="{BB962C8B-B14F-4D97-AF65-F5344CB8AC3E}">
        <p14:creationId xmlns:p14="http://schemas.microsoft.com/office/powerpoint/2010/main" val="827929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35FF716C-7C63-4423-90B8-168BB37A3B9D}" type="slidenum">
              <a:rPr lang="ja-JP" altLang="en-US" smtClean="0"/>
              <a:pPr>
                <a:defRPr/>
              </a:pPr>
              <a:t>4</a:t>
            </a:fld>
            <a:endParaRPr lang="ja-JP" altLang="en-US"/>
          </a:p>
        </p:txBody>
      </p:sp>
    </p:spTree>
    <p:extLst>
      <p:ext uri="{BB962C8B-B14F-4D97-AF65-F5344CB8AC3E}">
        <p14:creationId xmlns:p14="http://schemas.microsoft.com/office/powerpoint/2010/main" val="121160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4" y="2130464"/>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3419251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4CE29970-1AE8-4BA5-8072-83A09D011B30}"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15E5F09-35C8-4A21-81C0-D2EEDE0F015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51749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7EB691D5-558E-4AFD-8A75-A6F460C00304}"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4" name="スライド番号プレースホルダー 3"/>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5475755F-D21C-48E1-9FAB-6237DBE750FC}"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434285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53" y="273054"/>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78" y="273167"/>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53" y="1435112"/>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7E05455-8163-487D-B07F-ECE42F82414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F7BEB08-872F-4405-92C2-D809500200B3}"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4080728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913" y="4800604"/>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913" y="612779"/>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913"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9328D56-32F7-45F7-A161-B1709D67108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45105AD3-80B6-4994-82BC-5196BCEA5D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1193061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B8CA8F20-2255-48BD-8B7B-B8142A4B47D3}"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BB2DECB-1C63-48A9-A586-432943B8BEE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44739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753"/>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67" y="274753"/>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57799B8-8F96-45FE-BDC4-FAA712583602}"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60646E74-72AE-4060-8664-060849739B6F}"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3236105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17" y="11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sz="1799">
              <a:solidFill>
                <a:prstClr val="white"/>
              </a:solidFill>
              <a:ea typeface="ＭＳ Ｐゴシック"/>
            </a:endParaRPr>
          </a:p>
        </p:txBody>
      </p:sp>
      <p:sp>
        <p:nvSpPr>
          <p:cNvPr id="2" name="タイトル 1"/>
          <p:cNvSpPr>
            <a:spLocks noGrp="1"/>
          </p:cNvSpPr>
          <p:nvPr>
            <p:ph type="title"/>
          </p:nvPr>
        </p:nvSpPr>
        <p:spPr>
          <a:xfrm>
            <a:off x="495154"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1D69ED7F-0A02-4F8B-B87D-E2BD42E5F134}" type="datetime1">
              <a:rPr lang="ja-JP" altLang="en-US" smtClean="0"/>
              <a:t>2018/5/15</a:t>
            </a:fld>
            <a:endParaRPr lang="ja-JP" altLang="en-US"/>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lang="ja-JP" altLang="en-US"/>
          </a:p>
        </p:txBody>
      </p:sp>
      <p:sp>
        <p:nvSpPr>
          <p:cNvPr id="6" name="スライド番号プレースホルダ 5"/>
          <p:cNvSpPr>
            <a:spLocks noGrp="1"/>
          </p:cNvSpPr>
          <p:nvPr>
            <p:ph type="sldNum" sz="quarter" idx="12"/>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DEC5EFF2-FADB-4BEE-A431-1173ED4A7470}" type="slidenum">
              <a:rPr sz="1799">
                <a:solidFill>
                  <a:prstClr val="black"/>
                </a:solidFill>
                <a:ea typeface="ＭＳ Ｐゴシック" charset="-128"/>
              </a:rPr>
              <a:pPr eaLnBrk="0" fontAlgn="base" hangingPunct="0">
                <a:spcBef>
                  <a:spcPct val="0"/>
                </a:spcBef>
                <a:spcAft>
                  <a:spcPct val="0"/>
                </a:spcAft>
                <a:defRPr/>
              </a:pPr>
              <a:t>‹#›</a:t>
            </a:fld>
            <a:endParaRPr sz="1799">
              <a:solidFill>
                <a:prstClr val="black"/>
              </a:solidFill>
              <a:ea typeface="ＭＳ Ｐゴシック" charset="-128"/>
            </a:endParaRPr>
          </a:p>
        </p:txBody>
      </p:sp>
    </p:spTree>
    <p:extLst>
      <p:ext uri="{BB962C8B-B14F-4D97-AF65-F5344CB8AC3E}">
        <p14:creationId xmlns:p14="http://schemas.microsoft.com/office/powerpoint/2010/main" val="1386505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5"/>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356706"/>
            <a:ext cx="2310659" cy="365125"/>
          </a:xfrm>
          <a:prstGeom prst="rect">
            <a:avLst/>
          </a:prstGeom>
        </p:spPr>
        <p:txBody>
          <a:bodyPr/>
          <a:lstStyle>
            <a:lvl1pPr>
              <a:defRPr/>
            </a:lvl1pPr>
          </a:lstStyle>
          <a:p>
            <a:pPr eaLnBrk="0" fontAlgn="base" hangingPunct="0">
              <a:spcBef>
                <a:spcPct val="0"/>
              </a:spcBef>
              <a:spcAft>
                <a:spcPct val="0"/>
              </a:spcAft>
              <a:defRPr/>
            </a:pPr>
            <a:fld id="{C810845D-A875-432F-9227-C69B48E58F3E}" type="slidenum">
              <a:rPr lang="en-US" altLang="ja-JP" sz="1799">
                <a:solidFill>
                  <a:prstClr val="black"/>
                </a:solidFill>
              </a:rPr>
              <a:pPr eaLnBrk="0" fontAlgn="base" hangingPunct="0">
                <a:spcBef>
                  <a:spcPct val="0"/>
                </a:spcBef>
                <a:spcAft>
                  <a:spcPct val="0"/>
                </a:spcAft>
                <a:defRPr/>
              </a:pPr>
              <a:t>‹#›</a:t>
            </a:fld>
            <a:endParaRPr lang="en-US" altLang="ja-JP" sz="1799">
              <a:solidFill>
                <a:prstClr val="black"/>
              </a:solidFill>
            </a:endParaRPr>
          </a:p>
        </p:txBody>
      </p:sp>
    </p:spTree>
    <p:extLst>
      <p:ext uri="{BB962C8B-B14F-4D97-AF65-F5344CB8AC3E}">
        <p14:creationId xmlns:p14="http://schemas.microsoft.com/office/powerpoint/2010/main" val="1626559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10"/>
          </p:nvPr>
        </p:nvSpPr>
        <p:spPr/>
        <p:txBody>
          <a:bodyPr/>
          <a:lstStyle>
            <a:lvl1pPr>
              <a:defRPr/>
            </a:lvl1pPr>
          </a:lstStyle>
          <a:p>
            <a:pPr>
              <a:defRPr/>
            </a:pPr>
            <a:fld id="{04E63F6D-F8CD-4465-AEFD-5FD3ACEE7EEE}" type="datetime1">
              <a:rPr lang="ja-JP" altLang="en-US" smtClean="0">
                <a:solidFill>
                  <a:prstClr val="black">
                    <a:tint val="75000"/>
                  </a:prstClr>
                </a:solidFill>
              </a:rPr>
              <a:t>2018/5/15</a:t>
            </a:fld>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10" name="スライド番号プレースホルダ 10"/>
          <p:cNvSpPr>
            <a:spLocks noGrp="1"/>
          </p:cNvSpPr>
          <p:nvPr>
            <p:ph type="sldNum" sz="quarter" idx="4"/>
          </p:nvPr>
        </p:nvSpPr>
        <p:spPr>
          <a:xfrm>
            <a:off x="7632101" y="6489484"/>
            <a:ext cx="2310659" cy="365125"/>
          </a:xfrm>
          <a:prstGeom prst="rect">
            <a:avLst/>
          </a:prstGeom>
        </p:spPr>
        <p:txBody>
          <a:bodyPr vert="horz" lIns="91440" tIns="45720" rIns="91440" bIns="45720" rtlCol="0" anchor="ctr"/>
          <a:lstStyle>
            <a:lvl1pPr algn="r">
              <a:defRPr sz="1500" baseline="0">
                <a:solidFill>
                  <a:schemeClr val="tx1">
                    <a:tint val="75000"/>
                  </a:schemeClr>
                </a:solidFill>
                <a:latin typeface="HG丸ｺﾞｼｯｸM-PRO" pitchFamily="50" charset="-128"/>
                <a:ea typeface="HG丸ｺﾞｼｯｸM-PRO" pitchFamily="50" charset="-128"/>
              </a:defRPr>
            </a:lvl1pPr>
          </a:lstStyle>
          <a:p>
            <a:fld id="{F93BBD5F-2765-4267-9487-9672B0A6ABFD}"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正方形/長方形 5"/>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571684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4" name="スライド番号プレースホルダー 2"/>
          <p:cNvSpPr txBox="1">
            <a:spLocks/>
          </p:cNvSpPr>
          <p:nvPr userDrawn="1"/>
        </p:nvSpPr>
        <p:spPr>
          <a:xfrm>
            <a:off x="9051830" y="30608"/>
            <a:ext cx="851000" cy="446064"/>
          </a:xfrm>
          <a:prstGeom prst="rect">
            <a:avLst/>
          </a:prstGeom>
        </p:spPr>
        <p:txBody>
          <a:bodyPr/>
          <a:lstStyle>
            <a:defPPr>
              <a:defRPr lang="ja-JP"/>
            </a:defPPr>
            <a:lvl1pPr marL="0" algn="r"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9550142-B990-490A-A107-ED7302A7FD52}" type="slidenum">
              <a:rPr lang="ja-JP" altLang="en-US" sz="1799" b="1" smtClean="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rPr>
              <a:pPr/>
              <a:t>‹#›</a:t>
            </a:fld>
            <a:endParaRPr lang="ja-JP" altLang="en-US" sz="1799" b="1" dirty="0">
              <a:solidFill>
                <a:prstClr val="white">
                  <a:lumMod val="50000"/>
                </a:prst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71106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96" y="4005263"/>
            <a:ext cx="5040285"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3723831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a:xfrm>
            <a:off x="-10679" y="6520295"/>
            <a:ext cx="2310659" cy="365125"/>
          </a:xfrm>
          <a:prstGeom prst="rect">
            <a:avLst/>
          </a:prstGeom>
        </p:spPr>
        <p:txBody>
          <a:bodyPr/>
          <a:lstStyle/>
          <a:p>
            <a:fld id="{A0D6A943-B62C-404D-AD51-E43659EE08FC}" type="datetime1">
              <a:rPr kumimoji="1" lang="ja-JP" altLang="en-US" smtClean="0"/>
              <a:t>2018/5/15</a:t>
            </a:fld>
            <a:endParaRPr kumimoji="1" lang="ja-JP" altLang="en-US"/>
          </a:p>
        </p:txBody>
      </p:sp>
      <p:sp>
        <p:nvSpPr>
          <p:cNvPr id="4" name="フッター プレースホルダー 3"/>
          <p:cNvSpPr>
            <a:spLocks noGrp="1"/>
          </p:cNvSpPr>
          <p:nvPr>
            <p:ph type="ftr" sz="quarter" idx="11"/>
          </p:nvPr>
        </p:nvSpPr>
        <p:spPr>
          <a:xfrm>
            <a:off x="3391744" y="6525380"/>
            <a:ext cx="3135895"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7602857" y="6525380"/>
            <a:ext cx="2310659" cy="365125"/>
          </a:xfrm>
          <a:prstGeom prst="rect">
            <a:avLst/>
          </a:prstGeom>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07" y="188644"/>
            <a:ext cx="9502456" cy="461665"/>
          </a:xfrm>
          <a:prstGeom prst="rect">
            <a:avLst/>
          </a:prstGeom>
        </p:spPr>
        <p:txBody>
          <a:bodyPr wrap="square">
            <a:spAutoFit/>
          </a:bodyPr>
          <a:lstStyle>
            <a:lvl1pPr algn="l">
              <a:defRPr lang="ja-JP" altLang="en-US" sz="2399"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35" y="6309355"/>
            <a:ext cx="9393710" cy="161583"/>
          </a:xfrm>
          <a:prstGeom prst="rect">
            <a:avLst/>
          </a:prstGeo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42" y="3104999"/>
            <a:ext cx="1852477" cy="307777"/>
          </a:xfrm>
          <a:prstGeom prst="rect">
            <a:avLst/>
          </a:prstGeom>
          <a:noFill/>
        </p:spPr>
        <p:txBody>
          <a:bodyPr wrap="none" lIns="0" tIns="0" rIns="0" bIns="0">
            <a:spAutoFit/>
          </a:bodyPr>
          <a:lstStyle>
            <a:lvl1pPr marL="0" indent="0">
              <a:spcBef>
                <a:spcPts val="0"/>
              </a:spcBef>
              <a:spcAft>
                <a:spcPts val="0"/>
              </a:spcAft>
              <a:buNone/>
              <a:defRPr sz="199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08" y="3769295"/>
            <a:ext cx="1298016" cy="215444"/>
          </a:xfrm>
          <a:prstGeom prst="rect">
            <a:avLst/>
          </a:prstGeo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20" y="4365139"/>
            <a:ext cx="1102513" cy="161583"/>
          </a:xfrm>
          <a:prstGeom prst="rect">
            <a:avLst/>
          </a:prstGeo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199978" y="764704"/>
            <a:ext cx="9502903" cy="525886"/>
          </a:xfrm>
          <a:prstGeom prst="rect">
            <a:avLst/>
          </a:prstGeom>
          <a:solidFill>
            <a:srgbClr val="99D6EC"/>
          </a:solidFill>
          <a:ln>
            <a:noFill/>
          </a:ln>
        </p:spPr>
        <p:txBody>
          <a:bodyPr vert="horz" wrap="square" lIns="216000" tIns="108000" rIns="216000" bIns="108000" rtlCol="0" anchor="t" anchorCtr="0">
            <a:spAutoFit/>
          </a:bodyPr>
          <a:lstStyle>
            <a:lvl1pPr>
              <a:defRPr lang="ja-JP" altLang="en-US" sz="1999" dirty="0">
                <a:latin typeface="Meiryo UI" panose="020B0604030504040204" pitchFamily="50" charset="-128"/>
                <a:ea typeface="Meiryo UI" panose="020B0604030504040204" pitchFamily="50" charset="-128"/>
                <a:cs typeface="Meiryo UI" panose="020B0604030504040204" pitchFamily="50" charset="-128"/>
              </a:defRPr>
            </a:lvl1pPr>
          </a:lstStyle>
          <a:p>
            <a:pPr marL="257098" lvl="0" indent="-257098">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
        <p:nvSpPr>
          <p:cNvPr id="13" name="正方形/長方形 12"/>
          <p:cNvSpPr/>
          <p:nvPr userDrawn="1"/>
        </p:nvSpPr>
        <p:spPr>
          <a:xfrm>
            <a:off x="17" y="469168"/>
            <a:ext cx="9902825" cy="72008"/>
          </a:xfrm>
          <a:prstGeom prst="rect">
            <a:avLst/>
          </a:prstGeom>
          <a:solidFill>
            <a:srgbClr val="A7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674253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90"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38" y="6453506"/>
            <a:ext cx="2310659" cy="268139"/>
          </a:xfrm>
          <a:prstGeom prst="rect">
            <a:avLst/>
          </a:prstGeom>
        </p:spPr>
        <p:txBody>
          <a:bodyPr/>
          <a:lstStyle>
            <a:lvl1pPr>
              <a:defRPr/>
            </a:lvl1pPr>
          </a:lstStyle>
          <a:p>
            <a:pPr>
              <a:defRPr/>
            </a:pPr>
            <a:fld id="{3C72A9EE-503C-4A34-81E5-ED5C603B789E}" type="slidenum">
              <a:rPr lang="en-US" altLang="ja-JP"/>
              <a:pPr>
                <a:defRPr/>
              </a:pPr>
              <a:t>‹#›</a:t>
            </a:fld>
            <a:endParaRPr lang="en-US" altLang="ja-JP" dirty="0"/>
          </a:p>
        </p:txBody>
      </p:sp>
    </p:spTree>
    <p:extLst>
      <p:ext uri="{BB962C8B-B14F-4D97-AF65-F5344CB8AC3E}">
        <p14:creationId xmlns:p14="http://schemas.microsoft.com/office/powerpoint/2010/main" val="3229638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12"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4062107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5" y="213045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7580541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6810040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22850063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4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10507741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6" y="2130492"/>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255112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5" name="テキスト プレースホルダー 4"/>
          <p:cNvSpPr>
            <a:spLocks noGrp="1"/>
          </p:cNvSpPr>
          <p:nvPr>
            <p:ph type="body" sz="quarter" idx="11"/>
          </p:nvPr>
        </p:nvSpPr>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2716446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a:lvl1pPr>
          </a:lstStyle>
          <a:p>
            <a:pPr>
              <a:defRPr/>
            </a:pPr>
            <a:fld id="{E92B6C98-0C2F-49F8-B75E-87F1B57CCE1F}" type="slidenum">
              <a:rPr lang="en-US" altLang="ja-JP">
                <a:solidFill>
                  <a:prstClr val="black"/>
                </a:solidFill>
              </a:rPr>
              <a:pPr>
                <a:defRPr/>
              </a:pPr>
              <a:t>‹#›</a:t>
            </a:fld>
            <a:endParaRPr lang="en-US" altLang="ja-JP">
              <a:solidFill>
                <a:prstClr val="black"/>
              </a:solidFill>
            </a:endParaRPr>
          </a:p>
        </p:txBody>
      </p:sp>
      <p:cxnSp>
        <p:nvCxnSpPr>
          <p:cNvPr id="5" name="直線コネクタ 4"/>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6891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53" y="765183"/>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42514987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a:latin typeface="Times New Roman" pitchFamily="18" charset="0"/>
                <a:ea typeface="+mn-ea"/>
              </a:defRPr>
            </a:lvl1pPr>
          </a:lstStyle>
          <a:p>
            <a:pPr>
              <a:defRPr/>
            </a:pPr>
            <a:fld id="{24682C31-E792-4494-ACB4-1CDA6D6B6722}" type="slidenum">
              <a:rPr lang="en-US" altLang="ja-JP">
                <a:solidFill>
                  <a:prstClr val="black"/>
                </a:solidFill>
              </a:rPr>
              <a:pPr>
                <a:defRPr/>
              </a:pPr>
              <a:t>‹#›</a:t>
            </a:fld>
            <a:endParaRPr lang="en-US" altLang="ja-JP">
              <a:solidFill>
                <a:prstClr val="black"/>
              </a:solidFill>
            </a:endParaRPr>
          </a:p>
        </p:txBody>
      </p:sp>
      <p:cxnSp>
        <p:nvCxnSpPr>
          <p:cNvPr id="4" name="直線コネクタ 3"/>
          <p:cNvCxnSpPr/>
          <p:nvPr userDrawn="1"/>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19076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本文（作業用）">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dirty="0"/>
              <a:t>マスター タイトルの書式設定</a:t>
            </a:r>
          </a:p>
        </p:txBody>
      </p:sp>
      <p:sp>
        <p:nvSpPr>
          <p:cNvPr id="6" name="テキスト プレースホルダー 5"/>
          <p:cNvSpPr>
            <a:spLocks noGrp="1"/>
          </p:cNvSpPr>
          <p:nvPr>
            <p:ph type="body" sz="quarter" idx="11"/>
          </p:nvPr>
        </p:nvSpPr>
        <p:spPr/>
        <p:txBody>
          <a:bodyPr/>
          <a:lstStyle>
            <a:lvl1pPr marL="0" indent="0" eaLnBrk="1" hangingPunct="1">
              <a:defRPr>
                <a:latin typeface="Segoe UI" panose="020B0502040204020203" pitchFamily="34" charset="0"/>
                <a:ea typeface="メイリオ" panose="020B0604030504040204" pitchFamily="50" charset="-128"/>
                <a:cs typeface="Segoe UI" panose="020B0502040204020203" pitchFamily="34" charset="0"/>
              </a:defRPr>
            </a:lvl1pPr>
            <a:lvl2pPr eaLnBrk="1" hangingPunct="1">
              <a:defRPr>
                <a:latin typeface="Segoe UI" panose="020B0502040204020203" pitchFamily="34" charset="0"/>
                <a:ea typeface="メイリオ" panose="020B0604030504040204" pitchFamily="50" charset="-128"/>
                <a:cs typeface="Segoe UI" panose="020B0502040204020203" pitchFamily="34" charset="0"/>
              </a:defRPr>
            </a:lvl2pPr>
            <a:lvl3pPr>
              <a:defRPr sz="1400">
                <a:latin typeface="Segoe UI" panose="020B0502040204020203" pitchFamily="34" charset="0"/>
                <a:ea typeface="メイリオ" panose="020B0604030504040204" pitchFamily="50" charset="-128"/>
                <a:cs typeface="Segoe UI" panose="020B0502040204020203" pitchFamily="34" charset="0"/>
              </a:defRPr>
            </a:lvl3pPr>
            <a:lvl4pPr>
              <a:defRPr sz="1400">
                <a:latin typeface="Segoe UI" panose="020B0502040204020203" pitchFamily="34" charset="0"/>
                <a:ea typeface="メイリオ" panose="020B0604030504040204" pitchFamily="50" charset="-128"/>
                <a:cs typeface="Segoe UI" panose="020B0502040204020203" pitchFamily="34" charset="0"/>
              </a:defRPr>
            </a:lvl4pPr>
            <a:lvl5pPr>
              <a:defRPr sz="1400">
                <a:latin typeface="Segoe UI" panose="020B0502040204020203" pitchFamily="34" charset="0"/>
                <a:ea typeface="メイリオ" panose="020B0604030504040204" pitchFamily="50" charset="-128"/>
                <a:cs typeface="Segoe UI" panose="020B0502040204020203"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169086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表紙">
    <p:spTree>
      <p:nvGrpSpPr>
        <p:cNvPr id="1" name=""/>
        <p:cNvGrpSpPr/>
        <p:nvPr/>
      </p:nvGrpSpPr>
      <p:grpSpPr>
        <a:xfrm>
          <a:off x="0" y="0"/>
          <a:ext cx="0" cy="0"/>
          <a:chOff x="0" y="0"/>
          <a:chExt cx="0" cy="0"/>
        </a:xfrm>
      </p:grpSpPr>
      <p:sp>
        <p:nvSpPr>
          <p:cNvPr id="6" name="正方形/長方形 5"/>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777100" name="Rectangle 12"/>
          <p:cNvSpPr>
            <a:spLocks noGrp="1" noChangeArrowheads="1"/>
          </p:cNvSpPr>
          <p:nvPr>
            <p:ph type="ctrTitle" sz="quarter"/>
          </p:nvPr>
        </p:nvSpPr>
        <p:spPr>
          <a:xfrm>
            <a:off x="742727" y="2130494"/>
            <a:ext cx="8417401" cy="1470025"/>
          </a:xfrm>
        </p:spPr>
        <p:txBody>
          <a:bodyPr anchor="ctr"/>
          <a:lstStyle>
            <a:lvl1pPr algn="ctr">
              <a:defRPr sz="2400">
                <a:latin typeface="Segoe UI" panose="020B0502040204020203" pitchFamily="34" charset="0"/>
                <a:cs typeface="Segoe UI" panose="020B0502040204020203" pitchFamily="34" charset="0"/>
              </a:defRPr>
            </a:lvl1pPr>
          </a:lstStyle>
          <a:p>
            <a:pPr lvl="0"/>
            <a:r>
              <a:rPr lang="ja-JP" altLang="en-US" noProof="0"/>
              <a:t>マスター タイトルの書式設定</a:t>
            </a:r>
          </a:p>
        </p:txBody>
      </p:sp>
      <p:sp>
        <p:nvSpPr>
          <p:cNvPr id="2777101" name="Rectangle 13"/>
          <p:cNvSpPr>
            <a:spLocks noGrp="1" noChangeArrowheads="1"/>
          </p:cNvSpPr>
          <p:nvPr>
            <p:ph type="subTitle" sz="quarter" idx="1"/>
          </p:nvPr>
        </p:nvSpPr>
        <p:spPr>
          <a:xfrm>
            <a:off x="1485424" y="4052888"/>
            <a:ext cx="6931978" cy="1752600"/>
          </a:xfrm>
          <a:prstGeom prst="rect">
            <a:avLst/>
          </a:prstGeom>
          <a:noFill/>
          <a:ln>
            <a:noFill/>
          </a:ln>
        </p:spPr>
        <p:txBody>
          <a:bodyPr/>
          <a:lstStyle>
            <a:lvl1pPr algn="ctr">
              <a:defRPr>
                <a:latin typeface="Segoe UI" panose="020B0502040204020203" pitchFamily="34" charset="0"/>
                <a:cs typeface="Segoe UI" panose="020B0502040204020203" pitchFamily="34" charset="0"/>
              </a:defRPr>
            </a:lvl1pPr>
          </a:lstStyle>
          <a:p>
            <a:pPr lvl="0"/>
            <a:r>
              <a:rPr lang="ja-JP" altLang="en-US" noProof="0"/>
              <a:t>マスター サブタイトルの書式設定</a:t>
            </a:r>
          </a:p>
        </p:txBody>
      </p:sp>
      <p:cxnSp>
        <p:nvCxnSpPr>
          <p:cNvPr id="7" name="直線コネクタ 6"/>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009877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p>
        </p:txBody>
      </p:sp>
      <p:sp>
        <p:nvSpPr>
          <p:cNvPr id="5" name="テキスト プレースホルダー 4"/>
          <p:cNvSpPr>
            <a:spLocks noGrp="1"/>
          </p:cNvSpPr>
          <p:nvPr>
            <p:ph type="body" sz="quarter" idx="11"/>
          </p:nvPr>
        </p:nvSpPr>
        <p:spPr>
          <a:prstGeom prst="roundRect">
            <a:avLst/>
          </a:prstGeom>
          <a:solidFill>
            <a:srgbClr val="CCECFF"/>
          </a:solidFill>
          <a:ln w="28575">
            <a:solidFill>
              <a:srgbClr val="00B0F0"/>
            </a:solidFill>
          </a:ln>
        </p:spPr>
        <p:txBody>
          <a:bodyPr/>
          <a:lstStyle>
            <a:lvl1pPr marL="0" indent="0">
              <a:defRPr>
                <a:latin typeface="Segoe UI" panose="020B0502040204020203" pitchFamily="34" charset="0"/>
                <a:cs typeface="Segoe UI" panose="020B0502040204020203" pitchFamily="34" charset="0"/>
              </a:defRPr>
            </a:lvl1pPr>
            <a:lvl2pPr>
              <a:defRPr>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Rectangle 6"/>
          <p:cNvSpPr>
            <a:spLocks noGrp="1" noChangeArrowheads="1"/>
          </p:cNvSpPr>
          <p:nvPr>
            <p:ph type="sldNum" sz="quarter" idx="12"/>
          </p:nvPr>
        </p:nvSpPr>
        <p:spPr>
          <a:ln/>
        </p:spPr>
        <p:txBody>
          <a:bodyPr/>
          <a:lstStyle>
            <a:lvl1pPr>
              <a:defRPr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9344940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8" name="正方形/長方形 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7" name="Rectangle 51"/>
          <p:cNvSpPr>
            <a:spLocks noGrp="1" noChangeArrowheads="1"/>
          </p:cNvSpPr>
          <p:nvPr>
            <p:ph type="sldNum" sz="quarter" idx="10"/>
          </p:nvPr>
        </p:nvSpPr>
        <p:spPr/>
        <p:txBody>
          <a:bodyPr/>
          <a:lstStyle>
            <a:lvl1pPr>
              <a:defRPr baseline="0">
                <a:latin typeface="Segoe UI" panose="020B0502040204020203" pitchFamily="34" charset="0"/>
              </a:defRPr>
            </a:lvl1pPr>
          </a:lstStyle>
          <a:p>
            <a:pPr>
              <a:defRPr/>
            </a:pPr>
            <a:fld id="{E92B6C98-0C2F-49F8-B75E-87F1B57CCE1F}" type="slidenum">
              <a:rPr lang="en-US" altLang="ja-JP" smtClean="0">
                <a:solidFill>
                  <a:srgbClr val="000000"/>
                </a:solidFill>
              </a:rPr>
              <a:pPr>
                <a:defRPr/>
              </a:pPr>
              <a:t>‹#›</a:t>
            </a:fld>
            <a:endParaRPr lang="en-US" altLang="ja-JP" dirty="0">
              <a:solidFill>
                <a:srgbClr val="000000"/>
              </a:solidFill>
            </a:endParaRPr>
          </a:p>
        </p:txBody>
      </p:sp>
      <p:cxnSp>
        <p:nvCxnSpPr>
          <p:cNvPr id="5" name="直線コネクタ 4"/>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992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6" name="Rectangle 8"/>
          <p:cNvSpPr>
            <a:spLocks noGrp="1" noChangeArrowheads="1"/>
          </p:cNvSpPr>
          <p:nvPr>
            <p:ph type="sldNum" sz="quarter" idx="10"/>
          </p:nvPr>
        </p:nvSpPr>
        <p:spPr/>
        <p:txBody>
          <a:bodyPr/>
          <a:lstStyle>
            <a:lvl1pPr>
              <a:defRPr baseline="0">
                <a:latin typeface="Segoe UI" panose="020B0502040204020203" pitchFamily="34" charset="0"/>
                <a:ea typeface="+mn-ea"/>
              </a:defRPr>
            </a:lvl1pPr>
          </a:lstStyle>
          <a:p>
            <a:pPr>
              <a:defRPr/>
            </a:pPr>
            <a:fld id="{24682C31-E792-4494-ACB4-1CDA6D6B6722}" type="slidenum">
              <a:rPr lang="en-US" altLang="ja-JP" smtClean="0">
                <a:solidFill>
                  <a:srgbClr val="000000"/>
                </a:solidFill>
              </a:rPr>
              <a:pPr>
                <a:defRPr/>
              </a:pPr>
              <a:t>‹#›</a:t>
            </a:fld>
            <a:endParaRPr lang="en-US" altLang="ja-JP" dirty="0">
              <a:solidFill>
                <a:srgbClr val="000000"/>
              </a:solidFill>
            </a:endParaRPr>
          </a:p>
        </p:txBody>
      </p:sp>
      <p:cxnSp>
        <p:nvCxnSpPr>
          <p:cNvPr id="4" name="直線コネクタ 3"/>
          <p:cNvCxnSpPr/>
          <p:nvPr userDrawn="1"/>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507686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cSld name="タイトルとコンテンツ">
    <p:spTree>
      <p:nvGrpSpPr>
        <p:cNvPr id="1" name=""/>
        <p:cNvGrpSpPr/>
        <p:nvPr/>
      </p:nvGrpSpPr>
      <p:grpSpPr>
        <a:xfrm>
          <a:off x="0" y="0"/>
          <a:ext cx="0" cy="0"/>
          <a:chOff x="0" y="0"/>
          <a:chExt cx="0" cy="0"/>
        </a:xfrm>
      </p:grpSpPr>
      <p:sp>
        <p:nvSpPr>
          <p:cNvPr id="5" name="正方形/長方形 4"/>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5BD9DED3-E5D4-4300-8982-A23BAF96436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462952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7" name="正方形/長方形 6"/>
          <p:cNvSpPr/>
          <p:nvPr userDrawn="1"/>
        </p:nvSpPr>
        <p:spPr bwMode="auto">
          <a:xfrm>
            <a:off x="9"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3793766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20" y="2130442"/>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800"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4334220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331326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74" y="116637"/>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59"/>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5400143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8"/>
            <a:ext cx="9645732" cy="1007641"/>
          </a:xfrm>
          <a:prstGeom prst="roundRect">
            <a:avLst/>
          </a:prstGeom>
          <a:solidFill>
            <a:srgbClr val="CCECFF"/>
          </a:solidFill>
          <a:ln w="28575">
            <a:solidFill>
              <a:srgbClr val="00B0F0"/>
            </a:solidFill>
          </a:ln>
        </p:spPr>
        <p:txBody>
          <a:bodyPr/>
          <a:lstStyle>
            <a:lvl1pPr marL="342900" indent="-342900">
              <a:buFont typeface="Wingdings" panose="05000000000000000000" pitchFamily="2" charset="2"/>
              <a:buChar char="n"/>
              <a:defRPr sz="2000">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920964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4"/>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37"/>
            <a:ext cx="916460" cy="548679"/>
          </a:xfrm>
          <a:prstGeom prst="rect">
            <a:avLst/>
          </a:prstGeom>
          <a:ln/>
        </p:spPr>
        <p:txBody>
          <a:bodyPr/>
          <a:lstStyle>
            <a:lvl1pPr>
              <a:defRPr sz="2800" baseline="0">
                <a:latin typeface="Segoe UI" panose="020B0502040204020203" pitchFamily="34" charset="0"/>
                <a:ea typeface="メイリオ" panose="020B0604030504040204" pitchFamily="50" charset="-128"/>
              </a:defRPr>
            </a:lvl1pPr>
          </a:lstStyle>
          <a:p>
            <a:pPr algn="ctr">
              <a:defRPr/>
            </a:pPr>
            <a:fld id="{BDFA821F-5B8F-40E7-880D-F42062A68A54}" type="slidenum">
              <a:rPr lang="en-US" altLang="ja-JP" smtClean="0">
                <a:solidFill>
                  <a:prstClr val="black"/>
                </a:solidFill>
              </a:rPr>
              <a:pPr algn="ctr">
                <a:defRPr/>
              </a:pPr>
              <a:t>‹#›</a:t>
            </a:fld>
            <a:endParaRPr lang="en-US" altLang="ja-JP" dirty="0">
              <a:solidFill>
                <a:prstClr val="black"/>
              </a:solidFill>
            </a:endParaRPr>
          </a:p>
        </p:txBody>
      </p:sp>
    </p:spTree>
    <p:extLst>
      <p:ext uri="{BB962C8B-B14F-4D97-AF65-F5344CB8AC3E}">
        <p14:creationId xmlns:p14="http://schemas.microsoft.com/office/powerpoint/2010/main" val="39822530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12" y="2130498"/>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4"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94F7690-54A9-4A9B-B984-5D05DFA568D0}"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0015586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66AFDD9-3A98-4C7A-8177-CBE72D364CC9}"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21040763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87" y="4406973"/>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87" y="2906713"/>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89BB35CF-309E-4FF9-ADF9-72C067D8E70F}"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6794458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45"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587" y="160020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F835A37-947B-4DD9-B271-F564B4EDDD8A}"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Tree>
    <p:extLst>
      <p:ext uri="{BB962C8B-B14F-4D97-AF65-F5344CB8AC3E}">
        <p14:creationId xmlns:p14="http://schemas.microsoft.com/office/powerpoint/2010/main" val="13288399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41"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41"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01"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01"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6EAD07B9-8999-4727-9F0B-96C9A48DCCCA}" type="datetime1">
              <a:rPr lang="ja-JP" altLang="en-US" smtClean="0"/>
              <a:t>2018/5/15</a:t>
            </a:fld>
            <a:endParaRPr/>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9" name="スライド番号プレースホルダー 8"/>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7E4E3B4-BA0D-4156-B800-71821351DB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0955265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5571DE76-8C1E-479D-8E05-70D1B48266AE}" type="datetime1">
              <a:rPr lang="ja-JP" altLang="en-US" smtClean="0"/>
              <a:t>2018/5/15</a:t>
            </a:fld>
            <a:endParaRPr/>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5" name="スライド番号プレースホルダー 4"/>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15E5F09-35C8-4A21-81C0-D2EEDE0F015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5056968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DE4386B-05CB-422B-A0C2-0168F7D6B723}" type="datetime1">
              <a:rPr lang="ja-JP" altLang="en-US" smtClean="0"/>
              <a:t>2018/5/15</a:t>
            </a:fld>
            <a:endParaRPr/>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4" name="スライド番号プレースホルダー 3"/>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5475755F-D21C-48E1-9FAB-6237DBE750FC}"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375158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141" y="273050"/>
            <a:ext cx="3258093" cy="1162050"/>
          </a:xfrm>
        </p:spPr>
        <p:txBody>
          <a:bodyPr anchor="b"/>
          <a:lstStyle>
            <a:lvl1pPr algn="l">
              <a:defRPr sz="1999" b="1"/>
            </a:lvl1pPr>
          </a:lstStyle>
          <a:p>
            <a:r>
              <a:rPr lang="ja-JP" altLang="en-US"/>
              <a:t>マスター タイトルの書式設定</a:t>
            </a:r>
          </a:p>
        </p:txBody>
      </p:sp>
      <p:sp>
        <p:nvSpPr>
          <p:cNvPr id="3" name="コンテンツ プレースホルダー 2"/>
          <p:cNvSpPr>
            <a:spLocks noGrp="1"/>
          </p:cNvSpPr>
          <p:nvPr>
            <p:ph idx="1"/>
          </p:nvPr>
        </p:nvSpPr>
        <p:spPr>
          <a:xfrm>
            <a:off x="3872258" y="273053"/>
            <a:ext cx="5535426" cy="5853113"/>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141" y="1435103"/>
            <a:ext cx="3258093" cy="4691063"/>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29F72BAB-8FDE-4A64-8E7F-92EEEF9A11EE}"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F7BEB08-872F-4405-92C2-D809500200B3}"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53753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729" y="2130782"/>
            <a:ext cx="8417401"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429" y="3886200"/>
            <a:ext cx="6931978" cy="1752600"/>
          </a:xfrm>
        </p:spPr>
        <p:txBody>
          <a:bodyPr/>
          <a:lstStyle>
            <a:lvl1pPr marL="0" indent="0" algn="ctr">
              <a:buNone/>
              <a:defRPr>
                <a:solidFill>
                  <a:schemeClr val="tx1">
                    <a:tint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23BB96F-B1BB-410E-AE64-A7A114AAFD9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40275372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891" y="4800600"/>
            <a:ext cx="5941695" cy="566738"/>
          </a:xfrm>
        </p:spPr>
        <p:txBody>
          <a:bodyPr anchor="b"/>
          <a:lstStyle>
            <a:lvl1pPr algn="l">
              <a:defRPr sz="1999" b="1"/>
            </a:lvl1pPr>
          </a:lstStyle>
          <a:p>
            <a:r>
              <a:rPr lang="ja-JP" altLang="en-US"/>
              <a:t>マスター タイトルの書式設定</a:t>
            </a:r>
          </a:p>
        </p:txBody>
      </p:sp>
      <p:sp>
        <p:nvSpPr>
          <p:cNvPr id="3" name="図プレースホルダー 2"/>
          <p:cNvSpPr>
            <a:spLocks noGrp="1"/>
          </p:cNvSpPr>
          <p:nvPr>
            <p:ph type="pic" idx="1"/>
          </p:nvPr>
        </p:nvSpPr>
        <p:spPr>
          <a:xfrm>
            <a:off x="1940891" y="612775"/>
            <a:ext cx="5941695" cy="4114800"/>
          </a:xfrm>
        </p:spPr>
        <p:txBody>
          <a:bodyPr rtlCol="0">
            <a:normAutofit/>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pPr lvl="0"/>
            <a:endParaRPr lang="ja-JP" altLang="en-US" noProof="0"/>
          </a:p>
        </p:txBody>
      </p:sp>
      <p:sp>
        <p:nvSpPr>
          <p:cNvPr id="4" name="テキスト プレースホルダー 3"/>
          <p:cNvSpPr>
            <a:spLocks noGrp="1"/>
          </p:cNvSpPr>
          <p:nvPr>
            <p:ph type="body" sz="half" idx="2"/>
          </p:nvPr>
        </p:nvSpPr>
        <p:spPr>
          <a:xfrm>
            <a:off x="1940891" y="5367338"/>
            <a:ext cx="5941695" cy="804862"/>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8FF66FB-5E09-422C-80C3-7FC9683B16C0}" type="datetime1">
              <a:rPr lang="ja-JP" altLang="en-US" smtClean="0"/>
              <a:t>2018/5/15</a:t>
            </a:fld>
            <a:endParaRPr/>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7" name="スライド番号プレースホルダー 6"/>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45105AD3-80B6-4994-82BC-5196BCEA5D7E}"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24937039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0636058E-0B99-4279-9BDE-B06E814F55D9}"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0BB2DECB-1C63-48A9-A586-432943B8BEE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12809692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9548" y="274640"/>
            <a:ext cx="2228136"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149" y="274640"/>
            <a:ext cx="6532056"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30F736BF-EA96-4DD0-8147-C21A787383FA}" type="datetime1">
              <a:rPr lang="ja-JP" altLang="en-US" smtClean="0"/>
              <a:t>2018/5/15</a:t>
            </a:fld>
            <a:endParaRPr/>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a:p>
        </p:txBody>
      </p:sp>
      <p:sp>
        <p:nvSpPr>
          <p:cNvPr id="6" name="スライド番号プレースホルダー 5"/>
          <p:cNvSpPr>
            <a:spLocks noGrp="1"/>
          </p:cNvSpPr>
          <p:nvPr>
            <p:ph type="sldNum" sz="quarter" idx="12"/>
          </p:nvPr>
        </p:nvSpPr>
        <p:spPr>
          <a:xfrm>
            <a:off x="7097025" y="6356418"/>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algn="l">
              <a:defRPr/>
            </a:pPr>
            <a:fld id="{60646E74-72AE-4060-8664-060849739B6F}" type="slidenum">
              <a:rPr lang="ja-JP" altLang="en-US" sz="1799">
                <a:latin typeface="メイリオ"/>
                <a:ea typeface="ＭＳ Ｐゴシック" charset="-128"/>
              </a:rPr>
              <a:pPr algn="l">
                <a:defRPr/>
              </a:pPr>
              <a:t>‹#›</a:t>
            </a:fld>
            <a:endParaRPr lang="ja-JP" altLang="en-US" sz="1799">
              <a:latin typeface="メイリオ"/>
              <a:ea typeface="ＭＳ Ｐゴシック" charset="-128"/>
            </a:endParaRPr>
          </a:p>
        </p:txBody>
      </p:sp>
    </p:spTree>
    <p:extLst>
      <p:ext uri="{BB962C8B-B14F-4D97-AF65-F5344CB8AC3E}">
        <p14:creationId xmlns:p14="http://schemas.microsoft.com/office/powerpoint/2010/main" val="39470555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7_タイトルとコンテンツ">
    <p:spTree>
      <p:nvGrpSpPr>
        <p:cNvPr id="1" name=""/>
        <p:cNvGrpSpPr/>
        <p:nvPr/>
      </p:nvGrpSpPr>
      <p:grpSpPr>
        <a:xfrm>
          <a:off x="0" y="0"/>
          <a:ext cx="0" cy="0"/>
          <a:chOff x="0" y="0"/>
          <a:chExt cx="0" cy="0"/>
        </a:xfrm>
      </p:grpSpPr>
      <p:sp>
        <p:nvSpPr>
          <p:cNvPr id="3" name="正方形/長方形 2"/>
          <p:cNvSpPr/>
          <p:nvPr userDrawn="1"/>
        </p:nvSpPr>
        <p:spPr>
          <a:xfrm>
            <a:off x="0" y="3"/>
            <a:ext cx="9902825" cy="33337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1799">
              <a:solidFill>
                <a:prstClr val="white"/>
              </a:solidFill>
              <a:ea typeface="ＭＳ Ｐゴシック"/>
            </a:endParaRPr>
          </a:p>
        </p:txBody>
      </p:sp>
      <p:sp>
        <p:nvSpPr>
          <p:cNvPr id="2" name="タイトル 1"/>
          <p:cNvSpPr>
            <a:spLocks noGrp="1"/>
          </p:cNvSpPr>
          <p:nvPr>
            <p:ph type="title"/>
          </p:nvPr>
        </p:nvSpPr>
        <p:spPr>
          <a:xfrm>
            <a:off x="495141" y="265802"/>
            <a:ext cx="8912543" cy="642918"/>
          </a:xfrm>
        </p:spPr>
        <p:txBody>
          <a:bodyPr/>
          <a:lstStyle>
            <a:lvl1pPr>
              <a:defRPr>
                <a:latin typeface="Arial" pitchFamily="34" charset="0"/>
                <a:cs typeface="Arial" pitchFamily="34" charset="0"/>
              </a:defRPr>
            </a:lvl1pPr>
          </a:lstStyle>
          <a:p>
            <a:r>
              <a:rPr lang="ja-JP" altLang="en-US" dirty="0"/>
              <a:t>マスタ タイトルの書式設定</a:t>
            </a:r>
          </a:p>
        </p:txBody>
      </p:sp>
      <p:sp>
        <p:nvSpPr>
          <p:cNvPr id="4" name="日付プレースホルダ 3"/>
          <p:cNvSpPr>
            <a:spLocks noGrp="1"/>
          </p:cNvSpPr>
          <p:nvPr>
            <p:ph type="dt" sz="half" idx="10"/>
          </p:nvPr>
        </p:nvSpPr>
        <p:spPr/>
        <p:txBody>
          <a:bodyPr/>
          <a:lstStyle>
            <a:lvl1pPr>
              <a:defRPr>
                <a:solidFill>
                  <a:prstClr val="black">
                    <a:tint val="75000"/>
                  </a:prstClr>
                </a:solidFill>
              </a:defRPr>
            </a:lvl1pPr>
          </a:lstStyle>
          <a:p>
            <a:pPr>
              <a:defRPr/>
            </a:pPr>
            <a:fld id="{5F1ECF73-8F0C-411B-9650-B66B540047B8}" type="datetime1">
              <a:rPr lang="ja-JP" altLang="en-US" smtClean="0"/>
              <a:t>2018/5/15</a:t>
            </a:fld>
            <a:endParaRPr/>
          </a:p>
        </p:txBody>
      </p:sp>
      <p:sp>
        <p:nvSpPr>
          <p:cNvPr id="5" name="フッター プレースホルダ 4"/>
          <p:cNvSpPr>
            <a:spLocks noGrp="1"/>
          </p:cNvSpPr>
          <p:nvPr>
            <p:ph type="ftr" sz="quarter" idx="11"/>
          </p:nvPr>
        </p:nvSpPr>
        <p:spPr/>
        <p:txBody>
          <a:bodyPr/>
          <a:lstStyle>
            <a:lvl1pPr>
              <a:defRPr>
                <a:solidFill>
                  <a:prstClr val="black">
                    <a:tint val="75000"/>
                  </a:prstClr>
                </a:solidFill>
              </a:defRPr>
            </a:lvl1pPr>
          </a:lstStyle>
          <a:p>
            <a:pPr>
              <a:defRPr/>
            </a:pPr>
            <a:endParaRPr/>
          </a:p>
        </p:txBody>
      </p:sp>
      <p:sp>
        <p:nvSpPr>
          <p:cNvPr id="6" name="スライド番号プレースホルダ 5"/>
          <p:cNvSpPr>
            <a:spLocks noGrp="1"/>
          </p:cNvSpPr>
          <p:nvPr>
            <p:ph type="sldNum" sz="quarter" idx="12"/>
          </p:nvPr>
        </p:nvSpPr>
        <p:spPr>
          <a:xfrm>
            <a:off x="7097025" y="6356418"/>
            <a:ext cx="2310659" cy="365125"/>
          </a:xfrm>
          <a:prstGeom prst="rect">
            <a:avLst/>
          </a:prstGeom>
        </p:spPr>
        <p:txBody>
          <a:bodyPr/>
          <a:lstStyle>
            <a:lvl1pPr>
              <a:defRPr/>
            </a:lvl1pPr>
          </a:lstStyle>
          <a:p>
            <a:pPr algn="l" eaLnBrk="0" hangingPunct="0">
              <a:defRPr/>
            </a:pPr>
            <a:fld id="{DEC5EFF2-FADB-4BEE-A431-1173ED4A7470}" type="slidenum">
              <a:rPr lang="ja-JP" altLang="en-US" sz="1799">
                <a:solidFill>
                  <a:prstClr val="black"/>
                </a:solidFill>
                <a:latin typeface="メイリオ"/>
                <a:ea typeface="ＭＳ Ｐゴシック" charset="-128"/>
              </a:rPr>
              <a:pPr algn="l" eaLnBrk="0" hangingPunct="0">
                <a:defRPr/>
              </a:pPr>
              <a:t>‹#›</a:t>
            </a:fld>
            <a:endParaRPr lang="ja-JP" altLang="en-US" sz="1799">
              <a:solidFill>
                <a:prstClr val="black"/>
              </a:solidFill>
              <a:latin typeface="メイリオ"/>
              <a:ea typeface="ＭＳ Ｐゴシック" charset="-128"/>
            </a:endParaRPr>
          </a:p>
        </p:txBody>
      </p:sp>
    </p:spTree>
    <p:extLst>
      <p:ext uri="{BB962C8B-B14F-4D97-AF65-F5344CB8AC3E}">
        <p14:creationId xmlns:p14="http://schemas.microsoft.com/office/powerpoint/2010/main" val="347736882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2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5678" y="1"/>
            <a:ext cx="8417401" cy="493058"/>
          </a:xfrm>
        </p:spPr>
        <p:txBody>
          <a:bodyPr/>
          <a:lstStyle/>
          <a:p>
            <a:r>
              <a:rPr lang="ja-JP" altLang="en-US"/>
              <a:t>マスタ タイトルの書式設定</a:t>
            </a:r>
          </a:p>
        </p:txBody>
      </p:sp>
      <p:sp>
        <p:nvSpPr>
          <p:cNvPr id="3" name="Rectangle 6"/>
          <p:cNvSpPr>
            <a:spLocks noGrp="1" noChangeArrowheads="1"/>
          </p:cNvSpPr>
          <p:nvPr>
            <p:ph type="sldNum" sz="quarter" idx="10"/>
          </p:nvPr>
        </p:nvSpPr>
        <p:spPr>
          <a:xfrm>
            <a:off x="7097025" y="6356418"/>
            <a:ext cx="2310659" cy="365125"/>
          </a:xfrm>
          <a:prstGeom prst="rect">
            <a:avLst/>
          </a:prstGeom>
        </p:spPr>
        <p:txBody>
          <a:bodyPr/>
          <a:lstStyle>
            <a:lvl1pPr>
              <a:defRPr/>
            </a:lvl1pPr>
          </a:lstStyle>
          <a:p>
            <a:pPr algn="l" eaLnBrk="0" hangingPunct="0">
              <a:defRPr/>
            </a:pPr>
            <a:fld id="{C810845D-A875-432F-9227-C69B48E58F3E}" type="slidenum">
              <a:rPr lang="en-US" altLang="ja-JP" sz="1799">
                <a:solidFill>
                  <a:prstClr val="black"/>
                </a:solidFill>
                <a:latin typeface="メイリオ"/>
                <a:ea typeface="メイリオ"/>
              </a:rPr>
              <a:pPr algn="l" eaLnBrk="0" hangingPunct="0">
                <a:defRPr/>
              </a:pPr>
              <a:t>‹#›</a:t>
            </a:fld>
            <a:endParaRPr lang="en-US" altLang="ja-JP" sz="1799">
              <a:solidFill>
                <a:prstClr val="black"/>
              </a:solidFill>
              <a:latin typeface="メイリオ"/>
              <a:ea typeface="メイリオ"/>
            </a:endParaRPr>
          </a:p>
        </p:txBody>
      </p:sp>
    </p:spTree>
    <p:extLst>
      <p:ext uri="{BB962C8B-B14F-4D97-AF65-F5344CB8AC3E}">
        <p14:creationId xmlns:p14="http://schemas.microsoft.com/office/powerpoint/2010/main" val="28971096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9431" y="0"/>
            <a:ext cx="9593394" cy="857232"/>
          </a:xfrm>
        </p:spPr>
        <p:txBody>
          <a:bodyPr>
            <a:normAutofit/>
          </a:bodyPr>
          <a:lstStyle>
            <a:lvl1pPr algn="l">
              <a:defRPr sz="3599" b="1">
                <a:latin typeface="メイリオ" pitchFamily="50" charset="-128"/>
                <a:ea typeface="メイリオ" pitchFamily="50" charset="-128"/>
                <a:cs typeface="メイリオ" pitchFamily="50" charset="-128"/>
              </a:defRPr>
            </a:lvl1pPr>
          </a:lstStyle>
          <a:p>
            <a:r>
              <a:rPr lang="ja-JP" altLang="en-US" dirty="0"/>
              <a:t>マスタ タイトルの書式設定</a:t>
            </a:r>
          </a:p>
        </p:txBody>
      </p:sp>
      <p:sp>
        <p:nvSpPr>
          <p:cNvPr id="3" name="フッター プレースホルダ 4"/>
          <p:cNvSpPr>
            <a:spLocks noGrp="1"/>
          </p:cNvSpPr>
          <p:nvPr>
            <p:ph type="ftr" sz="quarter" idx="10"/>
          </p:nvPr>
        </p:nvSpPr>
        <p:spPr>
          <a:xfrm>
            <a:off x="7" y="6572250"/>
            <a:ext cx="5582374" cy="285750"/>
          </a:xfrm>
        </p:spPr>
        <p:txBody>
          <a:bodyPr/>
          <a:lstStyle>
            <a:lvl1pPr marL="0" marR="0" indent="0" algn="l" defTabSz="914126" rtl="0" eaLnBrk="1" fontAlgn="auto" latinLnBrk="0" hangingPunct="1">
              <a:lnSpc>
                <a:spcPct val="100000"/>
              </a:lnSpc>
              <a:spcBef>
                <a:spcPts val="0"/>
              </a:spcBef>
              <a:spcAft>
                <a:spcPts val="0"/>
              </a:spcAft>
              <a:buClrTx/>
              <a:buSzTx/>
              <a:buFontTx/>
              <a:buNone/>
              <a:tabLst/>
              <a:defRPr sz="1200"/>
            </a:lvl1pPr>
          </a:lstStyle>
          <a:p>
            <a:pPr>
              <a:defRPr/>
            </a:pPr>
            <a:endParaRPr lang="ja-JP" altLang="en-US" dirty="0"/>
          </a:p>
        </p:txBody>
      </p:sp>
      <p:sp>
        <p:nvSpPr>
          <p:cNvPr id="4" name="スライド番号プレースホルダ 5"/>
          <p:cNvSpPr>
            <a:spLocks noGrp="1"/>
          </p:cNvSpPr>
          <p:nvPr>
            <p:ph type="sldNum" sz="quarter" idx="11"/>
          </p:nvPr>
        </p:nvSpPr>
        <p:spPr>
          <a:xfrm>
            <a:off x="7097025" y="6356552"/>
            <a:ext cx="2310659" cy="365125"/>
          </a:xfrm>
          <a:prstGeom prst="rect">
            <a:avLst/>
          </a:prstGeom>
        </p:spPr>
        <p:txBody>
          <a:bodyPr/>
          <a:lstStyle>
            <a:lvl1pPr fontAlgn="base">
              <a:spcBef>
                <a:spcPct val="0"/>
              </a:spcBef>
              <a:spcAft>
                <a:spcPct val="0"/>
              </a:spcAft>
              <a:defRPr sz="1200">
                <a:latin typeface="MS Reference Sans Serif" panose="020B0604030504040204" pitchFamily="34" charset="0"/>
                <a:cs typeface="Segoe UI" panose="020B0502040204020203" pitchFamily="34" charset="0"/>
              </a:defRPr>
            </a:lvl1pPr>
          </a:lstStyle>
          <a:p>
            <a:pPr>
              <a:defRPr/>
            </a:pPr>
            <a:fld id="{0A7252ED-4569-4997-A2D5-873084C89A66}" type="slidenum">
              <a:rPr lang="ja-JP" altLang="en-US">
                <a:solidFill>
                  <a:prstClr val="black">
                    <a:tint val="75000"/>
                  </a:prstClr>
                </a:solidFill>
              </a:rPr>
              <a:pPr>
                <a:def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218279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9903398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8" name="メインタイトル"/>
          <p:cNvSpPr txBox="1">
            <a:spLocks noChangeArrowheads="1"/>
          </p:cNvSpPr>
          <p:nvPr userDrawn="1"/>
        </p:nvSpPr>
        <p:spPr bwMode="auto">
          <a:xfrm>
            <a:off x="742712" y="2130426"/>
            <a:ext cx="8417401" cy="2306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endParaRPr lang="en-US" altLang="ja-JP" sz="1799" kern="0" dirty="0">
              <a:solidFill>
                <a:prstClr val="black"/>
              </a:solidFill>
              <a:ea typeface="Segoe UI" panose="020B0502040204020203" pitchFamily="34" charset="0"/>
            </a:endParaRPr>
          </a:p>
        </p:txBody>
      </p:sp>
    </p:spTree>
    <p:extLst>
      <p:ext uri="{BB962C8B-B14F-4D97-AF65-F5344CB8AC3E}">
        <p14:creationId xmlns:p14="http://schemas.microsoft.com/office/powerpoint/2010/main" val="1044779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9" name="Line 3"/>
          <p:cNvSpPr>
            <a:spLocks noChangeShapeType="1"/>
          </p:cNvSpPr>
          <p:nvPr userDrawn="1"/>
        </p:nvSpPr>
        <p:spPr bwMode="auto">
          <a:xfrm>
            <a:off x="4662580" y="4005263"/>
            <a:ext cx="5040284" cy="0"/>
          </a:xfrm>
          <a:prstGeom prst="line">
            <a:avLst/>
          </a:prstGeom>
          <a:noFill/>
          <a:ln w="9525">
            <a:solidFill>
              <a:srgbClr val="00B0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26461301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7" name="テキスト プレースホルダー 4"/>
          <p:cNvSpPr>
            <a:spLocks noGrp="1"/>
          </p:cNvSpPr>
          <p:nvPr>
            <p:ph type="body" sz="quarter" idx="11"/>
          </p:nvPr>
        </p:nvSpPr>
        <p:spPr>
          <a:xfrm>
            <a:off x="128547" y="765175"/>
            <a:ext cx="9645732" cy="1007641"/>
          </a:xfrm>
          <a:prstGeom prst="roundRect">
            <a:avLst/>
          </a:prstGeom>
          <a:solidFill>
            <a:srgbClr val="CCECFF"/>
          </a:solidFill>
          <a:ln w="28575">
            <a:solidFill>
              <a:srgbClr val="00B0F0"/>
            </a:solidFill>
          </a:ln>
        </p:spPr>
        <p:txBody>
          <a:bodyPr/>
          <a:lstStyle>
            <a:lvl1pPr marL="342797" indent="-342797">
              <a:buFont typeface="Wingdings" panose="05000000000000000000" pitchFamily="2" charset="2"/>
              <a:buChar char="n"/>
              <a:defRPr sz="1999">
                <a:latin typeface="Segoe UI" panose="020B0502040204020203" pitchFamily="34" charset="0"/>
                <a:cs typeface="Segoe UI" panose="020B0502040204020203" pitchFamily="34" charset="0"/>
              </a:defRPr>
            </a:lvl1pPr>
            <a:lvl2pPr>
              <a:defRPr sz="1400">
                <a:latin typeface="Segoe UI" panose="020B0502040204020203" pitchFamily="34" charset="0"/>
                <a:ea typeface="メイリオ" panose="020B0604030504040204" pitchFamily="50" charset="-128"/>
                <a:cs typeface="Segoe UI" panose="020B0502040204020203" pitchFamily="34" charset="0"/>
              </a:defRPr>
            </a:lvl2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8" name="ページ番号"/>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2025452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C7F56267-4D75-48E9-93C8-D8E3ECF35980}"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36468207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
        <p:nvSpPr>
          <p:cNvPr id="6" name="タイトル"/>
          <p:cNvSpPr>
            <a:spLocks noGrp="1"/>
          </p:cNvSpPr>
          <p:nvPr>
            <p:ph type="title"/>
          </p:nvPr>
        </p:nvSpPr>
        <p:spPr>
          <a:xfrm>
            <a:off x="199960" y="116633"/>
            <a:ext cx="9502903" cy="398463"/>
          </a:xfrm>
        </p:spPr>
        <p:txBody>
          <a:bodyPr/>
          <a:lstStyle>
            <a:lvl1pPr>
              <a:defRPr>
                <a:latin typeface="Segoe UI" panose="020B0502040204020203" pitchFamily="34" charset="0"/>
                <a:cs typeface="Segoe UI" panose="020B0502040204020203" pitchFamily="34" charset="0"/>
              </a:defRPr>
            </a:lvl1pPr>
          </a:lstStyle>
          <a:p>
            <a:r>
              <a:rPr lang="ja-JP" altLang="en-US"/>
              <a:t>マスター タイトルの書式設定</a:t>
            </a:r>
            <a:endParaRPr lang="ja-JP" altLang="en-US" dirty="0"/>
          </a:p>
        </p:txBody>
      </p:sp>
      <p:sp>
        <p:nvSpPr>
          <p:cNvPr id="9" name="Rectangle 6"/>
          <p:cNvSpPr>
            <a:spLocks noGrp="1" noChangeArrowheads="1"/>
          </p:cNvSpPr>
          <p:nvPr>
            <p:ph type="sldNum" sz="quarter" idx="12"/>
          </p:nvPr>
        </p:nvSpPr>
        <p:spPr>
          <a:xfrm>
            <a:off x="9001912" y="6309321"/>
            <a:ext cx="916460" cy="548679"/>
          </a:xfrm>
          <a:prstGeom prst="rect">
            <a:avLst/>
          </a:prstGeom>
          <a:ln/>
        </p:spPr>
        <p:txBody>
          <a:bodyPr/>
          <a:lstStyle>
            <a:lvl1pPr>
              <a:defRPr sz="2799" baseline="0">
                <a:latin typeface="Segoe UI" panose="020B0502040204020203" pitchFamily="34" charset="0"/>
                <a:ea typeface="メイリオ" panose="020B0604030504040204" pitchFamily="50" charset="-128"/>
              </a:defRPr>
            </a:lvl1pPr>
          </a:lstStyle>
          <a:p>
            <a:pPr>
              <a:defRPr/>
            </a:pPr>
            <a:fld id="{BDFA821F-5B8F-40E7-880D-F42062A68A54}" type="slidenum">
              <a:rPr lang="en-US" altLang="ja-JP" smtClean="0">
                <a:solidFill>
                  <a:prstClr val="black"/>
                </a:solidFill>
              </a:rPr>
              <a:pPr>
                <a:defRPr/>
              </a:pPr>
              <a:t>‹#›</a:t>
            </a:fld>
            <a:endParaRPr lang="en-US" altLang="ja-JP" dirty="0">
              <a:solidFill>
                <a:prstClr val="black"/>
              </a:solidFill>
            </a:endParaRPr>
          </a:p>
        </p:txBody>
      </p:sp>
    </p:spTree>
    <p:extLst>
      <p:ext uri="{BB962C8B-B14F-4D97-AF65-F5344CB8AC3E}">
        <p14:creationId xmlns:p14="http://schemas.microsoft.com/office/powerpoint/2010/main" val="118564640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0" y="0"/>
            <a:ext cx="9902825" cy="764704"/>
          </a:xfrm>
          <a:solidFill>
            <a:schemeClr val="accent1">
              <a:lumMod val="75000"/>
            </a:schemeClr>
          </a:solidFill>
        </p:spPr>
        <p:txBody>
          <a:bodyPr lIns="144000" rIns="144000"/>
          <a:lstStyle>
            <a:lvl1pPr algn="l">
              <a:defRPr sz="2799" b="1">
                <a:solidFill>
                  <a:schemeClr val="bg1"/>
                </a:solidFill>
              </a:defRPr>
            </a:lvl1pPr>
          </a:lstStyle>
          <a:p>
            <a:r>
              <a:rPr lang="ja-JP" altLang="en-US" dirty="0"/>
              <a:t>メインタイトル</a:t>
            </a:r>
          </a:p>
        </p:txBody>
      </p:sp>
      <p:sp>
        <p:nvSpPr>
          <p:cNvPr id="3"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130F8294-C20A-4E22-B0B7-389425EE3BE2}" type="datetime1">
              <a:rPr lang="ja-JP" altLang="en-US" smtClean="0">
                <a:solidFill>
                  <a:prstClr val="black">
                    <a:tint val="75000"/>
                  </a:prstClr>
                </a:solidFill>
              </a:rPr>
              <a:t>2018/5/15</a:t>
            </a:fld>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a:xfrm>
            <a:off x="7531825" y="6432269"/>
            <a:ext cx="2310659" cy="365125"/>
          </a:xfrm>
          <a:prstGeom prst="rect">
            <a:avLst/>
          </a:prstGeom>
        </p:spPr>
        <p:txBody>
          <a:bodyPr/>
          <a:lstStyle>
            <a:lvl1pPr>
              <a:defRPr sz="1600">
                <a:solidFill>
                  <a:schemeClr val="tx1">
                    <a:lumMod val="85000"/>
                    <a:lumOff val="15000"/>
                  </a:schemeClr>
                </a:solidFill>
              </a:defRPr>
            </a:lvl1pPr>
          </a:lstStyle>
          <a:p>
            <a:pPr>
              <a:defRPr/>
            </a:pPr>
            <a:fld id="{F2A3B4B2-E626-400B-908E-0974CFD38410}" type="slidenum">
              <a:rPr lang="ja-JP" altLang="en-US" smtClean="0">
                <a:solidFill>
                  <a:prstClr val="black">
                    <a:lumMod val="85000"/>
                    <a:lumOff val="15000"/>
                  </a:prstClr>
                </a:solidFill>
              </a:rPr>
              <a:pPr>
                <a:defRPr/>
              </a:pPr>
              <a:t>‹#›</a:t>
            </a:fld>
            <a:endParaRPr lang="ja-JP" altLang="en-US">
              <a:solidFill>
                <a:prstClr val="black">
                  <a:lumMod val="85000"/>
                  <a:lumOff val="15000"/>
                </a:prstClr>
              </a:solidFill>
            </a:endParaRPr>
          </a:p>
        </p:txBody>
      </p:sp>
    </p:spTree>
    <p:extLst>
      <p:ext uri="{BB962C8B-B14F-4D97-AF65-F5344CB8AC3E}">
        <p14:creationId xmlns:p14="http://schemas.microsoft.com/office/powerpoint/2010/main" val="13009583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a:xfrm>
            <a:off x="495209" y="6356494"/>
            <a:ext cx="2310659" cy="365125"/>
          </a:xfrm>
          <a:prstGeom prst="rect">
            <a:avLst/>
          </a:prstGeom>
        </p:spPr>
        <p:txBody>
          <a:bodyPr/>
          <a:lstStyle>
            <a:lvl1pPr>
              <a:defRPr/>
            </a:lvl1pPr>
          </a:lstStyle>
          <a:p>
            <a:pPr>
              <a:defRPr/>
            </a:pPr>
            <a:fld id="{78FE3BCD-A210-4952-A9C2-4E4E63F2D78C}" type="datetime1">
              <a:rPr lang="ja-JP" altLang="en-US" smtClean="0">
                <a:solidFill>
                  <a:prstClr val="black">
                    <a:tint val="75000"/>
                  </a:prstClr>
                </a:solidFill>
              </a:rPr>
              <a:t>2018/5/15</a:t>
            </a:fld>
            <a:endParaRPr lang="ja-JP" altLang="en-US">
              <a:solidFill>
                <a:prstClr val="black">
                  <a:tint val="75000"/>
                </a:prstClr>
              </a:solidFill>
            </a:endParaRPr>
          </a:p>
        </p:txBody>
      </p:sp>
      <p:sp>
        <p:nvSpPr>
          <p:cNvPr id="3" name="フッター プレースホルダー 4"/>
          <p:cNvSpPr>
            <a:spLocks noGrp="1"/>
          </p:cNvSpPr>
          <p:nvPr>
            <p:ph type="ftr" sz="quarter" idx="11"/>
          </p:nvPr>
        </p:nvSpPr>
        <p:spPr>
          <a:xfrm>
            <a:off x="3383465" y="6356494"/>
            <a:ext cx="3135895" cy="365125"/>
          </a:xfrm>
          <a:prstGeom prst="rect">
            <a:avLst/>
          </a:prstGeom>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ー 5"/>
          <p:cNvSpPr>
            <a:spLocks noGrp="1"/>
          </p:cNvSpPr>
          <p:nvPr>
            <p:ph type="sldNum" sz="quarter" idx="12"/>
          </p:nvPr>
        </p:nvSpPr>
        <p:spPr>
          <a:xfrm>
            <a:off x="7097025" y="6356494"/>
            <a:ext cx="2310659" cy="365125"/>
          </a:xfrm>
          <a:prstGeom prst="rect">
            <a:avLst/>
          </a:prstGeom>
        </p:spPr>
        <p:txBody>
          <a:bodyPr/>
          <a:lstStyle>
            <a:lvl1pPr>
              <a:defRPr>
                <a:solidFill>
                  <a:schemeClr val="bg2">
                    <a:lumMod val="25000"/>
                  </a:schemeClr>
                </a:solidFill>
              </a:defRPr>
            </a:lvl1pPr>
          </a:lstStyle>
          <a:p>
            <a:pPr>
              <a:defRPr/>
            </a:pPr>
            <a:fld id="{403C0D2E-208F-4A01-9EA1-9F9C4CE4B0C0}" type="slidenum">
              <a:rPr lang="ja-JP" altLang="en-US" smtClean="0">
                <a:solidFill>
                  <a:srgbClr val="DEDEDE">
                    <a:lumMod val="25000"/>
                  </a:srgbClr>
                </a:solidFill>
              </a:rPr>
              <a:pPr>
                <a:defRPr/>
              </a:pPr>
              <a:t>‹#›</a:t>
            </a:fld>
            <a:endParaRPr lang="ja-JP" altLang="en-US">
              <a:solidFill>
                <a:srgbClr val="DEDEDE">
                  <a:lumMod val="25000"/>
                </a:srgbClr>
              </a:solidFill>
            </a:endParaRPr>
          </a:p>
        </p:txBody>
      </p:sp>
    </p:spTree>
    <p:extLst>
      <p:ext uri="{BB962C8B-B14F-4D97-AF65-F5344CB8AC3E}">
        <p14:creationId xmlns:p14="http://schemas.microsoft.com/office/powerpoint/2010/main" val="18902813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8F892423-AA89-4326-AA0F-27E1F653BA71}"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109344002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BE6F48E6-F6EE-4198-8E1E-7EFCD7926311}" type="datetime1">
              <a:rPr kumimoji="1" lang="ja-JP" altLang="en-US" smtClean="0"/>
              <a:t>2018/5/15</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5543D51-1B5B-470A-B79F-2D6F8C915261}" type="slidenum">
              <a:rPr kumimoji="1" lang="ja-JP" altLang="en-US" smtClean="0"/>
              <a:pPr/>
              <a:t>‹#›</a:t>
            </a:fld>
            <a:endParaRPr kumimoji="1" lang="ja-JP" altLang="en-US"/>
          </a:p>
        </p:txBody>
      </p:sp>
    </p:spTree>
    <p:extLst>
      <p:ext uri="{BB962C8B-B14F-4D97-AF65-F5344CB8AC3E}">
        <p14:creationId xmlns:p14="http://schemas.microsoft.com/office/powerpoint/2010/main" val="6945564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cxnSp>
        <p:nvCxnSpPr>
          <p:cNvPr id="4" name="直線コネクタ 3"/>
          <p:cNvCxnSpPr/>
          <p:nvPr userDrawn="1"/>
        </p:nvCxnSpPr>
        <p:spPr>
          <a:xfrm>
            <a:off x="411031" y="3444875"/>
            <a:ext cx="9082350" cy="0"/>
          </a:xfrm>
          <a:prstGeom prst="line">
            <a:avLst/>
          </a:prstGeom>
          <a:ln w="38100" cap="flat" cmpd="sng" algn="ctr">
            <a:solidFill>
              <a:srgbClr val="ACACAC"/>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ctrTitle"/>
          </p:nvPr>
        </p:nvSpPr>
        <p:spPr>
          <a:xfrm>
            <a:off x="410268" y="2781300"/>
            <a:ext cx="9083488" cy="647700"/>
          </a:xfrm>
          <a:noFill/>
          <a:effectLst/>
        </p:spPr>
        <p:txBody>
          <a:bodyPr>
            <a:normAutofit/>
          </a:bodyPr>
          <a:lstStyle>
            <a:lvl1pPr>
              <a:defRPr sz="3199"/>
            </a:lvl1pPr>
          </a:lstStyle>
          <a:p>
            <a:r>
              <a:rPr lang="ja-JP" altLang="en-US" dirty="0"/>
              <a:t>マスター タイトルの書式設定</a:t>
            </a:r>
          </a:p>
        </p:txBody>
      </p:sp>
      <p:sp>
        <p:nvSpPr>
          <p:cNvPr id="3" name="サブタイトル 2"/>
          <p:cNvSpPr>
            <a:spLocks noGrp="1"/>
          </p:cNvSpPr>
          <p:nvPr>
            <p:ph type="subTitle" idx="1"/>
          </p:nvPr>
        </p:nvSpPr>
        <p:spPr>
          <a:xfrm>
            <a:off x="410268" y="3571201"/>
            <a:ext cx="9083488" cy="307777"/>
          </a:xfrm>
        </p:spPr>
        <p:txBody>
          <a:bodyPr/>
          <a:lstStyle>
            <a:lvl1pPr marL="0" indent="0" algn="l">
              <a:buNone/>
              <a:defRPr sz="1999" b="0">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ja-JP" altLang="en-US"/>
              <a:t>マスター サブタイトルの書式設定</a:t>
            </a:r>
            <a:endParaRPr lang="ja-JP" altLang="en-US" dirty="0"/>
          </a:p>
        </p:txBody>
      </p:sp>
    </p:spTree>
    <p:extLst>
      <p:ext uri="{BB962C8B-B14F-4D97-AF65-F5344CB8AC3E}">
        <p14:creationId xmlns:p14="http://schemas.microsoft.com/office/powerpoint/2010/main" val="33380511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sp>
        <p:nvSpPr>
          <p:cNvPr id="4"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6FF7EA6F-52CE-45EA-A084-057693BCDBDD}"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
        <p:nvSpPr>
          <p:cNvPr id="5" name="テキスト プレースホルダー 4"/>
          <p:cNvSpPr>
            <a:spLocks noGrp="1"/>
          </p:cNvSpPr>
          <p:nvPr>
            <p:ph type="body" sz="quarter" idx="10"/>
          </p:nvPr>
        </p:nvSpPr>
        <p:spPr>
          <a:xfrm>
            <a:off x="410268" y="982800"/>
            <a:ext cx="9083488" cy="1515800"/>
          </a:xfrm>
        </p:spPr>
        <p:txBody>
          <a:bodyPr/>
          <a:lstStyle>
            <a:lvl3pPr>
              <a:spcBef>
                <a:spcPts val="432"/>
              </a:spcBef>
              <a:defRPr/>
            </a:lvl3pPr>
            <a:lvl4pPr>
              <a:spcBef>
                <a:spcPts val="336"/>
              </a:spcBef>
              <a:defRPr/>
            </a:lvl4pPr>
            <a:lvl5pPr>
              <a:spcBef>
                <a:spcPts val="336"/>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369760115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nakah_line"/>
          <p:cNvSpPr>
            <a:spLocks noChangeShapeType="1"/>
          </p:cNvSpPr>
          <p:nvPr userDrawn="1"/>
        </p:nvSpPr>
        <p:spPr bwMode="gray">
          <a:xfrm>
            <a:off x="411031" y="342900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5" name="nakah_lineup"/>
          <p:cNvSpPr>
            <a:spLocks noChangeShapeType="1"/>
          </p:cNvSpPr>
          <p:nvPr/>
        </p:nvSpPr>
        <p:spPr bwMode="gray">
          <a:xfrm>
            <a:off x="411031" y="2781300"/>
            <a:ext cx="908235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6"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9BB70614-FC81-4E26-81B9-5AA07C81837F}"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2782800"/>
            <a:ext cx="9083488" cy="648000"/>
          </a:xfrm>
        </p:spPr>
        <p:txBody>
          <a:bodyPr>
            <a:normAutofit/>
          </a:bodyPr>
          <a:lstStyle>
            <a:lvl1pPr algn="ctr">
              <a:defRPr sz="2399" b="1" cap="all" baseline="0"/>
            </a:lvl1pPr>
          </a:lstStyle>
          <a:p>
            <a:r>
              <a:rPr lang="ja-JP" altLang="en-US" dirty="0"/>
              <a:t>マスター タイトルの書式設定</a:t>
            </a:r>
          </a:p>
        </p:txBody>
      </p:sp>
      <p:sp>
        <p:nvSpPr>
          <p:cNvPr id="3" name="テキスト プレースホルダー 2"/>
          <p:cNvSpPr>
            <a:spLocks noGrp="1"/>
          </p:cNvSpPr>
          <p:nvPr>
            <p:ph type="body" idx="1"/>
          </p:nvPr>
        </p:nvSpPr>
        <p:spPr>
          <a:xfrm>
            <a:off x="1497120" y="4078800"/>
            <a:ext cx="6909785" cy="215444"/>
          </a:xfrm>
        </p:spPr>
        <p:txBody>
          <a:bodyPr/>
          <a:lstStyle>
            <a:lvl1pPr marL="0" indent="0">
              <a:buNone/>
              <a:defRPr sz="1400">
                <a:solidFill>
                  <a:schemeClr val="tx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32641077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title_line"/>
          <p:cNvSpPr>
            <a:spLocks noChangeShapeType="1"/>
          </p:cNvSpPr>
          <p:nvPr/>
        </p:nvSpPr>
        <p:spPr bwMode="gray">
          <a:xfrm>
            <a:off x="411031" y="819150"/>
            <a:ext cx="908235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endParaRPr lang="ja-JP" altLang="en-US"/>
          </a:p>
        </p:txBody>
      </p:sp>
      <p:sp>
        <p:nvSpPr>
          <p:cNvPr id="4" name="Page_num"/>
          <p:cNvSpPr txBox="1"/>
          <p:nvPr/>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C8907395-0EE6-4969-A394-F35C4659B26E}"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
        <p:nvSpPr>
          <p:cNvPr id="2" name="タイトル 1"/>
          <p:cNvSpPr>
            <a:spLocks noGrp="1"/>
          </p:cNvSpPr>
          <p:nvPr>
            <p:ph type="title"/>
          </p:nvPr>
        </p:nvSpPr>
        <p:spPr>
          <a:xfrm>
            <a:off x="410268" y="333376"/>
            <a:ext cx="9083488" cy="485775"/>
          </a:xfrm>
        </p:spPr>
        <p:txBody>
          <a:bodyPr>
            <a:normAutofit/>
          </a:bodyPr>
          <a:lstStyle>
            <a:lvl1pPr>
              <a:defRPr sz="2399" b="1"/>
            </a:lvl1pPr>
          </a:lstStyle>
          <a:p>
            <a:r>
              <a:rPr lang="ja-JP" altLang="en-US" dirty="0"/>
              <a:t>マスター タイトルの書式設定</a:t>
            </a:r>
          </a:p>
        </p:txBody>
      </p:sp>
    </p:spTree>
    <p:extLst>
      <p:ext uri="{BB962C8B-B14F-4D97-AF65-F5344CB8AC3E}">
        <p14:creationId xmlns:p14="http://schemas.microsoft.com/office/powerpoint/2010/main" val="32676321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Page_num"/>
          <p:cNvSpPr txBox="1"/>
          <p:nvPr userDrawn="1"/>
        </p:nvSpPr>
        <p:spPr>
          <a:xfrm>
            <a:off x="4705429" y="6596063"/>
            <a:ext cx="468162" cy="25876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fld id="{381782BF-E35A-425C-A0E8-F1B6FE1A7E08}" type="slidenum">
              <a:rPr lang="ja-JP" altLang="en-US" sz="1200">
                <a:solidFill>
                  <a:srgbClr val="000000"/>
                </a:solidFill>
                <a:ea typeface="メイリオ" panose="020B0604030504040204" pitchFamily="50" charset="-128"/>
                <a:sym typeface="Arial" panose="020B0604020202020204" pitchFamily="34" charset="0"/>
              </a:rPr>
              <a:pPr algn="ctr"/>
              <a:t>‹#›</a:t>
            </a:fld>
            <a:endParaRPr lang="ja-JP" altLang="en-US" sz="1200">
              <a:solidFill>
                <a:srgbClr val="000000"/>
              </a:solidFill>
              <a:ea typeface="メイリオ" panose="020B0604030504040204" pitchFamily="50" charset="-128"/>
              <a:sym typeface="Arial" panose="020B0604020202020204" pitchFamily="34" charset="0"/>
            </a:endParaRPr>
          </a:p>
        </p:txBody>
      </p:sp>
    </p:spTree>
    <p:extLst>
      <p:ext uri="{BB962C8B-B14F-4D97-AF65-F5344CB8AC3E}">
        <p14:creationId xmlns:p14="http://schemas.microsoft.com/office/powerpoint/2010/main" val="239060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392" y="4407261"/>
            <a:ext cx="8417401" cy="1362075"/>
          </a:xfrm>
        </p:spPr>
        <p:txBody>
          <a:bodyPr anchor="t"/>
          <a:lstStyle>
            <a:lvl1pPr algn="l">
              <a:defRPr sz="3999"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392" y="2906722"/>
            <a:ext cx="8417401" cy="1500187"/>
          </a:xfrm>
        </p:spPr>
        <p:txBody>
          <a:bodyPr anchor="b"/>
          <a:lstStyle>
            <a:lvl1pPr marL="0" indent="0">
              <a:buNone/>
              <a:defRPr sz="1999">
                <a:solidFill>
                  <a:schemeClr val="tx1">
                    <a:tint val="7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7C430B20-29B7-465D-8F8A-B15222094C0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88768216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7853" y="1122363"/>
            <a:ext cx="7427119" cy="2387600"/>
          </a:xfrm>
        </p:spPr>
        <p:txBody>
          <a:bodyPr anchor="b"/>
          <a:lstStyle>
            <a:lvl1pPr algn="ctr">
              <a:defRPr sz="4873"/>
            </a:lvl1pPr>
          </a:lstStyle>
          <a:p>
            <a:r>
              <a:rPr kumimoji="1" lang="ja-JP" altLang="en-US"/>
              <a:t>マスター タイトルの書式設定</a:t>
            </a:r>
            <a:endParaRPr kumimoji="1" lang="ja-JP" altLang="en-US"/>
          </a:p>
        </p:txBody>
      </p:sp>
      <p:sp>
        <p:nvSpPr>
          <p:cNvPr id="3" name="サブタイトル 2"/>
          <p:cNvSpPr>
            <a:spLocks noGrp="1"/>
          </p:cNvSpPr>
          <p:nvPr>
            <p:ph type="subTitle" idx="1"/>
          </p:nvPr>
        </p:nvSpPr>
        <p:spPr>
          <a:xfrm>
            <a:off x="1237853" y="3602038"/>
            <a:ext cx="7427119" cy="1655762"/>
          </a:xfrm>
        </p:spPr>
        <p:txBody>
          <a:bodyPr/>
          <a:lstStyle>
            <a:lvl1pPr marL="0" indent="0" algn="ctr">
              <a:buNone/>
              <a:defRPr sz="1949"/>
            </a:lvl1pPr>
            <a:lvl2pPr marL="371338" indent="0" algn="ctr">
              <a:buNone/>
              <a:defRPr sz="1624"/>
            </a:lvl2pPr>
            <a:lvl3pPr marL="742676" indent="0" algn="ctr">
              <a:buNone/>
              <a:defRPr sz="1462"/>
            </a:lvl3pPr>
            <a:lvl4pPr marL="1114014" indent="0" algn="ctr">
              <a:buNone/>
              <a:defRPr sz="1300"/>
            </a:lvl4pPr>
            <a:lvl5pPr marL="1485351" indent="0" algn="ctr">
              <a:buNone/>
              <a:defRPr sz="1300"/>
            </a:lvl5pPr>
            <a:lvl6pPr marL="1856689" indent="0" algn="ctr">
              <a:buNone/>
              <a:defRPr sz="1300"/>
            </a:lvl6pPr>
            <a:lvl7pPr marL="2228027" indent="0" algn="ctr">
              <a:buNone/>
              <a:defRPr sz="1300"/>
            </a:lvl7pPr>
            <a:lvl8pPr marL="2599365" indent="0" algn="ctr">
              <a:buNone/>
              <a:defRPr sz="1300"/>
            </a:lvl8pPr>
            <a:lvl9pPr marL="2970703" indent="0" algn="ctr">
              <a:buNone/>
              <a:defRPr sz="1300"/>
            </a:lvl9pPr>
          </a:lstStyle>
          <a:p>
            <a:r>
              <a:rPr kumimoji="1" lang="ja-JP" altLang="en-US"/>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9BD990B1-FDE8-48BE-B35D-361D8E48D530}"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AE35086E-B9CF-44F9-8B72-E4A3B439ECA4}" type="slidenum">
              <a:rPr lang="ja-JP" altLang="en-US" smtClean="0"/>
              <a:pPr>
                <a:defRPr/>
              </a:pPr>
              <a:t>‹#›</a:t>
            </a:fld>
            <a:endParaRPr lang="ja-JP" altLang="en-US"/>
          </a:p>
        </p:txBody>
      </p:sp>
    </p:spTree>
    <p:extLst>
      <p:ext uri="{BB962C8B-B14F-4D97-AF65-F5344CB8AC3E}">
        <p14:creationId xmlns:p14="http://schemas.microsoft.com/office/powerpoint/2010/main" val="5298333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99C6BF3B-42CC-4FCD-BBB6-B1693AE7175D}"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280D8599-7C9D-4369-B8E4-1C76691DB2B8}" type="slidenum">
              <a:rPr lang="ja-JP" altLang="en-US" smtClean="0"/>
              <a:pPr>
                <a:defRPr/>
              </a:pPr>
              <a:t>‹#›</a:t>
            </a:fld>
            <a:endParaRPr lang="ja-JP" altLang="en-US"/>
          </a:p>
        </p:txBody>
      </p:sp>
    </p:spTree>
    <p:extLst>
      <p:ext uri="{BB962C8B-B14F-4D97-AF65-F5344CB8AC3E}">
        <p14:creationId xmlns:p14="http://schemas.microsoft.com/office/powerpoint/2010/main" val="281622895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661" y="1709739"/>
            <a:ext cx="8541187" cy="2852737"/>
          </a:xfrm>
        </p:spPr>
        <p:txBody>
          <a:bodyPr anchor="b"/>
          <a:lstStyle>
            <a:lvl1pPr>
              <a:defRPr sz="4873"/>
            </a:lvl1p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75661" y="4589464"/>
            <a:ext cx="8541187" cy="1500187"/>
          </a:xfrm>
        </p:spPr>
        <p:txBody>
          <a:bodyPr/>
          <a:lstStyle>
            <a:lvl1pPr marL="0" indent="0">
              <a:buNone/>
              <a:defRPr sz="1949">
                <a:solidFill>
                  <a:schemeClr val="tx1">
                    <a:tint val="75000"/>
                  </a:schemeClr>
                </a:solidFill>
              </a:defRPr>
            </a:lvl1pPr>
            <a:lvl2pPr marL="371338" indent="0">
              <a:buNone/>
              <a:defRPr sz="1624">
                <a:solidFill>
                  <a:schemeClr val="tx1">
                    <a:tint val="75000"/>
                  </a:schemeClr>
                </a:solidFill>
              </a:defRPr>
            </a:lvl2pPr>
            <a:lvl3pPr marL="742676" indent="0">
              <a:buNone/>
              <a:defRPr sz="1462">
                <a:solidFill>
                  <a:schemeClr val="tx1">
                    <a:tint val="75000"/>
                  </a:schemeClr>
                </a:solidFill>
              </a:defRPr>
            </a:lvl3pPr>
            <a:lvl4pPr marL="1114014" indent="0">
              <a:buNone/>
              <a:defRPr sz="1300">
                <a:solidFill>
                  <a:schemeClr val="tx1">
                    <a:tint val="75000"/>
                  </a:schemeClr>
                </a:solidFill>
              </a:defRPr>
            </a:lvl4pPr>
            <a:lvl5pPr marL="1485351" indent="0">
              <a:buNone/>
              <a:defRPr sz="1300">
                <a:solidFill>
                  <a:schemeClr val="tx1">
                    <a:tint val="75000"/>
                  </a:schemeClr>
                </a:solidFill>
              </a:defRPr>
            </a:lvl5pPr>
            <a:lvl6pPr marL="1856689" indent="0">
              <a:buNone/>
              <a:defRPr sz="1300">
                <a:solidFill>
                  <a:schemeClr val="tx1">
                    <a:tint val="75000"/>
                  </a:schemeClr>
                </a:solidFill>
              </a:defRPr>
            </a:lvl6pPr>
            <a:lvl7pPr marL="2228027" indent="0">
              <a:buNone/>
              <a:defRPr sz="1300">
                <a:solidFill>
                  <a:schemeClr val="tx1">
                    <a:tint val="75000"/>
                  </a:schemeClr>
                </a:solidFill>
              </a:defRPr>
            </a:lvl7pPr>
            <a:lvl8pPr marL="2599365" indent="0">
              <a:buNone/>
              <a:defRPr sz="1300">
                <a:solidFill>
                  <a:schemeClr val="tx1">
                    <a:tint val="75000"/>
                  </a:schemeClr>
                </a:solidFill>
              </a:defRPr>
            </a:lvl8pPr>
            <a:lvl9pPr marL="2970703"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2ADC8C01-DA01-494A-A125-70C1BDAC05F1}"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F8BECACF-80A4-43E2-ADA6-2819DB5839B1}" type="slidenum">
              <a:rPr lang="ja-JP" altLang="en-US" smtClean="0"/>
              <a:pPr>
                <a:defRPr/>
              </a:pPr>
              <a:t>‹#›</a:t>
            </a:fld>
            <a:endParaRPr lang="ja-JP" altLang="en-US"/>
          </a:p>
        </p:txBody>
      </p:sp>
    </p:spTree>
    <p:extLst>
      <p:ext uri="{BB962C8B-B14F-4D97-AF65-F5344CB8AC3E}">
        <p14:creationId xmlns:p14="http://schemas.microsoft.com/office/powerpoint/2010/main" val="105991080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コンテンツ プレースホルダー 2"/>
          <p:cNvSpPr>
            <a:spLocks noGrp="1"/>
          </p:cNvSpPr>
          <p:nvPr>
            <p:ph sz="half" idx="1"/>
          </p:nvPr>
        </p:nvSpPr>
        <p:spPr>
          <a:xfrm>
            <a:off x="680819"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コンテンツ プレースホルダー 3"/>
          <p:cNvSpPr>
            <a:spLocks noGrp="1"/>
          </p:cNvSpPr>
          <p:nvPr>
            <p:ph sz="half" idx="2"/>
          </p:nvPr>
        </p:nvSpPr>
        <p:spPr>
          <a:xfrm>
            <a:off x="5013305" y="1825625"/>
            <a:ext cx="4208701"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日付プレースホルダー 4"/>
          <p:cNvSpPr>
            <a:spLocks noGrp="1"/>
          </p:cNvSpPr>
          <p:nvPr>
            <p:ph type="dt" sz="half" idx="10"/>
          </p:nvPr>
        </p:nvSpPr>
        <p:spPr/>
        <p:txBody>
          <a:bodyPr/>
          <a:lstStyle/>
          <a:p>
            <a:pPr>
              <a:defRPr/>
            </a:pPr>
            <a:fld id="{F362A8BF-4F94-4722-A5C7-83D7772C9635}"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2AA24C79-320E-43BA-A087-E6C2672B51D1}" type="slidenum">
              <a:rPr lang="ja-JP" altLang="en-US" smtClean="0"/>
              <a:pPr>
                <a:defRPr/>
              </a:pPr>
              <a:t>‹#›</a:t>
            </a:fld>
            <a:endParaRPr lang="ja-JP" altLang="en-US"/>
          </a:p>
        </p:txBody>
      </p:sp>
    </p:spTree>
    <p:extLst>
      <p:ext uri="{BB962C8B-B14F-4D97-AF65-F5344CB8AC3E}">
        <p14:creationId xmlns:p14="http://schemas.microsoft.com/office/powerpoint/2010/main" val="342387210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365126"/>
            <a:ext cx="8541187" cy="1325563"/>
          </a:xfrm>
        </p:spPr>
        <p:txBody>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2109" y="1681163"/>
            <a:ext cx="4189359"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109" y="2505075"/>
            <a:ext cx="4189359"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5" name="テキスト プレースホルダー 4"/>
          <p:cNvSpPr>
            <a:spLocks noGrp="1"/>
          </p:cNvSpPr>
          <p:nvPr>
            <p:ph type="body" sz="quarter" idx="3"/>
          </p:nvPr>
        </p:nvSpPr>
        <p:spPr>
          <a:xfrm>
            <a:off x="5013305" y="1681163"/>
            <a:ext cx="4209990" cy="823912"/>
          </a:xfrm>
        </p:spPr>
        <p:txBody>
          <a:bodyPr anchor="b"/>
          <a:lstStyle>
            <a:lvl1pPr marL="0" indent="0">
              <a:buNone/>
              <a:defRPr sz="1949" b="1"/>
            </a:lvl1pPr>
            <a:lvl2pPr marL="371338" indent="0">
              <a:buNone/>
              <a:defRPr sz="1624" b="1"/>
            </a:lvl2pPr>
            <a:lvl3pPr marL="742676" indent="0">
              <a:buNone/>
              <a:defRPr sz="1462" b="1"/>
            </a:lvl3pPr>
            <a:lvl4pPr marL="1114014" indent="0">
              <a:buNone/>
              <a:defRPr sz="1300" b="1"/>
            </a:lvl4pPr>
            <a:lvl5pPr marL="1485351" indent="0">
              <a:buNone/>
              <a:defRPr sz="1300" b="1"/>
            </a:lvl5pPr>
            <a:lvl6pPr marL="1856689" indent="0">
              <a:buNone/>
              <a:defRPr sz="1300" b="1"/>
            </a:lvl6pPr>
            <a:lvl7pPr marL="2228027" indent="0">
              <a:buNone/>
              <a:defRPr sz="1300" b="1"/>
            </a:lvl7pPr>
            <a:lvl8pPr marL="2599365" indent="0">
              <a:buNone/>
              <a:defRPr sz="1300" b="1"/>
            </a:lvl8pPr>
            <a:lvl9pPr marL="2970703"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3305" y="2505075"/>
            <a:ext cx="420999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7" name="日付プレースホルダー 6"/>
          <p:cNvSpPr>
            <a:spLocks noGrp="1"/>
          </p:cNvSpPr>
          <p:nvPr>
            <p:ph type="dt" sz="half" idx="10"/>
          </p:nvPr>
        </p:nvSpPr>
        <p:spPr/>
        <p:txBody>
          <a:bodyPr/>
          <a:lstStyle/>
          <a:p>
            <a:pPr>
              <a:defRPr/>
            </a:pPr>
            <a:fld id="{DFD20A12-1709-489B-9296-A211117A7948}"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4D3156B2-85D0-4FFB-B02B-3D90DD81E942}" type="slidenum">
              <a:rPr lang="ja-JP" altLang="en-US" smtClean="0"/>
              <a:pPr>
                <a:defRPr/>
              </a:pPr>
              <a:t>‹#›</a:t>
            </a:fld>
            <a:endParaRPr lang="ja-JP" altLang="en-US"/>
          </a:p>
        </p:txBody>
      </p:sp>
    </p:spTree>
    <p:extLst>
      <p:ext uri="{BB962C8B-B14F-4D97-AF65-F5344CB8AC3E}">
        <p14:creationId xmlns:p14="http://schemas.microsoft.com/office/powerpoint/2010/main" val="66348614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852CDB3D-5476-4155-A8F8-EDCC0A587CD0}" type="datetime1">
              <a:rPr lang="ja-JP" altLang="en-US" smtClean="0"/>
              <a:t>2018/5/15</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FD7AD7D1-1FBD-46C5-A15A-F2B099255760}" type="slidenum">
              <a:rPr lang="ja-JP" altLang="en-US" smtClean="0"/>
              <a:pPr>
                <a:defRPr/>
              </a:pPr>
              <a:t>‹#›</a:t>
            </a:fld>
            <a:endParaRPr lang="ja-JP" altLang="en-US"/>
          </a:p>
        </p:txBody>
      </p:sp>
    </p:spTree>
    <p:extLst>
      <p:ext uri="{BB962C8B-B14F-4D97-AF65-F5344CB8AC3E}">
        <p14:creationId xmlns:p14="http://schemas.microsoft.com/office/powerpoint/2010/main" val="31465719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B25F9757-DEC5-4A12-9C26-7E90AD73E6E7}" type="datetime1">
              <a:rPr lang="ja-JP" altLang="en-US" smtClean="0"/>
              <a:t>2018/5/15</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A642FC9D-382B-4BF2-A525-ED5C21CB5F6A}" type="slidenum">
              <a:rPr lang="ja-JP" altLang="en-US" smtClean="0"/>
              <a:pPr>
                <a:defRPr/>
              </a:pPr>
              <a:t>‹#›</a:t>
            </a:fld>
            <a:endParaRPr lang="ja-JP" altLang="en-US"/>
          </a:p>
        </p:txBody>
      </p:sp>
    </p:spTree>
    <p:extLst>
      <p:ext uri="{BB962C8B-B14F-4D97-AF65-F5344CB8AC3E}">
        <p14:creationId xmlns:p14="http://schemas.microsoft.com/office/powerpoint/2010/main" val="258285522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コンテンツ プレースホルダー 2"/>
          <p:cNvSpPr>
            <a:spLocks noGrp="1"/>
          </p:cNvSpPr>
          <p:nvPr>
            <p:ph idx="1"/>
          </p:nvPr>
        </p:nvSpPr>
        <p:spPr>
          <a:xfrm>
            <a:off x="4209991" y="987426"/>
            <a:ext cx="5013305" cy="4873625"/>
          </a:xfrm>
        </p:spPr>
        <p:txBody>
          <a:bodyPr/>
          <a:lstStyle>
            <a:lvl1pPr>
              <a:defRPr sz="2599"/>
            </a:lvl1pPr>
            <a:lvl2pPr>
              <a:defRPr sz="2274"/>
            </a:lvl2pPr>
            <a:lvl3pPr>
              <a:defRPr sz="1949"/>
            </a:lvl3pPr>
            <a:lvl4pPr>
              <a:defRPr sz="1624"/>
            </a:lvl4pPr>
            <a:lvl5pPr>
              <a:defRPr sz="1624"/>
            </a:lvl5pPr>
            <a:lvl6pPr>
              <a:defRPr sz="1624"/>
            </a:lvl6pPr>
            <a:lvl7pPr>
              <a:defRPr sz="1624"/>
            </a:lvl7pPr>
            <a:lvl8pPr>
              <a:defRPr sz="1624"/>
            </a:lvl8pPr>
            <a:lvl9pPr>
              <a:defRPr sz="162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620D484C-62A3-474F-A301-81037FA8F4E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33A3C29B-6F5C-460D-972A-B9A027DBC5FC}" type="slidenum">
              <a:rPr lang="ja-JP" altLang="en-US" smtClean="0"/>
              <a:pPr>
                <a:defRPr/>
              </a:pPr>
              <a:t>‹#›</a:t>
            </a:fld>
            <a:endParaRPr lang="ja-JP" altLang="en-US"/>
          </a:p>
        </p:txBody>
      </p:sp>
    </p:spTree>
    <p:extLst>
      <p:ext uri="{BB962C8B-B14F-4D97-AF65-F5344CB8AC3E}">
        <p14:creationId xmlns:p14="http://schemas.microsoft.com/office/powerpoint/2010/main" val="285864411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109" y="457200"/>
            <a:ext cx="3193919" cy="1600200"/>
          </a:xfrm>
        </p:spPr>
        <p:txBody>
          <a:bodyPr anchor="b"/>
          <a:lstStyle>
            <a:lvl1pPr>
              <a:defRPr sz="2599"/>
            </a:lvl1pPr>
          </a:lstStyle>
          <a:p>
            <a:r>
              <a:rPr kumimoji="1" lang="ja-JP" altLang="en-US"/>
              <a:t>マスター タイトルの書式設定</a:t>
            </a:r>
            <a:endParaRPr kumimoji="1" lang="ja-JP" altLang="en-US"/>
          </a:p>
        </p:txBody>
      </p:sp>
      <p:sp>
        <p:nvSpPr>
          <p:cNvPr id="3" name="図プレースホルダー 2"/>
          <p:cNvSpPr>
            <a:spLocks noGrp="1"/>
          </p:cNvSpPr>
          <p:nvPr>
            <p:ph type="pic" idx="1"/>
          </p:nvPr>
        </p:nvSpPr>
        <p:spPr>
          <a:xfrm>
            <a:off x="4209991" y="987426"/>
            <a:ext cx="5013305" cy="4873625"/>
          </a:xfrm>
        </p:spPr>
        <p:txBody>
          <a:bodyPr/>
          <a:lstStyle>
            <a:lvl1pPr marL="0" indent="0">
              <a:buNone/>
              <a:defRPr sz="2599"/>
            </a:lvl1pPr>
            <a:lvl2pPr marL="371338" indent="0">
              <a:buNone/>
              <a:defRPr sz="2274"/>
            </a:lvl2pPr>
            <a:lvl3pPr marL="742676" indent="0">
              <a:buNone/>
              <a:defRPr sz="1949"/>
            </a:lvl3pPr>
            <a:lvl4pPr marL="1114014" indent="0">
              <a:buNone/>
              <a:defRPr sz="1624"/>
            </a:lvl4pPr>
            <a:lvl5pPr marL="1485351" indent="0">
              <a:buNone/>
              <a:defRPr sz="1624"/>
            </a:lvl5pPr>
            <a:lvl6pPr marL="1856689" indent="0">
              <a:buNone/>
              <a:defRPr sz="1624"/>
            </a:lvl6pPr>
            <a:lvl7pPr marL="2228027" indent="0">
              <a:buNone/>
              <a:defRPr sz="1624"/>
            </a:lvl7pPr>
            <a:lvl8pPr marL="2599365" indent="0">
              <a:buNone/>
              <a:defRPr sz="1624"/>
            </a:lvl8pPr>
            <a:lvl9pPr marL="2970703" indent="0">
              <a:buNone/>
              <a:defRPr sz="1624"/>
            </a:lvl9pPr>
          </a:lstStyle>
          <a:p>
            <a:endParaRPr kumimoji="1" lang="ja-JP" altLang="en-US"/>
          </a:p>
        </p:txBody>
      </p:sp>
      <p:sp>
        <p:nvSpPr>
          <p:cNvPr id="4" name="テキスト プレースホルダー 3"/>
          <p:cNvSpPr>
            <a:spLocks noGrp="1"/>
          </p:cNvSpPr>
          <p:nvPr>
            <p:ph type="body" sz="half" idx="2"/>
          </p:nvPr>
        </p:nvSpPr>
        <p:spPr>
          <a:xfrm>
            <a:off x="682109" y="2057400"/>
            <a:ext cx="3193919" cy="3811588"/>
          </a:xfrm>
        </p:spPr>
        <p:txBody>
          <a:bodyPr/>
          <a:lstStyle>
            <a:lvl1pPr marL="0" indent="0">
              <a:buNone/>
              <a:defRPr sz="1300"/>
            </a:lvl1pPr>
            <a:lvl2pPr marL="371338" indent="0">
              <a:buNone/>
              <a:defRPr sz="1137"/>
            </a:lvl2pPr>
            <a:lvl3pPr marL="742676" indent="0">
              <a:buNone/>
              <a:defRPr sz="975"/>
            </a:lvl3pPr>
            <a:lvl4pPr marL="1114014" indent="0">
              <a:buNone/>
              <a:defRPr sz="812"/>
            </a:lvl4pPr>
            <a:lvl5pPr marL="1485351" indent="0">
              <a:buNone/>
              <a:defRPr sz="812"/>
            </a:lvl5pPr>
            <a:lvl6pPr marL="1856689" indent="0">
              <a:buNone/>
              <a:defRPr sz="812"/>
            </a:lvl6pPr>
            <a:lvl7pPr marL="2228027" indent="0">
              <a:buNone/>
              <a:defRPr sz="812"/>
            </a:lvl7pPr>
            <a:lvl8pPr marL="2599365" indent="0">
              <a:buNone/>
              <a:defRPr sz="812"/>
            </a:lvl8pPr>
            <a:lvl9pPr marL="2970703" indent="0">
              <a:buNone/>
              <a:defRPr sz="81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D5F255CA-D152-4B31-ACA2-80B035BBFC83}"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76044CF6-E466-47C1-BEAE-31FA983EA109}" type="slidenum">
              <a:rPr lang="ja-JP" altLang="en-US" smtClean="0"/>
              <a:pPr>
                <a:defRPr/>
              </a:pPr>
              <a:t>‹#›</a:t>
            </a:fld>
            <a:endParaRPr lang="ja-JP" altLang="en-US"/>
          </a:p>
        </p:txBody>
      </p:sp>
    </p:spTree>
    <p:extLst>
      <p:ext uri="{BB962C8B-B14F-4D97-AF65-F5344CB8AC3E}">
        <p14:creationId xmlns:p14="http://schemas.microsoft.com/office/powerpoint/2010/main" val="378427690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B7D8D07F-74F0-4E2B-BBD4-1658EB0DA7CB}"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1FB6F6EA-F5ED-473B-ACB9-B0ECDF7E2BFE}" type="slidenum">
              <a:rPr lang="ja-JP" altLang="en-US" smtClean="0"/>
              <a:pPr>
                <a:defRPr/>
              </a:pPr>
              <a:t>‹#›</a:t>
            </a:fld>
            <a:endParaRPr lang="ja-JP" altLang="en-US"/>
          </a:p>
        </p:txBody>
      </p:sp>
    </p:spTree>
    <p:extLst>
      <p:ext uri="{BB962C8B-B14F-4D97-AF65-F5344CB8AC3E}">
        <p14:creationId xmlns:p14="http://schemas.microsoft.com/office/powerpoint/2010/main" val="2207044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167"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7619" y="1600215"/>
            <a:ext cx="4380097" cy="4525963"/>
          </a:xfrm>
        </p:spPr>
        <p:txBody>
          <a:bodyPr/>
          <a:lstStyle>
            <a:lvl1pPr>
              <a:defRPr sz="2799"/>
            </a:lvl1pPr>
            <a:lvl2pPr>
              <a:defRPr sz="2399"/>
            </a:lvl2pPr>
            <a:lvl3pPr>
              <a:defRPr sz="1999"/>
            </a:lvl3pPr>
            <a:lvl4pPr>
              <a:defRPr sz="1799"/>
            </a:lvl4pPr>
            <a:lvl5pPr>
              <a:defRPr sz="1799"/>
            </a:lvl5pPr>
            <a:lvl6pPr>
              <a:defRPr sz="1799"/>
            </a:lvl6pPr>
            <a:lvl7pPr>
              <a:defRPr sz="1799"/>
            </a:lvl7pPr>
            <a:lvl8pPr>
              <a:defRPr sz="1799"/>
            </a:lvl8pPr>
            <a:lvl9pPr>
              <a:defRPr sz="179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443C38AF-69AB-49B2-B020-A20AFC3F4ED2}" type="datetime1">
              <a:rPr lang="ja-JP" altLang="en-US" smtClean="0"/>
              <a:t>2018/5/15</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Tree>
    <p:extLst>
      <p:ext uri="{BB962C8B-B14F-4D97-AF65-F5344CB8AC3E}">
        <p14:creationId xmlns:p14="http://schemas.microsoft.com/office/powerpoint/2010/main" val="294733013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6709" y="365125"/>
            <a:ext cx="2135297" cy="5811838"/>
          </a:xfrm>
        </p:spPr>
        <p:txBody>
          <a:bodyPr vert="eaVert"/>
          <a:lstStyle/>
          <a:p>
            <a:r>
              <a:rPr kumimoji="1" lang="ja-JP" altLang="en-US"/>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0819" y="365125"/>
            <a:ext cx="628210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10"/>
          </p:nvPr>
        </p:nvSpPr>
        <p:spPr/>
        <p:txBody>
          <a:bodyPr/>
          <a:lstStyle/>
          <a:p>
            <a:pPr>
              <a:defRPr/>
            </a:pPr>
            <a:fld id="{F5B1408C-24BA-4B9B-BBD0-26E1A4B7D4CA}" type="datetime1">
              <a:rPr lang="ja-JP" altLang="en-US" smtClean="0"/>
              <a:t>2018/5/15</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02A5838F-8C2B-4C5E-9E69-78EA05F98311}" type="slidenum">
              <a:rPr lang="ja-JP" altLang="en-US" smtClean="0"/>
              <a:pPr>
                <a:defRPr/>
              </a:pPr>
              <a:t>‹#›</a:t>
            </a:fld>
            <a:endParaRPr lang="ja-JP" altLang="en-US"/>
          </a:p>
        </p:txBody>
      </p:sp>
    </p:spTree>
    <p:extLst>
      <p:ext uri="{BB962C8B-B14F-4D97-AF65-F5344CB8AC3E}">
        <p14:creationId xmlns:p14="http://schemas.microsoft.com/office/powerpoint/2010/main" val="296366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150" y="1535113"/>
            <a:ext cx="4375335"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150" y="2174875"/>
            <a:ext cx="4375335"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0877" y="1535113"/>
            <a:ext cx="4376922" cy="63976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0877" y="2174875"/>
            <a:ext cx="4376922" cy="3951288"/>
          </a:xfrm>
        </p:spPr>
        <p:txBody>
          <a:bodyPr/>
          <a:lstStyle>
            <a:lvl1pPr>
              <a:defRPr sz="2399"/>
            </a:lvl1pPr>
            <a:lvl2pPr>
              <a:defRPr sz="1999"/>
            </a:lvl2pPr>
            <a:lvl3pPr>
              <a:defRPr sz="1799"/>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Calibri" pitchFamily="34" charset="0"/>
                <a:ea typeface="ＭＳ Ｐゴシック" charset="-128"/>
              </a:defRPr>
            </a:lvl1pPr>
          </a:lstStyle>
          <a:p>
            <a:pPr>
              <a:defRPr/>
            </a:pPr>
            <a:fld id="{12876517-48D8-4C1C-9188-CE91E76258DC}" type="datetime1">
              <a:rPr lang="ja-JP" altLang="en-US" smtClean="0"/>
              <a:t>2018/5/15</a:t>
            </a:fld>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Calibri" pitchFamily="34" charset="0"/>
                <a:ea typeface="ＭＳ Ｐゴシック" charset="-128"/>
              </a:defRPr>
            </a:lvl1pPr>
          </a:lstStyle>
          <a:p>
            <a:pPr>
              <a:defRPr/>
            </a:pPr>
            <a:endParaRPr lang="ja-JP" altLang="en-US"/>
          </a:p>
        </p:txBody>
      </p:sp>
      <p:sp>
        <p:nvSpPr>
          <p:cNvPr id="9" name="スライド番号プレースホルダー 8"/>
          <p:cNvSpPr>
            <a:spLocks noGrp="1"/>
          </p:cNvSpPr>
          <p:nvPr>
            <p:ph type="sldNum" sz="quarter" idx="12"/>
          </p:nvPr>
        </p:nvSpPr>
        <p:spPr>
          <a:xfrm>
            <a:off x="7097038" y="6356706"/>
            <a:ext cx="2310659"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srgbClr val="000000"/>
                </a:solidFill>
              </a:defRPr>
            </a:lvl1pPr>
          </a:lstStyle>
          <a:p>
            <a:pPr fontAlgn="base">
              <a:spcBef>
                <a:spcPct val="0"/>
              </a:spcBef>
              <a:spcAft>
                <a:spcPct val="0"/>
              </a:spcAft>
              <a:defRPr/>
            </a:pPr>
            <a:fld id="{07E4E3B4-BA0D-4156-B800-71821351DB7E}" type="slidenum">
              <a:rPr sz="1799">
                <a:ea typeface="ＭＳ Ｐゴシック" charset="-128"/>
              </a:rPr>
              <a:pPr fontAlgn="base">
                <a:spcBef>
                  <a:spcPct val="0"/>
                </a:spcBef>
                <a:spcAft>
                  <a:spcPct val="0"/>
                </a:spcAft>
                <a:defRPr/>
              </a:pPr>
              <a:t>‹#›</a:t>
            </a:fld>
            <a:endParaRPr sz="1799">
              <a:ea typeface="ＭＳ Ｐゴシック" charset="-128"/>
            </a:endParaRPr>
          </a:p>
        </p:txBody>
      </p:sp>
    </p:spTree>
    <p:extLst>
      <p:ext uri="{BB962C8B-B14F-4D97-AF65-F5344CB8AC3E}">
        <p14:creationId xmlns:p14="http://schemas.microsoft.com/office/powerpoint/2010/main" val="2823589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59.xml"/><Relationship Id="rId7" Type="http://schemas.openxmlformats.org/officeDocument/2006/relationships/theme" Target="../theme/theme10.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67.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theme" Target="../theme/theme12.xml"/><Relationship Id="rId5" Type="http://schemas.openxmlformats.org/officeDocument/2006/relationships/slideLayout" Target="../slideLayouts/slideLayout69.xml"/><Relationship Id="rId4" Type="http://schemas.openxmlformats.org/officeDocument/2006/relationships/slideLayout" Target="../slideLayouts/slideLayout68.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13.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theme" Target="../theme/theme4.xml"/><Relationship Id="rId4" Type="http://schemas.openxmlformats.org/officeDocument/2006/relationships/slideLayout" Target="../slideLayouts/slideLayout2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5.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6.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7.xml"/><Relationship Id="rId1" Type="http://schemas.openxmlformats.org/officeDocument/2006/relationships/slideLayout" Target="../slideLayouts/slideLayout3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5" Type="http://schemas.openxmlformats.org/officeDocument/2006/relationships/theme" Target="../theme/theme8.xml"/><Relationship Id="rId4" Type="http://schemas.openxmlformats.org/officeDocument/2006/relationships/slideLayout" Target="../slideLayouts/slideLayout4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6" Type="http://schemas.openxmlformats.org/officeDocument/2006/relationships/theme" Target="../theme/theme9.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slideLayout" Target="../slideLayouts/slideLayout5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2" y="116637"/>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8" y="3389315"/>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81"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9"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7"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6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9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6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2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731293747"/>
      </p:ext>
    </p:extLst>
  </p:cSld>
  <p:clrMap bg1="lt1" tx1="dk1" bg2="lt2" tx2="dk2" accent1="accent1" accent2="accent2" accent3="accent3" accent4="accent4" accent5="accent5" accent6="accent6" hlink="hlink" folHlink="folHlink"/>
  <p:sldLayoutIdLst>
    <p:sldLayoutId id="2147484042" r:id="rId1"/>
    <p:sldLayoutId id="2147484043" r:id="rId2"/>
    <p:sldLayoutId id="2147484044" r:id="rId3"/>
    <p:sldLayoutId id="2147484045" r:id="rId4"/>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0" y="116633"/>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40" y="3389313"/>
            <a:ext cx="2459836" cy="1514475"/>
            <a:chOff x="-2679700" y="3389313"/>
            <a:chExt cx="2460625" cy="1514475"/>
          </a:xfrm>
        </p:grpSpPr>
        <p:sp>
          <p:nvSpPr>
            <p:cNvPr id="1037" name="Rectangle 20"/>
            <p:cNvSpPr>
              <a:spLocks noChangeArrowheads="1"/>
            </p:cNvSpPr>
            <p:nvPr/>
          </p:nvSpPr>
          <p:spPr bwMode="auto">
            <a:xfrm>
              <a:off x="-2679700" y="3903286"/>
              <a:ext cx="2460625" cy="64051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ja-JP" altLang="en-US">
                <a:solidFill>
                  <a:prstClr val="black"/>
                </a:solidFill>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endParaRPr lang="ja-JP" altLang="en-US">
                  <a:solidFill>
                    <a:prstClr val="black"/>
                  </a:solidFill>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prstClr val="black"/>
                  </a:solidFill>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18" y="-1437063"/>
            <a:ext cx="487477" cy="246221"/>
          </a:xfrm>
          <a:prstGeom prst="rect">
            <a:avLst/>
          </a:prstGeom>
          <a:noFill/>
        </p:spPr>
        <p:txBody>
          <a:bodyPr wrap="none" rtlCol="0">
            <a:spAutoFit/>
          </a:bodyPr>
          <a:lstStyle/>
          <a:p>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28"/>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0"/>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6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26"/>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089"/>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1103695596"/>
      </p:ext>
    </p:extLst>
  </p:cSld>
  <p:clrMap bg1="lt1" tx1="dk1" bg2="lt2" tx2="dk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4" r:id="rId5"/>
    <p:sldLayoutId id="2147484245" r:id="rId6"/>
  </p:sldLayoutIdLst>
  <p:hf hdr="0" ftr="0" dt="0"/>
  <p:txStyles>
    <p:titleStyle>
      <a:lvl1pPr algn="ctr" rtl="0" eaLnBrk="1" fontAlgn="base" hangingPunct="1">
        <a:spcBef>
          <a:spcPct val="0"/>
        </a:spcBef>
        <a:spcAft>
          <a:spcPct val="0"/>
        </a:spcAft>
        <a:defRPr kumimoji="1" sz="3199">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199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99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99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999">
          <a:solidFill>
            <a:schemeClr val="tx2"/>
          </a:solidFill>
          <a:latin typeface="Arial" charset="0"/>
          <a:ea typeface="HGPｺﾞｼｯｸE" pitchFamily="50" charset="-128"/>
        </a:defRPr>
      </a:lvl5pPr>
      <a:lvl6pPr marL="457063" algn="l" rtl="0" eaLnBrk="1" fontAlgn="base" hangingPunct="1">
        <a:spcBef>
          <a:spcPct val="0"/>
        </a:spcBef>
        <a:spcAft>
          <a:spcPct val="0"/>
        </a:spcAft>
        <a:defRPr kumimoji="1" sz="1999">
          <a:solidFill>
            <a:schemeClr val="tx2"/>
          </a:solidFill>
          <a:latin typeface="Arial" charset="0"/>
          <a:ea typeface="HGPｺﾞｼｯｸE" pitchFamily="50" charset="-128"/>
        </a:defRPr>
      </a:lvl6pPr>
      <a:lvl7pPr marL="914126" algn="l" rtl="0" eaLnBrk="1" fontAlgn="base" hangingPunct="1">
        <a:spcBef>
          <a:spcPct val="0"/>
        </a:spcBef>
        <a:spcAft>
          <a:spcPct val="0"/>
        </a:spcAft>
        <a:defRPr kumimoji="1" sz="1999">
          <a:solidFill>
            <a:schemeClr val="tx2"/>
          </a:solidFill>
          <a:latin typeface="Arial" charset="0"/>
          <a:ea typeface="HGPｺﾞｼｯｸE" pitchFamily="50" charset="-128"/>
        </a:defRPr>
      </a:lvl7pPr>
      <a:lvl8pPr marL="1371189" algn="l" rtl="0" eaLnBrk="1" fontAlgn="base" hangingPunct="1">
        <a:spcBef>
          <a:spcPct val="0"/>
        </a:spcBef>
        <a:spcAft>
          <a:spcPct val="0"/>
        </a:spcAft>
        <a:defRPr kumimoji="1" sz="1999">
          <a:solidFill>
            <a:schemeClr val="tx2"/>
          </a:solidFill>
          <a:latin typeface="Arial" charset="0"/>
          <a:ea typeface="HGPｺﾞｼｯｸE" pitchFamily="50" charset="-128"/>
        </a:defRPr>
      </a:lvl8pPr>
      <a:lvl9pPr marL="1828251" algn="l" rtl="0" eaLnBrk="1" fontAlgn="base" hangingPunct="1">
        <a:spcBef>
          <a:spcPct val="0"/>
        </a:spcBef>
        <a:spcAft>
          <a:spcPct val="0"/>
        </a:spcAft>
        <a:defRPr kumimoji="1" sz="1999">
          <a:solidFill>
            <a:schemeClr val="tx2"/>
          </a:solidFill>
          <a:latin typeface="Arial" charset="0"/>
          <a:ea typeface="HGPｺﾞｼｯｸE" pitchFamily="50" charset="-128"/>
        </a:defRPr>
      </a:lvl9pPr>
    </p:titleStyle>
    <p:bodyStyle>
      <a:lvl1pPr marL="342797" indent="-342797"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5954" indent="-176160"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7796" indent="-182508"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289" indent="-176160"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130"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193"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256"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6319"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3382" indent="-182508"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142" y="1600205"/>
            <a:ext cx="8912543"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140" y="6245225"/>
            <a:ext cx="2310659"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ABC89AC-3320-42E8-80FA-4130F1290F14}" type="datetime1">
              <a:rPr kumimoji="1" lang="ja-JP" altLang="en-US" smtClean="0"/>
              <a:t>2018/5/15</a:t>
            </a:fld>
            <a:endParaRPr kumimoji="1" lang="ja-JP" altLang="en-US"/>
          </a:p>
        </p:txBody>
      </p:sp>
      <p:sp>
        <p:nvSpPr>
          <p:cNvPr id="1029" name="Rectangle 5"/>
          <p:cNvSpPr>
            <a:spLocks noGrp="1" noChangeArrowheads="1"/>
          </p:cNvSpPr>
          <p:nvPr>
            <p:ph type="ftr" sz="quarter" idx="3"/>
          </p:nvPr>
        </p:nvSpPr>
        <p:spPr bwMode="auto">
          <a:xfrm>
            <a:off x="3383466" y="6245225"/>
            <a:ext cx="313589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30" name="Rectangle 6"/>
          <p:cNvSpPr>
            <a:spLocks noGrp="1" noChangeArrowheads="1"/>
          </p:cNvSpPr>
          <p:nvPr>
            <p:ph type="sldNum" sz="quarter" idx="4"/>
          </p:nvPr>
        </p:nvSpPr>
        <p:spPr bwMode="auto">
          <a:xfrm>
            <a:off x="9357003" y="6480000"/>
            <a:ext cx="539828" cy="360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999">
                <a:latin typeface="+mn-lt"/>
              </a:defRPr>
            </a:lvl1pPr>
          </a:lstStyle>
          <a:p>
            <a:fld id="{15543D51-1B5B-470A-B79F-2D6F8C915261}" type="slidenum">
              <a:rPr lang="ja-JP" altLang="en-US" smtClean="0"/>
              <a:pPr/>
              <a:t>‹#›</a:t>
            </a:fld>
            <a:endParaRPr lang="ja-JP" altLang="en-US"/>
          </a:p>
        </p:txBody>
      </p:sp>
      <p:grpSp>
        <p:nvGrpSpPr>
          <p:cNvPr id="2" name="Group 18"/>
          <p:cNvGrpSpPr>
            <a:grpSpLocks/>
          </p:cNvGrpSpPr>
          <p:nvPr/>
        </p:nvGrpSpPr>
        <p:grpSpPr bwMode="auto">
          <a:xfrm>
            <a:off x="1" y="0"/>
            <a:ext cx="9902825" cy="546100"/>
            <a:chOff x="0" y="0"/>
            <a:chExt cx="5760" cy="344"/>
          </a:xfrm>
        </p:grpSpPr>
        <p:pic>
          <p:nvPicPr>
            <p:cNvPr id="1033" name="Picture 9" descr="mlit_top"/>
            <p:cNvPicPr>
              <a:picLocks noChangeAspect="1" noChangeArrowheads="1"/>
            </p:cNvPicPr>
            <p:nvPr userDrawn="1"/>
          </p:nvPicPr>
          <p:blipFill>
            <a:blip r:embed="rId4"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5"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6"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6"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0" y="0"/>
            <a:ext cx="7602483"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extLst>
      <p:ext uri="{BB962C8B-B14F-4D97-AF65-F5344CB8AC3E}">
        <p14:creationId xmlns:p14="http://schemas.microsoft.com/office/powerpoint/2010/main" val="2730850960"/>
      </p:ext>
    </p:extLst>
  </p:cSld>
  <p:clrMap bg1="lt1" tx1="dk1" bg2="lt2" tx2="dk2" accent1="accent1" accent2="accent2" accent3="accent3" accent4="accent4" accent5="accent5" accent6="accent6" hlink="hlink" folHlink="folHlink"/>
  <p:sldLayoutIdLst>
    <p:sldLayoutId id="2147484309" r:id="rId1"/>
    <p:sldLayoutId id="2147484310" r:id="rId2"/>
  </p:sldLayoutIdLst>
  <p:hf hdr="0" ftr="0" dt="0"/>
  <p:txStyles>
    <p:titleStyle>
      <a:lvl1pPr algn="l" rtl="0" eaLnBrk="1" fontAlgn="base" hangingPunct="1">
        <a:spcBef>
          <a:spcPct val="0"/>
        </a:spcBef>
        <a:spcAft>
          <a:spcPct val="0"/>
        </a:spcAft>
        <a:defRPr kumimoji="1" sz="2799">
          <a:solidFill>
            <a:srgbClr val="4087C8"/>
          </a:solidFill>
          <a:latin typeface="+mj-lt"/>
          <a:ea typeface="+mj-ea"/>
          <a:cs typeface="+mj-cs"/>
        </a:defRPr>
      </a:lvl1pPr>
      <a:lvl2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5pPr>
      <a:lvl6pPr marL="457063"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6pPr>
      <a:lvl7pPr marL="914126"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7pPr>
      <a:lvl8pPr marL="1371189"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8pPr>
      <a:lvl9pPr marL="1828251" algn="l" rtl="0" eaLnBrk="1" fontAlgn="base" hangingPunct="1">
        <a:spcBef>
          <a:spcPct val="0"/>
        </a:spcBef>
        <a:spcAft>
          <a:spcPct val="0"/>
        </a:spcAft>
        <a:defRPr kumimoji="1" sz="2799">
          <a:solidFill>
            <a:srgbClr val="4087C8"/>
          </a:solidFill>
          <a:latin typeface="HGP創英角ｺﾞｼｯｸUB" pitchFamily="50" charset="-128"/>
          <a:ea typeface="HGP創英角ｺﾞｼｯｸUB" pitchFamily="50" charset="-128"/>
        </a:defRPr>
      </a:lvl9pPr>
    </p:titleStyle>
    <p:bodyStyle>
      <a:lvl1pPr marL="342797" indent="-342797" algn="l" rtl="0" eaLnBrk="1" fontAlgn="base" hangingPunct="1">
        <a:spcBef>
          <a:spcPct val="20000"/>
        </a:spcBef>
        <a:spcAft>
          <a:spcPct val="0"/>
        </a:spcAft>
        <a:buChar char="•"/>
        <a:defRPr kumimoji="1" sz="3199">
          <a:solidFill>
            <a:schemeClr val="tx1"/>
          </a:solidFill>
          <a:latin typeface="+mn-lt"/>
          <a:ea typeface="+mn-ea"/>
          <a:cs typeface="+mn-cs"/>
        </a:defRPr>
      </a:lvl1pPr>
      <a:lvl2pPr marL="742727" indent="-285664" algn="l" rtl="0" eaLnBrk="1" fontAlgn="base" hangingPunct="1">
        <a:spcBef>
          <a:spcPct val="20000"/>
        </a:spcBef>
        <a:spcAft>
          <a:spcPct val="0"/>
        </a:spcAft>
        <a:buChar char="–"/>
        <a:defRPr kumimoji="1" sz="2799">
          <a:solidFill>
            <a:schemeClr val="tx1"/>
          </a:solidFill>
          <a:latin typeface="+mn-lt"/>
          <a:ea typeface="+mn-ea"/>
        </a:defRPr>
      </a:lvl2pPr>
      <a:lvl3pPr marL="1142657" indent="-228531" algn="l" rtl="0" eaLnBrk="1" fontAlgn="base" hangingPunct="1">
        <a:spcBef>
          <a:spcPct val="20000"/>
        </a:spcBef>
        <a:spcAft>
          <a:spcPct val="0"/>
        </a:spcAft>
        <a:buChar char="•"/>
        <a:defRPr kumimoji="1" sz="2399">
          <a:solidFill>
            <a:schemeClr val="tx1"/>
          </a:solidFill>
          <a:latin typeface="+mn-lt"/>
          <a:ea typeface="+mn-ea"/>
        </a:defRPr>
      </a:lvl3pPr>
      <a:lvl4pPr marL="1599720" indent="-228531" algn="l" rtl="0" eaLnBrk="1" fontAlgn="base" hangingPunct="1">
        <a:spcBef>
          <a:spcPct val="20000"/>
        </a:spcBef>
        <a:spcAft>
          <a:spcPct val="0"/>
        </a:spcAft>
        <a:buChar char="–"/>
        <a:defRPr kumimoji="1" sz="1999">
          <a:solidFill>
            <a:schemeClr val="tx1"/>
          </a:solidFill>
          <a:latin typeface="+mn-lt"/>
          <a:ea typeface="+mn-ea"/>
        </a:defRPr>
      </a:lvl4pPr>
      <a:lvl5pPr marL="2056783" indent="-228531" algn="l" rtl="0" eaLnBrk="1" fontAlgn="base" hangingPunct="1">
        <a:spcBef>
          <a:spcPct val="20000"/>
        </a:spcBef>
        <a:spcAft>
          <a:spcPct val="0"/>
        </a:spcAft>
        <a:buChar char="»"/>
        <a:defRPr kumimoji="1" sz="1999">
          <a:solidFill>
            <a:schemeClr val="tx1"/>
          </a:solidFill>
          <a:latin typeface="+mn-lt"/>
          <a:ea typeface="+mn-ea"/>
        </a:defRPr>
      </a:lvl5pPr>
      <a:lvl6pPr marL="2513846" indent="-228531" algn="l" rtl="0" eaLnBrk="1" fontAlgn="base" hangingPunct="1">
        <a:spcBef>
          <a:spcPct val="20000"/>
        </a:spcBef>
        <a:spcAft>
          <a:spcPct val="0"/>
        </a:spcAft>
        <a:buChar char="»"/>
        <a:defRPr kumimoji="1" sz="1999">
          <a:solidFill>
            <a:schemeClr val="tx1"/>
          </a:solidFill>
          <a:latin typeface="+mn-lt"/>
          <a:ea typeface="+mn-ea"/>
        </a:defRPr>
      </a:lvl6pPr>
      <a:lvl7pPr marL="2970908" indent="-228531" algn="l" rtl="0" eaLnBrk="1" fontAlgn="base" hangingPunct="1">
        <a:spcBef>
          <a:spcPct val="20000"/>
        </a:spcBef>
        <a:spcAft>
          <a:spcPct val="0"/>
        </a:spcAft>
        <a:buChar char="»"/>
        <a:defRPr kumimoji="1" sz="1999">
          <a:solidFill>
            <a:schemeClr val="tx1"/>
          </a:solidFill>
          <a:latin typeface="+mn-lt"/>
          <a:ea typeface="+mn-ea"/>
        </a:defRPr>
      </a:lvl7pPr>
      <a:lvl8pPr marL="3427971" indent="-228531" algn="l" rtl="0" eaLnBrk="1" fontAlgn="base" hangingPunct="1">
        <a:spcBef>
          <a:spcPct val="20000"/>
        </a:spcBef>
        <a:spcAft>
          <a:spcPct val="0"/>
        </a:spcAft>
        <a:buChar char="»"/>
        <a:defRPr kumimoji="1" sz="1999">
          <a:solidFill>
            <a:schemeClr val="tx1"/>
          </a:solidFill>
          <a:latin typeface="+mn-lt"/>
          <a:ea typeface="+mn-ea"/>
        </a:defRPr>
      </a:lvl8pPr>
      <a:lvl9pPr marL="3885034" indent="-228531" algn="l" rtl="0" eaLnBrk="1" fontAlgn="base" hangingPunct="1">
        <a:spcBef>
          <a:spcPct val="20000"/>
        </a:spcBef>
        <a:spcAft>
          <a:spcPct val="0"/>
        </a:spcAft>
        <a:buChar char="»"/>
        <a:defRPr kumimoji="1" sz="1999">
          <a:solidFill>
            <a:schemeClr val="tx1"/>
          </a:solidFill>
          <a:latin typeface="+mn-lt"/>
          <a:ea typeface="+mn-ea"/>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866" name="Line_futta"/>
          <p:cNvSpPr>
            <a:spLocks noChangeShapeType="1"/>
          </p:cNvSpPr>
          <p:nvPr/>
        </p:nvSpPr>
        <p:spPr bwMode="gray">
          <a:xfrm>
            <a:off x="411031" y="6591300"/>
            <a:ext cx="9082350" cy="0"/>
          </a:xfrm>
          <a:prstGeom prst="line">
            <a:avLst/>
          </a:prstGeom>
          <a:noFill/>
          <a:ln w="9525">
            <a:solidFill>
              <a:srgbClr val="ACACAC"/>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6867" name="タイトル プレースホルダー 1"/>
          <p:cNvSpPr>
            <a:spLocks noGrp="1"/>
          </p:cNvSpPr>
          <p:nvPr>
            <p:ph type="title"/>
          </p:nvPr>
        </p:nvSpPr>
        <p:spPr bwMode="auto">
          <a:xfrm>
            <a:off x="411031" y="333376"/>
            <a:ext cx="90823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ctr" anchorCtr="0" compatLnSpc="1">
            <a:prstTxWarp prst="textNoShape">
              <a:avLst/>
            </a:prstTxWarp>
          </a:bodyPr>
          <a:lstStyle/>
          <a:p>
            <a:pPr lvl="0"/>
            <a:r>
              <a:rPr lang="ja-JP" altLang="en-US"/>
              <a:t>マスター タイトルの書式設定</a:t>
            </a:r>
          </a:p>
        </p:txBody>
      </p:sp>
      <p:sp>
        <p:nvSpPr>
          <p:cNvPr id="36868" name="テキスト プレースホルダー 2"/>
          <p:cNvSpPr>
            <a:spLocks noGrp="1"/>
          </p:cNvSpPr>
          <p:nvPr>
            <p:ph type="body" idx="1"/>
          </p:nvPr>
        </p:nvSpPr>
        <p:spPr bwMode="auto">
          <a:xfrm>
            <a:off x="411031" y="982663"/>
            <a:ext cx="9082350" cy="1541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59791036"/>
      </p:ext>
    </p:extLst>
  </p:cSld>
  <p:clrMap bg1="lt1" tx1="dk1" bg2="lt2" tx2="dk2" accent1="accent1" accent2="accent2" accent3="accent3" accent4="accent4" accent5="accent5" accent6="accent6" hlink="hlink" folHlink="folHlink"/>
  <p:sldLayoutIdLst>
    <p:sldLayoutId id="2147484312" r:id="rId1"/>
    <p:sldLayoutId id="2147484313" r:id="rId2"/>
    <p:sldLayoutId id="2147484314" r:id="rId3"/>
    <p:sldLayoutId id="2147484315" r:id="rId4"/>
    <p:sldLayoutId id="2147484316" r:id="rId5"/>
  </p:sldLayoutIdLst>
  <p:hf hdr="0" ftr="0" dt="0"/>
  <p:txStyles>
    <p:titleStyle>
      <a:lvl1pPr algn="l" rtl="0" eaLnBrk="0" fontAlgn="base" hangingPunct="0">
        <a:spcBef>
          <a:spcPct val="0"/>
        </a:spcBef>
        <a:spcAft>
          <a:spcPct val="0"/>
        </a:spcAft>
        <a:defRPr kumimoji="1" sz="2399" b="1" kern="1200">
          <a:solidFill>
            <a:schemeClr val="tx1"/>
          </a:solidFill>
          <a:latin typeface="+mj-lt"/>
          <a:ea typeface="+mj-ea"/>
          <a:cs typeface="+mj-cs"/>
        </a:defRPr>
      </a:lvl1pPr>
      <a:lvl2pPr algn="l" rtl="0" eaLnBrk="0" fontAlgn="base" hangingPunct="0">
        <a:spcBef>
          <a:spcPct val="0"/>
        </a:spcBef>
        <a:spcAft>
          <a:spcPct val="0"/>
        </a:spcAft>
        <a:defRPr kumimoji="1" sz="2399" b="1">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2399" b="1">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2399" b="1">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2399" b="1">
          <a:solidFill>
            <a:schemeClr val="tx1"/>
          </a:solidFill>
          <a:latin typeface="Arial" charset="0"/>
          <a:ea typeface="ＭＳ Ｐゴシック" pitchFamily="50" charset="-128"/>
        </a:defRPr>
      </a:lvl5pPr>
      <a:lvl6pPr marL="457063" algn="l" rtl="0" fontAlgn="base">
        <a:spcBef>
          <a:spcPct val="0"/>
        </a:spcBef>
        <a:spcAft>
          <a:spcPct val="0"/>
        </a:spcAft>
        <a:defRPr kumimoji="1" sz="2399" b="1">
          <a:solidFill>
            <a:schemeClr val="tx1"/>
          </a:solidFill>
          <a:latin typeface="Arial" charset="0"/>
          <a:ea typeface="ＭＳ Ｐゴシック" pitchFamily="50" charset="-128"/>
        </a:defRPr>
      </a:lvl6pPr>
      <a:lvl7pPr marL="914126" algn="l" rtl="0" fontAlgn="base">
        <a:spcBef>
          <a:spcPct val="0"/>
        </a:spcBef>
        <a:spcAft>
          <a:spcPct val="0"/>
        </a:spcAft>
        <a:defRPr kumimoji="1" sz="2399" b="1">
          <a:solidFill>
            <a:schemeClr val="tx1"/>
          </a:solidFill>
          <a:latin typeface="Arial" charset="0"/>
          <a:ea typeface="ＭＳ Ｐゴシック" pitchFamily="50" charset="-128"/>
        </a:defRPr>
      </a:lvl7pPr>
      <a:lvl8pPr marL="1371189" algn="l" rtl="0" fontAlgn="base">
        <a:spcBef>
          <a:spcPct val="0"/>
        </a:spcBef>
        <a:spcAft>
          <a:spcPct val="0"/>
        </a:spcAft>
        <a:defRPr kumimoji="1" sz="2399" b="1">
          <a:solidFill>
            <a:schemeClr val="tx1"/>
          </a:solidFill>
          <a:latin typeface="Arial" charset="0"/>
          <a:ea typeface="ＭＳ Ｐゴシック" pitchFamily="50" charset="-128"/>
        </a:defRPr>
      </a:lvl8pPr>
      <a:lvl9pPr marL="1828251" algn="l" rtl="0" fontAlgn="base">
        <a:spcBef>
          <a:spcPct val="0"/>
        </a:spcBef>
        <a:spcAft>
          <a:spcPct val="0"/>
        </a:spcAft>
        <a:defRPr kumimoji="1" sz="2399" b="1">
          <a:solidFill>
            <a:schemeClr val="tx1"/>
          </a:solidFill>
          <a:latin typeface="Arial" charset="0"/>
          <a:ea typeface="ＭＳ Ｐゴシック" pitchFamily="50" charset="-128"/>
        </a:defRPr>
      </a:lvl9pPr>
    </p:titleStyle>
    <p:bodyStyle>
      <a:lvl1pPr marL="342797" indent="-342797" algn="l" rtl="0" eaLnBrk="0" fontAlgn="base" hangingPunct="0">
        <a:spcBef>
          <a:spcPts val="475"/>
        </a:spcBef>
        <a:spcAft>
          <a:spcPct val="0"/>
        </a:spcAft>
        <a:buFont typeface="Arial" panose="020B0604020202020204" pitchFamily="34" charset="0"/>
        <a:defRPr kumimoji="1" lang="ja-JP" altLang="en-US" sz="1999" kern="1200" dirty="0">
          <a:solidFill>
            <a:schemeClr val="tx1"/>
          </a:solidFill>
          <a:latin typeface="+mn-lt"/>
          <a:ea typeface="+mn-ea"/>
          <a:cs typeface="+mn-cs"/>
        </a:defRPr>
      </a:lvl1pPr>
      <a:lvl2pPr marL="253924" indent="-253924" algn="l" rtl="0" eaLnBrk="0" fontAlgn="base" hangingPunct="0">
        <a:spcBef>
          <a:spcPts val="475"/>
        </a:spcBef>
        <a:spcAft>
          <a:spcPct val="0"/>
        </a:spcAft>
        <a:buClr>
          <a:srgbClr val="3E5E84"/>
        </a:buClr>
        <a:buFont typeface="Wingdings" panose="05000000000000000000" pitchFamily="2" charset="2"/>
        <a:buChar char="n"/>
        <a:defRPr kumimoji="1" lang="ja-JP" altLang="en-US" sz="1999" kern="1200" dirty="0">
          <a:solidFill>
            <a:schemeClr val="tx1"/>
          </a:solidFill>
          <a:latin typeface="+mn-lt"/>
          <a:ea typeface="+mn-ea"/>
          <a:cs typeface="+mn-cs"/>
        </a:defRPr>
      </a:lvl2pPr>
      <a:lvl3pPr marL="571329" indent="-253924" algn="l" rtl="0" eaLnBrk="0" fontAlgn="base" hangingPunct="0">
        <a:spcBef>
          <a:spcPts val="425"/>
        </a:spcBef>
        <a:spcAft>
          <a:spcPct val="0"/>
        </a:spcAft>
        <a:buClr>
          <a:srgbClr val="808080"/>
        </a:buClr>
        <a:buFont typeface="Wingdings" panose="05000000000000000000" pitchFamily="2" charset="2"/>
        <a:buChar char="n"/>
        <a:defRPr kumimoji="1" lang="ja-JP" altLang="en-US" kern="1200" dirty="0">
          <a:solidFill>
            <a:schemeClr val="tx1"/>
          </a:solidFill>
          <a:latin typeface="+mn-lt"/>
          <a:ea typeface="+mn-ea"/>
          <a:cs typeface="+mn-cs"/>
        </a:defRPr>
      </a:lvl3pPr>
      <a:lvl4pPr marL="825252" indent="-190443" algn="l" rtl="0" eaLnBrk="0" fontAlgn="base" hangingPunct="0">
        <a:spcBef>
          <a:spcPts val="363"/>
        </a:spcBef>
        <a:spcAft>
          <a:spcPct val="0"/>
        </a:spcAft>
        <a:buClr>
          <a:srgbClr val="558C99"/>
        </a:buClr>
        <a:buFont typeface="Wingdings" panose="05000000000000000000" pitchFamily="2" charset="2"/>
        <a:buChar char="l"/>
        <a:defRPr kumimoji="1" lang="ja-JP" altLang="en-US" sz="1400" kern="1200" dirty="0">
          <a:solidFill>
            <a:schemeClr val="tx1"/>
          </a:solidFill>
          <a:latin typeface="+mn-lt"/>
          <a:ea typeface="+mn-ea"/>
          <a:cs typeface="+mn-cs"/>
        </a:defRPr>
      </a:lvl4pPr>
      <a:lvl5pPr marL="1079176" indent="-190443" algn="l" rtl="0" eaLnBrk="0" fontAlgn="base" hangingPunct="0">
        <a:spcBef>
          <a:spcPts val="363"/>
        </a:spcBef>
        <a:spcAft>
          <a:spcPct val="0"/>
        </a:spcAft>
        <a:buClr>
          <a:srgbClr val="C0C0C0"/>
        </a:buClr>
        <a:buFont typeface="Wingdings" panose="05000000000000000000" pitchFamily="2" charset="2"/>
        <a:buChar char="l"/>
        <a:defRPr kumimoji="1" lang="ja-JP" altLang="en-US" sz="1400" kern="1200" dirty="0">
          <a:solidFill>
            <a:schemeClr val="tx1"/>
          </a:solidFill>
          <a:latin typeface="+mn-lt"/>
          <a:ea typeface="+mn-ea"/>
          <a:cs typeface="+mn-cs"/>
        </a:defRPr>
      </a:lvl5pPr>
      <a:lvl6pPr marL="2513846"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0819" y="365126"/>
            <a:ext cx="8541187" cy="1325563"/>
          </a:xfrm>
          <a:prstGeom prst="rect">
            <a:avLst/>
          </a:prstGeom>
        </p:spPr>
        <p:txBody>
          <a:bodyPr vert="horz" lIns="91440" tIns="45720" rIns="91440" bIns="45720" rtlCol="0" anchor="ctr">
            <a:normAutofit/>
          </a:bodyPr>
          <a:lstStyle/>
          <a:p>
            <a:r>
              <a:rPr kumimoji="1" lang="ja-JP" altLang="en-US"/>
              <a:t>マスター タイトルの書式設定</a:t>
            </a:r>
            <a:endParaRPr kumimoji="1" lang="ja-JP" altLang="en-US"/>
          </a:p>
        </p:txBody>
      </p:sp>
      <p:sp>
        <p:nvSpPr>
          <p:cNvPr id="3" name="テキスト プレースホルダー 2"/>
          <p:cNvSpPr>
            <a:spLocks noGrp="1"/>
          </p:cNvSpPr>
          <p:nvPr>
            <p:ph type="body" idx="1"/>
          </p:nvPr>
        </p:nvSpPr>
        <p:spPr>
          <a:xfrm>
            <a:off x="680819" y="1825625"/>
            <a:ext cx="8541187"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4" name="日付プレースホルダー 3"/>
          <p:cNvSpPr>
            <a:spLocks noGrp="1"/>
          </p:cNvSpPr>
          <p:nvPr>
            <p:ph type="dt" sz="half" idx="2"/>
          </p:nvPr>
        </p:nvSpPr>
        <p:spPr>
          <a:xfrm>
            <a:off x="680819" y="6356351"/>
            <a:ext cx="2228136"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3D13A80E-62D7-4021-B855-DEA57A45488E}" type="datetimeFigureOut">
              <a:rPr kumimoji="1" lang="ja-JP" altLang="en-US" smtClean="0"/>
              <a:t>2018/5/15</a:t>
            </a:fld>
            <a:endParaRPr kumimoji="1" lang="ja-JP" altLang="en-US"/>
          </a:p>
        </p:txBody>
      </p:sp>
      <p:sp>
        <p:nvSpPr>
          <p:cNvPr id="5" name="フッター プレースホルダー 4"/>
          <p:cNvSpPr>
            <a:spLocks noGrp="1"/>
          </p:cNvSpPr>
          <p:nvPr>
            <p:ph type="ftr" sz="quarter" idx="3"/>
          </p:nvPr>
        </p:nvSpPr>
        <p:spPr>
          <a:xfrm>
            <a:off x="3280311" y="6356351"/>
            <a:ext cx="3342203"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3870" y="6356351"/>
            <a:ext cx="2228136"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F6EAF7AC-4D30-46F5-A445-D0F4880BD9B4}" type="slidenum">
              <a:rPr kumimoji="1" lang="ja-JP" altLang="en-US" smtClean="0"/>
              <a:t>‹#›</a:t>
            </a:fld>
            <a:endParaRPr kumimoji="1" lang="ja-JP" altLang="en-US"/>
          </a:p>
        </p:txBody>
      </p:sp>
    </p:spTree>
    <p:extLst>
      <p:ext uri="{BB962C8B-B14F-4D97-AF65-F5344CB8AC3E}">
        <p14:creationId xmlns:p14="http://schemas.microsoft.com/office/powerpoint/2010/main" val="3356097552"/>
      </p:ext>
    </p:extLst>
  </p:cSld>
  <p:clrMap bg1="lt1" tx1="dk1" bg2="lt2" tx2="dk2" accent1="accent1" accent2="accent2" accent3="accent3" accent4="accent4" accent5="accent5" accent6="accent6" hlink="hlink" folHlink="folHlink"/>
  <p:sldLayoutIdLst>
    <p:sldLayoutId id="2147484330" r:id="rId1"/>
    <p:sldLayoutId id="2147484331" r:id="rId2"/>
    <p:sldLayoutId id="2147484332" r:id="rId3"/>
    <p:sldLayoutId id="2147484333" r:id="rId4"/>
    <p:sldLayoutId id="2147484334" r:id="rId5"/>
    <p:sldLayoutId id="2147484335" r:id="rId6"/>
    <p:sldLayoutId id="2147484336" r:id="rId7"/>
    <p:sldLayoutId id="2147484337" r:id="rId8"/>
    <p:sldLayoutId id="2147484338" r:id="rId9"/>
    <p:sldLayoutId id="2147484339" r:id="rId10"/>
    <p:sldLayoutId id="2147484340" r:id="rId11"/>
  </p:sldLayoutIdLst>
  <p:hf hdr="0" ftr="0" dt="0"/>
  <p:txStyles>
    <p:titleStyle>
      <a:lvl1pPr algn="l" defTabSz="742676" rtl="0" eaLnBrk="1" latinLnBrk="0" hangingPunct="1">
        <a:lnSpc>
          <a:spcPct val="90000"/>
        </a:lnSpc>
        <a:spcBef>
          <a:spcPct val="0"/>
        </a:spcBef>
        <a:buNone/>
        <a:defRPr kumimoji="1" sz="3574" kern="1200">
          <a:solidFill>
            <a:schemeClr val="tx1"/>
          </a:solidFill>
          <a:latin typeface="+mj-lt"/>
          <a:ea typeface="+mj-ea"/>
          <a:cs typeface="+mj-cs"/>
        </a:defRPr>
      </a:lvl1pPr>
    </p:titleStyle>
    <p:bodyStyle>
      <a:lvl1pPr marL="185669" indent="-185669" algn="l" defTabSz="742676"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7007" indent="-185669" algn="l" defTabSz="742676"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345" indent="-185669" algn="l" defTabSz="742676"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68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020"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358"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696"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034"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6372" indent="-185669" algn="l" defTabSz="742676"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676" rtl="0" eaLnBrk="1" latinLnBrk="0" hangingPunct="1">
        <a:defRPr kumimoji="1" sz="1462" kern="1200">
          <a:solidFill>
            <a:schemeClr val="tx1"/>
          </a:solidFill>
          <a:latin typeface="+mn-lt"/>
          <a:ea typeface="+mn-ea"/>
          <a:cs typeface="+mn-cs"/>
        </a:defRPr>
      </a:lvl1pPr>
      <a:lvl2pPr marL="371338" algn="l" defTabSz="742676" rtl="0" eaLnBrk="1" latinLnBrk="0" hangingPunct="1">
        <a:defRPr kumimoji="1" sz="1462" kern="1200">
          <a:solidFill>
            <a:schemeClr val="tx1"/>
          </a:solidFill>
          <a:latin typeface="+mn-lt"/>
          <a:ea typeface="+mn-ea"/>
          <a:cs typeface="+mn-cs"/>
        </a:defRPr>
      </a:lvl2pPr>
      <a:lvl3pPr marL="742676" algn="l" defTabSz="742676" rtl="0" eaLnBrk="1" latinLnBrk="0" hangingPunct="1">
        <a:defRPr kumimoji="1" sz="1462" kern="1200">
          <a:solidFill>
            <a:schemeClr val="tx1"/>
          </a:solidFill>
          <a:latin typeface="+mn-lt"/>
          <a:ea typeface="+mn-ea"/>
          <a:cs typeface="+mn-cs"/>
        </a:defRPr>
      </a:lvl3pPr>
      <a:lvl4pPr marL="1114014" algn="l" defTabSz="742676" rtl="0" eaLnBrk="1" latinLnBrk="0" hangingPunct="1">
        <a:defRPr kumimoji="1" sz="1462" kern="1200">
          <a:solidFill>
            <a:schemeClr val="tx1"/>
          </a:solidFill>
          <a:latin typeface="+mn-lt"/>
          <a:ea typeface="+mn-ea"/>
          <a:cs typeface="+mn-cs"/>
        </a:defRPr>
      </a:lvl4pPr>
      <a:lvl5pPr marL="1485351" algn="l" defTabSz="742676" rtl="0" eaLnBrk="1" latinLnBrk="0" hangingPunct="1">
        <a:defRPr kumimoji="1" sz="1462" kern="1200">
          <a:solidFill>
            <a:schemeClr val="tx1"/>
          </a:solidFill>
          <a:latin typeface="+mn-lt"/>
          <a:ea typeface="+mn-ea"/>
          <a:cs typeface="+mn-cs"/>
        </a:defRPr>
      </a:lvl5pPr>
      <a:lvl6pPr marL="1856689" algn="l" defTabSz="742676" rtl="0" eaLnBrk="1" latinLnBrk="0" hangingPunct="1">
        <a:defRPr kumimoji="1" sz="1462" kern="1200">
          <a:solidFill>
            <a:schemeClr val="tx1"/>
          </a:solidFill>
          <a:latin typeface="+mn-lt"/>
          <a:ea typeface="+mn-ea"/>
          <a:cs typeface="+mn-cs"/>
        </a:defRPr>
      </a:lvl6pPr>
      <a:lvl7pPr marL="2228027" algn="l" defTabSz="742676" rtl="0" eaLnBrk="1" latinLnBrk="0" hangingPunct="1">
        <a:defRPr kumimoji="1" sz="1462" kern="1200">
          <a:solidFill>
            <a:schemeClr val="tx1"/>
          </a:solidFill>
          <a:latin typeface="+mn-lt"/>
          <a:ea typeface="+mn-ea"/>
          <a:cs typeface="+mn-cs"/>
        </a:defRPr>
      </a:lvl7pPr>
      <a:lvl8pPr marL="2599365" algn="l" defTabSz="742676" rtl="0" eaLnBrk="1" latinLnBrk="0" hangingPunct="1">
        <a:defRPr kumimoji="1" sz="1462" kern="1200">
          <a:solidFill>
            <a:schemeClr val="tx1"/>
          </a:solidFill>
          <a:latin typeface="+mn-lt"/>
          <a:ea typeface="+mn-ea"/>
          <a:cs typeface="+mn-cs"/>
        </a:defRPr>
      </a:lvl8pPr>
      <a:lvl9pPr marL="2970703" algn="l" defTabSz="742676" rtl="0" eaLnBrk="1" latinLnBrk="0" hangingPunct="1">
        <a:defRPr kumimoji="1" sz="14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54"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54" y="160021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6" y="6356706"/>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5E9EACEF-8D65-4F6C-9C11-D3FB54273893}" type="datetime1">
              <a:rPr lang="ja-JP" altLang="en-US" smtClean="0"/>
              <a:t>2018/5/15</a:t>
            </a:fld>
            <a:endParaRPr/>
          </a:p>
        </p:txBody>
      </p:sp>
      <p:sp>
        <p:nvSpPr>
          <p:cNvPr id="5" name="フッター プレースホルダー 4"/>
          <p:cNvSpPr>
            <a:spLocks noGrp="1"/>
          </p:cNvSpPr>
          <p:nvPr>
            <p:ph type="ftr" sz="quarter" idx="3"/>
          </p:nvPr>
        </p:nvSpPr>
        <p:spPr>
          <a:xfrm>
            <a:off x="3383482" y="6356706"/>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a:p>
        </p:txBody>
      </p:sp>
    </p:spTree>
    <p:extLst>
      <p:ext uri="{BB962C8B-B14F-4D97-AF65-F5344CB8AC3E}">
        <p14:creationId xmlns:p14="http://schemas.microsoft.com/office/powerpoint/2010/main" val="2238614015"/>
      </p:ext>
    </p:extLst>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 id="2147484113" r:id="rId12"/>
    <p:sldLayoutId id="2147484114" r:id="rId13"/>
    <p:sldLayoutId id="2147484115" r:id="rId14"/>
    <p:sldLayoutId id="2147484116" r:id="rId15"/>
    <p:sldLayoutId id="2147484117" r:id="rId16"/>
    <p:sldLayoutId id="2147484118" r:id="rId17"/>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4" y="549338"/>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4"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3"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dirty="0">
              <a:solidFill>
                <a:srgbClr val="000000"/>
              </a:solidFill>
              <a:latin typeface="Segoe UI" panose="020B0502040204020203" pitchFamily="34"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28"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Blue(corporate </a:t>
                </a:r>
                <a:r>
                  <a:rPr kumimoji="0" lang="en-GB" altLang="ja-JP" sz="1100" dirty="0" err="1">
                    <a:solidFill>
                      <a:srgbClr val="000000"/>
                    </a:solidFill>
                    <a:latin typeface="Segoe UI" panose="020B0502040204020203" pitchFamily="34" charset="0"/>
                    <a:ea typeface="HGPｺﾞｼｯｸE" pitchFamily="50" charset="-128"/>
                  </a:rPr>
                  <a:t>color</a:t>
                </a:r>
                <a:r>
                  <a:rPr kumimoji="0" lang="en-GB" altLang="ja-JP" sz="1100" dirty="0">
                    <a:solidFill>
                      <a:srgbClr val="000000"/>
                    </a:solidFill>
                    <a:latin typeface="Segoe UI" panose="020B0502040204020203" pitchFamily="34" charset="0"/>
                    <a:ea typeface="HGPｺﾞｼｯｸE" pitchFamily="50" charset="-128"/>
                  </a:rPr>
                  <a:t>)</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dirty="0">
                  <a:solidFill>
                    <a:srgbClr val="000000"/>
                  </a:solidFill>
                  <a:latin typeface="Segoe UI" panose="020B0502040204020203" pitchFamily="34" charset="0"/>
                  <a:ea typeface="HGPｺﾞｼｯｸE" pitchFamily="50" charset="-128"/>
                </a:rPr>
                <a:t>JRI  colour balance</a:t>
              </a:r>
            </a:p>
          </p:txBody>
        </p:sp>
      </p:grpSp>
      <p:sp>
        <p:nvSpPr>
          <p:cNvPr id="1036" name="Line 38"/>
          <p:cNvSpPr>
            <a:spLocks noChangeShapeType="1"/>
          </p:cNvSpPr>
          <p:nvPr/>
        </p:nvSpPr>
        <p:spPr bwMode="auto">
          <a:xfrm>
            <a:off x="199974"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1196899578"/>
      </p:ext>
    </p:extLst>
  </p:cSld>
  <p:clrMap bg1="lt1" tx1="dk1" bg2="lt2" tx2="dk2" accent1="accent1" accent2="accent2" accent3="accent3" accent4="accent4" accent5="accent5" accent6="accent6" hlink="hlink" folHlink="folHlink"/>
  <p:sldLayoutIdLst>
    <p:sldLayoutId id="2147484146"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13"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27"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31"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5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8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5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1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3321139180"/>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4"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prstClr val="black"/>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6"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6" y="693068"/>
            <a:ext cx="9502903"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7"/>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prstClr val="black"/>
                </a:solidFill>
              </a:rPr>
              <a:pPr>
                <a:defRPr/>
              </a:pPr>
              <a:t>‹#›</a:t>
            </a:fld>
            <a:endParaRPr lang="en-US" altLang="ja-JP" dirty="0">
              <a:solidFill>
                <a:prstClr val="black"/>
              </a:solidFill>
            </a:endParaRPr>
          </a:p>
        </p:txBody>
      </p:sp>
      <p:grpSp>
        <p:nvGrpSpPr>
          <p:cNvPr id="5" name="グループ化 4"/>
          <p:cNvGrpSpPr/>
          <p:nvPr userDrawn="1"/>
        </p:nvGrpSpPr>
        <p:grpSpPr>
          <a:xfrm>
            <a:off x="-2678826"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Segoe UI" panose="020B0502040204020203" pitchFamily="34" charset="0"/>
                    <a:ea typeface="HGPｺﾞｼｯｸE" pitchFamily="50" charset="-128"/>
                  </a:rPr>
                  <a:t>Sky blue</a:t>
                </a:r>
                <a:endParaRPr kumimoji="0" lang="en-GB" altLang="ja-JP" sz="1100" dirty="0">
                  <a:solidFill>
                    <a:prstClr val="black"/>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a:t>
                </a:r>
                <a:r>
                  <a:rPr kumimoji="0" lang="en-US" altLang="ja-JP" sz="1100" dirty="0">
                    <a:solidFill>
                      <a:prstClr val="black"/>
                    </a:solidFill>
                    <a:latin typeface="Segoe UI" panose="020B0502040204020203" pitchFamily="34" charset="0"/>
                    <a:ea typeface="HGPｺﾞｼｯｸE" pitchFamily="50" charset="-128"/>
                  </a:rPr>
                  <a:t>00</a:t>
                </a:r>
                <a:r>
                  <a:rPr kumimoji="0" lang="en-GB" altLang="ja-JP" sz="1100" dirty="0">
                    <a:solidFill>
                      <a:prstClr val="black"/>
                    </a:solidFill>
                    <a:latin typeface="Segoe UI" panose="020B0502040204020203" pitchFamily="34" charset="0"/>
                    <a:ea typeface="HGPｺﾞｼｯｸE" pitchFamily="50" charset="-128"/>
                  </a:rPr>
                  <a:t>0,17</a:t>
                </a:r>
                <a:r>
                  <a:rPr kumimoji="0" lang="en-US" altLang="ja-JP" sz="1100" dirty="0">
                    <a:solidFill>
                      <a:prstClr val="black"/>
                    </a:solidFill>
                    <a:latin typeface="Segoe UI" panose="020B0502040204020203" pitchFamily="34" charset="0"/>
                    <a:ea typeface="HGPｺﾞｼｯｸE" pitchFamily="50" charset="-128"/>
                  </a:rPr>
                  <a:t>6</a:t>
                </a:r>
                <a:r>
                  <a:rPr kumimoji="0" lang="en-GB" altLang="ja-JP" sz="1100" dirty="0">
                    <a:solidFill>
                      <a:prstClr val="black"/>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prstClr val="black"/>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Segoe UI" panose="020B0502040204020203" pitchFamily="34" charset="0"/>
                  <a:ea typeface="HGPｺﾞｼｯｸE" pitchFamily="50" charset="-128"/>
                </a:rPr>
                <a:t>MOEJ</a:t>
              </a:r>
              <a:r>
                <a:rPr kumimoji="0" lang="en-GB" altLang="ja-JP" sz="1200" b="1" dirty="0">
                  <a:solidFill>
                    <a:prstClr val="black"/>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4"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3499397"/>
      </p:ext>
    </p:extLst>
  </p:cSld>
  <p:clrMap bg1="lt1" tx1="dk1" bg2="lt2" tx2="dk2" accent1="accent1" accent2="accent2" accent3="accent3" accent4="accent4" accent5="accent5" accent6="accent6" hlink="hlink" folHlink="folHlink"/>
  <p:sldLayoutIdLst>
    <p:sldLayoutId id="2147484167" r:id="rId1"/>
    <p:sldLayoutId id="2147484168" r:id="rId2"/>
    <p:sldLayoutId id="2147484169" r:id="rId3"/>
    <p:sldLayoutId id="2147484170" r:id="rId4"/>
    <p:sldLayoutId id="2147484171" r:id="rId5"/>
  </p:sldLayoutIdLst>
  <p:hf hdr="0" ftr="0" dt="0"/>
  <p:txStyles>
    <p:titleStyle>
      <a:lvl1pPr algn="ctr" rtl="0" eaLnBrk="0" fontAlgn="base" hangingPunct="0">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 name="正方形/長方形 17"/>
          <p:cNvSpPr/>
          <p:nvPr userDrawn="1"/>
        </p:nvSpPr>
        <p:spPr bwMode="auto">
          <a:xfrm>
            <a:off x="15" y="0"/>
            <a:ext cx="9902825" cy="620688"/>
          </a:xfrm>
          <a:prstGeom prst="rect">
            <a:avLst/>
          </a:prstGeom>
          <a:solidFill>
            <a:srgbClr val="54C3F1"/>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ctr"/>
            <a:endParaRPr lang="ja-JP" altLang="en-US" sz="1400">
              <a:solidFill>
                <a:srgbClr val="000000"/>
              </a:solidFill>
              <a:latin typeface="Arial" charset="0"/>
              <a:ea typeface="HGPｺﾞｼｯｸM" pitchFamily="50" charset="-128"/>
            </a:endParaRPr>
          </a:p>
        </p:txBody>
      </p:sp>
      <p:sp>
        <p:nvSpPr>
          <p:cNvPr id="1026" name="Rectangle 2"/>
          <p:cNvSpPr>
            <a:spLocks noGrp="1" noChangeArrowheads="1"/>
          </p:cNvSpPr>
          <p:nvPr>
            <p:ph type="title"/>
          </p:nvPr>
        </p:nvSpPr>
        <p:spPr bwMode="auto">
          <a:xfrm>
            <a:off x="199977" y="116634"/>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99977" y="693068"/>
            <a:ext cx="9502903" cy="1079748"/>
          </a:xfrm>
          <a:prstGeom prst="roundRect">
            <a:avLst/>
          </a:prstGeom>
          <a:solidFill>
            <a:srgbClr val="CCECFF"/>
          </a:solidFill>
          <a:ln w="28575">
            <a:solidFill>
              <a:srgbClr val="00B0F0"/>
            </a:solidFill>
          </a:ln>
          <a:effectLs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
        <p:nvSpPr>
          <p:cNvPr id="143366" name="Rectangle 6"/>
          <p:cNvSpPr>
            <a:spLocks noGrp="1" noChangeArrowheads="1"/>
          </p:cNvSpPr>
          <p:nvPr>
            <p:ph type="sldNum" sz="quarter" idx="4"/>
          </p:nvPr>
        </p:nvSpPr>
        <p:spPr bwMode="auto">
          <a:xfrm>
            <a:off x="9001912" y="6309389"/>
            <a:ext cx="916460" cy="548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2800" baseline="0">
                <a:latin typeface="Segoe UI" panose="020B0502040204020203" pitchFamily="34" charset="0"/>
                <a:ea typeface="+mn-ea"/>
              </a:defRPr>
            </a:lvl1pPr>
          </a:lstStyle>
          <a:p>
            <a:pPr>
              <a:defRPr/>
            </a:pPr>
            <a:fld id="{6491400D-1AF1-42D8-B791-D0C64C351CDA}" type="slidenum">
              <a:rPr lang="en-US" altLang="ja-JP" smtClean="0">
                <a:solidFill>
                  <a:srgbClr val="000000"/>
                </a:solidFill>
              </a:rPr>
              <a:pPr>
                <a:defRPr/>
              </a:pPr>
              <a:t>‹#›</a:t>
            </a:fld>
            <a:endParaRPr lang="en-US" altLang="ja-JP" dirty="0">
              <a:solidFill>
                <a:srgbClr val="000000"/>
              </a:solidFill>
            </a:endParaRPr>
          </a:p>
        </p:txBody>
      </p:sp>
      <p:grpSp>
        <p:nvGrpSpPr>
          <p:cNvPr id="5" name="グループ化 4"/>
          <p:cNvGrpSpPr/>
          <p:nvPr userDrawn="1"/>
        </p:nvGrpSpPr>
        <p:grpSpPr>
          <a:xfrm>
            <a:off x="-2678825"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Yellow</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srgbClr val="000000"/>
                    </a:solidFill>
                    <a:latin typeface="Segoe UI" panose="020B0502040204020203" pitchFamily="34" charset="0"/>
                    <a:ea typeface="HGPｺﾞｼｯｸE" pitchFamily="50" charset="-128"/>
                  </a:rPr>
                  <a:t>Sky blue</a:t>
                </a:r>
                <a:endParaRPr kumimoji="0" lang="en-GB" altLang="ja-JP" sz="1100" dirty="0">
                  <a:solidFill>
                    <a:srgbClr val="000000"/>
                  </a:solidFill>
                  <a:latin typeface="Segoe UI" panose="020B0502040204020203" pitchFamily="34" charset="0"/>
                  <a:ea typeface="HGPｺﾞｼｯｸE" pitchFamily="50" charset="-128"/>
                </a:endParaRP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a:t>
                </a:r>
                <a:r>
                  <a:rPr kumimoji="0" lang="en-US" altLang="ja-JP" sz="1100" dirty="0">
                    <a:solidFill>
                      <a:srgbClr val="000000"/>
                    </a:solidFill>
                    <a:latin typeface="Segoe UI" panose="020B0502040204020203" pitchFamily="34" charset="0"/>
                    <a:ea typeface="HGPｺﾞｼｯｸE" pitchFamily="50" charset="-128"/>
                  </a:rPr>
                  <a:t>00</a:t>
                </a:r>
                <a:r>
                  <a:rPr kumimoji="0" lang="en-GB" altLang="ja-JP" sz="1100" dirty="0">
                    <a:solidFill>
                      <a:srgbClr val="000000"/>
                    </a:solidFill>
                    <a:latin typeface="Segoe UI" panose="020B0502040204020203" pitchFamily="34" charset="0"/>
                    <a:ea typeface="HGPｺﾞｼｯｸE" pitchFamily="50" charset="-128"/>
                  </a:rPr>
                  <a:t>0,17</a:t>
                </a:r>
                <a:r>
                  <a:rPr kumimoji="0" lang="en-US" altLang="ja-JP" sz="1100" dirty="0">
                    <a:solidFill>
                      <a:srgbClr val="000000"/>
                    </a:solidFill>
                    <a:latin typeface="Segoe UI" panose="020B0502040204020203" pitchFamily="34" charset="0"/>
                    <a:ea typeface="HGPｺﾞｼｯｸE" pitchFamily="50" charset="-128"/>
                  </a:rPr>
                  <a:t>6</a:t>
                </a:r>
                <a:r>
                  <a:rPr kumimoji="0" lang="en-GB" altLang="ja-JP" sz="1100" dirty="0">
                    <a:solidFill>
                      <a:srgbClr val="000000"/>
                    </a:solidFill>
                    <a:latin typeface="Segoe UI" panose="020B0502040204020203" pitchFamily="34"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Grey</a:t>
                </a:r>
              </a:p>
              <a:p>
                <a:pPr algn="r">
                  <a:lnSpc>
                    <a:spcPct val="65000"/>
                  </a:lnSpc>
                  <a:spcBef>
                    <a:spcPct val="20000"/>
                  </a:spcBef>
                  <a:spcAft>
                    <a:spcPct val="20000"/>
                  </a:spcAft>
                </a:pPr>
                <a:r>
                  <a:rPr kumimoji="0" lang="en-GB" altLang="ja-JP" sz="1100" dirty="0">
                    <a:solidFill>
                      <a:srgbClr val="000000"/>
                    </a:solidFill>
                    <a:latin typeface="Segoe UI" panose="020B0502040204020203" pitchFamily="34"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srgbClr val="000000"/>
                  </a:solidFill>
                  <a:latin typeface="Segoe UI" panose="020B0502040204020203" pitchFamily="34" charset="0"/>
                  <a:ea typeface="HGPｺﾞｼｯｸE" pitchFamily="50" charset="-128"/>
                </a:rPr>
                <a:t>MOEJ</a:t>
              </a:r>
              <a:r>
                <a:rPr kumimoji="0" lang="en-GB" altLang="ja-JP" sz="1200" b="1" dirty="0">
                  <a:solidFill>
                    <a:srgbClr val="000000"/>
                  </a:solidFill>
                  <a:latin typeface="Segoe UI" panose="020B0502040204020203" pitchFamily="34" charset="0"/>
                  <a:ea typeface="HGPｺﾞｼｯｸE" pitchFamily="50" charset="-128"/>
                </a:rPr>
                <a:t> colour balance</a:t>
              </a:r>
            </a:p>
          </p:txBody>
        </p:sp>
      </p:grpSp>
      <p:cxnSp>
        <p:nvCxnSpPr>
          <p:cNvPr id="3" name="直線コネクタ 2"/>
          <p:cNvCxnSpPr/>
          <p:nvPr/>
        </p:nvCxnSpPr>
        <p:spPr bwMode="auto">
          <a:xfrm>
            <a:off x="15" y="620688"/>
            <a:ext cx="9902825" cy="0"/>
          </a:xfrm>
          <a:prstGeom prst="line">
            <a:avLst/>
          </a:prstGeom>
          <a:solidFill>
            <a:schemeClr val="bg1"/>
          </a:solidFill>
          <a:ln w="25400" cap="flat" cmpd="sng" algn="ctr">
            <a:solidFill>
              <a:srgbClr val="00A0E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49128157"/>
      </p:ext>
    </p:extLst>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8" r:id="rId5"/>
  </p:sldLayoutIdLst>
  <p:hf hdr="0" ftr="0" dt="0"/>
  <p:txStyles>
    <p:titleStyle>
      <a:lvl1pPr algn="ctr" rtl="0" eaLnBrk="0" fontAlgn="base" hangingPunct="0">
        <a:spcBef>
          <a:spcPct val="0"/>
        </a:spcBef>
        <a:spcAft>
          <a:spcPct val="0"/>
        </a:spcAft>
        <a:defRPr kumimoji="1" sz="3200">
          <a:solidFill>
            <a:schemeClr val="tx2"/>
          </a:solidFill>
          <a:latin typeface="Segoe UI" panose="020B0502040204020203" pitchFamily="34" charset="0"/>
          <a:ea typeface="メイリオ" panose="020B0604030504040204" pitchFamily="50" charset="-128"/>
          <a:cs typeface="Segoe UI" panose="020B0502040204020203" pitchFamily="34" charset="0"/>
        </a:defRPr>
      </a:lvl1pPr>
      <a:lvl2pPr algn="l" rtl="0" eaLnBrk="0" fontAlgn="base" hangingPunct="0">
        <a:spcBef>
          <a:spcPct val="0"/>
        </a:spcBef>
        <a:spcAft>
          <a:spcPct val="0"/>
        </a:spcAft>
        <a:defRPr kumimoji="1" sz="2000">
          <a:solidFill>
            <a:schemeClr val="tx2"/>
          </a:solidFill>
          <a:latin typeface="Arial" charset="0"/>
          <a:ea typeface="HGPｺﾞｼｯｸE" pitchFamily="50" charset="-128"/>
        </a:defRPr>
      </a:lvl2pPr>
      <a:lvl3pPr algn="l" rtl="0" eaLnBrk="0" fontAlgn="base" hangingPunct="0">
        <a:spcBef>
          <a:spcPct val="0"/>
        </a:spcBef>
        <a:spcAft>
          <a:spcPct val="0"/>
        </a:spcAft>
        <a:defRPr kumimoji="1" sz="2000">
          <a:solidFill>
            <a:schemeClr val="tx2"/>
          </a:solidFill>
          <a:latin typeface="Arial" charset="0"/>
          <a:ea typeface="HGPｺﾞｼｯｸE" pitchFamily="50" charset="-128"/>
        </a:defRPr>
      </a:lvl3pPr>
      <a:lvl4pPr algn="l" rtl="0" eaLnBrk="0" fontAlgn="base" hangingPunct="0">
        <a:spcBef>
          <a:spcPct val="0"/>
        </a:spcBef>
        <a:spcAft>
          <a:spcPct val="0"/>
        </a:spcAft>
        <a:defRPr kumimoji="1" sz="2000">
          <a:solidFill>
            <a:schemeClr val="tx2"/>
          </a:solidFill>
          <a:latin typeface="Arial" charset="0"/>
          <a:ea typeface="HGPｺﾞｼｯｸE" pitchFamily="50" charset="-128"/>
        </a:defRPr>
      </a:lvl4pPr>
      <a:lvl5pPr algn="l" rtl="0" eaLnBrk="0" fontAlgn="base" hangingPunct="0">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0" fontAlgn="base" hangingPunct="0">
        <a:spcBef>
          <a:spcPct val="20000"/>
        </a:spcBef>
        <a:spcAft>
          <a:spcPct val="0"/>
        </a:spcAft>
        <a:defRPr kumimoji="1" sz="20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0" fontAlgn="base" hangingPunct="0">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0" fontAlgn="base" hangingPunct="0">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0" fontAlgn="base" hangingPunct="0">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971" y="549332"/>
            <a:ext cx="9502903"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199971" y="1052513"/>
            <a:ext cx="950290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pic>
        <p:nvPicPr>
          <p:cNvPr id="1030" name="Picture 14" descr="日本総研"/>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7950" y="150813"/>
            <a:ext cx="1661579"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7"/>
          <p:cNvSpPr>
            <a:spLocks noChangeArrowheads="1"/>
          </p:cNvSpPr>
          <p:nvPr/>
        </p:nvSpPr>
        <p:spPr bwMode="auto">
          <a:xfrm>
            <a:off x="199961" y="188913"/>
            <a:ext cx="7661993" cy="360362"/>
          </a:xfrm>
          <a:prstGeom prst="rect">
            <a:avLst/>
          </a:prstGeom>
          <a:solidFill>
            <a:srgbClr val="0075BF"/>
          </a:solidFill>
          <a:ln w="9525">
            <a:solidFill>
              <a:srgbClr val="0075B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1200">
              <a:solidFill>
                <a:srgbClr val="000000"/>
              </a:solidFill>
              <a:latin typeface="Times New Roman" pitchFamily="18" charset="0"/>
              <a:ea typeface="HGPｺﾞｼｯｸE" pitchFamily="50" charset="-128"/>
            </a:endParaRPr>
          </a:p>
        </p:txBody>
      </p:sp>
      <p:sp>
        <p:nvSpPr>
          <p:cNvPr id="1034" name="Rectangle 18"/>
          <p:cNvSpPr>
            <a:spLocks noChangeArrowheads="1"/>
          </p:cNvSpPr>
          <p:nvPr/>
        </p:nvSpPr>
        <p:spPr bwMode="auto">
          <a:xfrm>
            <a:off x="199961" y="404816"/>
            <a:ext cx="7661993" cy="71437"/>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grpSp>
        <p:nvGrpSpPr>
          <p:cNvPr id="1035" name="Group 19"/>
          <p:cNvGrpSpPr>
            <a:grpSpLocks/>
          </p:cNvGrpSpPr>
          <p:nvPr/>
        </p:nvGrpSpPr>
        <p:grpSpPr bwMode="auto">
          <a:xfrm>
            <a:off x="-2678831" y="3389315"/>
            <a:ext cx="2459836" cy="1514475"/>
            <a:chOff x="-1643" y="2903"/>
            <a:chExt cx="1550" cy="954"/>
          </a:xfrm>
        </p:grpSpPr>
        <p:sp>
          <p:nvSpPr>
            <p:cNvPr id="1037" name="Rectangle 20"/>
            <p:cNvSpPr>
              <a:spLocks noChangeArrowheads="1"/>
            </p:cNvSpPr>
            <p:nvPr/>
          </p:nvSpPr>
          <p:spPr bwMode="auto">
            <a:xfrm>
              <a:off x="-1643" y="3246"/>
              <a:ext cx="1550" cy="365"/>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srgbClr val="000000"/>
                </a:solidFill>
                <a:latin typeface="Arial" charset="0"/>
                <a:ea typeface="HGPｺﾞｼｯｸM" pitchFamily="50" charset="-128"/>
              </a:endParaRPr>
            </a:p>
          </p:txBody>
        </p:sp>
        <p:sp>
          <p:nvSpPr>
            <p:cNvPr id="1038" name="Rectangle 21"/>
            <p:cNvSpPr>
              <a:spLocks noChangeArrowheads="1"/>
            </p:cNvSpPr>
            <p:nvPr/>
          </p:nvSpPr>
          <p:spPr bwMode="auto">
            <a:xfrm>
              <a:off x="-321" y="3657"/>
              <a:ext cx="149" cy="141"/>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39" name="Rectangle 22"/>
            <p:cNvSpPr>
              <a:spLocks noChangeArrowheads="1"/>
            </p:cNvSpPr>
            <p:nvPr/>
          </p:nvSpPr>
          <p:spPr bwMode="auto">
            <a:xfrm>
              <a:off x="-1381" y="367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255,255,153</a:t>
              </a:r>
            </a:p>
          </p:txBody>
        </p:sp>
        <p:grpSp>
          <p:nvGrpSpPr>
            <p:cNvPr id="1040" name="Group 23"/>
            <p:cNvGrpSpPr>
              <a:grpSpLocks/>
            </p:cNvGrpSpPr>
            <p:nvPr/>
          </p:nvGrpSpPr>
          <p:grpSpPr bwMode="auto">
            <a:xfrm>
              <a:off x="-1381" y="3105"/>
              <a:ext cx="1209" cy="189"/>
              <a:chOff x="-1379" y="3713"/>
              <a:chExt cx="1209" cy="189"/>
            </a:xfrm>
          </p:grpSpPr>
          <p:sp>
            <p:nvSpPr>
              <p:cNvPr id="1045" name="Rectangle 24"/>
              <p:cNvSpPr>
                <a:spLocks noChangeArrowheads="1"/>
              </p:cNvSpPr>
              <p:nvPr/>
            </p:nvSpPr>
            <p:spPr bwMode="auto">
              <a:xfrm>
                <a:off x="-319" y="3713"/>
                <a:ext cx="149" cy="141"/>
              </a:xfrm>
              <a:prstGeom prst="rect">
                <a:avLst/>
              </a:prstGeom>
              <a:solidFill>
                <a:srgbClr val="0075BF"/>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6" name="Rectangle 25"/>
              <p:cNvSpPr>
                <a:spLocks noChangeArrowheads="1"/>
              </p:cNvSpPr>
              <p:nvPr/>
            </p:nvSpPr>
            <p:spPr bwMode="auto">
              <a:xfrm>
                <a:off x="-1379" y="3722"/>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Blue(corporate color)</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0,117,191</a:t>
                </a:r>
              </a:p>
            </p:txBody>
          </p:sp>
        </p:grpSp>
        <p:grpSp>
          <p:nvGrpSpPr>
            <p:cNvPr id="1041" name="Group 26"/>
            <p:cNvGrpSpPr>
              <a:grpSpLocks/>
            </p:cNvGrpSpPr>
            <p:nvPr/>
          </p:nvGrpSpPr>
          <p:grpSpPr bwMode="auto">
            <a:xfrm>
              <a:off x="-1381" y="3381"/>
              <a:ext cx="1209" cy="189"/>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srgbClr val="000000"/>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srgbClr val="000000"/>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1507" y="2903"/>
              <a:ext cx="1351" cy="104"/>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GB" altLang="ja-JP" sz="1200" b="1">
                  <a:solidFill>
                    <a:srgbClr val="000000"/>
                  </a:solidFill>
                  <a:latin typeface="Times New Roman" pitchFamily="18" charset="0"/>
                  <a:ea typeface="HGPｺﾞｼｯｸE" pitchFamily="50" charset="-128"/>
                </a:rPr>
                <a:t>JRI  colour balance</a:t>
              </a:r>
            </a:p>
          </p:txBody>
        </p:sp>
      </p:grpSp>
      <p:sp>
        <p:nvSpPr>
          <p:cNvPr id="1036" name="Line 38"/>
          <p:cNvSpPr>
            <a:spLocks noChangeShapeType="1"/>
          </p:cNvSpPr>
          <p:nvPr/>
        </p:nvSpPr>
        <p:spPr bwMode="auto">
          <a:xfrm>
            <a:off x="199971" y="981075"/>
            <a:ext cx="9502903" cy="0"/>
          </a:xfrm>
          <a:prstGeom prst="line">
            <a:avLst/>
          </a:prstGeom>
          <a:noFill/>
          <a:ln w="9525">
            <a:solidFill>
              <a:srgbClr val="0075B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ja-JP" altLang="en-US" sz="1400">
              <a:solidFill>
                <a:srgbClr val="000000"/>
              </a:solidFill>
              <a:latin typeface="Arial" charset="0"/>
              <a:ea typeface="HGPｺﾞｼｯｸM" pitchFamily="50" charset="-128"/>
            </a:endParaRPr>
          </a:p>
        </p:txBody>
      </p:sp>
    </p:spTree>
    <p:extLst>
      <p:ext uri="{BB962C8B-B14F-4D97-AF65-F5344CB8AC3E}">
        <p14:creationId xmlns:p14="http://schemas.microsoft.com/office/powerpoint/2010/main" val="742311095"/>
      </p:ext>
    </p:extLst>
  </p:cSld>
  <p:clrMap bg1="lt1" tx1="dk1" bg2="lt2" tx2="dk2" accent1="accent1" accent2="accent2" accent3="accent3" accent4="accent4" accent5="accent5" accent6="accent6" hlink="hlink" folHlink="folHlink"/>
  <p:sldLayoutIdLst>
    <p:sldLayoutId id="2147484207" r:id="rId1"/>
  </p:sldLayoutIdLst>
  <p:hf hdr="0" ftr="0" dt="0"/>
  <p:txStyles>
    <p:titleStyle>
      <a:lvl1pPr algn="l" rtl="0" eaLnBrk="1" fontAlgn="base" hangingPunct="1">
        <a:spcBef>
          <a:spcPct val="0"/>
        </a:spcBef>
        <a:spcAft>
          <a:spcPct val="0"/>
        </a:spcAft>
        <a:defRPr kumimoji="1" sz="2000">
          <a:solidFill>
            <a:schemeClr val="tx2"/>
          </a:solidFill>
          <a:latin typeface="+mj-lt"/>
          <a:ea typeface="+mj-ea"/>
          <a:cs typeface="+mj-cs"/>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n-lt"/>
          <a:ea typeface="+mn-ea"/>
          <a:cs typeface="+mn-cs"/>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Arial" charset="0"/>
          <a:ea typeface="+mn-ea"/>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8" y="116634"/>
            <a:ext cx="9902825"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38" y="693068"/>
            <a:ext cx="9648341"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grpSp>
        <p:nvGrpSpPr>
          <p:cNvPr id="5" name="グループ化 4"/>
          <p:cNvGrpSpPr/>
          <p:nvPr/>
        </p:nvGrpSpPr>
        <p:grpSpPr>
          <a:xfrm>
            <a:off x="-2678832" y="3389315"/>
            <a:ext cx="2459836" cy="1514475"/>
            <a:chOff x="-2679700" y="3389313"/>
            <a:chExt cx="2460625" cy="1514475"/>
          </a:xfrm>
        </p:grpSpPr>
        <p:sp>
          <p:nvSpPr>
            <p:cNvPr id="1037" name="Rectangle 20"/>
            <p:cNvSpPr>
              <a:spLocks noChangeArrowheads="1"/>
            </p:cNvSpPr>
            <p:nvPr/>
          </p:nvSpPr>
          <p:spPr bwMode="auto">
            <a:xfrm>
              <a:off x="-2679700" y="3934064"/>
              <a:ext cx="2460625" cy="578959"/>
            </a:xfrm>
            <a:prstGeom prst="rect">
              <a:avLst/>
            </a:prstGeom>
            <a:solidFill>
              <a:schemeClr val="bg1"/>
            </a:solidFill>
            <a:ln>
              <a:noFill/>
            </a:ln>
            <a:effectLst/>
            <a:extLst>
              <a:ext uri="{91240B29-F687-4F45-9708-019B960494DF}">
                <a14:hiddenLine xmlns:a14="http://schemas.microsoft.com/office/drawing/2010/main" w="3175"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pPr algn="ctr"/>
              <a:endParaRPr lang="ja-JP" altLang="en-US" sz="1400">
                <a:solidFill>
                  <a:prstClr val="black"/>
                </a:solidFill>
                <a:latin typeface="Arial" charset="0"/>
                <a:ea typeface="HGPｺﾞｼｯｸM" pitchFamily="50" charset="-128"/>
              </a:endParaRPr>
            </a:p>
          </p:txBody>
        </p:sp>
        <p:sp>
          <p:nvSpPr>
            <p:cNvPr id="1038" name="Rectangle 21"/>
            <p:cNvSpPr>
              <a:spLocks noChangeArrowheads="1"/>
            </p:cNvSpPr>
            <p:nvPr/>
          </p:nvSpPr>
          <p:spPr bwMode="auto">
            <a:xfrm>
              <a:off x="-581025" y="4586288"/>
              <a:ext cx="236538" cy="223837"/>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39" name="Rectangle 22"/>
            <p:cNvSpPr>
              <a:spLocks noChangeArrowheads="1"/>
            </p:cNvSpPr>
            <p:nvPr/>
          </p:nvSpPr>
          <p:spPr bwMode="auto">
            <a:xfrm>
              <a:off x="-2263775" y="4618038"/>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Yellow</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255,255,153</a:t>
              </a:r>
            </a:p>
          </p:txBody>
        </p:sp>
        <p:grpSp>
          <p:nvGrpSpPr>
            <p:cNvPr id="4" name="グループ化 3"/>
            <p:cNvGrpSpPr/>
            <p:nvPr userDrawn="1"/>
          </p:nvGrpSpPr>
          <p:grpSpPr>
            <a:xfrm>
              <a:off x="-2263775" y="3709988"/>
              <a:ext cx="1919288" cy="300037"/>
              <a:chOff x="-2263775" y="3709988"/>
              <a:chExt cx="1919288" cy="300037"/>
            </a:xfrm>
          </p:grpSpPr>
          <p:sp>
            <p:nvSpPr>
              <p:cNvPr id="1045" name="Rectangle 24"/>
              <p:cNvSpPr>
                <a:spLocks noChangeArrowheads="1"/>
              </p:cNvSpPr>
              <p:nvPr/>
            </p:nvSpPr>
            <p:spPr bwMode="auto">
              <a:xfrm>
                <a:off x="-581025" y="3709988"/>
                <a:ext cx="236538" cy="223837"/>
              </a:xfrm>
              <a:prstGeom prst="rect">
                <a:avLst/>
              </a:prstGeom>
              <a:solidFill>
                <a:srgbClr val="00B0F0"/>
              </a:solidFill>
              <a:ln>
                <a:noFill/>
              </a:ln>
              <a:effectLs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6" name="Rectangle 25"/>
              <p:cNvSpPr>
                <a:spLocks noChangeArrowheads="1"/>
              </p:cNvSpPr>
              <p:nvPr/>
            </p:nvSpPr>
            <p:spPr bwMode="auto">
              <a:xfrm>
                <a:off x="-2263775" y="3724275"/>
                <a:ext cx="1584325" cy="28575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US" altLang="ja-JP" sz="1100" dirty="0">
                    <a:solidFill>
                      <a:prstClr val="black"/>
                    </a:solidFill>
                    <a:latin typeface="Times New Roman" pitchFamily="18" charset="0"/>
                    <a:ea typeface="HGPｺﾞｼｯｸE" pitchFamily="50" charset="-128"/>
                  </a:rPr>
                  <a:t>Sky blue</a:t>
                </a:r>
                <a:endParaRPr kumimoji="0" lang="en-GB" altLang="ja-JP" sz="1100" dirty="0">
                  <a:solidFill>
                    <a:prstClr val="black"/>
                  </a:solidFill>
                  <a:latin typeface="Times New Roman" pitchFamily="18" charset="0"/>
                  <a:ea typeface="HGPｺﾞｼｯｸE" pitchFamily="50" charset="-128"/>
                </a:endParaRPr>
              </a:p>
              <a:p>
                <a:pPr algn="r">
                  <a:lnSpc>
                    <a:spcPct val="65000"/>
                  </a:lnSpc>
                  <a:spcBef>
                    <a:spcPct val="20000"/>
                  </a:spcBef>
                  <a:spcAft>
                    <a:spcPct val="20000"/>
                  </a:spcAft>
                </a:pPr>
                <a:r>
                  <a:rPr kumimoji="0" lang="en-GB" altLang="ja-JP" sz="1100" dirty="0">
                    <a:solidFill>
                      <a:prstClr val="black"/>
                    </a:solidFill>
                    <a:latin typeface="Times New Roman" pitchFamily="18" charset="0"/>
                    <a:ea typeface="HGPｺﾞｼｯｸE" pitchFamily="50" charset="-128"/>
                  </a:rPr>
                  <a:t>RGB= </a:t>
                </a:r>
                <a:r>
                  <a:rPr kumimoji="0" lang="en-US" altLang="ja-JP" sz="1100" dirty="0">
                    <a:solidFill>
                      <a:prstClr val="black"/>
                    </a:solidFill>
                    <a:latin typeface="Times New Roman" pitchFamily="18" charset="0"/>
                    <a:ea typeface="HGPｺﾞｼｯｸE" pitchFamily="50" charset="-128"/>
                  </a:rPr>
                  <a:t>00</a:t>
                </a:r>
                <a:r>
                  <a:rPr kumimoji="0" lang="en-GB" altLang="ja-JP" sz="1100" dirty="0">
                    <a:solidFill>
                      <a:prstClr val="black"/>
                    </a:solidFill>
                    <a:latin typeface="Times New Roman" pitchFamily="18" charset="0"/>
                    <a:ea typeface="HGPｺﾞｼｯｸE" pitchFamily="50" charset="-128"/>
                  </a:rPr>
                  <a:t>0,17</a:t>
                </a:r>
                <a:r>
                  <a:rPr kumimoji="0" lang="en-US" altLang="ja-JP" sz="1100" dirty="0">
                    <a:solidFill>
                      <a:prstClr val="black"/>
                    </a:solidFill>
                    <a:latin typeface="Times New Roman" pitchFamily="18" charset="0"/>
                    <a:ea typeface="HGPｺﾞｼｯｸE" pitchFamily="50" charset="-128"/>
                  </a:rPr>
                  <a:t>6</a:t>
                </a:r>
                <a:r>
                  <a:rPr kumimoji="0" lang="en-GB" altLang="ja-JP" sz="1100" dirty="0">
                    <a:solidFill>
                      <a:prstClr val="black"/>
                    </a:solidFill>
                    <a:latin typeface="Times New Roman" pitchFamily="18" charset="0"/>
                    <a:ea typeface="HGPｺﾞｼｯｸE" pitchFamily="50" charset="-128"/>
                  </a:rPr>
                  <a:t>,240</a:t>
                </a:r>
              </a:p>
            </p:txBody>
          </p:sp>
        </p:grpSp>
        <p:grpSp>
          <p:nvGrpSpPr>
            <p:cNvPr id="1041" name="Group 26"/>
            <p:cNvGrpSpPr>
              <a:grpSpLocks/>
            </p:cNvGrpSpPr>
            <p:nvPr/>
          </p:nvGrpSpPr>
          <p:grpSpPr bwMode="auto">
            <a:xfrm>
              <a:off x="-2263775" y="4148138"/>
              <a:ext cx="1919288" cy="300037"/>
              <a:chOff x="-1379" y="4018"/>
              <a:chExt cx="1209" cy="189"/>
            </a:xfrm>
          </p:grpSpPr>
          <p:sp>
            <p:nvSpPr>
              <p:cNvPr id="1043" name="Rectangle 27"/>
              <p:cNvSpPr>
                <a:spLocks noChangeArrowheads="1"/>
              </p:cNvSpPr>
              <p:nvPr/>
            </p:nvSpPr>
            <p:spPr bwMode="auto">
              <a:xfrm>
                <a:off x="-319" y="4018"/>
                <a:ext cx="149" cy="141"/>
              </a:xfrm>
              <a:prstGeom prst="rect">
                <a:avLst/>
              </a:prstGeom>
              <a:solidFill>
                <a:srgbClr val="DDDDDD"/>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400">
                  <a:solidFill>
                    <a:prstClr val="black"/>
                  </a:solidFill>
                  <a:latin typeface="Arial" charset="0"/>
                  <a:ea typeface="HGPｺﾞｼｯｸM" pitchFamily="50" charset="-128"/>
                </a:endParaRPr>
              </a:p>
            </p:txBody>
          </p:sp>
          <p:sp>
            <p:nvSpPr>
              <p:cNvPr id="1044" name="Rectangle 28"/>
              <p:cNvSpPr>
                <a:spLocks noChangeArrowheads="1"/>
              </p:cNvSpPr>
              <p:nvPr/>
            </p:nvSpPr>
            <p:spPr bwMode="auto">
              <a:xfrm>
                <a:off x="-1379" y="4027"/>
                <a:ext cx="998" cy="18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Grey</a:t>
                </a:r>
              </a:p>
              <a:p>
                <a:pPr algn="r">
                  <a:lnSpc>
                    <a:spcPct val="65000"/>
                  </a:lnSpc>
                  <a:spcBef>
                    <a:spcPct val="20000"/>
                  </a:spcBef>
                  <a:spcAft>
                    <a:spcPct val="20000"/>
                  </a:spcAft>
                </a:pPr>
                <a:r>
                  <a:rPr kumimoji="0" lang="en-GB" altLang="ja-JP" sz="1100">
                    <a:solidFill>
                      <a:prstClr val="black"/>
                    </a:solidFill>
                    <a:latin typeface="Times New Roman" pitchFamily="18" charset="0"/>
                    <a:ea typeface="HGPｺﾞｼｯｸE" pitchFamily="50" charset="-128"/>
                  </a:rPr>
                  <a:t>RGB= 221,221,221</a:t>
                </a:r>
              </a:p>
            </p:txBody>
          </p:sp>
        </p:grpSp>
        <p:sp>
          <p:nvSpPr>
            <p:cNvPr id="1042" name="Rectangle 29"/>
            <p:cNvSpPr>
              <a:spLocks noChangeArrowheads="1"/>
            </p:cNvSpPr>
            <p:nvPr/>
          </p:nvSpPr>
          <p:spPr bwMode="auto">
            <a:xfrm>
              <a:off x="-2463800" y="3389313"/>
              <a:ext cx="2144713"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lgn="r">
                <a:lnSpc>
                  <a:spcPct val="90000"/>
                </a:lnSpc>
                <a:spcBef>
                  <a:spcPct val="20000"/>
                </a:spcBef>
                <a:spcAft>
                  <a:spcPct val="20000"/>
                </a:spcAft>
              </a:pPr>
              <a:r>
                <a:rPr kumimoji="0" lang="en-US" altLang="ja-JP" sz="1200" b="1" dirty="0">
                  <a:solidFill>
                    <a:prstClr val="black"/>
                  </a:solidFill>
                  <a:latin typeface="Times New Roman" pitchFamily="18" charset="0"/>
                  <a:ea typeface="HGPｺﾞｼｯｸE" pitchFamily="50" charset="-128"/>
                </a:rPr>
                <a:t>MOEJ</a:t>
              </a:r>
              <a:r>
                <a:rPr kumimoji="0" lang="en-GB" altLang="ja-JP" sz="1200" b="1" dirty="0">
                  <a:solidFill>
                    <a:prstClr val="black"/>
                  </a:solidFill>
                  <a:latin typeface="Times New Roman" pitchFamily="18" charset="0"/>
                  <a:ea typeface="HGPｺﾞｼｯｸE" pitchFamily="50" charset="-128"/>
                </a:rPr>
                <a:t> colour balance</a:t>
              </a:r>
            </a:p>
          </p:txBody>
        </p:sp>
      </p:grpSp>
      <p:cxnSp>
        <p:nvCxnSpPr>
          <p:cNvPr id="19" name="直線コネクタ 18"/>
          <p:cNvCxnSpPr/>
          <p:nvPr/>
        </p:nvCxnSpPr>
        <p:spPr bwMode="auto">
          <a:xfrm>
            <a:off x="12593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39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487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2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50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582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0567"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212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42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9988671" y="76200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9988671" y="126558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9988671" y="1408460"/>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9988671" y="5445125"/>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9988671" y="6669088"/>
            <a:ext cx="1079654"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27809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36" name="テキスト ボックス 35"/>
          <p:cNvSpPr txBox="1"/>
          <p:nvPr/>
        </p:nvSpPr>
        <p:spPr>
          <a:xfrm>
            <a:off x="177517" y="-1437065"/>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13.00</a:t>
            </a:r>
            <a:endParaRPr lang="ja-JP" altLang="en-US" sz="1000" dirty="0">
              <a:solidFill>
                <a:prstClr val="black"/>
              </a:solidFill>
              <a:latin typeface="Segoe UI"/>
              <a:ea typeface="メイリオ"/>
            </a:endParaRPr>
          </a:p>
        </p:txBody>
      </p:sp>
      <p:sp>
        <p:nvSpPr>
          <p:cNvPr id="37" name="テキスト ボックス 36"/>
          <p:cNvSpPr txBox="1"/>
          <p:nvPr/>
        </p:nvSpPr>
        <p:spPr>
          <a:xfrm>
            <a:off x="632326" y="-1437063"/>
            <a:ext cx="487477"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10.80</a:t>
            </a:r>
            <a:endParaRPr lang="ja-JP" altLang="en-US" sz="1000" dirty="0">
              <a:solidFill>
                <a:prstClr val="black"/>
              </a:solidFill>
              <a:latin typeface="Segoe UI"/>
              <a:ea typeface="メイリオ"/>
            </a:endParaRPr>
          </a:p>
        </p:txBody>
      </p:sp>
      <p:sp>
        <p:nvSpPr>
          <p:cNvPr id="38" name="テキスト ボックス 37"/>
          <p:cNvSpPr txBox="1"/>
          <p:nvPr/>
        </p:nvSpPr>
        <p:spPr>
          <a:xfrm>
            <a:off x="1224613"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39" name="テキスト ボックス 38"/>
          <p:cNvSpPr txBox="1"/>
          <p:nvPr/>
        </p:nvSpPr>
        <p:spPr>
          <a:xfrm>
            <a:off x="4435378" y="-1437063"/>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0" name="テキスト ボックス 39"/>
          <p:cNvSpPr txBox="1"/>
          <p:nvPr/>
        </p:nvSpPr>
        <p:spPr>
          <a:xfrm>
            <a:off x="5027675"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0.40</a:t>
            </a:r>
            <a:endParaRPr lang="ja-JP" altLang="en-US" sz="1000" dirty="0">
              <a:solidFill>
                <a:prstClr val="black"/>
              </a:solidFill>
              <a:latin typeface="Segoe UI"/>
              <a:ea typeface="メイリオ"/>
            </a:endParaRPr>
          </a:p>
        </p:txBody>
      </p:sp>
      <p:sp>
        <p:nvSpPr>
          <p:cNvPr id="41" name="テキスト ボックス 40"/>
          <p:cNvSpPr txBox="1"/>
          <p:nvPr/>
        </p:nvSpPr>
        <p:spPr>
          <a:xfrm>
            <a:off x="5959200" y="-1437064"/>
            <a:ext cx="418570"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3.00</a:t>
            </a:r>
            <a:endParaRPr lang="ja-JP" altLang="en-US" sz="1000" dirty="0">
              <a:solidFill>
                <a:prstClr val="black"/>
              </a:solidFill>
              <a:latin typeface="Segoe UI"/>
              <a:ea typeface="メイリオ"/>
            </a:endParaRPr>
          </a:p>
        </p:txBody>
      </p:sp>
      <p:sp>
        <p:nvSpPr>
          <p:cNvPr id="42" name="テキスト ボックス 41"/>
          <p:cNvSpPr txBox="1"/>
          <p:nvPr/>
        </p:nvSpPr>
        <p:spPr>
          <a:xfrm>
            <a:off x="8567075"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10.20</a:t>
            </a:r>
            <a:endParaRPr lang="ja-JP" altLang="en-US" sz="1000" dirty="0">
              <a:solidFill>
                <a:prstClr val="black"/>
              </a:solidFill>
              <a:latin typeface="Segoe UI"/>
              <a:ea typeface="メイリオ"/>
            </a:endParaRPr>
          </a:p>
        </p:txBody>
      </p:sp>
      <p:sp>
        <p:nvSpPr>
          <p:cNvPr id="43" name="テキスト ボックス 42"/>
          <p:cNvSpPr txBox="1"/>
          <p:nvPr/>
        </p:nvSpPr>
        <p:spPr>
          <a:xfrm>
            <a:off x="9718834" y="-1437064"/>
            <a:ext cx="487478" cy="246221"/>
          </a:xfrm>
          <a:prstGeom prst="rect">
            <a:avLst/>
          </a:prstGeom>
          <a:noFill/>
        </p:spPr>
        <p:txBody>
          <a:bodyPr wrap="none" rtlCol="0">
            <a:spAutoFit/>
          </a:bodyPr>
          <a:lstStyle/>
          <a:p>
            <a:pPr algn="ctr"/>
            <a:r>
              <a:rPr lang="en-US" altLang="ja-JP" sz="1000" dirty="0">
                <a:solidFill>
                  <a:prstClr val="black"/>
                </a:solidFill>
                <a:latin typeface="Segoe UI"/>
                <a:ea typeface="メイリオ"/>
              </a:rPr>
              <a:t>13.40</a:t>
            </a:r>
            <a:endParaRPr lang="ja-JP" altLang="en-US" sz="1000" dirty="0">
              <a:solidFill>
                <a:prstClr val="black"/>
              </a:solidFill>
              <a:latin typeface="Segoe UI"/>
              <a:ea typeface="メイリオ"/>
            </a:endParaRPr>
          </a:p>
        </p:txBody>
      </p:sp>
      <p:sp>
        <p:nvSpPr>
          <p:cNvPr id="44" name="テキスト ボックス 43"/>
          <p:cNvSpPr txBox="1"/>
          <p:nvPr/>
        </p:nvSpPr>
        <p:spPr>
          <a:xfrm>
            <a:off x="10871177" y="554744"/>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7.40</a:t>
            </a:r>
            <a:endParaRPr lang="ja-JP" altLang="en-US" sz="1000" dirty="0">
              <a:solidFill>
                <a:prstClr val="black"/>
              </a:solidFill>
              <a:latin typeface="Segoe UI"/>
              <a:ea typeface="メイリオ"/>
            </a:endParaRPr>
          </a:p>
        </p:txBody>
      </p:sp>
      <p:sp>
        <p:nvSpPr>
          <p:cNvPr id="45" name="テキスト ボックス 44"/>
          <p:cNvSpPr txBox="1"/>
          <p:nvPr/>
        </p:nvSpPr>
        <p:spPr>
          <a:xfrm>
            <a:off x="10871177" y="1022541"/>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6.00</a:t>
            </a:r>
            <a:endParaRPr lang="ja-JP" altLang="en-US" sz="1000" dirty="0">
              <a:solidFill>
                <a:prstClr val="black"/>
              </a:solidFill>
              <a:latin typeface="Segoe UI"/>
              <a:ea typeface="メイリオ"/>
            </a:endParaRPr>
          </a:p>
        </p:txBody>
      </p:sp>
      <p:sp>
        <p:nvSpPr>
          <p:cNvPr id="46" name="テキスト ボックス 45"/>
          <p:cNvSpPr txBox="1"/>
          <p:nvPr/>
        </p:nvSpPr>
        <p:spPr>
          <a:xfrm>
            <a:off x="10871177" y="1421177"/>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7" name="テキスト ボックス 46"/>
          <p:cNvSpPr txBox="1"/>
          <p:nvPr/>
        </p:nvSpPr>
        <p:spPr>
          <a:xfrm>
            <a:off x="10871177" y="5445142"/>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5.60</a:t>
            </a:r>
            <a:endParaRPr lang="ja-JP" altLang="en-US" sz="1000" dirty="0">
              <a:solidFill>
                <a:prstClr val="black"/>
              </a:solidFill>
              <a:latin typeface="Segoe UI"/>
              <a:ea typeface="メイリオ"/>
            </a:endParaRPr>
          </a:p>
        </p:txBody>
      </p:sp>
      <p:sp>
        <p:nvSpPr>
          <p:cNvPr id="48" name="テキスト ボックス 47"/>
          <p:cNvSpPr txBox="1"/>
          <p:nvPr/>
        </p:nvSpPr>
        <p:spPr>
          <a:xfrm>
            <a:off x="10871177" y="6669105"/>
            <a:ext cx="418570" cy="246221"/>
          </a:xfrm>
          <a:prstGeom prst="rect">
            <a:avLst/>
          </a:prstGeom>
          <a:noFill/>
        </p:spPr>
        <p:txBody>
          <a:bodyPr wrap="none" rtlCol="0">
            <a:spAutoFit/>
          </a:bodyPr>
          <a:lstStyle/>
          <a:p>
            <a:pPr algn="r"/>
            <a:r>
              <a:rPr lang="en-US" altLang="ja-JP" sz="1000" dirty="0">
                <a:solidFill>
                  <a:prstClr val="black"/>
                </a:solidFill>
                <a:latin typeface="Segoe UI"/>
                <a:ea typeface="メイリオ"/>
              </a:rPr>
              <a:t>9.00</a:t>
            </a:r>
            <a:endParaRPr lang="ja-JP" altLang="en-US" sz="1000" dirty="0">
              <a:solidFill>
                <a:prstClr val="black"/>
              </a:solidFill>
              <a:latin typeface="Segoe UI"/>
              <a:ea typeface="メイリオ"/>
            </a:endParaRPr>
          </a:p>
        </p:txBody>
      </p:sp>
    </p:spTree>
    <p:extLst>
      <p:ext uri="{BB962C8B-B14F-4D97-AF65-F5344CB8AC3E}">
        <p14:creationId xmlns:p14="http://schemas.microsoft.com/office/powerpoint/2010/main" val="2626181695"/>
      </p:ext>
    </p:extLst>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Lst>
  <p:hf hdr="0" ftr="0" dt="0"/>
  <p:txStyles>
    <p:title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Segoe UI" panose="020B0502040204020203" pitchFamily="34" charset="0"/>
          <a:ea typeface="+mn-ea"/>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ー 1"/>
          <p:cNvSpPr>
            <a:spLocks noGrp="1"/>
          </p:cNvSpPr>
          <p:nvPr>
            <p:ph type="title"/>
          </p:nvPr>
        </p:nvSpPr>
        <p:spPr bwMode="auto">
          <a:xfrm>
            <a:off x="495141" y="274638"/>
            <a:ext cx="891254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4099" name="テキスト プレースホルダー 2"/>
          <p:cNvSpPr>
            <a:spLocks noGrp="1"/>
          </p:cNvSpPr>
          <p:nvPr>
            <p:ph type="body" idx="1"/>
          </p:nvPr>
        </p:nvSpPr>
        <p:spPr bwMode="auto">
          <a:xfrm>
            <a:off x="495141" y="1600205"/>
            <a:ext cx="891254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141" y="6356418"/>
            <a:ext cx="2310659"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7E5BF255-A6A2-4B62-A59F-8B092ED2EE96}" type="datetime1">
              <a:rPr lang="ja-JP" altLang="en-US" smtClean="0"/>
              <a:t>2018/5/15</a:t>
            </a:fld>
            <a:endParaRPr lang="ja-JP" altLang="en-US"/>
          </a:p>
        </p:txBody>
      </p:sp>
      <p:sp>
        <p:nvSpPr>
          <p:cNvPr id="5" name="フッター プレースホルダー 4"/>
          <p:cNvSpPr>
            <a:spLocks noGrp="1"/>
          </p:cNvSpPr>
          <p:nvPr>
            <p:ph type="ftr" sz="quarter" idx="3"/>
          </p:nvPr>
        </p:nvSpPr>
        <p:spPr>
          <a:xfrm>
            <a:off x="3383465" y="6356418"/>
            <a:ext cx="3135895"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Tree>
    <p:extLst>
      <p:ext uri="{BB962C8B-B14F-4D97-AF65-F5344CB8AC3E}">
        <p14:creationId xmlns:p14="http://schemas.microsoft.com/office/powerpoint/2010/main" val="540048912"/>
      </p:ext>
    </p:extLst>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 id="2147484226" r:id="rId12"/>
    <p:sldLayoutId id="2147484227" r:id="rId13"/>
    <p:sldLayoutId id="2147484228" r:id="rId14"/>
    <p:sldLayoutId id="2147484229" r:id="rId15"/>
  </p:sldLayoutIdLst>
  <p:hf hdr="0" ftr="0" dt="0"/>
  <p:txStyles>
    <p:titleStyle>
      <a:lvl1pPr algn="ctr" rtl="0" eaLnBrk="0" fontAlgn="base" hangingPunct="0">
        <a:spcBef>
          <a:spcPct val="0"/>
        </a:spcBef>
        <a:spcAft>
          <a:spcPct val="0"/>
        </a:spcAft>
        <a:defRPr kumimoji="1" sz="4399" kern="1200">
          <a:solidFill>
            <a:schemeClr val="tx1"/>
          </a:solidFill>
          <a:latin typeface="+mj-lt"/>
          <a:ea typeface="+mj-ea"/>
          <a:cs typeface="+mj-cs"/>
        </a:defRPr>
      </a:lvl1pPr>
      <a:lvl2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399">
          <a:solidFill>
            <a:schemeClr val="tx1"/>
          </a:solidFill>
          <a:latin typeface="Calibri" pitchFamily="34" charset="0"/>
          <a:ea typeface="ＭＳ Ｐゴシック" charset="-128"/>
        </a:defRPr>
      </a:lvl5pPr>
      <a:lvl6pPr marL="457063" algn="ctr" rtl="0" fontAlgn="base">
        <a:spcBef>
          <a:spcPct val="0"/>
        </a:spcBef>
        <a:spcAft>
          <a:spcPct val="0"/>
        </a:spcAft>
        <a:defRPr kumimoji="1" sz="4399">
          <a:solidFill>
            <a:schemeClr val="tx1"/>
          </a:solidFill>
          <a:latin typeface="Calibri" pitchFamily="34" charset="0"/>
          <a:ea typeface="ＭＳ Ｐゴシック" charset="-128"/>
        </a:defRPr>
      </a:lvl6pPr>
      <a:lvl7pPr marL="914126" algn="ctr" rtl="0" fontAlgn="base">
        <a:spcBef>
          <a:spcPct val="0"/>
        </a:spcBef>
        <a:spcAft>
          <a:spcPct val="0"/>
        </a:spcAft>
        <a:defRPr kumimoji="1" sz="4399">
          <a:solidFill>
            <a:schemeClr val="tx1"/>
          </a:solidFill>
          <a:latin typeface="Calibri" pitchFamily="34" charset="0"/>
          <a:ea typeface="ＭＳ Ｐゴシック" charset="-128"/>
        </a:defRPr>
      </a:lvl7pPr>
      <a:lvl8pPr marL="1371189" algn="ctr" rtl="0" fontAlgn="base">
        <a:spcBef>
          <a:spcPct val="0"/>
        </a:spcBef>
        <a:spcAft>
          <a:spcPct val="0"/>
        </a:spcAft>
        <a:defRPr kumimoji="1" sz="4399">
          <a:solidFill>
            <a:schemeClr val="tx1"/>
          </a:solidFill>
          <a:latin typeface="Calibri" pitchFamily="34" charset="0"/>
          <a:ea typeface="ＭＳ Ｐゴシック" charset="-128"/>
        </a:defRPr>
      </a:lvl8pPr>
      <a:lvl9pPr marL="1828251" algn="ctr" rtl="0" fontAlgn="base">
        <a:spcBef>
          <a:spcPct val="0"/>
        </a:spcBef>
        <a:spcAft>
          <a:spcPct val="0"/>
        </a:spcAft>
        <a:defRPr kumimoji="1" sz="4399">
          <a:solidFill>
            <a:schemeClr val="tx1"/>
          </a:solidFill>
          <a:latin typeface="Calibri" pitchFamily="34" charset="0"/>
          <a:ea typeface="ＭＳ Ｐゴシック" charset="-128"/>
        </a:defRPr>
      </a:lvl9pPr>
    </p:titleStyle>
    <p:bodyStyle>
      <a:lvl1pPr marL="342797" indent="-342797" algn="l" rtl="0" eaLnBrk="0" fontAlgn="base" hangingPunct="0">
        <a:spcBef>
          <a:spcPct val="20000"/>
        </a:spcBef>
        <a:spcAft>
          <a:spcPct val="0"/>
        </a:spcAft>
        <a:buFont typeface="Arial" charset="0"/>
        <a:buChar char="•"/>
        <a:defRPr kumimoji="1" sz="3199" kern="1200">
          <a:solidFill>
            <a:schemeClr val="tx1"/>
          </a:solidFill>
          <a:latin typeface="+mn-lt"/>
          <a:ea typeface="+mn-ea"/>
          <a:cs typeface="+mn-cs"/>
        </a:defRPr>
      </a:lvl1pPr>
      <a:lvl2pPr marL="742727" indent="-285664" algn="l" rtl="0" eaLnBrk="0" fontAlgn="base" hangingPunct="0">
        <a:spcBef>
          <a:spcPct val="20000"/>
        </a:spcBef>
        <a:spcAft>
          <a:spcPct val="0"/>
        </a:spcAft>
        <a:buFont typeface="Arial" charset="0"/>
        <a:buChar char="–"/>
        <a:defRPr kumimoji="1" sz="2799" kern="1200">
          <a:solidFill>
            <a:schemeClr val="tx1"/>
          </a:solidFill>
          <a:latin typeface="+mn-lt"/>
          <a:ea typeface="+mn-ea"/>
          <a:cs typeface="+mn-cs"/>
        </a:defRPr>
      </a:lvl2pPr>
      <a:lvl3pPr marL="1142657" indent="-228531" algn="l" rtl="0" eaLnBrk="0" fontAlgn="base" hangingPunct="0">
        <a:spcBef>
          <a:spcPct val="20000"/>
        </a:spcBef>
        <a:spcAft>
          <a:spcPct val="0"/>
        </a:spcAft>
        <a:buFont typeface="Arial" charset="0"/>
        <a:buChar char="•"/>
        <a:defRPr kumimoji="1" sz="2399" kern="1200">
          <a:solidFill>
            <a:schemeClr val="tx1"/>
          </a:solidFill>
          <a:latin typeface="+mn-lt"/>
          <a:ea typeface="+mn-ea"/>
          <a:cs typeface="+mn-cs"/>
        </a:defRPr>
      </a:lvl3pPr>
      <a:lvl4pPr marL="1599720"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4pPr>
      <a:lvl5pPr marL="2056783" indent="-228531" algn="l" rtl="0" eaLnBrk="0" fontAlgn="base" hangingPunct="0">
        <a:spcBef>
          <a:spcPct val="20000"/>
        </a:spcBef>
        <a:spcAft>
          <a:spcPct val="0"/>
        </a:spcAft>
        <a:buFont typeface="Arial" charset="0"/>
        <a:buChar char="»"/>
        <a:defRPr kumimoji="1" sz="1999" kern="1200">
          <a:solidFill>
            <a:schemeClr val="tx1"/>
          </a:solidFill>
          <a:latin typeface="+mn-lt"/>
          <a:ea typeface="+mn-ea"/>
          <a:cs typeface="+mn-cs"/>
        </a:defRPr>
      </a:lvl5pPr>
      <a:lvl6pPr marL="2513846"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908"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971"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5034" indent="-228531" algn="l" defTabSz="914126"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0.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1.xml"/><Relationship Id="rId6"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3"/>
          <a:stretch>
            <a:fillRect/>
          </a:stretch>
        </p:blipFill>
        <p:spPr>
          <a:xfrm>
            <a:off x="112112" y="124253"/>
            <a:ext cx="647116" cy="397352"/>
          </a:xfrm>
          <a:prstGeom prst="rect">
            <a:avLst/>
          </a:prstGeom>
        </p:spPr>
      </p:pic>
      <p:sp>
        <p:nvSpPr>
          <p:cNvPr id="2" name="スライド番号プレースホルダー"/>
          <p:cNvSpPr>
            <a:spLocks noGrp="1"/>
          </p:cNvSpPr>
          <p:nvPr>
            <p:ph type="sldNum" sz="quarter" idx="12"/>
          </p:nvPr>
        </p:nvSpPr>
        <p:spPr>
          <a:xfrm>
            <a:off x="9360558" y="6522208"/>
            <a:ext cx="629798" cy="370681"/>
          </a:xfrm>
        </p:spPr>
        <p:txBody>
          <a:bodyPr/>
          <a:lstStyle/>
          <a:p>
            <a:pPr algn="ctr">
              <a:defRPr/>
            </a:pPr>
            <a:r>
              <a:rPr lang="en-US" altLang="ja-JP" sz="1799" b="1" dirty="0">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sz="1799"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7658583" y="294092"/>
            <a:ext cx="1851653" cy="404853"/>
          </a:xfrm>
          <a:prstGeom prst="rect">
            <a:avLst/>
          </a:prstGeom>
          <a:noFill/>
          <a:ln w="19050">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843809">
              <a:defRPr/>
            </a:pPr>
            <a:r>
              <a:rPr lang="ja-JP" altLang="en-US" sz="1016" dirty="0">
                <a:solidFill>
                  <a:prstClr val="white"/>
                </a:solidFill>
                <a:latin typeface="Calibri"/>
                <a:ea typeface="ＭＳ Ｐゴシック" panose="020B0600070205080204" pitchFamily="50" charset="-128"/>
              </a:rPr>
              <a:t>平成</a:t>
            </a:r>
            <a:r>
              <a:rPr lang="en-US" altLang="ja-JP" sz="1016" dirty="0">
                <a:solidFill>
                  <a:prstClr val="white"/>
                </a:solidFill>
                <a:latin typeface="Calibri"/>
                <a:ea typeface="ＭＳ Ｐゴシック" panose="020B0600070205080204" pitchFamily="50" charset="-128"/>
              </a:rPr>
              <a:t>28</a:t>
            </a:r>
            <a:r>
              <a:rPr lang="ja-JP" altLang="en-US" sz="1016" dirty="0">
                <a:solidFill>
                  <a:prstClr val="white"/>
                </a:solidFill>
                <a:latin typeface="Calibri"/>
                <a:ea typeface="ＭＳ Ｐゴシック" panose="020B0600070205080204" pitchFamily="50" charset="-128"/>
              </a:rPr>
              <a:t>年度予算</a:t>
            </a:r>
            <a:endParaRPr lang="en-US" altLang="ja-JP" sz="1016" dirty="0">
              <a:solidFill>
                <a:prstClr val="white"/>
              </a:solidFill>
              <a:latin typeface="Calibri"/>
              <a:ea typeface="ＭＳ Ｐゴシック" panose="020B0600070205080204" pitchFamily="50" charset="-128"/>
            </a:endParaRPr>
          </a:p>
          <a:p>
            <a:pPr defTabSz="843809">
              <a:defRPr/>
            </a:pPr>
            <a:r>
              <a:rPr lang="en-US" altLang="ja-JP" sz="1016" dirty="0">
                <a:solidFill>
                  <a:prstClr val="white"/>
                </a:solidFill>
                <a:latin typeface="Calibri"/>
                <a:ea typeface="ＭＳ Ｐゴシック" panose="020B0600070205080204" pitchFamily="50" charset="-128"/>
              </a:rPr>
              <a:t>2,550</a:t>
            </a:r>
            <a:r>
              <a:rPr lang="ja-JP" altLang="en-US" sz="1016" dirty="0">
                <a:solidFill>
                  <a:prstClr val="white"/>
                </a:solidFill>
                <a:latin typeface="Calibri"/>
                <a:ea typeface="ＭＳ Ｐゴシック" panose="020B0600070205080204" pitchFamily="50" charset="-128"/>
              </a:rPr>
              <a:t>百万円（新規）</a:t>
            </a:r>
          </a:p>
        </p:txBody>
      </p:sp>
      <p:pic>
        <p:nvPicPr>
          <p:cNvPr id="46" name="図 45"/>
          <p:cNvPicPr>
            <a:picLocks noChangeAspect="1"/>
          </p:cNvPicPr>
          <p:nvPr/>
        </p:nvPicPr>
        <p:blipFill>
          <a:blip r:embed="rId3"/>
          <a:stretch>
            <a:fillRect/>
          </a:stretch>
        </p:blipFill>
        <p:spPr>
          <a:xfrm>
            <a:off x="112112" y="124253"/>
            <a:ext cx="647116" cy="397352"/>
          </a:xfrm>
          <a:prstGeom prst="rect">
            <a:avLst/>
          </a:prstGeom>
        </p:spPr>
      </p:pic>
      <p:sp>
        <p:nvSpPr>
          <p:cNvPr id="30" name="正方形/長方形 29"/>
          <p:cNvSpPr/>
          <p:nvPr/>
        </p:nvSpPr>
        <p:spPr>
          <a:xfrm>
            <a:off x="8704543" y="64391"/>
            <a:ext cx="1129289" cy="315490"/>
          </a:xfrm>
          <a:prstGeom prst="rect">
            <a:avLst/>
          </a:prstGeom>
          <a:ln>
            <a:noFill/>
          </a:ln>
        </p:spPr>
        <p:style>
          <a:lnRef idx="1">
            <a:schemeClr val="dk1"/>
          </a:lnRef>
          <a:fillRef idx="2">
            <a:schemeClr val="dk1"/>
          </a:fillRef>
          <a:effectRef idx="1">
            <a:schemeClr val="dk1"/>
          </a:effectRef>
          <a:fontRef idx="minor">
            <a:schemeClr val="dk1"/>
          </a:fontRef>
        </p:style>
        <p:txBody>
          <a:bodyPr rtlCol="0" anchor="t"/>
          <a:lstStyle/>
          <a:p>
            <a:pPr algn="ctr" defTabSz="844061">
              <a:defRPr/>
            </a:pPr>
            <a:r>
              <a:rPr lang="ja-JP" altLang="en-US" dirty="0">
                <a:solidFill>
                  <a:prstClr val="black"/>
                </a:solidFill>
                <a:latin typeface="Cambria"/>
                <a:ea typeface="メイリオ"/>
              </a:rPr>
              <a:t>税制</a:t>
            </a:r>
          </a:p>
        </p:txBody>
      </p:sp>
      <p:sp>
        <p:nvSpPr>
          <p:cNvPr id="37" name="正方形/長方形 36"/>
          <p:cNvSpPr/>
          <p:nvPr/>
        </p:nvSpPr>
        <p:spPr>
          <a:xfrm>
            <a:off x="883081" y="573018"/>
            <a:ext cx="1825539" cy="336517"/>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施策番号：</a:t>
            </a:r>
            <a:r>
              <a:rPr lang="en-US" altLang="ja-JP"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1" name="タイトル 1"/>
          <p:cNvSpPr txBox="1">
            <a:spLocks/>
          </p:cNvSpPr>
          <p:nvPr/>
        </p:nvSpPr>
        <p:spPr>
          <a:xfrm>
            <a:off x="759230" y="93072"/>
            <a:ext cx="8295329" cy="384552"/>
          </a:xfrm>
          <a:prstGeom prst="rect">
            <a:avLst/>
          </a:prstGeom>
          <a:noFill/>
          <a:ln w="9525" cap="flat" cmpd="sng" algn="ctr">
            <a:noFill/>
            <a:prstDash val="solid"/>
          </a:ln>
          <a:effectLst/>
        </p:spPr>
        <p:txBody>
          <a:bodyPr anchor="t"/>
          <a:lstStyle>
            <a:defPPr>
              <a:defRPr lang="ja-JP"/>
            </a:defPPr>
            <a:lvl1pPr algn="ctr" defTabSz="844104" eaLnBrk="1" fontAlgn="auto" latinLnBrk="0" hangingPunct="1">
              <a:spcAft>
                <a:spcPts val="0"/>
              </a:spcAft>
              <a:buNone/>
              <a:defRPr sz="2586" b="0">
                <a:solidFill>
                  <a:prstClr val="black"/>
                </a:solidFill>
                <a:latin typeface="メイリオ" pitchFamily="50" charset="-128"/>
                <a:ea typeface="メイリオ" pitchFamily="50" charset="-128"/>
                <a:cs typeface="メイリオ" pitchFamily="50" charset="-128"/>
              </a:defRPr>
            </a:lvl1pPr>
          </a:lstStyle>
          <a:p>
            <a:pPr algn="l" defTabSz="779172">
              <a:defRPr/>
            </a:pPr>
            <a:r>
              <a:rPr kumimoji="0" lang="ja-JP" altLang="en-US" sz="2399" b="1" kern="0" dirty="0"/>
              <a:t>緑の贈与</a:t>
            </a:r>
          </a:p>
        </p:txBody>
      </p:sp>
      <p:pic>
        <p:nvPicPr>
          <p:cNvPr id="92" name="図 91"/>
          <p:cNvPicPr>
            <a:picLocks noChangeAspect="1"/>
          </p:cNvPicPr>
          <p:nvPr/>
        </p:nvPicPr>
        <p:blipFill>
          <a:blip r:embed="rId3"/>
          <a:stretch>
            <a:fillRect/>
          </a:stretch>
        </p:blipFill>
        <p:spPr>
          <a:xfrm>
            <a:off x="112112" y="124253"/>
            <a:ext cx="647116" cy="397352"/>
          </a:xfrm>
          <a:prstGeom prst="rect">
            <a:avLst/>
          </a:prstGeom>
        </p:spPr>
      </p:pic>
      <p:sp>
        <p:nvSpPr>
          <p:cNvPr id="93" name="正方形/長方形 92"/>
          <p:cNvSpPr/>
          <p:nvPr/>
        </p:nvSpPr>
        <p:spPr>
          <a:xfrm>
            <a:off x="8704543" y="64391"/>
            <a:ext cx="1129289" cy="315490"/>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40000" dist="20000" dir="5400000" rotWithShape="0">
              <a:srgbClr val="000000">
                <a:alpha val="38000"/>
              </a:srgbClr>
            </a:outerShdw>
          </a:effectLst>
        </p:spPr>
        <p:txBody>
          <a:bodyPr rtlCol="0" anchor="t"/>
          <a:lstStyle/>
          <a:p>
            <a:pPr algn="ctr" defTabSz="844061">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税制</a:t>
            </a:r>
          </a:p>
        </p:txBody>
      </p:sp>
      <p:sp>
        <p:nvSpPr>
          <p:cNvPr id="94" name="正方形/長方形 6"/>
          <p:cNvSpPr>
            <a:spLocks noChangeArrowheads="1"/>
          </p:cNvSpPr>
          <p:nvPr/>
        </p:nvSpPr>
        <p:spPr bwMode="auto">
          <a:xfrm>
            <a:off x="171975" y="7635326"/>
            <a:ext cx="2735427" cy="369214"/>
          </a:xfrm>
          <a:prstGeom prst="rect">
            <a:avLst/>
          </a:prstGeom>
          <a:solidFill>
            <a:srgbClr val="C6D9F1"/>
          </a:solidFill>
          <a:ln w="12700">
            <a:solidFill>
              <a:sysClr val="windowText" lastClr="000000"/>
            </a:solidFill>
          </a:ln>
          <a:extLst/>
        </p:spPr>
        <p:txBody>
          <a:bodyPr wrap="square">
            <a:spAutoFit/>
          </a:bodyPr>
          <a:lstStyle/>
          <a:p>
            <a:pPr defTabSz="779172" eaLnBrk="0" hangingPunct="0">
              <a:defRPr/>
            </a:pPr>
            <a:r>
              <a:rPr kumimoji="0" lang="ja-JP" altLang="en-US"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実施期間：平成</a:t>
            </a:r>
            <a:r>
              <a:rPr kumimoji="0" lang="en-US" altLang="ja-JP"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28</a:t>
            </a:r>
            <a:r>
              <a:rPr kumimoji="0" lang="ja-JP" altLang="en-US"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年度～平成</a:t>
            </a:r>
            <a:r>
              <a:rPr kumimoji="0" lang="en-US" altLang="ja-JP"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32</a:t>
            </a:r>
            <a:r>
              <a:rPr kumimoji="0" lang="ja-JP" altLang="en-US"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endParaRPr kumimoji="0" lang="en-US" altLang="ja-JP" sz="900" b="1"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endParaRPr>
          </a:p>
          <a:p>
            <a:pPr defTabSz="779172" eaLnBrk="0" hangingPunct="0">
              <a:defRPr/>
            </a:pPr>
            <a:r>
              <a:rPr kumimoji="0" lang="ja-JP" altLang="en-US" sz="9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担当課：地球温暖化対策</a:t>
            </a:r>
            <a:r>
              <a:rPr kumimoji="0" lang="zh-TW" altLang="en-US" sz="9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課</a:t>
            </a:r>
            <a:r>
              <a:rPr kumimoji="0" lang="ja-JP" altLang="en-US" sz="9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9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03-5521-8249</a:t>
            </a:r>
            <a:r>
              <a:rPr kumimoji="0" lang="ja-JP" altLang="en-US" sz="9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zh-TW" altLang="en-US" sz="900"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正方形/長方形 94"/>
          <p:cNvSpPr/>
          <p:nvPr/>
        </p:nvSpPr>
        <p:spPr>
          <a:xfrm>
            <a:off x="114543" y="1125490"/>
            <a:ext cx="9676913" cy="830731"/>
          </a:xfrm>
          <a:prstGeom prst="rect">
            <a:avLst/>
          </a:prstGeom>
        </p:spPr>
        <p:txBody>
          <a:bodyPr wrap="square">
            <a:spAutoFit/>
          </a:bodyPr>
          <a:lstStyle/>
          <a:p>
            <a:r>
              <a:rPr lang="ja-JP" altLang="en-US" sz="23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祖父・祖母から子供・孫への住宅取得に係る資金贈与の際、</a:t>
            </a:r>
            <a:r>
              <a:rPr lang="ja-JP" altLang="en-US" sz="2399"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「省エネ等住宅</a:t>
            </a:r>
            <a:r>
              <a:rPr lang="en-US" altLang="ja-JP" sz="2399" b="1" u="sng" baseline="30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399"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」であれば贈与税の非課税限度額が</a:t>
            </a:r>
            <a:r>
              <a:rPr lang="en-US" altLang="ja-JP" sz="2399"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500</a:t>
            </a:r>
            <a:r>
              <a:rPr lang="ja-JP" altLang="en-US" sz="2399"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万円加算</a:t>
            </a:r>
            <a:r>
              <a:rPr lang="ja-JP" altLang="en-US" sz="23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される。</a:t>
            </a:r>
            <a:endParaRPr lang="en-US" altLang="ja-JP" sz="23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6"/>
          <p:cNvSpPr>
            <a:spLocks noChangeArrowheads="1"/>
          </p:cNvSpPr>
          <p:nvPr/>
        </p:nvSpPr>
        <p:spPr bwMode="auto">
          <a:xfrm>
            <a:off x="5422072" y="477619"/>
            <a:ext cx="5376900" cy="892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43809" eaLnBrk="1" hangingPunct="1">
              <a:lnSpc>
                <a:spcPts val="2399"/>
              </a:lnSpc>
              <a:spcBef>
                <a:spcPct val="0"/>
              </a:spcBef>
              <a:buNone/>
              <a:defRPr/>
            </a:pPr>
            <a:r>
              <a:rPr kumimoji="0" lang="zh-TW" altLang="en-US" sz="1999" kern="0" dirty="0">
                <a:solidFill>
                  <a:srgbClr val="000000"/>
                </a:solidFill>
                <a:latin typeface="メイリオ"/>
                <a:ea typeface="メイリオ"/>
                <a:sym typeface="Wingdings" panose="05000000000000000000" pitchFamily="2" charset="2"/>
              </a:rPr>
              <a:t>実施期間：</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平成</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28</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年度～平成</a:t>
            </a:r>
            <a:r>
              <a:rPr kumimoji="0" lang="en-US" altLang="ja-JP"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32</a:t>
            </a:r>
            <a:r>
              <a:rPr kumimoji="0" lang="ja-JP" altLang="en-US" sz="1999"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年度</a:t>
            </a:r>
            <a:endParaRPr kumimoji="0" lang="zh-TW" altLang="en-US" sz="1999" kern="0" dirty="0">
              <a:solidFill>
                <a:srgbClr val="000000"/>
              </a:solidFill>
              <a:latin typeface="メイリオ"/>
              <a:ea typeface="メイリオ"/>
              <a:sym typeface="Wingdings" panose="05000000000000000000" pitchFamily="2" charset="2"/>
            </a:endParaRPr>
          </a:p>
          <a:p>
            <a:pPr eaLnBrk="1" hangingPunct="1">
              <a:lnSpc>
                <a:spcPts val="2399"/>
              </a:lnSpc>
              <a:spcBef>
                <a:spcPct val="0"/>
              </a:spcBef>
              <a:buNone/>
            </a:pPr>
            <a:r>
              <a:rPr lang="ja-JP" altLang="en-US" sz="1999" dirty="0">
                <a:solidFill>
                  <a:prstClr val="black"/>
                </a:solidFill>
                <a:latin typeface="メイリオ"/>
                <a:ea typeface="メイリオ"/>
                <a:cs typeface="Meiryo UI" pitchFamily="50" charset="-128"/>
              </a:rPr>
              <a:t>担当課：</a:t>
            </a:r>
            <a:r>
              <a:rPr kumimoji="0" lang="ja-JP"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地球温暖化対策</a:t>
            </a:r>
            <a:r>
              <a:rPr kumimoji="0" lang="zh-TW" altLang="en-US" sz="19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課</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en-US" altLang="ja-JP"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03-5521-8249</a:t>
            </a:r>
            <a:r>
              <a:rPr kumimoji="0" lang="ja-JP" altLang="en-US" sz="1200"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99" dirty="0">
                <a:solidFill>
                  <a:srgbClr val="000000"/>
                </a:solidFill>
                <a:latin typeface="メイリオ"/>
                <a:ea typeface="メイリオ"/>
              </a:rPr>
              <a:t>　</a:t>
            </a:r>
            <a:endParaRPr lang="zh-TW" altLang="en-US" sz="1799" dirty="0">
              <a:solidFill>
                <a:srgbClr val="000000"/>
              </a:solidFill>
              <a:latin typeface="メイリオ"/>
              <a:ea typeface="メイリオ"/>
            </a:endParaRPr>
          </a:p>
          <a:p>
            <a:pPr defTabSz="843809" eaLnBrk="1" hangingPunct="1">
              <a:spcBef>
                <a:spcPct val="0"/>
              </a:spcBef>
              <a:spcAft>
                <a:spcPts val="277"/>
              </a:spcAft>
              <a:buClr>
                <a:srgbClr val="6F6F6F"/>
              </a:buClr>
              <a:buNone/>
              <a:defRPr/>
            </a:pPr>
            <a:endParaRPr lang="en-US" altLang="ja-JP" sz="1200" dirty="0">
              <a:solidFill>
                <a:srgbClr val="000000"/>
              </a:solidFill>
              <a:latin typeface="メイリオ" panose="020B0604030504040204" pitchFamily="50" charset="-128"/>
              <a:ea typeface="メイリオ" panose="020B0604030504040204" pitchFamily="50" charset="-128"/>
            </a:endParaRPr>
          </a:p>
        </p:txBody>
      </p:sp>
      <p:sp>
        <p:nvSpPr>
          <p:cNvPr id="70" name="円/楕円 144"/>
          <p:cNvSpPr/>
          <p:nvPr/>
        </p:nvSpPr>
        <p:spPr>
          <a:xfrm>
            <a:off x="4024120" y="1973773"/>
            <a:ext cx="1450184" cy="1494164"/>
          </a:xfrm>
          <a:prstGeom prst="ellipse">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rtlCol="0" anchor="ctr"/>
          <a:lstStyle/>
          <a:p>
            <a:pPr algn="ctr">
              <a:defRPr/>
            </a:pPr>
            <a:endParaRPr kumimoji="0" lang="ja-JP" altLang="en-US" sz="1400" ker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テキスト ボックス 70"/>
          <p:cNvSpPr txBox="1"/>
          <p:nvPr/>
        </p:nvSpPr>
        <p:spPr>
          <a:xfrm>
            <a:off x="401366" y="5637543"/>
            <a:ext cx="5886826" cy="1092257"/>
          </a:xfrm>
          <a:prstGeom prst="rect">
            <a:avLst/>
          </a:prstGeom>
          <a:noFill/>
          <a:ln>
            <a:noFill/>
          </a:ln>
        </p:spPr>
        <p:txBody>
          <a:bodyPr wrap="square" rtlCol="0">
            <a:spAutoFit/>
          </a:bodyPr>
          <a:lstStyle/>
          <a:p>
            <a:pPr marL="342788" indent="-342788">
              <a:buClr>
                <a:prstClr val="black"/>
              </a:buClr>
              <a:buFont typeface="Wingdings" panose="05000000000000000000" pitchFamily="2" charset="2"/>
              <a:buChar char="ü"/>
            </a:pP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実益と環境貢献の </a:t>
            </a:r>
            <a:r>
              <a:rPr lang="ja-JP" altLang="en-US" sz="1999"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999" b="1"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WIN‐WIN</a:t>
            </a:r>
            <a:r>
              <a:rPr lang="ja-JP" altLang="en-US" sz="1999"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999"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marL="342788" indent="-342788">
              <a:spcBef>
                <a:spcPts val="600"/>
              </a:spcBef>
              <a:buClr>
                <a:prstClr val="black"/>
              </a:buClr>
              <a:buFont typeface="Wingdings" panose="05000000000000000000" pitchFamily="2" charset="2"/>
              <a:buChar char="ü"/>
            </a:pPr>
            <a:r>
              <a:rPr lang="ja-JP" altLang="en-US" sz="1999"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省エネ・再エネ機器</a:t>
            </a: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の導入を阻害する</a:t>
            </a:r>
            <a:r>
              <a:rPr lang="ja-JP" altLang="en-US" sz="1999" b="1"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初期投資の大きさを世代間協力で克服</a:t>
            </a:r>
          </a:p>
        </p:txBody>
      </p:sp>
      <p:sp>
        <p:nvSpPr>
          <p:cNvPr id="72" name="Text Box 146"/>
          <p:cNvSpPr txBox="1">
            <a:spLocks noChangeArrowheads="1"/>
          </p:cNvSpPr>
          <p:nvPr/>
        </p:nvSpPr>
        <p:spPr bwMode="auto">
          <a:xfrm>
            <a:off x="87878" y="2060759"/>
            <a:ext cx="3504280" cy="938418"/>
          </a:xfrm>
          <a:prstGeom prst="rect">
            <a:avLst/>
          </a:prstGeom>
          <a:noFill/>
          <a:ln w="9525">
            <a:noFill/>
            <a:miter lim="800000"/>
            <a:headEnd/>
            <a:tailEnd/>
          </a:ln>
          <a:effectLst/>
        </p:spPr>
        <p:txBody>
          <a:bodyPr wrap="square">
            <a:spAutoFit/>
          </a:bodyPr>
          <a:lstStyle/>
          <a:p>
            <a:pPr algn="ctr">
              <a:lnSpc>
                <a:spcPts val="2199"/>
              </a:lnSpc>
              <a:spcBef>
                <a:spcPct val="50000"/>
              </a:spcBef>
              <a:defRPr/>
            </a:pPr>
            <a:r>
              <a:rPr lang="ja-JP" altLang="en-US" sz="1999"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環境への貢献</a:t>
            </a:r>
            <a:br>
              <a:rPr lang="en-US" altLang="ja-JP"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999"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子・孫への贈り物</a:t>
            </a:r>
            <a:br>
              <a:rPr lang="en-US" altLang="ja-JP" sz="23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399"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（充足感）</a:t>
            </a:r>
            <a:endParaRPr lang="en-US" altLang="ja-JP" sz="2399"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Text Box 147"/>
          <p:cNvSpPr txBox="1">
            <a:spLocks noChangeArrowheads="1"/>
          </p:cNvSpPr>
          <p:nvPr/>
        </p:nvSpPr>
        <p:spPr bwMode="auto">
          <a:xfrm>
            <a:off x="6046695" y="2060761"/>
            <a:ext cx="3543199" cy="938418"/>
          </a:xfrm>
          <a:prstGeom prst="rect">
            <a:avLst/>
          </a:prstGeom>
          <a:noFill/>
          <a:ln w="9525">
            <a:noFill/>
            <a:miter lim="800000"/>
            <a:headEnd/>
            <a:tailEnd/>
          </a:ln>
          <a:effectLst/>
        </p:spPr>
        <p:txBody>
          <a:bodyPr wrap="square">
            <a:spAutoFit/>
          </a:bodyPr>
          <a:lstStyle/>
          <a:p>
            <a:pPr algn="ctr">
              <a:lnSpc>
                <a:spcPts val="2199"/>
              </a:lnSpc>
              <a:spcBef>
                <a:spcPct val="50000"/>
              </a:spcBef>
              <a:defRPr/>
            </a:pPr>
            <a:r>
              <a:rPr lang="ja-JP" altLang="en-US" sz="1999"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光熱費削減</a:t>
            </a:r>
            <a:br>
              <a:rPr lang="en-US" altLang="ja-JP" sz="1999"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999"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売電利益</a:t>
            </a:r>
            <a:br>
              <a:rPr lang="en-US" altLang="ja-JP" sz="2399"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399"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（現金収入）</a:t>
            </a:r>
          </a:p>
        </p:txBody>
      </p:sp>
      <p:pic>
        <p:nvPicPr>
          <p:cNvPr id="74" name="Picture 166" descr="cut_a"/>
          <p:cNvPicPr>
            <a:picLocks noChangeAspect="1" noChangeArrowheads="1"/>
          </p:cNvPicPr>
          <p:nvPr/>
        </p:nvPicPr>
        <p:blipFill>
          <a:blip r:embed="rId4" cstate="print"/>
          <a:srcRect/>
          <a:stretch>
            <a:fillRect/>
          </a:stretch>
        </p:blipFill>
        <p:spPr bwMode="auto">
          <a:xfrm>
            <a:off x="6941973" y="3930599"/>
            <a:ext cx="1928071" cy="1742858"/>
          </a:xfrm>
          <a:prstGeom prst="rect">
            <a:avLst/>
          </a:prstGeom>
          <a:noFill/>
          <a:ln w="9525">
            <a:noFill/>
            <a:miter lim="800000"/>
            <a:headEnd/>
            <a:tailEnd/>
          </a:ln>
        </p:spPr>
      </p:pic>
      <p:sp>
        <p:nvSpPr>
          <p:cNvPr id="75" name="AutoShape 169"/>
          <p:cNvSpPr>
            <a:spLocks noChangeArrowheads="1"/>
          </p:cNvSpPr>
          <p:nvPr/>
        </p:nvSpPr>
        <p:spPr bwMode="auto">
          <a:xfrm>
            <a:off x="6723314" y="3352304"/>
            <a:ext cx="2218709" cy="569105"/>
          </a:xfrm>
          <a:prstGeom prst="roundRect">
            <a:avLst>
              <a:gd name="adj" fmla="val 16667"/>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headEnd/>
            <a:tailEnd/>
          </a:ln>
          <a:effectLst>
            <a:outerShdw blurRad="40000" dist="20000" dir="5400000" rotWithShape="0">
              <a:srgbClr val="000000">
                <a:alpha val="38000"/>
              </a:srgbClr>
            </a:outerShdw>
          </a:effectLst>
        </p:spPr>
        <p:txBody>
          <a:bodyPr wrap="none" anchor="ctr"/>
          <a:lstStyle/>
          <a:p>
            <a:pPr algn="ctr">
              <a:defRPr/>
            </a:pPr>
            <a:r>
              <a:rPr kumimoji="0" lang="ja-JP" altLang="en-US" sz="2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子供・孫</a:t>
            </a:r>
          </a:p>
        </p:txBody>
      </p:sp>
      <p:sp>
        <p:nvSpPr>
          <p:cNvPr id="77" name="Text Box 31"/>
          <p:cNvSpPr txBox="1">
            <a:spLocks noChangeArrowheads="1"/>
          </p:cNvSpPr>
          <p:nvPr/>
        </p:nvSpPr>
        <p:spPr bwMode="auto">
          <a:xfrm>
            <a:off x="2895296" y="4099977"/>
            <a:ext cx="3920812" cy="923034"/>
          </a:xfrm>
          <a:prstGeom prst="rect">
            <a:avLst/>
          </a:prstGeom>
          <a:noFill/>
          <a:ln w="19050">
            <a:noFill/>
            <a:miter lim="800000"/>
            <a:headEnd/>
            <a:tailEnd/>
          </a:ln>
        </p:spPr>
        <p:txBody>
          <a:bodyPr wrap="square" lIns="0" tIns="0" rIns="0" bIns="0">
            <a:spAutoFit/>
          </a:bodyPr>
          <a:lstStyle/>
          <a:p>
            <a:pPr algn="ctr">
              <a:spcBef>
                <a:spcPct val="50000"/>
              </a:spcBef>
              <a:defRPr/>
            </a:pPr>
            <a:r>
              <a:rPr lang="ja-JP" altLang="en-US" sz="1999"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住宅建築・リフォームにあわせて</a:t>
            </a:r>
            <a:br>
              <a:rPr lang="en-US" altLang="ja-JP" sz="1999"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999"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・太陽光パネル・蓄電池</a:t>
            </a:r>
            <a:br>
              <a:rPr lang="en-US" altLang="ja-JP" sz="1999"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999"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・省エネ機器　など</a:t>
            </a:r>
            <a:r>
              <a:rPr lang="en-US" altLang="ja-JP" sz="1999" baseline="3000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999"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p>
        </p:txBody>
      </p:sp>
      <p:pic>
        <p:nvPicPr>
          <p:cNvPr id="78" name="Picture 167" descr="img-olds"/>
          <p:cNvPicPr>
            <a:picLocks noChangeAspect="1" noChangeArrowheads="1"/>
          </p:cNvPicPr>
          <p:nvPr/>
        </p:nvPicPr>
        <p:blipFill>
          <a:blip r:embed="rId5" cstate="print"/>
          <a:srcRect/>
          <a:stretch>
            <a:fillRect/>
          </a:stretch>
        </p:blipFill>
        <p:spPr bwMode="auto">
          <a:xfrm>
            <a:off x="1539819" y="3930599"/>
            <a:ext cx="1355308" cy="1742858"/>
          </a:xfrm>
          <a:prstGeom prst="rect">
            <a:avLst/>
          </a:prstGeom>
          <a:noFill/>
          <a:ln w="9525">
            <a:noFill/>
            <a:miter lim="800000"/>
            <a:headEnd/>
            <a:tailEnd/>
          </a:ln>
        </p:spPr>
      </p:pic>
      <p:sp>
        <p:nvSpPr>
          <p:cNvPr id="79" name="二等辺三角形 78"/>
          <p:cNvSpPr/>
          <p:nvPr/>
        </p:nvSpPr>
        <p:spPr>
          <a:xfrm flipV="1">
            <a:off x="3650027" y="5175275"/>
            <a:ext cx="2547147" cy="466753"/>
          </a:xfrm>
          <a:prstGeom prst="triangle">
            <a:avLst/>
          </a:prstGeom>
          <a:solidFill>
            <a:srgbClr val="9BBB59">
              <a:lumMod val="60000"/>
              <a:lumOff val="40000"/>
            </a:srgbClr>
          </a:solidFill>
          <a:ln w="9525" cap="flat" cmpd="sng" algn="ctr">
            <a:noFill/>
            <a:prstDash val="solid"/>
          </a:ln>
          <a:effectLst/>
        </p:spPr>
        <p:txBody>
          <a:bodyPr rtlCol="0" anchor="ctr"/>
          <a:lstStyle/>
          <a:p>
            <a:pPr algn="ctr">
              <a:defRPr/>
            </a:pPr>
            <a:endParaRPr kumimoji="0" lang="ja-JP" altLang="en-US" sz="14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二等辺三角形 79"/>
          <p:cNvSpPr/>
          <p:nvPr/>
        </p:nvSpPr>
        <p:spPr>
          <a:xfrm flipV="1">
            <a:off x="1239643" y="3074884"/>
            <a:ext cx="1112430" cy="233376"/>
          </a:xfrm>
          <a:prstGeom prst="triangle">
            <a:avLst/>
          </a:prstGeom>
          <a:solidFill>
            <a:srgbClr val="F79646">
              <a:lumMod val="60000"/>
              <a:lumOff val="40000"/>
            </a:srgbClr>
          </a:solidFill>
          <a:ln w="9525" cap="flat" cmpd="sng" algn="ctr">
            <a:noFill/>
            <a:prstDash val="solid"/>
          </a:ln>
          <a:effectLst/>
        </p:spPr>
        <p:txBody>
          <a:bodyPr rtlCol="0" anchor="ctr"/>
          <a:lstStyle/>
          <a:p>
            <a:pPr algn="ctr">
              <a:defRPr/>
            </a:pPr>
            <a:endParaRPr kumimoji="0" lang="ja-JP" altLang="en-US" sz="14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二等辺三角形 80"/>
          <p:cNvSpPr/>
          <p:nvPr/>
        </p:nvSpPr>
        <p:spPr>
          <a:xfrm flipV="1">
            <a:off x="7325704" y="3074884"/>
            <a:ext cx="1112430" cy="233376"/>
          </a:xfrm>
          <a:prstGeom prst="triangle">
            <a:avLst/>
          </a:prstGeom>
          <a:solidFill>
            <a:srgbClr val="F79646">
              <a:lumMod val="60000"/>
              <a:lumOff val="40000"/>
            </a:srgbClr>
          </a:solidFill>
          <a:ln w="9525" cap="flat" cmpd="sng" algn="ctr">
            <a:noFill/>
            <a:prstDash val="solid"/>
          </a:ln>
          <a:effectLst/>
        </p:spPr>
        <p:txBody>
          <a:bodyPr rtlCol="0" anchor="ctr"/>
          <a:lstStyle/>
          <a:p>
            <a:pPr algn="ctr">
              <a:defRPr/>
            </a:pPr>
            <a:endParaRPr kumimoji="0" lang="ja-JP" altLang="en-US" sz="14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星 4 152"/>
          <p:cNvSpPr/>
          <p:nvPr/>
        </p:nvSpPr>
        <p:spPr>
          <a:xfrm>
            <a:off x="1146703" y="4033781"/>
            <a:ext cx="392993" cy="559935"/>
          </a:xfrm>
          <a:prstGeom prst="star4">
            <a:avLst>
              <a:gd name="adj" fmla="val 6274"/>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9525" cap="flat" cmpd="sng" algn="ctr">
            <a:solidFill>
              <a:srgbClr val="F79646">
                <a:lumMod val="40000"/>
                <a:lumOff val="60000"/>
              </a:srgbClr>
            </a:solidFill>
            <a:prstDash val="solid"/>
          </a:ln>
          <a:effectLst>
            <a:outerShdw blurRad="40000" dist="20000" dir="5400000" rotWithShape="0">
              <a:srgbClr val="000000">
                <a:alpha val="38000"/>
              </a:srgbClr>
            </a:outerShdw>
          </a:effectLst>
        </p:spPr>
        <p:txBody>
          <a:bodyPr rtlCol="0" anchor="ctr"/>
          <a:lstStyle/>
          <a:p>
            <a:pPr algn="ctr">
              <a:defRPr/>
            </a:pPr>
            <a:endParaRPr kumimoji="0" lang="ja-JP" altLang="en-US" sz="14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星 4 153"/>
          <p:cNvSpPr/>
          <p:nvPr/>
        </p:nvSpPr>
        <p:spPr>
          <a:xfrm>
            <a:off x="1009948" y="4292230"/>
            <a:ext cx="392993" cy="559935"/>
          </a:xfrm>
          <a:prstGeom prst="star4">
            <a:avLst>
              <a:gd name="adj" fmla="val 6274"/>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9525" cap="flat" cmpd="sng" algn="ctr">
            <a:solidFill>
              <a:srgbClr val="F79646">
                <a:lumMod val="40000"/>
                <a:lumOff val="60000"/>
              </a:srgbClr>
            </a:solidFill>
            <a:prstDash val="solid"/>
          </a:ln>
          <a:effectLst>
            <a:outerShdw blurRad="40000" dist="20000" dir="5400000" rotWithShape="0">
              <a:srgbClr val="000000">
                <a:alpha val="38000"/>
              </a:srgbClr>
            </a:outerShdw>
          </a:effectLst>
        </p:spPr>
        <p:txBody>
          <a:bodyPr rtlCol="0" anchor="ctr"/>
          <a:lstStyle/>
          <a:p>
            <a:pPr algn="ctr">
              <a:defRPr/>
            </a:pPr>
            <a:endParaRPr kumimoji="0" lang="ja-JP" altLang="en-US" sz="14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星 4 154"/>
          <p:cNvSpPr/>
          <p:nvPr/>
        </p:nvSpPr>
        <p:spPr>
          <a:xfrm>
            <a:off x="6821397" y="4804178"/>
            <a:ext cx="392993" cy="559935"/>
          </a:xfrm>
          <a:prstGeom prst="star4">
            <a:avLst>
              <a:gd name="adj" fmla="val 6274"/>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9525" cap="flat" cmpd="sng" algn="ctr">
            <a:solidFill>
              <a:srgbClr val="F79646">
                <a:lumMod val="40000"/>
                <a:lumOff val="60000"/>
              </a:srgbClr>
            </a:solidFill>
            <a:prstDash val="solid"/>
          </a:ln>
          <a:effectLst>
            <a:outerShdw blurRad="40000" dist="20000" dir="5400000" rotWithShape="0">
              <a:srgbClr val="000000">
                <a:alpha val="38000"/>
              </a:srgbClr>
            </a:outerShdw>
          </a:effectLst>
        </p:spPr>
        <p:txBody>
          <a:bodyPr rtlCol="0" anchor="ctr"/>
          <a:lstStyle/>
          <a:p>
            <a:pPr algn="ctr">
              <a:defRPr/>
            </a:pPr>
            <a:endParaRPr kumimoji="0" lang="ja-JP" altLang="en-US" sz="14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星 4 155"/>
          <p:cNvSpPr/>
          <p:nvPr/>
        </p:nvSpPr>
        <p:spPr>
          <a:xfrm>
            <a:off x="6677427" y="5062627"/>
            <a:ext cx="392993" cy="559935"/>
          </a:xfrm>
          <a:prstGeom prst="star4">
            <a:avLst>
              <a:gd name="adj" fmla="val 6274"/>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w="9525" cap="flat" cmpd="sng" algn="ctr">
            <a:solidFill>
              <a:srgbClr val="F79646">
                <a:lumMod val="40000"/>
                <a:lumOff val="60000"/>
              </a:srgbClr>
            </a:solidFill>
            <a:prstDash val="solid"/>
          </a:ln>
          <a:effectLst>
            <a:outerShdw blurRad="40000" dist="20000" dir="5400000" rotWithShape="0">
              <a:srgbClr val="000000">
                <a:alpha val="38000"/>
              </a:srgbClr>
            </a:outerShdw>
          </a:effectLst>
        </p:spPr>
        <p:txBody>
          <a:bodyPr rtlCol="0" anchor="ctr"/>
          <a:lstStyle/>
          <a:p>
            <a:pPr algn="ctr">
              <a:defRPr/>
            </a:pPr>
            <a:endParaRPr kumimoji="0" lang="ja-JP" altLang="en-US" sz="1400" ker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6" name="角丸四角形吹き出し 1"/>
          <p:cNvSpPr/>
          <p:nvPr/>
        </p:nvSpPr>
        <p:spPr>
          <a:xfrm>
            <a:off x="7430346" y="5637543"/>
            <a:ext cx="2345651" cy="817761"/>
          </a:xfrm>
          <a:prstGeom prst="wedgeRoundRectCallout">
            <a:avLst>
              <a:gd name="adj1" fmla="val -13379"/>
              <a:gd name="adj2" fmla="val -66106"/>
              <a:gd name="adj3" fmla="val 16667"/>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19050"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wrap="none" rtlCol="0" anchor="ctr"/>
          <a:lstStyle/>
          <a:p>
            <a:pPr algn="ctr">
              <a:defRPr/>
            </a:pPr>
            <a:r>
              <a:rPr kumimoji="0" lang="ja-JP" altLang="en-US" b="1" kern="0"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断熱性向上、</a:t>
            </a:r>
            <a:endPar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災害対策</a:t>
            </a:r>
            <a:r>
              <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独立電源</a:t>
            </a:r>
            <a:r>
              <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br>
              <a:rPr kumimoji="0" lang="en-US" altLang="ja-JP"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kumimoji="0" lang="ja-JP" altLang="en-US"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などにも！</a:t>
            </a:r>
          </a:p>
        </p:txBody>
      </p:sp>
      <p:pic>
        <p:nvPicPr>
          <p:cNvPr id="87" name="図 92" descr="P1070780.JPG"/>
          <p:cNvPicPr>
            <a:picLocks noChangeAspect="1"/>
          </p:cNvPicPr>
          <p:nvPr/>
        </p:nvPicPr>
        <p:blipFill rotWithShape="1">
          <a:blip r:embed="rId6">
            <a:extLst>
              <a:ext uri="{28A0092B-C50C-407E-A947-70E740481C1C}">
                <a14:useLocalDpi xmlns:a14="http://schemas.microsoft.com/office/drawing/2010/main" val="0"/>
              </a:ext>
            </a:extLst>
          </a:blip>
          <a:srcRect t="12299"/>
          <a:stretch/>
        </p:blipFill>
        <p:spPr bwMode="auto">
          <a:xfrm>
            <a:off x="3655690" y="2209978"/>
            <a:ext cx="1207404" cy="1029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 name="図 586" descr="EHKF-4760DKX.png"/>
          <p:cNvPicPr>
            <a:picLocks noChangeAspect="1"/>
          </p:cNvPicPr>
          <p:nvPr/>
        </p:nvPicPr>
        <p:blipFill>
          <a:blip r:embed="rId7" cstate="print"/>
          <a:srcRect/>
          <a:stretch>
            <a:fillRect/>
          </a:stretch>
        </p:blipFill>
        <p:spPr bwMode="auto">
          <a:xfrm>
            <a:off x="4883023" y="2087012"/>
            <a:ext cx="877378" cy="1321029"/>
          </a:xfrm>
          <a:prstGeom prst="rect">
            <a:avLst/>
          </a:prstGeom>
          <a:noFill/>
          <a:ln w="9525">
            <a:noFill/>
            <a:miter lim="800000"/>
            <a:headEnd/>
            <a:tailEnd/>
          </a:ln>
        </p:spPr>
      </p:pic>
      <p:sp>
        <p:nvSpPr>
          <p:cNvPr id="89" name="ストライプ矢印 145"/>
          <p:cNvSpPr/>
          <p:nvPr/>
        </p:nvSpPr>
        <p:spPr>
          <a:xfrm>
            <a:off x="3339932" y="3196721"/>
            <a:ext cx="3167337" cy="880271"/>
          </a:xfrm>
          <a:prstGeom prst="stripedRightArrow">
            <a:avLst/>
          </a:prstGeom>
          <a:solidFill>
            <a:srgbClr val="00B05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rtlCol="0" anchor="t"/>
          <a:lstStyle/>
          <a:p>
            <a:pPr algn="ctr">
              <a:defRPr/>
            </a:pPr>
            <a:r>
              <a:rPr kumimoji="0" lang="ja-JP" altLang="en-US" sz="2399" b="1"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緑の贈与</a:t>
            </a:r>
          </a:p>
        </p:txBody>
      </p:sp>
      <p:sp>
        <p:nvSpPr>
          <p:cNvPr id="90" name="正方形/長方形 89"/>
          <p:cNvSpPr/>
          <p:nvPr/>
        </p:nvSpPr>
        <p:spPr>
          <a:xfrm>
            <a:off x="5960795" y="6455297"/>
            <a:ext cx="3665244" cy="369214"/>
          </a:xfrm>
          <a:prstGeom prst="rect">
            <a:avLst/>
          </a:prstGeom>
        </p:spPr>
        <p:txBody>
          <a:bodyPr wrap="square">
            <a:spAutoFit/>
          </a:bodyPr>
          <a:lstStyle/>
          <a:p>
            <a:r>
              <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省エネ等住宅の条件を満たすには、太陽光発電や高効率給湯器等を設置することのほか、住宅にも一定の断熱性能が必要。</a:t>
            </a:r>
          </a:p>
        </p:txBody>
      </p:sp>
      <p:sp>
        <p:nvSpPr>
          <p:cNvPr id="76" name="AutoShape 170"/>
          <p:cNvSpPr>
            <a:spLocks noChangeArrowheads="1"/>
          </p:cNvSpPr>
          <p:nvPr/>
        </p:nvSpPr>
        <p:spPr bwMode="auto">
          <a:xfrm>
            <a:off x="663756" y="3352304"/>
            <a:ext cx="2447431" cy="569105"/>
          </a:xfrm>
          <a:prstGeom prst="roundRect">
            <a:avLst>
              <a:gd name="adj" fmla="val 16667"/>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headEnd/>
            <a:tailEnd/>
          </a:ln>
          <a:effectLst>
            <a:outerShdw blurRad="40000" dist="20000" dir="5400000" rotWithShape="0">
              <a:srgbClr val="000000">
                <a:alpha val="38000"/>
              </a:srgbClr>
            </a:outerShdw>
          </a:effectLst>
        </p:spPr>
        <p:txBody>
          <a:bodyPr wrap="none" anchor="ctr"/>
          <a:lstStyle/>
          <a:p>
            <a:pPr algn="ctr">
              <a:defRPr/>
            </a:pPr>
            <a:r>
              <a:rPr kumimoji="0" lang="ja-JP" altLang="en-US" sz="2799" kern="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祖父・祖母 </a:t>
            </a:r>
          </a:p>
        </p:txBody>
      </p:sp>
    </p:spTree>
    <p:extLst>
      <p:ext uri="{BB962C8B-B14F-4D97-AF65-F5344CB8AC3E}">
        <p14:creationId xmlns:p14="http://schemas.microsoft.com/office/powerpoint/2010/main" val="1781417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スライド番号プレースホルダー"/>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2</a:t>
            </a:r>
            <a:endParaRPr lang="ja-JP" altLang="en-US" sz="1799" b="1" dirty="0">
              <a:latin typeface="メイリオ" pitchFamily="50" charset="-128"/>
              <a:ea typeface="メイリオ" pitchFamily="50" charset="-128"/>
              <a:cs typeface="メイリオ" pitchFamily="50" charset="-128"/>
            </a:endParaRPr>
          </a:p>
        </p:txBody>
      </p:sp>
      <p:sp>
        <p:nvSpPr>
          <p:cNvPr id="4" name="テキスト プレースホルダー 2"/>
          <p:cNvSpPr txBox="1">
            <a:spLocks/>
          </p:cNvSpPr>
          <p:nvPr/>
        </p:nvSpPr>
        <p:spPr bwMode="auto">
          <a:xfrm>
            <a:off x="119041" y="693573"/>
            <a:ext cx="9645732" cy="2375502"/>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a:extLst/>
        </p:spPr>
        <p:txBody>
          <a:bodyPr vert="horz" wrap="square" lIns="91411" tIns="45705" rIns="91411" bIns="45705" numCol="1" anchor="t" anchorCtr="0" compatLnSpc="1">
            <a:prstTxWarp prst="textNoShape">
              <a:avLst/>
            </a:prstTxWarp>
          </a:bodyPr>
          <a:lstStyle>
            <a:lvl1pPr marL="342900" indent="-342900" algn="l" rtl="0" eaLnBrk="1" fontAlgn="base" hangingPunct="1">
              <a:spcBef>
                <a:spcPct val="20000"/>
              </a:spcBef>
              <a:spcAft>
                <a:spcPct val="0"/>
              </a:spcAft>
              <a:buFont typeface="Wingdings" panose="05000000000000000000" pitchFamily="2" charset="2"/>
              <a:buChar char="n"/>
              <a:defRPr kumimoji="1" sz="2000">
                <a:solidFill>
                  <a:schemeClr val="dk1"/>
                </a:solidFill>
                <a:latin typeface="Segoe UI" panose="020B0502040204020203" pitchFamily="34" charset="0"/>
                <a:ea typeface="+mn-ea"/>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dk1"/>
                </a:solidFill>
                <a:latin typeface="Segoe UI" panose="020B0502040204020203" pitchFamily="34" charset="0"/>
                <a:ea typeface="メイリオ" panose="020B0604030504040204" pitchFamily="50" charset="-128"/>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dk1"/>
                </a:solidFill>
                <a:latin typeface="+mn-lt"/>
                <a:ea typeface="+mn-ea"/>
                <a:cs typeface="+mn-cs"/>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dk1"/>
                </a:solidFill>
                <a:latin typeface="+mn-lt"/>
                <a:ea typeface="+mn-ea"/>
                <a:cs typeface="+mn-cs"/>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9pPr>
          </a:lstStyle>
          <a:p>
            <a:pPr>
              <a:defRPr/>
            </a:pPr>
            <a:r>
              <a:rPr lang="ja-JP" altLang="en-US" sz="21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祖父母から子や孫の世帯に住宅取得</a:t>
            </a:r>
            <a:r>
              <a:rPr lang="en-US" altLang="ja-JP" sz="21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新築やリフォーム</a:t>
            </a:r>
            <a:r>
              <a:rPr lang="en-US" altLang="ja-JP" sz="21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等資金を贈与する場合、太陽光発電や高効率給湯器等を設置する等の一定の条件を満たした</a:t>
            </a:r>
            <a:r>
              <a:rPr lang="ja-JP" altLang="en-US"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「省エネ等住宅</a:t>
            </a:r>
            <a:r>
              <a:rPr lang="en-US" altLang="ja-JP" sz="2199" b="1" u="sng" kern="0" baseline="30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」については贈与税の非課税限度額が</a:t>
            </a:r>
            <a:r>
              <a:rPr lang="en-US" altLang="ja-JP"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500</a:t>
            </a:r>
            <a:r>
              <a:rPr lang="ja-JP" altLang="en-US"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万円加算</a:t>
            </a:r>
            <a:r>
              <a:rPr lang="ja-JP" altLang="en-US" sz="21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される。</a:t>
            </a:r>
            <a:endParaRPr lang="en-US" altLang="ja-JP" sz="21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buClr>
                <a:schemeClr val="tx1"/>
              </a:buClr>
              <a:defRPr/>
            </a:pPr>
            <a:r>
              <a:rPr lang="ja-JP" altLang="en-US"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省エネ等住宅</a:t>
            </a:r>
            <a:r>
              <a:rPr lang="en-US" altLang="ja-JP" sz="2199" b="1" u="sng" kern="0" baseline="30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a:t>
            </a:r>
            <a:r>
              <a:rPr lang="zh-TW" altLang="en-US"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非課税限度額</a:t>
            </a:r>
            <a:r>
              <a:rPr lang="ja-JP" altLang="en-US"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は</a:t>
            </a:r>
            <a:r>
              <a:rPr lang="en-US" altLang="ja-JP"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1,200</a:t>
            </a:r>
            <a:r>
              <a:rPr lang="ja-JP" altLang="en-US"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3,000</a:t>
            </a:r>
            <a:r>
              <a:rPr lang="ja-JP" altLang="en-US"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r>
              <a:rPr lang="ja-JP" altLang="en-US" sz="21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。贈与税の基礎控除</a:t>
            </a:r>
            <a:r>
              <a:rPr lang="en-US" altLang="ja-JP" sz="21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(110</a:t>
            </a:r>
            <a:r>
              <a:rPr lang="ja-JP" altLang="en-US" sz="21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21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を加えると、</a:t>
            </a:r>
            <a:r>
              <a:rPr lang="ja-JP" altLang="en-US"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最大で</a:t>
            </a:r>
            <a:r>
              <a:rPr lang="en-US" altLang="ja-JP"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3,110</a:t>
            </a:r>
            <a:r>
              <a:rPr lang="ja-JP" altLang="en-US" sz="2199" b="1" u="sng" kern="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万円の贈与が非課税で可能</a:t>
            </a:r>
            <a:r>
              <a:rPr lang="ja-JP" altLang="en-US" sz="2199" kern="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graphicFrame>
        <p:nvGraphicFramePr>
          <p:cNvPr id="5" name="表 4"/>
          <p:cNvGraphicFramePr>
            <a:graphicFrameLocks noGrp="1"/>
          </p:cNvGraphicFramePr>
          <p:nvPr>
            <p:extLst/>
          </p:nvPr>
        </p:nvGraphicFramePr>
        <p:xfrm>
          <a:off x="119035" y="6694215"/>
          <a:ext cx="7702388" cy="203834"/>
        </p:xfrm>
        <a:graphic>
          <a:graphicData uri="http://schemas.openxmlformats.org/drawingml/2006/table">
            <a:tbl>
              <a:tblPr firstRow="1" bandRow="1"/>
              <a:tblGrid>
                <a:gridCol w="366781">
                  <a:extLst>
                    <a:ext uri="{9D8B030D-6E8A-4147-A177-3AD203B41FA5}">
                      <a16:colId xmlns:a16="http://schemas.microsoft.com/office/drawing/2014/main" val="20000"/>
                    </a:ext>
                  </a:extLst>
                </a:gridCol>
                <a:gridCol w="7335607">
                  <a:extLst>
                    <a:ext uri="{9D8B030D-6E8A-4147-A177-3AD203B41FA5}">
                      <a16:colId xmlns:a16="http://schemas.microsoft.com/office/drawing/2014/main" val="20001"/>
                    </a:ext>
                  </a:extLst>
                </a:gridCol>
              </a:tblGrid>
              <a:tr h="203834">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r>
                        <a:rPr kumimoji="1" lang="ja-JP" altLang="en-US" sz="1100" baseline="0" dirty="0">
                          <a:latin typeface="Segoe UI" panose="020B0502040204020203" pitchFamily="34" charset="0"/>
                          <a:ea typeface="メイリオ" panose="020B0604030504040204" pitchFamily="50" charset="-128"/>
                        </a:rPr>
                        <a:t>出所</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r>
                        <a:rPr kumimoji="1" lang="ja-JP" altLang="en-US" sz="1100" baseline="0" dirty="0">
                          <a:latin typeface="Segoe UI" panose="020B0502040204020203" pitchFamily="34" charset="0"/>
                          <a:ea typeface="メイリオ" panose="020B0604030504040204" pitchFamily="50" charset="-128"/>
                        </a:rPr>
                        <a:t>国税庁　「住宅取得等資金の贈与税の非課税」のあらましから環境省作成</a:t>
                      </a:r>
                      <a:endParaRPr kumimoji="1" lang="en-US" altLang="ja-JP" sz="1100" baseline="0" dirty="0">
                        <a:solidFill>
                          <a:srgbClr val="FF0000"/>
                        </a:solidFill>
                        <a:latin typeface="Segoe UI" panose="020B0502040204020203" pitchFamily="34" charset="0"/>
                        <a:ea typeface="メイリオ" panose="020B0604030504040204" pitchFamily="50" charset="-128"/>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6" name="表 5"/>
          <p:cNvGraphicFramePr>
            <a:graphicFrameLocks noGrp="1"/>
          </p:cNvGraphicFramePr>
          <p:nvPr>
            <p:extLst/>
          </p:nvPr>
        </p:nvGraphicFramePr>
        <p:xfrm>
          <a:off x="489941" y="3558302"/>
          <a:ext cx="9070101" cy="2285850"/>
        </p:xfrm>
        <a:graphic>
          <a:graphicData uri="http://schemas.openxmlformats.org/drawingml/2006/table">
            <a:tbl>
              <a:tblPr firstRow="1" bandRow="1"/>
              <a:tblGrid>
                <a:gridCol w="4247111">
                  <a:extLst>
                    <a:ext uri="{9D8B030D-6E8A-4147-A177-3AD203B41FA5}">
                      <a16:colId xmlns:a16="http://schemas.microsoft.com/office/drawing/2014/main" val="4121288861"/>
                    </a:ext>
                  </a:extLst>
                </a:gridCol>
                <a:gridCol w="2663442">
                  <a:extLst>
                    <a:ext uri="{9D8B030D-6E8A-4147-A177-3AD203B41FA5}">
                      <a16:colId xmlns:a16="http://schemas.microsoft.com/office/drawing/2014/main" val="3597495552"/>
                    </a:ext>
                  </a:extLst>
                </a:gridCol>
                <a:gridCol w="2159548">
                  <a:extLst>
                    <a:ext uri="{9D8B030D-6E8A-4147-A177-3AD203B41FA5}">
                      <a16:colId xmlns:a16="http://schemas.microsoft.com/office/drawing/2014/main" val="3322354277"/>
                    </a:ext>
                  </a:extLst>
                </a:gridCol>
              </a:tblGrid>
              <a:tr h="457053">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endPar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pPr algn="ct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省エネ等住宅</a:t>
                      </a:r>
                      <a:r>
                        <a:rPr kumimoji="1" lang="en-US" altLang="ja-JP" sz="2400" baseline="300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baseline="30000" dirty="0">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FF99"/>
                    </a:solidFill>
                  </a:tcPr>
                </a:tc>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pPr algn="ct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左記以外の住宅</a:t>
                      </a: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773643330"/>
                  </a:ext>
                </a:extLst>
              </a:tr>
              <a:tr h="457053">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現在～平成</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日</a:t>
                      </a: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pPr algn="ct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1,200</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万円</a:t>
                      </a: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FF99"/>
                    </a:solidFill>
                  </a:tcPr>
                </a:tc>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pPr algn="ct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700</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万円</a:t>
                      </a: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601729025"/>
                  </a:ext>
                </a:extLst>
              </a:tr>
              <a:tr h="457053">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日～平成</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32</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日</a:t>
                      </a: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pPr algn="ct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3,000</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万円</a:t>
                      </a: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FF99"/>
                    </a:solidFill>
                  </a:tcPr>
                </a:tc>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pPr algn="ct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2,500</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万円</a:t>
                      </a: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308485744"/>
                  </a:ext>
                </a:extLst>
              </a:tr>
              <a:tr h="457053">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32</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日～平成</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33</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日</a:t>
                      </a: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pPr algn="ct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1,500</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万円</a:t>
                      </a: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FF99"/>
                    </a:solidFill>
                  </a:tcPr>
                </a:tc>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pPr algn="ct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1,000</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万円</a:t>
                      </a: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2095745406"/>
                  </a:ext>
                </a:extLst>
              </a:tr>
              <a:tr h="457053">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33</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日～平成</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33</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日</a:t>
                      </a: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pPr algn="ct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1,200</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万円</a:t>
                      </a: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FF99"/>
                    </a:solidFill>
                  </a:tcPr>
                </a:tc>
                <a:tc>
                  <a:txBody>
                    <a:bodyPr/>
                    <a:lstStyle>
                      <a:lvl1pPr marL="0" algn="l" defTabSz="914126" rtl="0" eaLnBrk="1" latinLnBrk="0" hangingPunct="1">
                        <a:defRPr kumimoji="1" sz="1799" kern="1200">
                          <a:solidFill>
                            <a:schemeClr val="tx1"/>
                          </a:solidFill>
                          <a:latin typeface="Segoe UI"/>
                          <a:ea typeface="メイリオ"/>
                        </a:defRPr>
                      </a:lvl1pPr>
                      <a:lvl2pPr marL="457063" algn="l" defTabSz="914126" rtl="0" eaLnBrk="1" latinLnBrk="0" hangingPunct="1">
                        <a:defRPr kumimoji="1" sz="1799" kern="1200">
                          <a:solidFill>
                            <a:schemeClr val="tx1"/>
                          </a:solidFill>
                          <a:latin typeface="Segoe UI"/>
                          <a:ea typeface="メイリオ"/>
                        </a:defRPr>
                      </a:lvl2pPr>
                      <a:lvl3pPr marL="914126" algn="l" defTabSz="914126" rtl="0" eaLnBrk="1" latinLnBrk="0" hangingPunct="1">
                        <a:defRPr kumimoji="1" sz="1799" kern="1200">
                          <a:solidFill>
                            <a:schemeClr val="tx1"/>
                          </a:solidFill>
                          <a:latin typeface="Segoe UI"/>
                          <a:ea typeface="メイリオ"/>
                        </a:defRPr>
                      </a:lvl3pPr>
                      <a:lvl4pPr marL="1371189" algn="l" defTabSz="914126" rtl="0" eaLnBrk="1" latinLnBrk="0" hangingPunct="1">
                        <a:defRPr kumimoji="1" sz="1799" kern="1200">
                          <a:solidFill>
                            <a:schemeClr val="tx1"/>
                          </a:solidFill>
                          <a:latin typeface="Segoe UI"/>
                          <a:ea typeface="メイリオ"/>
                        </a:defRPr>
                      </a:lvl4pPr>
                      <a:lvl5pPr marL="1828251" algn="l" defTabSz="914126" rtl="0" eaLnBrk="1" latinLnBrk="0" hangingPunct="1">
                        <a:defRPr kumimoji="1" sz="1799" kern="1200">
                          <a:solidFill>
                            <a:schemeClr val="tx1"/>
                          </a:solidFill>
                          <a:latin typeface="Segoe UI"/>
                          <a:ea typeface="メイリオ"/>
                        </a:defRPr>
                      </a:lvl5pPr>
                      <a:lvl6pPr marL="2285314" algn="l" defTabSz="914126" rtl="0" eaLnBrk="1" latinLnBrk="0" hangingPunct="1">
                        <a:defRPr kumimoji="1" sz="1799" kern="1200">
                          <a:solidFill>
                            <a:schemeClr val="tx1"/>
                          </a:solidFill>
                          <a:latin typeface="Segoe UI"/>
                          <a:ea typeface="メイリオ"/>
                        </a:defRPr>
                      </a:lvl6pPr>
                      <a:lvl7pPr marL="2742377" algn="l" defTabSz="914126" rtl="0" eaLnBrk="1" latinLnBrk="0" hangingPunct="1">
                        <a:defRPr kumimoji="1" sz="1799" kern="1200">
                          <a:solidFill>
                            <a:schemeClr val="tx1"/>
                          </a:solidFill>
                          <a:latin typeface="Segoe UI"/>
                          <a:ea typeface="メイリオ"/>
                        </a:defRPr>
                      </a:lvl7pPr>
                      <a:lvl8pPr marL="3199440" algn="l" defTabSz="914126" rtl="0" eaLnBrk="1" latinLnBrk="0" hangingPunct="1">
                        <a:defRPr kumimoji="1" sz="1799" kern="1200">
                          <a:solidFill>
                            <a:schemeClr val="tx1"/>
                          </a:solidFill>
                          <a:latin typeface="Segoe UI"/>
                          <a:ea typeface="メイリオ"/>
                        </a:defRPr>
                      </a:lvl8pPr>
                      <a:lvl9pPr marL="3656503" algn="l" defTabSz="914126" rtl="0" eaLnBrk="1" latinLnBrk="0" hangingPunct="1">
                        <a:defRPr kumimoji="1" sz="1799" kern="1200">
                          <a:solidFill>
                            <a:schemeClr val="tx1"/>
                          </a:solidFill>
                          <a:latin typeface="Segoe UI"/>
                          <a:ea typeface="メイリオ"/>
                        </a:defRPr>
                      </a:lvl9pPr>
                    </a:lstStyle>
                    <a:p>
                      <a:pPr algn="ctr"/>
                      <a:r>
                        <a:rPr kumimoji="1" lang="en-US" altLang="ja-JP" sz="1700" dirty="0">
                          <a:latin typeface="メイリオ" panose="020B0604030504040204" pitchFamily="50" charset="-128"/>
                          <a:ea typeface="メイリオ" panose="020B0604030504040204" pitchFamily="50" charset="-128"/>
                          <a:cs typeface="メイリオ" panose="020B0604030504040204" pitchFamily="50" charset="-128"/>
                        </a:rPr>
                        <a:t>700</a:t>
                      </a:r>
                      <a:r>
                        <a:rPr kumimoji="1" lang="ja-JP" altLang="en-US" sz="1700" dirty="0">
                          <a:latin typeface="メイリオ" panose="020B0604030504040204" pitchFamily="50" charset="-128"/>
                          <a:ea typeface="メイリオ" panose="020B0604030504040204" pitchFamily="50" charset="-128"/>
                          <a:cs typeface="メイリオ" panose="020B0604030504040204" pitchFamily="50" charset="-128"/>
                        </a:rPr>
                        <a:t>万円</a:t>
                      </a:r>
                    </a:p>
                  </a:txBody>
                  <a:tcPr marL="91411" marR="91411" marT="45705" marB="45705"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140181455"/>
                  </a:ext>
                </a:extLst>
              </a:tr>
            </a:tbl>
          </a:graphicData>
        </a:graphic>
      </p:graphicFrame>
      <p:cxnSp>
        <p:nvCxnSpPr>
          <p:cNvPr id="7" name="直線コネクタ 6"/>
          <p:cNvCxnSpPr/>
          <p:nvPr/>
        </p:nvCxnSpPr>
        <p:spPr bwMode="auto">
          <a:xfrm>
            <a:off x="489939" y="3553875"/>
            <a:ext cx="4212304" cy="437356"/>
          </a:xfrm>
          <a:prstGeom prst="line">
            <a:avLst/>
          </a:prstGeom>
          <a:solidFill>
            <a:sysClr val="window" lastClr="FFFFFF"/>
          </a:solidFill>
          <a:ln w="9525" cap="flat" cmpd="sng" algn="ctr">
            <a:solidFill>
              <a:sysClr val="windowText" lastClr="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テキスト ボックス 7"/>
          <p:cNvSpPr txBox="1"/>
          <p:nvPr/>
        </p:nvSpPr>
        <p:spPr>
          <a:xfrm>
            <a:off x="2182772" y="3558302"/>
            <a:ext cx="2338325" cy="292294"/>
          </a:xfrm>
          <a:prstGeom prst="rect">
            <a:avLst/>
          </a:prstGeom>
          <a:noFill/>
        </p:spPr>
        <p:txBody>
          <a:bodyPr wrap="square" rtlCol="0">
            <a:spAutoFit/>
          </a:bodyPr>
          <a:lstStyle/>
          <a:p>
            <a:pPr algn="r"/>
            <a:r>
              <a:rPr lang="ja-JP" altLang="en-US" sz="1300" dirty="0">
                <a:solidFill>
                  <a:prstClr val="black"/>
                </a:solidFill>
                <a:latin typeface="メイリオ" pitchFamily="50" charset="-128"/>
                <a:ea typeface="メイリオ" pitchFamily="50" charset="-128"/>
                <a:cs typeface="メイリオ" pitchFamily="50" charset="-128"/>
              </a:rPr>
              <a:t>住宅用家屋の種類</a:t>
            </a:r>
          </a:p>
        </p:txBody>
      </p:sp>
      <p:sp>
        <p:nvSpPr>
          <p:cNvPr id="9" name="テキスト ボックス 8"/>
          <p:cNvSpPr txBox="1"/>
          <p:nvPr/>
        </p:nvSpPr>
        <p:spPr>
          <a:xfrm>
            <a:off x="417955" y="3756014"/>
            <a:ext cx="3527264" cy="276910"/>
          </a:xfrm>
          <a:prstGeom prst="rect">
            <a:avLst/>
          </a:prstGeom>
          <a:noFill/>
        </p:spPr>
        <p:txBody>
          <a:bodyPr wrap="square" rtlCol="0">
            <a:spAutoFit/>
          </a:bodyPr>
          <a:lstStyle/>
          <a:p>
            <a:r>
              <a:rPr lang="ja-JP" altLang="en-US" sz="1200" dirty="0">
                <a:solidFill>
                  <a:prstClr val="black"/>
                </a:solidFill>
                <a:latin typeface="メイリオ" pitchFamily="50" charset="-128"/>
                <a:ea typeface="メイリオ" pitchFamily="50" charset="-128"/>
                <a:cs typeface="メイリオ" pitchFamily="50" charset="-128"/>
              </a:rPr>
              <a:t>住宅用家屋の新築等に係る契約の締結日</a:t>
            </a:r>
          </a:p>
        </p:txBody>
      </p:sp>
      <p:sp>
        <p:nvSpPr>
          <p:cNvPr id="10" name="コンテンツ プレースホルダー 6"/>
          <p:cNvSpPr txBox="1">
            <a:spLocks/>
          </p:cNvSpPr>
          <p:nvPr/>
        </p:nvSpPr>
        <p:spPr>
          <a:xfrm>
            <a:off x="489937" y="3220302"/>
            <a:ext cx="9070103" cy="333573"/>
          </a:xfrm>
          <a:prstGeom prst="rect">
            <a:avLst/>
          </a:prstGeom>
          <a:solidFill>
            <a:sysClr val="window" lastClr="FFFFFF"/>
          </a:solidFill>
          <a:ln w="25400" cap="flat" cmpd="sng" algn="ctr">
            <a:solidFill>
              <a:sysClr val="windowText" lastClr="000000"/>
            </a:solidFill>
            <a:prstDash val="solid"/>
          </a:ln>
          <a:effectLst/>
        </p:spPr>
        <p:txBody>
          <a:bodyPr vert="horz" lIns="91411" tIns="45705" rIns="91411" bIns="45705"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defRPr/>
            </a:pPr>
            <a:r>
              <a:rPr lang="ja-JP" altLang="en-US" sz="1799" dirty="0">
                <a:solidFill>
                  <a:prstClr val="black"/>
                </a:solidFill>
                <a:latin typeface="メイリオ" panose="020B0604030504040204" pitchFamily="50" charset="-128"/>
                <a:ea typeface="メイリオ" pitchFamily="50" charset="-128"/>
                <a:cs typeface="メイリオ" pitchFamily="50" charset="-128"/>
              </a:rPr>
              <a:t>住宅取得等資金の贈与税の非課税における受贈者ごとの非課税限度額</a:t>
            </a:r>
            <a:r>
              <a:rPr lang="en-US" altLang="ja-JP" sz="1799" baseline="30000" dirty="0">
                <a:solidFill>
                  <a:prstClr val="black"/>
                </a:solidFill>
                <a:latin typeface="メイリオ" panose="020B0604030504040204" pitchFamily="50" charset="-128"/>
                <a:ea typeface="メイリオ" pitchFamily="50" charset="-128"/>
                <a:cs typeface="メイリオ" pitchFamily="50" charset="-128"/>
              </a:rPr>
              <a:t>※2</a:t>
            </a:r>
          </a:p>
        </p:txBody>
      </p:sp>
      <p:sp>
        <p:nvSpPr>
          <p:cNvPr id="11" name="正方形/長方形 10"/>
          <p:cNvSpPr/>
          <p:nvPr/>
        </p:nvSpPr>
        <p:spPr>
          <a:xfrm>
            <a:off x="489937" y="5883744"/>
            <a:ext cx="9070103" cy="784578"/>
          </a:xfrm>
          <a:prstGeom prst="rect">
            <a:avLst/>
          </a:prstGeom>
        </p:spPr>
        <p:txBody>
          <a:bodyPr wrap="square">
            <a:spAutoFit/>
          </a:bodyPr>
          <a:lstStyle/>
          <a:p>
            <a:pPr marL="87285" indent="-87285"/>
            <a:r>
              <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省エネ等住宅とは、エネルギーの使用の合理化に著しく資する住宅用の家屋、大規模な地震に対する安全性を有する住宅用の家屋又は高齢者等が自立した日常生活を営むのに特に必要な構造及び設備の基準に適合する住宅用の家屋を指す。具体的には、 省エネ等基準（①断熱等性能等級４若しくは一次エネルギー消費量等級４以上であること、②耐震等級（構造躯体の倒壊等防止）２以上若しくは免震建築物であること又は③高齢者等配慮対策等級 （専用部分）３以上であることを指す）に適合する住宅用の家屋であることにつき、次のいずれかの証明書などを贈与税の申告書に添付することにより証明がされたものを指す。</a:t>
            </a:r>
            <a:endPar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87285" indent="-87285"/>
            <a:r>
              <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個人間売買により既存住宅を取得等した場合は、原則として消費税等がかりませんので、上記の表は該当しません 。</a:t>
            </a:r>
            <a:endPar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3014634" y="45716"/>
            <a:ext cx="3876742" cy="646124"/>
          </a:xfrm>
          <a:prstGeom prst="rect">
            <a:avLst/>
          </a:prstGeom>
        </p:spPr>
        <p:txBody>
          <a:bodyPr wrap="none">
            <a:spAutoFit/>
          </a:bodyPr>
          <a:lstStyle/>
          <a:p>
            <a:pPr algn="ctr"/>
            <a:r>
              <a:rPr lang="ja-JP" altLang="en-US" sz="3599" b="1" dirty="0">
                <a:solidFill>
                  <a:prstClr val="black"/>
                </a:solidFill>
                <a:latin typeface="メイリオ"/>
                <a:ea typeface="メイリオ"/>
              </a:rPr>
              <a:t>具体的な非課税額</a:t>
            </a:r>
          </a:p>
        </p:txBody>
      </p:sp>
    </p:spTree>
    <p:extLst>
      <p:ext uri="{BB962C8B-B14F-4D97-AF65-F5344CB8AC3E}">
        <p14:creationId xmlns:p14="http://schemas.microsoft.com/office/powerpoint/2010/main" val="289484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スライド番号プレースホルダー"/>
          <p:cNvSpPr>
            <a:spLocks noGrp="1"/>
          </p:cNvSpPr>
          <p:nvPr>
            <p:ph type="sldNum" sz="quarter" idx="12"/>
          </p:nvPr>
        </p:nvSpPr>
        <p:spPr>
          <a:xfrm>
            <a:off x="9218232" y="6560296"/>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3</a:t>
            </a:r>
            <a:endParaRPr lang="ja-JP" altLang="en-US" sz="1799" b="1" dirty="0">
              <a:latin typeface="メイリオ" pitchFamily="50" charset="-128"/>
              <a:ea typeface="メイリオ" pitchFamily="50" charset="-128"/>
              <a:cs typeface="メイリオ" pitchFamily="50" charset="-128"/>
            </a:endParaRPr>
          </a:p>
        </p:txBody>
      </p:sp>
      <p:sp>
        <p:nvSpPr>
          <p:cNvPr id="3" name="タイトル 1"/>
          <p:cNvSpPr txBox="1">
            <a:spLocks/>
          </p:cNvSpPr>
          <p:nvPr/>
        </p:nvSpPr>
        <p:spPr bwMode="auto">
          <a:xfrm>
            <a:off x="1587" y="45716"/>
            <a:ext cx="9902825" cy="398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r>
              <a:rPr lang="ja-JP" altLang="en-US" sz="3599" b="1" kern="0" dirty="0">
                <a:latin typeface="メイリオ" pitchFamily="50" charset="-128"/>
                <a:cs typeface="メイリオ" pitchFamily="50" charset="-128"/>
              </a:rPr>
              <a:t>「緑の贈与」の利用方法</a:t>
            </a:r>
          </a:p>
        </p:txBody>
      </p:sp>
      <p:sp>
        <p:nvSpPr>
          <p:cNvPr id="4" name="テキスト プレースホルダー 2"/>
          <p:cNvSpPr txBox="1">
            <a:spLocks/>
          </p:cNvSpPr>
          <p:nvPr/>
        </p:nvSpPr>
        <p:spPr bwMode="auto">
          <a:xfrm>
            <a:off x="135723" y="765564"/>
            <a:ext cx="9645732" cy="1511214"/>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a:extLst/>
        </p:spPr>
        <p:txBody>
          <a:bodyPr vert="horz" wrap="square" lIns="91411" tIns="45705" rIns="91411" bIns="45705" numCol="1" anchor="t" anchorCtr="0" compatLnSpc="1">
            <a:prstTxWarp prst="textNoShape">
              <a:avLst/>
            </a:prstTxWarp>
          </a:bodyPr>
          <a:lstStyle>
            <a:lvl1pPr marL="342900" indent="-342900" algn="l" rtl="0" eaLnBrk="1" fontAlgn="base" hangingPunct="1">
              <a:spcBef>
                <a:spcPct val="20000"/>
              </a:spcBef>
              <a:spcAft>
                <a:spcPct val="0"/>
              </a:spcAft>
              <a:buFont typeface="Wingdings" panose="05000000000000000000" pitchFamily="2" charset="2"/>
              <a:buChar char="n"/>
              <a:defRPr kumimoji="1" sz="2000">
                <a:solidFill>
                  <a:schemeClr val="dk1"/>
                </a:solidFill>
                <a:latin typeface="Segoe UI" panose="020B0502040204020203" pitchFamily="34" charset="0"/>
                <a:ea typeface="+mn-ea"/>
                <a:cs typeface="Segoe UI" panose="020B0502040204020203" pitchFamily="34" charset="0"/>
              </a:defRPr>
            </a:lvl1pPr>
            <a:lvl2pPr marL="446088" indent="-176213" algn="l" rtl="0" eaLnBrk="1" fontAlgn="base" hangingPunct="1">
              <a:lnSpc>
                <a:spcPct val="110000"/>
              </a:lnSpc>
              <a:spcBef>
                <a:spcPct val="0"/>
              </a:spcBef>
              <a:spcAft>
                <a:spcPct val="0"/>
              </a:spcAft>
              <a:buChar char="–"/>
              <a:defRPr kumimoji="1" sz="1400">
                <a:solidFill>
                  <a:schemeClr val="dk1"/>
                </a:solidFill>
                <a:latin typeface="Segoe UI" panose="020B0502040204020203" pitchFamily="34" charset="0"/>
                <a:ea typeface="メイリオ" panose="020B0604030504040204" pitchFamily="50" charset="-128"/>
                <a:cs typeface="Segoe UI" panose="020B0502040204020203" pitchFamily="34" charset="0"/>
              </a:defRPr>
            </a:lvl2pPr>
            <a:lvl3pPr marL="808038" indent="-182563" algn="l" rtl="0" eaLnBrk="1" fontAlgn="base" hangingPunct="1">
              <a:lnSpc>
                <a:spcPct val="110000"/>
              </a:lnSpc>
              <a:spcBef>
                <a:spcPct val="0"/>
              </a:spcBef>
              <a:spcAft>
                <a:spcPct val="0"/>
              </a:spcAft>
              <a:buChar char="•"/>
              <a:defRPr kumimoji="1" sz="1600">
                <a:solidFill>
                  <a:schemeClr val="dk1"/>
                </a:solidFill>
                <a:latin typeface="+mn-lt"/>
                <a:ea typeface="+mn-ea"/>
                <a:cs typeface="+mn-cs"/>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dk1"/>
                </a:solidFill>
                <a:latin typeface="+mn-lt"/>
                <a:ea typeface="+mn-ea"/>
                <a:cs typeface="+mn-cs"/>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dk1"/>
                </a:solidFill>
                <a:latin typeface="+mn-lt"/>
                <a:ea typeface="+mn-ea"/>
                <a:cs typeface="+mn-cs"/>
              </a:defRPr>
            </a:lvl9pPr>
          </a:lstStyle>
          <a:p>
            <a:pPr>
              <a:defRPr/>
            </a:pPr>
            <a:r>
              <a:rPr lang="ja-JP" altLang="en-US" sz="1999" kern="0" dirty="0">
                <a:solidFill>
                  <a:sysClr val="windowText" lastClr="000000"/>
                </a:solidFill>
                <a:latin typeface="メイリオ" pitchFamily="50" charset="-128"/>
                <a:ea typeface="メイリオ" pitchFamily="50" charset="-128"/>
                <a:cs typeface="メイリオ" pitchFamily="50" charset="-128"/>
              </a:rPr>
              <a:t>贈与を受けた子や孫</a:t>
            </a:r>
            <a:r>
              <a:rPr lang="en-US" altLang="ja-JP" sz="1999" kern="0" dirty="0">
                <a:solidFill>
                  <a:sysClr val="windowText" lastClr="000000"/>
                </a:solidFill>
                <a:latin typeface="メイリオ" pitchFamily="50" charset="-128"/>
                <a:ea typeface="メイリオ" pitchFamily="50" charset="-128"/>
                <a:cs typeface="メイリオ" pitchFamily="50" charset="-128"/>
              </a:rPr>
              <a:t>(</a:t>
            </a:r>
            <a:r>
              <a:rPr lang="ja-JP" altLang="en-US" sz="1999" kern="0" dirty="0">
                <a:solidFill>
                  <a:sysClr val="windowText" lastClr="000000"/>
                </a:solidFill>
                <a:latin typeface="メイリオ" pitchFamily="50" charset="-128"/>
                <a:ea typeface="メイリオ" pitchFamily="50" charset="-128"/>
                <a:cs typeface="メイリオ" pitchFamily="50" charset="-128"/>
              </a:rPr>
              <a:t>受贈者</a:t>
            </a:r>
            <a:r>
              <a:rPr lang="en-US" altLang="ja-JP" sz="1999" kern="0" dirty="0">
                <a:solidFill>
                  <a:sysClr val="windowText" lastClr="000000"/>
                </a:solidFill>
                <a:latin typeface="メイリオ" pitchFamily="50" charset="-128"/>
                <a:ea typeface="メイリオ" pitchFamily="50" charset="-128"/>
                <a:cs typeface="メイリオ" pitchFamily="50" charset="-128"/>
              </a:rPr>
              <a:t>)</a:t>
            </a:r>
            <a:r>
              <a:rPr lang="ja-JP" altLang="en-US" sz="1999" kern="0" dirty="0">
                <a:solidFill>
                  <a:sysClr val="windowText" lastClr="000000"/>
                </a:solidFill>
                <a:latin typeface="メイリオ" pitchFamily="50" charset="-128"/>
                <a:ea typeface="メイリオ" pitchFamily="50" charset="-128"/>
                <a:cs typeface="メイリオ" pitchFamily="50" charset="-128"/>
              </a:rPr>
              <a:t>が、確定申告時に税務署へ申請することが必要。</a:t>
            </a:r>
            <a:endParaRPr lang="en-US" altLang="ja-JP" sz="1999" kern="0" dirty="0">
              <a:solidFill>
                <a:sysClr val="windowText" lastClr="000000"/>
              </a:solidFill>
              <a:latin typeface="メイリオ" pitchFamily="50" charset="-128"/>
              <a:ea typeface="メイリオ" pitchFamily="50" charset="-128"/>
              <a:cs typeface="メイリオ" pitchFamily="50" charset="-128"/>
            </a:endParaRPr>
          </a:p>
          <a:p>
            <a:pPr>
              <a:defRPr/>
            </a:pPr>
            <a:r>
              <a:rPr lang="ja-JP" altLang="en-US" sz="1999" kern="0" dirty="0">
                <a:solidFill>
                  <a:sysClr val="windowText" lastClr="000000"/>
                </a:solidFill>
                <a:latin typeface="メイリオ" pitchFamily="50" charset="-128"/>
                <a:ea typeface="メイリオ" pitchFamily="50" charset="-128"/>
                <a:cs typeface="メイリオ" pitchFamily="50" charset="-128"/>
              </a:rPr>
              <a:t>申請時には、贈与税の申告書に加えて、①省エネ等基準、②耐震等級、③高齢者等配慮対策等級のいずれかについて、緑の贈与に適合する住宅用の家屋であることを証明する書類を提出する。</a:t>
            </a:r>
          </a:p>
          <a:p>
            <a:pPr>
              <a:defRPr/>
            </a:pPr>
            <a:endParaRPr lang="ja-JP" altLang="en-US" sz="1999" kern="0" dirty="0">
              <a:solidFill>
                <a:sysClr val="windowText" lastClr="000000"/>
              </a:solidFill>
              <a:latin typeface="メイリオ" pitchFamily="50" charset="-128"/>
              <a:ea typeface="メイリオ" pitchFamily="50" charset="-128"/>
              <a:cs typeface="メイリオ" pitchFamily="50" charset="-128"/>
            </a:endParaRPr>
          </a:p>
        </p:txBody>
      </p:sp>
      <p:sp>
        <p:nvSpPr>
          <p:cNvPr id="5" name="正方形/長方形 4"/>
          <p:cNvSpPr/>
          <p:nvPr/>
        </p:nvSpPr>
        <p:spPr bwMode="auto">
          <a:xfrm>
            <a:off x="273986" y="2495113"/>
            <a:ext cx="9501887" cy="315152"/>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971" tIns="46785" rIns="89971" bIns="46785" numCol="1" rtlCol="0" anchor="ctr" anchorCtr="0" compatLnSpc="1">
            <a:prstTxWarp prst="textNoShape">
              <a:avLst/>
            </a:prstTxWarp>
          </a:bodyPr>
          <a:lstStyle/>
          <a:p>
            <a:pPr algn="ctr">
              <a:defRPr/>
            </a:pPr>
            <a:r>
              <a:rPr kumimoji="0" lang="ja-JP" altLang="en-US" kern="0" dirty="0">
                <a:solidFill>
                  <a:prstClr val="black"/>
                </a:solidFill>
                <a:latin typeface="メイリオ" pitchFamily="50" charset="-128"/>
                <a:ea typeface="メイリオ" pitchFamily="50" charset="-128"/>
                <a:cs typeface="メイリオ" pitchFamily="50" charset="-128"/>
              </a:rPr>
              <a:t>申請に共通して必要な書類</a:t>
            </a:r>
            <a:r>
              <a:rPr kumimoji="0" lang="en-US" altLang="ja-JP" kern="0" baseline="30000" dirty="0">
                <a:solidFill>
                  <a:prstClr val="black"/>
                </a:solidFill>
                <a:latin typeface="メイリオ" pitchFamily="50" charset="-128"/>
                <a:ea typeface="メイリオ" pitchFamily="50" charset="-128"/>
                <a:cs typeface="メイリオ" pitchFamily="50" charset="-128"/>
              </a:rPr>
              <a:t>※</a:t>
            </a:r>
            <a:endParaRPr kumimoji="0" lang="ja-JP" altLang="en-US" kern="0" baseline="30000" dirty="0">
              <a:solidFill>
                <a:prstClr val="black"/>
              </a:solidFill>
              <a:latin typeface="メイリオ" pitchFamily="50" charset="-128"/>
              <a:ea typeface="メイリオ" pitchFamily="50" charset="-128"/>
              <a:cs typeface="メイリオ" pitchFamily="50" charset="-128"/>
            </a:endParaRPr>
          </a:p>
        </p:txBody>
      </p:sp>
      <p:sp>
        <p:nvSpPr>
          <p:cNvPr id="6" name="正方形/長方形 5"/>
          <p:cNvSpPr/>
          <p:nvPr/>
        </p:nvSpPr>
        <p:spPr bwMode="auto">
          <a:xfrm>
            <a:off x="273986" y="2781143"/>
            <a:ext cx="9501887" cy="1245990"/>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971" tIns="46785" rIns="89971" bIns="46785" numCol="1" rtlCol="0" anchor="ctr" anchorCtr="0" compatLnSpc="1">
            <a:prstTxWarp prst="textNoShape">
              <a:avLst/>
            </a:prstTxWarp>
          </a:bodyPr>
          <a:lstStyle/>
          <a:p>
            <a:pPr>
              <a:defRPr/>
            </a:pPr>
            <a:r>
              <a:rPr kumimoji="0" lang="ja-JP" altLang="en-US" kern="0" dirty="0">
                <a:solidFill>
                  <a:prstClr val="black"/>
                </a:solidFill>
                <a:latin typeface="メイリオ" pitchFamily="50" charset="-128"/>
                <a:ea typeface="メイリオ" pitchFamily="50" charset="-128"/>
                <a:cs typeface="メイリオ" pitchFamily="50" charset="-128"/>
              </a:rPr>
              <a:t>①計算明細書、②受贈者の戸籍謄本、③贈与年の所得金額を明らかにする書類、</a:t>
            </a:r>
            <a:br>
              <a:rPr kumimoji="0" lang="en-US" altLang="ja-JP" kern="0" dirty="0">
                <a:solidFill>
                  <a:prstClr val="black"/>
                </a:solidFill>
                <a:latin typeface="メイリオ" pitchFamily="50" charset="-128"/>
                <a:ea typeface="メイリオ" pitchFamily="50" charset="-128"/>
                <a:cs typeface="メイリオ" pitchFamily="50" charset="-128"/>
              </a:rPr>
            </a:br>
            <a:r>
              <a:rPr kumimoji="0" lang="ja-JP" altLang="en-US" kern="0" dirty="0">
                <a:solidFill>
                  <a:prstClr val="black"/>
                </a:solidFill>
                <a:latin typeface="メイリオ" pitchFamily="50" charset="-128"/>
                <a:ea typeface="メイリオ" pitchFamily="50" charset="-128"/>
                <a:cs typeface="メイリオ" pitchFamily="50" charset="-128"/>
              </a:rPr>
              <a:t>④請負・売買契約書、⑤登記事項証明書、⑥受贈者の戸籍の附票の写し、</a:t>
            </a:r>
            <a:br>
              <a:rPr kumimoji="0" lang="en-US" altLang="ja-JP" kern="0" dirty="0">
                <a:solidFill>
                  <a:prstClr val="black"/>
                </a:solidFill>
                <a:latin typeface="メイリオ" pitchFamily="50" charset="-128"/>
                <a:ea typeface="メイリオ" pitchFamily="50" charset="-128"/>
                <a:cs typeface="メイリオ" pitchFamily="50" charset="-128"/>
              </a:rPr>
            </a:br>
            <a:r>
              <a:rPr kumimoji="0" lang="ja-JP" altLang="en-US" kern="0" dirty="0">
                <a:solidFill>
                  <a:prstClr val="black"/>
                </a:solidFill>
                <a:latin typeface="メイリオ" pitchFamily="50" charset="-128"/>
                <a:ea typeface="メイリオ" pitchFamily="50" charset="-128"/>
                <a:cs typeface="メイリオ" pitchFamily="50" charset="-128"/>
              </a:rPr>
              <a:t>⑦増改築時工事証明書、⑧リフォーム工事瑕疵保険付保証明書、</a:t>
            </a:r>
            <a:br>
              <a:rPr kumimoji="0" lang="en-US" altLang="ja-JP" kern="0" dirty="0">
                <a:solidFill>
                  <a:prstClr val="black"/>
                </a:solidFill>
                <a:latin typeface="メイリオ" pitchFamily="50" charset="-128"/>
                <a:ea typeface="メイリオ" pitchFamily="50" charset="-128"/>
                <a:cs typeface="メイリオ" pitchFamily="50" charset="-128"/>
              </a:rPr>
            </a:br>
            <a:r>
              <a:rPr kumimoji="0" lang="ja-JP" altLang="en-US" kern="0" dirty="0">
                <a:solidFill>
                  <a:prstClr val="black"/>
                </a:solidFill>
                <a:latin typeface="メイリオ" pitchFamily="50" charset="-128"/>
                <a:ea typeface="メイリオ" pitchFamily="50" charset="-128"/>
                <a:cs typeface="メイリオ" pitchFamily="50" charset="-128"/>
              </a:rPr>
              <a:t>⑨耐震基準適合証明書、建設住宅性能評価書、既存住宅売買瑕疵保険付保証明書のいずれか</a:t>
            </a:r>
          </a:p>
        </p:txBody>
      </p:sp>
      <p:sp>
        <p:nvSpPr>
          <p:cNvPr id="7" name="正方形/長方形 6"/>
          <p:cNvSpPr/>
          <p:nvPr/>
        </p:nvSpPr>
        <p:spPr bwMode="auto">
          <a:xfrm>
            <a:off x="273986" y="4468238"/>
            <a:ext cx="9501887" cy="368185"/>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971" tIns="46785" rIns="89971" bIns="46785" numCol="1" rtlCol="0" anchor="ctr" anchorCtr="0" compatLnSpc="1">
            <a:prstTxWarp prst="textNoShape">
              <a:avLst/>
            </a:prstTxWarp>
          </a:bodyPr>
          <a:lstStyle/>
          <a:p>
            <a:pPr algn="ctr">
              <a:defRPr/>
            </a:pPr>
            <a:r>
              <a:rPr kumimoji="0" lang="ja-JP" altLang="en-US" kern="0" dirty="0">
                <a:solidFill>
                  <a:prstClr val="black"/>
                </a:solidFill>
                <a:latin typeface="メイリオ" pitchFamily="50" charset="-128"/>
                <a:ea typeface="メイリオ" pitchFamily="50" charset="-128"/>
                <a:cs typeface="メイリオ" pitchFamily="50" charset="-128"/>
              </a:rPr>
              <a:t>緑の贈与への適合を証明する書類</a:t>
            </a:r>
          </a:p>
        </p:txBody>
      </p:sp>
      <p:sp>
        <p:nvSpPr>
          <p:cNvPr id="8" name="正方形/長方形 7"/>
          <p:cNvSpPr/>
          <p:nvPr/>
        </p:nvSpPr>
        <p:spPr bwMode="auto">
          <a:xfrm>
            <a:off x="273986" y="5160749"/>
            <a:ext cx="3143511" cy="1435588"/>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1" tIns="107965" rIns="89971" bIns="46785" numCol="1" rtlCol="0" anchor="ctr" anchorCtr="0" compatLnSpc="1">
            <a:prstTxWarp prst="textNoShape">
              <a:avLst/>
            </a:prstTxWarp>
          </a:bodyPr>
          <a:lstStyle/>
          <a:p>
            <a:pPr>
              <a:defRPr/>
            </a:pPr>
            <a:r>
              <a:rPr kumimoji="0" lang="ja-JP" altLang="en-US" sz="1400" kern="0" dirty="0">
                <a:solidFill>
                  <a:prstClr val="black"/>
                </a:solidFill>
                <a:latin typeface="メイリオ" pitchFamily="50" charset="-128"/>
                <a:ea typeface="メイリオ" pitchFamily="50" charset="-128"/>
                <a:cs typeface="メイリオ" pitchFamily="50" charset="-128"/>
              </a:rPr>
              <a:t>以下のいずれかの書類</a:t>
            </a:r>
            <a:endParaRPr kumimoji="0" lang="en-US" altLang="ja-JP" sz="14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400" kern="0" dirty="0">
                <a:solidFill>
                  <a:prstClr val="black"/>
                </a:solidFill>
                <a:latin typeface="メイリオ" pitchFamily="50" charset="-128"/>
                <a:ea typeface="メイリオ" pitchFamily="50" charset="-128"/>
                <a:cs typeface="メイリオ" pitchFamily="50" charset="-128"/>
              </a:rPr>
              <a:t>・住宅性能証明書</a:t>
            </a:r>
            <a:endParaRPr kumimoji="0" lang="en-US" altLang="ja-JP" sz="14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400" kern="0" dirty="0">
                <a:solidFill>
                  <a:prstClr val="black"/>
                </a:solidFill>
                <a:latin typeface="メイリオ" pitchFamily="50" charset="-128"/>
                <a:ea typeface="メイリオ" pitchFamily="50" charset="-128"/>
                <a:cs typeface="メイリオ" pitchFamily="50" charset="-128"/>
              </a:rPr>
              <a:t>・建設住宅性能証明書の写し</a:t>
            </a:r>
            <a:endParaRPr kumimoji="0" lang="en-US" altLang="ja-JP" sz="14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400" kern="0" dirty="0">
                <a:solidFill>
                  <a:prstClr val="black"/>
                </a:solidFill>
                <a:latin typeface="メイリオ" pitchFamily="50" charset="-128"/>
                <a:ea typeface="メイリオ" pitchFamily="50" charset="-128"/>
                <a:cs typeface="メイリオ" pitchFamily="50" charset="-128"/>
              </a:rPr>
              <a:t>・長期優良住宅認定通知書の写し等</a:t>
            </a:r>
            <a:endParaRPr kumimoji="0" lang="en-US" altLang="ja-JP" sz="1400" kern="0" dirty="0">
              <a:solidFill>
                <a:prstClr val="black"/>
              </a:solidFill>
              <a:latin typeface="メイリオ" pitchFamily="50" charset="-128"/>
              <a:ea typeface="メイリオ" pitchFamily="50" charset="-128"/>
              <a:cs typeface="メイリオ" pitchFamily="50" charset="-128"/>
            </a:endParaRPr>
          </a:p>
          <a:p>
            <a:pPr marL="174569" indent="-174569">
              <a:defRPr/>
            </a:pPr>
            <a:r>
              <a:rPr kumimoji="0" lang="ja-JP" altLang="en-US" sz="1400" kern="0" dirty="0">
                <a:solidFill>
                  <a:prstClr val="black"/>
                </a:solidFill>
                <a:latin typeface="メイリオ" pitchFamily="50" charset="-128"/>
                <a:ea typeface="メイリオ" pitchFamily="50" charset="-128"/>
                <a:cs typeface="メイリオ" pitchFamily="50" charset="-128"/>
              </a:rPr>
              <a:t>・低炭素建築物新築等計画認定通知書等</a:t>
            </a:r>
          </a:p>
        </p:txBody>
      </p:sp>
      <p:sp>
        <p:nvSpPr>
          <p:cNvPr id="9" name="正方形/長方形 8"/>
          <p:cNvSpPr/>
          <p:nvPr/>
        </p:nvSpPr>
        <p:spPr bwMode="auto">
          <a:xfrm>
            <a:off x="3427747" y="5160749"/>
            <a:ext cx="3180911" cy="1435588"/>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1" tIns="107965" rIns="89971" bIns="46785" numCol="1" rtlCol="0" anchor="ctr" anchorCtr="0" compatLnSpc="1">
            <a:prstTxWarp prst="textNoShape">
              <a:avLst/>
            </a:prstTxWarp>
          </a:bodyPr>
          <a:lstStyle/>
          <a:p>
            <a:pPr>
              <a:defRPr/>
            </a:pPr>
            <a:r>
              <a:rPr kumimoji="0" lang="ja-JP" altLang="en-US" sz="1400" kern="0" dirty="0">
                <a:solidFill>
                  <a:prstClr val="black"/>
                </a:solidFill>
                <a:latin typeface="メイリオ" pitchFamily="50" charset="-128"/>
                <a:ea typeface="メイリオ" pitchFamily="50" charset="-128"/>
                <a:cs typeface="メイリオ" pitchFamily="50" charset="-128"/>
              </a:rPr>
              <a:t>以下のいずれかの書類</a:t>
            </a:r>
            <a:endParaRPr kumimoji="0" lang="en-US" altLang="ja-JP" sz="14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400" kern="0" dirty="0">
                <a:solidFill>
                  <a:prstClr val="black"/>
                </a:solidFill>
                <a:latin typeface="メイリオ" pitchFamily="50" charset="-128"/>
                <a:ea typeface="メイリオ" pitchFamily="50" charset="-128"/>
                <a:cs typeface="メイリオ" pitchFamily="50" charset="-128"/>
              </a:rPr>
              <a:t>・住宅性能証明書</a:t>
            </a:r>
            <a:endParaRPr kumimoji="0" lang="en-US" altLang="ja-JP" sz="1400" kern="0" dirty="0">
              <a:solidFill>
                <a:prstClr val="black"/>
              </a:solidFill>
              <a:latin typeface="メイリオ" pitchFamily="50" charset="-128"/>
              <a:ea typeface="メイリオ" pitchFamily="50" charset="-128"/>
              <a:cs typeface="メイリオ" pitchFamily="50" charset="-128"/>
            </a:endParaRPr>
          </a:p>
          <a:p>
            <a:pPr marL="182503" indent="-182503">
              <a:defRPr/>
            </a:pPr>
            <a:r>
              <a:rPr kumimoji="0" lang="ja-JP" altLang="en-US" sz="1400" kern="0" dirty="0">
                <a:solidFill>
                  <a:prstClr val="black"/>
                </a:solidFill>
                <a:latin typeface="メイリオ" pitchFamily="50" charset="-128"/>
                <a:ea typeface="メイリオ" pitchFamily="50" charset="-128"/>
                <a:cs typeface="メイリオ" pitchFamily="50" charset="-128"/>
              </a:rPr>
              <a:t>・既存住宅に係る建設住宅性能評価書の写し</a:t>
            </a:r>
            <a:endParaRPr kumimoji="0" lang="en-US" altLang="ja-JP" sz="1400" kern="0" dirty="0">
              <a:solidFill>
                <a:prstClr val="black"/>
              </a:solidFill>
              <a:latin typeface="メイリオ" pitchFamily="50" charset="-128"/>
              <a:ea typeface="メイリオ" pitchFamily="50" charset="-128"/>
              <a:cs typeface="メイリオ" pitchFamily="50" charset="-128"/>
            </a:endParaRPr>
          </a:p>
          <a:p>
            <a:pPr marL="182503" indent="-182503">
              <a:defRPr/>
            </a:pPr>
            <a:endParaRPr kumimoji="0" lang="en-US" altLang="ja-JP" sz="1400" kern="0" dirty="0">
              <a:solidFill>
                <a:prstClr val="black"/>
              </a:solidFill>
              <a:latin typeface="メイリオ" pitchFamily="50" charset="-128"/>
              <a:ea typeface="メイリオ" pitchFamily="50" charset="-128"/>
              <a:cs typeface="メイリオ" pitchFamily="50" charset="-128"/>
            </a:endParaRPr>
          </a:p>
          <a:p>
            <a:pPr marL="182503" indent="-182503">
              <a:defRPr/>
            </a:pPr>
            <a:endParaRPr kumimoji="0" lang="ja-JP" altLang="en-US" sz="1400" kern="0" dirty="0">
              <a:solidFill>
                <a:prstClr val="black"/>
              </a:solidFill>
              <a:latin typeface="メイリオ" pitchFamily="50" charset="-128"/>
              <a:ea typeface="メイリオ" pitchFamily="50" charset="-128"/>
              <a:cs typeface="メイリオ" pitchFamily="50" charset="-128"/>
            </a:endParaRPr>
          </a:p>
        </p:txBody>
      </p:sp>
      <p:sp>
        <p:nvSpPr>
          <p:cNvPr id="10" name="正方形/長方形 9"/>
          <p:cNvSpPr/>
          <p:nvPr/>
        </p:nvSpPr>
        <p:spPr bwMode="auto">
          <a:xfrm>
            <a:off x="6595084" y="5160749"/>
            <a:ext cx="3180911" cy="1435588"/>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9971" tIns="107965" rIns="89971" bIns="46785" numCol="1" rtlCol="0" anchor="ctr" anchorCtr="0" compatLnSpc="1">
            <a:prstTxWarp prst="textNoShape">
              <a:avLst/>
            </a:prstTxWarp>
          </a:bodyPr>
          <a:lstStyle/>
          <a:p>
            <a:pPr>
              <a:defRPr/>
            </a:pPr>
            <a:r>
              <a:rPr kumimoji="0" lang="ja-JP" altLang="en-US" sz="1400" kern="0" dirty="0">
                <a:solidFill>
                  <a:prstClr val="black"/>
                </a:solidFill>
                <a:latin typeface="メイリオ" pitchFamily="50" charset="-128"/>
                <a:ea typeface="メイリオ" pitchFamily="50" charset="-128"/>
                <a:cs typeface="メイリオ" pitchFamily="50" charset="-128"/>
              </a:rPr>
              <a:t>以下のいずれかの書類</a:t>
            </a:r>
            <a:endParaRPr kumimoji="0" lang="en-US" altLang="ja-JP" sz="1400" kern="0" dirty="0">
              <a:solidFill>
                <a:prstClr val="black"/>
              </a:solidFill>
              <a:latin typeface="メイリオ" pitchFamily="50" charset="-128"/>
              <a:ea typeface="メイリオ" pitchFamily="50" charset="-128"/>
              <a:cs typeface="メイリオ" pitchFamily="50" charset="-128"/>
            </a:endParaRPr>
          </a:p>
          <a:p>
            <a:pPr>
              <a:defRPr/>
            </a:pPr>
            <a:r>
              <a:rPr kumimoji="0" lang="ja-JP" altLang="en-US" sz="1400" kern="0" dirty="0">
                <a:solidFill>
                  <a:prstClr val="black"/>
                </a:solidFill>
                <a:latin typeface="メイリオ" pitchFamily="50" charset="-128"/>
                <a:ea typeface="メイリオ" pitchFamily="50" charset="-128"/>
                <a:cs typeface="メイリオ" pitchFamily="50" charset="-128"/>
              </a:rPr>
              <a:t>・住宅性能証明書</a:t>
            </a:r>
            <a:endParaRPr kumimoji="0" lang="en-US" altLang="ja-JP" sz="1400" kern="0" dirty="0">
              <a:solidFill>
                <a:prstClr val="black"/>
              </a:solidFill>
              <a:latin typeface="メイリオ" pitchFamily="50" charset="-128"/>
              <a:ea typeface="メイリオ" pitchFamily="50" charset="-128"/>
              <a:cs typeface="メイリオ" pitchFamily="50" charset="-128"/>
            </a:endParaRPr>
          </a:p>
          <a:p>
            <a:pPr marL="182503" indent="-182503">
              <a:defRPr/>
            </a:pPr>
            <a:r>
              <a:rPr kumimoji="0" lang="ja-JP" altLang="en-US" sz="1400" kern="0" dirty="0">
                <a:solidFill>
                  <a:prstClr val="black"/>
                </a:solidFill>
                <a:latin typeface="メイリオ" pitchFamily="50" charset="-128"/>
                <a:ea typeface="メイリオ" pitchFamily="50" charset="-128"/>
                <a:cs typeface="メイリオ" pitchFamily="50" charset="-128"/>
              </a:rPr>
              <a:t>・既存住宅に係る建設住宅性能評価書の写し</a:t>
            </a:r>
            <a:endParaRPr kumimoji="0" lang="en-US" altLang="ja-JP" sz="1400" kern="0" dirty="0">
              <a:solidFill>
                <a:prstClr val="black"/>
              </a:solidFill>
              <a:latin typeface="メイリオ" pitchFamily="50" charset="-128"/>
              <a:ea typeface="メイリオ" pitchFamily="50" charset="-128"/>
              <a:cs typeface="メイリオ" pitchFamily="50" charset="-128"/>
            </a:endParaRPr>
          </a:p>
          <a:p>
            <a:pPr marL="182503" indent="-182503">
              <a:defRPr/>
            </a:pPr>
            <a:endParaRPr kumimoji="0" lang="en-US" altLang="ja-JP" sz="1400" kern="0" dirty="0">
              <a:solidFill>
                <a:prstClr val="black"/>
              </a:solidFill>
              <a:latin typeface="メイリオ" pitchFamily="50" charset="-128"/>
              <a:ea typeface="メイリオ" pitchFamily="50" charset="-128"/>
              <a:cs typeface="メイリオ" pitchFamily="50" charset="-128"/>
            </a:endParaRPr>
          </a:p>
          <a:p>
            <a:pPr marL="182503" indent="-182503">
              <a:defRPr/>
            </a:pPr>
            <a:endParaRPr kumimoji="0" lang="ja-JP" altLang="en-US" sz="1400" kern="0" dirty="0">
              <a:solidFill>
                <a:prstClr val="black"/>
              </a:solidFill>
              <a:latin typeface="メイリオ" pitchFamily="50" charset="-128"/>
              <a:ea typeface="メイリオ" pitchFamily="50" charset="-128"/>
              <a:cs typeface="メイリオ" pitchFamily="50" charset="-128"/>
            </a:endParaRPr>
          </a:p>
        </p:txBody>
      </p:sp>
      <p:sp>
        <p:nvSpPr>
          <p:cNvPr id="11" name="正方形/長方形 10"/>
          <p:cNvSpPr/>
          <p:nvPr/>
        </p:nvSpPr>
        <p:spPr bwMode="auto">
          <a:xfrm>
            <a:off x="273985" y="4828162"/>
            <a:ext cx="3143511" cy="332592"/>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971" tIns="46785" rIns="89971" bIns="46785" numCol="1" rtlCol="0" anchor="ctr" anchorCtr="0" compatLnSpc="1">
            <a:prstTxWarp prst="textNoShape">
              <a:avLst/>
            </a:prstTxWarp>
          </a:bodyPr>
          <a:lstStyle/>
          <a:p>
            <a:pPr algn="ctr">
              <a:defRPr/>
            </a:pPr>
            <a:r>
              <a:rPr kumimoji="0" lang="ja-JP" altLang="en-US" kern="0" dirty="0">
                <a:solidFill>
                  <a:prstClr val="black"/>
                </a:solidFill>
                <a:latin typeface="メイリオ" pitchFamily="50" charset="-128"/>
                <a:ea typeface="メイリオ" pitchFamily="50" charset="-128"/>
                <a:cs typeface="メイリオ" pitchFamily="50" charset="-128"/>
              </a:rPr>
              <a:t>新築住宅</a:t>
            </a:r>
          </a:p>
        </p:txBody>
      </p:sp>
      <p:sp>
        <p:nvSpPr>
          <p:cNvPr id="12" name="正方形/長方形 11"/>
          <p:cNvSpPr/>
          <p:nvPr/>
        </p:nvSpPr>
        <p:spPr bwMode="auto">
          <a:xfrm>
            <a:off x="3427747" y="4828164"/>
            <a:ext cx="3180911" cy="332592"/>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971" tIns="46785" rIns="89971" bIns="46785" numCol="1" rtlCol="0" anchor="ctr" anchorCtr="0" compatLnSpc="1">
            <a:prstTxWarp prst="textNoShape">
              <a:avLst/>
            </a:prstTxWarp>
          </a:bodyPr>
          <a:lstStyle/>
          <a:p>
            <a:pPr algn="ctr">
              <a:defRPr/>
            </a:pPr>
            <a:r>
              <a:rPr kumimoji="0" lang="ja-JP" altLang="en-US" kern="0" dirty="0">
                <a:solidFill>
                  <a:prstClr val="black"/>
                </a:solidFill>
                <a:latin typeface="メイリオ" pitchFamily="50" charset="-128"/>
                <a:ea typeface="メイリオ" pitchFamily="50" charset="-128"/>
                <a:cs typeface="メイリオ" pitchFamily="50" charset="-128"/>
              </a:rPr>
              <a:t>中古住宅</a:t>
            </a:r>
          </a:p>
        </p:txBody>
      </p:sp>
      <p:sp>
        <p:nvSpPr>
          <p:cNvPr id="13" name="正方形/長方形 12"/>
          <p:cNvSpPr/>
          <p:nvPr/>
        </p:nvSpPr>
        <p:spPr bwMode="auto">
          <a:xfrm>
            <a:off x="6595084" y="4828164"/>
            <a:ext cx="3180911" cy="332592"/>
          </a:xfrm>
          <a:prstGeom prst="rect">
            <a:avLst/>
          </a:prstGeom>
          <a:solidFill>
            <a:sysClr val="window" lastClr="FFFFFF"/>
          </a:solidFill>
          <a:ln w="9525" cap="flat" cmpd="sng" algn="ctr">
            <a:solidFill>
              <a:sysClr val="windowText" lastClr="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971" tIns="46785" rIns="89971" bIns="46785" numCol="1" rtlCol="0" anchor="ctr" anchorCtr="0" compatLnSpc="1">
            <a:prstTxWarp prst="textNoShape">
              <a:avLst/>
            </a:prstTxWarp>
          </a:bodyPr>
          <a:lstStyle/>
          <a:p>
            <a:pPr algn="ctr">
              <a:defRPr/>
            </a:pPr>
            <a:r>
              <a:rPr kumimoji="0" lang="ja-JP" altLang="en-US" kern="0" dirty="0">
                <a:solidFill>
                  <a:prstClr val="black"/>
                </a:solidFill>
                <a:latin typeface="メイリオ" pitchFamily="50" charset="-128"/>
                <a:ea typeface="メイリオ" pitchFamily="50" charset="-128"/>
                <a:cs typeface="メイリオ" pitchFamily="50" charset="-128"/>
              </a:rPr>
              <a:t>リフォーム</a:t>
            </a:r>
          </a:p>
        </p:txBody>
      </p:sp>
      <p:sp>
        <p:nvSpPr>
          <p:cNvPr id="14" name="テキスト ボックス 13"/>
          <p:cNvSpPr txBox="1"/>
          <p:nvPr/>
        </p:nvSpPr>
        <p:spPr>
          <a:xfrm>
            <a:off x="3945211" y="3996178"/>
            <a:ext cx="1511683" cy="584588"/>
          </a:xfrm>
          <a:prstGeom prst="rect">
            <a:avLst/>
          </a:prstGeom>
          <a:noFill/>
        </p:spPr>
        <p:txBody>
          <a:bodyPr wrap="square" rtlCol="0">
            <a:spAutoFit/>
          </a:bodyPr>
          <a:lstStyle/>
          <a:p>
            <a:pPr algn="ctr"/>
            <a:r>
              <a:rPr lang="ja-JP" altLang="en-US" sz="3199" dirty="0">
                <a:solidFill>
                  <a:prstClr val="black"/>
                </a:solidFill>
                <a:latin typeface="メイリオ" pitchFamily="50" charset="-128"/>
                <a:ea typeface="メイリオ" pitchFamily="50" charset="-128"/>
                <a:cs typeface="メイリオ" pitchFamily="50" charset="-128"/>
              </a:rPr>
              <a:t>＋</a:t>
            </a:r>
          </a:p>
        </p:txBody>
      </p:sp>
      <p:sp>
        <p:nvSpPr>
          <p:cNvPr id="15" name="正方形/長方形 14"/>
          <p:cNvSpPr/>
          <p:nvPr/>
        </p:nvSpPr>
        <p:spPr>
          <a:xfrm>
            <a:off x="234715" y="4034486"/>
            <a:ext cx="8998115" cy="399982"/>
          </a:xfrm>
          <a:prstGeom prst="rect">
            <a:avLst/>
          </a:prstGeom>
        </p:spPr>
        <p:txBody>
          <a:bodyPr wrap="square">
            <a:spAutoFit/>
          </a:bodyPr>
          <a:lstStyle/>
          <a:p>
            <a:r>
              <a:rPr lang="en-US" altLang="ja-JP" sz="1000" dirty="0">
                <a:solidFill>
                  <a:prstClr val="black"/>
                </a:solidFill>
                <a:latin typeface="メイリオ" pitchFamily="50" charset="-128"/>
                <a:ea typeface="メイリオ" pitchFamily="50" charset="-128"/>
                <a:cs typeface="メイリオ" pitchFamily="50" charset="-128"/>
              </a:rPr>
              <a:t>※</a:t>
            </a:r>
            <a:r>
              <a:rPr lang="ja-JP" altLang="en-US" sz="1000" dirty="0">
                <a:solidFill>
                  <a:prstClr val="black"/>
                </a:solidFill>
                <a:latin typeface="メイリオ" pitchFamily="50" charset="-128"/>
                <a:ea typeface="メイリオ" pitchFamily="50" charset="-128"/>
                <a:cs typeface="メイリオ" pitchFamily="50" charset="-128"/>
              </a:rPr>
              <a:t>⑤は新築・中古住宅のみ、⑥、⑦、⑧青は増改築時のみ、</a:t>
            </a:r>
            <a:br>
              <a:rPr lang="en-US" altLang="ja-JP" sz="1000" dirty="0">
                <a:solidFill>
                  <a:prstClr val="black"/>
                </a:solidFill>
                <a:latin typeface="メイリオ" pitchFamily="50" charset="-128"/>
                <a:ea typeface="メイリオ" pitchFamily="50" charset="-128"/>
                <a:cs typeface="メイリオ" pitchFamily="50" charset="-128"/>
              </a:rPr>
            </a:br>
            <a:r>
              <a:rPr lang="ja-JP" altLang="en-US" sz="1000" dirty="0">
                <a:solidFill>
                  <a:prstClr val="black"/>
                </a:solidFill>
                <a:latin typeface="メイリオ" pitchFamily="50" charset="-128"/>
                <a:ea typeface="メイリオ" pitchFamily="50" charset="-128"/>
                <a:cs typeface="メイリオ" pitchFamily="50" charset="-128"/>
              </a:rPr>
              <a:t>　⑨は一定築年数を超える中古住宅のみ</a:t>
            </a:r>
          </a:p>
        </p:txBody>
      </p:sp>
    </p:spTree>
    <p:extLst>
      <p:ext uri="{BB962C8B-B14F-4D97-AF65-F5344CB8AC3E}">
        <p14:creationId xmlns:p14="http://schemas.microsoft.com/office/powerpoint/2010/main" val="622995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スライド番号プレースホルダー"/>
          <p:cNvSpPr>
            <a:spLocks noGrp="1"/>
          </p:cNvSpPr>
          <p:nvPr>
            <p:ph type="sldNum" sz="quarter" idx="12"/>
          </p:nvPr>
        </p:nvSpPr>
        <p:spPr>
          <a:xfrm>
            <a:off x="9218232" y="6522208"/>
            <a:ext cx="629798" cy="370681"/>
          </a:xfrm>
        </p:spPr>
        <p:txBody>
          <a:bodyPr/>
          <a:lstStyle/>
          <a:p>
            <a:pPr algn="ctr">
              <a:defRPr/>
            </a:pPr>
            <a:r>
              <a:rPr lang="en-US" altLang="ja-JP" sz="1799" b="1" dirty="0">
                <a:latin typeface="メイリオ" pitchFamily="50" charset="-128"/>
                <a:ea typeface="メイリオ" pitchFamily="50" charset="-128"/>
                <a:cs typeface="メイリオ" pitchFamily="50" charset="-128"/>
              </a:rPr>
              <a:t>4</a:t>
            </a:r>
          </a:p>
        </p:txBody>
      </p:sp>
      <p:pic>
        <p:nvPicPr>
          <p:cNvPr id="13" name="図 92" descr="P1070780.JPG"/>
          <p:cNvPicPr>
            <a:picLocks noChangeAspect="1"/>
          </p:cNvPicPr>
          <p:nvPr/>
        </p:nvPicPr>
        <p:blipFill rotWithShape="1">
          <a:blip r:embed="rId3">
            <a:extLst>
              <a:ext uri="{28A0092B-C50C-407E-A947-70E740481C1C}">
                <a14:useLocalDpi xmlns:a14="http://schemas.microsoft.com/office/drawing/2010/main" val="0"/>
              </a:ext>
            </a:extLst>
          </a:blip>
          <a:srcRect t="12299"/>
          <a:stretch/>
        </p:blipFill>
        <p:spPr bwMode="auto">
          <a:xfrm>
            <a:off x="6183141" y="1678751"/>
            <a:ext cx="1308691" cy="1032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04959" y="1858243"/>
            <a:ext cx="667157" cy="885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34981"/>
          <a:stretch/>
        </p:blipFill>
        <p:spPr bwMode="auto">
          <a:xfrm>
            <a:off x="5130462" y="1645646"/>
            <a:ext cx="901814" cy="1224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タイトル 1"/>
          <p:cNvSpPr txBox="1">
            <a:spLocks/>
          </p:cNvSpPr>
          <p:nvPr/>
        </p:nvSpPr>
        <p:spPr bwMode="auto">
          <a:xfrm>
            <a:off x="1587" y="1106"/>
            <a:ext cx="9902825" cy="514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 tIns="45705" rIns="91411" bIns="45705" numCol="1" anchor="t" anchorCtr="0" compatLnSpc="1">
            <a:prstTxWarp prst="textNoShape">
              <a:avLst/>
            </a:prstTxWarp>
          </a:bodyPr>
          <a:lstStyle>
            <a:lvl1pPr algn="ctr" rtl="0" eaLnBrk="1" fontAlgn="base" hangingPunct="1">
              <a:spcBef>
                <a:spcPct val="0"/>
              </a:spcBef>
              <a:spcAft>
                <a:spcPct val="0"/>
              </a:spcAft>
              <a:defRPr kumimoji="1" sz="3200">
                <a:solidFill>
                  <a:schemeClr val="tx1"/>
                </a:solidFill>
                <a:latin typeface="Segoe UI" panose="020B0502040204020203" pitchFamily="34" charset="0"/>
                <a:ea typeface="メイリオ" panose="020B0604030504040204" pitchFamily="50" charset="-128"/>
                <a:cs typeface="Segoe UI" panose="020B0502040204020203" pitchFamily="34" charset="0"/>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a:lstStyle>
          <a:p>
            <a:pPr>
              <a:defRPr/>
            </a:pPr>
            <a:r>
              <a:rPr lang="ja-JP" altLang="en-US" sz="3599" b="1" kern="0" dirty="0">
                <a:solidFill>
                  <a:sysClr val="windowText" lastClr="000000"/>
                </a:solidFill>
                <a:latin typeface="メイリオ" pitchFamily="50" charset="-128"/>
                <a:cs typeface="メイリオ" pitchFamily="50" charset="-128"/>
              </a:rPr>
              <a:t>「緑の贈与」の消費者メリット</a:t>
            </a:r>
          </a:p>
        </p:txBody>
      </p:sp>
      <p:sp>
        <p:nvSpPr>
          <p:cNvPr id="17" name="二等辺三角形 16"/>
          <p:cNvSpPr/>
          <p:nvPr/>
        </p:nvSpPr>
        <p:spPr>
          <a:xfrm rot="4281124" flipH="1" flipV="1">
            <a:off x="4869430" y="5028291"/>
            <a:ext cx="298655" cy="876350"/>
          </a:xfrm>
          <a:prstGeom prst="triangle">
            <a:avLst/>
          </a:prstGeom>
          <a:solidFill>
            <a:srgbClr val="4BACC6">
              <a:lumMod val="40000"/>
              <a:lumOff val="60000"/>
            </a:srgbClr>
          </a:solidFill>
          <a:ln w="3175" cap="flat" cmpd="sng" algn="ctr">
            <a:noFill/>
            <a:prstDash val="solid"/>
          </a:ln>
          <a:effectLst/>
        </p:spPr>
        <p:txBody>
          <a:bodyPr rtlCol="0" anchor="ctr"/>
          <a:lstStyle/>
          <a:p>
            <a:pPr algn="ctr">
              <a:defRPr/>
            </a:pPr>
            <a:endParaRPr kumimoji="0" lang="ja-JP" altLang="en-US" sz="1400" kern="0">
              <a:solidFill>
                <a:prstClr val="white"/>
              </a:solidFill>
              <a:latin typeface="メイリオ" pitchFamily="50" charset="-128"/>
              <a:ea typeface="メイリオ" pitchFamily="50" charset="-128"/>
              <a:cs typeface="メイリオ" pitchFamily="50" charset="-128"/>
            </a:endParaRPr>
          </a:p>
        </p:txBody>
      </p:sp>
      <p:sp>
        <p:nvSpPr>
          <p:cNvPr id="18" name="テキスト ボックス 17"/>
          <p:cNvSpPr txBox="1"/>
          <p:nvPr/>
        </p:nvSpPr>
        <p:spPr>
          <a:xfrm>
            <a:off x="920807" y="2711646"/>
            <a:ext cx="3596230" cy="1446086"/>
          </a:xfrm>
          <a:prstGeom prst="rect">
            <a:avLst/>
          </a:prstGeom>
          <a:noFill/>
          <a:ln>
            <a:noFill/>
          </a:ln>
        </p:spPr>
        <p:txBody>
          <a:bodyPr wrap="square" rtlCol="0">
            <a:spAutoFit/>
          </a:bodyPr>
          <a:lstStyle/>
          <a:p>
            <a:pPr algn="ctr"/>
            <a:r>
              <a:rPr lang="ja-JP" altLang="en-US" sz="1999" dirty="0">
                <a:solidFill>
                  <a:prstClr val="black"/>
                </a:solidFill>
                <a:latin typeface="メイリオ" pitchFamily="50" charset="-128"/>
                <a:ea typeface="メイリオ" pitchFamily="50" charset="-128"/>
                <a:cs typeface="メイリオ" pitchFamily="50" charset="-128"/>
              </a:rPr>
              <a:t>初期投資：約</a:t>
            </a:r>
            <a:r>
              <a:rPr lang="en-US" altLang="ja-JP" sz="1999" dirty="0">
                <a:solidFill>
                  <a:prstClr val="black"/>
                </a:solidFill>
                <a:latin typeface="メイリオ" pitchFamily="50" charset="-128"/>
                <a:ea typeface="メイリオ" pitchFamily="50" charset="-128"/>
                <a:cs typeface="メイリオ" pitchFamily="50" charset="-128"/>
              </a:rPr>
              <a:t>270</a:t>
            </a:r>
            <a:r>
              <a:rPr lang="ja-JP" altLang="en-US" sz="1999" dirty="0">
                <a:solidFill>
                  <a:prstClr val="black"/>
                </a:solidFill>
                <a:latin typeface="メイリオ" pitchFamily="50" charset="-128"/>
                <a:ea typeface="メイリオ" pitchFamily="50" charset="-128"/>
                <a:cs typeface="メイリオ" pitchFamily="50" charset="-128"/>
              </a:rPr>
              <a:t>万円</a:t>
            </a:r>
            <a:endParaRPr lang="en-US" altLang="ja-JP" sz="1999" dirty="0">
              <a:solidFill>
                <a:prstClr val="black"/>
              </a:solidFill>
              <a:latin typeface="メイリオ" pitchFamily="50" charset="-128"/>
              <a:ea typeface="メイリオ" pitchFamily="50" charset="-128"/>
              <a:cs typeface="メイリオ" pitchFamily="50" charset="-128"/>
            </a:endParaRPr>
          </a:p>
          <a:p>
            <a:pPr algn="ctr">
              <a:spcBef>
                <a:spcPts val="1200"/>
              </a:spcBef>
            </a:pPr>
            <a:r>
              <a:rPr lang="ja-JP" altLang="en-US" sz="2399" b="1" dirty="0">
                <a:solidFill>
                  <a:prstClr val="black"/>
                </a:solidFill>
                <a:latin typeface="メイリオ" pitchFamily="50" charset="-128"/>
                <a:ea typeface="メイリオ" pitchFamily="50" charset="-128"/>
                <a:cs typeface="メイリオ" pitchFamily="50" charset="-128"/>
              </a:rPr>
              <a:t>贈与税：　</a:t>
            </a:r>
            <a:r>
              <a:rPr lang="ja-JP" altLang="en-US" sz="2399" b="1" strike="sngStrike" dirty="0">
                <a:solidFill>
                  <a:srgbClr val="C00000"/>
                </a:solidFill>
                <a:latin typeface="メイリオ" pitchFamily="50" charset="-128"/>
                <a:ea typeface="メイリオ" pitchFamily="50" charset="-128"/>
                <a:cs typeface="メイリオ" pitchFamily="50" charset="-128"/>
              </a:rPr>
              <a:t>約</a:t>
            </a:r>
            <a:r>
              <a:rPr lang="en-US" altLang="ja-JP" sz="2399" b="1" strike="sngStrike" dirty="0">
                <a:solidFill>
                  <a:srgbClr val="C00000"/>
                </a:solidFill>
                <a:latin typeface="メイリオ" pitchFamily="50" charset="-128"/>
                <a:ea typeface="メイリオ" pitchFamily="50" charset="-128"/>
                <a:cs typeface="メイリオ" pitchFamily="50" charset="-128"/>
              </a:rPr>
              <a:t>16</a:t>
            </a:r>
            <a:r>
              <a:rPr lang="ja-JP" altLang="en-US" sz="2399" b="1" strike="sngStrike" dirty="0">
                <a:solidFill>
                  <a:srgbClr val="C00000"/>
                </a:solidFill>
                <a:latin typeface="メイリオ" pitchFamily="50" charset="-128"/>
                <a:ea typeface="メイリオ" pitchFamily="50" charset="-128"/>
                <a:cs typeface="メイリオ" pitchFamily="50" charset="-128"/>
              </a:rPr>
              <a:t>万円</a:t>
            </a:r>
            <a:endParaRPr lang="en-US" altLang="ja-JP" sz="2399" b="1" strike="sngStrike" dirty="0">
              <a:solidFill>
                <a:srgbClr val="C00000"/>
              </a:solidFill>
              <a:latin typeface="メイリオ" pitchFamily="50" charset="-128"/>
              <a:ea typeface="メイリオ" pitchFamily="50" charset="-128"/>
              <a:cs typeface="メイリオ" pitchFamily="50" charset="-128"/>
            </a:endParaRPr>
          </a:p>
          <a:p>
            <a:pPr algn="ctr">
              <a:spcBef>
                <a:spcPts val="1200"/>
              </a:spcBef>
            </a:pPr>
            <a:r>
              <a:rPr lang="ja-JP" altLang="en-US" sz="2399" b="1" dirty="0">
                <a:solidFill>
                  <a:srgbClr val="C00000"/>
                </a:solidFill>
                <a:latin typeface="メイリオ" pitchFamily="50" charset="-128"/>
                <a:ea typeface="メイリオ" pitchFamily="50" charset="-128"/>
                <a:cs typeface="メイリオ" pitchFamily="50" charset="-128"/>
              </a:rPr>
              <a:t>　　　　　　　→０円！　　　　　</a:t>
            </a:r>
          </a:p>
        </p:txBody>
      </p:sp>
      <p:pic>
        <p:nvPicPr>
          <p:cNvPr id="19" name="図 586" descr="EHKF-4760DKX.png"/>
          <p:cNvPicPr>
            <a:picLocks noChangeAspect="1"/>
          </p:cNvPicPr>
          <p:nvPr/>
        </p:nvPicPr>
        <p:blipFill>
          <a:blip r:embed="rId6" cstate="print"/>
          <a:srcRect/>
          <a:stretch>
            <a:fillRect/>
          </a:stretch>
        </p:blipFill>
        <p:spPr bwMode="auto">
          <a:xfrm>
            <a:off x="2794565" y="1650322"/>
            <a:ext cx="781650" cy="1089042"/>
          </a:xfrm>
          <a:prstGeom prst="rect">
            <a:avLst/>
          </a:prstGeom>
          <a:noFill/>
          <a:ln w="9525">
            <a:noFill/>
            <a:miter lim="800000"/>
            <a:headEnd/>
            <a:tailEnd/>
          </a:ln>
        </p:spPr>
      </p:pic>
      <p:sp>
        <p:nvSpPr>
          <p:cNvPr id="20" name="テキスト ボックス 19"/>
          <p:cNvSpPr txBox="1"/>
          <p:nvPr/>
        </p:nvSpPr>
        <p:spPr>
          <a:xfrm>
            <a:off x="598602" y="675577"/>
            <a:ext cx="3918435" cy="1076873"/>
          </a:xfrm>
          <a:prstGeom prst="rect">
            <a:avLst/>
          </a:prstGeom>
          <a:noFill/>
        </p:spPr>
        <p:txBody>
          <a:bodyPr wrap="square" rtlCol="0">
            <a:spAutoFit/>
          </a:bodyPr>
          <a:lstStyle/>
          <a:p>
            <a:pPr algn="ctr"/>
            <a:r>
              <a:rPr lang="en-US" altLang="ja-JP" sz="2399" dirty="0">
                <a:solidFill>
                  <a:prstClr val="black"/>
                </a:solidFill>
                <a:latin typeface="メイリオ" pitchFamily="50" charset="-128"/>
                <a:ea typeface="メイリオ" pitchFamily="50" charset="-128"/>
                <a:cs typeface="メイリオ" pitchFamily="50" charset="-128"/>
              </a:rPr>
              <a:t>【</a:t>
            </a:r>
            <a:r>
              <a:rPr lang="ja-JP" altLang="en-US" sz="2399" dirty="0">
                <a:solidFill>
                  <a:prstClr val="black"/>
                </a:solidFill>
                <a:latin typeface="メイリオ" pitchFamily="50" charset="-128"/>
                <a:ea typeface="メイリオ" pitchFamily="50" charset="-128"/>
                <a:cs typeface="メイリオ" pitchFamily="50" charset="-128"/>
              </a:rPr>
              <a:t>ケース１</a:t>
            </a:r>
            <a:r>
              <a:rPr lang="en-US" altLang="ja-JP" sz="2399" dirty="0">
                <a:solidFill>
                  <a:prstClr val="black"/>
                </a:solidFill>
                <a:latin typeface="メイリオ" pitchFamily="50" charset="-128"/>
                <a:ea typeface="メイリオ" pitchFamily="50" charset="-128"/>
                <a:cs typeface="メイリオ" pitchFamily="50" charset="-128"/>
              </a:rPr>
              <a:t>】</a:t>
            </a:r>
            <a:r>
              <a:rPr lang="ja-JP" altLang="en-US" sz="2399" dirty="0">
                <a:solidFill>
                  <a:prstClr val="black"/>
                </a:solidFill>
                <a:latin typeface="メイリオ" pitchFamily="50" charset="-128"/>
                <a:ea typeface="メイリオ" pitchFamily="50" charset="-128"/>
                <a:cs typeface="メイリオ" pitchFamily="50" charset="-128"/>
              </a:rPr>
              <a:t>　</a:t>
            </a:r>
            <a:endParaRPr lang="en-US" altLang="ja-JP" sz="2399" dirty="0">
              <a:solidFill>
                <a:prstClr val="black"/>
              </a:solidFill>
              <a:latin typeface="メイリオ" pitchFamily="50" charset="-128"/>
              <a:ea typeface="メイリオ" pitchFamily="50" charset="-128"/>
              <a:cs typeface="メイリオ" pitchFamily="50" charset="-128"/>
            </a:endParaRPr>
          </a:p>
          <a:p>
            <a:pPr algn="ctr"/>
            <a:r>
              <a:rPr lang="ja-JP" altLang="en-US" sz="2399" dirty="0">
                <a:solidFill>
                  <a:prstClr val="black"/>
                </a:solidFill>
                <a:latin typeface="メイリオ" pitchFamily="50" charset="-128"/>
                <a:ea typeface="メイリオ" pitchFamily="50" charset="-128"/>
                <a:cs typeface="メイリオ" pitchFamily="50" charset="-128"/>
              </a:rPr>
              <a:t>太陽光発電と高効率給湯器</a:t>
            </a:r>
            <a:endParaRPr lang="en-US" altLang="ja-JP" sz="2399" dirty="0">
              <a:solidFill>
                <a:prstClr val="black"/>
              </a:solidFill>
              <a:latin typeface="メイリオ" pitchFamily="50" charset="-128"/>
              <a:ea typeface="メイリオ" pitchFamily="50" charset="-128"/>
              <a:cs typeface="メイリオ" pitchFamily="50" charset="-128"/>
            </a:endParaRPr>
          </a:p>
          <a:p>
            <a:pPr algn="ctr"/>
            <a:r>
              <a:rPr lang="en-US" altLang="ja-JP" sz="1400" dirty="0">
                <a:solidFill>
                  <a:prstClr val="black"/>
                </a:solidFill>
                <a:latin typeface="メイリオ" pitchFamily="50" charset="-128"/>
                <a:ea typeface="メイリオ" pitchFamily="50" charset="-128"/>
                <a:cs typeface="メイリオ" pitchFamily="50" charset="-128"/>
              </a:rPr>
              <a:t>(</a:t>
            </a:r>
            <a:r>
              <a:rPr lang="ja-JP" altLang="en-US" sz="1600" dirty="0">
                <a:solidFill>
                  <a:prstClr val="black"/>
                </a:solidFill>
                <a:latin typeface="メイリオ" pitchFamily="50" charset="-128"/>
                <a:ea typeface="メイリオ" pitchFamily="50" charset="-128"/>
                <a:cs typeface="メイリオ" pitchFamily="50" charset="-128"/>
              </a:rPr>
              <a:t>太陽光</a:t>
            </a:r>
            <a:r>
              <a:rPr lang="en-US" altLang="ja-JP" sz="1600" dirty="0">
                <a:solidFill>
                  <a:prstClr val="black"/>
                </a:solidFill>
                <a:latin typeface="メイリオ" pitchFamily="50" charset="-128"/>
                <a:ea typeface="メイリオ" pitchFamily="50" charset="-128"/>
                <a:cs typeface="メイリオ" pitchFamily="50" charset="-128"/>
              </a:rPr>
              <a:t>5kW, </a:t>
            </a:r>
            <a:r>
              <a:rPr lang="ja-JP" altLang="en-US" sz="1600" dirty="0">
                <a:solidFill>
                  <a:prstClr val="black"/>
                </a:solidFill>
                <a:latin typeface="メイリオ" pitchFamily="50" charset="-128"/>
                <a:ea typeface="メイリオ" pitchFamily="50" charset="-128"/>
                <a:cs typeface="メイリオ" pitchFamily="50" charset="-128"/>
              </a:rPr>
              <a:t>省エネ給湯器）</a:t>
            </a:r>
            <a:endParaRPr lang="en-US" altLang="ja-JP" sz="1400" dirty="0">
              <a:solidFill>
                <a:prstClr val="black"/>
              </a:solidFill>
              <a:latin typeface="メイリオ" pitchFamily="50" charset="-128"/>
              <a:ea typeface="メイリオ" pitchFamily="50" charset="-128"/>
              <a:cs typeface="メイリオ" pitchFamily="50" charset="-128"/>
            </a:endParaRPr>
          </a:p>
        </p:txBody>
      </p:sp>
      <p:sp>
        <p:nvSpPr>
          <p:cNvPr id="21" name="テキスト ボックス 20"/>
          <p:cNvSpPr txBox="1"/>
          <p:nvPr/>
        </p:nvSpPr>
        <p:spPr>
          <a:xfrm>
            <a:off x="141744" y="5587873"/>
            <a:ext cx="5154346" cy="738427"/>
          </a:xfrm>
          <a:prstGeom prst="rect">
            <a:avLst/>
          </a:prstGeom>
          <a:noFill/>
        </p:spPr>
        <p:txBody>
          <a:bodyPr wrap="square" rtlCol="0">
            <a:spAutoFit/>
          </a:bodyPr>
          <a:lstStyle/>
          <a:p>
            <a:pPr algn="ctr">
              <a:defRPr/>
            </a:pPr>
            <a:r>
              <a:rPr lang="en-US" altLang="ja-JP" sz="1400" dirty="0">
                <a:solidFill>
                  <a:prstClr val="black"/>
                </a:solidFill>
                <a:latin typeface="メイリオ" pitchFamily="50" charset="-128"/>
                <a:ea typeface="メイリオ" pitchFamily="50" charset="-128"/>
                <a:cs typeface="メイリオ" pitchFamily="50" charset="-128"/>
              </a:rPr>
              <a:t>※</a:t>
            </a:r>
            <a:r>
              <a:rPr lang="ja-JP" altLang="en-US" sz="1400" dirty="0">
                <a:solidFill>
                  <a:prstClr val="black"/>
                </a:solidFill>
                <a:latin typeface="メイリオ" pitchFamily="50" charset="-128"/>
                <a:ea typeface="メイリオ" pitchFamily="50" charset="-128"/>
                <a:cs typeface="メイリオ" pitchFamily="50" charset="-128"/>
              </a:rPr>
              <a:t>贈与税</a:t>
            </a:r>
            <a:r>
              <a:rPr lang="en-US" altLang="ja-JP" sz="1400" dirty="0">
                <a:solidFill>
                  <a:prstClr val="black"/>
                </a:solidFill>
                <a:latin typeface="メイリオ" pitchFamily="50" charset="-128"/>
                <a:ea typeface="メイリオ" pitchFamily="50" charset="-128"/>
                <a:cs typeface="メイリオ" pitchFamily="50" charset="-128"/>
              </a:rPr>
              <a:t>(</a:t>
            </a:r>
            <a:r>
              <a:rPr lang="ja-JP" altLang="en-US" sz="1400" dirty="0">
                <a:solidFill>
                  <a:prstClr val="black"/>
                </a:solidFill>
                <a:latin typeface="メイリオ" pitchFamily="50" charset="-128"/>
                <a:ea typeface="メイリオ" pitchFamily="50" charset="-128"/>
                <a:cs typeface="メイリオ" pitchFamily="50" charset="-128"/>
              </a:rPr>
              <a:t>特例贈与財産用</a:t>
            </a:r>
            <a:r>
              <a:rPr lang="en-US" altLang="ja-JP" sz="1400" dirty="0">
                <a:solidFill>
                  <a:prstClr val="black"/>
                </a:solidFill>
                <a:latin typeface="メイリオ" pitchFamily="50" charset="-128"/>
                <a:ea typeface="メイリオ" pitchFamily="50" charset="-128"/>
                <a:cs typeface="メイリオ" pitchFamily="50" charset="-128"/>
              </a:rPr>
              <a:t>)</a:t>
            </a:r>
            <a:r>
              <a:rPr lang="ja-JP" altLang="en-US" sz="1400" dirty="0">
                <a:solidFill>
                  <a:prstClr val="black"/>
                </a:solidFill>
                <a:latin typeface="メイリオ" pitchFamily="50" charset="-128"/>
                <a:ea typeface="メイリオ" pitchFamily="50" charset="-128"/>
                <a:cs typeface="メイリオ" pitchFamily="50" charset="-128"/>
              </a:rPr>
              <a:t>の計算方法（国税庁</a:t>
            </a:r>
            <a:r>
              <a:rPr lang="en-US" altLang="ja-JP" sz="1400" dirty="0">
                <a:solidFill>
                  <a:prstClr val="black"/>
                </a:solidFill>
                <a:latin typeface="メイリオ" pitchFamily="50" charset="-128"/>
                <a:ea typeface="メイリオ" pitchFamily="50" charset="-128"/>
                <a:cs typeface="メイリオ" pitchFamily="50" charset="-128"/>
              </a:rPr>
              <a:t>HP</a:t>
            </a:r>
            <a:r>
              <a:rPr lang="ja-JP" altLang="en-US" sz="1400" dirty="0">
                <a:solidFill>
                  <a:prstClr val="black"/>
                </a:solidFill>
                <a:latin typeface="メイリオ" pitchFamily="50" charset="-128"/>
                <a:ea typeface="メイリオ" pitchFamily="50" charset="-128"/>
                <a:cs typeface="メイリオ" pitchFamily="50" charset="-128"/>
              </a:rPr>
              <a:t>より）</a:t>
            </a:r>
            <a:endParaRPr lang="en-US" altLang="ja-JP" sz="1400" baseline="30000" dirty="0">
              <a:solidFill>
                <a:prstClr val="black"/>
              </a:solidFill>
              <a:latin typeface="メイリオ" pitchFamily="50" charset="-128"/>
              <a:ea typeface="メイリオ" pitchFamily="50" charset="-128"/>
              <a:cs typeface="メイリオ" pitchFamily="50" charset="-128"/>
            </a:endParaRPr>
          </a:p>
          <a:p>
            <a:pPr algn="ctr">
              <a:defRPr/>
            </a:pPr>
            <a:r>
              <a:rPr lang="en-US" altLang="ja-JP" sz="1400" dirty="0">
                <a:solidFill>
                  <a:prstClr val="black"/>
                </a:solidFill>
                <a:latin typeface="メイリオ" pitchFamily="50" charset="-128"/>
                <a:ea typeface="メイリオ" pitchFamily="50" charset="-128"/>
                <a:cs typeface="メイリオ" pitchFamily="50" charset="-128"/>
              </a:rPr>
              <a:t>[</a:t>
            </a:r>
            <a:r>
              <a:rPr lang="ja-JP" altLang="en-US" sz="1400" dirty="0">
                <a:solidFill>
                  <a:prstClr val="black"/>
                </a:solidFill>
                <a:latin typeface="メイリオ" pitchFamily="50" charset="-128"/>
                <a:ea typeface="メイリオ" pitchFamily="50" charset="-128"/>
                <a:cs typeface="メイリオ" pitchFamily="50" charset="-128"/>
              </a:rPr>
              <a:t>年間贈与額－基礎控除額</a:t>
            </a:r>
            <a:r>
              <a:rPr lang="en-US" altLang="ja-JP" sz="1400" dirty="0">
                <a:solidFill>
                  <a:prstClr val="black"/>
                </a:solidFill>
                <a:latin typeface="メイリオ" pitchFamily="50" charset="-128"/>
                <a:ea typeface="メイリオ" pitchFamily="50" charset="-128"/>
                <a:cs typeface="メイリオ" pitchFamily="50" charset="-128"/>
              </a:rPr>
              <a:t>(110</a:t>
            </a:r>
            <a:r>
              <a:rPr lang="ja-JP" altLang="en-US" sz="1400" dirty="0">
                <a:solidFill>
                  <a:prstClr val="black"/>
                </a:solidFill>
                <a:latin typeface="メイリオ" pitchFamily="50" charset="-128"/>
                <a:ea typeface="メイリオ" pitchFamily="50" charset="-128"/>
                <a:cs typeface="メイリオ" pitchFamily="50" charset="-128"/>
              </a:rPr>
              <a:t>万円</a:t>
            </a:r>
            <a:r>
              <a:rPr lang="en-US" altLang="ja-JP" sz="1400" dirty="0">
                <a:solidFill>
                  <a:prstClr val="black"/>
                </a:solidFill>
                <a:latin typeface="メイリオ" pitchFamily="50" charset="-128"/>
                <a:ea typeface="メイリオ" pitchFamily="50" charset="-128"/>
                <a:cs typeface="メイリオ" pitchFamily="50" charset="-128"/>
              </a:rPr>
              <a:t>)]×</a:t>
            </a:r>
            <a:r>
              <a:rPr lang="ja-JP" altLang="en-US" sz="1400" dirty="0">
                <a:solidFill>
                  <a:prstClr val="black"/>
                </a:solidFill>
                <a:latin typeface="メイリオ" pitchFamily="50" charset="-128"/>
                <a:ea typeface="メイリオ" pitchFamily="50" charset="-128"/>
                <a:cs typeface="メイリオ" pitchFamily="50" charset="-128"/>
              </a:rPr>
              <a:t>税率－控除額</a:t>
            </a:r>
            <a:endParaRPr lang="en-US" altLang="ja-JP" sz="1400" dirty="0">
              <a:solidFill>
                <a:prstClr val="black"/>
              </a:solidFill>
              <a:latin typeface="メイリオ" pitchFamily="50" charset="-128"/>
              <a:ea typeface="メイリオ" pitchFamily="50" charset="-128"/>
              <a:cs typeface="メイリオ" pitchFamily="50" charset="-128"/>
            </a:endParaRPr>
          </a:p>
          <a:p>
            <a:pPr algn="ctr">
              <a:defRPr/>
            </a:pPr>
            <a:r>
              <a:rPr lang="ja-JP" altLang="en-US" sz="1400" dirty="0">
                <a:solidFill>
                  <a:prstClr val="black"/>
                </a:solidFill>
                <a:latin typeface="メイリオ" pitchFamily="50" charset="-128"/>
                <a:ea typeface="メイリオ" pitchFamily="50" charset="-128"/>
                <a:cs typeface="メイリオ" pitchFamily="50" charset="-128"/>
              </a:rPr>
              <a:t>（税率・控除額は右図参照）</a:t>
            </a:r>
            <a:endParaRPr lang="en-US" altLang="ja-JP" sz="1400" dirty="0">
              <a:solidFill>
                <a:prstClr val="black"/>
              </a:solidFill>
              <a:latin typeface="メイリオ" pitchFamily="50" charset="-128"/>
              <a:ea typeface="メイリオ" pitchFamily="50" charset="-128"/>
              <a:cs typeface="メイリオ" pitchFamily="50" charset="-128"/>
            </a:endParaRPr>
          </a:p>
        </p:txBody>
      </p:sp>
      <p:sp>
        <p:nvSpPr>
          <p:cNvPr id="22" name="角丸四角形 2"/>
          <p:cNvSpPr/>
          <p:nvPr/>
        </p:nvSpPr>
        <p:spPr>
          <a:xfrm>
            <a:off x="2505520" y="3121233"/>
            <a:ext cx="1790929" cy="535903"/>
          </a:xfrm>
          <a:prstGeom prst="roundRect">
            <a:avLst/>
          </a:prstGeom>
          <a:noFill/>
          <a:ln w="38100" cap="flat" cmpd="sng" algn="ctr">
            <a:solidFill>
              <a:srgbClr val="FF0000"/>
            </a:solidFill>
            <a:prstDash val="sysDash"/>
          </a:ln>
          <a:effectLst/>
        </p:spPr>
        <p:txBody>
          <a:bodyPr rtlCol="0" anchor="ctr"/>
          <a:lstStyle/>
          <a:p>
            <a:pPr algn="ctr">
              <a:defRPr/>
            </a:pPr>
            <a:r>
              <a:rPr kumimoji="0" lang="ja-JP" altLang="en-US" sz="1400" kern="0" dirty="0">
                <a:solidFill>
                  <a:prstClr val="black"/>
                </a:solidFill>
                <a:latin typeface="メイリオ" pitchFamily="50" charset="-128"/>
                <a:ea typeface="メイリオ" pitchFamily="50" charset="-128"/>
                <a:cs typeface="メイリオ" pitchFamily="50" charset="-128"/>
              </a:rPr>
              <a:t>　　　　　　　　　　　　　　　　　　　　　　　　　　　　</a:t>
            </a:r>
          </a:p>
        </p:txBody>
      </p:sp>
      <p:sp>
        <p:nvSpPr>
          <p:cNvPr id="23" name="テキスト ボックス 22"/>
          <p:cNvSpPr txBox="1"/>
          <p:nvPr/>
        </p:nvSpPr>
        <p:spPr>
          <a:xfrm>
            <a:off x="4721728" y="675577"/>
            <a:ext cx="4660973" cy="1076873"/>
          </a:xfrm>
          <a:prstGeom prst="rect">
            <a:avLst/>
          </a:prstGeom>
          <a:noFill/>
        </p:spPr>
        <p:txBody>
          <a:bodyPr wrap="square" rtlCol="0">
            <a:spAutoFit/>
          </a:bodyPr>
          <a:lstStyle/>
          <a:p>
            <a:pPr algn="ctr"/>
            <a:r>
              <a:rPr lang="en-US" altLang="ja-JP" sz="2399" dirty="0">
                <a:solidFill>
                  <a:prstClr val="black"/>
                </a:solidFill>
                <a:latin typeface="メイリオ" pitchFamily="50" charset="-128"/>
                <a:ea typeface="メイリオ" pitchFamily="50" charset="-128"/>
                <a:cs typeface="メイリオ" pitchFamily="50" charset="-128"/>
              </a:rPr>
              <a:t>【</a:t>
            </a:r>
            <a:r>
              <a:rPr lang="ja-JP" altLang="en-US" sz="2399" dirty="0">
                <a:solidFill>
                  <a:prstClr val="black"/>
                </a:solidFill>
                <a:latin typeface="メイリオ" pitchFamily="50" charset="-128"/>
                <a:ea typeface="メイリオ" pitchFamily="50" charset="-128"/>
                <a:cs typeface="メイリオ" pitchFamily="50" charset="-128"/>
              </a:rPr>
              <a:t>ケース</a:t>
            </a:r>
            <a:r>
              <a:rPr lang="en-US" altLang="ja-JP" sz="2399" dirty="0">
                <a:solidFill>
                  <a:prstClr val="black"/>
                </a:solidFill>
                <a:latin typeface="メイリオ" pitchFamily="50" charset="-128"/>
                <a:ea typeface="メイリオ" pitchFamily="50" charset="-128"/>
                <a:cs typeface="メイリオ" pitchFamily="50" charset="-128"/>
              </a:rPr>
              <a:t>2】</a:t>
            </a:r>
            <a:r>
              <a:rPr lang="ja-JP" altLang="en-US" sz="2399" dirty="0">
                <a:solidFill>
                  <a:prstClr val="black"/>
                </a:solidFill>
                <a:latin typeface="メイリオ" pitchFamily="50" charset="-128"/>
                <a:ea typeface="メイリオ" pitchFamily="50" charset="-128"/>
                <a:cs typeface="メイリオ" pitchFamily="50" charset="-128"/>
              </a:rPr>
              <a:t>　</a:t>
            </a:r>
            <a:endParaRPr lang="en-US" altLang="ja-JP" sz="2399" dirty="0">
              <a:solidFill>
                <a:prstClr val="black"/>
              </a:solidFill>
              <a:latin typeface="メイリオ" pitchFamily="50" charset="-128"/>
              <a:ea typeface="メイリオ" pitchFamily="50" charset="-128"/>
              <a:cs typeface="メイリオ" pitchFamily="50" charset="-128"/>
            </a:endParaRPr>
          </a:p>
          <a:p>
            <a:pPr algn="ctr"/>
            <a:r>
              <a:rPr lang="ja-JP" altLang="en-US" sz="2399" dirty="0">
                <a:solidFill>
                  <a:prstClr val="black"/>
                </a:solidFill>
                <a:latin typeface="メイリオ" pitchFamily="50" charset="-128"/>
                <a:ea typeface="メイリオ" pitchFamily="50" charset="-128"/>
                <a:cs typeface="メイリオ" pitchFamily="50" charset="-128"/>
              </a:rPr>
              <a:t>太陽光発電、燃料電池、蓄電池</a:t>
            </a:r>
            <a:endParaRPr lang="en-US" altLang="ja-JP" sz="2399" dirty="0">
              <a:solidFill>
                <a:prstClr val="black"/>
              </a:solidFill>
              <a:latin typeface="メイリオ" pitchFamily="50" charset="-128"/>
              <a:ea typeface="メイリオ" pitchFamily="50" charset="-128"/>
              <a:cs typeface="メイリオ" pitchFamily="50" charset="-128"/>
            </a:endParaRPr>
          </a:p>
          <a:p>
            <a:pPr algn="ctr"/>
            <a:r>
              <a:rPr lang="ja-JP" altLang="en-US" sz="1600" dirty="0">
                <a:solidFill>
                  <a:prstClr val="black"/>
                </a:solidFill>
                <a:latin typeface="メイリオ" pitchFamily="50" charset="-128"/>
                <a:ea typeface="メイリオ" pitchFamily="50" charset="-128"/>
                <a:cs typeface="メイリオ" pitchFamily="50" charset="-128"/>
              </a:rPr>
              <a:t>（太陽光</a:t>
            </a:r>
            <a:r>
              <a:rPr lang="en-US" altLang="ja-JP" sz="1600" dirty="0">
                <a:solidFill>
                  <a:prstClr val="black"/>
                </a:solidFill>
                <a:latin typeface="メイリオ" pitchFamily="50" charset="-128"/>
                <a:ea typeface="メイリオ" pitchFamily="50" charset="-128"/>
                <a:cs typeface="メイリオ" pitchFamily="50" charset="-128"/>
              </a:rPr>
              <a:t>5.5kW</a:t>
            </a:r>
            <a:r>
              <a:rPr lang="ja-JP" altLang="en-US" sz="1600" dirty="0">
                <a:solidFill>
                  <a:prstClr val="black"/>
                </a:solidFill>
                <a:latin typeface="メイリオ" pitchFamily="50" charset="-128"/>
                <a:ea typeface="メイリオ" pitchFamily="50" charset="-128"/>
                <a:cs typeface="メイリオ" pitchFamily="50" charset="-128"/>
              </a:rPr>
              <a:t>）</a:t>
            </a:r>
          </a:p>
        </p:txBody>
      </p:sp>
      <p:sp>
        <p:nvSpPr>
          <p:cNvPr id="24" name="テキスト ボックス 23"/>
          <p:cNvSpPr txBox="1"/>
          <p:nvPr/>
        </p:nvSpPr>
        <p:spPr>
          <a:xfrm>
            <a:off x="4848947" y="2753416"/>
            <a:ext cx="3559574" cy="1446086"/>
          </a:xfrm>
          <a:prstGeom prst="rect">
            <a:avLst/>
          </a:prstGeom>
          <a:noFill/>
          <a:ln>
            <a:noFill/>
          </a:ln>
        </p:spPr>
        <p:txBody>
          <a:bodyPr wrap="square" rtlCol="0">
            <a:spAutoFit/>
          </a:bodyPr>
          <a:lstStyle/>
          <a:p>
            <a:pPr algn="ctr"/>
            <a:r>
              <a:rPr lang="ja-JP" altLang="en-US" sz="1999" dirty="0">
                <a:solidFill>
                  <a:prstClr val="black"/>
                </a:solidFill>
                <a:latin typeface="メイリオ" pitchFamily="50" charset="-128"/>
                <a:ea typeface="メイリオ" pitchFamily="50" charset="-128"/>
                <a:cs typeface="メイリオ" pitchFamily="50" charset="-128"/>
              </a:rPr>
              <a:t>初期投資：約</a:t>
            </a:r>
            <a:r>
              <a:rPr lang="en-US" altLang="ja-JP" sz="1999" dirty="0">
                <a:solidFill>
                  <a:prstClr val="black"/>
                </a:solidFill>
                <a:latin typeface="メイリオ" pitchFamily="50" charset="-128"/>
                <a:ea typeface="メイリオ" pitchFamily="50" charset="-128"/>
                <a:cs typeface="メイリオ" pitchFamily="50" charset="-128"/>
              </a:rPr>
              <a:t>880</a:t>
            </a:r>
            <a:r>
              <a:rPr lang="ja-JP" altLang="en-US" sz="1999" dirty="0">
                <a:solidFill>
                  <a:prstClr val="black"/>
                </a:solidFill>
                <a:latin typeface="メイリオ" pitchFamily="50" charset="-128"/>
                <a:ea typeface="メイリオ" pitchFamily="50" charset="-128"/>
                <a:cs typeface="メイリオ" pitchFamily="50" charset="-128"/>
              </a:rPr>
              <a:t>万円</a:t>
            </a:r>
            <a:endParaRPr lang="en-US" altLang="ja-JP" sz="1999" dirty="0">
              <a:solidFill>
                <a:prstClr val="black"/>
              </a:solidFill>
              <a:latin typeface="メイリオ" pitchFamily="50" charset="-128"/>
              <a:ea typeface="メイリオ" pitchFamily="50" charset="-128"/>
              <a:cs typeface="メイリオ" pitchFamily="50" charset="-128"/>
            </a:endParaRPr>
          </a:p>
          <a:p>
            <a:pPr algn="ctr">
              <a:spcBef>
                <a:spcPts val="1200"/>
              </a:spcBef>
            </a:pPr>
            <a:r>
              <a:rPr lang="ja-JP" altLang="en-US" sz="2399" b="1" dirty="0">
                <a:solidFill>
                  <a:prstClr val="black"/>
                </a:solidFill>
                <a:latin typeface="メイリオ" pitchFamily="50" charset="-128"/>
                <a:ea typeface="メイリオ" pitchFamily="50" charset="-128"/>
                <a:cs typeface="メイリオ" pitchFamily="50" charset="-128"/>
              </a:rPr>
              <a:t>贈与税：</a:t>
            </a:r>
            <a:r>
              <a:rPr lang="ja-JP" altLang="en-US" sz="2399" dirty="0">
                <a:solidFill>
                  <a:prstClr val="black"/>
                </a:solidFill>
                <a:latin typeface="メイリオ" pitchFamily="50" charset="-128"/>
                <a:ea typeface="メイリオ" pitchFamily="50" charset="-128"/>
                <a:cs typeface="メイリオ" pitchFamily="50" charset="-128"/>
              </a:rPr>
              <a:t>　</a:t>
            </a:r>
            <a:r>
              <a:rPr lang="ja-JP" altLang="en-US" sz="2399" b="1" strike="sngStrike" dirty="0">
                <a:solidFill>
                  <a:srgbClr val="C00000"/>
                </a:solidFill>
                <a:latin typeface="メイリオ" pitchFamily="50" charset="-128"/>
                <a:ea typeface="メイリオ" pitchFamily="50" charset="-128"/>
                <a:cs typeface="メイリオ" pitchFamily="50" charset="-128"/>
              </a:rPr>
              <a:t>約</a:t>
            </a:r>
            <a:r>
              <a:rPr lang="en-US" altLang="ja-JP" sz="2399" b="1" strike="sngStrike" dirty="0">
                <a:solidFill>
                  <a:srgbClr val="C00000"/>
                </a:solidFill>
                <a:latin typeface="メイリオ" pitchFamily="50" charset="-128"/>
                <a:ea typeface="メイリオ" pitchFamily="50" charset="-128"/>
                <a:cs typeface="メイリオ" pitchFamily="50" charset="-128"/>
              </a:rPr>
              <a:t>141</a:t>
            </a:r>
            <a:r>
              <a:rPr lang="ja-JP" altLang="en-US" sz="2399" b="1" strike="sngStrike" dirty="0">
                <a:solidFill>
                  <a:srgbClr val="C00000"/>
                </a:solidFill>
                <a:latin typeface="メイリオ" pitchFamily="50" charset="-128"/>
                <a:ea typeface="メイリオ" pitchFamily="50" charset="-128"/>
                <a:cs typeface="メイリオ" pitchFamily="50" charset="-128"/>
              </a:rPr>
              <a:t>万円</a:t>
            </a:r>
            <a:endParaRPr lang="en-US" altLang="ja-JP" sz="2399" b="1" strike="sngStrike" dirty="0">
              <a:solidFill>
                <a:srgbClr val="C00000"/>
              </a:solidFill>
              <a:latin typeface="メイリオ" pitchFamily="50" charset="-128"/>
              <a:ea typeface="メイリオ" pitchFamily="50" charset="-128"/>
              <a:cs typeface="メイリオ" pitchFamily="50" charset="-128"/>
            </a:endParaRPr>
          </a:p>
          <a:p>
            <a:pPr algn="ctr">
              <a:spcBef>
                <a:spcPts val="1200"/>
              </a:spcBef>
            </a:pPr>
            <a:r>
              <a:rPr lang="ja-JP" altLang="en-US" sz="2399" b="1" dirty="0">
                <a:solidFill>
                  <a:srgbClr val="C00000"/>
                </a:solidFill>
                <a:latin typeface="メイリオ" pitchFamily="50" charset="-128"/>
                <a:ea typeface="メイリオ" pitchFamily="50" charset="-128"/>
                <a:cs typeface="メイリオ" pitchFamily="50" charset="-128"/>
              </a:rPr>
              <a:t>　　　　　　　→０円！　　</a:t>
            </a:r>
            <a:r>
              <a:rPr lang="ja-JP" altLang="en-US" sz="2399" dirty="0">
                <a:solidFill>
                  <a:prstClr val="black"/>
                </a:solidFill>
                <a:latin typeface="メイリオ" pitchFamily="50" charset="-128"/>
                <a:ea typeface="メイリオ" pitchFamily="50" charset="-128"/>
                <a:cs typeface="メイリオ" pitchFamily="50" charset="-128"/>
              </a:rPr>
              <a:t>　　　</a:t>
            </a:r>
          </a:p>
        </p:txBody>
      </p:sp>
      <p:sp>
        <p:nvSpPr>
          <p:cNvPr id="25" name="角丸四角形 494"/>
          <p:cNvSpPr/>
          <p:nvPr/>
        </p:nvSpPr>
        <p:spPr>
          <a:xfrm>
            <a:off x="6383194" y="3123323"/>
            <a:ext cx="1914322" cy="535903"/>
          </a:xfrm>
          <a:prstGeom prst="roundRect">
            <a:avLst/>
          </a:prstGeom>
          <a:noFill/>
          <a:ln w="38100" cap="flat" cmpd="sng" algn="ctr">
            <a:solidFill>
              <a:srgbClr val="FF0000"/>
            </a:solidFill>
            <a:prstDash val="sysDash"/>
          </a:ln>
          <a:effectLst/>
        </p:spPr>
        <p:txBody>
          <a:bodyPr rtlCol="0" anchor="ctr"/>
          <a:lstStyle/>
          <a:p>
            <a:pPr algn="ctr">
              <a:defRPr/>
            </a:pPr>
            <a:endParaRPr kumimoji="0" lang="ja-JP" altLang="en-US" sz="1400" kern="0">
              <a:solidFill>
                <a:prstClr val="black"/>
              </a:solidFill>
              <a:latin typeface="メイリオ" pitchFamily="50" charset="-128"/>
              <a:ea typeface="メイリオ" pitchFamily="50" charset="-128"/>
              <a:cs typeface="メイリオ" pitchFamily="50" charset="-128"/>
            </a:endParaRPr>
          </a:p>
        </p:txBody>
      </p:sp>
      <p:sp>
        <p:nvSpPr>
          <p:cNvPr id="26" name="テキスト ボックス 25"/>
          <p:cNvSpPr txBox="1"/>
          <p:nvPr/>
        </p:nvSpPr>
        <p:spPr>
          <a:xfrm>
            <a:off x="1641693" y="4140148"/>
            <a:ext cx="6910552" cy="584588"/>
          </a:xfrm>
          <a:prstGeom prst="chevron">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algn="ctr">
              <a:defRPr/>
            </a:pPr>
            <a:r>
              <a:rPr kumimoji="0" lang="ja-JP" altLang="en-US" sz="3199" b="1" u="sng" kern="0" dirty="0">
                <a:solidFill>
                  <a:srgbClr val="C00000"/>
                </a:solidFill>
                <a:latin typeface="メイリオ" pitchFamily="50" charset="-128"/>
                <a:ea typeface="メイリオ" pitchFamily="50" charset="-128"/>
                <a:cs typeface="メイリオ" pitchFamily="50" charset="-128"/>
              </a:rPr>
              <a:t>非課税化</a:t>
            </a:r>
            <a:r>
              <a:rPr kumimoji="0" lang="ja-JP" altLang="en-US" sz="3199" kern="0" dirty="0">
                <a:solidFill>
                  <a:prstClr val="black"/>
                </a:solidFill>
                <a:latin typeface="メイリオ" pitchFamily="50" charset="-128"/>
                <a:ea typeface="メイリオ" pitchFamily="50" charset="-128"/>
                <a:cs typeface="メイリオ" pitchFamily="50" charset="-128"/>
              </a:rPr>
              <a:t>で大きなメリット　　　　　</a:t>
            </a:r>
          </a:p>
        </p:txBody>
      </p:sp>
      <p:pic>
        <p:nvPicPr>
          <p:cNvPr id="27" name="図 92" descr="P1070780.JPG"/>
          <p:cNvPicPr>
            <a:picLocks noChangeAspect="1"/>
          </p:cNvPicPr>
          <p:nvPr/>
        </p:nvPicPr>
        <p:blipFill rotWithShape="1">
          <a:blip r:embed="rId3">
            <a:extLst>
              <a:ext uri="{28A0092B-C50C-407E-A947-70E740481C1C}">
                <a14:useLocalDpi xmlns:a14="http://schemas.microsoft.com/office/drawing/2010/main" val="0"/>
              </a:ext>
            </a:extLst>
          </a:blip>
          <a:srcRect t="12299"/>
          <a:stretch/>
        </p:blipFill>
        <p:spPr bwMode="auto">
          <a:xfrm>
            <a:off x="1334920" y="1745431"/>
            <a:ext cx="1218604" cy="961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8" name="表 27"/>
          <p:cNvGraphicFramePr>
            <a:graphicFrameLocks noGrp="1"/>
          </p:cNvGraphicFramePr>
          <p:nvPr>
            <p:extLst/>
          </p:nvPr>
        </p:nvGraphicFramePr>
        <p:xfrm>
          <a:off x="5356340" y="4796714"/>
          <a:ext cx="3915754" cy="2011500"/>
        </p:xfrm>
        <a:graphic>
          <a:graphicData uri="http://schemas.openxmlformats.org/drawingml/2006/table">
            <a:tbl>
              <a:tblPr firstRow="1" bandRow="1"/>
              <a:tblGrid>
                <a:gridCol w="2082885">
                  <a:extLst>
                    <a:ext uri="{9D8B030D-6E8A-4147-A177-3AD203B41FA5}">
                      <a16:colId xmlns:a16="http://schemas.microsoft.com/office/drawing/2014/main" val="20000"/>
                    </a:ext>
                  </a:extLst>
                </a:gridCol>
                <a:gridCol w="754710">
                  <a:extLst>
                    <a:ext uri="{9D8B030D-6E8A-4147-A177-3AD203B41FA5}">
                      <a16:colId xmlns:a16="http://schemas.microsoft.com/office/drawing/2014/main" val="20001"/>
                    </a:ext>
                  </a:extLst>
                </a:gridCol>
                <a:gridCol w="1078159">
                  <a:extLst>
                    <a:ext uri="{9D8B030D-6E8A-4147-A177-3AD203B41FA5}">
                      <a16:colId xmlns:a16="http://schemas.microsoft.com/office/drawing/2014/main" val="20002"/>
                    </a:ext>
                  </a:extLst>
                </a:gridCol>
              </a:tblGrid>
              <a:tr h="335173">
                <a:tc>
                  <a:txBody>
                    <a:bodyPr/>
                    <a:lstStyle>
                      <a:lvl1pPr marL="0" algn="l" defTabSz="914126" rtl="0" eaLnBrk="1" latinLnBrk="0" hangingPunct="1">
                        <a:defRPr kumimoji="1" sz="1799" b="1" kern="1200">
                          <a:solidFill>
                            <a:schemeClr val="lt1"/>
                          </a:solidFill>
                          <a:latin typeface="Segoe UI"/>
                          <a:ea typeface="メイリオ"/>
                        </a:defRPr>
                      </a:lvl1pPr>
                      <a:lvl2pPr marL="457063" algn="l" defTabSz="914126" rtl="0" eaLnBrk="1" latinLnBrk="0" hangingPunct="1">
                        <a:defRPr kumimoji="1" sz="1799" b="1" kern="1200">
                          <a:solidFill>
                            <a:schemeClr val="lt1"/>
                          </a:solidFill>
                          <a:latin typeface="Segoe UI"/>
                          <a:ea typeface="メイリオ"/>
                        </a:defRPr>
                      </a:lvl2pPr>
                      <a:lvl3pPr marL="914126" algn="l" defTabSz="914126" rtl="0" eaLnBrk="1" latinLnBrk="0" hangingPunct="1">
                        <a:defRPr kumimoji="1" sz="1799" b="1" kern="1200">
                          <a:solidFill>
                            <a:schemeClr val="lt1"/>
                          </a:solidFill>
                          <a:latin typeface="Segoe UI"/>
                          <a:ea typeface="メイリオ"/>
                        </a:defRPr>
                      </a:lvl3pPr>
                      <a:lvl4pPr marL="1371189" algn="l" defTabSz="914126" rtl="0" eaLnBrk="1" latinLnBrk="0" hangingPunct="1">
                        <a:defRPr kumimoji="1" sz="1799" b="1" kern="1200">
                          <a:solidFill>
                            <a:schemeClr val="lt1"/>
                          </a:solidFill>
                          <a:latin typeface="Segoe UI"/>
                          <a:ea typeface="メイリオ"/>
                        </a:defRPr>
                      </a:lvl4pPr>
                      <a:lvl5pPr marL="1828251" algn="l" defTabSz="914126" rtl="0" eaLnBrk="1" latinLnBrk="0" hangingPunct="1">
                        <a:defRPr kumimoji="1" sz="1799" b="1" kern="1200">
                          <a:solidFill>
                            <a:schemeClr val="lt1"/>
                          </a:solidFill>
                          <a:latin typeface="Segoe UI"/>
                          <a:ea typeface="メイリオ"/>
                        </a:defRPr>
                      </a:lvl5pPr>
                      <a:lvl6pPr marL="2285314" algn="l" defTabSz="914126" rtl="0" eaLnBrk="1" latinLnBrk="0" hangingPunct="1">
                        <a:defRPr kumimoji="1" sz="1799" b="1" kern="1200">
                          <a:solidFill>
                            <a:schemeClr val="lt1"/>
                          </a:solidFill>
                          <a:latin typeface="Segoe UI"/>
                          <a:ea typeface="メイリオ"/>
                        </a:defRPr>
                      </a:lvl6pPr>
                      <a:lvl7pPr marL="2742377" algn="l" defTabSz="914126" rtl="0" eaLnBrk="1" latinLnBrk="0" hangingPunct="1">
                        <a:defRPr kumimoji="1" sz="1799" b="1" kern="1200">
                          <a:solidFill>
                            <a:schemeClr val="lt1"/>
                          </a:solidFill>
                          <a:latin typeface="Segoe UI"/>
                          <a:ea typeface="メイリオ"/>
                        </a:defRPr>
                      </a:lvl7pPr>
                      <a:lvl8pPr marL="3199440" algn="l" defTabSz="914126" rtl="0" eaLnBrk="1" latinLnBrk="0" hangingPunct="1">
                        <a:defRPr kumimoji="1" sz="1799" b="1" kern="1200">
                          <a:solidFill>
                            <a:schemeClr val="lt1"/>
                          </a:solidFill>
                          <a:latin typeface="Segoe UI"/>
                          <a:ea typeface="メイリオ"/>
                        </a:defRPr>
                      </a:lvl8pPr>
                      <a:lvl9pPr marL="3656503" algn="l" defTabSz="914126" rtl="0" eaLnBrk="1" latinLnBrk="0" hangingPunct="1">
                        <a:defRPr kumimoji="1" sz="1799" b="1" kern="1200">
                          <a:solidFill>
                            <a:schemeClr val="lt1"/>
                          </a:solidFill>
                          <a:latin typeface="Segoe UI"/>
                          <a:ea typeface="メイリオ"/>
                        </a:defRPr>
                      </a:lvl9pPr>
                    </a:lstStyle>
                    <a:p>
                      <a:pPr algn="ctr"/>
                      <a:r>
                        <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基礎控除後課税価格</a:t>
                      </a: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tc>
                  <a:txBody>
                    <a:bodyPr/>
                    <a:lstStyle>
                      <a:lvl1pPr marL="0" algn="l" defTabSz="914126" rtl="0" eaLnBrk="1" latinLnBrk="0" hangingPunct="1">
                        <a:defRPr kumimoji="1" sz="1799" b="1" kern="1200">
                          <a:solidFill>
                            <a:schemeClr val="lt1"/>
                          </a:solidFill>
                          <a:latin typeface="Segoe UI"/>
                          <a:ea typeface="メイリオ"/>
                        </a:defRPr>
                      </a:lvl1pPr>
                      <a:lvl2pPr marL="457063" algn="l" defTabSz="914126" rtl="0" eaLnBrk="1" latinLnBrk="0" hangingPunct="1">
                        <a:defRPr kumimoji="1" sz="1799" b="1" kern="1200">
                          <a:solidFill>
                            <a:schemeClr val="lt1"/>
                          </a:solidFill>
                          <a:latin typeface="Segoe UI"/>
                          <a:ea typeface="メイリオ"/>
                        </a:defRPr>
                      </a:lvl2pPr>
                      <a:lvl3pPr marL="914126" algn="l" defTabSz="914126" rtl="0" eaLnBrk="1" latinLnBrk="0" hangingPunct="1">
                        <a:defRPr kumimoji="1" sz="1799" b="1" kern="1200">
                          <a:solidFill>
                            <a:schemeClr val="lt1"/>
                          </a:solidFill>
                          <a:latin typeface="Segoe UI"/>
                          <a:ea typeface="メイリオ"/>
                        </a:defRPr>
                      </a:lvl3pPr>
                      <a:lvl4pPr marL="1371189" algn="l" defTabSz="914126" rtl="0" eaLnBrk="1" latinLnBrk="0" hangingPunct="1">
                        <a:defRPr kumimoji="1" sz="1799" b="1" kern="1200">
                          <a:solidFill>
                            <a:schemeClr val="lt1"/>
                          </a:solidFill>
                          <a:latin typeface="Segoe UI"/>
                          <a:ea typeface="メイリオ"/>
                        </a:defRPr>
                      </a:lvl4pPr>
                      <a:lvl5pPr marL="1828251" algn="l" defTabSz="914126" rtl="0" eaLnBrk="1" latinLnBrk="0" hangingPunct="1">
                        <a:defRPr kumimoji="1" sz="1799" b="1" kern="1200">
                          <a:solidFill>
                            <a:schemeClr val="lt1"/>
                          </a:solidFill>
                          <a:latin typeface="Segoe UI"/>
                          <a:ea typeface="メイリオ"/>
                        </a:defRPr>
                      </a:lvl5pPr>
                      <a:lvl6pPr marL="2285314" algn="l" defTabSz="914126" rtl="0" eaLnBrk="1" latinLnBrk="0" hangingPunct="1">
                        <a:defRPr kumimoji="1" sz="1799" b="1" kern="1200">
                          <a:solidFill>
                            <a:schemeClr val="lt1"/>
                          </a:solidFill>
                          <a:latin typeface="Segoe UI"/>
                          <a:ea typeface="メイリオ"/>
                        </a:defRPr>
                      </a:lvl6pPr>
                      <a:lvl7pPr marL="2742377" algn="l" defTabSz="914126" rtl="0" eaLnBrk="1" latinLnBrk="0" hangingPunct="1">
                        <a:defRPr kumimoji="1" sz="1799" b="1" kern="1200">
                          <a:solidFill>
                            <a:schemeClr val="lt1"/>
                          </a:solidFill>
                          <a:latin typeface="Segoe UI"/>
                          <a:ea typeface="メイリオ"/>
                        </a:defRPr>
                      </a:lvl7pPr>
                      <a:lvl8pPr marL="3199440" algn="l" defTabSz="914126" rtl="0" eaLnBrk="1" latinLnBrk="0" hangingPunct="1">
                        <a:defRPr kumimoji="1" sz="1799" b="1" kern="1200">
                          <a:solidFill>
                            <a:schemeClr val="lt1"/>
                          </a:solidFill>
                          <a:latin typeface="Segoe UI"/>
                          <a:ea typeface="メイリオ"/>
                        </a:defRPr>
                      </a:lvl8pPr>
                      <a:lvl9pPr marL="3656503" algn="l" defTabSz="914126" rtl="0" eaLnBrk="1" latinLnBrk="0" hangingPunct="1">
                        <a:defRPr kumimoji="1" sz="1799" b="1" kern="1200">
                          <a:solidFill>
                            <a:schemeClr val="lt1"/>
                          </a:solidFill>
                          <a:latin typeface="Segoe UI"/>
                          <a:ea typeface="メイリオ"/>
                        </a:defRPr>
                      </a:lvl9pPr>
                    </a:lstStyle>
                    <a:p>
                      <a:pPr algn="ctr"/>
                      <a:r>
                        <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税率</a:t>
                      </a: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tc>
                  <a:txBody>
                    <a:bodyPr/>
                    <a:lstStyle>
                      <a:lvl1pPr marL="0" algn="l" defTabSz="914126" rtl="0" eaLnBrk="1" latinLnBrk="0" hangingPunct="1">
                        <a:defRPr kumimoji="1" sz="1799" b="1" kern="1200">
                          <a:solidFill>
                            <a:schemeClr val="lt1"/>
                          </a:solidFill>
                          <a:latin typeface="Segoe UI"/>
                          <a:ea typeface="メイリオ"/>
                        </a:defRPr>
                      </a:lvl1pPr>
                      <a:lvl2pPr marL="457063" algn="l" defTabSz="914126" rtl="0" eaLnBrk="1" latinLnBrk="0" hangingPunct="1">
                        <a:defRPr kumimoji="1" sz="1799" b="1" kern="1200">
                          <a:solidFill>
                            <a:schemeClr val="lt1"/>
                          </a:solidFill>
                          <a:latin typeface="Segoe UI"/>
                          <a:ea typeface="メイリオ"/>
                        </a:defRPr>
                      </a:lvl2pPr>
                      <a:lvl3pPr marL="914126" algn="l" defTabSz="914126" rtl="0" eaLnBrk="1" latinLnBrk="0" hangingPunct="1">
                        <a:defRPr kumimoji="1" sz="1799" b="1" kern="1200">
                          <a:solidFill>
                            <a:schemeClr val="lt1"/>
                          </a:solidFill>
                          <a:latin typeface="Segoe UI"/>
                          <a:ea typeface="メイリオ"/>
                        </a:defRPr>
                      </a:lvl3pPr>
                      <a:lvl4pPr marL="1371189" algn="l" defTabSz="914126" rtl="0" eaLnBrk="1" latinLnBrk="0" hangingPunct="1">
                        <a:defRPr kumimoji="1" sz="1799" b="1" kern="1200">
                          <a:solidFill>
                            <a:schemeClr val="lt1"/>
                          </a:solidFill>
                          <a:latin typeface="Segoe UI"/>
                          <a:ea typeface="メイリオ"/>
                        </a:defRPr>
                      </a:lvl4pPr>
                      <a:lvl5pPr marL="1828251" algn="l" defTabSz="914126" rtl="0" eaLnBrk="1" latinLnBrk="0" hangingPunct="1">
                        <a:defRPr kumimoji="1" sz="1799" b="1" kern="1200">
                          <a:solidFill>
                            <a:schemeClr val="lt1"/>
                          </a:solidFill>
                          <a:latin typeface="Segoe UI"/>
                          <a:ea typeface="メイリオ"/>
                        </a:defRPr>
                      </a:lvl5pPr>
                      <a:lvl6pPr marL="2285314" algn="l" defTabSz="914126" rtl="0" eaLnBrk="1" latinLnBrk="0" hangingPunct="1">
                        <a:defRPr kumimoji="1" sz="1799" b="1" kern="1200">
                          <a:solidFill>
                            <a:schemeClr val="lt1"/>
                          </a:solidFill>
                          <a:latin typeface="Segoe UI"/>
                          <a:ea typeface="メイリオ"/>
                        </a:defRPr>
                      </a:lvl6pPr>
                      <a:lvl7pPr marL="2742377" algn="l" defTabSz="914126" rtl="0" eaLnBrk="1" latinLnBrk="0" hangingPunct="1">
                        <a:defRPr kumimoji="1" sz="1799" b="1" kern="1200">
                          <a:solidFill>
                            <a:schemeClr val="lt1"/>
                          </a:solidFill>
                          <a:latin typeface="Segoe UI"/>
                          <a:ea typeface="メイリオ"/>
                        </a:defRPr>
                      </a:lvl7pPr>
                      <a:lvl8pPr marL="3199440" algn="l" defTabSz="914126" rtl="0" eaLnBrk="1" latinLnBrk="0" hangingPunct="1">
                        <a:defRPr kumimoji="1" sz="1799" b="1" kern="1200">
                          <a:solidFill>
                            <a:schemeClr val="lt1"/>
                          </a:solidFill>
                          <a:latin typeface="Segoe UI"/>
                          <a:ea typeface="メイリオ"/>
                        </a:defRPr>
                      </a:lvl8pPr>
                      <a:lvl9pPr marL="3656503" algn="l" defTabSz="914126" rtl="0" eaLnBrk="1" latinLnBrk="0" hangingPunct="1">
                        <a:defRPr kumimoji="1" sz="1799" b="1" kern="1200">
                          <a:solidFill>
                            <a:schemeClr val="lt1"/>
                          </a:solidFill>
                          <a:latin typeface="Segoe UI"/>
                          <a:ea typeface="メイリオ"/>
                        </a:defRPr>
                      </a:lvl9pPr>
                    </a:lstStyle>
                    <a:p>
                      <a:pPr algn="ctr"/>
                      <a:r>
                        <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控除額</a:t>
                      </a: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0000"/>
                  </a:ext>
                </a:extLst>
              </a:tr>
              <a:tr h="335173">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en-US" altLang="ja-JP"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200</a:t>
                      </a:r>
                      <a:r>
                        <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万円以下</a:t>
                      </a:r>
                    </a:p>
                  </a:txBody>
                  <a:tcPr marL="91411" marR="91411" marT="45705" marB="4570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en-US" altLang="ja-JP"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endPar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txBody>
                  <a:tcPr marL="91411" marR="91411" marT="45705" marB="4570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extLst>
                  <a:ext uri="{0D108BD9-81ED-4DB2-BD59-A6C34878D82A}">
                    <a16:rowId xmlns:a16="http://schemas.microsoft.com/office/drawing/2014/main" val="10001"/>
                  </a:ext>
                </a:extLst>
              </a:tr>
              <a:tr h="335173">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en-US" altLang="ja-JP"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400</a:t>
                      </a:r>
                      <a:r>
                        <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万円以下</a:t>
                      </a: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en-US" altLang="ja-JP"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endPar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en-US" altLang="ja-JP"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extLst>
                  <a:ext uri="{0D108BD9-81ED-4DB2-BD59-A6C34878D82A}">
                    <a16:rowId xmlns:a16="http://schemas.microsoft.com/office/drawing/2014/main" val="10002"/>
                  </a:ext>
                </a:extLst>
              </a:tr>
              <a:tr h="335173">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en-US" altLang="ja-JP"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600</a:t>
                      </a:r>
                      <a:r>
                        <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万円以下</a:t>
                      </a: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en-US" altLang="ja-JP"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endPar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en-US" altLang="ja-JP"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extLst>
                  <a:ext uri="{0D108BD9-81ED-4DB2-BD59-A6C34878D82A}">
                    <a16:rowId xmlns:a16="http://schemas.microsoft.com/office/drawing/2014/main" val="10003"/>
                  </a:ext>
                </a:extLst>
              </a:tr>
              <a:tr h="335173">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en-US" altLang="ja-JP"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1,000</a:t>
                      </a:r>
                      <a:r>
                        <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万円以下</a:t>
                      </a: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en-US" altLang="ja-JP"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endPar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en-US" altLang="ja-JP"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90</a:t>
                      </a:r>
                      <a:r>
                        <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20000"/>
                      </a:srgbClr>
                    </a:solidFill>
                  </a:tcPr>
                </a:tc>
                <a:extLst>
                  <a:ext uri="{0D108BD9-81ED-4DB2-BD59-A6C34878D82A}">
                    <a16:rowId xmlns:a16="http://schemas.microsoft.com/office/drawing/2014/main" val="10004"/>
                  </a:ext>
                </a:extLst>
              </a:tr>
              <a:tr h="335173">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en-US" altLang="ja-JP"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1,500</a:t>
                      </a:r>
                      <a:r>
                        <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万円以下</a:t>
                      </a: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en-US" altLang="ja-JP"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40%</a:t>
                      </a:r>
                      <a:endPar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tc>
                  <a:txBody>
                    <a:bodyPr/>
                    <a:lstStyle>
                      <a:lvl1pPr marL="0" algn="l" defTabSz="914126" rtl="0" eaLnBrk="1" latinLnBrk="0" hangingPunct="1">
                        <a:defRPr kumimoji="1" sz="1799" kern="1200">
                          <a:solidFill>
                            <a:schemeClr val="dk1"/>
                          </a:solidFill>
                          <a:latin typeface="Segoe UI"/>
                          <a:ea typeface="メイリオ"/>
                        </a:defRPr>
                      </a:lvl1pPr>
                      <a:lvl2pPr marL="457063" algn="l" defTabSz="914126" rtl="0" eaLnBrk="1" latinLnBrk="0" hangingPunct="1">
                        <a:defRPr kumimoji="1" sz="1799" kern="1200">
                          <a:solidFill>
                            <a:schemeClr val="dk1"/>
                          </a:solidFill>
                          <a:latin typeface="Segoe UI"/>
                          <a:ea typeface="メイリオ"/>
                        </a:defRPr>
                      </a:lvl2pPr>
                      <a:lvl3pPr marL="914126" algn="l" defTabSz="914126" rtl="0" eaLnBrk="1" latinLnBrk="0" hangingPunct="1">
                        <a:defRPr kumimoji="1" sz="1799" kern="1200">
                          <a:solidFill>
                            <a:schemeClr val="dk1"/>
                          </a:solidFill>
                          <a:latin typeface="Segoe UI"/>
                          <a:ea typeface="メイリオ"/>
                        </a:defRPr>
                      </a:lvl3pPr>
                      <a:lvl4pPr marL="1371189" algn="l" defTabSz="914126" rtl="0" eaLnBrk="1" latinLnBrk="0" hangingPunct="1">
                        <a:defRPr kumimoji="1" sz="1799" kern="1200">
                          <a:solidFill>
                            <a:schemeClr val="dk1"/>
                          </a:solidFill>
                          <a:latin typeface="Segoe UI"/>
                          <a:ea typeface="メイリオ"/>
                        </a:defRPr>
                      </a:lvl4pPr>
                      <a:lvl5pPr marL="1828251" algn="l" defTabSz="914126" rtl="0" eaLnBrk="1" latinLnBrk="0" hangingPunct="1">
                        <a:defRPr kumimoji="1" sz="1799" kern="1200">
                          <a:solidFill>
                            <a:schemeClr val="dk1"/>
                          </a:solidFill>
                          <a:latin typeface="Segoe UI"/>
                          <a:ea typeface="メイリオ"/>
                        </a:defRPr>
                      </a:lvl5pPr>
                      <a:lvl6pPr marL="2285314" algn="l" defTabSz="914126" rtl="0" eaLnBrk="1" latinLnBrk="0" hangingPunct="1">
                        <a:defRPr kumimoji="1" sz="1799" kern="1200">
                          <a:solidFill>
                            <a:schemeClr val="dk1"/>
                          </a:solidFill>
                          <a:latin typeface="Segoe UI"/>
                          <a:ea typeface="メイリオ"/>
                        </a:defRPr>
                      </a:lvl6pPr>
                      <a:lvl7pPr marL="2742377" algn="l" defTabSz="914126" rtl="0" eaLnBrk="1" latinLnBrk="0" hangingPunct="1">
                        <a:defRPr kumimoji="1" sz="1799" kern="1200">
                          <a:solidFill>
                            <a:schemeClr val="dk1"/>
                          </a:solidFill>
                          <a:latin typeface="Segoe UI"/>
                          <a:ea typeface="メイリオ"/>
                        </a:defRPr>
                      </a:lvl7pPr>
                      <a:lvl8pPr marL="3199440" algn="l" defTabSz="914126" rtl="0" eaLnBrk="1" latinLnBrk="0" hangingPunct="1">
                        <a:defRPr kumimoji="1" sz="1799" kern="1200">
                          <a:solidFill>
                            <a:schemeClr val="dk1"/>
                          </a:solidFill>
                          <a:latin typeface="Segoe UI"/>
                          <a:ea typeface="メイリオ"/>
                        </a:defRPr>
                      </a:lvl8pPr>
                      <a:lvl9pPr marL="3656503" algn="l" defTabSz="914126" rtl="0" eaLnBrk="1" latinLnBrk="0" hangingPunct="1">
                        <a:defRPr kumimoji="1" sz="1799" kern="1200">
                          <a:solidFill>
                            <a:schemeClr val="dk1"/>
                          </a:solidFill>
                          <a:latin typeface="Segoe UI"/>
                          <a:ea typeface="メイリオ"/>
                        </a:defRPr>
                      </a:lvl9pPr>
                    </a:lstStyle>
                    <a:p>
                      <a:pPr algn="ctr"/>
                      <a:r>
                        <a:rPr kumimoji="1" lang="en-US" altLang="ja-JP"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190</a:t>
                      </a:r>
                      <a:r>
                        <a:rPr kumimoji="1" lang="ja-JP" altLang="en-US" sz="16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万円</a:t>
                      </a:r>
                    </a:p>
                  </a:txBody>
                  <a:tcPr marL="91411" marR="91411" marT="45705" marB="4570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BACC6">
                        <a:tint val="40000"/>
                      </a:srgbClr>
                    </a:solidFill>
                  </a:tcPr>
                </a:tc>
                <a:extLst>
                  <a:ext uri="{0D108BD9-81ED-4DB2-BD59-A6C34878D82A}">
                    <a16:rowId xmlns:a16="http://schemas.microsoft.com/office/drawing/2014/main" val="10005"/>
                  </a:ext>
                </a:extLst>
              </a:tr>
            </a:tbl>
          </a:graphicData>
        </a:graphic>
      </p:graphicFrame>
      <p:sp>
        <p:nvSpPr>
          <p:cNvPr id="29" name="正方形/長方形 28"/>
          <p:cNvSpPr/>
          <p:nvPr/>
        </p:nvSpPr>
        <p:spPr bwMode="auto">
          <a:xfrm>
            <a:off x="357557" y="634624"/>
            <a:ext cx="4253567" cy="3433538"/>
          </a:xfrm>
          <a:prstGeom prst="rect">
            <a:avLst/>
          </a:prstGeom>
          <a:noFill/>
          <a:ln w="25400" cap="flat" cmpd="sng" algn="ctr">
            <a:solidFill>
              <a:sysClr val="windowText" lastClr="000000"/>
            </a:solidFill>
            <a:prstDash val="solid"/>
            <a:headEnd type="none" w="med" len="med"/>
            <a:tailEnd type="none" w="med" len="med"/>
          </a:ln>
          <a:effectLst/>
          <a:extLst/>
        </p:spPr>
        <p:txBody>
          <a:bodyPr vert="horz" wrap="none" lIns="89971" tIns="46785" rIns="89971" bIns="46785" numCol="1" rtlCol="0" anchor="ctr" anchorCtr="0" compatLnSpc="1">
            <a:prstTxWarp prst="textNoShape">
              <a:avLst/>
            </a:prstTxWarp>
          </a:bodyPr>
          <a:lstStyle/>
          <a:p>
            <a:pPr algn="ctr">
              <a:defRPr/>
            </a:pPr>
            <a:endParaRPr kumimoji="0" lang="ja-JP" altLang="en-US" sz="1400" kern="0">
              <a:solidFill>
                <a:prstClr val="black"/>
              </a:solidFill>
              <a:latin typeface="メイリオ" pitchFamily="50" charset="-128"/>
              <a:ea typeface="メイリオ" pitchFamily="50" charset="-128"/>
              <a:cs typeface="メイリオ" pitchFamily="50" charset="-128"/>
            </a:endParaRPr>
          </a:p>
        </p:txBody>
      </p:sp>
      <p:sp>
        <p:nvSpPr>
          <p:cNvPr id="30" name="正方形/長方形 29"/>
          <p:cNvSpPr/>
          <p:nvPr/>
        </p:nvSpPr>
        <p:spPr bwMode="auto">
          <a:xfrm>
            <a:off x="4758074" y="634626"/>
            <a:ext cx="4608118" cy="3433538"/>
          </a:xfrm>
          <a:prstGeom prst="rect">
            <a:avLst/>
          </a:prstGeom>
          <a:noFill/>
          <a:ln w="25400" cap="flat" cmpd="sng" algn="ctr">
            <a:solidFill>
              <a:sysClr val="windowText" lastClr="000000"/>
            </a:solidFill>
            <a:prstDash val="solid"/>
            <a:headEnd type="none" w="med" len="med"/>
            <a:tailEnd type="none" w="med" len="med"/>
          </a:ln>
          <a:effectLst/>
          <a:extLst/>
        </p:spPr>
        <p:txBody>
          <a:bodyPr vert="horz" wrap="none" lIns="89971" tIns="46785" rIns="89971" bIns="46785" numCol="1" rtlCol="0" anchor="ctr" anchorCtr="0" compatLnSpc="1">
            <a:prstTxWarp prst="textNoShape">
              <a:avLst/>
            </a:prstTxWarp>
          </a:bodyPr>
          <a:lstStyle/>
          <a:p>
            <a:pPr algn="ctr">
              <a:defRPr/>
            </a:pPr>
            <a:endParaRPr kumimoji="0" lang="ja-JP" altLang="en-US" sz="1400" kern="0">
              <a:solidFill>
                <a:prstClr val="black"/>
              </a:solidFill>
              <a:latin typeface="メイリオ" pitchFamily="50" charset="-128"/>
              <a:ea typeface="メイリオ" pitchFamily="50" charset="-128"/>
              <a:cs typeface="メイリオ" pitchFamily="50" charset="-128"/>
            </a:endParaRPr>
          </a:p>
        </p:txBody>
      </p:sp>
      <p:sp>
        <p:nvSpPr>
          <p:cNvPr id="31" name="正方形/長方形 30"/>
          <p:cNvSpPr/>
          <p:nvPr/>
        </p:nvSpPr>
        <p:spPr>
          <a:xfrm>
            <a:off x="499022" y="6485848"/>
            <a:ext cx="3077192" cy="338445"/>
          </a:xfrm>
          <a:prstGeom prst="rect">
            <a:avLst/>
          </a:prstGeom>
        </p:spPr>
        <p:txBody>
          <a:bodyPr wrap="square">
            <a:spAutoFit/>
          </a:bodyPr>
          <a:lstStyle/>
          <a:p>
            <a:r>
              <a:rPr lang="en-US" altLang="ja-JP" sz="800" dirty="0">
                <a:solidFill>
                  <a:prstClr val="black"/>
                </a:solidFill>
                <a:latin typeface="メイリオ" pitchFamily="50" charset="-128"/>
                <a:ea typeface="メイリオ" pitchFamily="50" charset="-128"/>
                <a:cs typeface="メイリオ" pitchFamily="50" charset="-128"/>
              </a:rPr>
              <a:t>※</a:t>
            </a:r>
            <a:r>
              <a:rPr lang="ja-JP" altLang="en-US" sz="800" dirty="0">
                <a:solidFill>
                  <a:prstClr val="black"/>
                </a:solidFill>
                <a:latin typeface="メイリオ" pitchFamily="50" charset="-128"/>
                <a:ea typeface="メイリオ" pitchFamily="50" charset="-128"/>
                <a:cs typeface="メイリオ" pitchFamily="50" charset="-128"/>
              </a:rPr>
              <a:t>省エネ等住宅の条件を満たすには、太陽光発電や高効率給湯器等を設置することのほか、住宅にも一定の断熱性能が必要。</a:t>
            </a:r>
          </a:p>
        </p:txBody>
      </p:sp>
    </p:spTree>
    <p:extLst>
      <p:ext uri="{BB962C8B-B14F-4D97-AF65-F5344CB8AC3E}">
        <p14:creationId xmlns:p14="http://schemas.microsoft.com/office/powerpoint/2010/main" val="4110491803"/>
      </p:ext>
    </p:extLst>
  </p:cSld>
  <p:clrMapOvr>
    <a:masterClrMapping/>
  </p:clrMapOvr>
</p:sld>
</file>

<file path=ppt/theme/theme1.xml><?xml version="1.0" encoding="utf-8"?>
<a:theme xmlns:a="http://schemas.openxmlformats.org/drawingml/2006/main" name="1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10.xml><?xml version="1.0" encoding="utf-8"?>
<a:theme xmlns:a="http://schemas.openxmlformats.org/drawingml/2006/main" name="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B-01_A4横J">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資料フォーマット_20170620_175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A9C7A634-6870-454B-9516-F23F891BD79C}" vid="{5212E471-95DA-447F-A514-5C79A498336F}"/>
    </a:ext>
  </a:extLst>
</a:theme>
</file>

<file path=ppt/theme/theme5.xml><?xml version="1.0" encoding="utf-8"?>
<a:theme xmlns:a="http://schemas.openxmlformats.org/drawingml/2006/main" name="3_20120918_提案書テンプレート_Ver.1.2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20120918_提案書テンプレート_Ver.1.2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2">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20150414_提案書テンプレート_Ver.1.8">
  <a:themeElements>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a:defRPr sz="1200" dirty="0">
            <a:latin typeface="+mn-ea"/>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資料フォーマット_201705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lgn="l" fontAlgn="ctr">
          <a:defRPr dirty="0">
            <a:solidFill>
              <a:srgbClr val="000000"/>
            </a:solidFill>
            <a:latin typeface="+mn-lt"/>
            <a:ea typeface="+mn-ea"/>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038801E624B4042B5B6959C40B81B61" ma:contentTypeVersion="0" ma:contentTypeDescription="新しいドキュメントを作成します。" ma:contentTypeScope="" ma:versionID="5e3934034feff03d41a04a12ddb2c9bf">
  <xsd:schema xmlns:xsd="http://www.w3.org/2001/XMLSchema" xmlns:xs="http://www.w3.org/2001/XMLSchema" xmlns:p="http://schemas.microsoft.com/office/2006/metadata/properties" targetNamespace="http://schemas.microsoft.com/office/2006/metadata/properties" ma:root="true" ma:fieldsID="7fe454bc459c29a846882a3716d411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1943E3-D275-44DB-8304-363EB039409E}">
  <ds:schemaRefs>
    <ds:schemaRef ds:uri="http://schemas.microsoft.com/sharepoint/v3/contenttype/forms"/>
  </ds:schemaRefs>
</ds:datastoreItem>
</file>

<file path=customXml/itemProps2.xml><?xml version="1.0" encoding="utf-8"?>
<ds:datastoreItem xmlns:ds="http://schemas.openxmlformats.org/officeDocument/2006/customXml" ds:itemID="{C93016C3-762D-4C2B-B01F-C588F121C331}">
  <ds:schemaRefs>
    <ds:schemaRef ds:uri="http://purl.org/dc/terms/"/>
    <ds:schemaRef ds:uri="http://purl.org/dc/elements/1.1/"/>
    <ds:schemaRef ds:uri="http://schemas.microsoft.com/office/2006/documentManagement/types"/>
    <ds:schemaRef ds:uri="http://schemas.openxmlformats.org/package/2006/metadata/core-properties"/>
    <ds:schemaRef ds:uri="http://purl.org/dc/dcmitype/"/>
    <ds:schemaRef ds:uri="http://www.w3.org/XML/1998/namespace"/>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F80469B7-ABE0-4D7E-B4B1-ACD7853CBA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17030</TotalTime>
  <Words>985</Words>
  <Application>Microsoft Office PowerPoint</Application>
  <PresentationFormat>ユーザー設定</PresentationFormat>
  <Paragraphs>113</Paragraphs>
  <Slides>4</Slides>
  <Notes>4</Notes>
  <HiddenSlides>0</HiddenSlides>
  <MMClips>0</MMClips>
  <ScaleCrop>false</ScaleCrop>
  <HeadingPairs>
    <vt:vector size="6" baseType="variant">
      <vt:variant>
        <vt:lpstr>使用されているフォント</vt:lpstr>
      </vt:variant>
      <vt:variant>
        <vt:i4>16</vt:i4>
      </vt:variant>
      <vt:variant>
        <vt:lpstr>テーマ</vt:lpstr>
      </vt:variant>
      <vt:variant>
        <vt:i4>13</vt:i4>
      </vt:variant>
      <vt:variant>
        <vt:lpstr>スライド タイトル</vt:lpstr>
      </vt:variant>
      <vt:variant>
        <vt:i4>4</vt:i4>
      </vt:variant>
    </vt:vector>
  </HeadingPairs>
  <TitlesOfParts>
    <vt:vector size="33" baseType="lpstr">
      <vt:lpstr>HGPｺﾞｼｯｸE</vt:lpstr>
      <vt:lpstr>HGPｺﾞｼｯｸM</vt:lpstr>
      <vt:lpstr>HGP創英角ｺﾞｼｯｸUB</vt:lpstr>
      <vt:lpstr>HG丸ｺﾞｼｯｸM-PRO</vt:lpstr>
      <vt:lpstr>Meiryo UI</vt:lpstr>
      <vt:lpstr>ＭＳ Ｐゴシック</vt:lpstr>
      <vt:lpstr>メイリオ</vt:lpstr>
      <vt:lpstr>游ゴシック</vt:lpstr>
      <vt:lpstr>游ゴシック Light</vt:lpstr>
      <vt:lpstr>Arial</vt:lpstr>
      <vt:lpstr>Calibri</vt:lpstr>
      <vt:lpstr>Cambria</vt:lpstr>
      <vt:lpstr>MS Reference Sans Serif</vt:lpstr>
      <vt:lpstr>Segoe UI</vt:lpstr>
      <vt:lpstr>Times New Roman</vt:lpstr>
      <vt:lpstr>Wingdings</vt:lpstr>
      <vt:lpstr>1_資料フォーマット_20170620_1750</vt:lpstr>
      <vt:lpstr>6_デザインの設定</vt:lpstr>
      <vt:lpstr>2_20150414_提案書テンプレート_Ver.1.8</vt:lpstr>
      <vt:lpstr>5_資料フォーマット_20170620_1750</vt:lpstr>
      <vt:lpstr>3_20120918_提案書テンプレート_Ver.1.28</vt:lpstr>
      <vt:lpstr>7_20120918_提案書テンプレート_Ver.1.28</vt:lpstr>
      <vt:lpstr>3_20150414_提案書テンプレート_Ver.1.8</vt:lpstr>
      <vt:lpstr>1_資料フォーマット_20170519</vt:lpstr>
      <vt:lpstr>9_デザインの設定</vt:lpstr>
      <vt:lpstr>資料フォーマット_20170519</vt:lpstr>
      <vt:lpstr>4_標準デザイン</vt:lpstr>
      <vt:lpstr>B-01_A4横J</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環境省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平成26年版環境白書のテーマ</dc:title>
  <dc:creator>高橋 久美子</dc:creator>
  <cp:lastModifiedBy>稲 佳奈／リサーチ・コンサル／JRI (ina kana)</cp:lastModifiedBy>
  <cp:revision>1914</cp:revision>
  <cp:lastPrinted>2018-01-12T08:13:42Z</cp:lastPrinted>
  <dcterms:created xsi:type="dcterms:W3CDTF">2013-11-01T02:12:51Z</dcterms:created>
  <dcterms:modified xsi:type="dcterms:W3CDTF">2018-05-15T05:49:39Z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0x0101007038801E624B4042B5B6959C40B81B61</vt:lpwstr>
  </property>
</Properties>
</file>