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0.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1.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2.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101" r:id="rId5"/>
    <p:sldMasterId id="2147484145" r:id="rId6"/>
    <p:sldMasterId id="2147484161" r:id="rId7"/>
    <p:sldMasterId id="2147484166" r:id="rId8"/>
    <p:sldMasterId id="2147484172" r:id="rId9"/>
    <p:sldMasterId id="2147484206" r:id="rId10"/>
    <p:sldMasterId id="2147484209" r:id="rId11"/>
    <p:sldMasterId id="2147484214" r:id="rId12"/>
    <p:sldMasterId id="2147484238" r:id="rId13"/>
    <p:sldMasterId id="2147484308" r:id="rId14"/>
    <p:sldMasterId id="2147484311" r:id="rId15"/>
    <p:sldMasterId id="2147484354" r:id="rId16"/>
  </p:sldMasterIdLst>
  <p:notesMasterIdLst>
    <p:notesMasterId r:id="rId21"/>
  </p:notesMasterIdLst>
  <p:sldIdLst>
    <p:sldId id="654" r:id="rId17"/>
    <p:sldId id="655" r:id="rId18"/>
    <p:sldId id="656" r:id="rId19"/>
    <p:sldId id="657" r:id="rId20"/>
  </p:sldIdLst>
  <p:sldSz cx="9902825" cy="6858000"/>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3119" userDrawn="1">
          <p15:clr>
            <a:srgbClr val="A4A3A4"/>
          </p15:clr>
        </p15:guide>
        <p15:guide id="3" orient="horz" userDrawn="1">
          <p15:clr>
            <a:srgbClr val="A4A3A4"/>
          </p15:clr>
        </p15:guide>
        <p15:guide id="4" orient="horz" pos="300">
          <p15:clr>
            <a:srgbClr val="A4A3A4"/>
          </p15:clr>
        </p15:guide>
        <p15:guide id="6" pos="6158">
          <p15:clr>
            <a:srgbClr val="A4A3A4"/>
          </p15:clr>
        </p15:guide>
        <p15:guide id="7" pos="80"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企画調査室" initials="t" lastIdx="1" clrIdx="0">
    <p:extLst>
      <p:ext uri="{19B8F6BF-5375-455C-9EA6-DF929625EA0E}">
        <p15:presenceInfo xmlns:p15="http://schemas.microsoft.com/office/powerpoint/2012/main" userId="企画調査室" providerId="None"/>
      </p:ext>
    </p:extLst>
  </p:cmAuthor>
  <p:cmAuthor id="2" name="石川　由美子" initials="石川　由美子" lastIdx="10" clrIdx="1">
    <p:extLst>
      <p:ext uri="{19B8F6BF-5375-455C-9EA6-DF929625EA0E}">
        <p15:presenceInfo xmlns:p15="http://schemas.microsoft.com/office/powerpoint/2012/main" userId="S-1-5-21-578014118-3277965579-1612801856-19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6D9F1"/>
    <a:srgbClr val="4F81BD"/>
    <a:srgbClr val="FF0066"/>
    <a:srgbClr val="FFFFFF"/>
    <a:srgbClr val="CC0000"/>
    <a:srgbClr val="FF643C"/>
    <a:srgbClr val="FF8C43"/>
    <a:srgbClr val="FF823C"/>
    <a:srgbClr val="FF6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93110" autoAdjust="0"/>
  </p:normalViewPr>
  <p:slideViewPr>
    <p:cSldViewPr>
      <p:cViewPr varScale="1">
        <p:scale>
          <a:sx n="96" d="100"/>
          <a:sy n="96" d="100"/>
        </p:scale>
        <p:origin x="210" y="72"/>
      </p:cViewPr>
      <p:guideLst>
        <p:guide orient="horz" pos="4247"/>
        <p:guide pos="3119"/>
        <p:guide orient="horz"/>
        <p:guide orient="horz" pos="300"/>
        <p:guide pos="6158"/>
        <p:guide pos="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36"/>
    </p:cViewPr>
  </p:sorterViewPr>
  <p:notesViewPr>
    <p:cSldViewPr>
      <p:cViewPr varScale="1">
        <p:scale>
          <a:sx n="51" d="100"/>
          <a:sy n="51" d="100"/>
        </p:scale>
        <p:origin x="-2958"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856041" y="0"/>
            <a:ext cx="2949575" cy="496888"/>
          </a:xfrm>
          <a:prstGeom prst="rect">
            <a:avLst/>
          </a:prstGeom>
        </p:spPr>
        <p:txBody>
          <a:bodyPr vert="horz" lIns="91424" tIns="45712" rIns="91424" bIns="45712" rtlCol="0"/>
          <a:lstStyle>
            <a:lvl1pPr algn="r" fontAlgn="auto">
              <a:spcBef>
                <a:spcPts val="0"/>
              </a:spcBef>
              <a:spcAft>
                <a:spcPts val="0"/>
              </a:spcAft>
              <a:defRPr sz="1200">
                <a:latin typeface="+mn-lt"/>
                <a:ea typeface="+mn-ea"/>
              </a:defRPr>
            </a:lvl1pPr>
          </a:lstStyle>
          <a:p>
            <a:pPr>
              <a:defRPr/>
            </a:pPr>
            <a:fld id="{B91A2391-8EFE-450D-93B3-8677832C64C1}"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4" tIns="45712" rIns="91424" bIns="45712" rtlCol="0" anchor="ctr"/>
          <a:lstStyle/>
          <a:p>
            <a:pPr lvl="0"/>
            <a:endParaRPr lang="ja-JP" altLang="en-US" noProof="0"/>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424" tIns="45712" rIns="91424" bIns="4571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4" tIns="45712" rIns="91424"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4" tIns="45712" rIns="91424" bIns="45712" rtlCol="0" anchor="b"/>
          <a:lstStyle>
            <a:lvl1pPr algn="r" fontAlgn="auto">
              <a:spcBef>
                <a:spcPts val="0"/>
              </a:spcBef>
              <a:spcAft>
                <a:spcPts val="0"/>
              </a:spcAft>
              <a:defRPr sz="1200">
                <a:latin typeface="+mn-lt"/>
                <a:ea typeface="+mn-ea"/>
              </a:defRPr>
            </a:lvl1pPr>
          </a:lstStyle>
          <a:p>
            <a:pPr>
              <a:defRPr/>
            </a:pPr>
            <a:fld id="{35FF716C-7C63-4423-90B8-168BB37A3B9D}" type="slidenum">
              <a:rPr lang="ja-JP" altLang="en-US"/>
              <a:pPr>
                <a:defRPr/>
              </a:pPr>
              <a:t>‹#›</a:t>
            </a:fld>
            <a:endParaRPr lang="ja-JP" altLang="en-US"/>
          </a:p>
        </p:txBody>
      </p:sp>
      <p:sp>
        <p:nvSpPr>
          <p:cNvPr id="8" name="ヘッダー プレースホルダー 7"/>
          <p:cNvSpPr>
            <a:spLocks noGrp="1"/>
          </p:cNvSpPr>
          <p:nvPr>
            <p:ph type="hdr" sz="quarter"/>
          </p:nvPr>
        </p:nvSpPr>
        <p:spPr>
          <a:xfrm>
            <a:off x="3" y="0"/>
            <a:ext cx="2949575" cy="496888"/>
          </a:xfrm>
          <a:prstGeom prst="rect">
            <a:avLst/>
          </a:prstGeom>
        </p:spPr>
        <p:txBody>
          <a:bodyPr vert="horz" lIns="91424" tIns="45712" rIns="91424" bIns="45712" rtlCol="0"/>
          <a:lstStyle>
            <a:lvl1pPr algn="l" fontAlgn="auto">
              <a:spcBef>
                <a:spcPts val="0"/>
              </a:spcBef>
              <a:spcAft>
                <a:spcPts val="0"/>
              </a:spcAft>
              <a:defRPr sz="1200">
                <a:latin typeface="+mn-lt"/>
                <a:ea typeface="+mn-ea"/>
              </a:defRPr>
            </a:lvl1pPr>
          </a:lstStyle>
          <a:p>
            <a:pPr>
              <a:defRPr/>
            </a:pPr>
            <a:endParaRPr lang="ja-JP" altLang="en-US"/>
          </a:p>
        </p:txBody>
      </p:sp>
    </p:spTree>
    <p:extLst>
      <p:ext uri="{BB962C8B-B14F-4D97-AF65-F5344CB8AC3E}">
        <p14:creationId xmlns:p14="http://schemas.microsoft.com/office/powerpoint/2010/main" val="4438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3145793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2</a:t>
            </a:fld>
            <a:endParaRPr lang="ja-JP" altLang="en-US"/>
          </a:p>
        </p:txBody>
      </p:sp>
    </p:spTree>
    <p:extLst>
      <p:ext uri="{BB962C8B-B14F-4D97-AF65-F5344CB8AC3E}">
        <p14:creationId xmlns:p14="http://schemas.microsoft.com/office/powerpoint/2010/main" val="2786036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3</a:t>
            </a:fld>
            <a:endParaRPr lang="ja-JP" altLang="en-US"/>
          </a:p>
        </p:txBody>
      </p:sp>
    </p:spTree>
    <p:extLst>
      <p:ext uri="{BB962C8B-B14F-4D97-AF65-F5344CB8AC3E}">
        <p14:creationId xmlns:p14="http://schemas.microsoft.com/office/powerpoint/2010/main" val="3029557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4</a:t>
            </a:fld>
            <a:endParaRPr lang="ja-JP" altLang="en-US"/>
          </a:p>
        </p:txBody>
      </p:sp>
    </p:spTree>
    <p:extLst>
      <p:ext uri="{BB962C8B-B14F-4D97-AF65-F5344CB8AC3E}">
        <p14:creationId xmlns:p14="http://schemas.microsoft.com/office/powerpoint/2010/main" val="864466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4" y="2130464"/>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34192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CE29970-1AE8-4BA5-8072-83A09D011B3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51749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EB691D5-558E-4AFD-8A75-A6F460C00304}"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43428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53" y="273054"/>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78" y="273167"/>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53" y="1435112"/>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E05455-8163-487D-B07F-ECE42F82414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408072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13" y="4800604"/>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913" y="612779"/>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913"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9328D56-32F7-45F7-A161-B1709D6710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11930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B8CA8F20-2255-48BD-8B7B-B8142A4B47D3}"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44739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753"/>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67" y="274753"/>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57799B8-8F96-45FE-BDC4-FAA71258360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23610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17" y="11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799">
              <a:solidFill>
                <a:prstClr val="white"/>
              </a:solidFill>
              <a:ea typeface="ＭＳ Ｐゴシック"/>
            </a:endParaRPr>
          </a:p>
        </p:txBody>
      </p:sp>
      <p:sp>
        <p:nvSpPr>
          <p:cNvPr id="2" name="タイトル 1"/>
          <p:cNvSpPr>
            <a:spLocks noGrp="1"/>
          </p:cNvSpPr>
          <p:nvPr>
            <p:ph type="title"/>
          </p:nvPr>
        </p:nvSpPr>
        <p:spPr>
          <a:xfrm>
            <a:off x="495154"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1D69ED7F-0A02-4F8B-B87D-E2BD42E5F134}" type="datetime1">
              <a:rPr lang="ja-JP" altLang="en-US" smtClean="0"/>
              <a:t>2018/5/15</a:t>
            </a:fld>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799">
                <a:solidFill>
                  <a:prstClr val="black"/>
                </a:solidFill>
                <a:ea typeface="ＭＳ Ｐゴシック" charset="-128"/>
              </a:rPr>
              <a:pPr eaLnBrk="0" fontAlgn="base" hangingPunct="0">
                <a:spcBef>
                  <a:spcPct val="0"/>
                </a:spcBef>
                <a:spcAft>
                  <a:spcPct val="0"/>
                </a:spcAft>
                <a:defRPr/>
              </a:pPr>
              <a:t>‹#›</a:t>
            </a:fld>
            <a:endParaRPr sz="1799">
              <a:solidFill>
                <a:prstClr val="black"/>
              </a:solidFill>
              <a:ea typeface="ＭＳ Ｐゴシック" charset="-128"/>
            </a:endParaRPr>
          </a:p>
        </p:txBody>
      </p:sp>
    </p:spTree>
    <p:extLst>
      <p:ext uri="{BB962C8B-B14F-4D97-AF65-F5344CB8AC3E}">
        <p14:creationId xmlns:p14="http://schemas.microsoft.com/office/powerpoint/2010/main" val="138650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5"/>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799">
                <a:solidFill>
                  <a:prstClr val="black"/>
                </a:solidFill>
              </a:rPr>
              <a:pPr eaLnBrk="0" fontAlgn="base" hangingPunct="0">
                <a:spcBef>
                  <a:spcPct val="0"/>
                </a:spcBef>
                <a:spcAft>
                  <a:spcPct val="0"/>
                </a:spcAft>
                <a:defRPr/>
              </a:pPr>
              <a:t>‹#›</a:t>
            </a:fld>
            <a:endParaRPr lang="en-US" altLang="ja-JP" sz="1799">
              <a:solidFill>
                <a:prstClr val="black"/>
              </a:solidFill>
            </a:endParaRPr>
          </a:p>
        </p:txBody>
      </p:sp>
    </p:spTree>
    <p:extLst>
      <p:ext uri="{BB962C8B-B14F-4D97-AF65-F5344CB8AC3E}">
        <p14:creationId xmlns:p14="http://schemas.microsoft.com/office/powerpoint/2010/main" val="162655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04E63F6D-F8CD-4465-AEFD-5FD3ACEE7EEE}" type="datetime1">
              <a:rPr lang="ja-JP" altLang="en-US" smtClean="0">
                <a:solidFill>
                  <a:prstClr val="black">
                    <a:tint val="75000"/>
                  </a:prstClr>
                </a:solidFill>
              </a:rPr>
              <a:t>2018/5/15</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10" name="スライド番号プレースホルダ 10"/>
          <p:cNvSpPr>
            <a:spLocks noGrp="1"/>
          </p:cNvSpPr>
          <p:nvPr>
            <p:ph type="sldNum" sz="quarter" idx="4"/>
          </p:nvPr>
        </p:nvSpPr>
        <p:spPr>
          <a:xfrm>
            <a:off x="7632101" y="6489484"/>
            <a:ext cx="2310659" cy="365125"/>
          </a:xfrm>
          <a:prstGeom prst="rect">
            <a:avLst/>
          </a:prstGeom>
        </p:spPr>
        <p:txBody>
          <a:bodyPr vert="horz" lIns="91440" tIns="45720" rIns="91440" bIns="45720" rtlCol="0" anchor="ctr"/>
          <a:lstStyle>
            <a:lvl1pPr algn="r">
              <a:defRPr sz="1500" baseline="0">
                <a:solidFill>
                  <a:schemeClr val="tx1">
                    <a:tint val="75000"/>
                  </a:schemeClr>
                </a:solidFill>
                <a:latin typeface="HG丸ｺﾞｼｯｸM-PRO" pitchFamily="50" charset="-128"/>
                <a:ea typeface="HG丸ｺﾞｼｯｸM-PRO" pitchFamily="50" charset="-128"/>
              </a:defRPr>
            </a:lvl1pPr>
          </a:lstStyle>
          <a:p>
            <a:fld id="{F93BBD5F-2765-4267-9487-9672B0A6ABFD}"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正方形/長方形 5"/>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7168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4" name="スライド番号プレースホルダー 2"/>
          <p:cNvSpPr txBox="1">
            <a:spLocks/>
          </p:cNvSpPr>
          <p:nvPr userDrawn="1"/>
        </p:nvSpPr>
        <p:spPr>
          <a:xfrm>
            <a:off x="9051830" y="30608"/>
            <a:ext cx="851000" cy="446064"/>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z="1799" b="1"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a:t>
            </a:fld>
            <a:endParaRPr lang="ja-JP" altLang="en-US" sz="1799"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71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96" y="4005263"/>
            <a:ext cx="5040285"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372383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0679" y="6520295"/>
            <a:ext cx="2310659" cy="365125"/>
          </a:xfrm>
          <a:prstGeom prst="rect">
            <a:avLst/>
          </a:prstGeom>
        </p:spPr>
        <p:txBody>
          <a:bodyPr/>
          <a:lstStyle/>
          <a:p>
            <a:fld id="{A0D6A943-B62C-404D-AD51-E43659EE08FC}" type="datetime1">
              <a:rPr kumimoji="1" lang="ja-JP" altLang="en-US" smtClean="0"/>
              <a:t>2018/5/15</a:t>
            </a:fld>
            <a:endParaRPr kumimoji="1" lang="ja-JP" altLang="en-US"/>
          </a:p>
        </p:txBody>
      </p:sp>
      <p:sp>
        <p:nvSpPr>
          <p:cNvPr id="4" name="フッター プレースホルダー 3"/>
          <p:cNvSpPr>
            <a:spLocks noGrp="1"/>
          </p:cNvSpPr>
          <p:nvPr>
            <p:ph type="ftr" sz="quarter" idx="11"/>
          </p:nvPr>
        </p:nvSpPr>
        <p:spPr>
          <a:xfrm>
            <a:off x="3391744" y="6525380"/>
            <a:ext cx="313589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7602857" y="6525380"/>
            <a:ext cx="2310659" cy="365125"/>
          </a:xfrm>
          <a:prstGeom prst="rect">
            <a:avLst/>
          </a:prstGeo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07" y="188644"/>
            <a:ext cx="9502456" cy="461665"/>
          </a:xfrm>
          <a:prstGeom prst="rect">
            <a:avLst/>
          </a:prstGeom>
        </p:spPr>
        <p:txBody>
          <a:bodyPr wrap="square">
            <a:spAutoFit/>
          </a:bodyPr>
          <a:lstStyle>
            <a:lvl1pPr algn="l">
              <a:defRPr lang="ja-JP" altLang="en-US" sz="239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35" y="6309355"/>
            <a:ext cx="9393710" cy="161583"/>
          </a:xfrm>
          <a:prstGeom prst="rect">
            <a:avLst/>
          </a:prstGeo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99978" y="764704"/>
            <a:ext cx="9502903" cy="52588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999" dirty="0">
                <a:latin typeface="Meiryo UI" panose="020B0604030504040204" pitchFamily="50" charset="-128"/>
                <a:ea typeface="Meiryo UI" panose="020B0604030504040204" pitchFamily="50" charset="-128"/>
                <a:cs typeface="Meiryo UI" panose="020B0604030504040204" pitchFamily="50" charset="-128"/>
              </a:defRPr>
            </a:lvl1pPr>
          </a:lstStyle>
          <a:p>
            <a:pPr marL="257098" lvl="0" indent="-257098">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正方形/長方形 12"/>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74253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453506"/>
            <a:ext cx="2310659" cy="268139"/>
          </a:xfrm>
          <a:prstGeom prst="rect">
            <a:avLst/>
          </a:prstGeom>
        </p:spPr>
        <p:txBody>
          <a:bodyPr/>
          <a:lstStyle>
            <a:lvl1pPr>
              <a:defRPr/>
            </a:lvl1pPr>
          </a:lstStyle>
          <a:p>
            <a:pPr>
              <a:defRPr/>
            </a:pPr>
            <a:fld id="{3C72A9EE-503C-4A34-81E5-ED5C603B789E}" type="slidenum">
              <a:rPr lang="en-US" altLang="ja-JP"/>
              <a:pPr>
                <a:defRPr/>
              </a:pPr>
              <a:t>‹#›</a:t>
            </a:fld>
            <a:endParaRPr lang="en-US" altLang="ja-JP" dirty="0"/>
          </a:p>
        </p:txBody>
      </p:sp>
    </p:spTree>
    <p:extLst>
      <p:ext uri="{BB962C8B-B14F-4D97-AF65-F5344CB8AC3E}">
        <p14:creationId xmlns:p14="http://schemas.microsoft.com/office/powerpoint/2010/main" val="3229638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12"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4062107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5" y="213045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758054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681004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228500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105077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6" y="2130492"/>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5511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5" name="テキスト プレースホルダー 4"/>
          <p:cNvSpPr>
            <a:spLocks noGrp="1"/>
          </p:cNvSpPr>
          <p:nvPr>
            <p:ph type="body" sz="quarter" idx="11"/>
          </p:nvPr>
        </p:nvSpPr>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71644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a:lvl1pPr>
          </a:lstStyle>
          <a:p>
            <a:pPr>
              <a:defRPr/>
            </a:pPr>
            <a:fld id="{E92B6C98-0C2F-49F8-B75E-87F1B57CCE1F}" type="slidenum">
              <a:rPr lang="en-US" altLang="ja-JP">
                <a:solidFill>
                  <a:prstClr val="black"/>
                </a:solidFill>
              </a:rPr>
              <a:pPr>
                <a:defRPr/>
              </a:pPr>
              <a:t>‹#›</a:t>
            </a:fld>
            <a:endParaRPr lang="en-US" altLang="ja-JP">
              <a:solidFill>
                <a:prstClr val="black"/>
              </a:solidFill>
            </a:endParaRPr>
          </a:p>
        </p:txBody>
      </p:sp>
      <p:cxnSp>
        <p:nvCxnSpPr>
          <p:cNvPr id="5" name="直線コネクタ 4"/>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6891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53" y="765183"/>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251498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a:latin typeface="Times New Roman" pitchFamily="18" charset="0"/>
                <a:ea typeface="+mn-ea"/>
              </a:defRPr>
            </a:lvl1pPr>
          </a:lstStyle>
          <a:p>
            <a:pPr>
              <a:defRPr/>
            </a:pPr>
            <a:fld id="{24682C31-E792-4494-ACB4-1CDA6D6B6722}" type="slidenum">
              <a:rPr lang="en-US" altLang="ja-JP">
                <a:solidFill>
                  <a:prstClr val="black"/>
                </a:solidFill>
              </a:rPr>
              <a:pPr>
                <a:defRPr/>
              </a:pPr>
              <a:t>‹#›</a:t>
            </a:fld>
            <a:endParaRPr lang="en-US" altLang="ja-JP">
              <a:solidFill>
                <a:prstClr val="black"/>
              </a:solidFill>
            </a:endParaRPr>
          </a:p>
        </p:txBody>
      </p:sp>
      <p:cxnSp>
        <p:nvCxnSpPr>
          <p:cNvPr id="4" name="直線コネクタ 3"/>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907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本文（作業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6" name="テキスト プレースホルダー 5"/>
          <p:cNvSpPr>
            <a:spLocks noGrp="1"/>
          </p:cNvSpPr>
          <p:nvPr>
            <p:ph type="body" sz="quarter" idx="11"/>
          </p:nvPr>
        </p:nvSpPr>
        <p:spPr/>
        <p:txBody>
          <a:bodyPr/>
          <a:lstStyle>
            <a:lvl1pPr marL="0" indent="0" eaLnBrk="1" hangingPunct="1">
              <a:defRPr>
                <a:latin typeface="Segoe UI" panose="020B0502040204020203" pitchFamily="34" charset="0"/>
                <a:ea typeface="メイリオ" panose="020B0604030504040204" pitchFamily="50" charset="-128"/>
                <a:cs typeface="Segoe UI" panose="020B0502040204020203" pitchFamily="34" charset="0"/>
              </a:defRPr>
            </a:lvl1pPr>
            <a:lvl2pPr eaLnBrk="1" hangingPunct="1">
              <a:defRPr>
                <a:latin typeface="Segoe UI" panose="020B0502040204020203" pitchFamily="34" charset="0"/>
                <a:ea typeface="メイリオ" panose="020B0604030504040204" pitchFamily="50" charset="-128"/>
                <a:cs typeface="Segoe UI" panose="020B0502040204020203" pitchFamily="34" charset="0"/>
              </a:defRPr>
            </a:lvl2pPr>
            <a:lvl3pPr>
              <a:defRPr sz="1400">
                <a:latin typeface="Segoe UI" panose="020B0502040204020203" pitchFamily="34" charset="0"/>
                <a:ea typeface="メイリオ" panose="020B0604030504040204" pitchFamily="50" charset="-128"/>
                <a:cs typeface="Segoe UI" panose="020B0502040204020203" pitchFamily="34" charset="0"/>
              </a:defRPr>
            </a:lvl3pPr>
            <a:lvl4pPr>
              <a:defRPr sz="1400">
                <a:latin typeface="Segoe UI" panose="020B0502040204020203" pitchFamily="34" charset="0"/>
                <a:ea typeface="メイリオ" panose="020B0604030504040204" pitchFamily="50" charset="-128"/>
                <a:cs typeface="Segoe UI" panose="020B0502040204020203" pitchFamily="34" charset="0"/>
              </a:defRPr>
            </a:lvl4pPr>
            <a:lvl5pPr>
              <a:defRPr sz="1400">
                <a:latin typeface="Segoe UI" panose="020B0502040204020203" pitchFamily="34" charset="0"/>
                <a:ea typeface="メイリオ" panose="020B0604030504040204" pitchFamily="50" charset="-128"/>
                <a:cs typeface="Segoe UI"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6908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7" y="2130494"/>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a:prstGeom prst="rect">
            <a:avLst/>
          </a:prstGeom>
          <a:noFill/>
          <a:ln>
            <a:noFill/>
          </a:ln>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00987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p>
        </p:txBody>
      </p:sp>
      <p:sp>
        <p:nvSpPr>
          <p:cNvPr id="5" name="テキスト プレースホルダー 4"/>
          <p:cNvSpPr>
            <a:spLocks noGrp="1"/>
          </p:cNvSpPr>
          <p:nvPr>
            <p:ph type="body" sz="quarter" idx="11"/>
          </p:nvPr>
        </p:nvSpPr>
        <p:spPr>
          <a:prstGeom prst="roundRect">
            <a:avLst/>
          </a:prstGeom>
          <a:solidFill>
            <a:srgbClr val="CCECFF"/>
          </a:solidFill>
          <a:ln w="28575">
            <a:solidFill>
              <a:srgbClr val="00B0F0"/>
            </a:solidFill>
          </a:ln>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344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baseline="0">
                <a:latin typeface="Segoe UI" panose="020B0502040204020203" pitchFamily="34" charset="0"/>
              </a:defRPr>
            </a:lvl1pPr>
          </a:lstStyle>
          <a:p>
            <a:pPr>
              <a:defRPr/>
            </a:pPr>
            <a:fld id="{E92B6C98-0C2F-49F8-B75E-87F1B57CCE1F}" type="slidenum">
              <a:rPr lang="en-US" altLang="ja-JP" smtClean="0">
                <a:solidFill>
                  <a:srgbClr val="000000"/>
                </a:solidFill>
              </a:rPr>
              <a:pPr>
                <a:defRPr/>
              </a:pPr>
              <a:t>‹#›</a:t>
            </a:fld>
            <a:endParaRPr lang="en-US" altLang="ja-JP" dirty="0">
              <a:solidFill>
                <a:srgbClr val="000000"/>
              </a:solidFill>
            </a:endParaRPr>
          </a:p>
        </p:txBody>
      </p:sp>
      <p:cxnSp>
        <p:nvCxnSpPr>
          <p:cNvPr id="5" name="直線コネクタ 4"/>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99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baseline="0">
                <a:latin typeface="Segoe UI" panose="020B0502040204020203" pitchFamily="34" charset="0"/>
                <a:ea typeface="+mn-ea"/>
              </a:defRPr>
            </a:lvl1pPr>
          </a:lstStyle>
          <a:p>
            <a:pPr>
              <a:defRPr/>
            </a:pPr>
            <a:fld id="{24682C31-E792-4494-ACB4-1CDA6D6B6722}" type="slidenum">
              <a:rPr lang="en-US" altLang="ja-JP" smtClean="0">
                <a:solidFill>
                  <a:srgbClr val="000000"/>
                </a:solidFill>
              </a:rPr>
              <a:pPr>
                <a:defRPr/>
              </a:pPr>
              <a:t>‹#›</a:t>
            </a:fld>
            <a:endParaRPr lang="en-US" altLang="ja-JP" dirty="0">
              <a:solidFill>
                <a:srgbClr val="000000"/>
              </a:solidFill>
            </a:endParaRPr>
          </a:p>
        </p:txBody>
      </p:sp>
      <p:cxnSp>
        <p:nvCxnSpPr>
          <p:cNvPr id="4" name="直線コネクタ 3"/>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076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BD9DED3-E5D4-4300-8982-A23BAF964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295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9"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379376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0" y="213044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433422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33132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74" y="116637"/>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5400143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920964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39822530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12" y="2130498"/>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4F7690-54A9-4A9B-B984-5D05DFA568D0}"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00155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66AFDD9-3A98-4C7A-8177-CBE72D364CC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10407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87" y="4406973"/>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87" y="2906713"/>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BB35CF-309E-4FF9-ADF9-72C067D8E70F}"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6794458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45"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587"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F835A37-947B-4DD9-B271-F564B4EDDD8A}"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328839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41"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41"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01"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01"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EAD07B9-8999-4727-9F0B-96C9A48DCCCA}" type="datetime1">
              <a:rPr lang="ja-JP" altLang="en-US" smtClean="0"/>
              <a:t>2018/5/15</a:t>
            </a:fld>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7E4E3B4-BA0D-4156-B800-71821351DB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0955265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5571DE76-8C1E-479D-8E05-70D1B48266AE}" type="datetime1">
              <a:rPr lang="ja-JP" altLang="en-US" smtClean="0"/>
              <a:t>2018/5/15</a:t>
            </a:fld>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15E5F09-35C8-4A21-81C0-D2EEDE0F015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505696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DE4386B-05CB-422B-A0C2-0168F7D6B723}" type="datetime1">
              <a:rPr lang="ja-JP" altLang="en-US" smtClean="0"/>
              <a:t>2018/5/15</a:t>
            </a:fld>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5475755F-D21C-48E1-9FAB-6237DBE750FC}"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375158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41" y="273050"/>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58" y="273053"/>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41" y="1435103"/>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29F72BAB-8FDE-4A64-8E7F-92EEEF9A11EE}"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F7BEB08-872F-4405-92C2-D809500200B3}"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53753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29" y="2130782"/>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9"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23BB96F-B1BB-410E-AE64-A7A114AAFD9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027537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891" y="4800600"/>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891" y="612775"/>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891"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8FF66FB-5E09-422C-80C3-7FC9683B16C0}"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45105AD3-80B6-4994-82BC-5196BCEA5D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493703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636058E-0B99-4279-9BDE-B06E814F55D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BB2DECB-1C63-48A9-A586-432943B8BEE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280969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640"/>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49" y="274640"/>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0F736BF-EA96-4DD0-8147-C21A787383FA}"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0646E74-72AE-4060-8664-060849739B6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947055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799">
              <a:solidFill>
                <a:prstClr val="white"/>
              </a:solidFill>
              <a:ea typeface="ＭＳ Ｐゴシック"/>
            </a:endParaRPr>
          </a:p>
        </p:txBody>
      </p:sp>
      <p:sp>
        <p:nvSpPr>
          <p:cNvPr id="2" name="タイトル 1"/>
          <p:cNvSpPr>
            <a:spLocks noGrp="1"/>
          </p:cNvSpPr>
          <p:nvPr>
            <p:ph type="title"/>
          </p:nvPr>
        </p:nvSpPr>
        <p:spPr>
          <a:xfrm>
            <a:off x="495141"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5F1ECF73-8F0C-411B-9650-B66B540047B8}" type="datetime1">
              <a:rPr lang="ja-JP" altLang="en-US" smtClean="0"/>
              <a:t>2018/5/15</a:t>
            </a:fld>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7025" y="6356418"/>
            <a:ext cx="2310659" cy="365125"/>
          </a:xfrm>
          <a:prstGeom prst="rect">
            <a:avLst/>
          </a:prstGeom>
        </p:spPr>
        <p:txBody>
          <a:bodyPr/>
          <a:lstStyle>
            <a:lvl1pPr>
              <a:defRPr/>
            </a:lvl1pPr>
          </a:lstStyle>
          <a:p>
            <a:pPr algn="l" eaLnBrk="0" hangingPunct="0">
              <a:defRPr/>
            </a:pPr>
            <a:fld id="{DEC5EFF2-FADB-4BEE-A431-1173ED4A7470}" type="slidenum">
              <a:rPr lang="ja-JP" altLang="en-US" sz="1799">
                <a:solidFill>
                  <a:prstClr val="black"/>
                </a:solidFill>
                <a:latin typeface="メイリオ"/>
                <a:ea typeface="ＭＳ Ｐゴシック" charset="-128"/>
              </a:rPr>
              <a:pPr algn="l" eaLnBrk="0" hangingPunct="0">
                <a:defRPr/>
              </a:pPr>
              <a:t>‹#›</a:t>
            </a:fld>
            <a:endParaRPr lang="ja-JP" altLang="en-US" sz="1799">
              <a:solidFill>
                <a:prstClr val="black"/>
              </a:solidFill>
              <a:latin typeface="メイリオ"/>
              <a:ea typeface="ＭＳ Ｐゴシック" charset="-128"/>
            </a:endParaRPr>
          </a:p>
        </p:txBody>
      </p:sp>
    </p:spTree>
    <p:extLst>
      <p:ext uri="{BB962C8B-B14F-4D97-AF65-F5344CB8AC3E}">
        <p14:creationId xmlns:p14="http://schemas.microsoft.com/office/powerpoint/2010/main" val="3477368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78"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25" y="6356418"/>
            <a:ext cx="2310659" cy="365125"/>
          </a:xfrm>
          <a:prstGeom prst="rect">
            <a:avLst/>
          </a:prstGeom>
        </p:spPr>
        <p:txBody>
          <a:bodyPr/>
          <a:lstStyle>
            <a:lvl1pPr>
              <a:defRPr/>
            </a:lvl1pPr>
          </a:lstStyle>
          <a:p>
            <a:pPr algn="l" eaLnBrk="0" hangingPunct="0">
              <a:defRPr/>
            </a:pPr>
            <a:fld id="{C810845D-A875-432F-9227-C69B48E58F3E}" type="slidenum">
              <a:rPr lang="en-US" altLang="ja-JP" sz="1799">
                <a:solidFill>
                  <a:prstClr val="black"/>
                </a:solidFill>
                <a:latin typeface="メイリオ"/>
                <a:ea typeface="メイリオ"/>
              </a:rPr>
              <a:pPr algn="l" eaLnBrk="0" hangingPunct="0">
                <a:defRPr/>
              </a:pPr>
              <a:t>‹#›</a:t>
            </a:fld>
            <a:endParaRPr lang="en-US" altLang="ja-JP" sz="1799">
              <a:solidFill>
                <a:prstClr val="black"/>
              </a:solidFill>
              <a:latin typeface="メイリオ"/>
              <a:ea typeface="メイリオ"/>
            </a:endParaRPr>
          </a:p>
        </p:txBody>
      </p:sp>
    </p:spTree>
    <p:extLst>
      <p:ext uri="{BB962C8B-B14F-4D97-AF65-F5344CB8AC3E}">
        <p14:creationId xmlns:p14="http://schemas.microsoft.com/office/powerpoint/2010/main" val="28971096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9431" y="0"/>
            <a:ext cx="9593394" cy="857232"/>
          </a:xfrm>
        </p:spPr>
        <p:txBody>
          <a:bodyPr>
            <a:normAutofit/>
          </a:bodyPr>
          <a:lstStyle>
            <a:lvl1pPr algn="l">
              <a:defRPr sz="3599" b="1">
                <a:latin typeface="メイリオ" pitchFamily="50" charset="-128"/>
                <a:ea typeface="メイリオ" pitchFamily="50" charset="-128"/>
                <a:cs typeface="メイリオ" pitchFamily="50" charset="-128"/>
              </a:defRPr>
            </a:lvl1pPr>
          </a:lstStyle>
          <a:p>
            <a:r>
              <a:rPr lang="ja-JP" altLang="en-US" dirty="0"/>
              <a:t>マスタ タイトルの書式設定</a:t>
            </a:r>
          </a:p>
        </p:txBody>
      </p:sp>
      <p:sp>
        <p:nvSpPr>
          <p:cNvPr id="3" name="フッター プレースホルダ 4"/>
          <p:cNvSpPr>
            <a:spLocks noGrp="1"/>
          </p:cNvSpPr>
          <p:nvPr>
            <p:ph type="ftr" sz="quarter" idx="10"/>
          </p:nvPr>
        </p:nvSpPr>
        <p:spPr>
          <a:xfrm>
            <a:off x="7" y="6572250"/>
            <a:ext cx="5582374" cy="285750"/>
          </a:xfrm>
        </p:spPr>
        <p:txBody>
          <a:bodyPr/>
          <a:lstStyle>
            <a:lvl1pPr marL="0" marR="0" indent="0" algn="l" defTabSz="914126" rtl="0" eaLnBrk="1" fontAlgn="auto" latinLnBrk="0" hangingPunct="1">
              <a:lnSpc>
                <a:spcPct val="100000"/>
              </a:lnSpc>
              <a:spcBef>
                <a:spcPts val="0"/>
              </a:spcBef>
              <a:spcAft>
                <a:spcPts val="0"/>
              </a:spcAft>
              <a:buClrTx/>
              <a:buSzTx/>
              <a:buFontTx/>
              <a:buNone/>
              <a:tabLst/>
              <a:defRPr sz="1200"/>
            </a:lvl1pPr>
          </a:lstStyle>
          <a:p>
            <a:pPr>
              <a:defRPr/>
            </a:pPr>
            <a:endParaRPr lang="ja-JP" altLang="en-US" dirty="0"/>
          </a:p>
        </p:txBody>
      </p:sp>
      <p:sp>
        <p:nvSpPr>
          <p:cNvPr id="4" name="スライド番号プレースホルダ 5"/>
          <p:cNvSpPr>
            <a:spLocks noGrp="1"/>
          </p:cNvSpPr>
          <p:nvPr>
            <p:ph type="sldNum" sz="quarter" idx="11"/>
          </p:nvPr>
        </p:nvSpPr>
        <p:spPr>
          <a:xfrm>
            <a:off x="7097025" y="6356552"/>
            <a:ext cx="2310659" cy="365125"/>
          </a:xfrm>
          <a:prstGeom prst="rect">
            <a:avLst/>
          </a:prstGeom>
        </p:spPr>
        <p:txBody>
          <a:bodyPr/>
          <a:lstStyle>
            <a:lvl1pPr fontAlgn="base">
              <a:spcBef>
                <a:spcPct val="0"/>
              </a:spcBef>
              <a:spcAft>
                <a:spcPct val="0"/>
              </a:spcAft>
              <a:defRPr sz="1200">
                <a:latin typeface="MS Reference Sans Serif" panose="020B0604030504040204" pitchFamily="34" charset="0"/>
                <a:cs typeface="Segoe UI" panose="020B0502040204020203" pitchFamily="34" charset="0"/>
              </a:defRPr>
            </a:lvl1pPr>
          </a:lstStyle>
          <a:p>
            <a:pPr>
              <a:defRPr/>
            </a:pPr>
            <a:fld id="{0A7252ED-4569-4997-A2D5-873084C89A6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218279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903398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12" y="2130426"/>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044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2646130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545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F56267-4D75-48E9-93C8-D8E3ECF3598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646820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3"/>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856464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0"/>
            <a:ext cx="9902825" cy="764704"/>
          </a:xfrm>
          <a:solidFill>
            <a:schemeClr val="accent1">
              <a:lumMod val="75000"/>
            </a:schemeClr>
          </a:solidFill>
        </p:spPr>
        <p:txBody>
          <a:bodyPr lIns="144000" rIns="144000"/>
          <a:lstStyle>
            <a:lvl1pPr algn="l">
              <a:defRPr sz="2799" b="1">
                <a:solidFill>
                  <a:schemeClr val="bg1"/>
                </a:solidFill>
              </a:defRPr>
            </a:lvl1pPr>
          </a:lstStyle>
          <a:p>
            <a:r>
              <a:rPr lang="ja-JP" altLang="en-US" dirty="0"/>
              <a:t>メインタイトル</a:t>
            </a:r>
          </a:p>
        </p:txBody>
      </p:sp>
      <p:sp>
        <p:nvSpPr>
          <p:cNvPr id="3"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130F8294-C20A-4E22-B0B7-389425EE3BE2}"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a:xfrm>
            <a:off x="7531825" y="6432269"/>
            <a:ext cx="2310659" cy="365125"/>
          </a:xfrm>
          <a:prstGeom prst="rect">
            <a:avLst/>
          </a:prstGeom>
        </p:spPr>
        <p:txBody>
          <a:bodyPr/>
          <a:lstStyle>
            <a:lvl1pPr>
              <a:defRPr sz="1600">
                <a:solidFill>
                  <a:schemeClr val="tx1">
                    <a:lumMod val="85000"/>
                    <a:lumOff val="15000"/>
                  </a:schemeClr>
                </a:solidFill>
              </a:defRPr>
            </a:lvl1pPr>
          </a:lstStyle>
          <a:p>
            <a:pPr>
              <a:defRPr/>
            </a:pPr>
            <a:fld id="{F2A3B4B2-E626-400B-908E-0974CFD38410}" type="slidenum">
              <a:rPr lang="ja-JP" altLang="en-US" smtClean="0">
                <a:solidFill>
                  <a:prstClr val="black">
                    <a:lumMod val="85000"/>
                    <a:lumOff val="15000"/>
                  </a:prstClr>
                </a:solidFill>
              </a:rPr>
              <a:pPr>
                <a:defRPr/>
              </a:pPr>
              <a:t>‹#›</a:t>
            </a:fld>
            <a:endParaRPr lang="ja-JP" altLang="en-US">
              <a:solidFill>
                <a:prstClr val="black">
                  <a:lumMod val="85000"/>
                  <a:lumOff val="15000"/>
                </a:prstClr>
              </a:solidFill>
            </a:endParaRPr>
          </a:p>
        </p:txBody>
      </p:sp>
    </p:spTree>
    <p:extLst>
      <p:ext uri="{BB962C8B-B14F-4D97-AF65-F5344CB8AC3E}">
        <p14:creationId xmlns:p14="http://schemas.microsoft.com/office/powerpoint/2010/main" val="130095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78FE3BCD-A210-4952-A9C2-4E4E63F2D78C}"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a:xfrm>
            <a:off x="7097025" y="6356494"/>
            <a:ext cx="2310659" cy="365125"/>
          </a:xfrm>
          <a:prstGeom prst="rect">
            <a:avLst/>
          </a:prstGeom>
        </p:spPr>
        <p:txBody>
          <a:bodyPr/>
          <a:lstStyle>
            <a:lvl1pPr>
              <a:defRPr>
                <a:solidFill>
                  <a:schemeClr val="bg2">
                    <a:lumMod val="25000"/>
                  </a:schemeClr>
                </a:solidFill>
              </a:defRPr>
            </a:lvl1pPr>
          </a:lstStyle>
          <a:p>
            <a:pPr>
              <a:defRPr/>
            </a:pPr>
            <a:fld id="{403C0D2E-208F-4A01-9EA1-9F9C4CE4B0C0}" type="slidenum">
              <a:rPr lang="ja-JP" altLang="en-US" smtClean="0">
                <a:solidFill>
                  <a:srgbClr val="DEDEDE">
                    <a:lumMod val="25000"/>
                  </a:srgbClr>
                </a:solidFill>
              </a:rPr>
              <a:pPr>
                <a:defRPr/>
              </a:pPr>
              <a:t>‹#›</a:t>
            </a:fld>
            <a:endParaRPr lang="ja-JP" altLang="en-US">
              <a:solidFill>
                <a:srgbClr val="DEDEDE">
                  <a:lumMod val="25000"/>
                </a:srgbClr>
              </a:solidFill>
            </a:endParaRPr>
          </a:p>
        </p:txBody>
      </p:sp>
    </p:spTree>
    <p:extLst>
      <p:ext uri="{BB962C8B-B14F-4D97-AF65-F5344CB8AC3E}">
        <p14:creationId xmlns:p14="http://schemas.microsoft.com/office/powerpoint/2010/main" val="1890281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8F892423-AA89-4326-AA0F-27E1F653BA7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10934400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BE6F48E6-F6EE-4198-8E1E-7EFCD792631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694556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userDrawn="1"/>
        </p:nvCxnSpPr>
        <p:spPr>
          <a:xfrm>
            <a:off x="411031" y="3444875"/>
            <a:ext cx="908235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410268" y="2781300"/>
            <a:ext cx="9083488" cy="647700"/>
          </a:xfrm>
          <a:noFill/>
          <a:effectLst/>
        </p:spPr>
        <p:txBody>
          <a:bodyPr>
            <a:normAutofit/>
          </a:bodyPr>
          <a:lstStyle>
            <a:lvl1pPr>
              <a:defRPr sz="3199"/>
            </a:lvl1pPr>
          </a:lstStyle>
          <a:p>
            <a:r>
              <a:rPr lang="ja-JP" altLang="en-US" dirty="0"/>
              <a:t>マスター タイトルの書式設定</a:t>
            </a:r>
          </a:p>
        </p:txBody>
      </p:sp>
      <p:sp>
        <p:nvSpPr>
          <p:cNvPr id="3" name="サブタイトル 2"/>
          <p:cNvSpPr>
            <a:spLocks noGrp="1"/>
          </p:cNvSpPr>
          <p:nvPr>
            <p:ph type="subTitle" idx="1"/>
          </p:nvPr>
        </p:nvSpPr>
        <p:spPr>
          <a:xfrm>
            <a:off x="410268" y="3571201"/>
            <a:ext cx="9083488" cy="307777"/>
          </a:xfrm>
        </p:spPr>
        <p:txBody>
          <a:bodyPr/>
          <a:lstStyle>
            <a:lvl1pPr marL="0" indent="0" algn="l">
              <a:buNone/>
              <a:defRPr sz="1999"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33380511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4"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6FF7EA6F-52CE-45EA-A084-057693BCDBDD}"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
        <p:nvSpPr>
          <p:cNvPr id="5" name="テキスト プレースホルダー 4"/>
          <p:cNvSpPr>
            <a:spLocks noGrp="1"/>
          </p:cNvSpPr>
          <p:nvPr>
            <p:ph type="body" sz="quarter" idx="10"/>
          </p:nvPr>
        </p:nvSpPr>
        <p:spPr>
          <a:xfrm>
            <a:off x="410268" y="982800"/>
            <a:ext cx="9083488" cy="1515800"/>
          </a:xfrm>
        </p:spPr>
        <p:txBody>
          <a:bodyPr/>
          <a:lstStyle>
            <a:lvl3pPr>
              <a:spcBef>
                <a:spcPts val="432"/>
              </a:spcBef>
              <a:defRPr/>
            </a:lvl3pPr>
            <a:lvl4pPr>
              <a:spcBef>
                <a:spcPts val="336"/>
              </a:spcBef>
              <a:defRPr/>
            </a:lvl4pPr>
            <a:lvl5pPr>
              <a:spcBef>
                <a:spcPts val="336"/>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6976011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031" y="342900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5" name="nakah_lineup"/>
          <p:cNvSpPr>
            <a:spLocks noChangeShapeType="1"/>
          </p:cNvSpPr>
          <p:nvPr/>
        </p:nvSpPr>
        <p:spPr bwMode="gray">
          <a:xfrm>
            <a:off x="411031" y="2781300"/>
            <a:ext cx="908235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9BB70614-FC81-4E26-81B9-5AA07C81837F}"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2782800"/>
            <a:ext cx="9083488" cy="648000"/>
          </a:xfrm>
        </p:spPr>
        <p:txBody>
          <a:bodyPr>
            <a:normAutofit/>
          </a:bodyPr>
          <a:lstStyle>
            <a:lvl1pPr algn="ctr">
              <a:defRPr sz="2399" b="1" cap="all" baseline="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1497120" y="4078800"/>
            <a:ext cx="6909785" cy="215444"/>
          </a:xfrm>
        </p:spPr>
        <p:txBody>
          <a:bodyPr/>
          <a:lstStyle>
            <a:lvl1pPr marL="0" indent="0">
              <a:buNone/>
              <a:defRPr sz="1400">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32641077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4"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C8907395-0EE6-4969-A394-F35C4659B26E}"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Tree>
    <p:extLst>
      <p:ext uri="{BB962C8B-B14F-4D97-AF65-F5344CB8AC3E}">
        <p14:creationId xmlns:p14="http://schemas.microsoft.com/office/powerpoint/2010/main" val="32676321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381782BF-E35A-425C-A0E8-F1B6FE1A7E08}"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Tree>
    <p:extLst>
      <p:ext uri="{BB962C8B-B14F-4D97-AF65-F5344CB8AC3E}">
        <p14:creationId xmlns:p14="http://schemas.microsoft.com/office/powerpoint/2010/main" val="239060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92" y="4407261"/>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92" y="2906722"/>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C430B20-29B7-465D-8F8A-B15222094C0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87682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853" y="1122363"/>
            <a:ext cx="7427119" cy="2387600"/>
          </a:xfrm>
        </p:spPr>
        <p:txBody>
          <a:bodyPr anchor="b"/>
          <a:lstStyle>
            <a:lvl1pPr algn="ctr">
              <a:defRPr sz="4873"/>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7853" y="3602038"/>
            <a:ext cx="7427119" cy="1655762"/>
          </a:xfrm>
        </p:spPr>
        <p:txBody>
          <a:bodyPr/>
          <a:lstStyle>
            <a:lvl1pPr marL="0" indent="0" algn="ctr">
              <a:buNone/>
              <a:defRPr sz="1949"/>
            </a:lvl1pPr>
            <a:lvl2pPr marL="371338" indent="0" algn="ctr">
              <a:buNone/>
              <a:defRPr sz="1624"/>
            </a:lvl2pPr>
            <a:lvl3pPr marL="742676" indent="0" algn="ctr">
              <a:buNone/>
              <a:defRPr sz="1462"/>
            </a:lvl3pPr>
            <a:lvl4pPr marL="1114014" indent="0" algn="ctr">
              <a:buNone/>
              <a:defRPr sz="1300"/>
            </a:lvl4pPr>
            <a:lvl5pPr marL="1485351" indent="0" algn="ctr">
              <a:buNone/>
              <a:defRPr sz="1300"/>
            </a:lvl5pPr>
            <a:lvl6pPr marL="1856689" indent="0" algn="ctr">
              <a:buNone/>
              <a:defRPr sz="1300"/>
            </a:lvl6pPr>
            <a:lvl7pPr marL="2228027" indent="0" algn="ctr">
              <a:buNone/>
              <a:defRPr sz="1300"/>
            </a:lvl7pPr>
            <a:lvl8pPr marL="2599365" indent="0" algn="ctr">
              <a:buNone/>
              <a:defRPr sz="1300"/>
            </a:lvl8pPr>
            <a:lvl9pPr marL="2970703"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88713288-6D8F-4DE7-A70B-70B05ED26ABC}"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EEF61D2-EF62-44A2-B323-3EA64630D52F}" type="slidenum">
              <a:rPr lang="ja-JP" altLang="en-US" smtClean="0"/>
              <a:pPr>
                <a:defRPr/>
              </a:pPr>
              <a:t>‹#›</a:t>
            </a:fld>
            <a:endParaRPr lang="ja-JP" altLang="en-US"/>
          </a:p>
        </p:txBody>
      </p:sp>
    </p:spTree>
    <p:extLst>
      <p:ext uri="{BB962C8B-B14F-4D97-AF65-F5344CB8AC3E}">
        <p14:creationId xmlns:p14="http://schemas.microsoft.com/office/powerpoint/2010/main" val="270036317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A0304D48-F88D-4110-BF58-635568D1A4B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8EF4C852-168C-42B7-98E1-F8683309BC08}" type="slidenum">
              <a:rPr lang="ja-JP" altLang="en-US" smtClean="0"/>
              <a:pPr>
                <a:defRPr/>
              </a:pPr>
              <a:t>‹#›</a:t>
            </a:fld>
            <a:endParaRPr lang="ja-JP" altLang="en-US"/>
          </a:p>
        </p:txBody>
      </p:sp>
    </p:spTree>
    <p:extLst>
      <p:ext uri="{BB962C8B-B14F-4D97-AF65-F5344CB8AC3E}">
        <p14:creationId xmlns:p14="http://schemas.microsoft.com/office/powerpoint/2010/main" val="161185286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661" y="1709739"/>
            <a:ext cx="8541187" cy="2852737"/>
          </a:xfrm>
        </p:spPr>
        <p:txBody>
          <a:bodyPr anchor="b"/>
          <a:lstStyle>
            <a:lvl1pPr>
              <a:defRPr sz="4873"/>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661" y="4589464"/>
            <a:ext cx="8541187" cy="1500187"/>
          </a:xfrm>
        </p:spPr>
        <p:txBody>
          <a:bodyPr/>
          <a:lstStyle>
            <a:lvl1pPr marL="0" indent="0">
              <a:buNone/>
              <a:defRPr sz="1949">
                <a:solidFill>
                  <a:schemeClr val="tx1">
                    <a:tint val="75000"/>
                  </a:schemeClr>
                </a:solidFill>
              </a:defRPr>
            </a:lvl1pPr>
            <a:lvl2pPr marL="371338" indent="0">
              <a:buNone/>
              <a:defRPr sz="1624">
                <a:solidFill>
                  <a:schemeClr val="tx1">
                    <a:tint val="75000"/>
                  </a:schemeClr>
                </a:solidFill>
              </a:defRPr>
            </a:lvl2pPr>
            <a:lvl3pPr marL="742676" indent="0">
              <a:buNone/>
              <a:defRPr sz="1462">
                <a:solidFill>
                  <a:schemeClr val="tx1">
                    <a:tint val="75000"/>
                  </a:schemeClr>
                </a:solidFill>
              </a:defRPr>
            </a:lvl3pPr>
            <a:lvl4pPr marL="1114014" indent="0">
              <a:buNone/>
              <a:defRPr sz="1300">
                <a:solidFill>
                  <a:schemeClr val="tx1">
                    <a:tint val="75000"/>
                  </a:schemeClr>
                </a:solidFill>
              </a:defRPr>
            </a:lvl4pPr>
            <a:lvl5pPr marL="1485351" indent="0">
              <a:buNone/>
              <a:defRPr sz="1300">
                <a:solidFill>
                  <a:schemeClr val="tx1">
                    <a:tint val="75000"/>
                  </a:schemeClr>
                </a:solidFill>
              </a:defRPr>
            </a:lvl5pPr>
            <a:lvl6pPr marL="1856689" indent="0">
              <a:buNone/>
              <a:defRPr sz="1300">
                <a:solidFill>
                  <a:schemeClr val="tx1">
                    <a:tint val="75000"/>
                  </a:schemeClr>
                </a:solidFill>
              </a:defRPr>
            </a:lvl6pPr>
            <a:lvl7pPr marL="2228027" indent="0">
              <a:buNone/>
              <a:defRPr sz="1300">
                <a:solidFill>
                  <a:schemeClr val="tx1">
                    <a:tint val="75000"/>
                  </a:schemeClr>
                </a:solidFill>
              </a:defRPr>
            </a:lvl7pPr>
            <a:lvl8pPr marL="2599365" indent="0">
              <a:buNone/>
              <a:defRPr sz="1300">
                <a:solidFill>
                  <a:schemeClr val="tx1">
                    <a:tint val="75000"/>
                  </a:schemeClr>
                </a:solidFill>
              </a:defRPr>
            </a:lvl8pPr>
            <a:lvl9pPr marL="2970703"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B5BBDF4D-D1DB-424D-B8EA-A475D0F4572F}"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E374A1C6-0BC3-4A56-B3FB-3A32DC72A8CA}" type="slidenum">
              <a:rPr lang="ja-JP" altLang="en-US" smtClean="0"/>
              <a:pPr>
                <a:defRPr/>
              </a:pPr>
              <a:t>‹#›</a:t>
            </a:fld>
            <a:endParaRPr lang="ja-JP" altLang="en-US"/>
          </a:p>
        </p:txBody>
      </p:sp>
    </p:spTree>
    <p:extLst>
      <p:ext uri="{BB962C8B-B14F-4D97-AF65-F5344CB8AC3E}">
        <p14:creationId xmlns:p14="http://schemas.microsoft.com/office/powerpoint/2010/main" val="250548077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0819"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3305"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7A04BA16-625E-48FF-899C-1C354A174508}"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C67493DF-A9FE-49A2-A2E5-22CD36ADF385}" type="slidenum">
              <a:rPr lang="ja-JP" altLang="en-US" smtClean="0"/>
              <a:pPr>
                <a:defRPr/>
              </a:pPr>
              <a:t>‹#›</a:t>
            </a:fld>
            <a:endParaRPr lang="ja-JP" altLang="en-US"/>
          </a:p>
        </p:txBody>
      </p:sp>
    </p:spTree>
    <p:extLst>
      <p:ext uri="{BB962C8B-B14F-4D97-AF65-F5344CB8AC3E}">
        <p14:creationId xmlns:p14="http://schemas.microsoft.com/office/powerpoint/2010/main" val="125023796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365126"/>
            <a:ext cx="8541187"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109" y="1681163"/>
            <a:ext cx="4189359"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109" y="2505075"/>
            <a:ext cx="4189359"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3305" y="1681163"/>
            <a:ext cx="4209990"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3305" y="2505075"/>
            <a:ext cx="420999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DE0FEB2F-8013-4F57-91FD-E08DC88FAEF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91077ED5-0FC1-4EAA-9F49-42C4DA40E6FB}" type="slidenum">
              <a:rPr lang="ja-JP" altLang="en-US" smtClean="0"/>
              <a:pPr>
                <a:defRPr/>
              </a:pPr>
              <a:t>‹#›</a:t>
            </a:fld>
            <a:endParaRPr lang="ja-JP" altLang="en-US"/>
          </a:p>
        </p:txBody>
      </p:sp>
    </p:spTree>
    <p:extLst>
      <p:ext uri="{BB962C8B-B14F-4D97-AF65-F5344CB8AC3E}">
        <p14:creationId xmlns:p14="http://schemas.microsoft.com/office/powerpoint/2010/main" val="134868355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06CEFF7-168C-43F9-A3A5-020BB5F8ACF9}"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6C3C5136-6C9D-4AF4-BC0E-B0985625882A}" type="slidenum">
              <a:rPr lang="ja-JP" altLang="en-US" smtClean="0"/>
              <a:pPr>
                <a:defRPr/>
              </a:pPr>
              <a:t>‹#›</a:t>
            </a:fld>
            <a:endParaRPr lang="ja-JP" altLang="en-US"/>
          </a:p>
        </p:txBody>
      </p:sp>
    </p:spTree>
    <p:extLst>
      <p:ext uri="{BB962C8B-B14F-4D97-AF65-F5344CB8AC3E}">
        <p14:creationId xmlns:p14="http://schemas.microsoft.com/office/powerpoint/2010/main" val="23614858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CC064ECC-F4EC-43DF-9F74-0AEE4A7D6906}"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F3E04400-A135-423E-B7CA-7B8F2810DE91}" type="slidenum">
              <a:rPr lang="ja-JP" altLang="en-US" smtClean="0"/>
              <a:pPr>
                <a:defRPr/>
              </a:pPr>
              <a:t>‹#›</a:t>
            </a:fld>
            <a:endParaRPr lang="ja-JP" altLang="en-US"/>
          </a:p>
        </p:txBody>
      </p:sp>
    </p:spTree>
    <p:extLst>
      <p:ext uri="{BB962C8B-B14F-4D97-AF65-F5344CB8AC3E}">
        <p14:creationId xmlns:p14="http://schemas.microsoft.com/office/powerpoint/2010/main" val="81252771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09991" y="987426"/>
            <a:ext cx="5013305" cy="4873625"/>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AD350FD4-8C91-4C0A-972A-42AD7297071D}"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4BF4AF21-7605-4D57-B276-6C98A2372DAB}" type="slidenum">
              <a:rPr lang="ja-JP" altLang="en-US" smtClean="0"/>
              <a:pPr>
                <a:defRPr/>
              </a:pPr>
              <a:t>‹#›</a:t>
            </a:fld>
            <a:endParaRPr lang="ja-JP" altLang="en-US"/>
          </a:p>
        </p:txBody>
      </p:sp>
    </p:spTree>
    <p:extLst>
      <p:ext uri="{BB962C8B-B14F-4D97-AF65-F5344CB8AC3E}">
        <p14:creationId xmlns:p14="http://schemas.microsoft.com/office/powerpoint/2010/main" val="307504021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09991" y="987426"/>
            <a:ext cx="5013305" cy="4873625"/>
          </a:xfrm>
        </p:spPr>
        <p:txBody>
          <a:bodyPr/>
          <a:lstStyle>
            <a:lvl1pPr marL="0" indent="0">
              <a:buNone/>
              <a:defRPr sz="2599"/>
            </a:lvl1pPr>
            <a:lvl2pPr marL="371338" indent="0">
              <a:buNone/>
              <a:defRPr sz="2274"/>
            </a:lvl2pPr>
            <a:lvl3pPr marL="742676" indent="0">
              <a:buNone/>
              <a:defRPr sz="1949"/>
            </a:lvl3pPr>
            <a:lvl4pPr marL="1114014" indent="0">
              <a:buNone/>
              <a:defRPr sz="1624"/>
            </a:lvl4pPr>
            <a:lvl5pPr marL="1485351" indent="0">
              <a:buNone/>
              <a:defRPr sz="1624"/>
            </a:lvl5pPr>
            <a:lvl6pPr marL="1856689" indent="0">
              <a:buNone/>
              <a:defRPr sz="1624"/>
            </a:lvl6pPr>
            <a:lvl7pPr marL="2228027" indent="0">
              <a:buNone/>
              <a:defRPr sz="1624"/>
            </a:lvl7pPr>
            <a:lvl8pPr marL="2599365" indent="0">
              <a:buNone/>
              <a:defRPr sz="1624"/>
            </a:lvl8pPr>
            <a:lvl9pPr marL="2970703" indent="0">
              <a:buNone/>
              <a:defRPr sz="1624"/>
            </a:lvl9pPr>
          </a:lstStyle>
          <a:p>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5269FB4-135E-498B-B39C-C0055769A91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E8DD45ED-F825-4339-9CC8-8EBF0A29039B}" type="slidenum">
              <a:rPr lang="ja-JP" altLang="en-US" smtClean="0"/>
              <a:pPr>
                <a:defRPr/>
              </a:pPr>
              <a:t>‹#›</a:t>
            </a:fld>
            <a:endParaRPr lang="ja-JP" altLang="en-US"/>
          </a:p>
        </p:txBody>
      </p:sp>
    </p:spTree>
    <p:extLst>
      <p:ext uri="{BB962C8B-B14F-4D97-AF65-F5344CB8AC3E}">
        <p14:creationId xmlns:p14="http://schemas.microsoft.com/office/powerpoint/2010/main" val="288722092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5A60620F-9074-49F6-99EF-252B37D347F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72127834-EA66-4EFB-B43D-A4128E2AF31F}" type="slidenum">
              <a:rPr lang="ja-JP" altLang="en-US" smtClean="0"/>
              <a:pPr>
                <a:defRPr/>
              </a:pPr>
              <a:t>‹#›</a:t>
            </a:fld>
            <a:endParaRPr lang="ja-JP" altLang="en-US"/>
          </a:p>
        </p:txBody>
      </p:sp>
    </p:spTree>
    <p:extLst>
      <p:ext uri="{BB962C8B-B14F-4D97-AF65-F5344CB8AC3E}">
        <p14:creationId xmlns:p14="http://schemas.microsoft.com/office/powerpoint/2010/main" val="410912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67"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619"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43C38AF-69AB-49B2-B020-A20AFC3F4ED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9473301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6709" y="365125"/>
            <a:ext cx="2135297"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0819" y="365125"/>
            <a:ext cx="628210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D95794F3-F671-47A1-AA0A-6DE8F2249B58}"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363DC139-53EE-4F92-9111-7766080FA843}" type="slidenum">
              <a:rPr lang="ja-JP" altLang="en-US" smtClean="0"/>
              <a:pPr>
                <a:defRPr/>
              </a:pPr>
              <a:t>‹#›</a:t>
            </a:fld>
            <a:endParaRPr lang="ja-JP" altLang="en-US"/>
          </a:p>
        </p:txBody>
      </p:sp>
    </p:spTree>
    <p:extLst>
      <p:ext uri="{BB962C8B-B14F-4D97-AF65-F5344CB8AC3E}">
        <p14:creationId xmlns:p14="http://schemas.microsoft.com/office/powerpoint/2010/main" val="305693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50"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50"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77"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77"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2876517-48D8-4C1C-9188-CE91E76258D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82358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1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theme" Target="../theme/theme12.xml"/><Relationship Id="rId5" Type="http://schemas.openxmlformats.org/officeDocument/2006/relationships/slideLayout" Target="../slideLayouts/slideLayout69.xml"/><Relationship Id="rId4" Type="http://schemas.openxmlformats.org/officeDocument/2006/relationships/slideLayout" Target="../slideLayouts/slideLayout6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13.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8.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6" Type="http://schemas.openxmlformats.org/officeDocument/2006/relationships/theme" Target="../theme/theme9.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2" y="116637"/>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8" y="3389315"/>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81"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9"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7"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6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9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6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2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73129374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116633"/>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40" y="3389313"/>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7"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28"/>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0"/>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6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2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08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1103695596"/>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4" r:id="rId5"/>
    <p:sldLayoutId id="2147484245" r:id="rId6"/>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142" y="1600205"/>
            <a:ext cx="891254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140" y="6245225"/>
            <a:ext cx="231065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ABC89AC-3320-42E8-80FA-4130F1290F14}" type="datetime1">
              <a:rPr kumimoji="1" lang="ja-JP" altLang="en-US" smtClean="0"/>
              <a:t>2018/5/15</a:t>
            </a:fld>
            <a:endParaRPr kumimoji="1" lang="ja-JP" altLang="en-US"/>
          </a:p>
        </p:txBody>
      </p:sp>
      <p:sp>
        <p:nvSpPr>
          <p:cNvPr id="1029" name="Rectangle 5"/>
          <p:cNvSpPr>
            <a:spLocks noGrp="1" noChangeArrowheads="1"/>
          </p:cNvSpPr>
          <p:nvPr>
            <p:ph type="ftr" sz="quarter" idx="3"/>
          </p:nvPr>
        </p:nvSpPr>
        <p:spPr bwMode="auto">
          <a:xfrm>
            <a:off x="3383466" y="6245225"/>
            <a:ext cx="313589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9357003" y="6480000"/>
            <a:ext cx="539828" cy="360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999">
                <a:latin typeface="+mn-lt"/>
              </a:defRPr>
            </a:lvl1pPr>
          </a:lstStyle>
          <a:p>
            <a:fld id="{15543D51-1B5B-470A-B79F-2D6F8C915261}" type="slidenum">
              <a:rPr lang="ja-JP" altLang="en-US" smtClean="0"/>
              <a:pPr/>
              <a:t>‹#›</a:t>
            </a:fld>
            <a:endParaRPr lang="ja-JP" altLang="en-US"/>
          </a:p>
        </p:txBody>
      </p:sp>
      <p:grpSp>
        <p:nvGrpSpPr>
          <p:cNvPr id="2" name="Group 18"/>
          <p:cNvGrpSpPr>
            <a:grpSpLocks/>
          </p:cNvGrpSpPr>
          <p:nvPr/>
        </p:nvGrpSpPr>
        <p:grpSpPr bwMode="auto">
          <a:xfrm>
            <a:off x="1" y="0"/>
            <a:ext cx="9902825" cy="546100"/>
            <a:chOff x="0" y="0"/>
            <a:chExt cx="5760" cy="344"/>
          </a:xfrm>
        </p:grpSpPr>
        <p:pic>
          <p:nvPicPr>
            <p:cNvPr id="1033" name="Picture 9" descr="mlit_top"/>
            <p:cNvPicPr>
              <a:picLocks noChangeAspect="1" noChangeArrowheads="1"/>
            </p:cNvPicPr>
            <p:nvPr userDrawn="1"/>
          </p:nvPicPr>
          <p:blipFill>
            <a:blip r:embed="rId4"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5"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6"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6"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760248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730850960"/>
      </p:ext>
    </p:extLst>
  </p:cSld>
  <p:clrMap bg1="lt1" tx1="dk1" bg2="lt2" tx2="dk2" accent1="accent1" accent2="accent2" accent3="accent3" accent4="accent4" accent5="accent5" accent6="accent6" hlink="hlink" folHlink="folHlink"/>
  <p:sldLayoutIdLst>
    <p:sldLayoutId id="2147484309" r:id="rId1"/>
    <p:sldLayoutId id="2147484310" r:id="rId2"/>
  </p:sldLayoutIdLst>
  <p:hf hdr="0" ftr="0" dt="0"/>
  <p:txStyles>
    <p:titleStyle>
      <a:lvl1pPr algn="l" rtl="0" eaLnBrk="1" fontAlgn="base" hangingPunct="1">
        <a:spcBef>
          <a:spcPct val="0"/>
        </a:spcBef>
        <a:spcAft>
          <a:spcPct val="0"/>
        </a:spcAft>
        <a:defRPr kumimoji="1" sz="2799">
          <a:solidFill>
            <a:srgbClr val="4087C8"/>
          </a:solidFill>
          <a:latin typeface="+mj-lt"/>
          <a:ea typeface="+mj-ea"/>
          <a:cs typeface="+mj-cs"/>
        </a:defRPr>
      </a:lvl1pPr>
      <a:lvl2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5pPr>
      <a:lvl6pPr marL="457063"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6pPr>
      <a:lvl7pPr marL="914126"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7pPr>
      <a:lvl8pPr marL="1371189"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8pPr>
      <a:lvl9pPr marL="1828251"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9pPr>
    </p:titleStyle>
    <p:bodyStyle>
      <a:lvl1pPr marL="342797" indent="-342797" algn="l" rtl="0" eaLnBrk="1" fontAlgn="base" hangingPunct="1">
        <a:spcBef>
          <a:spcPct val="20000"/>
        </a:spcBef>
        <a:spcAft>
          <a:spcPct val="0"/>
        </a:spcAft>
        <a:buChar char="•"/>
        <a:defRPr kumimoji="1" sz="3199">
          <a:solidFill>
            <a:schemeClr val="tx1"/>
          </a:solidFill>
          <a:latin typeface="+mn-lt"/>
          <a:ea typeface="+mn-ea"/>
          <a:cs typeface="+mn-cs"/>
        </a:defRPr>
      </a:lvl1pPr>
      <a:lvl2pPr marL="742727" indent="-285664" algn="l" rtl="0" eaLnBrk="1" fontAlgn="base" hangingPunct="1">
        <a:spcBef>
          <a:spcPct val="20000"/>
        </a:spcBef>
        <a:spcAft>
          <a:spcPct val="0"/>
        </a:spcAft>
        <a:buChar char="–"/>
        <a:defRPr kumimoji="1" sz="2799">
          <a:solidFill>
            <a:schemeClr val="tx1"/>
          </a:solidFill>
          <a:latin typeface="+mn-lt"/>
          <a:ea typeface="+mn-ea"/>
        </a:defRPr>
      </a:lvl2pPr>
      <a:lvl3pPr marL="1142657" indent="-228531" algn="l" rtl="0" eaLnBrk="1" fontAlgn="base" hangingPunct="1">
        <a:spcBef>
          <a:spcPct val="20000"/>
        </a:spcBef>
        <a:spcAft>
          <a:spcPct val="0"/>
        </a:spcAft>
        <a:buChar char="•"/>
        <a:defRPr kumimoji="1" sz="2399">
          <a:solidFill>
            <a:schemeClr val="tx1"/>
          </a:solidFill>
          <a:latin typeface="+mn-lt"/>
          <a:ea typeface="+mn-ea"/>
        </a:defRPr>
      </a:lvl3pPr>
      <a:lvl4pPr marL="1599720" indent="-228531" algn="l" rtl="0" eaLnBrk="1" fontAlgn="base" hangingPunct="1">
        <a:spcBef>
          <a:spcPct val="20000"/>
        </a:spcBef>
        <a:spcAft>
          <a:spcPct val="0"/>
        </a:spcAft>
        <a:buChar char="–"/>
        <a:defRPr kumimoji="1" sz="1999">
          <a:solidFill>
            <a:schemeClr val="tx1"/>
          </a:solidFill>
          <a:latin typeface="+mn-lt"/>
          <a:ea typeface="+mn-ea"/>
        </a:defRPr>
      </a:lvl4pPr>
      <a:lvl5pPr marL="2056783" indent="-228531" algn="l" rtl="0" eaLnBrk="1" fontAlgn="base" hangingPunct="1">
        <a:spcBef>
          <a:spcPct val="20000"/>
        </a:spcBef>
        <a:spcAft>
          <a:spcPct val="0"/>
        </a:spcAft>
        <a:buChar char="»"/>
        <a:defRPr kumimoji="1" sz="1999">
          <a:solidFill>
            <a:schemeClr val="tx1"/>
          </a:solidFill>
          <a:latin typeface="+mn-lt"/>
          <a:ea typeface="+mn-ea"/>
        </a:defRPr>
      </a:lvl5pPr>
      <a:lvl6pPr marL="2513846" indent="-228531" algn="l" rtl="0" eaLnBrk="1" fontAlgn="base" hangingPunct="1">
        <a:spcBef>
          <a:spcPct val="20000"/>
        </a:spcBef>
        <a:spcAft>
          <a:spcPct val="0"/>
        </a:spcAft>
        <a:buChar char="»"/>
        <a:defRPr kumimoji="1" sz="1999">
          <a:solidFill>
            <a:schemeClr val="tx1"/>
          </a:solidFill>
          <a:latin typeface="+mn-lt"/>
          <a:ea typeface="+mn-ea"/>
        </a:defRPr>
      </a:lvl6pPr>
      <a:lvl7pPr marL="2970908" indent="-228531" algn="l" rtl="0" eaLnBrk="1" fontAlgn="base" hangingPunct="1">
        <a:spcBef>
          <a:spcPct val="20000"/>
        </a:spcBef>
        <a:spcAft>
          <a:spcPct val="0"/>
        </a:spcAft>
        <a:buChar char="»"/>
        <a:defRPr kumimoji="1" sz="1999">
          <a:solidFill>
            <a:schemeClr val="tx1"/>
          </a:solidFill>
          <a:latin typeface="+mn-lt"/>
          <a:ea typeface="+mn-ea"/>
        </a:defRPr>
      </a:lvl7pPr>
      <a:lvl8pPr marL="3427971" indent="-228531" algn="l" rtl="0" eaLnBrk="1" fontAlgn="base" hangingPunct="1">
        <a:spcBef>
          <a:spcPct val="20000"/>
        </a:spcBef>
        <a:spcAft>
          <a:spcPct val="0"/>
        </a:spcAft>
        <a:buChar char="»"/>
        <a:defRPr kumimoji="1" sz="1999">
          <a:solidFill>
            <a:schemeClr val="tx1"/>
          </a:solidFill>
          <a:latin typeface="+mn-lt"/>
          <a:ea typeface="+mn-ea"/>
        </a:defRPr>
      </a:lvl8pPr>
      <a:lvl9pPr marL="3885034" indent="-228531" algn="l" rtl="0" eaLnBrk="1" fontAlgn="base" hangingPunct="1">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866" name="Line_futta"/>
          <p:cNvSpPr>
            <a:spLocks noChangeShapeType="1"/>
          </p:cNvSpPr>
          <p:nvPr/>
        </p:nvSpPr>
        <p:spPr bwMode="gray">
          <a:xfrm>
            <a:off x="411031" y="6591300"/>
            <a:ext cx="9082350" cy="0"/>
          </a:xfrm>
          <a:prstGeom prst="line">
            <a:avLst/>
          </a:prstGeom>
          <a:noFill/>
          <a:ln w="9525">
            <a:solidFill>
              <a:srgbClr val="ACACAC"/>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67" name="タイトル プレースホルダー 1"/>
          <p:cNvSpPr>
            <a:spLocks noGrp="1"/>
          </p:cNvSpPr>
          <p:nvPr>
            <p:ph type="title"/>
          </p:nvPr>
        </p:nvSpPr>
        <p:spPr bwMode="auto">
          <a:xfrm>
            <a:off x="411031" y="333376"/>
            <a:ext cx="90823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36868" name="テキスト プレースホルダー 2"/>
          <p:cNvSpPr>
            <a:spLocks noGrp="1"/>
          </p:cNvSpPr>
          <p:nvPr>
            <p:ph type="body" idx="1"/>
          </p:nvPr>
        </p:nvSpPr>
        <p:spPr bwMode="auto">
          <a:xfrm>
            <a:off x="411031" y="982663"/>
            <a:ext cx="9082350" cy="1541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9791036"/>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Lst>
  <p:hf hdr="0" ftr="0" dt="0"/>
  <p:txStyles>
    <p:titleStyle>
      <a:lvl1pPr algn="l" rtl="0" eaLnBrk="0" fontAlgn="base" hangingPunct="0">
        <a:spcBef>
          <a:spcPct val="0"/>
        </a:spcBef>
        <a:spcAft>
          <a:spcPct val="0"/>
        </a:spcAft>
        <a:defRPr kumimoji="1" sz="2399" b="1" kern="1200">
          <a:solidFill>
            <a:schemeClr val="tx1"/>
          </a:solidFill>
          <a:latin typeface="+mj-lt"/>
          <a:ea typeface="+mj-ea"/>
          <a:cs typeface="+mj-cs"/>
        </a:defRPr>
      </a:lvl1pPr>
      <a:lvl2pPr algn="l" rtl="0" eaLnBrk="0" fontAlgn="base" hangingPunct="0">
        <a:spcBef>
          <a:spcPct val="0"/>
        </a:spcBef>
        <a:spcAft>
          <a:spcPct val="0"/>
        </a:spcAft>
        <a:defRPr kumimoji="1" sz="2399"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399"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399"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399" b="1">
          <a:solidFill>
            <a:schemeClr val="tx1"/>
          </a:solidFill>
          <a:latin typeface="Arial" charset="0"/>
          <a:ea typeface="ＭＳ Ｐゴシック" pitchFamily="50" charset="-128"/>
        </a:defRPr>
      </a:lvl5pPr>
      <a:lvl6pPr marL="457063" algn="l" rtl="0" fontAlgn="base">
        <a:spcBef>
          <a:spcPct val="0"/>
        </a:spcBef>
        <a:spcAft>
          <a:spcPct val="0"/>
        </a:spcAft>
        <a:defRPr kumimoji="1" sz="2399" b="1">
          <a:solidFill>
            <a:schemeClr val="tx1"/>
          </a:solidFill>
          <a:latin typeface="Arial" charset="0"/>
          <a:ea typeface="ＭＳ Ｐゴシック" pitchFamily="50" charset="-128"/>
        </a:defRPr>
      </a:lvl6pPr>
      <a:lvl7pPr marL="914126" algn="l" rtl="0" fontAlgn="base">
        <a:spcBef>
          <a:spcPct val="0"/>
        </a:spcBef>
        <a:spcAft>
          <a:spcPct val="0"/>
        </a:spcAft>
        <a:defRPr kumimoji="1" sz="2399" b="1">
          <a:solidFill>
            <a:schemeClr val="tx1"/>
          </a:solidFill>
          <a:latin typeface="Arial" charset="0"/>
          <a:ea typeface="ＭＳ Ｐゴシック" pitchFamily="50" charset="-128"/>
        </a:defRPr>
      </a:lvl7pPr>
      <a:lvl8pPr marL="1371189" algn="l" rtl="0" fontAlgn="base">
        <a:spcBef>
          <a:spcPct val="0"/>
        </a:spcBef>
        <a:spcAft>
          <a:spcPct val="0"/>
        </a:spcAft>
        <a:defRPr kumimoji="1" sz="2399" b="1">
          <a:solidFill>
            <a:schemeClr val="tx1"/>
          </a:solidFill>
          <a:latin typeface="Arial" charset="0"/>
          <a:ea typeface="ＭＳ Ｐゴシック" pitchFamily="50" charset="-128"/>
        </a:defRPr>
      </a:lvl8pPr>
      <a:lvl9pPr marL="1828251" algn="l" rtl="0" fontAlgn="base">
        <a:spcBef>
          <a:spcPct val="0"/>
        </a:spcBef>
        <a:spcAft>
          <a:spcPct val="0"/>
        </a:spcAft>
        <a:defRPr kumimoji="1" sz="2399" b="1">
          <a:solidFill>
            <a:schemeClr val="tx1"/>
          </a:solidFill>
          <a:latin typeface="Arial" charset="0"/>
          <a:ea typeface="ＭＳ Ｐゴシック" pitchFamily="50" charset="-128"/>
        </a:defRPr>
      </a:lvl9pPr>
    </p:titleStyle>
    <p:bodyStyle>
      <a:lvl1pPr marL="342797" indent="-342797" algn="l" rtl="0" eaLnBrk="0" fontAlgn="base" hangingPunct="0">
        <a:spcBef>
          <a:spcPts val="475"/>
        </a:spcBef>
        <a:spcAft>
          <a:spcPct val="0"/>
        </a:spcAft>
        <a:buFont typeface="Arial" panose="020B0604020202020204" pitchFamily="34" charset="0"/>
        <a:defRPr kumimoji="1" lang="ja-JP" altLang="en-US" sz="1999" kern="1200" dirty="0">
          <a:solidFill>
            <a:schemeClr val="tx1"/>
          </a:solidFill>
          <a:latin typeface="+mn-lt"/>
          <a:ea typeface="+mn-ea"/>
          <a:cs typeface="+mn-cs"/>
        </a:defRPr>
      </a:lvl1pPr>
      <a:lvl2pPr marL="253924" indent="-253924" algn="l" rtl="0" eaLnBrk="0" fontAlgn="base" hangingPunct="0">
        <a:spcBef>
          <a:spcPts val="475"/>
        </a:spcBef>
        <a:spcAft>
          <a:spcPct val="0"/>
        </a:spcAft>
        <a:buClr>
          <a:srgbClr val="3E5E84"/>
        </a:buClr>
        <a:buFont typeface="Wingdings" panose="05000000000000000000" pitchFamily="2" charset="2"/>
        <a:buChar char="n"/>
        <a:defRPr kumimoji="1" lang="ja-JP" altLang="en-US" sz="1999" kern="1200" dirty="0">
          <a:solidFill>
            <a:schemeClr val="tx1"/>
          </a:solidFill>
          <a:latin typeface="+mn-lt"/>
          <a:ea typeface="+mn-ea"/>
          <a:cs typeface="+mn-cs"/>
        </a:defRPr>
      </a:lvl2pPr>
      <a:lvl3pPr marL="571329" indent="-253924" algn="l" rtl="0" eaLnBrk="0" fontAlgn="base" hangingPunct="0">
        <a:spcBef>
          <a:spcPts val="425"/>
        </a:spcBef>
        <a:spcAft>
          <a:spcPct val="0"/>
        </a:spcAft>
        <a:buClr>
          <a:srgbClr val="808080"/>
        </a:buClr>
        <a:buFont typeface="Wingdings" panose="05000000000000000000" pitchFamily="2" charset="2"/>
        <a:buChar char="n"/>
        <a:defRPr kumimoji="1" lang="ja-JP" altLang="en-US" kern="1200" dirty="0">
          <a:solidFill>
            <a:schemeClr val="tx1"/>
          </a:solidFill>
          <a:latin typeface="+mn-lt"/>
          <a:ea typeface="+mn-ea"/>
          <a:cs typeface="+mn-cs"/>
        </a:defRPr>
      </a:lvl3pPr>
      <a:lvl4pPr marL="825252" indent="-190443" algn="l" rtl="0" eaLnBrk="0" fontAlgn="base" hangingPunct="0">
        <a:spcBef>
          <a:spcPts val="363"/>
        </a:spcBef>
        <a:spcAft>
          <a:spcPct val="0"/>
        </a:spcAft>
        <a:buClr>
          <a:srgbClr val="558C99"/>
        </a:buClr>
        <a:buFont typeface="Wingdings" panose="05000000000000000000" pitchFamily="2" charset="2"/>
        <a:buChar char="l"/>
        <a:defRPr kumimoji="1" lang="ja-JP" altLang="en-US" sz="1400" kern="1200" dirty="0">
          <a:solidFill>
            <a:schemeClr val="tx1"/>
          </a:solidFill>
          <a:latin typeface="+mn-lt"/>
          <a:ea typeface="+mn-ea"/>
          <a:cs typeface="+mn-cs"/>
        </a:defRPr>
      </a:lvl4pPr>
      <a:lvl5pPr marL="1079176" indent="-190443" algn="l" rtl="0" eaLnBrk="0" fontAlgn="base" hangingPunct="0">
        <a:spcBef>
          <a:spcPts val="363"/>
        </a:spcBef>
        <a:spcAft>
          <a:spcPct val="0"/>
        </a:spcAft>
        <a:buClr>
          <a:srgbClr val="C0C0C0"/>
        </a:buClr>
        <a:buFont typeface="Wingdings" panose="05000000000000000000" pitchFamily="2" charset="2"/>
        <a:buChar char="l"/>
        <a:defRPr kumimoji="1" lang="ja-JP" altLang="en-US" sz="1400" kern="1200" dirty="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819" y="365126"/>
            <a:ext cx="8541187"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0819" y="1825625"/>
            <a:ext cx="8541187"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0819" y="6356351"/>
            <a:ext cx="2228136"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6DC2BE31-5DE9-40BA-88B6-A2C7FD0B3B60}"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0311" y="6356351"/>
            <a:ext cx="3342203"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3870" y="6356351"/>
            <a:ext cx="2228136"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B1ECFED0-0143-4B65-B2F6-52849AAE01F2}" type="slidenum">
              <a:rPr kumimoji="1" lang="ja-JP" altLang="en-US" smtClean="0"/>
              <a:t>‹#›</a:t>
            </a:fld>
            <a:endParaRPr kumimoji="1" lang="ja-JP" altLang="en-US"/>
          </a:p>
        </p:txBody>
      </p:sp>
    </p:spTree>
    <p:extLst>
      <p:ext uri="{BB962C8B-B14F-4D97-AF65-F5344CB8AC3E}">
        <p14:creationId xmlns:p14="http://schemas.microsoft.com/office/powerpoint/2010/main" val="2311172380"/>
      </p:ext>
    </p:extLst>
  </p:cSld>
  <p:clrMap bg1="lt1" tx1="dk1" bg2="lt2" tx2="dk2" accent1="accent1" accent2="accent2" accent3="accent3" accent4="accent4" accent5="accent5" accent6="accent6" hlink="hlink" folHlink="folHlink"/>
  <p:sldLayoutIdLst>
    <p:sldLayoutId id="2147484355" r:id="rId1"/>
    <p:sldLayoutId id="2147484356" r:id="rId2"/>
    <p:sldLayoutId id="2147484357" r:id="rId3"/>
    <p:sldLayoutId id="2147484358" r:id="rId4"/>
    <p:sldLayoutId id="2147484359" r:id="rId5"/>
    <p:sldLayoutId id="2147484360" r:id="rId6"/>
    <p:sldLayoutId id="2147484361" r:id="rId7"/>
    <p:sldLayoutId id="2147484362" r:id="rId8"/>
    <p:sldLayoutId id="2147484363" r:id="rId9"/>
    <p:sldLayoutId id="2147484364" r:id="rId10"/>
    <p:sldLayoutId id="2147484365" r:id="rId11"/>
  </p:sldLayoutIdLst>
  <p:hf hdr="0" ftr="0" dt="0"/>
  <p:txStyles>
    <p:titleStyle>
      <a:lvl1pPr algn="l" defTabSz="742676" rtl="0" eaLnBrk="1" latinLnBrk="0" hangingPunct="1">
        <a:lnSpc>
          <a:spcPct val="90000"/>
        </a:lnSpc>
        <a:spcBef>
          <a:spcPct val="0"/>
        </a:spcBef>
        <a:buNone/>
        <a:defRPr kumimoji="1" sz="3574" kern="1200">
          <a:solidFill>
            <a:schemeClr val="tx1"/>
          </a:solidFill>
          <a:latin typeface="+mj-lt"/>
          <a:ea typeface="+mj-ea"/>
          <a:cs typeface="+mj-cs"/>
        </a:defRPr>
      </a:lvl1pPr>
    </p:titleStyle>
    <p:bodyStyle>
      <a:lvl1pPr marL="185669" indent="-185669" algn="l" defTabSz="742676"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7007" indent="-185669" algn="l" defTabSz="742676"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345" indent="-185669" algn="l" defTabSz="742676"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68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020"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358"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696"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034"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637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676" rtl="0" eaLnBrk="1" latinLnBrk="0" hangingPunct="1">
        <a:defRPr kumimoji="1" sz="1462" kern="1200">
          <a:solidFill>
            <a:schemeClr val="tx1"/>
          </a:solidFill>
          <a:latin typeface="+mn-lt"/>
          <a:ea typeface="+mn-ea"/>
          <a:cs typeface="+mn-cs"/>
        </a:defRPr>
      </a:lvl1pPr>
      <a:lvl2pPr marL="371338" algn="l" defTabSz="742676" rtl="0" eaLnBrk="1" latinLnBrk="0" hangingPunct="1">
        <a:defRPr kumimoji="1" sz="1462" kern="1200">
          <a:solidFill>
            <a:schemeClr val="tx1"/>
          </a:solidFill>
          <a:latin typeface="+mn-lt"/>
          <a:ea typeface="+mn-ea"/>
          <a:cs typeface="+mn-cs"/>
        </a:defRPr>
      </a:lvl2pPr>
      <a:lvl3pPr marL="742676" algn="l" defTabSz="742676" rtl="0" eaLnBrk="1" latinLnBrk="0" hangingPunct="1">
        <a:defRPr kumimoji="1" sz="1462" kern="1200">
          <a:solidFill>
            <a:schemeClr val="tx1"/>
          </a:solidFill>
          <a:latin typeface="+mn-lt"/>
          <a:ea typeface="+mn-ea"/>
          <a:cs typeface="+mn-cs"/>
        </a:defRPr>
      </a:lvl3pPr>
      <a:lvl4pPr marL="1114014" algn="l" defTabSz="742676" rtl="0" eaLnBrk="1" latinLnBrk="0" hangingPunct="1">
        <a:defRPr kumimoji="1" sz="1462" kern="1200">
          <a:solidFill>
            <a:schemeClr val="tx1"/>
          </a:solidFill>
          <a:latin typeface="+mn-lt"/>
          <a:ea typeface="+mn-ea"/>
          <a:cs typeface="+mn-cs"/>
        </a:defRPr>
      </a:lvl4pPr>
      <a:lvl5pPr marL="1485351" algn="l" defTabSz="742676" rtl="0" eaLnBrk="1" latinLnBrk="0" hangingPunct="1">
        <a:defRPr kumimoji="1" sz="1462" kern="1200">
          <a:solidFill>
            <a:schemeClr val="tx1"/>
          </a:solidFill>
          <a:latin typeface="+mn-lt"/>
          <a:ea typeface="+mn-ea"/>
          <a:cs typeface="+mn-cs"/>
        </a:defRPr>
      </a:lvl5pPr>
      <a:lvl6pPr marL="1856689" algn="l" defTabSz="742676" rtl="0" eaLnBrk="1" latinLnBrk="0" hangingPunct="1">
        <a:defRPr kumimoji="1" sz="1462" kern="1200">
          <a:solidFill>
            <a:schemeClr val="tx1"/>
          </a:solidFill>
          <a:latin typeface="+mn-lt"/>
          <a:ea typeface="+mn-ea"/>
          <a:cs typeface="+mn-cs"/>
        </a:defRPr>
      </a:lvl6pPr>
      <a:lvl7pPr marL="2228027" algn="l" defTabSz="742676" rtl="0" eaLnBrk="1" latinLnBrk="0" hangingPunct="1">
        <a:defRPr kumimoji="1" sz="1462" kern="1200">
          <a:solidFill>
            <a:schemeClr val="tx1"/>
          </a:solidFill>
          <a:latin typeface="+mn-lt"/>
          <a:ea typeface="+mn-ea"/>
          <a:cs typeface="+mn-cs"/>
        </a:defRPr>
      </a:lvl7pPr>
      <a:lvl8pPr marL="2599365" algn="l" defTabSz="742676" rtl="0" eaLnBrk="1" latinLnBrk="0" hangingPunct="1">
        <a:defRPr kumimoji="1" sz="1462" kern="1200">
          <a:solidFill>
            <a:schemeClr val="tx1"/>
          </a:solidFill>
          <a:latin typeface="+mn-lt"/>
          <a:ea typeface="+mn-ea"/>
          <a:cs typeface="+mn-cs"/>
        </a:defRPr>
      </a:lvl8pPr>
      <a:lvl9pPr marL="2970703" algn="l" defTabSz="742676" rtl="0" eaLnBrk="1" latinLnBrk="0" hangingPunct="1">
        <a:defRPr kumimoji="1" sz="14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54"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54" y="160021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6" y="6356706"/>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5E9EACEF-8D65-4F6C-9C11-D3FB54273893}" type="datetime1">
              <a:rPr lang="ja-JP" altLang="en-US" smtClean="0"/>
              <a:t>2018/5/15</a:t>
            </a:fld>
            <a:endParaRPr/>
          </a:p>
        </p:txBody>
      </p:sp>
      <p:sp>
        <p:nvSpPr>
          <p:cNvPr id="5" name="フッター プレースホルダー 4"/>
          <p:cNvSpPr>
            <a:spLocks noGrp="1"/>
          </p:cNvSpPr>
          <p:nvPr>
            <p:ph type="ftr" sz="quarter" idx="3"/>
          </p:nvPr>
        </p:nvSpPr>
        <p:spPr>
          <a:xfrm>
            <a:off x="3383482" y="6356706"/>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2238614015"/>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 id="2147484116" r:id="rId15"/>
    <p:sldLayoutId id="2147484117" r:id="rId16"/>
    <p:sldLayoutId id="2147484118" r:id="rId17"/>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4" y="549338"/>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4"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3"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dirty="0">
              <a:solidFill>
                <a:srgbClr val="000000"/>
              </a:solidFill>
              <a:latin typeface="Segoe UI" panose="020B0502040204020203" pitchFamily="34"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28"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Blue(corporate </a:t>
                </a:r>
                <a:r>
                  <a:rPr kumimoji="0" lang="en-GB" altLang="ja-JP" sz="1100" dirty="0" err="1">
                    <a:solidFill>
                      <a:srgbClr val="000000"/>
                    </a:solidFill>
                    <a:latin typeface="Segoe UI" panose="020B0502040204020203" pitchFamily="34" charset="0"/>
                    <a:ea typeface="HGPｺﾞｼｯｸE" pitchFamily="50" charset="-128"/>
                  </a:rPr>
                  <a:t>color</a:t>
                </a:r>
                <a:r>
                  <a:rPr kumimoji="0" lang="en-GB" altLang="ja-JP" sz="1100" dirty="0">
                    <a:solidFill>
                      <a:srgbClr val="000000"/>
                    </a:solidFill>
                    <a:latin typeface="Segoe UI" panose="020B0502040204020203" pitchFamily="34" charset="0"/>
                    <a:ea typeface="HGPｺﾞｼｯｸE" pitchFamily="50" charset="-128"/>
                  </a:rPr>
                  <a:t>)</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dirty="0">
                  <a:solidFill>
                    <a:srgbClr val="000000"/>
                  </a:solidFill>
                  <a:latin typeface="Segoe UI" panose="020B0502040204020203" pitchFamily="34" charset="0"/>
                  <a:ea typeface="HGPｺﾞｼｯｸE" pitchFamily="50" charset="-128"/>
                </a:rPr>
                <a:t>JRI  colour balance</a:t>
              </a:r>
            </a:p>
          </p:txBody>
        </p:sp>
      </p:grpSp>
      <p:sp>
        <p:nvSpPr>
          <p:cNvPr id="1036" name="Line 38"/>
          <p:cNvSpPr>
            <a:spLocks noChangeShapeType="1"/>
          </p:cNvSpPr>
          <p:nvPr/>
        </p:nvSpPr>
        <p:spPr bwMode="auto">
          <a:xfrm>
            <a:off x="199974"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196899578"/>
      </p:ext>
    </p:extLst>
  </p:cSld>
  <p:clrMap bg1="lt1" tx1="dk1" bg2="lt2" tx2="dk2" accent1="accent1" accent2="accent2" accent3="accent3" accent4="accent4" accent5="accent5" accent6="accent6" hlink="hlink" folHlink="folHlink"/>
  <p:sldLayoutIdLst>
    <p:sldLayoutId id="2147484146"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3"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7"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31"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5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8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5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1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321139180"/>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6"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6" y="693068"/>
            <a:ext cx="9502903"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7"/>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prstClr val="black"/>
                </a:solidFill>
              </a:rPr>
              <a:pPr>
                <a:defRPr/>
              </a:pPr>
              <a:t>‹#›</a:t>
            </a:fld>
            <a:endParaRPr lang="en-US" altLang="ja-JP" dirty="0">
              <a:solidFill>
                <a:prstClr val="black"/>
              </a:solidFill>
            </a:endParaRPr>
          </a:p>
        </p:txBody>
      </p:sp>
      <p:grpSp>
        <p:nvGrpSpPr>
          <p:cNvPr id="5" name="グループ化 4"/>
          <p:cNvGrpSpPr/>
          <p:nvPr userDrawn="1"/>
        </p:nvGrpSpPr>
        <p:grpSpPr>
          <a:xfrm>
            <a:off x="-2678826"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Segoe UI" panose="020B0502040204020203" pitchFamily="34" charset="0"/>
                    <a:ea typeface="HGPｺﾞｼｯｸE" pitchFamily="50" charset="-128"/>
                  </a:rPr>
                  <a:t>Sky blue</a:t>
                </a:r>
                <a:endParaRPr kumimoji="0" lang="en-GB" altLang="ja-JP" sz="1100" dirty="0">
                  <a:solidFill>
                    <a:prstClr val="black"/>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a:t>
                </a:r>
                <a:r>
                  <a:rPr kumimoji="0" lang="en-US" altLang="ja-JP" sz="1100" dirty="0">
                    <a:solidFill>
                      <a:prstClr val="black"/>
                    </a:solidFill>
                    <a:latin typeface="Segoe UI" panose="020B0502040204020203" pitchFamily="34" charset="0"/>
                    <a:ea typeface="HGPｺﾞｼｯｸE" pitchFamily="50" charset="-128"/>
                  </a:rPr>
                  <a:t>00</a:t>
                </a:r>
                <a:r>
                  <a:rPr kumimoji="0" lang="en-GB" altLang="ja-JP" sz="1100" dirty="0">
                    <a:solidFill>
                      <a:prstClr val="black"/>
                    </a:solidFill>
                    <a:latin typeface="Segoe UI" panose="020B0502040204020203" pitchFamily="34" charset="0"/>
                    <a:ea typeface="HGPｺﾞｼｯｸE" pitchFamily="50" charset="-128"/>
                  </a:rPr>
                  <a:t>0,17</a:t>
                </a:r>
                <a:r>
                  <a:rPr kumimoji="0" lang="en-US" altLang="ja-JP" sz="1100" dirty="0">
                    <a:solidFill>
                      <a:prstClr val="black"/>
                    </a:solidFill>
                    <a:latin typeface="Segoe UI" panose="020B0502040204020203" pitchFamily="34" charset="0"/>
                    <a:ea typeface="HGPｺﾞｼｯｸE" pitchFamily="50" charset="-128"/>
                  </a:rPr>
                  <a:t>6</a:t>
                </a:r>
                <a:r>
                  <a:rPr kumimoji="0" lang="en-GB" altLang="ja-JP" sz="1100" dirty="0">
                    <a:solidFill>
                      <a:prstClr val="black"/>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Segoe UI" panose="020B0502040204020203" pitchFamily="34" charset="0"/>
                  <a:ea typeface="HGPｺﾞｼｯｸE" pitchFamily="50" charset="-128"/>
                </a:rPr>
                <a:t>MOEJ</a:t>
              </a:r>
              <a:r>
                <a:rPr kumimoji="0" lang="en-GB" altLang="ja-JP" sz="1200" b="1" dirty="0">
                  <a:solidFill>
                    <a:prstClr val="black"/>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4993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Lst>
  <p:hf hdr="0" ftr="0" dt="0"/>
  <p:txStyles>
    <p:titleStyle>
      <a:lvl1pPr algn="ctr" rtl="0" eaLnBrk="0" fontAlgn="base" hangingPunct="0">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7"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7" y="693068"/>
            <a:ext cx="9502903" cy="1079748"/>
          </a:xfrm>
          <a:prstGeom prst="roundRect">
            <a:avLst/>
          </a:prstGeom>
          <a:solidFill>
            <a:srgbClr val="CCECFF"/>
          </a:solidFill>
          <a:ln w="28575">
            <a:solidFill>
              <a:srgbClr val="00B0F0"/>
            </a:solidFill>
          </a:ln>
          <a:effectLs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9"/>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srgbClr val="000000"/>
                </a:solidFill>
              </a:rPr>
              <a:pPr>
                <a:defRPr/>
              </a:pPr>
              <a:t>‹#›</a:t>
            </a:fld>
            <a:endParaRPr lang="en-US" altLang="ja-JP" dirty="0">
              <a:solidFill>
                <a:srgbClr val="000000"/>
              </a:solidFill>
            </a:endParaRPr>
          </a:p>
        </p:txBody>
      </p:sp>
      <p:grpSp>
        <p:nvGrpSpPr>
          <p:cNvPr id="5" name="グループ化 4"/>
          <p:cNvGrpSpPr/>
          <p:nvPr userDrawn="1"/>
        </p:nvGrpSpPr>
        <p:grpSpPr>
          <a:xfrm>
            <a:off x="-2678825"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srgbClr val="000000"/>
                    </a:solidFill>
                    <a:latin typeface="Segoe UI" panose="020B0502040204020203" pitchFamily="34" charset="0"/>
                    <a:ea typeface="HGPｺﾞｼｯｸE" pitchFamily="50" charset="-128"/>
                  </a:rPr>
                  <a:t>Sky blue</a:t>
                </a:r>
                <a:endParaRPr kumimoji="0" lang="en-GB" altLang="ja-JP" sz="1100" dirty="0">
                  <a:solidFill>
                    <a:srgbClr val="000000"/>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a:t>
                </a:r>
                <a:r>
                  <a:rPr kumimoji="0" lang="en-US" altLang="ja-JP" sz="1100" dirty="0">
                    <a:solidFill>
                      <a:srgbClr val="000000"/>
                    </a:solidFill>
                    <a:latin typeface="Segoe UI" panose="020B0502040204020203" pitchFamily="34" charset="0"/>
                    <a:ea typeface="HGPｺﾞｼｯｸE" pitchFamily="50" charset="-128"/>
                  </a:rPr>
                  <a:t>00</a:t>
                </a:r>
                <a:r>
                  <a:rPr kumimoji="0" lang="en-GB" altLang="ja-JP" sz="1100" dirty="0">
                    <a:solidFill>
                      <a:srgbClr val="000000"/>
                    </a:solidFill>
                    <a:latin typeface="Segoe UI" panose="020B0502040204020203" pitchFamily="34" charset="0"/>
                    <a:ea typeface="HGPｺﾞｼｯｸE" pitchFamily="50" charset="-128"/>
                  </a:rPr>
                  <a:t>0,17</a:t>
                </a:r>
                <a:r>
                  <a:rPr kumimoji="0" lang="en-US" altLang="ja-JP" sz="1100" dirty="0">
                    <a:solidFill>
                      <a:srgbClr val="000000"/>
                    </a:solidFill>
                    <a:latin typeface="Segoe UI" panose="020B0502040204020203" pitchFamily="34" charset="0"/>
                    <a:ea typeface="HGPｺﾞｼｯｸE" pitchFamily="50" charset="-128"/>
                  </a:rPr>
                  <a:t>6</a:t>
                </a:r>
                <a:r>
                  <a:rPr kumimoji="0" lang="en-GB" altLang="ja-JP" sz="1100" dirty="0">
                    <a:solidFill>
                      <a:srgbClr val="000000"/>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srgbClr val="000000"/>
                  </a:solidFill>
                  <a:latin typeface="Segoe UI" panose="020B0502040204020203" pitchFamily="34" charset="0"/>
                  <a:ea typeface="HGPｺﾞｼｯｸE" pitchFamily="50" charset="-128"/>
                </a:rPr>
                <a:t>MOEJ</a:t>
              </a:r>
              <a:r>
                <a:rPr kumimoji="0" lang="en-GB" altLang="ja-JP" sz="1200" b="1" dirty="0">
                  <a:solidFill>
                    <a:srgbClr val="000000"/>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912815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8" r:id="rId5"/>
  </p:sldLayoutIdLst>
  <p:hf hdr="0" ftr="0" dt="0"/>
  <p:txStyles>
    <p:titleStyle>
      <a:lvl1pPr algn="ctr" rtl="0" eaLnBrk="0" fontAlgn="base" hangingPunct="0">
        <a:spcBef>
          <a:spcPct val="0"/>
        </a:spcBef>
        <a:spcAft>
          <a:spcPct val="0"/>
        </a:spcAft>
        <a:defRPr kumimoji="1" sz="3200">
          <a:solidFill>
            <a:schemeClr val="tx2"/>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1" y="549332"/>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1"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0"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a:solidFill>
                <a:srgbClr val="000000"/>
              </a:solidFill>
              <a:latin typeface="Times New Roman" pitchFamily="18"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31"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Blue(corporate color)</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a:solidFill>
                    <a:srgbClr val="000000"/>
                  </a:solidFill>
                  <a:latin typeface="Times New Roman" pitchFamily="18" charset="0"/>
                  <a:ea typeface="HGPｺﾞｼｯｸE" pitchFamily="50" charset="-128"/>
                </a:rPr>
                <a:t>JRI  colour balance</a:t>
              </a:r>
            </a:p>
          </p:txBody>
        </p:sp>
      </p:grpSp>
      <p:sp>
        <p:nvSpPr>
          <p:cNvPr id="1036" name="Line 38"/>
          <p:cNvSpPr>
            <a:spLocks noChangeShapeType="1"/>
          </p:cNvSpPr>
          <p:nvPr/>
        </p:nvSpPr>
        <p:spPr bwMode="auto">
          <a:xfrm>
            <a:off x="199971"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742311095"/>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8"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32"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26"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4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7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4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0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2626181695"/>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41"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41" y="160020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1" y="6356418"/>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E5BF255-A6A2-4B62-A59F-8B092ED2EE96}" type="datetime1">
              <a:rPr lang="ja-JP" altLang="en-US" smtClean="0"/>
              <a:t>2018/5/15</a:t>
            </a:fld>
            <a:endParaRPr lang="ja-JP" altLang="en-US"/>
          </a:p>
        </p:txBody>
      </p:sp>
      <p:sp>
        <p:nvSpPr>
          <p:cNvPr id="5" name="フッター プレースホルダー 4"/>
          <p:cNvSpPr>
            <a:spLocks noGrp="1"/>
          </p:cNvSpPr>
          <p:nvPr>
            <p:ph type="ftr" sz="quarter" idx="3"/>
          </p:nvPr>
        </p:nvSpPr>
        <p:spPr>
          <a:xfrm>
            <a:off x="3383465" y="6356418"/>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54004891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0.xml"/><Relationship Id="rId6" Type="http://schemas.openxmlformats.org/officeDocument/2006/relationships/image" Target="../media/image8.png"/><Relationship Id="rId11" Type="http://schemas.openxmlformats.org/officeDocument/2006/relationships/image" Target="../media/image13.jpeg"/><Relationship Id="rId5" Type="http://schemas.openxmlformats.org/officeDocument/2006/relationships/image" Target="../media/image7.wmf"/><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13.jpe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1.xml"/><Relationship Id="rId6" Type="http://schemas.openxmlformats.org/officeDocument/2006/relationships/image" Target="../media/image7.wmf"/><Relationship Id="rId11" Type="http://schemas.openxmlformats.org/officeDocument/2006/relationships/image" Target="../media/image11.png"/><Relationship Id="rId5" Type="http://schemas.openxmlformats.org/officeDocument/2006/relationships/image" Target="../media/image12.jpeg"/><Relationship Id="rId10" Type="http://schemas.openxmlformats.org/officeDocument/2006/relationships/image" Target="../media/image14.png"/><Relationship Id="rId4" Type="http://schemas.openxmlformats.org/officeDocument/2006/relationships/image" Target="../media/image6.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71.xml"/><Relationship Id="rId6" Type="http://schemas.openxmlformats.org/officeDocument/2006/relationships/image" Target="../media/image6.jpeg"/><Relationship Id="rId5" Type="http://schemas.openxmlformats.org/officeDocument/2006/relationships/image" Target="../media/image13.jpeg"/><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13.jpe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1.xml"/><Relationship Id="rId6" Type="http://schemas.openxmlformats.org/officeDocument/2006/relationships/image" Target="../media/image8.png"/><Relationship Id="rId11" Type="http://schemas.openxmlformats.org/officeDocument/2006/relationships/image" Target="../media/image18.png"/><Relationship Id="rId5" Type="http://schemas.openxmlformats.org/officeDocument/2006/relationships/image" Target="../media/image7.wmf"/><Relationship Id="rId10" Type="http://schemas.openxmlformats.org/officeDocument/2006/relationships/image" Target="../media/image17.png"/><Relationship Id="rId4" Type="http://schemas.openxmlformats.org/officeDocument/2006/relationships/image" Target="../media/image12.jpe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112112" y="124253"/>
            <a:ext cx="647116" cy="397352"/>
          </a:xfrm>
          <a:prstGeom prst="rect">
            <a:avLst/>
          </a:prstGeom>
        </p:spPr>
      </p:pic>
      <p:sp>
        <p:nvSpPr>
          <p:cNvPr id="2" name="スライド番号プレースホルダー"/>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1</a:t>
            </a:r>
            <a:endParaRPr lang="ja-JP" altLang="en-US" sz="1799" b="1" dirty="0">
              <a:latin typeface="メイリオ" pitchFamily="50" charset="-128"/>
              <a:ea typeface="メイリオ" pitchFamily="50" charset="-128"/>
              <a:cs typeface="メイリオ" pitchFamily="50" charset="-128"/>
            </a:endParaRPr>
          </a:p>
        </p:txBody>
      </p:sp>
      <p:sp>
        <p:nvSpPr>
          <p:cNvPr id="38" name="テキスト ボックス 37"/>
          <p:cNvSpPr txBox="1"/>
          <p:nvPr/>
        </p:nvSpPr>
        <p:spPr>
          <a:xfrm>
            <a:off x="7658583" y="294091"/>
            <a:ext cx="1851653" cy="404853"/>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843809">
              <a:defRPr/>
            </a:pPr>
            <a:r>
              <a:rPr lang="ja-JP" altLang="en-US" sz="1016" dirty="0">
                <a:solidFill>
                  <a:prstClr val="white"/>
                </a:solidFill>
                <a:latin typeface="メイリオ" pitchFamily="50" charset="-128"/>
                <a:ea typeface="メイリオ" pitchFamily="50" charset="-128"/>
                <a:cs typeface="メイリオ" pitchFamily="50" charset="-128"/>
              </a:rPr>
              <a:t>平成</a:t>
            </a:r>
            <a:r>
              <a:rPr lang="en-US" altLang="ja-JP" sz="1016" dirty="0">
                <a:solidFill>
                  <a:prstClr val="white"/>
                </a:solidFill>
                <a:latin typeface="メイリオ" pitchFamily="50" charset="-128"/>
                <a:ea typeface="メイリオ" pitchFamily="50" charset="-128"/>
                <a:cs typeface="メイリオ" pitchFamily="50" charset="-128"/>
              </a:rPr>
              <a:t>28</a:t>
            </a:r>
            <a:r>
              <a:rPr lang="ja-JP" altLang="en-US" sz="1016" dirty="0">
                <a:solidFill>
                  <a:prstClr val="white"/>
                </a:solidFill>
                <a:latin typeface="メイリオ" pitchFamily="50" charset="-128"/>
                <a:ea typeface="メイリオ" pitchFamily="50" charset="-128"/>
                <a:cs typeface="メイリオ" pitchFamily="50" charset="-128"/>
              </a:rPr>
              <a:t>年度予算</a:t>
            </a:r>
            <a:endParaRPr lang="en-US" altLang="ja-JP" sz="1016" dirty="0">
              <a:solidFill>
                <a:prstClr val="white"/>
              </a:solidFill>
              <a:latin typeface="メイリオ" pitchFamily="50" charset="-128"/>
              <a:ea typeface="メイリオ" pitchFamily="50" charset="-128"/>
              <a:cs typeface="メイリオ" pitchFamily="50" charset="-128"/>
            </a:endParaRPr>
          </a:p>
          <a:p>
            <a:pPr defTabSz="843809">
              <a:defRPr/>
            </a:pPr>
            <a:r>
              <a:rPr lang="en-US" altLang="ja-JP" sz="1016" dirty="0">
                <a:solidFill>
                  <a:prstClr val="white"/>
                </a:solidFill>
                <a:latin typeface="メイリオ" pitchFamily="50" charset="-128"/>
                <a:ea typeface="メイリオ" pitchFamily="50" charset="-128"/>
                <a:cs typeface="メイリオ" pitchFamily="50" charset="-128"/>
              </a:rPr>
              <a:t>2,550</a:t>
            </a:r>
            <a:r>
              <a:rPr lang="ja-JP" altLang="en-US" sz="1016" dirty="0">
                <a:solidFill>
                  <a:prstClr val="white"/>
                </a:solidFill>
                <a:latin typeface="メイリオ" pitchFamily="50" charset="-128"/>
                <a:ea typeface="メイリオ" pitchFamily="50" charset="-128"/>
                <a:cs typeface="メイリオ" pitchFamily="50" charset="-128"/>
              </a:rPr>
              <a:t>百万円（新規）</a:t>
            </a:r>
          </a:p>
        </p:txBody>
      </p:sp>
      <p:pic>
        <p:nvPicPr>
          <p:cNvPr id="46" name="図 45"/>
          <p:cNvPicPr>
            <a:picLocks noChangeAspect="1"/>
          </p:cNvPicPr>
          <p:nvPr/>
        </p:nvPicPr>
        <p:blipFill>
          <a:blip r:embed="rId3"/>
          <a:stretch>
            <a:fillRect/>
          </a:stretch>
        </p:blipFill>
        <p:spPr>
          <a:xfrm>
            <a:off x="112112" y="124253"/>
            <a:ext cx="647116" cy="397352"/>
          </a:xfrm>
          <a:prstGeom prst="rect">
            <a:avLst/>
          </a:prstGeom>
        </p:spPr>
      </p:pic>
      <p:sp>
        <p:nvSpPr>
          <p:cNvPr id="37" name="正方形/長方形 36"/>
          <p:cNvSpPr/>
          <p:nvPr/>
        </p:nvSpPr>
        <p:spPr>
          <a:xfrm>
            <a:off x="835533" y="472491"/>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56442" y="829043"/>
            <a:ext cx="9717216" cy="1979130"/>
            <a:chOff x="53548" y="271650"/>
            <a:chExt cx="9906864" cy="1979765"/>
          </a:xfrm>
        </p:grpSpPr>
        <p:sp>
          <p:nvSpPr>
            <p:cNvPr id="9" name="角丸四角形 3"/>
            <p:cNvSpPr/>
            <p:nvPr/>
          </p:nvSpPr>
          <p:spPr>
            <a:xfrm>
              <a:off x="143324" y="915937"/>
              <a:ext cx="9817088" cy="1335478"/>
            </a:xfrm>
            <a:prstGeom prst="roundRect">
              <a:avLst>
                <a:gd name="adj" fmla="val 11444"/>
              </a:avLst>
            </a:prstGeom>
            <a:solidFill>
              <a:sysClr val="window" lastClr="FFFFFF"/>
            </a:solidFill>
            <a:ln w="25400" cap="flat" cmpd="sng" algn="ctr">
              <a:solidFill>
                <a:srgbClr val="4F81BD">
                  <a:lumMod val="50000"/>
                </a:srgbClr>
              </a:solidFill>
              <a:prstDash val="solid"/>
            </a:ln>
            <a:effectLst/>
          </p:spPr>
          <p:txBody>
            <a:bodyPr anchor="ctr"/>
            <a:lstStyle/>
            <a:p>
              <a:pPr marL="182503" indent="-182503">
                <a:buClr>
                  <a:srgbClr val="DEDEDE">
                    <a:lumMod val="50000"/>
                  </a:srgbClr>
                </a:buClr>
                <a:defRPr/>
              </a:pPr>
              <a:r>
                <a:rPr kumimoji="0" lang="ja-JP" altLang="en-US" sz="1999" kern="0" dirty="0">
                  <a:solidFill>
                    <a:prstClr val="black"/>
                  </a:solidFill>
                  <a:latin typeface="メイリオ" pitchFamily="50" charset="-128"/>
                  <a:ea typeface="メイリオ" pitchFamily="50" charset="-128"/>
                  <a:cs typeface="メイリオ" pitchFamily="50" charset="-128"/>
                </a:rPr>
                <a:t>○</a:t>
              </a:r>
              <a:r>
                <a:rPr kumimoji="0" lang="en-US" altLang="ja-JP" sz="1999" kern="0" dirty="0">
                  <a:solidFill>
                    <a:prstClr val="black"/>
                  </a:solidFill>
                  <a:latin typeface="メイリオ" pitchFamily="50" charset="-128"/>
                  <a:ea typeface="メイリオ" pitchFamily="50" charset="-128"/>
                  <a:cs typeface="メイリオ" pitchFamily="50" charset="-128"/>
                </a:rPr>
                <a:t>L2-Tech</a:t>
              </a:r>
              <a:r>
                <a:rPr kumimoji="0" lang="ja-JP" altLang="en-US" sz="1999" kern="0" dirty="0">
                  <a:solidFill>
                    <a:prstClr val="black"/>
                  </a:solidFill>
                  <a:latin typeface="メイリオ" pitchFamily="50" charset="-128"/>
                  <a:ea typeface="メイリオ" pitchFamily="50" charset="-128"/>
                  <a:cs typeface="メイリオ" pitchFamily="50" charset="-128"/>
                </a:rPr>
                <a:t>認証製品の導入、運用改善等により</a:t>
              </a:r>
              <a:r>
                <a:rPr kumimoji="0" lang="en-US" altLang="ja-JP" sz="1999" kern="0" dirty="0">
                  <a:solidFill>
                    <a:prstClr val="black"/>
                  </a:solidFill>
                  <a:latin typeface="メイリオ" pitchFamily="50" charset="-128"/>
                  <a:ea typeface="メイリオ" pitchFamily="50" charset="-128"/>
                  <a:cs typeface="メイリオ" pitchFamily="50" charset="-128"/>
                </a:rPr>
                <a:t>CO2</a:t>
              </a:r>
              <a:r>
                <a:rPr kumimoji="0" lang="ja-JP" altLang="en-US" sz="1999" kern="0" dirty="0">
                  <a:solidFill>
                    <a:prstClr val="black"/>
                  </a:solidFill>
                  <a:latin typeface="メイリオ" pitchFamily="50" charset="-128"/>
                  <a:ea typeface="メイリオ" pitchFamily="50" charset="-128"/>
                  <a:cs typeface="メイリオ" pitchFamily="50" charset="-128"/>
                </a:rPr>
                <a:t>削減目標を掲げ達成した事業者に設備導入費用を補助（</a:t>
              </a:r>
              <a:r>
                <a:rPr kumimoji="0" lang="en-US" altLang="ja-JP" sz="1999" kern="0" dirty="0">
                  <a:solidFill>
                    <a:prstClr val="black"/>
                  </a:solidFill>
                  <a:latin typeface="メイリオ" pitchFamily="50" charset="-128"/>
                  <a:ea typeface="メイリオ" pitchFamily="50" charset="-128"/>
                  <a:cs typeface="メイリオ" pitchFamily="50" charset="-128"/>
                </a:rPr>
                <a:t>L2-Tech</a:t>
              </a:r>
              <a:r>
                <a:rPr kumimoji="0" lang="ja-JP" altLang="en-US" sz="1999" kern="0" dirty="0">
                  <a:solidFill>
                    <a:prstClr val="black"/>
                  </a:solidFill>
                  <a:latin typeface="メイリオ" pitchFamily="50" charset="-128"/>
                  <a:ea typeface="メイリオ" pitchFamily="50" charset="-128"/>
                  <a:cs typeface="メイリオ" pitchFamily="50" charset="-128"/>
                </a:rPr>
                <a:t>認証製品は</a:t>
              </a:r>
              <a:r>
                <a:rPr kumimoji="0" lang="en-US" altLang="ja-JP" sz="1999" kern="0" dirty="0">
                  <a:solidFill>
                    <a:prstClr val="black"/>
                  </a:solidFill>
                  <a:latin typeface="メイリオ" pitchFamily="50" charset="-128"/>
                  <a:ea typeface="メイリオ" pitchFamily="50" charset="-128"/>
                  <a:cs typeface="メイリオ" pitchFamily="50" charset="-128"/>
                </a:rPr>
                <a:t>1/2</a:t>
              </a:r>
              <a:r>
                <a:rPr kumimoji="0" lang="ja-JP" altLang="en-US" sz="1999" kern="0" dirty="0" err="1">
                  <a:solidFill>
                    <a:prstClr val="black"/>
                  </a:solidFill>
                  <a:latin typeface="メイリオ" pitchFamily="50" charset="-128"/>
                  <a:ea typeface="メイリオ" pitchFamily="50" charset="-128"/>
                  <a:cs typeface="メイリオ" pitchFamily="50" charset="-128"/>
                </a:rPr>
                <a:t>、</a:t>
              </a:r>
              <a:r>
                <a:rPr kumimoji="0" lang="ja-JP" altLang="en-US" sz="1999" kern="0" dirty="0">
                  <a:solidFill>
                    <a:prstClr val="black"/>
                  </a:solidFill>
                  <a:latin typeface="メイリオ" pitchFamily="50" charset="-128"/>
                  <a:ea typeface="メイリオ" pitchFamily="50" charset="-128"/>
                  <a:cs typeface="メイリオ" pitchFamily="50" charset="-128"/>
                </a:rPr>
                <a:t>それ以外の機器等は</a:t>
              </a:r>
              <a:r>
                <a:rPr kumimoji="0" lang="en-US" altLang="ja-JP" sz="1999" kern="0" dirty="0">
                  <a:solidFill>
                    <a:prstClr val="black"/>
                  </a:solidFill>
                  <a:latin typeface="メイリオ" pitchFamily="50" charset="-128"/>
                  <a:ea typeface="メイリオ" pitchFamily="50" charset="-128"/>
                  <a:cs typeface="メイリオ" pitchFamily="50" charset="-128"/>
                </a:rPr>
                <a:t>1/3</a:t>
              </a:r>
              <a:r>
                <a:rPr kumimoji="0" lang="ja-JP" altLang="en-US" sz="1999" kern="0" dirty="0">
                  <a:solidFill>
                    <a:prstClr val="black"/>
                  </a:solidFill>
                  <a:latin typeface="メイリオ" pitchFamily="50" charset="-128"/>
                  <a:ea typeface="メイリオ" pitchFamily="50" charset="-128"/>
                  <a:cs typeface="メイリオ" pitchFamily="50" charset="-128"/>
                </a:rPr>
                <a:t>）</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a:buClr>
                  <a:srgbClr val="DEDEDE">
                    <a:lumMod val="50000"/>
                  </a:srgbClr>
                </a:buClr>
                <a:defRPr/>
              </a:pPr>
              <a:r>
                <a:rPr kumimoji="0" lang="ja-JP" altLang="en-US" sz="1999" kern="0" dirty="0">
                  <a:solidFill>
                    <a:prstClr val="black"/>
                  </a:solidFill>
                  <a:latin typeface="メイリオ" pitchFamily="50" charset="-128"/>
                  <a:ea typeface="メイリオ" pitchFamily="50" charset="-128"/>
                  <a:cs typeface="メイリオ" pitchFamily="50" charset="-128"/>
                </a:rPr>
                <a:t>　</a:t>
              </a:r>
              <a:r>
                <a:rPr kumimoji="0" lang="en-US" altLang="ja-JP" sz="1400" kern="0" dirty="0">
                  <a:solidFill>
                    <a:prstClr val="black"/>
                  </a:solidFill>
                  <a:latin typeface="メイリオ" pitchFamily="50" charset="-128"/>
                  <a:ea typeface="メイリオ" pitchFamily="50" charset="-128"/>
                  <a:cs typeface="メイリオ" pitchFamily="50" charset="-128"/>
                </a:rPr>
                <a:t>※L2-Tech</a:t>
              </a:r>
              <a:r>
                <a:rPr kumimoji="0" lang="ja-JP" altLang="en-US" sz="1400" kern="0" dirty="0">
                  <a:solidFill>
                    <a:prstClr val="black"/>
                  </a:solidFill>
                  <a:latin typeface="メイリオ" pitchFamily="50" charset="-128"/>
                  <a:ea typeface="メイリオ" pitchFamily="50" charset="-128"/>
                  <a:cs typeface="メイリオ" pitchFamily="50" charset="-128"/>
                </a:rPr>
                <a:t>認証製品の比率は価格ベースで</a:t>
              </a:r>
              <a:r>
                <a:rPr kumimoji="0" lang="en-US" altLang="ja-JP" sz="1400" kern="0" dirty="0">
                  <a:solidFill>
                    <a:prstClr val="black"/>
                  </a:solidFill>
                  <a:latin typeface="メイリオ" pitchFamily="50" charset="-128"/>
                  <a:ea typeface="メイリオ" pitchFamily="50" charset="-128"/>
                  <a:cs typeface="メイリオ" pitchFamily="50" charset="-128"/>
                </a:rPr>
                <a:t>50%</a:t>
              </a:r>
              <a:r>
                <a:rPr kumimoji="0" lang="ja-JP" altLang="en-US" sz="1400" kern="0" dirty="0">
                  <a:solidFill>
                    <a:prstClr val="black"/>
                  </a:solidFill>
                  <a:latin typeface="メイリオ" pitchFamily="50" charset="-128"/>
                  <a:ea typeface="メイリオ" pitchFamily="50" charset="-128"/>
                  <a:cs typeface="メイリオ" pitchFamily="50" charset="-128"/>
                </a:rPr>
                <a:t>以上、運用改善等による削減目標は全体の</a:t>
              </a:r>
              <a:r>
                <a:rPr kumimoji="0" lang="en-US" altLang="ja-JP" sz="1400" kern="0" dirty="0">
                  <a:solidFill>
                    <a:prstClr val="black"/>
                  </a:solidFill>
                  <a:latin typeface="メイリオ" pitchFamily="50" charset="-128"/>
                  <a:ea typeface="メイリオ" pitchFamily="50" charset="-128"/>
                  <a:cs typeface="メイリオ" pitchFamily="50" charset="-128"/>
                </a:rPr>
                <a:t>10%</a:t>
              </a:r>
              <a:r>
                <a:rPr kumimoji="0" lang="ja-JP" altLang="en-US" sz="1400" kern="0" dirty="0">
                  <a:solidFill>
                    <a:prstClr val="black"/>
                  </a:solidFill>
                  <a:latin typeface="メイリオ" pitchFamily="50" charset="-128"/>
                  <a:ea typeface="メイリオ" pitchFamily="50" charset="-128"/>
                  <a:cs typeface="メイリオ" pitchFamily="50" charset="-128"/>
                </a:rPr>
                <a:t>以上</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a:buClr>
                  <a:srgbClr val="DEDEDE">
                    <a:lumMod val="50000"/>
                  </a:srgbClr>
                </a:buClr>
                <a:defRPr/>
              </a:pPr>
              <a:r>
                <a:rPr kumimoji="0" lang="ja-JP" altLang="en-US" sz="1999" kern="0" dirty="0">
                  <a:solidFill>
                    <a:prstClr val="black"/>
                  </a:solidFill>
                  <a:latin typeface="メイリオ" pitchFamily="50" charset="-128"/>
                  <a:ea typeface="メイリオ" pitchFamily="50" charset="-128"/>
                  <a:cs typeface="メイリオ" pitchFamily="50" charset="-128"/>
                </a:rPr>
                <a:t>○削減約束を上回って削減した場合、他の制度参加者へ売却できる排出枠を付与</a:t>
              </a:r>
            </a:p>
          </p:txBody>
        </p:sp>
        <p:sp>
          <p:nvSpPr>
            <p:cNvPr id="10" name="正方形/長方形 2"/>
            <p:cNvSpPr>
              <a:spLocks noChangeArrowheads="1"/>
            </p:cNvSpPr>
            <p:nvPr/>
          </p:nvSpPr>
          <p:spPr bwMode="auto">
            <a:xfrm>
              <a:off x="53548" y="271650"/>
              <a:ext cx="7309517" cy="76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30" eaLnBrk="1" hangingPunct="1">
                <a:lnSpc>
                  <a:spcPts val="2399"/>
                </a:lnSpc>
                <a:spcBef>
                  <a:spcPct val="0"/>
                </a:spcBef>
                <a:spcAft>
                  <a:spcPts val="277"/>
                </a:spcAft>
                <a:buClr>
                  <a:srgbClr val="6F6F6F"/>
                </a:buClr>
                <a:buNone/>
                <a:defRPr/>
              </a:pPr>
              <a:r>
                <a:rPr lang="ja-JP" altLang="en-US" sz="2399" b="1" kern="0" dirty="0">
                  <a:solidFill>
                    <a:srgbClr val="000000"/>
                  </a:solidFill>
                  <a:latin typeface="メイリオ" pitchFamily="50" charset="-128"/>
                  <a:ea typeface="メイリオ" pitchFamily="50" charset="-128"/>
                  <a:cs typeface="メイリオ" pitchFamily="50" charset="-128"/>
                </a:rPr>
                <a:t>先進的高効率機器の導入で</a:t>
              </a:r>
              <a:endParaRPr lang="en-US" altLang="ja-JP" sz="2399" b="1" kern="0" dirty="0">
                <a:solidFill>
                  <a:srgbClr val="000000"/>
                </a:solidFill>
                <a:latin typeface="メイリオ" pitchFamily="50" charset="-128"/>
                <a:ea typeface="メイリオ" pitchFamily="50" charset="-128"/>
                <a:cs typeface="メイリオ" pitchFamily="50" charset="-128"/>
              </a:endParaRPr>
            </a:p>
            <a:p>
              <a:pPr defTabSz="843830" eaLnBrk="1" hangingPunct="1">
                <a:lnSpc>
                  <a:spcPts val="2399"/>
                </a:lnSpc>
                <a:spcBef>
                  <a:spcPct val="0"/>
                </a:spcBef>
                <a:spcAft>
                  <a:spcPts val="277"/>
                </a:spcAft>
                <a:buClr>
                  <a:srgbClr val="6F6F6F"/>
                </a:buClr>
                <a:buNone/>
                <a:defRPr/>
              </a:pPr>
              <a:r>
                <a:rPr lang="ja-JP" altLang="en-US" sz="2399" b="1" kern="0" dirty="0">
                  <a:solidFill>
                    <a:srgbClr val="000000"/>
                  </a:solidFill>
                  <a:latin typeface="メイリオ" pitchFamily="50" charset="-128"/>
                  <a:ea typeface="メイリオ" pitchFamily="50" charset="-128"/>
                  <a:cs typeface="メイリオ" pitchFamily="50" charset="-128"/>
                </a:rPr>
                <a:t>エネルギー使用料の削減！</a:t>
              </a:r>
              <a:endParaRPr lang="en-US" altLang="ja-JP" sz="2399" b="1" kern="0" dirty="0">
                <a:solidFill>
                  <a:srgbClr val="000000"/>
                </a:solidFill>
                <a:latin typeface="メイリオ" pitchFamily="50" charset="-128"/>
                <a:ea typeface="メイリオ" pitchFamily="50" charset="-128"/>
                <a:cs typeface="メイリオ" pitchFamily="50" charset="-128"/>
              </a:endParaRPr>
            </a:p>
          </p:txBody>
        </p:sp>
      </p:grpSp>
      <p:sp>
        <p:nvSpPr>
          <p:cNvPr id="11" name="正方形/長方形 6"/>
          <p:cNvSpPr>
            <a:spLocks noChangeArrowheads="1"/>
          </p:cNvSpPr>
          <p:nvPr/>
        </p:nvSpPr>
        <p:spPr bwMode="auto">
          <a:xfrm>
            <a:off x="-214167" y="7236275"/>
            <a:ext cx="4788128" cy="515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843830" eaLnBrk="1" hangingPunct="1">
              <a:lnSpc>
                <a:spcPts val="1500"/>
              </a:lnSpc>
              <a:spcBef>
                <a:spcPct val="0"/>
              </a:spcBef>
              <a:spcAft>
                <a:spcPts val="277"/>
              </a:spcAft>
              <a:buClr>
                <a:srgbClr val="6F6F6F"/>
              </a:buClr>
              <a:buNone/>
              <a:defRPr/>
            </a:pPr>
            <a:r>
              <a:rPr lang="zh-TW" altLang="en-US" sz="1999" dirty="0">
                <a:solidFill>
                  <a:srgbClr val="000000"/>
                </a:solidFill>
                <a:latin typeface="+mn-ea"/>
                <a:ea typeface="+mn-ea"/>
              </a:rPr>
              <a:t>平成</a:t>
            </a:r>
            <a:r>
              <a:rPr lang="en-US" altLang="zh-TW" sz="1999" dirty="0">
                <a:solidFill>
                  <a:srgbClr val="000000"/>
                </a:solidFill>
                <a:latin typeface="+mn-ea"/>
                <a:ea typeface="+mn-ea"/>
              </a:rPr>
              <a:t>30</a:t>
            </a:r>
            <a:r>
              <a:rPr lang="zh-TW" altLang="en-US" sz="1999" dirty="0">
                <a:solidFill>
                  <a:srgbClr val="000000"/>
                </a:solidFill>
                <a:latin typeface="+mn-ea"/>
                <a:ea typeface="+mn-ea"/>
              </a:rPr>
              <a:t>年度</a:t>
            </a:r>
            <a:r>
              <a:rPr lang="ja-JP" altLang="en-US" sz="1999" dirty="0">
                <a:solidFill>
                  <a:srgbClr val="000000"/>
                </a:solidFill>
                <a:latin typeface="+mn-ea"/>
                <a:ea typeface="+mn-ea"/>
              </a:rPr>
              <a:t>予算案</a:t>
            </a:r>
            <a:r>
              <a:rPr lang="en-US" altLang="ja-JP" sz="1999" dirty="0">
                <a:solidFill>
                  <a:srgbClr val="000000"/>
                </a:solidFill>
                <a:latin typeface="+mn-ea"/>
                <a:ea typeface="+mn-ea"/>
              </a:rPr>
              <a:t>37</a:t>
            </a:r>
            <a:r>
              <a:rPr lang="ja-JP" altLang="en-US" sz="1999" dirty="0">
                <a:solidFill>
                  <a:srgbClr val="000000"/>
                </a:solidFill>
                <a:latin typeface="+mn-ea"/>
                <a:ea typeface="+mn-ea"/>
              </a:rPr>
              <a:t>億円</a:t>
            </a:r>
            <a:r>
              <a:rPr lang="ja-JP" altLang="en-US" sz="2399" dirty="0">
                <a:solidFill>
                  <a:srgbClr val="000000"/>
                </a:solidFill>
                <a:latin typeface="+mn-ea"/>
                <a:ea typeface="+mn-ea"/>
              </a:rPr>
              <a:t> </a:t>
            </a:r>
            <a:endParaRPr lang="en-US" altLang="ja-JP" sz="2399" dirty="0">
              <a:solidFill>
                <a:srgbClr val="000000"/>
              </a:solidFill>
              <a:latin typeface="+mn-ea"/>
              <a:ea typeface="+mn-ea"/>
            </a:endParaRPr>
          </a:p>
          <a:p>
            <a:pPr algn="r" defTabSz="843830" eaLnBrk="1" hangingPunct="1">
              <a:lnSpc>
                <a:spcPts val="1500"/>
              </a:lnSpc>
              <a:spcBef>
                <a:spcPct val="0"/>
              </a:spcBef>
              <a:spcAft>
                <a:spcPts val="277"/>
              </a:spcAft>
              <a:buClr>
                <a:srgbClr val="6F6F6F"/>
              </a:buClr>
              <a:buNone/>
              <a:defRPr/>
            </a:pPr>
            <a:r>
              <a:rPr lang="ja-JP" altLang="en-US" sz="1200" dirty="0">
                <a:solidFill>
                  <a:srgbClr val="000000"/>
                </a:solidFill>
                <a:latin typeface="+mn-ea"/>
                <a:ea typeface="+mn-ea"/>
              </a:rPr>
              <a:t>（平成</a:t>
            </a:r>
            <a:r>
              <a:rPr lang="en-US" altLang="ja-JP" sz="1200" dirty="0">
                <a:solidFill>
                  <a:srgbClr val="000000"/>
                </a:solidFill>
                <a:latin typeface="+mn-ea"/>
                <a:ea typeface="+mn-ea"/>
              </a:rPr>
              <a:t>29</a:t>
            </a:r>
            <a:r>
              <a:rPr lang="ja-JP" altLang="en-US" sz="1200" dirty="0">
                <a:solidFill>
                  <a:srgbClr val="000000"/>
                </a:solidFill>
                <a:latin typeface="+mn-ea"/>
                <a:ea typeface="+mn-ea"/>
              </a:rPr>
              <a:t>年度予算額</a:t>
            </a:r>
            <a:r>
              <a:rPr lang="en-US" altLang="ja-JP" sz="1200" dirty="0">
                <a:solidFill>
                  <a:srgbClr val="000000"/>
                </a:solidFill>
                <a:latin typeface="+mn-ea"/>
                <a:ea typeface="+mn-ea"/>
              </a:rPr>
              <a:t>37</a:t>
            </a:r>
            <a:r>
              <a:rPr lang="ja-JP" altLang="en-US" sz="1200" dirty="0">
                <a:solidFill>
                  <a:srgbClr val="000000"/>
                </a:solidFill>
                <a:latin typeface="+mn-ea"/>
                <a:ea typeface="+mn-ea"/>
              </a:rPr>
              <a:t>億円）</a:t>
            </a:r>
            <a:endParaRPr lang="en-US" altLang="ja-JP" sz="1200" dirty="0">
              <a:solidFill>
                <a:srgbClr val="000000"/>
              </a:solidFill>
              <a:latin typeface="+mn-ea"/>
              <a:ea typeface="+mn-ea"/>
            </a:endParaRPr>
          </a:p>
        </p:txBody>
      </p:sp>
      <p:sp>
        <p:nvSpPr>
          <p:cNvPr id="12" name="角丸四角形 48"/>
          <p:cNvSpPr/>
          <p:nvPr/>
        </p:nvSpPr>
        <p:spPr>
          <a:xfrm>
            <a:off x="142313" y="5356939"/>
            <a:ext cx="6680106" cy="1437186"/>
          </a:xfrm>
          <a:prstGeom prst="roundRect">
            <a:avLst/>
          </a:prstGeom>
          <a:solidFill>
            <a:srgbClr val="FFFFCC"/>
          </a:solidFill>
          <a:ln w="25400" cap="flat" cmpd="sng" algn="ctr">
            <a:solidFill>
              <a:srgbClr val="FFFF00"/>
            </a:solidFill>
            <a:prstDash val="solid"/>
          </a:ln>
          <a:effectLst/>
        </p:spPr>
        <p:txBody>
          <a:bodyPr rtlCol="0" anchor="ctr"/>
          <a:lstStyle/>
          <a:p>
            <a:pPr algn="ctr" defTabSz="913830">
              <a:defRPr/>
            </a:pPr>
            <a:endParaRPr kumimoji="0" lang="ja-JP" altLang="en-US" sz="1798" kern="0">
              <a:solidFill>
                <a:srgbClr val="FFCCFF"/>
              </a:solidFill>
              <a:latin typeface="メイリオ" pitchFamily="50" charset="-128"/>
              <a:ea typeface="メイリオ" pitchFamily="50" charset="-128"/>
              <a:cs typeface="メイリオ" pitchFamily="50" charset="-128"/>
            </a:endParaRPr>
          </a:p>
        </p:txBody>
      </p:sp>
      <p:sp>
        <p:nvSpPr>
          <p:cNvPr id="13" name="角丸四角形 14"/>
          <p:cNvSpPr/>
          <p:nvPr/>
        </p:nvSpPr>
        <p:spPr>
          <a:xfrm>
            <a:off x="142318" y="2905346"/>
            <a:ext cx="6680107" cy="2204624"/>
          </a:xfrm>
          <a:prstGeom prst="roundRect">
            <a:avLst/>
          </a:prstGeom>
          <a:solidFill>
            <a:srgbClr val="FFFFCC"/>
          </a:solidFill>
          <a:ln w="25400" cap="flat" cmpd="sng" algn="ctr">
            <a:solidFill>
              <a:srgbClr val="FFFF00"/>
            </a:solidFill>
            <a:prstDash val="solid"/>
          </a:ln>
          <a:effectLst/>
        </p:spPr>
        <p:txBody>
          <a:bodyPr rtlCol="0" anchor="ctr"/>
          <a:lstStyle/>
          <a:p>
            <a:pPr algn="ctr" defTabSz="913830">
              <a:defRPr/>
            </a:pPr>
            <a:endParaRPr kumimoji="0" lang="ja-JP" altLang="en-US" sz="1798" kern="0" dirty="0">
              <a:solidFill>
                <a:srgbClr val="FFCCFF"/>
              </a:solidFill>
              <a:latin typeface="メイリオ" pitchFamily="50" charset="-128"/>
              <a:ea typeface="メイリオ" pitchFamily="50" charset="-128"/>
              <a:cs typeface="メイリオ" pitchFamily="50" charset="-128"/>
            </a:endParaRPr>
          </a:p>
        </p:txBody>
      </p:sp>
      <p:sp>
        <p:nvSpPr>
          <p:cNvPr id="14" name="正方形/長方形 13"/>
          <p:cNvSpPr/>
          <p:nvPr/>
        </p:nvSpPr>
        <p:spPr>
          <a:xfrm>
            <a:off x="277982" y="5201945"/>
            <a:ext cx="1636192" cy="353572"/>
          </a:xfrm>
          <a:prstGeom prst="rect">
            <a:avLst/>
          </a:prstGeom>
          <a:solidFill>
            <a:sysClr val="window" lastClr="FFFFFF"/>
          </a:solidFill>
          <a:ln w="25400" cap="flat" cmpd="sng" algn="ctr">
            <a:solidFill>
              <a:srgbClr val="1F497D"/>
            </a:solidFill>
            <a:prstDash val="sysDash"/>
          </a:ln>
          <a:effectLst/>
        </p:spPr>
        <p:txBody>
          <a:bodyPr anchor="ctr"/>
          <a:lstStyle/>
          <a:p>
            <a:pPr algn="ctr" defTabSz="913830">
              <a:defRPr/>
            </a:pPr>
            <a:endParaRPr kumimoji="0" lang="ja-JP" altLang="en-US" sz="1798" kern="0">
              <a:solidFill>
                <a:prstClr val="black"/>
              </a:solidFill>
              <a:latin typeface="メイリオ" pitchFamily="50" charset="-128"/>
              <a:ea typeface="メイリオ" pitchFamily="50" charset="-128"/>
              <a:cs typeface="メイリオ" pitchFamily="50" charset="-128"/>
            </a:endParaRPr>
          </a:p>
        </p:txBody>
      </p:sp>
      <p:sp>
        <p:nvSpPr>
          <p:cNvPr id="15" name="下矢印 7"/>
          <p:cNvSpPr/>
          <p:nvPr/>
        </p:nvSpPr>
        <p:spPr>
          <a:xfrm>
            <a:off x="252459" y="5232286"/>
            <a:ext cx="446248" cy="313680"/>
          </a:xfrm>
          <a:prstGeom prst="downArrow">
            <a:avLst>
              <a:gd name="adj1" fmla="val 50000"/>
              <a:gd name="adj2" fmla="val 64870"/>
            </a:avLst>
          </a:prstGeom>
          <a:solidFill>
            <a:srgbClr val="FFFF00"/>
          </a:solidFill>
          <a:ln w="25400" cap="flat" cmpd="sng" algn="ctr">
            <a:noFill/>
            <a:prstDash val="soli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16" name="テキスト ボックス 44"/>
          <p:cNvSpPr txBox="1">
            <a:spLocks noChangeArrowheads="1"/>
          </p:cNvSpPr>
          <p:nvPr/>
        </p:nvSpPr>
        <p:spPr bwMode="auto">
          <a:xfrm>
            <a:off x="619363" y="5230151"/>
            <a:ext cx="1247769" cy="369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defTabSz="913830" eaLnBrk="1" hangingPunct="1">
              <a:defRPr/>
            </a:pPr>
            <a:r>
              <a:rPr lang="ja-JP" altLang="en-US" sz="1798" dirty="0">
                <a:solidFill>
                  <a:prstClr val="black"/>
                </a:solidFill>
                <a:latin typeface="メイリオ" pitchFamily="50" charset="-128"/>
              </a:rPr>
              <a:t>運用改善</a:t>
            </a:r>
          </a:p>
        </p:txBody>
      </p:sp>
      <p:sp>
        <p:nvSpPr>
          <p:cNvPr id="17" name="正方形/長方形 16"/>
          <p:cNvSpPr/>
          <p:nvPr/>
        </p:nvSpPr>
        <p:spPr>
          <a:xfrm>
            <a:off x="224677" y="2876392"/>
            <a:ext cx="1637912" cy="315848"/>
          </a:xfrm>
          <a:prstGeom prst="rect">
            <a:avLst/>
          </a:prstGeom>
          <a:solidFill>
            <a:sysClr val="window" lastClr="FFFFFF"/>
          </a:solidFill>
          <a:ln w="25400" cap="flat" cmpd="sng" algn="ctr">
            <a:solidFill>
              <a:srgbClr val="1F497D"/>
            </a:solidFill>
            <a:prstDash val="sysDash"/>
          </a:ln>
          <a:effectLst/>
        </p:spPr>
        <p:txBody>
          <a:bodyPr anchor="ctr"/>
          <a:lstStyle/>
          <a:p>
            <a:pPr algn="ctr" defTabSz="913830">
              <a:defRPr/>
            </a:pPr>
            <a:endParaRPr kumimoji="0" lang="ja-JP" altLang="en-US" sz="1798" kern="0">
              <a:solidFill>
                <a:prstClr val="black"/>
              </a:solidFill>
              <a:latin typeface="メイリオ" pitchFamily="50" charset="-128"/>
              <a:ea typeface="メイリオ" pitchFamily="50" charset="-128"/>
              <a:cs typeface="メイリオ" pitchFamily="50" charset="-128"/>
            </a:endParaRPr>
          </a:p>
        </p:txBody>
      </p:sp>
      <p:sp>
        <p:nvSpPr>
          <p:cNvPr id="18" name="下矢印 12"/>
          <p:cNvSpPr/>
          <p:nvPr/>
        </p:nvSpPr>
        <p:spPr>
          <a:xfrm>
            <a:off x="252458" y="2879955"/>
            <a:ext cx="396116" cy="358490"/>
          </a:xfrm>
          <a:prstGeom prst="downArrow">
            <a:avLst>
              <a:gd name="adj1" fmla="val 50000"/>
              <a:gd name="adj2" fmla="val 64870"/>
            </a:avLst>
          </a:prstGeom>
          <a:solidFill>
            <a:srgbClr val="FFC000"/>
          </a:solidFill>
          <a:ln w="25400" cap="flat" cmpd="sng" algn="ctr">
            <a:noFill/>
            <a:prstDash val="soli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19" name="角丸四角形 15"/>
          <p:cNvSpPr/>
          <p:nvPr/>
        </p:nvSpPr>
        <p:spPr>
          <a:xfrm>
            <a:off x="334361" y="3245137"/>
            <a:ext cx="4001312" cy="1308120"/>
          </a:xfrm>
          <a:prstGeom prst="roundRect">
            <a:avLst/>
          </a:prstGeom>
          <a:noFill/>
          <a:ln w="25400" cap="flat" cmpd="sng" algn="ctr">
            <a:solidFill>
              <a:srgbClr val="FF0000"/>
            </a:solidFill>
            <a:prstDash val="solid"/>
          </a:ln>
          <a:effectLst/>
        </p:spPr>
        <p:txBody>
          <a:bodyPr rtlCol="0" anchor="ctr"/>
          <a:lstStyle/>
          <a:p>
            <a:pPr algn="ctr" defTabSz="913830">
              <a:defRPr/>
            </a:pPr>
            <a:endParaRPr kumimoji="0" lang="ja-JP" altLang="en-US" sz="1600" kern="0">
              <a:solidFill>
                <a:prstClr val="white"/>
              </a:solidFill>
              <a:latin typeface="メイリオ" pitchFamily="50" charset="-128"/>
              <a:ea typeface="メイリオ" pitchFamily="50" charset="-128"/>
              <a:cs typeface="メイリオ" pitchFamily="50" charset="-128"/>
            </a:endParaRPr>
          </a:p>
        </p:txBody>
      </p:sp>
      <p:sp>
        <p:nvSpPr>
          <p:cNvPr id="20" name="テキスト ボックス 58"/>
          <p:cNvSpPr txBox="1">
            <a:spLocks noChangeArrowheads="1"/>
          </p:cNvSpPr>
          <p:nvPr/>
        </p:nvSpPr>
        <p:spPr bwMode="auto">
          <a:xfrm>
            <a:off x="616535" y="2889318"/>
            <a:ext cx="1246048" cy="369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defTabSz="913830" eaLnBrk="1" hangingPunct="1">
              <a:defRPr/>
            </a:pPr>
            <a:r>
              <a:rPr lang="ja-JP" altLang="en-US" sz="1798" dirty="0">
                <a:solidFill>
                  <a:prstClr val="black"/>
                </a:solidFill>
                <a:latin typeface="メイリオ" pitchFamily="50" charset="-128"/>
              </a:rPr>
              <a:t>先進対策</a:t>
            </a:r>
          </a:p>
        </p:txBody>
      </p:sp>
      <p:sp>
        <p:nvSpPr>
          <p:cNvPr id="21" name="テキスト ボックス 20"/>
          <p:cNvSpPr txBox="1"/>
          <p:nvPr/>
        </p:nvSpPr>
        <p:spPr>
          <a:xfrm>
            <a:off x="1838892" y="2946697"/>
            <a:ext cx="4120010" cy="338445"/>
          </a:xfrm>
          <a:prstGeom prst="rect">
            <a:avLst/>
          </a:prstGeom>
          <a:noFill/>
        </p:spPr>
        <p:txBody>
          <a:bodyPr wrap="square" rtlCol="0">
            <a:spAutoFit/>
          </a:bodyPr>
          <a:lstStyle/>
          <a:p>
            <a:pPr defTabSz="913830">
              <a:defRPr/>
            </a:pPr>
            <a:r>
              <a:rPr lang="en-US" altLang="ja-JP" sz="1600" b="1" dirty="0">
                <a:solidFill>
                  <a:srgbClr val="FF0000"/>
                </a:solidFill>
                <a:latin typeface="メイリオ" pitchFamily="50" charset="-128"/>
                <a:ea typeface="メイリオ" pitchFamily="50" charset="-128"/>
                <a:cs typeface="メイリオ" pitchFamily="50" charset="-128"/>
              </a:rPr>
              <a:t>L2-Tech</a:t>
            </a:r>
            <a:r>
              <a:rPr lang="ja-JP" altLang="en-US" sz="1600" b="1" dirty="0">
                <a:solidFill>
                  <a:srgbClr val="FF0000"/>
                </a:solidFill>
                <a:latin typeface="メイリオ" pitchFamily="50" charset="-128"/>
                <a:ea typeface="メイリオ" pitchFamily="50" charset="-128"/>
                <a:cs typeface="メイリオ" pitchFamily="50" charset="-128"/>
              </a:rPr>
              <a:t>認証製品</a:t>
            </a:r>
          </a:p>
        </p:txBody>
      </p:sp>
      <p:sp>
        <p:nvSpPr>
          <p:cNvPr id="22" name="テキスト ボックス 21"/>
          <p:cNvSpPr txBox="1"/>
          <p:nvPr/>
        </p:nvSpPr>
        <p:spPr>
          <a:xfrm>
            <a:off x="426998" y="3285037"/>
            <a:ext cx="2436858" cy="1323015"/>
          </a:xfrm>
          <a:prstGeom prst="rect">
            <a:avLst/>
          </a:prstGeom>
          <a:noFill/>
        </p:spPr>
        <p:txBody>
          <a:bodyPr wrap="square" rtlCol="0">
            <a:spAutoFit/>
          </a:bodyPr>
          <a:lstStyle/>
          <a:p>
            <a:pPr marL="285658" indent="-285658">
              <a:buFont typeface="Wingdings"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ガスヒートポンプ</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a:buFont typeface="Wingdings"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パッケージエアコン</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a:buFont typeface="Wingdings"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ターボ冷凍機</a:t>
            </a:r>
            <a:endParaRPr lang="en-US" altLang="ja-JP" sz="1600" dirty="0">
              <a:solidFill>
                <a:prstClr val="black"/>
              </a:solidFill>
              <a:latin typeface="メイリオ" pitchFamily="50" charset="-128"/>
              <a:ea typeface="メイリオ" pitchFamily="50" charset="-128"/>
              <a:cs typeface="メイリオ" pitchFamily="50" charset="-128"/>
            </a:endParaRPr>
          </a:p>
          <a:p>
            <a:pPr marL="285571" indent="-285571" defTabSz="913830">
              <a:buFont typeface="Wingdings"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ヒートポンプ給湯器等</a:t>
            </a:r>
          </a:p>
        </p:txBody>
      </p:sp>
      <p:pic>
        <p:nvPicPr>
          <p:cNvPr id="23" name="Picture 4" descr="http://msp.c.yimg.jp/image?q=tbn:ANd9GcSoL6zNs133CXQ_T0Q7uzwVcOGKAOWaPTIjlkqhWEy5I-VKQmyVKmmq7_g:http://thumbnail.image.rakuten.co.jp/%400_mall/e-kitchenmaterial/cabinet/conpaneya7/hec30ess_1.jpg%3F_ex%3D300x300%26s%3D2%26r%3D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6228" y="3738479"/>
            <a:ext cx="814319" cy="751680"/>
          </a:xfrm>
          <a:prstGeom prst="rect">
            <a:avLst/>
          </a:prstGeom>
          <a:noFill/>
          <a:extLst>
            <a:ext uri="{909E8E84-426E-40DD-AFC4-6F175D3DCCD1}">
              <a14:hiddenFill xmlns:a14="http://schemas.microsoft.com/office/drawing/2010/main">
                <a:solidFill>
                  <a:srgbClr val="FFFFFF"/>
                </a:solidFill>
              </a14:hiddenFill>
            </a:ext>
          </a:extLst>
        </p:spPr>
      </p:pic>
      <p:sp>
        <p:nvSpPr>
          <p:cNvPr id="24" name="右矢印 20"/>
          <p:cNvSpPr/>
          <p:nvPr/>
        </p:nvSpPr>
        <p:spPr>
          <a:xfrm rot="1953628">
            <a:off x="4440073" y="3299456"/>
            <a:ext cx="979243" cy="583753"/>
          </a:xfrm>
          <a:prstGeom prst="rightArrow">
            <a:avLst/>
          </a:prstGeom>
          <a:solidFill>
            <a:srgbClr val="F79646">
              <a:lumMod val="40000"/>
              <a:lumOff val="60000"/>
            </a:srgbClr>
          </a:solidFill>
          <a:ln w="25400" cap="flat" cmpd="sng" algn="ctr">
            <a:solidFill>
              <a:srgbClr val="F79646">
                <a:lumMod val="60000"/>
                <a:lumOff val="40000"/>
              </a:srgbClr>
            </a:solidFill>
            <a:prstDash val="solid"/>
          </a:ln>
          <a:effectLst/>
        </p:spPr>
        <p:txBody>
          <a:bodyPr rtlCol="0" anchor="ctr"/>
          <a:lstStyle/>
          <a:p>
            <a:pPr algn="ctr" defTabSz="913830">
              <a:defRPr/>
            </a:pPr>
            <a:r>
              <a:rPr kumimoji="0" lang="ja-JP" altLang="en-US" sz="1600" kern="0" dirty="0">
                <a:ln>
                  <a:solidFill>
                    <a:srgbClr val="002060"/>
                  </a:solidFill>
                </a:ln>
                <a:solidFill>
                  <a:srgbClr val="002060"/>
                </a:solidFill>
                <a:latin typeface="メイリオ" pitchFamily="50" charset="-128"/>
                <a:ea typeface="メイリオ" pitchFamily="50" charset="-128"/>
                <a:cs typeface="メイリオ" pitchFamily="50" charset="-128"/>
              </a:rPr>
              <a:t>導入</a:t>
            </a:r>
          </a:p>
        </p:txBody>
      </p:sp>
      <p:sp>
        <p:nvSpPr>
          <p:cNvPr id="25" name="右矢印 28"/>
          <p:cNvSpPr/>
          <p:nvPr/>
        </p:nvSpPr>
        <p:spPr>
          <a:xfrm rot="20629927">
            <a:off x="4425350" y="4223724"/>
            <a:ext cx="979243" cy="583753"/>
          </a:xfrm>
          <a:prstGeom prst="rightArrow">
            <a:avLst/>
          </a:prstGeom>
          <a:solidFill>
            <a:srgbClr val="F79646">
              <a:lumMod val="40000"/>
              <a:lumOff val="60000"/>
            </a:srgbClr>
          </a:solidFill>
          <a:ln w="25400" cap="flat" cmpd="sng" algn="ctr">
            <a:solidFill>
              <a:srgbClr val="F79646">
                <a:lumMod val="60000"/>
                <a:lumOff val="40000"/>
              </a:srgbClr>
            </a:solidFill>
            <a:prstDash val="solid"/>
          </a:ln>
          <a:effectLst/>
        </p:spPr>
        <p:txBody>
          <a:bodyPr rtlCol="0" anchor="ctr"/>
          <a:lstStyle/>
          <a:p>
            <a:pPr algn="ctr" defTabSz="913830">
              <a:defRPr/>
            </a:pPr>
            <a:r>
              <a:rPr kumimoji="0" lang="ja-JP" altLang="en-US" sz="1600" kern="0" dirty="0">
                <a:ln>
                  <a:solidFill>
                    <a:srgbClr val="002060"/>
                  </a:solidFill>
                </a:ln>
                <a:solidFill>
                  <a:srgbClr val="002060"/>
                </a:solidFill>
                <a:latin typeface="メイリオ" pitchFamily="50" charset="-128"/>
                <a:ea typeface="メイリオ" pitchFamily="50" charset="-128"/>
                <a:cs typeface="メイリオ" pitchFamily="50" charset="-128"/>
              </a:rPr>
              <a:t>導入</a:t>
            </a:r>
          </a:p>
        </p:txBody>
      </p:sp>
      <p:pic>
        <p:nvPicPr>
          <p:cNvPr id="26" name="図 35" descr="MC900437930.WM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7638" y="3253487"/>
            <a:ext cx="976986" cy="73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 name="直線コネクタ 26"/>
          <p:cNvCxnSpPr/>
          <p:nvPr/>
        </p:nvCxnSpPr>
        <p:spPr>
          <a:xfrm>
            <a:off x="7399303" y="6367498"/>
            <a:ext cx="2128854" cy="0"/>
          </a:xfrm>
          <a:prstGeom prst="line">
            <a:avLst/>
          </a:prstGeom>
          <a:noFill/>
          <a:ln w="63500" cap="flat" cmpd="sng" algn="ctr">
            <a:solidFill>
              <a:srgbClr val="00B050"/>
            </a:solidFill>
            <a:prstDash val="solid"/>
          </a:ln>
          <a:effectLst/>
        </p:spPr>
      </p:cxnSp>
      <p:sp>
        <p:nvSpPr>
          <p:cNvPr id="28" name="正方形/長方形 27"/>
          <p:cNvSpPr/>
          <p:nvPr/>
        </p:nvSpPr>
        <p:spPr>
          <a:xfrm>
            <a:off x="7586491" y="3511411"/>
            <a:ext cx="389298" cy="2822956"/>
          </a:xfrm>
          <a:prstGeom prst="rect">
            <a:avLst/>
          </a:prstGeom>
          <a:solidFill>
            <a:sysClr val="window" lastClr="FFFFFF">
              <a:lumMod val="75000"/>
            </a:sysClr>
          </a:solidFill>
          <a:ln w="25400" cap="flat" cmpd="sng" algn="ctr">
            <a:solidFill>
              <a:sysClr val="window" lastClr="FFFFFF">
                <a:lumMod val="65000"/>
              </a:sysClr>
            </a:solidFill>
            <a:prstDash val="solid"/>
          </a:ln>
          <a:effectLst/>
        </p:spPr>
        <p:txBody>
          <a:bodyPr rtlCol="0" anchor="ctr"/>
          <a:lstStyle/>
          <a:p>
            <a:pPr algn="ctr" defTabSz="913830">
              <a:defRPr/>
            </a:pPr>
            <a:endParaRPr kumimoji="0" lang="ja-JP" altLang="en-US" sz="1400" kern="0" dirty="0">
              <a:solidFill>
                <a:prstClr val="white"/>
              </a:solidFill>
              <a:latin typeface="メイリオ" pitchFamily="50" charset="-128"/>
              <a:ea typeface="メイリオ" pitchFamily="50" charset="-128"/>
              <a:cs typeface="メイリオ" pitchFamily="50" charset="-128"/>
            </a:endParaRPr>
          </a:p>
        </p:txBody>
      </p:sp>
      <p:sp>
        <p:nvSpPr>
          <p:cNvPr id="29" name="正方形/長方形 28"/>
          <p:cNvSpPr/>
          <p:nvPr/>
        </p:nvSpPr>
        <p:spPr>
          <a:xfrm>
            <a:off x="8461017" y="5483119"/>
            <a:ext cx="389794" cy="846170"/>
          </a:xfrm>
          <a:prstGeom prst="rect">
            <a:avLst/>
          </a:prstGeom>
          <a:solidFill>
            <a:srgbClr val="92D050"/>
          </a:solidFill>
          <a:ln w="25400" cap="flat" cmpd="sng" algn="ctr">
            <a:noFill/>
            <a:prstDash val="solid"/>
          </a:ln>
          <a:effectLst/>
        </p:spPr>
        <p:txBody>
          <a:bodyPr rtlCol="0" anchor="ctr"/>
          <a:lstStyle/>
          <a:p>
            <a:pPr algn="ctr" defTabSz="913830">
              <a:defRPr/>
            </a:pPr>
            <a:endParaRPr kumimoji="0" lang="ja-JP" altLang="en-US" sz="1400" kern="0" dirty="0">
              <a:solidFill>
                <a:prstClr val="white"/>
              </a:solidFill>
              <a:latin typeface="メイリオ" pitchFamily="50" charset="-128"/>
              <a:ea typeface="メイリオ" pitchFamily="50" charset="-128"/>
              <a:cs typeface="メイリオ" pitchFamily="50" charset="-128"/>
            </a:endParaRPr>
          </a:p>
        </p:txBody>
      </p:sp>
      <p:cxnSp>
        <p:nvCxnSpPr>
          <p:cNvPr id="31" name="直線矢印コネクタ 30"/>
          <p:cNvCxnSpPr/>
          <p:nvPr/>
        </p:nvCxnSpPr>
        <p:spPr>
          <a:xfrm>
            <a:off x="7987058" y="3505110"/>
            <a:ext cx="416066" cy="1984999"/>
          </a:xfrm>
          <a:prstGeom prst="straightConnector1">
            <a:avLst/>
          </a:prstGeom>
          <a:noFill/>
          <a:ln w="38100" cap="flat" cmpd="sng" algn="ctr">
            <a:solidFill>
              <a:srgbClr val="92D050"/>
            </a:solidFill>
            <a:prstDash val="sysDash"/>
            <a:tailEnd type="arrow"/>
          </a:ln>
          <a:effectLst/>
        </p:spPr>
      </p:cxnSp>
      <p:sp>
        <p:nvSpPr>
          <p:cNvPr id="32" name="二等辺三角形 31"/>
          <p:cNvSpPr/>
          <p:nvPr/>
        </p:nvSpPr>
        <p:spPr>
          <a:xfrm rot="5249383">
            <a:off x="8034479" y="5723527"/>
            <a:ext cx="402246" cy="121204"/>
          </a:xfrm>
          <a:prstGeom prst="triangle">
            <a:avLst/>
          </a:prstGeom>
          <a:solidFill>
            <a:srgbClr val="00B050"/>
          </a:solidFill>
          <a:ln w="25400" cap="flat" cmpd="sng" algn="ctr">
            <a:solidFill>
              <a:srgbClr val="00B050"/>
            </a:solidFill>
            <a:prstDash val="solid"/>
          </a:ln>
          <a:effectLst/>
        </p:spPr>
        <p:txBody>
          <a:bodyPr rtlCol="0"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33" name="右矢印 47"/>
          <p:cNvSpPr/>
          <p:nvPr/>
        </p:nvSpPr>
        <p:spPr>
          <a:xfrm rot="2573854">
            <a:off x="6919634" y="3472298"/>
            <a:ext cx="578364" cy="609964"/>
          </a:xfrm>
          <a:prstGeom prst="rightArrow">
            <a:avLst/>
          </a:prstGeom>
          <a:solidFill>
            <a:srgbClr val="F79646">
              <a:lumMod val="40000"/>
              <a:lumOff val="60000"/>
            </a:srgbClr>
          </a:solidFill>
          <a:ln w="25400" cap="flat" cmpd="sng" algn="ctr">
            <a:solidFill>
              <a:srgbClr val="F79646">
                <a:lumMod val="60000"/>
                <a:lumOff val="40000"/>
              </a:srgbClr>
            </a:solidFill>
            <a:prstDash val="solid"/>
          </a:ln>
          <a:effectLst/>
        </p:spPr>
        <p:txBody>
          <a:bodyPr rtlCol="0" anchor="ctr"/>
          <a:lstStyle/>
          <a:p>
            <a:pPr algn="ctr" defTabSz="913830">
              <a:defRPr/>
            </a:pPr>
            <a:endParaRPr kumimoji="0" lang="ja-JP" altLang="en-US" sz="1798" kern="0" dirty="0">
              <a:ln>
                <a:solidFill>
                  <a:srgbClr val="002060"/>
                </a:solidFill>
              </a:ln>
              <a:solidFill>
                <a:srgbClr val="002060"/>
              </a:solidFill>
              <a:latin typeface="メイリオ" pitchFamily="50" charset="-128"/>
              <a:ea typeface="メイリオ" pitchFamily="50" charset="-128"/>
              <a:cs typeface="メイリオ" pitchFamily="50" charset="-128"/>
            </a:endParaRPr>
          </a:p>
        </p:txBody>
      </p:sp>
      <p:pic>
        <p:nvPicPr>
          <p:cNvPr id="34" name="図 49" descr="新しいイメージ.BMP"/>
          <p:cNvPicPr>
            <a:picLocks noChangeAspect="1"/>
          </p:cNvPicPr>
          <p:nvPr/>
        </p:nvPicPr>
        <p:blipFill>
          <a:blip r:embed="rId6" cstate="print">
            <a:extLst>
              <a:ext uri="{28A0092B-C50C-407E-A947-70E740481C1C}">
                <a14:useLocalDpi xmlns:a14="http://schemas.microsoft.com/office/drawing/2010/main" val="0"/>
              </a:ext>
            </a:extLst>
          </a:blip>
          <a:srcRect t="7510" b="11888"/>
          <a:stretch>
            <a:fillRect/>
          </a:stretch>
        </p:blipFill>
        <p:spPr bwMode="auto">
          <a:xfrm>
            <a:off x="2347370" y="6079250"/>
            <a:ext cx="1060796" cy="700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テキスト ボックス 34"/>
          <p:cNvSpPr txBox="1"/>
          <p:nvPr/>
        </p:nvSpPr>
        <p:spPr>
          <a:xfrm>
            <a:off x="334363" y="5816366"/>
            <a:ext cx="1506148" cy="338445"/>
          </a:xfrm>
          <a:prstGeom prst="rect">
            <a:avLst/>
          </a:prstGeom>
          <a:noFill/>
        </p:spPr>
        <p:txBody>
          <a:bodyPr wrap="square" rtlCol="0">
            <a:spAutoFit/>
          </a:bodyPr>
          <a:lstStyle/>
          <a:p>
            <a:pPr algn="ctr" defTabSz="913830">
              <a:defRPr/>
            </a:pPr>
            <a:r>
              <a:rPr lang="ja-JP" altLang="en-US" sz="1600" dirty="0">
                <a:solidFill>
                  <a:prstClr val="black"/>
                </a:solidFill>
                <a:latin typeface="メイリオ" pitchFamily="50" charset="-128"/>
                <a:ea typeface="メイリオ" pitchFamily="50" charset="-128"/>
                <a:cs typeface="メイリオ" pitchFamily="50" charset="-128"/>
              </a:rPr>
              <a:t>見える化機器</a:t>
            </a:r>
          </a:p>
        </p:txBody>
      </p:sp>
      <p:sp>
        <p:nvSpPr>
          <p:cNvPr id="36" name="テキスト ボックス 35"/>
          <p:cNvSpPr txBox="1"/>
          <p:nvPr/>
        </p:nvSpPr>
        <p:spPr>
          <a:xfrm>
            <a:off x="2265886" y="5816367"/>
            <a:ext cx="1223779" cy="338445"/>
          </a:xfrm>
          <a:prstGeom prst="rect">
            <a:avLst/>
          </a:prstGeom>
          <a:noFill/>
        </p:spPr>
        <p:txBody>
          <a:bodyPr wrap="square" rtlCol="0">
            <a:spAutoFit/>
          </a:bodyPr>
          <a:lstStyle/>
          <a:p>
            <a:pPr algn="ctr" defTabSz="913830">
              <a:defRPr/>
            </a:pPr>
            <a:r>
              <a:rPr lang="ja-JP" altLang="en-US" sz="1600" dirty="0">
                <a:solidFill>
                  <a:prstClr val="black"/>
                </a:solidFill>
                <a:latin typeface="メイリオ" pitchFamily="50" charset="-128"/>
                <a:ea typeface="メイリオ" pitchFamily="50" charset="-128"/>
                <a:cs typeface="メイリオ" pitchFamily="50" charset="-128"/>
              </a:rPr>
              <a:t>見直し</a:t>
            </a:r>
          </a:p>
        </p:txBody>
      </p:sp>
      <p:pic>
        <p:nvPicPr>
          <p:cNvPr id="39" name="Picture 10" descr="http://msp.c.yimg.jp/image?q=tbn:ANd9GcQ5xQ8wEhIBYCHo7qYbmCYD-uX7gchXgerG51ldnqSXDfUjJVHSagZhGz8:http://www.city.osaka.lg.jp/kankyo/cmsfiles/contents/0000128/128667/ck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2354" y="6107840"/>
            <a:ext cx="870170" cy="651271"/>
          </a:xfrm>
          <a:prstGeom prst="rect">
            <a:avLst/>
          </a:prstGeom>
          <a:noFill/>
          <a:extLst>
            <a:ext uri="{909E8E84-426E-40DD-AFC4-6F175D3DCCD1}">
              <a14:hiddenFill xmlns:a14="http://schemas.microsoft.com/office/drawing/2010/main">
                <a:solidFill>
                  <a:srgbClr val="FFFFFF"/>
                </a:solidFill>
              </a14:hiddenFill>
            </a:ext>
          </a:extLst>
        </p:spPr>
      </p:pic>
      <p:sp>
        <p:nvSpPr>
          <p:cNvPr id="40" name="円/楕円 1046"/>
          <p:cNvSpPr/>
          <p:nvPr/>
        </p:nvSpPr>
        <p:spPr>
          <a:xfrm>
            <a:off x="535159" y="5592453"/>
            <a:ext cx="1104559" cy="231423"/>
          </a:xfrm>
          <a:prstGeom prst="ellipse">
            <a:avLst/>
          </a:prstGeom>
          <a:solidFill>
            <a:srgbClr val="FFC000"/>
          </a:solidFill>
          <a:ln w="25400" cap="flat" cmpd="sng" algn="ctr">
            <a:solidFill>
              <a:srgbClr val="FFC000"/>
            </a:solidFill>
            <a:prstDash val="solid"/>
          </a:ln>
          <a:effectLst/>
        </p:spPr>
        <p:txBody>
          <a:bodyPr rtlCol="0" anchor="ctr"/>
          <a:lstStyle/>
          <a:p>
            <a:pPr algn="ctr" defTabSz="913830">
              <a:defRPr/>
            </a:pPr>
            <a:r>
              <a:rPr kumimoji="0" lang="ja-JP" altLang="en-US" sz="1798" kern="0" dirty="0">
                <a:solidFill>
                  <a:prstClr val="black"/>
                </a:solidFill>
                <a:latin typeface="メイリオ" pitchFamily="50" charset="-128"/>
                <a:ea typeface="メイリオ" pitchFamily="50" charset="-128"/>
                <a:cs typeface="メイリオ" pitchFamily="50" charset="-128"/>
              </a:rPr>
              <a:t>例</a:t>
            </a:r>
            <a:r>
              <a:rPr kumimoji="0" lang="en-US" altLang="ja-JP" sz="1798" kern="0" dirty="0">
                <a:solidFill>
                  <a:prstClr val="black"/>
                </a:solidFill>
                <a:latin typeface="メイリオ" pitchFamily="50" charset="-128"/>
                <a:ea typeface="メイリオ" pitchFamily="50" charset="-128"/>
                <a:cs typeface="メイリオ" pitchFamily="50" charset="-128"/>
              </a:rPr>
              <a:t>1</a:t>
            </a:r>
            <a:endParaRPr kumimoji="0" lang="ja-JP" altLang="en-US" sz="1798" kern="0" dirty="0">
              <a:solidFill>
                <a:prstClr val="black"/>
              </a:solidFill>
              <a:latin typeface="メイリオ" pitchFamily="50" charset="-128"/>
              <a:ea typeface="メイリオ" pitchFamily="50" charset="-128"/>
              <a:cs typeface="メイリオ" pitchFamily="50" charset="-128"/>
            </a:endParaRPr>
          </a:p>
        </p:txBody>
      </p:sp>
      <p:sp>
        <p:nvSpPr>
          <p:cNvPr id="41" name="円/楕円 73"/>
          <p:cNvSpPr/>
          <p:nvPr/>
        </p:nvSpPr>
        <p:spPr>
          <a:xfrm>
            <a:off x="2325496" y="5626157"/>
            <a:ext cx="1104559" cy="231423"/>
          </a:xfrm>
          <a:prstGeom prst="ellipse">
            <a:avLst/>
          </a:prstGeom>
          <a:solidFill>
            <a:srgbClr val="FFC000"/>
          </a:solidFill>
          <a:ln w="25400" cap="flat" cmpd="sng" algn="ctr">
            <a:solidFill>
              <a:srgbClr val="FFC000"/>
            </a:solidFill>
            <a:prstDash val="solid"/>
          </a:ln>
          <a:effectLst/>
        </p:spPr>
        <p:txBody>
          <a:bodyPr rtlCol="0" anchor="ctr"/>
          <a:lstStyle/>
          <a:p>
            <a:pPr algn="ctr" defTabSz="913830">
              <a:defRPr/>
            </a:pPr>
            <a:r>
              <a:rPr kumimoji="0" lang="ja-JP" altLang="en-US" sz="1798" kern="0" dirty="0">
                <a:solidFill>
                  <a:prstClr val="black"/>
                </a:solidFill>
                <a:latin typeface="メイリオ" pitchFamily="50" charset="-128"/>
                <a:ea typeface="メイリオ" pitchFamily="50" charset="-128"/>
                <a:cs typeface="メイリオ" pitchFamily="50" charset="-128"/>
              </a:rPr>
              <a:t>例</a:t>
            </a:r>
            <a:r>
              <a:rPr kumimoji="0" lang="en-US" altLang="ja-JP" sz="1798" kern="0" dirty="0">
                <a:solidFill>
                  <a:prstClr val="black"/>
                </a:solidFill>
                <a:latin typeface="メイリオ" pitchFamily="50" charset="-128"/>
                <a:ea typeface="メイリオ" pitchFamily="50" charset="-128"/>
                <a:cs typeface="メイリオ" pitchFamily="50" charset="-128"/>
              </a:rPr>
              <a:t>2</a:t>
            </a:r>
            <a:endParaRPr kumimoji="0" lang="ja-JP" altLang="en-US" sz="1798" kern="0" dirty="0">
              <a:solidFill>
                <a:prstClr val="black"/>
              </a:solidFill>
              <a:latin typeface="メイリオ" pitchFamily="50" charset="-128"/>
              <a:ea typeface="メイリオ" pitchFamily="50" charset="-128"/>
              <a:cs typeface="メイリオ" pitchFamily="50" charset="-128"/>
            </a:endParaRPr>
          </a:p>
        </p:txBody>
      </p:sp>
      <p:pic>
        <p:nvPicPr>
          <p:cNvPr id="42" name="Picture 12" descr="クリックすると新しいウィンドウで開きます"/>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47529" y="6057183"/>
            <a:ext cx="996382" cy="725570"/>
          </a:xfrm>
          <a:prstGeom prst="rect">
            <a:avLst/>
          </a:prstGeom>
          <a:noFill/>
          <a:extLst>
            <a:ext uri="{909E8E84-426E-40DD-AFC4-6F175D3DCCD1}">
              <a14:hiddenFill xmlns:a14="http://schemas.microsoft.com/office/drawing/2010/main">
                <a:solidFill>
                  <a:srgbClr val="FFFFFF"/>
                </a:solidFill>
              </a14:hiddenFill>
            </a:ext>
          </a:extLst>
        </p:spPr>
      </p:pic>
      <p:sp>
        <p:nvSpPr>
          <p:cNvPr id="43" name="円/楕円 74"/>
          <p:cNvSpPr/>
          <p:nvPr/>
        </p:nvSpPr>
        <p:spPr>
          <a:xfrm>
            <a:off x="4093442" y="5621883"/>
            <a:ext cx="1104559" cy="231423"/>
          </a:xfrm>
          <a:prstGeom prst="ellipse">
            <a:avLst/>
          </a:prstGeom>
          <a:solidFill>
            <a:srgbClr val="FFC000"/>
          </a:solidFill>
          <a:ln w="25400" cap="flat" cmpd="sng" algn="ctr">
            <a:solidFill>
              <a:srgbClr val="FFC000"/>
            </a:solidFill>
            <a:prstDash val="solid"/>
          </a:ln>
          <a:effectLst/>
        </p:spPr>
        <p:txBody>
          <a:bodyPr rtlCol="0" anchor="ctr"/>
          <a:lstStyle/>
          <a:p>
            <a:pPr algn="ctr" defTabSz="913830">
              <a:defRPr/>
            </a:pPr>
            <a:r>
              <a:rPr kumimoji="0" lang="ja-JP" altLang="en-US" sz="1798" kern="0" dirty="0">
                <a:solidFill>
                  <a:prstClr val="black"/>
                </a:solidFill>
                <a:latin typeface="メイリオ" pitchFamily="50" charset="-128"/>
                <a:ea typeface="メイリオ" pitchFamily="50" charset="-128"/>
                <a:cs typeface="メイリオ" pitchFamily="50" charset="-128"/>
              </a:rPr>
              <a:t>例</a:t>
            </a:r>
            <a:r>
              <a:rPr kumimoji="0" lang="en-US" altLang="ja-JP" sz="1798" kern="0" dirty="0">
                <a:solidFill>
                  <a:prstClr val="black"/>
                </a:solidFill>
                <a:latin typeface="メイリオ" pitchFamily="50" charset="-128"/>
                <a:ea typeface="メイリオ" pitchFamily="50" charset="-128"/>
                <a:cs typeface="メイリオ" pitchFamily="50" charset="-128"/>
              </a:rPr>
              <a:t>3</a:t>
            </a:r>
            <a:endParaRPr kumimoji="0" lang="ja-JP" altLang="en-US" sz="1798" kern="0" dirty="0">
              <a:solidFill>
                <a:prstClr val="black"/>
              </a:solidFill>
              <a:latin typeface="メイリオ" pitchFamily="50" charset="-128"/>
              <a:ea typeface="メイリオ" pitchFamily="50" charset="-128"/>
              <a:cs typeface="メイリオ" pitchFamily="50" charset="-128"/>
            </a:endParaRPr>
          </a:p>
        </p:txBody>
      </p:sp>
      <p:sp>
        <p:nvSpPr>
          <p:cNvPr id="44" name="テキスト ボックス 43"/>
          <p:cNvSpPr txBox="1"/>
          <p:nvPr/>
        </p:nvSpPr>
        <p:spPr>
          <a:xfrm>
            <a:off x="4009713" y="5829943"/>
            <a:ext cx="1272000" cy="338445"/>
          </a:xfrm>
          <a:prstGeom prst="rect">
            <a:avLst/>
          </a:prstGeom>
          <a:noFill/>
        </p:spPr>
        <p:txBody>
          <a:bodyPr wrap="square" rtlCol="0">
            <a:spAutoFit/>
          </a:bodyPr>
          <a:lstStyle/>
          <a:p>
            <a:pPr algn="ctr" defTabSz="913830">
              <a:defRPr/>
            </a:pPr>
            <a:r>
              <a:rPr lang="ja-JP" altLang="en-US" sz="1600" dirty="0">
                <a:solidFill>
                  <a:prstClr val="black"/>
                </a:solidFill>
                <a:latin typeface="メイリオ" pitchFamily="50" charset="-128"/>
                <a:ea typeface="メイリオ" pitchFamily="50" charset="-128"/>
                <a:cs typeface="メイリオ" pitchFamily="50" charset="-128"/>
              </a:rPr>
              <a:t>省エネ対策</a:t>
            </a:r>
          </a:p>
        </p:txBody>
      </p:sp>
      <p:sp>
        <p:nvSpPr>
          <p:cNvPr id="45" name="右矢印 81"/>
          <p:cNvSpPr/>
          <p:nvPr/>
        </p:nvSpPr>
        <p:spPr>
          <a:xfrm rot="19796495">
            <a:off x="6889711" y="5257613"/>
            <a:ext cx="578364" cy="609964"/>
          </a:xfrm>
          <a:prstGeom prst="rightArrow">
            <a:avLst/>
          </a:prstGeom>
          <a:solidFill>
            <a:srgbClr val="F79646">
              <a:lumMod val="40000"/>
              <a:lumOff val="60000"/>
            </a:srgbClr>
          </a:solidFill>
          <a:ln w="25400" cap="flat" cmpd="sng" algn="ctr">
            <a:solidFill>
              <a:srgbClr val="F79646">
                <a:lumMod val="60000"/>
                <a:lumOff val="40000"/>
              </a:srgbClr>
            </a:solidFill>
            <a:prstDash val="solid"/>
          </a:ln>
          <a:effectLst/>
        </p:spPr>
        <p:txBody>
          <a:bodyPr rtlCol="0" anchor="ctr"/>
          <a:lstStyle/>
          <a:p>
            <a:pPr algn="ctr" defTabSz="913830">
              <a:defRPr/>
            </a:pPr>
            <a:endParaRPr kumimoji="0" lang="ja-JP" altLang="en-US" sz="1798" kern="0" dirty="0">
              <a:ln>
                <a:solidFill>
                  <a:srgbClr val="002060"/>
                </a:solidFill>
              </a:ln>
              <a:solidFill>
                <a:srgbClr val="002060"/>
              </a:solidFill>
              <a:latin typeface="メイリオ" pitchFamily="50" charset="-128"/>
              <a:ea typeface="メイリオ" pitchFamily="50" charset="-128"/>
              <a:cs typeface="メイリオ" pitchFamily="50" charset="-128"/>
            </a:endParaRPr>
          </a:p>
        </p:txBody>
      </p:sp>
      <p:sp>
        <p:nvSpPr>
          <p:cNvPr id="47" name="テキスト ボックス 46"/>
          <p:cNvSpPr txBox="1"/>
          <p:nvPr/>
        </p:nvSpPr>
        <p:spPr>
          <a:xfrm>
            <a:off x="7186373" y="4041811"/>
            <a:ext cx="400110" cy="1654413"/>
          </a:xfrm>
          <a:prstGeom prst="rect">
            <a:avLst/>
          </a:prstGeom>
          <a:noFill/>
        </p:spPr>
        <p:txBody>
          <a:bodyPr vert="eaVert" wrap="square" rtlCol="0">
            <a:spAutoFit/>
          </a:bodyPr>
          <a:lstStyle/>
          <a:p>
            <a:pPr defTabSz="913830">
              <a:defRPr/>
            </a:pPr>
            <a:r>
              <a:rPr lang="ja-JP" altLang="en-US" sz="1400" b="1" dirty="0">
                <a:solidFill>
                  <a:prstClr val="black"/>
                </a:solidFill>
                <a:latin typeface="メイリオ" pitchFamily="50" charset="-128"/>
                <a:ea typeface="メイリオ" pitchFamily="50" charset="-128"/>
                <a:cs typeface="メイリオ" pitchFamily="50" charset="-128"/>
              </a:rPr>
              <a:t>ＣＯ２排出量</a:t>
            </a:r>
          </a:p>
        </p:txBody>
      </p:sp>
      <p:sp>
        <p:nvSpPr>
          <p:cNvPr id="48" name="テキスト ボックス 47"/>
          <p:cNvSpPr txBox="1"/>
          <p:nvPr/>
        </p:nvSpPr>
        <p:spPr>
          <a:xfrm>
            <a:off x="8353956" y="6360355"/>
            <a:ext cx="794162" cy="307678"/>
          </a:xfrm>
          <a:prstGeom prst="rect">
            <a:avLst/>
          </a:prstGeom>
          <a:noFill/>
        </p:spPr>
        <p:txBody>
          <a:bodyPr wrap="square" rtlCol="0">
            <a:spAutoFit/>
          </a:bodyPr>
          <a:lstStyle/>
          <a:p>
            <a:pPr defTabSz="913830">
              <a:defRPr/>
            </a:pPr>
            <a:r>
              <a:rPr lang="en-US" altLang="ja-JP" sz="1400" b="1" dirty="0">
                <a:solidFill>
                  <a:prstClr val="black"/>
                </a:solidFill>
                <a:latin typeface="メイリオ" pitchFamily="50" charset="-128"/>
                <a:ea typeface="メイリオ" pitchFamily="50" charset="-128"/>
                <a:cs typeface="メイリオ" pitchFamily="50" charset="-128"/>
              </a:rPr>
              <a:t>After</a:t>
            </a:r>
            <a:endParaRPr lang="ja-JP" altLang="en-US" sz="1400" b="1" dirty="0">
              <a:solidFill>
                <a:prstClr val="black"/>
              </a:solidFill>
              <a:latin typeface="メイリオ" pitchFamily="50" charset="-128"/>
              <a:ea typeface="メイリオ" pitchFamily="50" charset="-128"/>
              <a:cs typeface="メイリオ" pitchFamily="50" charset="-128"/>
            </a:endParaRPr>
          </a:p>
        </p:txBody>
      </p:sp>
      <p:sp>
        <p:nvSpPr>
          <p:cNvPr id="49" name="正方形/長方形 48"/>
          <p:cNvSpPr/>
          <p:nvPr/>
        </p:nvSpPr>
        <p:spPr>
          <a:xfrm>
            <a:off x="8452157" y="3522980"/>
            <a:ext cx="389794" cy="1942118"/>
          </a:xfrm>
          <a:prstGeom prst="rect">
            <a:avLst/>
          </a:prstGeom>
          <a:noFill/>
          <a:ln w="25400" cap="flat" cmpd="sng" algn="ctr">
            <a:solidFill>
              <a:srgbClr val="92D050"/>
            </a:solidFill>
            <a:prstDash val="sysDot"/>
          </a:ln>
          <a:effectLst/>
        </p:spPr>
        <p:txBody>
          <a:bodyPr rtlCol="0" anchor="ctr"/>
          <a:lstStyle/>
          <a:p>
            <a:pPr algn="ctr" defTabSz="913830">
              <a:defRPr/>
            </a:pPr>
            <a:endParaRPr kumimoji="0" lang="ja-JP" altLang="en-US" sz="1400" kern="0" dirty="0">
              <a:solidFill>
                <a:prstClr val="white"/>
              </a:solidFill>
              <a:latin typeface="メイリオ" pitchFamily="50" charset="-128"/>
              <a:ea typeface="メイリオ" pitchFamily="50" charset="-128"/>
              <a:cs typeface="メイリオ" pitchFamily="50" charset="-128"/>
            </a:endParaRPr>
          </a:p>
        </p:txBody>
      </p:sp>
      <p:sp>
        <p:nvSpPr>
          <p:cNvPr id="50" name="右中かっこ 49"/>
          <p:cNvSpPr/>
          <p:nvPr/>
        </p:nvSpPr>
        <p:spPr>
          <a:xfrm>
            <a:off x="8883506" y="3522973"/>
            <a:ext cx="290330" cy="1247624"/>
          </a:xfrm>
          <a:prstGeom prst="rightBrace">
            <a:avLst/>
          </a:prstGeom>
          <a:noFill/>
          <a:ln w="25400" cap="flat" cmpd="sng" algn="ctr">
            <a:solidFill>
              <a:srgbClr val="4F81BD">
                <a:shade val="95000"/>
                <a:satMod val="105000"/>
              </a:srgbClr>
            </a:solidFill>
            <a:prstDash val="solid"/>
          </a:ln>
          <a:effectLst/>
        </p:spPr>
        <p:txBody>
          <a:bodyPr rtlCol="0" anchor="ctr"/>
          <a:lstStyle/>
          <a:p>
            <a:pPr algn="ctr" defTabSz="913830">
              <a:defRPr/>
            </a:pPr>
            <a:endParaRPr kumimoji="0" lang="ja-JP" altLang="en-US" sz="1798" kern="0">
              <a:solidFill>
                <a:prstClr val="black"/>
              </a:solidFill>
              <a:latin typeface="メイリオ" pitchFamily="50" charset="-128"/>
              <a:ea typeface="メイリオ" pitchFamily="50" charset="-128"/>
              <a:cs typeface="メイリオ" pitchFamily="50" charset="-128"/>
            </a:endParaRPr>
          </a:p>
        </p:txBody>
      </p:sp>
      <p:sp>
        <p:nvSpPr>
          <p:cNvPr id="51" name="右中かっこ 50"/>
          <p:cNvSpPr/>
          <p:nvPr/>
        </p:nvSpPr>
        <p:spPr>
          <a:xfrm>
            <a:off x="8870878" y="4827880"/>
            <a:ext cx="290330" cy="598987"/>
          </a:xfrm>
          <a:prstGeom prst="rightBrace">
            <a:avLst/>
          </a:prstGeom>
          <a:noFill/>
          <a:ln w="25400" cap="flat" cmpd="sng" algn="ctr">
            <a:solidFill>
              <a:srgbClr val="4F81BD">
                <a:shade val="95000"/>
                <a:satMod val="105000"/>
              </a:srgbClr>
            </a:solidFill>
            <a:prstDash val="solid"/>
          </a:ln>
          <a:effectLst/>
        </p:spPr>
        <p:txBody>
          <a:bodyPr rtlCol="0" anchor="ctr"/>
          <a:lstStyle/>
          <a:p>
            <a:pPr algn="ctr" defTabSz="913830">
              <a:defRPr/>
            </a:pPr>
            <a:endParaRPr kumimoji="0" lang="ja-JP" altLang="en-US" sz="1798" kern="0">
              <a:solidFill>
                <a:prstClr val="black"/>
              </a:solidFill>
              <a:latin typeface="メイリオ" pitchFamily="50" charset="-128"/>
              <a:ea typeface="メイリオ" pitchFamily="50" charset="-128"/>
              <a:cs typeface="メイリオ" pitchFamily="50" charset="-128"/>
            </a:endParaRPr>
          </a:p>
        </p:txBody>
      </p:sp>
      <p:sp>
        <p:nvSpPr>
          <p:cNvPr id="52" name="右矢印 104"/>
          <p:cNvSpPr/>
          <p:nvPr/>
        </p:nvSpPr>
        <p:spPr>
          <a:xfrm rot="5400000">
            <a:off x="8032079" y="3845901"/>
            <a:ext cx="1247624" cy="602059"/>
          </a:xfrm>
          <a:prstGeom prst="rightArrow">
            <a:avLst/>
          </a:prstGeom>
          <a:solidFill>
            <a:srgbClr val="FFC000"/>
          </a:solidFill>
          <a:ln w="25400" cap="flat" cmpd="sng" algn="ctr">
            <a:solidFill>
              <a:srgbClr val="F79646">
                <a:lumMod val="60000"/>
                <a:lumOff val="40000"/>
              </a:srgbClr>
            </a:solidFill>
            <a:prstDash val="solid"/>
          </a:ln>
          <a:effectLst/>
        </p:spPr>
        <p:txBody>
          <a:bodyPr rtlCol="0" anchor="ctr"/>
          <a:lstStyle/>
          <a:p>
            <a:pPr algn="ctr" defTabSz="913830">
              <a:defRPr/>
            </a:pPr>
            <a:endParaRPr kumimoji="0" lang="ja-JP" altLang="en-US" sz="1798" kern="0" dirty="0">
              <a:ln>
                <a:solidFill>
                  <a:srgbClr val="002060"/>
                </a:solidFill>
              </a:ln>
              <a:solidFill>
                <a:srgbClr val="002060"/>
              </a:solidFill>
              <a:latin typeface="メイリオ" pitchFamily="50" charset="-128"/>
              <a:ea typeface="メイリオ" pitchFamily="50" charset="-128"/>
              <a:cs typeface="メイリオ" pitchFamily="50" charset="-128"/>
            </a:endParaRPr>
          </a:p>
        </p:txBody>
      </p:sp>
      <p:sp>
        <p:nvSpPr>
          <p:cNvPr id="53" name="右矢印 105"/>
          <p:cNvSpPr/>
          <p:nvPr/>
        </p:nvSpPr>
        <p:spPr>
          <a:xfrm rot="5400000">
            <a:off x="8305832" y="4813955"/>
            <a:ext cx="700291" cy="602059"/>
          </a:xfrm>
          <a:prstGeom prst="rightArrow">
            <a:avLst/>
          </a:prstGeom>
          <a:solidFill>
            <a:srgbClr val="FFFF00"/>
          </a:solidFill>
          <a:ln w="25400" cap="flat" cmpd="sng" algn="ctr">
            <a:solidFill>
              <a:srgbClr val="F79646">
                <a:lumMod val="60000"/>
                <a:lumOff val="40000"/>
              </a:srgbClr>
            </a:solidFill>
            <a:prstDash val="solid"/>
          </a:ln>
          <a:effectLst/>
        </p:spPr>
        <p:txBody>
          <a:bodyPr rtlCol="0" anchor="ctr"/>
          <a:lstStyle/>
          <a:p>
            <a:pPr algn="ctr" defTabSz="913830">
              <a:defRPr/>
            </a:pPr>
            <a:endParaRPr kumimoji="0" lang="ja-JP" altLang="en-US" sz="1798" kern="0" dirty="0">
              <a:ln>
                <a:solidFill>
                  <a:srgbClr val="002060"/>
                </a:solidFill>
              </a:ln>
              <a:solidFill>
                <a:srgbClr val="002060"/>
              </a:solidFill>
              <a:latin typeface="メイリオ" pitchFamily="50" charset="-128"/>
              <a:ea typeface="メイリオ" pitchFamily="50" charset="-128"/>
              <a:cs typeface="メイリオ" pitchFamily="50" charset="-128"/>
            </a:endParaRPr>
          </a:p>
        </p:txBody>
      </p:sp>
      <p:sp>
        <p:nvSpPr>
          <p:cNvPr id="54" name="円/楕円 44"/>
          <p:cNvSpPr/>
          <p:nvPr/>
        </p:nvSpPr>
        <p:spPr>
          <a:xfrm>
            <a:off x="9306051" y="3511534"/>
            <a:ext cx="382536" cy="1120077"/>
          </a:xfrm>
          <a:prstGeom prst="ellipse">
            <a:avLst/>
          </a:prstGeom>
          <a:solidFill>
            <a:srgbClr val="F79646">
              <a:lumMod val="40000"/>
              <a:lumOff val="60000"/>
            </a:srgbClr>
          </a:solidFill>
          <a:ln w="25400" cap="flat" cmpd="sng" algn="ctr">
            <a:solidFill>
              <a:srgbClr val="F79646">
                <a:lumMod val="20000"/>
                <a:lumOff val="80000"/>
              </a:srgbClr>
            </a:solidFill>
            <a:prstDash val="solid"/>
          </a:ln>
          <a:effectLst/>
        </p:spPr>
        <p:txBody>
          <a:bodyPr rtlCol="0"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55" name="テキスト ボックス 54"/>
          <p:cNvSpPr txBox="1"/>
          <p:nvPr/>
        </p:nvSpPr>
        <p:spPr>
          <a:xfrm>
            <a:off x="8870346" y="3654793"/>
            <a:ext cx="820474" cy="898460"/>
          </a:xfrm>
          <a:prstGeom prst="rect">
            <a:avLst/>
          </a:prstGeom>
          <a:noFill/>
        </p:spPr>
        <p:txBody>
          <a:bodyPr vert="eaVert" wrap="square" rtlCol="0">
            <a:spAutoFit/>
          </a:bodyPr>
          <a:lstStyle/>
          <a:p>
            <a:pPr defTabSz="913830">
              <a:defRPr/>
            </a:pPr>
            <a:r>
              <a:rPr lang="ja-JP" altLang="en-US" sz="1400" b="1" dirty="0">
                <a:solidFill>
                  <a:srgbClr val="FF0000"/>
                </a:solidFill>
                <a:latin typeface="メイリオ" pitchFamily="50" charset="-128"/>
                <a:ea typeface="メイリオ" pitchFamily="50" charset="-128"/>
                <a:cs typeface="メイリオ" pitchFamily="50" charset="-128"/>
              </a:rPr>
              <a:t>先進対策</a:t>
            </a:r>
          </a:p>
        </p:txBody>
      </p:sp>
      <p:sp>
        <p:nvSpPr>
          <p:cNvPr id="56" name="円/楕円 110"/>
          <p:cNvSpPr/>
          <p:nvPr/>
        </p:nvSpPr>
        <p:spPr>
          <a:xfrm>
            <a:off x="9317674" y="4576155"/>
            <a:ext cx="382536" cy="1120077"/>
          </a:xfrm>
          <a:prstGeom prst="ellipse">
            <a:avLst/>
          </a:prstGeom>
          <a:solidFill>
            <a:srgbClr val="F79646">
              <a:lumMod val="40000"/>
              <a:lumOff val="60000"/>
            </a:srgbClr>
          </a:solidFill>
          <a:ln w="25400" cap="flat" cmpd="sng" algn="ctr">
            <a:solidFill>
              <a:srgbClr val="F79646">
                <a:lumMod val="20000"/>
                <a:lumOff val="80000"/>
              </a:srgbClr>
            </a:solidFill>
            <a:prstDash val="solid"/>
          </a:ln>
          <a:effectLst/>
        </p:spPr>
        <p:txBody>
          <a:bodyPr rtlCol="0"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57" name="テキスト ボックス 56"/>
          <p:cNvSpPr txBox="1"/>
          <p:nvPr/>
        </p:nvSpPr>
        <p:spPr>
          <a:xfrm>
            <a:off x="8881950" y="4719523"/>
            <a:ext cx="820474" cy="898460"/>
          </a:xfrm>
          <a:prstGeom prst="rect">
            <a:avLst/>
          </a:prstGeom>
          <a:noFill/>
        </p:spPr>
        <p:txBody>
          <a:bodyPr vert="eaVert" wrap="square" rtlCol="0">
            <a:spAutoFit/>
          </a:bodyPr>
          <a:lstStyle/>
          <a:p>
            <a:pPr defTabSz="913830">
              <a:defRPr/>
            </a:pPr>
            <a:r>
              <a:rPr lang="ja-JP" altLang="en-US" sz="1400" b="1" dirty="0">
                <a:solidFill>
                  <a:srgbClr val="FF0000"/>
                </a:solidFill>
                <a:latin typeface="メイリオ" pitchFamily="50" charset="-128"/>
                <a:ea typeface="メイリオ" pitchFamily="50" charset="-128"/>
                <a:cs typeface="メイリオ" pitchFamily="50" charset="-128"/>
              </a:rPr>
              <a:t>運用改善</a:t>
            </a:r>
          </a:p>
        </p:txBody>
      </p:sp>
      <p:pic>
        <p:nvPicPr>
          <p:cNvPr id="58" name="図 5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40401" y="4102759"/>
            <a:ext cx="968829" cy="922631"/>
          </a:xfrm>
          <a:prstGeom prst="rect">
            <a:avLst/>
          </a:prstGeom>
        </p:spPr>
      </p:pic>
      <p:sp>
        <p:nvSpPr>
          <p:cNvPr id="59" name="テキスト ボックス 58"/>
          <p:cNvSpPr txBox="1"/>
          <p:nvPr/>
        </p:nvSpPr>
        <p:spPr>
          <a:xfrm>
            <a:off x="7412143" y="6341447"/>
            <a:ext cx="906390" cy="307678"/>
          </a:xfrm>
          <a:prstGeom prst="rect">
            <a:avLst/>
          </a:prstGeom>
          <a:noFill/>
        </p:spPr>
        <p:txBody>
          <a:bodyPr wrap="square" rtlCol="0">
            <a:spAutoFit/>
          </a:bodyPr>
          <a:lstStyle/>
          <a:p>
            <a:pPr defTabSz="913830">
              <a:defRPr/>
            </a:pPr>
            <a:r>
              <a:rPr lang="en-US" altLang="ja-JP" sz="1400" b="1" dirty="0">
                <a:solidFill>
                  <a:prstClr val="black"/>
                </a:solidFill>
                <a:latin typeface="メイリオ" pitchFamily="50" charset="-128"/>
                <a:ea typeface="メイリオ" pitchFamily="50" charset="-128"/>
                <a:cs typeface="メイリオ" pitchFamily="50" charset="-128"/>
              </a:rPr>
              <a:t>Before</a:t>
            </a:r>
            <a:endParaRPr lang="ja-JP" altLang="en-US" sz="1400" b="1" dirty="0">
              <a:solidFill>
                <a:prstClr val="black"/>
              </a:solidFill>
              <a:latin typeface="メイリオ" pitchFamily="50" charset="-128"/>
              <a:ea typeface="メイリオ" pitchFamily="50" charset="-128"/>
              <a:cs typeface="メイリオ" pitchFamily="50" charset="-128"/>
            </a:endParaRPr>
          </a:p>
        </p:txBody>
      </p:sp>
      <p:sp>
        <p:nvSpPr>
          <p:cNvPr id="60" name="正方形/長方形 6"/>
          <p:cNvSpPr>
            <a:spLocks noChangeArrowheads="1"/>
          </p:cNvSpPr>
          <p:nvPr/>
        </p:nvSpPr>
        <p:spPr bwMode="auto">
          <a:xfrm>
            <a:off x="1639711" y="7683193"/>
            <a:ext cx="2806664" cy="507668"/>
          </a:xfrm>
          <a:prstGeom prst="rect">
            <a:avLst/>
          </a:prstGeom>
          <a:solidFill>
            <a:srgbClr val="C6D9F1"/>
          </a:solidFill>
          <a:ln w="12700">
            <a:solidFill>
              <a:sysClr val="windowText" lastClr="000000"/>
            </a:solidFill>
          </a:ln>
          <a:extLst/>
        </p:spPr>
        <p:txBody>
          <a:bodyPr wrap="square">
            <a:spAutoFit/>
          </a:bodyPr>
          <a:lstStyle/>
          <a:p>
            <a:pPr defTabSz="1090819" eaLnBrk="0" hangingPunct="0">
              <a:defRPr/>
            </a:pPr>
            <a:r>
              <a:rPr kumimoji="0" lang="zh-TW" altLang="en-US" sz="900" b="1" kern="0" dirty="0">
                <a:solidFill>
                  <a:srgbClr val="000000"/>
                </a:solidFill>
                <a:latin typeface="+mn-ea"/>
                <a:cs typeface="メイリオ" panose="020B0604030504040204" pitchFamily="50" charset="-128"/>
                <a:sym typeface="Wingdings" panose="05000000000000000000" pitchFamily="2" charset="2"/>
              </a:rPr>
              <a:t>実施期間：平成</a:t>
            </a:r>
            <a:r>
              <a:rPr kumimoji="0" lang="en-US" altLang="zh-TW" sz="900" b="1" kern="0" dirty="0">
                <a:solidFill>
                  <a:srgbClr val="000000"/>
                </a:solidFill>
                <a:latin typeface="+mn-ea"/>
                <a:cs typeface="メイリオ" panose="020B0604030504040204" pitchFamily="50" charset="-128"/>
                <a:sym typeface="Wingdings" panose="05000000000000000000" pitchFamily="2" charset="2"/>
              </a:rPr>
              <a:t>24</a:t>
            </a:r>
            <a:r>
              <a:rPr kumimoji="0" lang="zh-TW" altLang="en-US" sz="900" b="1" kern="0" dirty="0">
                <a:solidFill>
                  <a:srgbClr val="000000"/>
                </a:solidFill>
                <a:latin typeface="+mn-ea"/>
                <a:cs typeface="メイリオ" panose="020B0604030504040204" pitchFamily="50" charset="-128"/>
                <a:sym typeface="Wingdings" panose="05000000000000000000" pitchFamily="2" charset="2"/>
              </a:rPr>
              <a:t>年度～平成</a:t>
            </a:r>
            <a:r>
              <a:rPr kumimoji="0" lang="en-US" altLang="zh-TW" sz="900" b="1" kern="0" dirty="0">
                <a:solidFill>
                  <a:srgbClr val="000000"/>
                </a:solidFill>
                <a:latin typeface="+mn-ea"/>
                <a:cs typeface="メイリオ" panose="020B0604030504040204" pitchFamily="50" charset="-128"/>
                <a:sym typeface="Wingdings" panose="05000000000000000000" pitchFamily="2" charset="2"/>
              </a:rPr>
              <a:t>32</a:t>
            </a:r>
            <a:r>
              <a:rPr kumimoji="0" lang="zh-TW" altLang="en-US" sz="900" b="1" kern="0" dirty="0">
                <a:solidFill>
                  <a:srgbClr val="000000"/>
                </a:solidFill>
                <a:latin typeface="+mn-ea"/>
                <a:cs typeface="メイリオ" panose="020B0604030504040204" pitchFamily="50" charset="-128"/>
                <a:sym typeface="Wingdings" panose="05000000000000000000" pitchFamily="2" charset="2"/>
              </a:rPr>
              <a:t>年度</a:t>
            </a:r>
            <a:endParaRPr kumimoji="0" lang="en-US" altLang="zh-TW" sz="900" b="1" kern="0" dirty="0">
              <a:solidFill>
                <a:srgbClr val="000000"/>
              </a:solidFill>
              <a:latin typeface="+mn-ea"/>
              <a:cs typeface="メイリオ" panose="020B0604030504040204" pitchFamily="50" charset="-128"/>
              <a:sym typeface="Wingdings" panose="05000000000000000000" pitchFamily="2" charset="2"/>
            </a:endParaRPr>
          </a:p>
          <a:p>
            <a:pPr defTabSz="1090819" eaLnBrk="0" hangingPunct="0">
              <a:defRPr/>
            </a:pP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補助率：</a:t>
            </a:r>
            <a:r>
              <a:rPr kumimoji="0" lang="en-US" altLang="ja-JP" sz="900" b="1" kern="0" dirty="0">
                <a:solidFill>
                  <a:srgbClr val="000000"/>
                </a:solidFill>
                <a:latin typeface="+mn-ea"/>
                <a:cs typeface="メイリオ" panose="020B0604030504040204" pitchFamily="50" charset="-128"/>
                <a:sym typeface="Wingdings" panose="05000000000000000000" pitchFamily="2" charset="2"/>
              </a:rPr>
              <a:t>1/2</a:t>
            </a: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以内</a:t>
            </a:r>
            <a:endParaRPr kumimoji="0" lang="en-US" altLang="zh-TW" sz="900" b="1" kern="0" dirty="0">
              <a:solidFill>
                <a:srgbClr val="000000"/>
              </a:solidFill>
              <a:latin typeface="+mn-ea"/>
              <a:cs typeface="メイリオ" panose="020B0604030504040204" pitchFamily="50" charset="-128"/>
              <a:sym typeface="Wingdings" panose="05000000000000000000" pitchFamily="2" charset="2"/>
            </a:endParaRPr>
          </a:p>
          <a:p>
            <a:pPr defTabSz="1090819" eaLnBrk="0" hangingPunct="0">
              <a:defRPr/>
            </a:pPr>
            <a:r>
              <a:rPr kumimoji="0" lang="ja-JP" altLang="en-US" sz="900" b="1" kern="0" dirty="0">
                <a:solidFill>
                  <a:prstClr val="black"/>
                </a:solidFill>
                <a:latin typeface="+mn-ea"/>
                <a:cs typeface="メイリオ" panose="020B0604030504040204" pitchFamily="50" charset="-128"/>
              </a:rPr>
              <a:t>担当課：地球局　市メカ室（</a:t>
            </a:r>
            <a:r>
              <a:rPr kumimoji="0" lang="en-US" altLang="ja-JP" sz="900" b="1" kern="0" dirty="0">
                <a:solidFill>
                  <a:prstClr val="black"/>
                </a:solidFill>
                <a:latin typeface="+mn-ea"/>
                <a:cs typeface="メイリオ" panose="020B0604030504040204" pitchFamily="50" charset="-128"/>
              </a:rPr>
              <a:t>03-5521-8354</a:t>
            </a:r>
            <a:r>
              <a:rPr kumimoji="0" lang="ja-JP" altLang="en-US" sz="900" b="1" kern="0" dirty="0">
                <a:solidFill>
                  <a:prstClr val="black"/>
                </a:solidFill>
                <a:latin typeface="+mn-ea"/>
                <a:cs typeface="メイリオ" panose="020B0604030504040204" pitchFamily="50" charset="-128"/>
              </a:rPr>
              <a:t>）</a:t>
            </a:r>
            <a:endParaRPr kumimoji="0" lang="zh-TW" altLang="en-US" sz="900" b="1" kern="0" dirty="0">
              <a:solidFill>
                <a:prstClr val="black"/>
              </a:solidFill>
              <a:latin typeface="+mn-ea"/>
              <a:cs typeface="メイリオ" panose="020B0604030504040204" pitchFamily="50" charset="-128"/>
            </a:endParaRPr>
          </a:p>
        </p:txBody>
      </p:sp>
      <p:sp>
        <p:nvSpPr>
          <p:cNvPr id="61" name="正方形/長方形 6"/>
          <p:cNvSpPr>
            <a:spLocks noChangeArrowheads="1"/>
          </p:cNvSpPr>
          <p:nvPr/>
        </p:nvSpPr>
        <p:spPr bwMode="auto">
          <a:xfrm>
            <a:off x="755828" y="64783"/>
            <a:ext cx="7569360" cy="461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30" eaLnBrk="1" hangingPunct="1">
              <a:spcBef>
                <a:spcPct val="0"/>
              </a:spcBef>
              <a:spcAft>
                <a:spcPts val="277"/>
              </a:spcAft>
              <a:buClr>
                <a:srgbClr val="6F6F6F"/>
              </a:buClr>
              <a:buNone/>
              <a:defRPr/>
            </a:pPr>
            <a:r>
              <a:rPr lang="ja-JP" altLang="en-US" sz="2399" b="1" dirty="0">
                <a:solidFill>
                  <a:srgbClr val="000000"/>
                </a:solidFill>
                <a:latin typeface="メイリオ" pitchFamily="50" charset="-128"/>
                <a:ea typeface="メイリオ" pitchFamily="50" charset="-128"/>
                <a:cs typeface="メイリオ" pitchFamily="50" charset="-128"/>
              </a:rPr>
              <a:t>先進対策の効率的実施による</a:t>
            </a:r>
            <a:r>
              <a:rPr lang="en-US" altLang="ja-JP" sz="2399" b="1" dirty="0">
                <a:solidFill>
                  <a:srgbClr val="000000"/>
                </a:solidFill>
                <a:latin typeface="メイリオ" pitchFamily="50" charset="-128"/>
                <a:ea typeface="メイリオ" pitchFamily="50" charset="-128"/>
                <a:cs typeface="メイリオ" pitchFamily="50" charset="-128"/>
              </a:rPr>
              <a:t>CO2</a:t>
            </a:r>
            <a:r>
              <a:rPr lang="ja-JP" altLang="en-US" sz="2399" b="1" dirty="0">
                <a:solidFill>
                  <a:srgbClr val="000000"/>
                </a:solidFill>
                <a:latin typeface="メイリオ" pitchFamily="50" charset="-128"/>
                <a:ea typeface="メイリオ" pitchFamily="50" charset="-128"/>
                <a:cs typeface="メイリオ" pitchFamily="50" charset="-128"/>
              </a:rPr>
              <a:t>排出量大幅削減事業</a:t>
            </a:r>
          </a:p>
        </p:txBody>
      </p:sp>
      <p:pic>
        <p:nvPicPr>
          <p:cNvPr id="62" name="Picture 6" descr="http://msp.c.yimg.jp/image?q=tbn:ANd9GcShTKkXKa8GQAqdCMt5gBhHfVLmF0u31vqNZCCh25r5NdWaUNOq7QOgyQ:http://www.kansai.jsme.or.jp/mecha2012/company/datas/ha/ha_06/images/img_02.jpg"/>
          <p:cNvPicPr>
            <a:picLocks noChangeAspect="1" noChangeArrowheads="1"/>
          </p:cNvPicPr>
          <p:nvPr/>
        </p:nvPicPr>
        <p:blipFill rotWithShape="1">
          <a:blip r:embed="rId10">
            <a:extLst>
              <a:ext uri="{28A0092B-C50C-407E-A947-70E740481C1C}">
                <a14:useLocalDpi xmlns:a14="http://schemas.microsoft.com/office/drawing/2010/main" val="0"/>
              </a:ext>
            </a:extLst>
          </a:blip>
          <a:srcRect l="2936" t="2597" r="2446" b="2261"/>
          <a:stretch/>
        </p:blipFill>
        <p:spPr bwMode="auto">
          <a:xfrm>
            <a:off x="3680842" y="3461952"/>
            <a:ext cx="534681" cy="636987"/>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2" descr="http://msp.c.yimg.jp/image?q=tbn:ANd9GcSya-_BtrExJOHsZOaHLbTEQaYlJ87mzOYlneXNmWtC9Y2ukp88ImWGwe6t:http://www.hbs.co.jp/lineup/conditioner/img/07.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675810" y="3319022"/>
            <a:ext cx="1051866" cy="537759"/>
          </a:xfrm>
          <a:prstGeom prst="rect">
            <a:avLst/>
          </a:prstGeom>
          <a:noFill/>
          <a:extLst>
            <a:ext uri="{909E8E84-426E-40DD-AFC4-6F175D3DCCD1}">
              <a14:hiddenFill xmlns:a14="http://schemas.microsoft.com/office/drawing/2010/main">
                <a:solidFill>
                  <a:srgbClr val="FFFFFF"/>
                </a:solidFill>
              </a14:hiddenFill>
            </a:ext>
          </a:extLst>
        </p:spPr>
      </p:pic>
      <p:sp>
        <p:nvSpPr>
          <p:cNvPr id="64" name="角丸四角形 2"/>
          <p:cNvSpPr/>
          <p:nvPr/>
        </p:nvSpPr>
        <p:spPr>
          <a:xfrm>
            <a:off x="322705" y="4631614"/>
            <a:ext cx="4012970" cy="393773"/>
          </a:xfrm>
          <a:prstGeom prst="roundRect">
            <a:avLst>
              <a:gd name="adj" fmla="val 50000"/>
            </a:avLst>
          </a:prstGeom>
          <a:noFill/>
          <a:ln w="25400" cap="flat" cmpd="sng" algn="ctr">
            <a:solidFill>
              <a:srgbClr val="4F81BD">
                <a:shade val="50000"/>
              </a:srgbClr>
            </a:solidFill>
            <a:prstDash val="solid"/>
          </a:ln>
          <a:effectLst/>
        </p:spPr>
        <p:txBody>
          <a:bodyPr rtlCol="0" anchor="ctr"/>
          <a:lstStyle/>
          <a:p>
            <a:pPr algn="ctr">
              <a:defRPr/>
            </a:pPr>
            <a:r>
              <a:rPr kumimoji="0" lang="ja-JP" altLang="en-US" kern="0" dirty="0">
                <a:solidFill>
                  <a:srgbClr val="1F497D"/>
                </a:solidFill>
                <a:latin typeface="メイリオ" pitchFamily="50" charset="-128"/>
                <a:ea typeface="メイリオ" pitchFamily="50" charset="-128"/>
                <a:cs typeface="メイリオ" pitchFamily="50" charset="-128"/>
              </a:rPr>
              <a:t>その他の低炭素機器</a:t>
            </a:r>
          </a:p>
        </p:txBody>
      </p:sp>
      <p:sp>
        <p:nvSpPr>
          <p:cNvPr id="65" name="正方形/長方形 6"/>
          <p:cNvSpPr>
            <a:spLocks noChangeArrowheads="1"/>
          </p:cNvSpPr>
          <p:nvPr/>
        </p:nvSpPr>
        <p:spPr bwMode="auto">
          <a:xfrm>
            <a:off x="4107895" y="479822"/>
            <a:ext cx="6240719" cy="1276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9" eaLnBrk="1" hangingPunct="1">
              <a:spcBef>
                <a:spcPct val="0"/>
              </a:spcBef>
              <a:spcAft>
                <a:spcPts val="277"/>
              </a:spcAft>
              <a:buClr>
                <a:srgbClr val="6F6F6F"/>
              </a:buClr>
              <a:buNone/>
              <a:defRPr/>
            </a:pP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予算案</a:t>
            </a:r>
            <a:r>
              <a:rPr lang="en-US" altLang="ja-JP"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37</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37</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eaLnBrk="1" hangingPunct="1">
              <a:spcBef>
                <a:spcPct val="0"/>
              </a:spcBef>
              <a:spcAft>
                <a:spcPts val="277"/>
              </a:spcAft>
              <a:buClr>
                <a:srgbClr val="6F6F6F"/>
              </a:buClr>
              <a:buNone/>
              <a:defRPr/>
            </a:pP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24</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32</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p>
          <a:p>
            <a:pPr eaLnBrk="1" hangingPunct="1">
              <a:lnSpc>
                <a:spcPts val="2399"/>
              </a:lnSpc>
              <a:spcBef>
                <a:spcPct val="0"/>
              </a:spcBef>
              <a:buNone/>
            </a:pPr>
            <a:r>
              <a:rPr lang="ja-JP" altLang="en-US" sz="1999" dirty="0">
                <a:solidFill>
                  <a:prstClr val="black"/>
                </a:solidFill>
                <a:latin typeface="メイリオ" pitchFamily="50" charset="-128"/>
                <a:ea typeface="メイリオ" pitchFamily="50" charset="-128"/>
                <a:cs typeface="メイリオ" pitchFamily="50" charset="-128"/>
              </a:rPr>
              <a:t>担当課：</a:t>
            </a:r>
            <a:r>
              <a:rPr lang="ja-JP" altLang="ja-JP" sz="1999" dirty="0">
                <a:latin typeface="メイリオ" panose="020B0604030504040204" pitchFamily="50" charset="-128"/>
                <a:ea typeface="メイリオ" panose="020B0604030504040204" pitchFamily="50" charset="-128"/>
                <a:cs typeface="メイリオ" panose="020B0604030504040204" pitchFamily="50" charset="-128"/>
              </a:rPr>
              <a:t>地球環境局市場メカニズム室</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03-5521-8354</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99" dirty="0">
                <a:solidFill>
                  <a:srgbClr val="000000"/>
                </a:solidFill>
                <a:latin typeface="メイリオ" pitchFamily="50" charset="-128"/>
                <a:ea typeface="メイリオ" pitchFamily="50" charset="-128"/>
                <a:cs typeface="メイリオ" pitchFamily="50" charset="-128"/>
              </a:rPr>
              <a:t>　</a:t>
            </a:r>
            <a:endParaRPr lang="zh-TW" altLang="en-US" sz="1799" dirty="0">
              <a:solidFill>
                <a:srgbClr val="000000"/>
              </a:solidFill>
              <a:latin typeface="メイリオ" pitchFamily="50" charset="-128"/>
              <a:ea typeface="メイリオ" pitchFamily="50" charset="-128"/>
              <a:cs typeface="メイリオ" pitchFamily="50" charset="-128"/>
            </a:endParaRPr>
          </a:p>
          <a:p>
            <a:pPr defTabSz="843809" eaLnBrk="1" hangingPunct="1">
              <a:spcBef>
                <a:spcPct val="0"/>
              </a:spcBef>
              <a:spcAft>
                <a:spcPts val="277"/>
              </a:spcAft>
              <a:buClr>
                <a:srgbClr val="6F6F6F"/>
              </a:buClr>
              <a:buNone/>
              <a:defRPr/>
            </a:pPr>
            <a:endParaRPr lang="en-US" altLang="ja-JP" sz="120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66" name="正方形/長方形 65"/>
          <p:cNvSpPr/>
          <p:nvPr/>
        </p:nvSpPr>
        <p:spPr>
          <a:xfrm>
            <a:off x="8704542" y="104092"/>
            <a:ext cx="1129289" cy="315490"/>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061">
              <a:defRPr/>
            </a:pPr>
            <a:r>
              <a:rPr lang="ja-JP" altLang="en-US" dirty="0">
                <a:solidFill>
                  <a:prstClr val="black"/>
                </a:solidFill>
                <a:latin typeface="メイリオ" pitchFamily="50" charset="-128"/>
                <a:ea typeface="メイリオ" pitchFamily="50" charset="-128"/>
                <a:cs typeface="メイリオ" pitchFamily="50" charset="-128"/>
              </a:rPr>
              <a:t>補助</a:t>
            </a:r>
          </a:p>
        </p:txBody>
      </p:sp>
    </p:spTree>
    <p:extLst>
      <p:ext uri="{BB962C8B-B14F-4D97-AF65-F5344CB8AC3E}">
        <p14:creationId xmlns:p14="http://schemas.microsoft.com/office/powerpoint/2010/main" val="396248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ー"/>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2</a:t>
            </a:r>
            <a:endParaRPr lang="ja-JP" altLang="en-US" sz="1799" b="1" dirty="0">
              <a:latin typeface="メイリオ" pitchFamily="50" charset="-128"/>
              <a:ea typeface="メイリオ" pitchFamily="50" charset="-128"/>
              <a:cs typeface="メイリオ" pitchFamily="50" charset="-128"/>
            </a:endParaRPr>
          </a:p>
        </p:txBody>
      </p:sp>
      <p:sp>
        <p:nvSpPr>
          <p:cNvPr id="60" name="角丸四角形 48"/>
          <p:cNvSpPr/>
          <p:nvPr/>
        </p:nvSpPr>
        <p:spPr>
          <a:xfrm>
            <a:off x="56442" y="4953973"/>
            <a:ext cx="6509170" cy="1858323"/>
          </a:xfrm>
          <a:prstGeom prst="roundRect">
            <a:avLst>
              <a:gd name="adj" fmla="val 10988"/>
            </a:avLst>
          </a:prstGeom>
          <a:solidFill>
            <a:srgbClr val="FFFFC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a:solidFill>
                <a:srgbClr val="FFCCFF"/>
              </a:solidFill>
              <a:latin typeface="メイリオ" pitchFamily="50" charset="-128"/>
              <a:ea typeface="メイリオ" pitchFamily="50" charset="-128"/>
              <a:cs typeface="メイリオ" pitchFamily="50" charset="-128"/>
            </a:endParaRPr>
          </a:p>
        </p:txBody>
      </p:sp>
      <p:sp>
        <p:nvSpPr>
          <p:cNvPr id="61" name="角丸四角形 14"/>
          <p:cNvSpPr/>
          <p:nvPr/>
        </p:nvSpPr>
        <p:spPr>
          <a:xfrm>
            <a:off x="56442" y="916640"/>
            <a:ext cx="6509904" cy="3827194"/>
          </a:xfrm>
          <a:prstGeom prst="roundRect">
            <a:avLst>
              <a:gd name="adj" fmla="val 6630"/>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dirty="0">
              <a:solidFill>
                <a:srgbClr val="FFCCFF"/>
              </a:solidFill>
              <a:latin typeface="メイリオ" pitchFamily="50" charset="-128"/>
              <a:ea typeface="メイリオ" pitchFamily="50" charset="-128"/>
              <a:cs typeface="メイリオ" pitchFamily="50" charset="-128"/>
            </a:endParaRPr>
          </a:p>
        </p:txBody>
      </p:sp>
      <p:sp>
        <p:nvSpPr>
          <p:cNvPr id="62" name="正方形/長方形 61"/>
          <p:cNvSpPr/>
          <p:nvPr/>
        </p:nvSpPr>
        <p:spPr>
          <a:xfrm>
            <a:off x="316927" y="4820962"/>
            <a:ext cx="1797095" cy="407661"/>
          </a:xfrm>
          <a:prstGeom prst="rect">
            <a:avLst/>
          </a:prstGeom>
          <a:ln>
            <a:solidFill>
              <a:schemeClr val="tx2"/>
            </a:solidFill>
            <a:prstDash val="sysDash"/>
          </a:ln>
          <a:effectLst/>
        </p:spPr>
        <p:style>
          <a:lnRef idx="2">
            <a:schemeClr val="accent6"/>
          </a:lnRef>
          <a:fillRef idx="1">
            <a:schemeClr val="lt1"/>
          </a:fillRef>
          <a:effectRef idx="0">
            <a:schemeClr val="accent6"/>
          </a:effectRef>
          <a:fontRef idx="minor">
            <a:schemeClr val="dk1"/>
          </a:fontRef>
        </p:style>
        <p:txBody>
          <a:bodyPr anchor="ctr"/>
          <a:lstStyle/>
          <a:p>
            <a:pPr algn="ctr" fontAlgn="base">
              <a:spcBef>
                <a:spcPct val="0"/>
              </a:spcBef>
              <a:spcAft>
                <a:spcPct val="0"/>
              </a:spcAft>
              <a:defRPr/>
            </a:pPr>
            <a:endParaRPr lang="ja-JP" altLang="en-US">
              <a:solidFill>
                <a:prstClr val="black"/>
              </a:solidFill>
              <a:latin typeface="メイリオ" pitchFamily="50" charset="-128"/>
              <a:ea typeface="メイリオ" pitchFamily="50" charset="-128"/>
              <a:cs typeface="メイリオ" pitchFamily="50" charset="-128"/>
            </a:endParaRPr>
          </a:p>
        </p:txBody>
      </p:sp>
      <p:sp>
        <p:nvSpPr>
          <p:cNvPr id="64" name="下矢印 7"/>
          <p:cNvSpPr/>
          <p:nvPr/>
        </p:nvSpPr>
        <p:spPr>
          <a:xfrm>
            <a:off x="341239" y="4914844"/>
            <a:ext cx="412052" cy="313782"/>
          </a:xfrm>
          <a:prstGeom prst="downArrow">
            <a:avLst>
              <a:gd name="adj1" fmla="val 50000"/>
              <a:gd name="adj2" fmla="val 64870"/>
            </a:avLst>
          </a:prstGeom>
          <a:solidFill>
            <a:srgbClr val="FFFFCC"/>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65" name="テキスト ボックス 44"/>
          <p:cNvSpPr txBox="1">
            <a:spLocks noChangeArrowheads="1"/>
          </p:cNvSpPr>
          <p:nvPr/>
        </p:nvSpPr>
        <p:spPr bwMode="auto">
          <a:xfrm>
            <a:off x="627446" y="4900627"/>
            <a:ext cx="1422567" cy="399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fontAlgn="base" hangingPunct="1">
              <a:spcBef>
                <a:spcPct val="0"/>
              </a:spcBef>
              <a:spcAft>
                <a:spcPct val="0"/>
              </a:spcAft>
              <a:defRPr/>
            </a:pPr>
            <a:r>
              <a:rPr lang="ja-JP" altLang="en-US" sz="1999" dirty="0">
                <a:solidFill>
                  <a:prstClr val="black"/>
                </a:solidFill>
                <a:latin typeface="メイリオ" pitchFamily="50" charset="-128"/>
              </a:rPr>
              <a:t>運用改善</a:t>
            </a:r>
          </a:p>
        </p:txBody>
      </p:sp>
      <p:sp>
        <p:nvSpPr>
          <p:cNvPr id="66" name="正方形/長方形 65"/>
          <p:cNvSpPr/>
          <p:nvPr/>
        </p:nvSpPr>
        <p:spPr>
          <a:xfrm>
            <a:off x="253827" y="693578"/>
            <a:ext cx="1860195" cy="417585"/>
          </a:xfrm>
          <a:prstGeom prst="rect">
            <a:avLst/>
          </a:prstGeom>
          <a:ln>
            <a:solidFill>
              <a:schemeClr val="tx2"/>
            </a:solidFill>
            <a:prstDash val="sysDash"/>
          </a:ln>
          <a:effectLst/>
        </p:spPr>
        <p:style>
          <a:lnRef idx="2">
            <a:schemeClr val="accent6"/>
          </a:lnRef>
          <a:fillRef idx="1">
            <a:schemeClr val="lt1"/>
          </a:fillRef>
          <a:effectRef idx="0">
            <a:schemeClr val="accent6"/>
          </a:effectRef>
          <a:fontRef idx="minor">
            <a:schemeClr val="dk1"/>
          </a:fontRef>
        </p:style>
        <p:txBody>
          <a:bodyPr anchor="ctr"/>
          <a:lstStyle/>
          <a:p>
            <a:pPr algn="ctr" fontAlgn="base">
              <a:spcBef>
                <a:spcPct val="0"/>
              </a:spcBef>
              <a:spcAft>
                <a:spcPct val="0"/>
              </a:spcAft>
              <a:defRPr/>
            </a:pPr>
            <a:endParaRPr lang="ja-JP" altLang="en-US">
              <a:solidFill>
                <a:prstClr val="black"/>
              </a:solidFill>
              <a:latin typeface="メイリオ" pitchFamily="50" charset="-128"/>
              <a:ea typeface="メイリオ" pitchFamily="50" charset="-128"/>
              <a:cs typeface="メイリオ" pitchFamily="50" charset="-128"/>
            </a:endParaRPr>
          </a:p>
        </p:txBody>
      </p:sp>
      <p:sp>
        <p:nvSpPr>
          <p:cNvPr id="67" name="下矢印 12"/>
          <p:cNvSpPr/>
          <p:nvPr/>
        </p:nvSpPr>
        <p:spPr>
          <a:xfrm>
            <a:off x="335548" y="765563"/>
            <a:ext cx="365762" cy="327006"/>
          </a:xfrm>
          <a:prstGeom prst="downArrow">
            <a:avLst>
              <a:gd name="adj1" fmla="val 50000"/>
              <a:gd name="adj2" fmla="val 64870"/>
            </a:avLst>
          </a:prstGeom>
          <a:solidFill>
            <a:srgbClr val="FFCCFF"/>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68" name="角丸四角形 15"/>
          <p:cNvSpPr/>
          <p:nvPr/>
        </p:nvSpPr>
        <p:spPr>
          <a:xfrm>
            <a:off x="128422" y="1197467"/>
            <a:ext cx="4354604" cy="2411227"/>
          </a:xfrm>
          <a:prstGeom prst="roundRect">
            <a:avLst>
              <a:gd name="adj" fmla="val 930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69" name="テキスト ボックス 58"/>
          <p:cNvSpPr txBox="1">
            <a:spLocks noChangeArrowheads="1"/>
          </p:cNvSpPr>
          <p:nvPr/>
        </p:nvSpPr>
        <p:spPr bwMode="auto">
          <a:xfrm>
            <a:off x="626811" y="693573"/>
            <a:ext cx="1528939" cy="399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fontAlgn="base" hangingPunct="1">
              <a:spcBef>
                <a:spcPct val="0"/>
              </a:spcBef>
              <a:spcAft>
                <a:spcPct val="0"/>
              </a:spcAft>
              <a:defRPr/>
            </a:pPr>
            <a:r>
              <a:rPr lang="ja-JP" altLang="en-US" sz="1999" dirty="0">
                <a:solidFill>
                  <a:prstClr val="black"/>
                </a:solidFill>
                <a:latin typeface="メイリオ" pitchFamily="50" charset="-128"/>
              </a:rPr>
              <a:t>先進対策</a:t>
            </a:r>
          </a:p>
        </p:txBody>
      </p:sp>
      <p:sp>
        <p:nvSpPr>
          <p:cNvPr id="70" name="テキスト ボックス 69"/>
          <p:cNvSpPr txBox="1"/>
          <p:nvPr/>
        </p:nvSpPr>
        <p:spPr>
          <a:xfrm>
            <a:off x="128427" y="1261329"/>
            <a:ext cx="4354605" cy="799963"/>
          </a:xfrm>
          <a:prstGeom prst="rect">
            <a:avLst/>
          </a:prstGeom>
          <a:noFill/>
        </p:spPr>
        <p:txBody>
          <a:bodyPr wrap="square" rtlCol="0">
            <a:spAutoFit/>
          </a:bodyPr>
          <a:lstStyle/>
          <a:p>
            <a:pPr fontAlgn="base">
              <a:spcBef>
                <a:spcPct val="0"/>
              </a:spcBef>
              <a:spcAft>
                <a:spcPct val="0"/>
              </a:spcAft>
              <a:defRPr/>
            </a:pPr>
            <a:r>
              <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L</a:t>
            </a:r>
            <a:r>
              <a:rPr lang="en-US" altLang="zh-TW"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2-Tech</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認証製品</a:t>
            </a:r>
            <a:r>
              <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産業・業務</a:t>
            </a:r>
            <a:r>
              <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業種共通</a:t>
            </a:r>
            <a:r>
              <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の導入</a:t>
            </a:r>
            <a:r>
              <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大幅な</a:t>
            </a:r>
            <a:r>
              <a:rPr lang="en-US" altLang="ja-JP" sz="16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6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削減効果が期待</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できる！</a:t>
            </a:r>
            <a:endPar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fontAlgn="base">
              <a:spcBef>
                <a:spcPct val="0"/>
              </a:spcBef>
              <a:spcAft>
                <a:spcPct val="0"/>
              </a:spcAft>
              <a:defRPr/>
            </a:pPr>
            <a:r>
              <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テキスト ボックス 70"/>
          <p:cNvSpPr txBox="1"/>
          <p:nvPr/>
        </p:nvSpPr>
        <p:spPr>
          <a:xfrm>
            <a:off x="185387" y="1804078"/>
            <a:ext cx="3266572" cy="1617873"/>
          </a:xfrm>
          <a:prstGeom prst="rect">
            <a:avLst/>
          </a:prstGeom>
          <a:noFill/>
        </p:spPr>
        <p:txBody>
          <a:bodyPr wrap="square" rtlCol="0">
            <a:spAutoFit/>
          </a:bodyPr>
          <a:lstStyle/>
          <a:p>
            <a:pPr marL="285658" indent="-285658">
              <a:lnSpc>
                <a:spcPts val="1699"/>
              </a:lnSpc>
              <a:buFont typeface="Wingdings" pitchFamily="2" charset="2"/>
              <a:buChar char="ü"/>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ガスヒートポンプ</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8" indent="-285658">
              <a:lnSpc>
                <a:spcPts val="1699"/>
              </a:lnSpc>
              <a:buFont typeface="Wingdings" pitchFamily="2" charset="2"/>
              <a:buChar char="ü"/>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パッケージエアコン</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8" indent="-285658">
              <a:lnSpc>
                <a:spcPts val="1699"/>
              </a:lnSpc>
              <a:buFont typeface="Wingdings" pitchFamily="2" charset="2"/>
              <a:buChar char="ü"/>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ターボ冷凍機</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8" indent="-285658">
              <a:lnSpc>
                <a:spcPts val="1699"/>
              </a:lnSpc>
              <a:buFont typeface="Wingdings" pitchFamily="2" charset="2"/>
              <a:buChar char="ü"/>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吸着式冷凍機</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8" indent="-285658">
              <a:lnSpc>
                <a:spcPts val="1699"/>
              </a:lnSpc>
              <a:buFont typeface="Wingdings" pitchFamily="2" charset="2"/>
              <a:buChar char="ü"/>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高温水ヒートポンプ</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8" indent="-285658">
              <a:lnSpc>
                <a:spcPts val="1699"/>
              </a:lnSpc>
              <a:buFont typeface="Wingdings" pitchFamily="2" charset="2"/>
              <a:buChar char="ü"/>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ヒートポンプ給湯器</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99"/>
              </a:lnSpc>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Etc….</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2" name="Picture 2" descr="http://msp.c.yimg.jp/image?q=tbn:ANd9GcSya-_BtrExJOHsZOaHLbTEQaYlJ87mzOYlneXNmWtC9Y2ukp88ImWGwe6t:http://www.hbs.co.jp/lineup/conditioner/img/0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7650" y="1905025"/>
            <a:ext cx="1321935" cy="732148"/>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4" descr="http://msp.c.yimg.jp/image?q=tbn:ANd9GcSoL6zNs133CXQ_T0Q7uzwVcOGKAOWaPTIjlkqhWEy5I-VKQmyVKmmq7_g:http://thumbnail.image.rakuten.co.jp/%400_mall/e-kitchenmaterial/cabinet/conpaneya7/hec30ess_1.jpg%3F_ex%3D300x300%26s%3D2%26r%3D1"/>
          <p:cNvPicPr>
            <a:picLocks noChangeAspect="1" noChangeArrowheads="1"/>
          </p:cNvPicPr>
          <p:nvPr/>
        </p:nvPicPr>
        <p:blipFill rotWithShape="1">
          <a:blip r:embed="rId4">
            <a:extLst>
              <a:ext uri="{28A0092B-C50C-407E-A947-70E740481C1C}">
                <a14:useLocalDpi xmlns:a14="http://schemas.microsoft.com/office/drawing/2010/main" val="0"/>
              </a:ext>
            </a:extLst>
          </a:blip>
          <a:srcRect l="18604" t="27077" r="20212" b="19844"/>
          <a:stretch/>
        </p:blipFill>
        <p:spPr bwMode="auto">
          <a:xfrm>
            <a:off x="2742589" y="2696612"/>
            <a:ext cx="697147" cy="604802"/>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6" descr="http://msp.c.yimg.jp/image?q=tbn:ANd9GcShTKkXKa8GQAqdCMt5gBhHfVLmF0u31vqNZCCh25r5NdWaUNOq7QOgyQ:http://www.kansai.jsme.or.jp/mecha2012/company/datas/ha/ha_06/images/img_02.jpg"/>
          <p:cNvPicPr>
            <a:picLocks noChangeAspect="1" noChangeArrowheads="1"/>
          </p:cNvPicPr>
          <p:nvPr/>
        </p:nvPicPr>
        <p:blipFill rotWithShape="1">
          <a:blip r:embed="rId5">
            <a:extLst>
              <a:ext uri="{28A0092B-C50C-407E-A947-70E740481C1C}">
                <a14:useLocalDpi xmlns:a14="http://schemas.microsoft.com/office/drawing/2010/main" val="0"/>
              </a:ext>
            </a:extLst>
          </a:blip>
          <a:srcRect l="2936" t="2597" r="2446" b="2261"/>
          <a:stretch/>
        </p:blipFill>
        <p:spPr bwMode="auto">
          <a:xfrm>
            <a:off x="3443199" y="2480027"/>
            <a:ext cx="788370" cy="939214"/>
          </a:xfrm>
          <a:prstGeom prst="rect">
            <a:avLst/>
          </a:prstGeom>
          <a:noFill/>
          <a:extLst>
            <a:ext uri="{909E8E84-426E-40DD-AFC4-6F175D3DCCD1}">
              <a14:hiddenFill xmlns:a14="http://schemas.microsoft.com/office/drawing/2010/main">
                <a:solidFill>
                  <a:srgbClr val="FFFFFF"/>
                </a:solidFill>
              </a14:hiddenFill>
            </a:ext>
          </a:extLst>
        </p:spPr>
      </p:pic>
      <p:sp>
        <p:nvSpPr>
          <p:cNvPr id="75" name="右矢印 20"/>
          <p:cNvSpPr/>
          <p:nvPr/>
        </p:nvSpPr>
        <p:spPr>
          <a:xfrm rot="1430883">
            <a:off x="4471653" y="2356931"/>
            <a:ext cx="904206" cy="583940"/>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ja-JP" altLang="en-US" sz="1999" dirty="0">
                <a:ln>
                  <a:solidFill>
                    <a:srgbClr val="002060"/>
                  </a:solidFill>
                </a:ln>
                <a:solidFill>
                  <a:srgbClr val="002060"/>
                </a:solidFill>
                <a:latin typeface="メイリオ" pitchFamily="50" charset="-128"/>
                <a:ea typeface="メイリオ" pitchFamily="50" charset="-128"/>
                <a:cs typeface="メイリオ" pitchFamily="50" charset="-128"/>
              </a:rPr>
              <a:t>導入</a:t>
            </a:r>
          </a:p>
        </p:txBody>
      </p:sp>
      <p:sp>
        <p:nvSpPr>
          <p:cNvPr id="76" name="右矢印 28"/>
          <p:cNvSpPr/>
          <p:nvPr/>
        </p:nvSpPr>
        <p:spPr>
          <a:xfrm rot="20242069">
            <a:off x="4473560" y="3395290"/>
            <a:ext cx="904206" cy="583940"/>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ja-JP" altLang="en-US" sz="1999" dirty="0">
                <a:ln>
                  <a:solidFill>
                    <a:srgbClr val="002060"/>
                  </a:solidFill>
                </a:ln>
                <a:solidFill>
                  <a:srgbClr val="002060"/>
                </a:solidFill>
                <a:latin typeface="メイリオ" pitchFamily="50" charset="-128"/>
                <a:ea typeface="メイリオ" pitchFamily="50" charset="-128"/>
                <a:cs typeface="メイリオ" pitchFamily="50" charset="-128"/>
              </a:rPr>
              <a:t>導入</a:t>
            </a:r>
          </a:p>
        </p:txBody>
      </p:sp>
      <p:pic>
        <p:nvPicPr>
          <p:cNvPr id="77" name="図 35" descr="MC900437930.WMF"/>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70539" y="1665342"/>
            <a:ext cx="1175064" cy="1248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円/楕円 21"/>
          <p:cNvSpPr/>
          <p:nvPr/>
        </p:nvSpPr>
        <p:spPr>
          <a:xfrm>
            <a:off x="4710470" y="969783"/>
            <a:ext cx="1824618" cy="577482"/>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既存事業場</a:t>
            </a:r>
            <a:r>
              <a:rPr lang="en-US" altLang="ja-JP"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工場</a:t>
            </a:r>
          </a:p>
        </p:txBody>
      </p:sp>
      <p:sp>
        <p:nvSpPr>
          <p:cNvPr id="79" name="正方形/長方形 78"/>
          <p:cNvSpPr/>
          <p:nvPr/>
        </p:nvSpPr>
        <p:spPr>
          <a:xfrm>
            <a:off x="7507012" y="2783397"/>
            <a:ext cx="359468" cy="2557891"/>
          </a:xfrm>
          <a:prstGeom prst="rect">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sz="1400" dirty="0">
              <a:solidFill>
                <a:prstClr val="white"/>
              </a:solidFill>
              <a:latin typeface="メイリオ" pitchFamily="50" charset="-128"/>
              <a:ea typeface="メイリオ" pitchFamily="50" charset="-128"/>
              <a:cs typeface="メイリオ" pitchFamily="50" charset="-128"/>
            </a:endParaRPr>
          </a:p>
        </p:txBody>
      </p:sp>
      <p:sp>
        <p:nvSpPr>
          <p:cNvPr id="80" name="正方形/長方形 79"/>
          <p:cNvSpPr/>
          <p:nvPr/>
        </p:nvSpPr>
        <p:spPr>
          <a:xfrm>
            <a:off x="8302420" y="4437378"/>
            <a:ext cx="359925" cy="86323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sz="1400" dirty="0">
              <a:solidFill>
                <a:prstClr val="white"/>
              </a:solidFill>
              <a:latin typeface="メイリオ" pitchFamily="50" charset="-128"/>
              <a:ea typeface="メイリオ" pitchFamily="50" charset="-128"/>
              <a:cs typeface="メイリオ" pitchFamily="50" charset="-128"/>
            </a:endParaRPr>
          </a:p>
        </p:txBody>
      </p:sp>
      <p:cxnSp>
        <p:nvCxnSpPr>
          <p:cNvPr id="81" name="直線矢印コネクタ 80"/>
          <p:cNvCxnSpPr/>
          <p:nvPr/>
        </p:nvCxnSpPr>
        <p:spPr>
          <a:xfrm>
            <a:off x="7876877" y="2777086"/>
            <a:ext cx="425551" cy="1664518"/>
          </a:xfrm>
          <a:prstGeom prst="straightConnector1">
            <a:avLst/>
          </a:prstGeom>
          <a:ln w="38100">
            <a:solidFill>
              <a:srgbClr val="92D05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2" name="二等辺三角形 81"/>
          <p:cNvSpPr/>
          <p:nvPr/>
        </p:nvSpPr>
        <p:spPr>
          <a:xfrm rot="5249383">
            <a:off x="7905180" y="5000792"/>
            <a:ext cx="402375" cy="111916"/>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83" name="円形吹き出し 1034"/>
          <p:cNvSpPr/>
          <p:nvPr/>
        </p:nvSpPr>
        <p:spPr>
          <a:xfrm>
            <a:off x="6607073" y="843067"/>
            <a:ext cx="3229817" cy="1715021"/>
          </a:xfrm>
          <a:prstGeom prst="wedgeEllipseCallout">
            <a:avLst>
              <a:gd name="adj1" fmla="val -12571"/>
              <a:gd name="adj2" fmla="val 65287"/>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sz="1400" b="1" dirty="0">
              <a:solidFill>
                <a:srgbClr val="FF0000"/>
              </a:solidFill>
              <a:latin typeface="メイリオ" pitchFamily="50" charset="-128"/>
              <a:ea typeface="メイリオ" pitchFamily="50" charset="-128"/>
              <a:cs typeface="メイリオ" pitchFamily="50" charset="-128"/>
            </a:endParaRPr>
          </a:p>
        </p:txBody>
      </p:sp>
      <p:sp>
        <p:nvSpPr>
          <p:cNvPr id="84" name="テキスト ボックス 83"/>
          <p:cNvSpPr txBox="1"/>
          <p:nvPr/>
        </p:nvSpPr>
        <p:spPr>
          <a:xfrm>
            <a:off x="7034603" y="1055592"/>
            <a:ext cx="2660118" cy="1261480"/>
          </a:xfrm>
          <a:prstGeom prst="rect">
            <a:avLst/>
          </a:prstGeom>
          <a:noFill/>
        </p:spPr>
        <p:txBody>
          <a:bodyPr wrap="square" tIns="0" rIns="0" bIns="0" rtlCol="0">
            <a:spAutoFit/>
          </a:bodyPr>
          <a:lstStyle/>
          <a:p>
            <a:pPr fontAlgn="base">
              <a:spcBef>
                <a:spcPct val="0"/>
              </a:spcBef>
              <a:spcAft>
                <a:spcPct val="0"/>
              </a:spcAft>
              <a:defRPr/>
            </a:pPr>
            <a:r>
              <a:rPr lang="ja-JP" altLang="en-US"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大幅排出削減を実現！</a:t>
            </a:r>
            <a:endParaRPr lang="en-US" altLang="ja-JP"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fontAlgn="base">
              <a:spcBef>
                <a:spcPct val="0"/>
              </a:spcBef>
              <a:spcAft>
                <a:spcPct val="0"/>
              </a:spcAft>
              <a:defRPr/>
            </a:pPr>
            <a:r>
              <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トンの削減に必要な事業費の小さい額から採用することで、費用効率的な削減対策を選出</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右矢印 47"/>
          <p:cNvSpPr/>
          <p:nvPr/>
        </p:nvSpPr>
        <p:spPr>
          <a:xfrm rot="2573854">
            <a:off x="6672747" y="2532689"/>
            <a:ext cx="652015" cy="728755"/>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dirty="0">
              <a:ln>
                <a:solidFill>
                  <a:srgbClr val="002060"/>
                </a:solidFill>
              </a:ln>
              <a:solidFill>
                <a:srgbClr val="002060"/>
              </a:solidFill>
              <a:latin typeface="メイリオ" pitchFamily="50" charset="-128"/>
              <a:ea typeface="メイリオ" pitchFamily="50" charset="-128"/>
              <a:cs typeface="メイリオ" pitchFamily="50" charset="-128"/>
            </a:endParaRPr>
          </a:p>
        </p:txBody>
      </p:sp>
      <p:sp>
        <p:nvSpPr>
          <p:cNvPr id="86" name="テキスト ボックス 85"/>
          <p:cNvSpPr txBox="1"/>
          <p:nvPr/>
        </p:nvSpPr>
        <p:spPr>
          <a:xfrm>
            <a:off x="7174056" y="5363305"/>
            <a:ext cx="1044848" cy="369214"/>
          </a:xfrm>
          <a:prstGeom prst="rect">
            <a:avLst/>
          </a:prstGeom>
          <a:noFill/>
        </p:spPr>
        <p:txBody>
          <a:bodyPr wrap="square" rtlCol="0">
            <a:spAutoFit/>
          </a:bodyPr>
          <a:lstStyle/>
          <a:p>
            <a:pPr fontAlgn="base">
              <a:spcBef>
                <a:spcPct val="0"/>
              </a:spcBef>
              <a:spcAft>
                <a:spcPct val="0"/>
              </a:spcAft>
              <a:defRPr/>
            </a:pPr>
            <a:r>
              <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Before</a:t>
            </a:r>
            <a:endPar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7" name="図 49" descr="新しいイメージ.BMP"/>
          <p:cNvPicPr>
            <a:picLocks noChangeAspect="1"/>
          </p:cNvPicPr>
          <p:nvPr/>
        </p:nvPicPr>
        <p:blipFill>
          <a:blip r:embed="rId7" cstate="print">
            <a:extLst>
              <a:ext uri="{28A0092B-C50C-407E-A947-70E740481C1C}">
                <a14:useLocalDpi xmlns:a14="http://schemas.microsoft.com/office/drawing/2010/main" val="0"/>
              </a:ext>
            </a:extLst>
          </a:blip>
          <a:srcRect t="7510" b="11888"/>
          <a:stretch>
            <a:fillRect/>
          </a:stretch>
        </p:blipFill>
        <p:spPr bwMode="auto">
          <a:xfrm>
            <a:off x="245277" y="5816745"/>
            <a:ext cx="977290" cy="69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 name="テキスト ボックス 87"/>
          <p:cNvSpPr txBox="1"/>
          <p:nvPr/>
        </p:nvSpPr>
        <p:spPr>
          <a:xfrm>
            <a:off x="3597551" y="5207216"/>
            <a:ext cx="2718608" cy="307678"/>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itchFamily="50" charset="-128"/>
                <a:ea typeface="メイリオ" pitchFamily="50" charset="-128"/>
                <a:cs typeface="メイリオ" pitchFamily="50" charset="-128"/>
              </a:rPr>
              <a:t>見える化機器などの活用</a:t>
            </a:r>
          </a:p>
        </p:txBody>
      </p:sp>
      <p:sp>
        <p:nvSpPr>
          <p:cNvPr id="89" name="テキスト ボックス 88"/>
          <p:cNvSpPr txBox="1"/>
          <p:nvPr/>
        </p:nvSpPr>
        <p:spPr>
          <a:xfrm>
            <a:off x="1194511" y="5902852"/>
            <a:ext cx="2409650" cy="738427"/>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削減ポテンシャルの見直し、排出権削減に対する従業員やテナントの意識向上</a:t>
            </a:r>
          </a:p>
        </p:txBody>
      </p:sp>
      <p:pic>
        <p:nvPicPr>
          <p:cNvPr id="90" name="Picture 10" descr="http://msp.c.yimg.jp/image?q=tbn:ANd9GcQ5xQ8wEhIBYCHo7qYbmCYD-uX7gchXgerG51ldnqSXDfUjJVHSagZhGz8:http://www.city.osaka.lg.jp/kankyo/cmsfiles/contents/0000128/128667/ck5.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2373" y="5034652"/>
            <a:ext cx="803491" cy="651480"/>
          </a:xfrm>
          <a:prstGeom prst="rect">
            <a:avLst/>
          </a:prstGeom>
          <a:noFill/>
          <a:extLst>
            <a:ext uri="{909E8E84-426E-40DD-AFC4-6F175D3DCCD1}">
              <a14:hiddenFill xmlns:a14="http://schemas.microsoft.com/office/drawing/2010/main">
                <a:solidFill>
                  <a:srgbClr val="FFFFFF"/>
                </a:solidFill>
              </a14:hiddenFill>
            </a:ext>
          </a:extLst>
        </p:spPr>
      </p:pic>
      <p:sp>
        <p:nvSpPr>
          <p:cNvPr id="91" name="円/楕円 1046"/>
          <p:cNvSpPr/>
          <p:nvPr/>
        </p:nvSpPr>
        <p:spPr>
          <a:xfrm>
            <a:off x="2234209" y="5056143"/>
            <a:ext cx="908761" cy="24446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円/楕円 73"/>
          <p:cNvSpPr/>
          <p:nvPr/>
        </p:nvSpPr>
        <p:spPr>
          <a:xfrm>
            <a:off x="576398" y="5580759"/>
            <a:ext cx="908761" cy="24446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3" name="Picture 12" descr="クリックすると新しいウィンドウで開きます"/>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83549" y="5910465"/>
            <a:ext cx="1051914" cy="829842"/>
          </a:xfrm>
          <a:prstGeom prst="rect">
            <a:avLst/>
          </a:prstGeom>
          <a:noFill/>
          <a:extLst>
            <a:ext uri="{909E8E84-426E-40DD-AFC4-6F175D3DCCD1}">
              <a14:hiddenFill xmlns:a14="http://schemas.microsoft.com/office/drawing/2010/main">
                <a:solidFill>
                  <a:srgbClr val="FFFFFF"/>
                </a:solidFill>
              </a14:hiddenFill>
            </a:ext>
          </a:extLst>
        </p:spPr>
      </p:pic>
      <p:sp>
        <p:nvSpPr>
          <p:cNvPr id="94" name="円/楕円 74"/>
          <p:cNvSpPr/>
          <p:nvPr/>
        </p:nvSpPr>
        <p:spPr>
          <a:xfrm>
            <a:off x="3773347" y="5632021"/>
            <a:ext cx="908761" cy="24446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テキスト ボックス 94"/>
          <p:cNvSpPr txBox="1"/>
          <p:nvPr/>
        </p:nvSpPr>
        <p:spPr>
          <a:xfrm>
            <a:off x="4638517" y="6137617"/>
            <a:ext cx="1855664" cy="523052"/>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補助金を活用しない</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自主的な省</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対策</a:t>
            </a:r>
          </a:p>
        </p:txBody>
      </p:sp>
      <p:sp>
        <p:nvSpPr>
          <p:cNvPr id="96" name="円/楕円 77"/>
          <p:cNvSpPr/>
          <p:nvPr/>
        </p:nvSpPr>
        <p:spPr>
          <a:xfrm>
            <a:off x="6804097" y="5686308"/>
            <a:ext cx="954733" cy="480229"/>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ja-JP" altLang="en-US" sz="1600" dirty="0">
                <a:solidFill>
                  <a:prstClr val="black"/>
                </a:solidFill>
                <a:latin typeface="メイリオ" pitchFamily="50" charset="-128"/>
                <a:ea typeface="メイリオ" pitchFamily="50" charset="-128"/>
                <a:cs typeface="メイリオ" pitchFamily="50" charset="-128"/>
              </a:rPr>
              <a:t>成果報酬</a:t>
            </a:r>
          </a:p>
        </p:txBody>
      </p:sp>
      <p:pic>
        <p:nvPicPr>
          <p:cNvPr id="97" name="Picture 29" descr="クリックすると新しいウィンドウで開きます"/>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40792" y="6172114"/>
            <a:ext cx="1305978" cy="622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 name="テキスト ボックス 97"/>
          <p:cNvSpPr txBox="1"/>
          <p:nvPr/>
        </p:nvSpPr>
        <p:spPr>
          <a:xfrm>
            <a:off x="7877042" y="5708917"/>
            <a:ext cx="1969352" cy="953801"/>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itchFamily="50" charset="-128"/>
                <a:ea typeface="メイリオ" pitchFamily="50" charset="-128"/>
                <a:cs typeface="メイリオ" pitchFamily="50" charset="-128"/>
              </a:rPr>
              <a:t>削減約束量を上回る削減を達成した場合、他の制度参加者へ売却できる排出枠を付与</a:t>
            </a:r>
          </a:p>
        </p:txBody>
      </p:sp>
      <p:sp>
        <p:nvSpPr>
          <p:cNvPr id="99" name="右矢印 81"/>
          <p:cNvSpPr/>
          <p:nvPr/>
        </p:nvSpPr>
        <p:spPr>
          <a:xfrm rot="19796495">
            <a:off x="6667130" y="4739339"/>
            <a:ext cx="609050" cy="72788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dirty="0">
              <a:ln>
                <a:solidFill>
                  <a:srgbClr val="002060"/>
                </a:solidFill>
              </a:ln>
              <a:solidFill>
                <a:srgbClr val="002060"/>
              </a:solidFill>
              <a:latin typeface="メイリオ" pitchFamily="50" charset="-128"/>
              <a:ea typeface="メイリオ" pitchFamily="50" charset="-128"/>
              <a:cs typeface="メイリオ" pitchFamily="50" charset="-128"/>
            </a:endParaRPr>
          </a:p>
        </p:txBody>
      </p:sp>
      <p:sp>
        <p:nvSpPr>
          <p:cNvPr id="100" name="テキスト ボックス 99"/>
          <p:cNvSpPr txBox="1"/>
          <p:nvPr/>
        </p:nvSpPr>
        <p:spPr>
          <a:xfrm>
            <a:off x="7109374" y="3299030"/>
            <a:ext cx="461665" cy="1654944"/>
          </a:xfrm>
          <a:prstGeom prst="rect">
            <a:avLst/>
          </a:prstGeom>
          <a:noFill/>
        </p:spPr>
        <p:txBody>
          <a:bodyPr vert="eaVert" wrap="square" rtlCol="0">
            <a:spAutoFit/>
          </a:bodyPr>
          <a:lstStyle/>
          <a:p>
            <a:pPr fontAlgn="base">
              <a:spcBef>
                <a:spcPct val="0"/>
              </a:spcBef>
              <a:spcAft>
                <a:spcPct val="0"/>
              </a:spcAft>
              <a:defRPr/>
            </a:pPr>
            <a:r>
              <a:rPr lang="ja-JP" altLang="en-US" b="1" dirty="0">
                <a:solidFill>
                  <a:prstClr val="black"/>
                </a:solidFill>
                <a:latin typeface="メイリオ" pitchFamily="50" charset="-128"/>
                <a:ea typeface="メイリオ" pitchFamily="50" charset="-128"/>
                <a:cs typeface="メイリオ" pitchFamily="50" charset="-128"/>
              </a:rPr>
              <a:t>ＣＯ２排出量</a:t>
            </a:r>
          </a:p>
        </p:txBody>
      </p:sp>
      <p:sp>
        <p:nvSpPr>
          <p:cNvPr id="101" name="テキスト ボックス 100"/>
          <p:cNvSpPr txBox="1"/>
          <p:nvPr/>
        </p:nvSpPr>
        <p:spPr>
          <a:xfrm>
            <a:off x="8186960" y="5363304"/>
            <a:ext cx="1148469" cy="369214"/>
          </a:xfrm>
          <a:prstGeom prst="rect">
            <a:avLst/>
          </a:prstGeom>
          <a:noFill/>
        </p:spPr>
        <p:txBody>
          <a:bodyPr wrap="square" rtlCol="0">
            <a:spAutoFit/>
          </a:bodyPr>
          <a:lstStyle/>
          <a:p>
            <a:pPr fontAlgn="base">
              <a:spcBef>
                <a:spcPct val="0"/>
              </a:spcBef>
              <a:spcAft>
                <a:spcPct val="0"/>
              </a:spcAft>
              <a:defRPr/>
            </a:pPr>
            <a:r>
              <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After</a:t>
            </a:r>
            <a:endPar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正方形/長方形 101"/>
          <p:cNvSpPr/>
          <p:nvPr/>
        </p:nvSpPr>
        <p:spPr>
          <a:xfrm>
            <a:off x="8294249" y="2794966"/>
            <a:ext cx="359925" cy="1942741"/>
          </a:xfrm>
          <a:prstGeom prst="rect">
            <a:avLst/>
          </a:prstGeom>
          <a:noFill/>
          <a:ln>
            <a:solidFill>
              <a:srgbClr val="92D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sz="1400" dirty="0">
              <a:solidFill>
                <a:prstClr val="white"/>
              </a:solidFill>
              <a:latin typeface="メイリオ" pitchFamily="50" charset="-128"/>
              <a:ea typeface="メイリオ" pitchFamily="50" charset="-128"/>
              <a:cs typeface="メイリオ" pitchFamily="50" charset="-128"/>
            </a:endParaRPr>
          </a:p>
        </p:txBody>
      </p:sp>
      <p:sp>
        <p:nvSpPr>
          <p:cNvPr id="103" name="右中かっこ 102"/>
          <p:cNvSpPr/>
          <p:nvPr/>
        </p:nvSpPr>
        <p:spPr>
          <a:xfrm>
            <a:off x="8680884" y="3729511"/>
            <a:ext cx="268083" cy="694720"/>
          </a:xfrm>
          <a:prstGeom prst="rightBrace">
            <a:avLst>
              <a:gd name="adj1" fmla="val 27232"/>
              <a:gd name="adj2" fmla="val 50000"/>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defRPr/>
            </a:pPr>
            <a:endParaRPr lang="ja-JP" altLang="en-US">
              <a:solidFill>
                <a:prstClr val="black"/>
              </a:solidFill>
              <a:latin typeface="メイリオ" pitchFamily="50" charset="-128"/>
              <a:ea typeface="メイリオ" pitchFamily="50" charset="-128"/>
              <a:cs typeface="メイリオ" pitchFamily="50" charset="-128"/>
            </a:endParaRPr>
          </a:p>
        </p:txBody>
      </p:sp>
      <p:sp>
        <p:nvSpPr>
          <p:cNvPr id="104" name="右矢印 105"/>
          <p:cNvSpPr/>
          <p:nvPr/>
        </p:nvSpPr>
        <p:spPr>
          <a:xfrm rot="5400000">
            <a:off x="8120722" y="3782482"/>
            <a:ext cx="688398" cy="555925"/>
          </a:xfrm>
          <a:prstGeom prst="rightArrow">
            <a:avLst/>
          </a:prstGeom>
          <a:solidFill>
            <a:srgbClr val="FFFFC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dirty="0">
              <a:ln>
                <a:solidFill>
                  <a:srgbClr val="002060"/>
                </a:solidFill>
              </a:ln>
              <a:solidFill>
                <a:srgbClr val="002060"/>
              </a:solidFill>
              <a:latin typeface="メイリオ" pitchFamily="50" charset="-128"/>
              <a:ea typeface="メイリオ" pitchFamily="50" charset="-128"/>
              <a:cs typeface="メイリオ" pitchFamily="50" charset="-128"/>
            </a:endParaRPr>
          </a:p>
        </p:txBody>
      </p:sp>
      <p:sp>
        <p:nvSpPr>
          <p:cNvPr id="105" name="円/楕円 44"/>
          <p:cNvSpPr/>
          <p:nvPr/>
        </p:nvSpPr>
        <p:spPr>
          <a:xfrm>
            <a:off x="9059338" y="2558088"/>
            <a:ext cx="467850" cy="1158747"/>
          </a:xfrm>
          <a:prstGeom prst="ellipse">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106" name="テキスト ボックス 105"/>
          <p:cNvSpPr txBox="1"/>
          <p:nvPr/>
        </p:nvSpPr>
        <p:spPr>
          <a:xfrm>
            <a:off x="9055528" y="2613280"/>
            <a:ext cx="461665" cy="1100818"/>
          </a:xfrm>
          <a:prstGeom prst="rect">
            <a:avLst/>
          </a:prstGeom>
          <a:noFill/>
        </p:spPr>
        <p:txBody>
          <a:bodyPr vert="eaVert" wrap="square" rtlCol="0">
            <a:spAutoFit/>
          </a:bodyPr>
          <a:lstStyle/>
          <a:p>
            <a:pPr fontAlgn="base">
              <a:spcBef>
                <a:spcPct val="0"/>
              </a:spcBef>
              <a:spcAft>
                <a:spcPct val="0"/>
              </a:spcAft>
              <a:defRPr/>
            </a:pPr>
            <a:r>
              <a:rPr lang="ja-JP" altLang="en-US" b="1" dirty="0">
                <a:solidFill>
                  <a:srgbClr val="FF0000"/>
                </a:solidFill>
                <a:latin typeface="メイリオ" pitchFamily="50" charset="-128"/>
                <a:ea typeface="メイリオ" pitchFamily="50" charset="-128"/>
                <a:cs typeface="メイリオ" pitchFamily="50" charset="-128"/>
              </a:rPr>
              <a:t>先進対策</a:t>
            </a:r>
          </a:p>
        </p:txBody>
      </p:sp>
      <p:sp>
        <p:nvSpPr>
          <p:cNvPr id="107" name="円/楕円 110"/>
          <p:cNvSpPr/>
          <p:nvPr/>
        </p:nvSpPr>
        <p:spPr>
          <a:xfrm>
            <a:off x="9018612" y="3716946"/>
            <a:ext cx="467850" cy="1054933"/>
          </a:xfrm>
          <a:prstGeom prst="ellipse">
            <a:avLst/>
          </a:prstGeom>
          <a:solidFill>
            <a:srgbClr val="FFFFC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108" name="テキスト ボックス 107"/>
          <p:cNvSpPr txBox="1"/>
          <p:nvPr/>
        </p:nvSpPr>
        <p:spPr>
          <a:xfrm>
            <a:off x="9010299" y="3776002"/>
            <a:ext cx="461665" cy="1076816"/>
          </a:xfrm>
          <a:prstGeom prst="rect">
            <a:avLst/>
          </a:prstGeom>
          <a:noFill/>
        </p:spPr>
        <p:txBody>
          <a:bodyPr vert="eaVert" wrap="square" rtlCol="0">
            <a:spAutoFit/>
          </a:bodyPr>
          <a:lstStyle/>
          <a:p>
            <a:pPr fontAlgn="base">
              <a:spcBef>
                <a:spcPct val="0"/>
              </a:spcBef>
              <a:spcAft>
                <a:spcPct val="0"/>
              </a:spcAft>
              <a:defRPr/>
            </a:pPr>
            <a:r>
              <a:rPr lang="ja-JP" altLang="en-US" b="1" dirty="0">
                <a:solidFill>
                  <a:srgbClr val="FF6600"/>
                </a:solidFill>
                <a:latin typeface="メイリオ" pitchFamily="50" charset="-128"/>
                <a:ea typeface="メイリオ" pitchFamily="50" charset="-128"/>
                <a:cs typeface="メイリオ" pitchFamily="50" charset="-128"/>
              </a:rPr>
              <a:t>運用改善</a:t>
            </a:r>
          </a:p>
        </p:txBody>
      </p:sp>
      <p:pic>
        <p:nvPicPr>
          <p:cNvPr id="109" name="図 10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225865" y="3130229"/>
            <a:ext cx="1165253" cy="1202162"/>
          </a:xfrm>
          <a:prstGeom prst="rect">
            <a:avLst/>
          </a:prstGeom>
        </p:spPr>
      </p:pic>
      <p:sp>
        <p:nvSpPr>
          <p:cNvPr id="110" name="角丸四角形 60"/>
          <p:cNvSpPr/>
          <p:nvPr/>
        </p:nvSpPr>
        <p:spPr>
          <a:xfrm>
            <a:off x="140185" y="3674291"/>
            <a:ext cx="4354604" cy="971688"/>
          </a:xfrm>
          <a:prstGeom prst="roundRect">
            <a:avLst>
              <a:gd name="adj" fmla="val 17730"/>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111" name="正方形/長方形 110"/>
          <p:cNvSpPr/>
          <p:nvPr/>
        </p:nvSpPr>
        <p:spPr>
          <a:xfrm>
            <a:off x="212162" y="3704352"/>
            <a:ext cx="4163224" cy="1098273"/>
          </a:xfrm>
          <a:prstGeom prst="rect">
            <a:avLst/>
          </a:prstGeom>
        </p:spPr>
        <p:txBody>
          <a:bodyPr wrap="square" lIns="0" tIns="71977" rIns="0" bIns="0">
            <a:spAutoFit/>
          </a:bodyPr>
          <a:lstStyle/>
          <a:p>
            <a:pPr>
              <a:lnSpc>
                <a:spcPts val="1600"/>
              </a:lnSpc>
              <a:defRPr/>
            </a:pP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上記の</a:t>
            </a:r>
            <a:r>
              <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L2-Tech</a:t>
            </a: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認証製品以外の</a:t>
            </a:r>
            <a:r>
              <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削減に繋がる</a:t>
            </a:r>
            <a:r>
              <a:rPr lang="zh-TW"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機器</a:t>
            </a: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の導入</a:t>
            </a:r>
            <a:r>
              <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L2-Tech</a:t>
            </a: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認証製品と組み合わせることによって</a:t>
            </a:r>
            <a:r>
              <a:rPr lang="ja-JP" altLang="en-US" sz="16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更なる</a:t>
            </a:r>
            <a:r>
              <a:rPr lang="en-US" altLang="ja-JP" sz="16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6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削減効果が期待</a:t>
            </a: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できる！</a:t>
            </a:r>
          </a:p>
          <a:p>
            <a:pPr>
              <a:lnSpc>
                <a:spcPts val="1600"/>
              </a:lnSpc>
              <a:defRPr/>
            </a:pP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 name="テキスト ボックス 111"/>
          <p:cNvSpPr txBox="1"/>
          <p:nvPr/>
        </p:nvSpPr>
        <p:spPr>
          <a:xfrm>
            <a:off x="235225" y="3396096"/>
            <a:ext cx="3982670" cy="261526"/>
          </a:xfrm>
          <a:prstGeom prst="rect">
            <a:avLst/>
          </a:prstGeom>
          <a:noFill/>
        </p:spPr>
        <p:txBody>
          <a:bodyPr wrap="square" rtlCol="0">
            <a:spAutoFit/>
          </a:bodyPr>
          <a:lstStyle/>
          <a:p>
            <a:pPr fontAlgn="base">
              <a:spcBef>
                <a:spcPct val="0"/>
              </a:spcBef>
              <a:spcAft>
                <a:spcPct val="0"/>
              </a:spcAft>
              <a:defRPr/>
            </a:pPr>
            <a:r>
              <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年度夏版・</a:t>
            </a:r>
            <a:r>
              <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年度冬版（今後認証予定）が対象</a:t>
            </a:r>
            <a:r>
              <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3" name="直線コネクタ 112"/>
          <p:cNvCxnSpPr/>
          <p:nvPr/>
        </p:nvCxnSpPr>
        <p:spPr>
          <a:xfrm>
            <a:off x="7272289" y="5337972"/>
            <a:ext cx="1965727" cy="0"/>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sp>
        <p:nvSpPr>
          <p:cNvPr id="114" name="右中かっこ 113"/>
          <p:cNvSpPr/>
          <p:nvPr/>
        </p:nvSpPr>
        <p:spPr>
          <a:xfrm>
            <a:off x="8680879" y="2794972"/>
            <a:ext cx="268085" cy="905281"/>
          </a:xfrm>
          <a:prstGeom prst="rightBrace">
            <a:avLst>
              <a:gd name="adj1" fmla="val 27232"/>
              <a:gd name="adj2" fmla="val 50000"/>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defRPr/>
            </a:pPr>
            <a:endParaRPr lang="ja-JP" altLang="en-US">
              <a:solidFill>
                <a:prstClr val="black"/>
              </a:solidFill>
              <a:latin typeface="メイリオ" pitchFamily="50" charset="-128"/>
              <a:ea typeface="メイリオ" pitchFamily="50" charset="-128"/>
              <a:cs typeface="メイリオ" pitchFamily="50" charset="-128"/>
            </a:endParaRPr>
          </a:p>
        </p:txBody>
      </p:sp>
      <p:sp>
        <p:nvSpPr>
          <p:cNvPr id="115" name="右矢印 104"/>
          <p:cNvSpPr/>
          <p:nvPr/>
        </p:nvSpPr>
        <p:spPr>
          <a:xfrm rot="5400000">
            <a:off x="8014778" y="2975669"/>
            <a:ext cx="900286" cy="555925"/>
          </a:xfrm>
          <a:prstGeom prst="rightArrow">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ja-JP" altLang="en-US" dirty="0">
              <a:ln>
                <a:solidFill>
                  <a:srgbClr val="002060"/>
                </a:solidFill>
              </a:ln>
              <a:solidFill>
                <a:srgbClr val="002060"/>
              </a:solidFill>
              <a:latin typeface="メイリオ" pitchFamily="50" charset="-128"/>
              <a:ea typeface="メイリオ" pitchFamily="50" charset="-128"/>
              <a:cs typeface="メイリオ" pitchFamily="50" charset="-128"/>
            </a:endParaRPr>
          </a:p>
        </p:txBody>
      </p:sp>
      <p:sp>
        <p:nvSpPr>
          <p:cNvPr id="116" name="タイトル 1"/>
          <p:cNvSpPr txBox="1">
            <a:spLocks/>
          </p:cNvSpPr>
          <p:nvPr/>
        </p:nvSpPr>
        <p:spPr bwMode="auto">
          <a:xfrm>
            <a:off x="-6115" y="-26276"/>
            <a:ext cx="9700831" cy="620489"/>
          </a:xfrm>
          <a:prstGeom prst="rect">
            <a:avLst/>
          </a:prstGeom>
          <a:ln>
            <a:solidFill>
              <a:schemeClr val="bg1"/>
            </a:solidFill>
          </a:ln>
          <a:extLst/>
        </p:spPr>
        <p:style>
          <a:lnRef idx="2">
            <a:schemeClr val="dk1"/>
          </a:lnRef>
          <a:fillRef idx="1">
            <a:schemeClr val="lt1"/>
          </a:fillRef>
          <a:effectRef idx="0">
            <a:schemeClr val="dk1"/>
          </a:effectRef>
          <a:fontRef idx="minor">
            <a:schemeClr val="dk1"/>
          </a:fontRef>
        </p:style>
        <p:txBody>
          <a:bodyPr wrap="none" lIns="71977" tIns="71977" rIns="0" bIns="35988" anchor="ctr"/>
          <a:lstStyle>
            <a:lvl1pPr>
              <a:defRPr kumimoji="1" sz="3200">
                <a:solidFill>
                  <a:schemeClr val="tx1"/>
                </a:solidFill>
                <a:latin typeface="Arial" pitchFamily="34" charset="0"/>
                <a:ea typeface="ＭＳ Ｐゴシック" pitchFamily="50" charset="-128"/>
              </a:defRPr>
            </a:lvl1pPr>
            <a:lvl2pPr marL="742950" indent="-285750">
              <a:defRPr kumimoji="1" sz="3200">
                <a:solidFill>
                  <a:schemeClr val="tx1"/>
                </a:solidFill>
                <a:latin typeface="Arial" pitchFamily="34" charset="0"/>
                <a:ea typeface="ＭＳ Ｐゴシック" pitchFamily="50" charset="-128"/>
              </a:defRPr>
            </a:lvl2pPr>
            <a:lvl3pPr marL="1143000" indent="-228600">
              <a:defRPr kumimoji="1" sz="3200">
                <a:solidFill>
                  <a:schemeClr val="tx1"/>
                </a:solidFill>
                <a:latin typeface="Arial" pitchFamily="34" charset="0"/>
                <a:ea typeface="ＭＳ Ｐゴシック" pitchFamily="50" charset="-128"/>
              </a:defRPr>
            </a:lvl3pPr>
            <a:lvl4pPr marL="1600200" indent="-228600">
              <a:defRPr kumimoji="1" sz="3200">
                <a:solidFill>
                  <a:schemeClr val="tx1"/>
                </a:solidFill>
                <a:latin typeface="Arial" pitchFamily="34" charset="0"/>
                <a:ea typeface="ＭＳ Ｐゴシック" pitchFamily="50" charset="-128"/>
              </a:defRPr>
            </a:lvl4pPr>
            <a:lvl5pPr marL="2057400" indent="-228600">
              <a:defRPr kumimoji="1" sz="32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2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2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2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200">
                <a:solidFill>
                  <a:schemeClr val="tx1"/>
                </a:solidFill>
                <a:latin typeface="Arial" pitchFamily="34" charset="0"/>
                <a:ea typeface="ＭＳ Ｐゴシック" pitchFamily="50" charset="-128"/>
              </a:defRPr>
            </a:lvl9pPr>
          </a:lstStyle>
          <a:p>
            <a:pPr>
              <a:defRPr/>
            </a:pPr>
            <a:r>
              <a:rPr lang="en-US" altLang="ja-JP" sz="3199" b="1" kern="0" dirty="0">
                <a:latin typeface="メイリオ" panose="020B0604030504040204" pitchFamily="50" charset="-128"/>
                <a:ea typeface="メイリオ" panose="020B0604030504040204" pitchFamily="50" charset="-128"/>
                <a:cs typeface="メイリオ" pitchFamily="50" charset="-128"/>
              </a:rPr>
              <a:t>ASSET</a:t>
            </a:r>
            <a:r>
              <a:rPr lang="ja-JP" altLang="en-US" sz="3199" b="1" kern="0" dirty="0">
                <a:latin typeface="メイリオ" panose="020B0604030504040204" pitchFamily="50" charset="-128"/>
                <a:ea typeface="メイリオ" panose="020B0604030504040204" pitchFamily="50" charset="-128"/>
                <a:cs typeface="メイリオ" pitchFamily="50" charset="-128"/>
              </a:rPr>
              <a:t>事業の特徴</a:t>
            </a:r>
          </a:p>
        </p:txBody>
      </p:sp>
      <p:sp>
        <p:nvSpPr>
          <p:cNvPr id="117" name="テキスト ボックス 116"/>
          <p:cNvSpPr txBox="1"/>
          <p:nvPr/>
        </p:nvSpPr>
        <p:spPr>
          <a:xfrm>
            <a:off x="3578999" y="13062"/>
            <a:ext cx="6269039" cy="923034"/>
          </a:xfrm>
          <a:prstGeom prst="rect">
            <a:avLst/>
          </a:prstGeom>
          <a:noFill/>
        </p:spPr>
        <p:txBody>
          <a:bodyPr wrap="square" rtlCol="0">
            <a:spAutoFit/>
          </a:bodyPr>
          <a:lstStyle/>
          <a:p>
            <a:pPr eaLnBrk="0" fontAlgn="base" hangingPunct="0">
              <a:spcBef>
                <a:spcPct val="0"/>
              </a:spcBef>
              <a:spcAft>
                <a:spcPct val="0"/>
              </a:spcAft>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L2-Tech</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認証製品の導入、②その他低炭素機器の導入、</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spcBef>
                <a:spcPct val="0"/>
              </a:spcBef>
              <a:spcAft>
                <a:spcPct val="0"/>
              </a:spcAft>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③運用改善等という３つの取組を適切に組み合わせて目標を設定</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7384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ー"/>
          <p:cNvSpPr>
            <a:spLocks noGrp="1"/>
          </p:cNvSpPr>
          <p:nvPr>
            <p:ph type="sldNum" sz="quarter" idx="12"/>
          </p:nvPr>
        </p:nvSpPr>
        <p:spPr>
          <a:xfrm>
            <a:off x="9360558"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3</a:t>
            </a:r>
            <a:endParaRPr lang="ja-JP" altLang="en-US" sz="1799" b="1" dirty="0">
              <a:latin typeface="メイリオ" pitchFamily="50" charset="-128"/>
              <a:ea typeface="メイリオ" pitchFamily="50" charset="-128"/>
              <a:cs typeface="メイリオ" pitchFamily="50" charset="-128"/>
            </a:endParaRPr>
          </a:p>
        </p:txBody>
      </p:sp>
      <p:sp>
        <p:nvSpPr>
          <p:cNvPr id="180" name="角丸四角形 2"/>
          <p:cNvSpPr/>
          <p:nvPr/>
        </p:nvSpPr>
        <p:spPr>
          <a:xfrm>
            <a:off x="488353" y="931786"/>
            <a:ext cx="3676560" cy="5106502"/>
          </a:xfrm>
          <a:prstGeom prst="roundRect">
            <a:avLst>
              <a:gd name="adj" fmla="val 532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38100"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eaLnBrk="0" hangingPunct="0">
              <a:defRPr/>
            </a:pPr>
            <a:endParaRPr kumimoji="0" lang="ja-JP" altLang="en-US" sz="3199" kern="0" dirty="0">
              <a:solidFill>
                <a:prstClr val="black"/>
              </a:solidFill>
              <a:latin typeface="メイリオ" pitchFamily="50" charset="-128"/>
              <a:ea typeface="メイリオ" pitchFamily="50" charset="-128"/>
              <a:cs typeface="メイリオ" pitchFamily="50" charset="-128"/>
            </a:endParaRPr>
          </a:p>
        </p:txBody>
      </p:sp>
      <p:pic>
        <p:nvPicPr>
          <p:cNvPr id="181" name="Picture 2" descr="C:\Users\NISHIY14\AppData\Local\Microsoft\Windows\Temporary Internet Files\Content.IE5\BNME0MTP\lgi01a201401011100[1].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6032" y="1179980"/>
            <a:ext cx="788696" cy="836051"/>
          </a:xfrm>
          <a:prstGeom prst="rect">
            <a:avLst/>
          </a:prstGeom>
          <a:noFill/>
          <a:extLst>
            <a:ext uri="{909E8E84-426E-40DD-AFC4-6F175D3DCCD1}">
              <a14:hiddenFill xmlns:a14="http://schemas.microsoft.com/office/drawing/2010/main">
                <a:solidFill>
                  <a:srgbClr val="FFFFFF"/>
                </a:solidFill>
              </a14:hiddenFill>
            </a:ext>
          </a:extLst>
        </p:spPr>
      </p:pic>
      <p:pic>
        <p:nvPicPr>
          <p:cNvPr id="182" name="Picture 5" descr="C:\Users\NISHIY14\AppData\Local\Microsoft\Windows\Temporary Internet Files\Content.IE5\SAHKRZGH\lgi01a201401030700[1].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19856" y="1175682"/>
            <a:ext cx="820537" cy="836051"/>
          </a:xfrm>
          <a:prstGeom prst="rect">
            <a:avLst/>
          </a:prstGeom>
          <a:noFill/>
          <a:extLst>
            <a:ext uri="{909E8E84-426E-40DD-AFC4-6F175D3DCCD1}">
              <a14:hiddenFill xmlns:a14="http://schemas.microsoft.com/office/drawing/2010/main">
                <a:solidFill>
                  <a:srgbClr val="FFFFFF"/>
                </a:solidFill>
              </a14:hiddenFill>
            </a:ext>
          </a:extLst>
        </p:spPr>
      </p:pic>
      <p:sp>
        <p:nvSpPr>
          <p:cNvPr id="183" name="テキスト ボックス 182"/>
          <p:cNvSpPr txBox="1"/>
          <p:nvPr/>
        </p:nvSpPr>
        <p:spPr>
          <a:xfrm>
            <a:off x="1026351" y="1935314"/>
            <a:ext cx="646124" cy="369214"/>
          </a:xfrm>
          <a:prstGeom prst="rect">
            <a:avLst/>
          </a:prstGeom>
          <a:noFill/>
        </p:spPr>
        <p:txBody>
          <a:bodyPr wrap="none" rtlCol="0">
            <a:spAutoFit/>
          </a:bodyPr>
          <a:lstStyle/>
          <a:p>
            <a:pPr eaLnBrk="0" hangingPunct="0">
              <a:defRPr/>
            </a:pPr>
            <a:r>
              <a:rPr lang="ja-JP" altLang="en-US" dirty="0">
                <a:solidFill>
                  <a:prstClr val="black"/>
                </a:solidFill>
                <a:latin typeface="メイリオ" pitchFamily="50" charset="-128"/>
                <a:ea typeface="メイリオ" pitchFamily="50" charset="-128"/>
                <a:cs typeface="メイリオ" pitchFamily="50" charset="-128"/>
              </a:rPr>
              <a:t>工場</a:t>
            </a:r>
          </a:p>
        </p:txBody>
      </p:sp>
      <p:sp>
        <p:nvSpPr>
          <p:cNvPr id="184" name="テキスト ボックス 183"/>
          <p:cNvSpPr txBox="1"/>
          <p:nvPr/>
        </p:nvSpPr>
        <p:spPr>
          <a:xfrm>
            <a:off x="2391692" y="1935314"/>
            <a:ext cx="876882" cy="369214"/>
          </a:xfrm>
          <a:prstGeom prst="rect">
            <a:avLst/>
          </a:prstGeom>
          <a:noFill/>
        </p:spPr>
        <p:txBody>
          <a:bodyPr wrap="none" rtlCol="0">
            <a:spAutoFit/>
          </a:bodyPr>
          <a:lstStyle/>
          <a:p>
            <a:pPr eaLnBrk="0" hangingPunct="0">
              <a:defRPr/>
            </a:pPr>
            <a:r>
              <a:rPr lang="ja-JP" altLang="en-US" dirty="0">
                <a:solidFill>
                  <a:prstClr val="black"/>
                </a:solidFill>
                <a:latin typeface="メイリオ" pitchFamily="50" charset="-128"/>
                <a:ea typeface="メイリオ" pitchFamily="50" charset="-128"/>
                <a:cs typeface="メイリオ" pitchFamily="50" charset="-128"/>
              </a:rPr>
              <a:t>事業場</a:t>
            </a:r>
          </a:p>
        </p:txBody>
      </p:sp>
      <p:sp>
        <p:nvSpPr>
          <p:cNvPr id="185" name="角丸四角形 25"/>
          <p:cNvSpPr/>
          <p:nvPr/>
        </p:nvSpPr>
        <p:spPr>
          <a:xfrm>
            <a:off x="5095382" y="775966"/>
            <a:ext cx="4426565" cy="2231532"/>
          </a:xfrm>
          <a:prstGeom prst="roundRect">
            <a:avLst>
              <a:gd name="adj" fmla="val 7522"/>
            </a:avLst>
          </a:prstGeom>
          <a:noFill/>
          <a:ln w="25400" cap="flat" cmpd="sng" algn="ctr">
            <a:solidFill>
              <a:srgbClr val="FF0000"/>
            </a:solidFill>
            <a:prstDash val="solid"/>
          </a:ln>
          <a:effectLst/>
        </p:spPr>
        <p:txBody>
          <a:bodyPr anchor="ctr"/>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pic>
        <p:nvPicPr>
          <p:cNvPr id="186" name="Picture 2" descr="http://msp.c.yimg.jp/image?q=tbn:ANd9GcSya-_BtrExJOHsZOaHLbTEQaYlJ87mzOYlneXNmWtC9Y2ukp88ImWGwe6t:http://www.hbs.co.jp/lineup/conditioner/img/0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9968" y="954798"/>
            <a:ext cx="1252138" cy="69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 name="Picture 4" descr="http://msp.c.yimg.jp/image?q=tbn:ANd9GcSoL6zNs133CXQ_T0Q7uzwVcOGKAOWaPTIjlkqhWEy5I-VKQmyVKmmq7_g:http://thumbnail.image.rakuten.co.jp/%400_mall/e-kitchenmaterial/cabinet/conpaneya7/hec30ess_1.jpg%3F_ex%3D300x300%26s%3D2%26r%3D1"/>
          <p:cNvPicPr>
            <a:picLocks noChangeAspect="1" noChangeArrowheads="1"/>
          </p:cNvPicPr>
          <p:nvPr/>
        </p:nvPicPr>
        <p:blipFill>
          <a:blip r:embed="rId6">
            <a:extLst>
              <a:ext uri="{28A0092B-C50C-407E-A947-70E740481C1C}">
                <a14:useLocalDpi xmlns:a14="http://schemas.microsoft.com/office/drawing/2010/main" val="0"/>
              </a:ext>
            </a:extLst>
          </a:blip>
          <a:srcRect l="16103" t="19064" r="13075" b="12352"/>
          <a:stretch>
            <a:fillRect/>
          </a:stretch>
        </p:blipFill>
        <p:spPr bwMode="auto">
          <a:xfrm>
            <a:off x="7924518" y="1485547"/>
            <a:ext cx="928390" cy="89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 name="Picture 6" descr="http://msp.c.yimg.jp/image?q=tbn:ANd9GcShTKkXKa8GQAqdCMt5gBhHfVLmF0u31vqNZCCh25r5NdWaUNOq7QOgyQ:http://www.kansai.jsme.or.jp/mecha2012/company/datas/ha/ha_06/images/img_02.jpg"/>
          <p:cNvPicPr>
            <a:picLocks noChangeAspect="1" noChangeArrowheads="1"/>
          </p:cNvPicPr>
          <p:nvPr/>
        </p:nvPicPr>
        <p:blipFill rotWithShape="1">
          <a:blip r:embed="rId7">
            <a:extLst>
              <a:ext uri="{28A0092B-C50C-407E-A947-70E740481C1C}">
                <a14:useLocalDpi xmlns:a14="http://schemas.microsoft.com/office/drawing/2010/main" val="0"/>
              </a:ext>
            </a:extLst>
          </a:blip>
          <a:srcRect l="9745" t="8230" r="9579" b="4579"/>
          <a:stretch/>
        </p:blipFill>
        <p:spPr bwMode="auto">
          <a:xfrm>
            <a:off x="8749295" y="1725705"/>
            <a:ext cx="737168" cy="943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 name="テキスト ボックス 188"/>
          <p:cNvSpPr txBox="1"/>
          <p:nvPr/>
        </p:nvSpPr>
        <p:spPr>
          <a:xfrm>
            <a:off x="5128966" y="1000689"/>
            <a:ext cx="2989788" cy="1815300"/>
          </a:xfrm>
          <a:prstGeom prst="rect">
            <a:avLst/>
          </a:prstGeom>
          <a:noFill/>
        </p:spPr>
        <p:txBody>
          <a:bodyPr wrap="square">
            <a:spAutoFit/>
          </a:bodyPr>
          <a:lstStyle/>
          <a:p>
            <a:pPr marL="285658" indent="-285658">
              <a:buFont typeface="Wingdings"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店舗・オフィス用エアコン</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a:buFont typeface="Wingdings"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温水・蒸気ボイラ</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a:buFont typeface="Wingdings"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潜熱回収型給湯機</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a:buFont typeface="Wingdings"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コージェネレーション</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a:buFont typeface="Wingdings"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ガスエンジンヒートポンプ</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a:buFont typeface="Wingdings" pitchFamily="2" charset="2"/>
              <a:buChar char="ü"/>
              <a:defRPr/>
            </a:pPr>
            <a:r>
              <a:rPr lang="en-US" altLang="ja-JP" sz="1600" dirty="0">
                <a:solidFill>
                  <a:prstClr val="black"/>
                </a:solidFill>
                <a:latin typeface="メイリオ" pitchFamily="50" charset="-128"/>
                <a:ea typeface="メイリオ" pitchFamily="50" charset="-128"/>
                <a:cs typeface="メイリオ" pitchFamily="50" charset="-128"/>
              </a:rPr>
              <a:t>LED</a:t>
            </a:r>
            <a:r>
              <a:rPr lang="ja-JP" altLang="en-US" sz="1600" dirty="0">
                <a:solidFill>
                  <a:prstClr val="black"/>
                </a:solidFill>
                <a:latin typeface="メイリオ" pitchFamily="50" charset="-128"/>
                <a:ea typeface="メイリオ" pitchFamily="50" charset="-128"/>
                <a:cs typeface="メイリオ" pitchFamily="50" charset="-128"/>
              </a:rPr>
              <a:t>照明器具</a:t>
            </a:r>
            <a:endParaRPr lang="en-US" altLang="ja-JP" sz="1600" dirty="0">
              <a:solidFill>
                <a:prstClr val="black"/>
              </a:solidFill>
              <a:latin typeface="メイリオ" pitchFamily="50" charset="-128"/>
              <a:ea typeface="メイリオ" pitchFamily="50" charset="-128"/>
              <a:cs typeface="メイリオ" pitchFamily="50" charset="-128"/>
            </a:endParaRPr>
          </a:p>
          <a:p>
            <a:pPr>
              <a:defRPr/>
            </a:pPr>
            <a:r>
              <a:rPr lang="ja-JP" altLang="en-US" sz="1600" dirty="0">
                <a:solidFill>
                  <a:prstClr val="black"/>
                </a:solidFill>
                <a:latin typeface="メイリオ" pitchFamily="50" charset="-128"/>
                <a:ea typeface="メイリオ" pitchFamily="50" charset="-128"/>
                <a:cs typeface="メイリオ" pitchFamily="50" charset="-128"/>
              </a:rPr>
              <a:t>など</a:t>
            </a:r>
          </a:p>
        </p:txBody>
      </p:sp>
      <p:sp>
        <p:nvSpPr>
          <p:cNvPr id="190" name="テキスト ボックス 189"/>
          <p:cNvSpPr txBox="1"/>
          <p:nvPr/>
        </p:nvSpPr>
        <p:spPr>
          <a:xfrm>
            <a:off x="5239359" y="621588"/>
            <a:ext cx="2019458" cy="369214"/>
          </a:xfrm>
          <a:prstGeom prst="rect">
            <a:avLst/>
          </a:prstGeom>
          <a:solidFill>
            <a:sysClr val="window" lastClr="FFFFFF"/>
          </a:solidFill>
        </p:spPr>
        <p:txBody>
          <a:bodyPr wrap="none" rtlCol="0">
            <a:spAutoFit/>
          </a:bodyPr>
          <a:lstStyle/>
          <a:p>
            <a:pPr eaLnBrk="0" hangingPunct="0">
              <a:defRPr/>
            </a:pPr>
            <a:r>
              <a:rPr kumimoji="0" lang="en-US" altLang="ja-JP" kern="0" dirty="0">
                <a:solidFill>
                  <a:prstClr val="black"/>
                </a:solidFill>
                <a:latin typeface="メイリオ" pitchFamily="50" charset="-128"/>
                <a:ea typeface="メイリオ" pitchFamily="50" charset="-128"/>
                <a:cs typeface="メイリオ" pitchFamily="50" charset="-128"/>
              </a:rPr>
              <a:t>L2-Tech</a:t>
            </a:r>
            <a:r>
              <a:rPr kumimoji="0" lang="ja-JP" altLang="en-US" kern="0" dirty="0">
                <a:solidFill>
                  <a:prstClr val="black"/>
                </a:solidFill>
                <a:latin typeface="メイリオ" pitchFamily="50" charset="-128"/>
                <a:ea typeface="メイリオ" pitchFamily="50" charset="-128"/>
                <a:cs typeface="メイリオ" pitchFamily="50" charset="-128"/>
              </a:rPr>
              <a:t>認証製品</a:t>
            </a:r>
          </a:p>
        </p:txBody>
      </p:sp>
      <p:sp>
        <p:nvSpPr>
          <p:cNvPr id="191" name="角丸四角形 31"/>
          <p:cNvSpPr/>
          <p:nvPr/>
        </p:nvSpPr>
        <p:spPr>
          <a:xfrm>
            <a:off x="5095382" y="3330559"/>
            <a:ext cx="4426565" cy="909435"/>
          </a:xfrm>
          <a:prstGeom prst="roundRect">
            <a:avLst>
              <a:gd name="adj" fmla="val 10788"/>
            </a:avLst>
          </a:prstGeom>
          <a:solidFill>
            <a:sysClr val="window" lastClr="FFFFFF"/>
          </a:solidFill>
          <a:ln w="25400" cap="flat" cmpd="sng" algn="ctr">
            <a:solidFill>
              <a:srgbClr val="4F81BD"/>
            </a:solidFill>
            <a:prstDash val="solid"/>
          </a:ln>
          <a:effectLst/>
        </p:spPr>
        <p:txBody>
          <a:bodyPr anchor="ctr"/>
          <a:lstStyle/>
          <a:p>
            <a:pPr algn="ctr">
              <a:defRPr/>
            </a:pPr>
            <a:endParaRPr kumimoji="0" lang="ja-JP" altLang="en-US" kern="0" dirty="0">
              <a:solidFill>
                <a:prstClr val="white"/>
              </a:solidFill>
              <a:latin typeface="メイリオ" pitchFamily="50" charset="-128"/>
              <a:ea typeface="メイリオ" pitchFamily="50" charset="-128"/>
              <a:cs typeface="メイリオ" pitchFamily="50" charset="-128"/>
            </a:endParaRPr>
          </a:p>
        </p:txBody>
      </p:sp>
      <p:sp>
        <p:nvSpPr>
          <p:cNvPr id="192" name="テキスト ボックス 191"/>
          <p:cNvSpPr txBox="1"/>
          <p:nvPr/>
        </p:nvSpPr>
        <p:spPr>
          <a:xfrm>
            <a:off x="5239360" y="3038813"/>
            <a:ext cx="3197286" cy="646124"/>
          </a:xfrm>
          <a:prstGeom prst="rect">
            <a:avLst/>
          </a:prstGeom>
          <a:solidFill>
            <a:sysClr val="window" lastClr="FFFFFF"/>
          </a:solidFill>
        </p:spPr>
        <p:txBody>
          <a:bodyPr wrap="none" rtlCol="0">
            <a:spAutoFit/>
          </a:bodyPr>
          <a:lstStyle/>
          <a:p>
            <a:pPr eaLnBrk="0" hangingPunct="0">
              <a:defRPr/>
            </a:pPr>
            <a:r>
              <a:rPr kumimoji="0" lang="en-US" altLang="ja-JP" kern="0" dirty="0">
                <a:solidFill>
                  <a:prstClr val="black"/>
                </a:solidFill>
                <a:latin typeface="メイリオ" pitchFamily="50" charset="-128"/>
                <a:ea typeface="メイリオ" pitchFamily="50" charset="-128"/>
                <a:cs typeface="メイリオ" pitchFamily="50" charset="-128"/>
              </a:rPr>
              <a:t>L2-Tech</a:t>
            </a:r>
            <a:r>
              <a:rPr kumimoji="0" lang="ja-JP" altLang="en-US" kern="0" dirty="0">
                <a:solidFill>
                  <a:prstClr val="black"/>
                </a:solidFill>
                <a:latin typeface="メイリオ" pitchFamily="50" charset="-128"/>
                <a:ea typeface="メイリオ" pitchFamily="50" charset="-128"/>
                <a:cs typeface="メイリオ" pitchFamily="50" charset="-128"/>
              </a:rPr>
              <a:t>認証製品以外の</a:t>
            </a:r>
            <a:endParaRPr kumimoji="0" lang="en-US" altLang="ja-JP" kern="0" dirty="0">
              <a:solidFill>
                <a:prstClr val="black"/>
              </a:solidFill>
              <a:latin typeface="メイリオ" pitchFamily="50" charset="-128"/>
              <a:ea typeface="メイリオ" pitchFamily="50" charset="-128"/>
              <a:cs typeface="メイリオ" pitchFamily="50" charset="-128"/>
            </a:endParaRPr>
          </a:p>
          <a:p>
            <a:pPr eaLnBrk="0" hangingPunct="0">
              <a:defRPr/>
            </a:pPr>
            <a:r>
              <a:rPr kumimoji="0" lang="en-US" altLang="ja-JP" kern="0" dirty="0">
                <a:solidFill>
                  <a:prstClr val="black"/>
                </a:solidFill>
                <a:latin typeface="メイリオ" pitchFamily="50" charset="-128"/>
                <a:ea typeface="メイリオ" pitchFamily="50" charset="-128"/>
                <a:cs typeface="メイリオ" pitchFamily="50" charset="-128"/>
              </a:rPr>
              <a:t>CO2</a:t>
            </a:r>
            <a:r>
              <a:rPr kumimoji="0" lang="ja-JP" altLang="en-US" kern="0" dirty="0">
                <a:solidFill>
                  <a:prstClr val="black"/>
                </a:solidFill>
                <a:latin typeface="メイリオ" pitchFamily="50" charset="-128"/>
                <a:ea typeface="メイリオ" pitchFamily="50" charset="-128"/>
                <a:cs typeface="メイリオ" pitchFamily="50" charset="-128"/>
              </a:rPr>
              <a:t>排出削減効果がある機器</a:t>
            </a:r>
          </a:p>
        </p:txBody>
      </p:sp>
      <p:sp>
        <p:nvSpPr>
          <p:cNvPr id="193" name="角丸四角形 39"/>
          <p:cNvSpPr/>
          <p:nvPr/>
        </p:nvSpPr>
        <p:spPr>
          <a:xfrm>
            <a:off x="1426329" y="2511113"/>
            <a:ext cx="2301345" cy="1349802"/>
          </a:xfrm>
          <a:prstGeom prst="roundRect">
            <a:avLst>
              <a:gd name="adj" fmla="val 5327"/>
            </a:avLst>
          </a:prstGeom>
          <a:solidFill>
            <a:sysClr val="window" lastClr="FFFFFF"/>
          </a:solidFill>
          <a:ln w="25400" cap="flat" cmpd="sng" algn="ctr">
            <a:solidFill>
              <a:srgbClr val="F79646"/>
            </a:solidFill>
            <a:prstDash val="solid"/>
          </a:ln>
          <a:effectLst/>
        </p:spPr>
        <p:txBody>
          <a:bodyPr rtlCol="0" anchor="ctr"/>
          <a:lstStyle/>
          <a:p>
            <a:pPr algn="ctr" eaLnBrk="0" hangingPunct="0">
              <a:defRPr/>
            </a:pPr>
            <a:endParaRPr kumimoji="0" lang="ja-JP" altLang="en-US" sz="3199" kern="0" dirty="0">
              <a:solidFill>
                <a:prstClr val="black"/>
              </a:solidFill>
              <a:latin typeface="メイリオ" pitchFamily="50" charset="-128"/>
              <a:ea typeface="メイリオ" pitchFamily="50" charset="-128"/>
              <a:cs typeface="メイリオ" pitchFamily="50" charset="-128"/>
            </a:endParaRPr>
          </a:p>
        </p:txBody>
      </p:sp>
      <p:sp>
        <p:nvSpPr>
          <p:cNvPr id="194" name="テキスト ボックス 193"/>
          <p:cNvSpPr txBox="1"/>
          <p:nvPr/>
        </p:nvSpPr>
        <p:spPr>
          <a:xfrm>
            <a:off x="6720448" y="2715749"/>
            <a:ext cx="2646030" cy="276910"/>
          </a:xfrm>
          <a:prstGeom prst="rect">
            <a:avLst/>
          </a:prstGeom>
          <a:noFill/>
        </p:spPr>
        <p:txBody>
          <a:bodyPr wrap="none" rtlCol="0">
            <a:spAutoFit/>
          </a:bodyPr>
          <a:lstStyle/>
          <a:p>
            <a:pPr eaLnBrk="0" hangingPunct="0">
              <a:defRPr/>
            </a:pPr>
            <a:r>
              <a:rPr lang="en-US" altLang="ja-JP" sz="1200" dirty="0">
                <a:solidFill>
                  <a:prstClr val="black"/>
                </a:solidFill>
                <a:latin typeface="メイリオ" pitchFamily="50" charset="-128"/>
                <a:ea typeface="メイリオ" pitchFamily="50" charset="-128"/>
                <a:cs typeface="メイリオ" pitchFamily="50" charset="-128"/>
              </a:rPr>
              <a:t>※</a:t>
            </a:r>
            <a:r>
              <a:rPr lang="ja-JP" altLang="en-US" sz="1200" dirty="0">
                <a:solidFill>
                  <a:prstClr val="black"/>
                </a:solidFill>
                <a:latin typeface="メイリオ" pitchFamily="50" charset="-128"/>
                <a:ea typeface="メイリオ" pitchFamily="50" charset="-128"/>
                <a:cs typeface="メイリオ" pitchFamily="50" charset="-128"/>
              </a:rPr>
              <a:t>上記機器を最低１つ含む必要有り</a:t>
            </a:r>
          </a:p>
        </p:txBody>
      </p:sp>
      <p:sp>
        <p:nvSpPr>
          <p:cNvPr id="195" name="テキスト ボックス 194"/>
          <p:cNvSpPr txBox="1"/>
          <p:nvPr/>
        </p:nvSpPr>
        <p:spPr>
          <a:xfrm>
            <a:off x="5140945" y="3642602"/>
            <a:ext cx="3549834" cy="584588"/>
          </a:xfrm>
          <a:prstGeom prst="rect">
            <a:avLst/>
          </a:prstGeom>
          <a:noFill/>
        </p:spPr>
        <p:txBody>
          <a:bodyPr wrap="none" rtlCol="0">
            <a:spAutoFit/>
          </a:bodyPr>
          <a:lstStyle/>
          <a:p>
            <a:pPr marL="285658" indent="-285658" eaLnBrk="0" hangingPunct="0">
              <a:buFont typeface="Wingdings" panose="05000000000000000000"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同種機器への更新</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eaLnBrk="0" hangingPunct="0">
              <a:buFont typeface="Wingdings" panose="05000000000000000000"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既存機能代替の別種機器への更新</a:t>
            </a:r>
          </a:p>
        </p:txBody>
      </p:sp>
      <p:sp>
        <p:nvSpPr>
          <p:cNvPr id="196" name="右矢印 20"/>
          <p:cNvSpPr/>
          <p:nvPr/>
        </p:nvSpPr>
        <p:spPr>
          <a:xfrm rot="10800000">
            <a:off x="3799654" y="2598653"/>
            <a:ext cx="1214375" cy="470421"/>
          </a:xfrm>
          <a:prstGeom prst="right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38100" cap="flat" cmpd="sng" algn="ctr">
            <a:solidFill>
              <a:srgbClr val="FF0000"/>
            </a:solidFill>
            <a:prstDash val="solid"/>
          </a:ln>
          <a:effectLst>
            <a:outerShdw blurRad="40000" dist="20000" dir="5400000" rotWithShape="0">
              <a:srgbClr val="000000">
                <a:alpha val="38000"/>
              </a:srgbClr>
            </a:outerShdw>
          </a:effectLst>
        </p:spPr>
        <p:txBody>
          <a:bodyPr rtlCol="0" anchor="ctr"/>
          <a:lstStyle/>
          <a:p>
            <a:pPr algn="ctr" eaLnBrk="0" hangingPunct="0">
              <a:defRPr/>
            </a:pPr>
            <a:endParaRPr kumimoji="0" lang="ja-JP" altLang="en-US" sz="3199" kern="0">
              <a:solidFill>
                <a:prstClr val="black"/>
              </a:solidFill>
              <a:latin typeface="メイリオ" pitchFamily="50" charset="-128"/>
              <a:ea typeface="メイリオ" pitchFamily="50" charset="-128"/>
              <a:cs typeface="メイリオ" pitchFamily="50" charset="-128"/>
            </a:endParaRPr>
          </a:p>
        </p:txBody>
      </p:sp>
      <p:sp>
        <p:nvSpPr>
          <p:cNvPr id="197" name="テキスト ボックス 196"/>
          <p:cNvSpPr txBox="1"/>
          <p:nvPr/>
        </p:nvSpPr>
        <p:spPr>
          <a:xfrm>
            <a:off x="1559516" y="3074430"/>
            <a:ext cx="2060328" cy="1169176"/>
          </a:xfrm>
          <a:prstGeom prst="rect">
            <a:avLst/>
          </a:prstGeom>
          <a:noFill/>
        </p:spPr>
        <p:txBody>
          <a:bodyPr wrap="square" rtlCol="0">
            <a:spAutoFit/>
          </a:bodyPr>
          <a:lstStyle/>
          <a:p>
            <a:pPr eaLnBrk="0" hangingPunct="0">
              <a:defRPr/>
            </a:pPr>
            <a:r>
              <a:rPr lang="ja-JP" altLang="en-US" sz="1400" dirty="0">
                <a:solidFill>
                  <a:prstClr val="black"/>
                </a:solidFill>
                <a:latin typeface="メイリオ" pitchFamily="50" charset="-128"/>
                <a:ea typeface="メイリオ" pitchFamily="50" charset="-128"/>
                <a:cs typeface="メイリオ" pitchFamily="50" charset="-128"/>
              </a:rPr>
              <a:t>（理由）設備の老朽化</a:t>
            </a:r>
            <a:endParaRPr lang="en-US" altLang="ja-JP" sz="1400" dirty="0">
              <a:solidFill>
                <a:prstClr val="black"/>
              </a:solidFill>
              <a:latin typeface="メイリオ" pitchFamily="50" charset="-128"/>
              <a:ea typeface="メイリオ" pitchFamily="50" charset="-128"/>
              <a:cs typeface="メイリオ" pitchFamily="50" charset="-128"/>
            </a:endParaRPr>
          </a:p>
          <a:p>
            <a:pPr eaLnBrk="0" hangingPunct="0">
              <a:defRPr/>
            </a:pPr>
            <a:r>
              <a:rPr lang="ja-JP" altLang="en-US" sz="1400" dirty="0">
                <a:solidFill>
                  <a:prstClr val="black"/>
                </a:solidFill>
                <a:latin typeface="メイリオ" pitchFamily="50" charset="-128"/>
                <a:ea typeface="メイリオ" pitchFamily="50" charset="-128"/>
                <a:cs typeface="メイリオ" pitchFamily="50" charset="-128"/>
              </a:rPr>
              <a:t>　　　　  設備の効率改善</a:t>
            </a:r>
            <a:endParaRPr lang="en-US" altLang="ja-JP" sz="1400" dirty="0">
              <a:solidFill>
                <a:prstClr val="black"/>
              </a:solidFill>
              <a:latin typeface="メイリオ" pitchFamily="50" charset="-128"/>
              <a:ea typeface="メイリオ" pitchFamily="50" charset="-128"/>
              <a:cs typeface="メイリオ" pitchFamily="50" charset="-128"/>
            </a:endParaRPr>
          </a:p>
          <a:p>
            <a:pPr eaLnBrk="0" hangingPunct="0">
              <a:defRPr/>
            </a:pPr>
            <a:r>
              <a:rPr lang="ja-JP" altLang="en-US" sz="1400" dirty="0">
                <a:solidFill>
                  <a:prstClr val="black"/>
                </a:solidFill>
                <a:latin typeface="メイリオ" pitchFamily="50" charset="-128"/>
                <a:ea typeface="メイリオ" pitchFamily="50" charset="-128"/>
                <a:cs typeface="メイリオ" pitchFamily="50" charset="-128"/>
              </a:rPr>
              <a:t>　　　　　　　　　　　　</a:t>
            </a:r>
            <a:r>
              <a:rPr lang="en-US" altLang="ja-JP" sz="1400" dirty="0">
                <a:solidFill>
                  <a:prstClr val="black"/>
                </a:solidFill>
                <a:latin typeface="メイリオ" pitchFamily="50" charset="-128"/>
                <a:ea typeface="メイリオ" pitchFamily="50" charset="-128"/>
                <a:cs typeface="メイリオ" pitchFamily="50" charset="-128"/>
              </a:rPr>
              <a:t>etc…</a:t>
            </a:r>
          </a:p>
        </p:txBody>
      </p:sp>
      <p:sp>
        <p:nvSpPr>
          <p:cNvPr id="198" name="テキスト ボックス 197"/>
          <p:cNvSpPr txBox="1"/>
          <p:nvPr/>
        </p:nvSpPr>
        <p:spPr>
          <a:xfrm>
            <a:off x="1481148" y="2755813"/>
            <a:ext cx="1799916" cy="369214"/>
          </a:xfrm>
          <a:prstGeom prst="rect">
            <a:avLst/>
          </a:prstGeom>
          <a:noFill/>
        </p:spPr>
        <p:txBody>
          <a:bodyPr wrap="none" rtlCol="0">
            <a:spAutoFit/>
          </a:bodyPr>
          <a:lstStyle/>
          <a:p>
            <a:pPr eaLnBrk="0" hangingPunct="0">
              <a:defRPr/>
            </a:pPr>
            <a:r>
              <a:rPr lang="ja-JP" altLang="en-US" dirty="0">
                <a:solidFill>
                  <a:prstClr val="black"/>
                </a:solidFill>
                <a:latin typeface="メイリオ" pitchFamily="50" charset="-128"/>
                <a:ea typeface="メイリオ" pitchFamily="50" charset="-128"/>
                <a:cs typeface="メイリオ" pitchFamily="50" charset="-128"/>
              </a:rPr>
              <a:t>既存設備の更新</a:t>
            </a:r>
          </a:p>
        </p:txBody>
      </p:sp>
      <p:sp>
        <p:nvSpPr>
          <p:cNvPr id="199" name="右矢印 40"/>
          <p:cNvSpPr/>
          <p:nvPr/>
        </p:nvSpPr>
        <p:spPr>
          <a:xfrm rot="10800000">
            <a:off x="3799654" y="3462472"/>
            <a:ext cx="1214375" cy="470421"/>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38100"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eaLnBrk="0" hangingPunct="0">
              <a:defRPr/>
            </a:pPr>
            <a:endParaRPr kumimoji="0" lang="ja-JP" altLang="en-US" sz="3199" kern="0">
              <a:solidFill>
                <a:prstClr val="black"/>
              </a:solidFill>
              <a:latin typeface="メイリオ" pitchFamily="50" charset="-128"/>
              <a:ea typeface="メイリオ" pitchFamily="50" charset="-128"/>
              <a:cs typeface="メイリオ" pitchFamily="50" charset="-128"/>
            </a:endParaRPr>
          </a:p>
        </p:txBody>
      </p:sp>
      <p:sp>
        <p:nvSpPr>
          <p:cNvPr id="200" name="テキスト ボックス 199"/>
          <p:cNvSpPr txBox="1"/>
          <p:nvPr/>
        </p:nvSpPr>
        <p:spPr>
          <a:xfrm>
            <a:off x="4324563" y="2186795"/>
            <a:ext cx="543565" cy="523052"/>
          </a:xfrm>
          <a:prstGeom prst="rect">
            <a:avLst/>
          </a:prstGeom>
          <a:noFill/>
        </p:spPr>
        <p:txBody>
          <a:bodyPr wrap="none" rtlCol="0">
            <a:spAutoFit/>
          </a:bodyPr>
          <a:lstStyle/>
          <a:p>
            <a:pPr eaLnBrk="0" hangingPunct="0">
              <a:defRPr/>
            </a:pPr>
            <a:r>
              <a:rPr lang="ja-JP" altLang="en-US" sz="1400" dirty="0">
                <a:solidFill>
                  <a:prstClr val="black"/>
                </a:solidFill>
                <a:latin typeface="メイリオ" pitchFamily="50" charset="-128"/>
                <a:ea typeface="メイリオ" pitchFamily="50" charset="-128"/>
                <a:cs typeface="メイリオ" pitchFamily="50" charset="-128"/>
              </a:rPr>
              <a:t>補助</a:t>
            </a:r>
            <a:endParaRPr lang="en-US" altLang="ja-JP" sz="1400" dirty="0">
              <a:solidFill>
                <a:prstClr val="black"/>
              </a:solidFill>
              <a:latin typeface="メイリオ" pitchFamily="50" charset="-128"/>
              <a:ea typeface="メイリオ" pitchFamily="50" charset="-128"/>
              <a:cs typeface="メイリオ" pitchFamily="50" charset="-128"/>
            </a:endParaRPr>
          </a:p>
          <a:p>
            <a:pPr eaLnBrk="0" hangingPunct="0">
              <a:defRPr/>
            </a:pPr>
            <a:r>
              <a:rPr lang="ja-JP" altLang="en-US" sz="1400" dirty="0">
                <a:solidFill>
                  <a:prstClr val="black"/>
                </a:solidFill>
                <a:latin typeface="メイリオ" pitchFamily="50" charset="-128"/>
                <a:ea typeface="メイリオ" pitchFamily="50" charset="-128"/>
                <a:cs typeface="メイリオ" pitchFamily="50" charset="-128"/>
              </a:rPr>
              <a:t>対象</a:t>
            </a:r>
          </a:p>
        </p:txBody>
      </p:sp>
      <p:sp>
        <p:nvSpPr>
          <p:cNvPr id="201" name="テキスト ボックス 200"/>
          <p:cNvSpPr txBox="1"/>
          <p:nvPr/>
        </p:nvSpPr>
        <p:spPr>
          <a:xfrm>
            <a:off x="4350184" y="3044468"/>
            <a:ext cx="543565" cy="523052"/>
          </a:xfrm>
          <a:prstGeom prst="rect">
            <a:avLst/>
          </a:prstGeom>
          <a:noFill/>
        </p:spPr>
        <p:txBody>
          <a:bodyPr wrap="none" rtlCol="0">
            <a:spAutoFit/>
          </a:bodyPr>
          <a:lstStyle/>
          <a:p>
            <a:pPr eaLnBrk="0" hangingPunct="0">
              <a:defRPr/>
            </a:pPr>
            <a:r>
              <a:rPr lang="ja-JP" altLang="en-US" sz="1400" dirty="0">
                <a:solidFill>
                  <a:prstClr val="black"/>
                </a:solidFill>
                <a:latin typeface="メイリオ" pitchFamily="50" charset="-128"/>
                <a:ea typeface="メイリオ" pitchFamily="50" charset="-128"/>
                <a:cs typeface="メイリオ" pitchFamily="50" charset="-128"/>
              </a:rPr>
              <a:t>補助</a:t>
            </a:r>
            <a:endParaRPr lang="en-US" altLang="ja-JP" sz="1400" dirty="0">
              <a:solidFill>
                <a:prstClr val="black"/>
              </a:solidFill>
              <a:latin typeface="メイリオ" pitchFamily="50" charset="-128"/>
              <a:ea typeface="メイリオ" pitchFamily="50" charset="-128"/>
              <a:cs typeface="メイリオ" pitchFamily="50" charset="-128"/>
            </a:endParaRPr>
          </a:p>
          <a:p>
            <a:pPr eaLnBrk="0" hangingPunct="0">
              <a:defRPr/>
            </a:pPr>
            <a:r>
              <a:rPr lang="ja-JP" altLang="en-US" sz="1400" dirty="0">
                <a:solidFill>
                  <a:prstClr val="black"/>
                </a:solidFill>
                <a:latin typeface="メイリオ" pitchFamily="50" charset="-128"/>
                <a:ea typeface="メイリオ" pitchFamily="50" charset="-128"/>
                <a:cs typeface="メイリオ" pitchFamily="50" charset="-128"/>
              </a:rPr>
              <a:t>対象</a:t>
            </a:r>
          </a:p>
        </p:txBody>
      </p:sp>
      <p:sp>
        <p:nvSpPr>
          <p:cNvPr id="202" name="テキスト ボックス 201"/>
          <p:cNvSpPr txBox="1"/>
          <p:nvPr/>
        </p:nvSpPr>
        <p:spPr>
          <a:xfrm>
            <a:off x="1452050" y="2357276"/>
            <a:ext cx="2245648" cy="307678"/>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eaLnBrk="0" hangingPunct="0">
              <a:defRPr/>
            </a:pPr>
            <a:r>
              <a:rPr kumimoji="0" lang="ja-JP" altLang="en-US" sz="1400" kern="0" dirty="0">
                <a:solidFill>
                  <a:prstClr val="black"/>
                </a:solidFill>
                <a:latin typeface="メイリオ" pitchFamily="50" charset="-128"/>
                <a:ea typeface="メイリオ" pitchFamily="50" charset="-128"/>
                <a:cs typeface="メイリオ" pitchFamily="50" charset="-128"/>
              </a:rPr>
              <a:t>先進対策による</a:t>
            </a:r>
            <a:r>
              <a:rPr kumimoji="0" lang="en-US" altLang="ja-JP" sz="1400" kern="0" dirty="0">
                <a:solidFill>
                  <a:prstClr val="black"/>
                </a:solidFill>
                <a:latin typeface="メイリオ" pitchFamily="50" charset="-128"/>
                <a:ea typeface="メイリオ" pitchFamily="50" charset="-128"/>
                <a:cs typeface="メイリオ" pitchFamily="50" charset="-128"/>
              </a:rPr>
              <a:t>CO2</a:t>
            </a:r>
            <a:r>
              <a:rPr kumimoji="0" lang="ja-JP" altLang="en-US" sz="1400" kern="0" dirty="0">
                <a:solidFill>
                  <a:prstClr val="black"/>
                </a:solidFill>
                <a:latin typeface="メイリオ" pitchFamily="50" charset="-128"/>
                <a:ea typeface="メイリオ" pitchFamily="50" charset="-128"/>
                <a:cs typeface="メイリオ" pitchFamily="50" charset="-128"/>
              </a:rPr>
              <a:t>削減</a:t>
            </a:r>
          </a:p>
        </p:txBody>
      </p:sp>
      <p:sp>
        <p:nvSpPr>
          <p:cNvPr id="203" name="角丸四角形 45"/>
          <p:cNvSpPr/>
          <p:nvPr/>
        </p:nvSpPr>
        <p:spPr>
          <a:xfrm>
            <a:off x="5095382" y="4590584"/>
            <a:ext cx="4426565" cy="878918"/>
          </a:xfrm>
          <a:prstGeom prst="roundRect">
            <a:avLst>
              <a:gd name="adj" fmla="val 10788"/>
            </a:avLst>
          </a:prstGeom>
          <a:solidFill>
            <a:sysClr val="window" lastClr="FFFFFF"/>
          </a:solidFill>
          <a:ln w="25400" cap="flat" cmpd="sng" algn="ctr">
            <a:solidFill>
              <a:sysClr val="windowText" lastClr="000000"/>
            </a:solidFill>
            <a:prstDash val="solid"/>
          </a:ln>
          <a:effectLst/>
        </p:spPr>
        <p:txBody>
          <a:bodyPr anchor="ctr"/>
          <a:lstStyle/>
          <a:p>
            <a:pPr algn="ctr">
              <a:defRPr/>
            </a:pPr>
            <a:endParaRPr kumimoji="0" lang="ja-JP" altLang="en-US" kern="0" dirty="0">
              <a:solidFill>
                <a:prstClr val="white"/>
              </a:solidFill>
              <a:latin typeface="メイリオ" pitchFamily="50" charset="-128"/>
              <a:ea typeface="メイリオ" pitchFamily="50" charset="-128"/>
              <a:cs typeface="メイリオ" pitchFamily="50" charset="-128"/>
            </a:endParaRPr>
          </a:p>
        </p:txBody>
      </p:sp>
      <p:sp>
        <p:nvSpPr>
          <p:cNvPr id="204" name="テキスト ボックス 203"/>
          <p:cNvSpPr txBox="1"/>
          <p:nvPr/>
        </p:nvSpPr>
        <p:spPr>
          <a:xfrm>
            <a:off x="5255383" y="4292827"/>
            <a:ext cx="3197286" cy="646124"/>
          </a:xfrm>
          <a:prstGeom prst="rect">
            <a:avLst/>
          </a:prstGeom>
          <a:solidFill>
            <a:sysClr val="window" lastClr="FFFFFF"/>
          </a:solidFill>
        </p:spPr>
        <p:txBody>
          <a:bodyPr wrap="none" rtlCol="0">
            <a:spAutoFit/>
          </a:bodyPr>
          <a:lstStyle/>
          <a:p>
            <a:pPr eaLnBrk="0" hangingPunct="0">
              <a:defRPr/>
            </a:pPr>
            <a:r>
              <a:rPr kumimoji="0" lang="ja-JP" altLang="en-US" kern="0" dirty="0">
                <a:solidFill>
                  <a:prstClr val="black"/>
                </a:solidFill>
                <a:latin typeface="メイリオ" pitchFamily="50" charset="-128"/>
                <a:ea typeface="メイリオ" pitchFamily="50" charset="-128"/>
                <a:cs typeface="メイリオ" pitchFamily="50" charset="-128"/>
              </a:rPr>
              <a:t>環境省指定機器以外の</a:t>
            </a:r>
            <a:endParaRPr kumimoji="0" lang="en-US" altLang="ja-JP" kern="0" dirty="0">
              <a:solidFill>
                <a:prstClr val="black"/>
              </a:solidFill>
              <a:latin typeface="メイリオ" pitchFamily="50" charset="-128"/>
              <a:ea typeface="メイリオ" pitchFamily="50" charset="-128"/>
              <a:cs typeface="メイリオ" pitchFamily="50" charset="-128"/>
            </a:endParaRPr>
          </a:p>
          <a:p>
            <a:pPr eaLnBrk="0" hangingPunct="0">
              <a:defRPr/>
            </a:pPr>
            <a:r>
              <a:rPr kumimoji="0" lang="en-US" altLang="ja-JP" kern="0" dirty="0">
                <a:solidFill>
                  <a:prstClr val="black"/>
                </a:solidFill>
                <a:latin typeface="メイリオ" pitchFamily="50" charset="-128"/>
                <a:ea typeface="メイリオ" pitchFamily="50" charset="-128"/>
                <a:cs typeface="メイリオ" pitchFamily="50" charset="-128"/>
              </a:rPr>
              <a:t>CO2</a:t>
            </a:r>
            <a:r>
              <a:rPr kumimoji="0" lang="ja-JP" altLang="en-US" kern="0" dirty="0">
                <a:solidFill>
                  <a:prstClr val="black"/>
                </a:solidFill>
                <a:latin typeface="メイリオ" pitchFamily="50" charset="-128"/>
                <a:ea typeface="メイリオ" pitchFamily="50" charset="-128"/>
                <a:cs typeface="メイリオ" pitchFamily="50" charset="-128"/>
              </a:rPr>
              <a:t>排出削減効果がある機器</a:t>
            </a:r>
          </a:p>
        </p:txBody>
      </p:sp>
      <p:sp>
        <p:nvSpPr>
          <p:cNvPr id="205" name="テキスト ボックス 204"/>
          <p:cNvSpPr txBox="1"/>
          <p:nvPr/>
        </p:nvSpPr>
        <p:spPr>
          <a:xfrm>
            <a:off x="5255383" y="4884921"/>
            <a:ext cx="3960071" cy="584588"/>
          </a:xfrm>
          <a:prstGeom prst="rect">
            <a:avLst/>
          </a:prstGeom>
          <a:noFill/>
        </p:spPr>
        <p:txBody>
          <a:bodyPr wrap="none" rtlCol="0">
            <a:spAutoFit/>
          </a:bodyPr>
          <a:lstStyle/>
          <a:p>
            <a:pPr marL="285658" indent="-285658" eaLnBrk="0" hangingPunct="0">
              <a:buFont typeface="Wingdings" panose="05000000000000000000"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機器の新規導入</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eaLnBrk="0" hangingPunct="0">
              <a:buFont typeface="Wingdings" panose="05000000000000000000"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既存機能代替でない別種機器への更新</a:t>
            </a:r>
          </a:p>
        </p:txBody>
      </p:sp>
      <p:sp>
        <p:nvSpPr>
          <p:cNvPr id="206" name="角丸四角形 47"/>
          <p:cNvSpPr/>
          <p:nvPr/>
        </p:nvSpPr>
        <p:spPr>
          <a:xfrm>
            <a:off x="1440565" y="4080230"/>
            <a:ext cx="2664407" cy="1448116"/>
          </a:xfrm>
          <a:prstGeom prst="roundRect">
            <a:avLst>
              <a:gd name="adj" fmla="val 7300"/>
            </a:avLst>
          </a:prstGeom>
          <a:solidFill>
            <a:sysClr val="window" lastClr="FFFFFF"/>
          </a:solidFill>
          <a:ln w="25400" cap="flat" cmpd="sng" algn="ctr">
            <a:solidFill>
              <a:srgbClr val="4BACC6"/>
            </a:solidFill>
            <a:prstDash val="solid"/>
          </a:ln>
          <a:effectLst/>
        </p:spPr>
        <p:txBody>
          <a:bodyPr rtlCol="0" anchor="ctr"/>
          <a:lstStyle/>
          <a:p>
            <a:pPr algn="ctr" eaLnBrk="0" hangingPunct="0">
              <a:defRPr/>
            </a:pPr>
            <a:endParaRPr kumimoji="0" lang="ja-JP" altLang="en-US" sz="3199" kern="0" dirty="0">
              <a:solidFill>
                <a:prstClr val="black"/>
              </a:solidFill>
              <a:latin typeface="メイリオ" pitchFamily="50" charset="-128"/>
              <a:ea typeface="メイリオ" pitchFamily="50" charset="-128"/>
              <a:cs typeface="メイリオ" pitchFamily="50" charset="-128"/>
            </a:endParaRPr>
          </a:p>
        </p:txBody>
      </p:sp>
      <p:sp>
        <p:nvSpPr>
          <p:cNvPr id="207" name="テキスト ボックス 206"/>
          <p:cNvSpPr txBox="1"/>
          <p:nvPr/>
        </p:nvSpPr>
        <p:spPr>
          <a:xfrm>
            <a:off x="1547923" y="3932904"/>
            <a:ext cx="2168489" cy="307678"/>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none" rtlCol="0">
            <a:spAutoFit/>
          </a:bodyPr>
          <a:lstStyle/>
          <a:p>
            <a:pPr eaLnBrk="0" hangingPunct="0">
              <a:defRPr/>
            </a:pPr>
            <a:r>
              <a:rPr kumimoji="0" lang="ja-JP" altLang="en-US" sz="1400" kern="0" dirty="0">
                <a:solidFill>
                  <a:prstClr val="black"/>
                </a:solidFill>
                <a:latin typeface="メイリオ" pitchFamily="50" charset="-128"/>
                <a:ea typeface="メイリオ" pitchFamily="50" charset="-128"/>
                <a:cs typeface="メイリオ" pitchFamily="50" charset="-128"/>
              </a:rPr>
              <a:t>運用改善による</a:t>
            </a:r>
            <a:r>
              <a:rPr kumimoji="0" lang="en-US" altLang="ja-JP" sz="1400" kern="0" dirty="0">
                <a:solidFill>
                  <a:prstClr val="black"/>
                </a:solidFill>
                <a:latin typeface="メイリオ" pitchFamily="50" charset="-128"/>
                <a:ea typeface="メイリオ" pitchFamily="50" charset="-128"/>
                <a:cs typeface="メイリオ" pitchFamily="50" charset="-128"/>
              </a:rPr>
              <a:t>CO2</a:t>
            </a:r>
            <a:r>
              <a:rPr kumimoji="0" lang="ja-JP" altLang="en-US" sz="1400" kern="0" dirty="0">
                <a:solidFill>
                  <a:prstClr val="black"/>
                </a:solidFill>
                <a:latin typeface="メイリオ" pitchFamily="50" charset="-128"/>
                <a:ea typeface="メイリオ" pitchFamily="50" charset="-128"/>
                <a:cs typeface="メイリオ" pitchFamily="50" charset="-128"/>
              </a:rPr>
              <a:t>削減</a:t>
            </a:r>
          </a:p>
        </p:txBody>
      </p:sp>
      <p:sp>
        <p:nvSpPr>
          <p:cNvPr id="208" name="テキスト ボックス 207"/>
          <p:cNvSpPr txBox="1"/>
          <p:nvPr/>
        </p:nvSpPr>
        <p:spPr>
          <a:xfrm>
            <a:off x="1520920" y="4328915"/>
            <a:ext cx="2665259" cy="1076873"/>
          </a:xfrm>
          <a:prstGeom prst="rect">
            <a:avLst/>
          </a:prstGeom>
          <a:noFill/>
        </p:spPr>
        <p:txBody>
          <a:bodyPr wrap="none" rtlCol="0">
            <a:spAutoFit/>
          </a:bodyPr>
          <a:lstStyle/>
          <a:p>
            <a:pPr marL="285658" indent="-285658" eaLnBrk="0" hangingPunct="0">
              <a:buFont typeface="Wingdings" panose="05000000000000000000"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見える化機器の活用</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eaLnBrk="0" hangingPunct="0">
              <a:buFont typeface="Wingdings" panose="05000000000000000000"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消耗品交換</a:t>
            </a:r>
            <a:endParaRPr lang="en-US" altLang="ja-JP" sz="1600" dirty="0">
              <a:solidFill>
                <a:prstClr val="black"/>
              </a:solidFill>
              <a:latin typeface="メイリオ" pitchFamily="50" charset="-128"/>
              <a:ea typeface="メイリオ" pitchFamily="50" charset="-128"/>
              <a:cs typeface="メイリオ" pitchFamily="50" charset="-128"/>
            </a:endParaRPr>
          </a:p>
          <a:p>
            <a:pPr marL="285658" indent="-285658" eaLnBrk="0" hangingPunct="0">
              <a:buFont typeface="Wingdings" panose="05000000000000000000" pitchFamily="2" charset="2"/>
              <a:buChar char="ü"/>
              <a:defRPr/>
            </a:pPr>
            <a:r>
              <a:rPr lang="ja-JP" altLang="en-US" sz="1600" dirty="0">
                <a:solidFill>
                  <a:prstClr val="black"/>
                </a:solidFill>
                <a:latin typeface="メイリオ" pitchFamily="50" charset="-128"/>
                <a:ea typeface="メイリオ" pitchFamily="50" charset="-128"/>
                <a:cs typeface="メイリオ" pitchFamily="50" charset="-128"/>
              </a:rPr>
              <a:t>従業員の意識向上</a:t>
            </a:r>
            <a:endParaRPr lang="en-US" altLang="ja-JP" sz="1600" dirty="0">
              <a:solidFill>
                <a:prstClr val="black"/>
              </a:solidFill>
              <a:latin typeface="メイリオ" pitchFamily="50" charset="-128"/>
              <a:ea typeface="メイリオ" pitchFamily="50" charset="-128"/>
              <a:cs typeface="メイリオ" pitchFamily="50" charset="-128"/>
            </a:endParaRPr>
          </a:p>
          <a:p>
            <a:pPr eaLnBrk="0" hangingPunct="0">
              <a:defRPr/>
            </a:pPr>
            <a:r>
              <a:rPr lang="en-US" altLang="ja-JP" sz="1600" dirty="0">
                <a:solidFill>
                  <a:prstClr val="black"/>
                </a:solidFill>
                <a:latin typeface="メイリオ" pitchFamily="50" charset="-128"/>
                <a:ea typeface="メイリオ" pitchFamily="50" charset="-128"/>
                <a:cs typeface="メイリオ" pitchFamily="50" charset="-128"/>
              </a:rPr>
              <a:t>                            etc…</a:t>
            </a:r>
          </a:p>
        </p:txBody>
      </p:sp>
      <p:sp>
        <p:nvSpPr>
          <p:cNvPr id="209" name="テキスト ボックス 208"/>
          <p:cNvSpPr txBox="1"/>
          <p:nvPr/>
        </p:nvSpPr>
        <p:spPr>
          <a:xfrm>
            <a:off x="488347" y="6164435"/>
            <a:ext cx="9033600" cy="584588"/>
          </a:xfrm>
          <a:prstGeom prst="rect">
            <a:avLst/>
          </a:prstGeom>
          <a:solidFill>
            <a:sysClr val="window" lastClr="FFFFFF"/>
          </a:solidFill>
          <a:ln w="25400" cap="flat" cmpd="sng" algn="ctr">
            <a:solidFill>
              <a:srgbClr val="9BBB59"/>
            </a:solidFill>
            <a:prstDash val="solid"/>
          </a:ln>
          <a:effectLst/>
        </p:spPr>
        <p:txBody>
          <a:bodyPr wrap="square" rtlCol="0">
            <a:spAutoFit/>
          </a:bodyPr>
          <a:lstStyle/>
          <a:p>
            <a:pPr eaLnBrk="0" hangingPunct="0">
              <a:defRPr/>
            </a:pPr>
            <a:r>
              <a:rPr kumimoji="0" lang="ja-JP" altLang="en-US" sz="1600" b="1" u="sng" kern="0" dirty="0">
                <a:solidFill>
                  <a:prstClr val="black"/>
                </a:solidFill>
                <a:latin typeface="メイリオ" pitchFamily="50" charset="-128"/>
                <a:ea typeface="メイリオ" pitchFamily="50" charset="-128"/>
                <a:cs typeface="メイリオ" pitchFamily="50" charset="-128"/>
              </a:rPr>
              <a:t>先進対策と運用改善により</a:t>
            </a:r>
            <a:endParaRPr kumimoji="0" lang="en-US" altLang="ja-JP" sz="1600" b="1" u="sng" kern="0" dirty="0">
              <a:solidFill>
                <a:prstClr val="black"/>
              </a:solidFill>
              <a:latin typeface="メイリオ" pitchFamily="50" charset="-128"/>
              <a:ea typeface="メイリオ" pitchFamily="50" charset="-128"/>
              <a:cs typeface="メイリオ" pitchFamily="50" charset="-128"/>
            </a:endParaRPr>
          </a:p>
          <a:p>
            <a:pPr eaLnBrk="0" hangingPunct="0">
              <a:defRPr/>
            </a:pPr>
            <a:r>
              <a:rPr kumimoji="0" lang="ja-JP" altLang="en-US" sz="1600" b="1" u="sng" kern="0" dirty="0">
                <a:solidFill>
                  <a:srgbClr val="000000"/>
                </a:solidFill>
                <a:latin typeface="メイリオ" pitchFamily="50" charset="-128"/>
                <a:ea typeface="メイリオ" pitchFamily="50" charset="-128"/>
                <a:cs typeface="メイリオ" pitchFamily="50" charset="-128"/>
              </a:rPr>
              <a:t>既存事業場における削減ポテンシャルを十分に活用し、ＣＯ２排出量大幅削減を実現する。</a:t>
            </a:r>
          </a:p>
        </p:txBody>
      </p:sp>
      <p:sp>
        <p:nvSpPr>
          <p:cNvPr id="210" name="右矢印 51"/>
          <p:cNvSpPr/>
          <p:nvPr/>
        </p:nvSpPr>
        <p:spPr>
          <a:xfrm rot="10800000">
            <a:off x="4630624" y="5212665"/>
            <a:ext cx="392067" cy="575878"/>
          </a:xfrm>
          <a:prstGeom prst="rightArrow">
            <a:avLst>
              <a:gd name="adj1" fmla="val 63840"/>
              <a:gd name="adj2" fmla="val 57286"/>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38100"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algn="ctr" eaLnBrk="0" hangingPunct="0">
              <a:defRPr/>
            </a:pPr>
            <a:endParaRPr kumimoji="0" lang="ja-JP" altLang="en-US" sz="3199" kern="0">
              <a:solidFill>
                <a:prstClr val="black"/>
              </a:solidFill>
              <a:latin typeface="メイリオ" pitchFamily="50" charset="-128"/>
              <a:ea typeface="メイリオ" pitchFamily="50" charset="-128"/>
              <a:cs typeface="メイリオ" pitchFamily="50" charset="-128"/>
            </a:endParaRPr>
          </a:p>
        </p:txBody>
      </p:sp>
      <p:sp>
        <p:nvSpPr>
          <p:cNvPr id="211" name="乗算記号 210"/>
          <p:cNvSpPr/>
          <p:nvPr/>
        </p:nvSpPr>
        <p:spPr>
          <a:xfrm>
            <a:off x="4376551" y="5014323"/>
            <a:ext cx="285300" cy="972548"/>
          </a:xfrm>
          <a:prstGeom prst="mathMultiply">
            <a:avLst/>
          </a:prstGeom>
          <a:solidFill>
            <a:sysClr val="windowText" lastClr="000000"/>
          </a:solidFill>
          <a:ln w="38100" cap="flat" cmpd="sng" algn="ctr">
            <a:noFill/>
            <a:prstDash val="solid"/>
          </a:ln>
          <a:effectLst>
            <a:outerShdw blurRad="40000" dist="20000" dir="5400000" rotWithShape="0">
              <a:srgbClr val="000000">
                <a:alpha val="38000"/>
              </a:srgbClr>
            </a:outerShdw>
          </a:effectLst>
        </p:spPr>
        <p:txBody>
          <a:bodyPr rtlCol="0" anchor="ctr"/>
          <a:lstStyle/>
          <a:p>
            <a:pPr algn="ctr" eaLnBrk="0" hangingPunct="0">
              <a:defRPr/>
            </a:pPr>
            <a:endParaRPr kumimoji="0" lang="ja-JP" altLang="en-US" sz="3199" kern="0">
              <a:solidFill>
                <a:prstClr val="black"/>
              </a:solidFill>
              <a:latin typeface="メイリオ" pitchFamily="50" charset="-128"/>
              <a:ea typeface="メイリオ" pitchFamily="50" charset="-128"/>
              <a:cs typeface="メイリオ" pitchFamily="50" charset="-128"/>
            </a:endParaRPr>
          </a:p>
        </p:txBody>
      </p:sp>
      <p:sp>
        <p:nvSpPr>
          <p:cNvPr id="212" name="テキスト ボックス 211"/>
          <p:cNvSpPr txBox="1"/>
          <p:nvPr/>
        </p:nvSpPr>
        <p:spPr>
          <a:xfrm>
            <a:off x="4372348" y="4682143"/>
            <a:ext cx="723043" cy="523052"/>
          </a:xfrm>
          <a:prstGeom prst="rect">
            <a:avLst/>
          </a:prstGeom>
          <a:noFill/>
        </p:spPr>
        <p:txBody>
          <a:bodyPr wrap="none" rtlCol="0">
            <a:spAutoFit/>
          </a:bodyPr>
          <a:lstStyle/>
          <a:p>
            <a:pPr algn="ctr" eaLnBrk="0" hangingPunct="0">
              <a:defRPr/>
            </a:pPr>
            <a:r>
              <a:rPr lang="ja-JP" altLang="en-US" sz="1400" dirty="0">
                <a:solidFill>
                  <a:prstClr val="black"/>
                </a:solidFill>
                <a:latin typeface="メイリオ" pitchFamily="50" charset="-128"/>
                <a:ea typeface="メイリオ" pitchFamily="50" charset="-128"/>
                <a:cs typeface="メイリオ" pitchFamily="50" charset="-128"/>
              </a:rPr>
              <a:t>補助</a:t>
            </a:r>
            <a:endParaRPr lang="en-US" altLang="ja-JP" sz="1400" dirty="0">
              <a:solidFill>
                <a:prstClr val="black"/>
              </a:solidFill>
              <a:latin typeface="メイリオ" pitchFamily="50" charset="-128"/>
              <a:ea typeface="メイリオ" pitchFamily="50" charset="-128"/>
              <a:cs typeface="メイリオ" pitchFamily="50" charset="-128"/>
            </a:endParaRPr>
          </a:p>
          <a:p>
            <a:pPr algn="ctr" eaLnBrk="0" hangingPunct="0">
              <a:defRPr/>
            </a:pPr>
            <a:r>
              <a:rPr lang="ja-JP" altLang="en-US" sz="1400" dirty="0">
                <a:solidFill>
                  <a:prstClr val="black"/>
                </a:solidFill>
                <a:latin typeface="メイリオ" pitchFamily="50" charset="-128"/>
                <a:ea typeface="メイリオ" pitchFamily="50" charset="-128"/>
                <a:cs typeface="メイリオ" pitchFamily="50" charset="-128"/>
              </a:rPr>
              <a:t>対象外</a:t>
            </a:r>
          </a:p>
        </p:txBody>
      </p:sp>
      <p:sp>
        <p:nvSpPr>
          <p:cNvPr id="213" name="角丸四角形 55"/>
          <p:cNvSpPr/>
          <p:nvPr/>
        </p:nvSpPr>
        <p:spPr>
          <a:xfrm>
            <a:off x="5095382" y="5555195"/>
            <a:ext cx="4426565" cy="465263"/>
          </a:xfrm>
          <a:prstGeom prst="roundRect">
            <a:avLst>
              <a:gd name="adj" fmla="val 21021"/>
            </a:avLst>
          </a:prstGeom>
          <a:solidFill>
            <a:sysClr val="window" lastClr="FFFFFF"/>
          </a:solidFill>
          <a:ln w="25400" cap="flat" cmpd="sng" algn="ctr">
            <a:solidFill>
              <a:sysClr val="windowText" lastClr="000000"/>
            </a:solidFill>
            <a:prstDash val="solid"/>
          </a:ln>
          <a:effectLst/>
        </p:spPr>
        <p:txBody>
          <a:bodyPr anchor="ctr"/>
          <a:lstStyle/>
          <a:p>
            <a:pPr algn="ctr">
              <a:defRPr/>
            </a:pPr>
            <a:endParaRPr kumimoji="0" lang="ja-JP" altLang="en-US" kern="0" dirty="0">
              <a:solidFill>
                <a:prstClr val="white"/>
              </a:solidFill>
              <a:latin typeface="メイリオ" pitchFamily="50" charset="-128"/>
              <a:ea typeface="メイリオ" pitchFamily="50" charset="-128"/>
              <a:cs typeface="メイリオ" pitchFamily="50" charset="-128"/>
            </a:endParaRPr>
          </a:p>
        </p:txBody>
      </p:sp>
      <p:sp>
        <p:nvSpPr>
          <p:cNvPr id="214" name="テキスト ボックス 213"/>
          <p:cNvSpPr txBox="1"/>
          <p:nvPr/>
        </p:nvSpPr>
        <p:spPr>
          <a:xfrm>
            <a:off x="5271410" y="5603219"/>
            <a:ext cx="3197286" cy="369214"/>
          </a:xfrm>
          <a:prstGeom prst="rect">
            <a:avLst/>
          </a:prstGeom>
          <a:solidFill>
            <a:sysClr val="window" lastClr="FFFFFF"/>
          </a:solidFill>
        </p:spPr>
        <p:txBody>
          <a:bodyPr wrap="none" rtlCol="0">
            <a:spAutoFit/>
          </a:bodyPr>
          <a:lstStyle/>
          <a:p>
            <a:pPr eaLnBrk="0" hangingPunct="0">
              <a:defRPr/>
            </a:pPr>
            <a:r>
              <a:rPr kumimoji="0" lang="en-US" altLang="ja-JP" kern="0" dirty="0">
                <a:solidFill>
                  <a:prstClr val="black"/>
                </a:solidFill>
                <a:latin typeface="メイリオ" pitchFamily="50" charset="-128"/>
                <a:ea typeface="メイリオ" pitchFamily="50" charset="-128"/>
                <a:cs typeface="メイリオ" pitchFamily="50" charset="-128"/>
              </a:rPr>
              <a:t>CO2</a:t>
            </a:r>
            <a:r>
              <a:rPr kumimoji="0" lang="ja-JP" altLang="en-US" kern="0" dirty="0">
                <a:solidFill>
                  <a:prstClr val="black"/>
                </a:solidFill>
                <a:latin typeface="メイリオ" pitchFamily="50" charset="-128"/>
                <a:ea typeface="メイリオ" pitchFamily="50" charset="-128"/>
                <a:cs typeface="メイリオ" pitchFamily="50" charset="-128"/>
              </a:rPr>
              <a:t>排出削減効果のない機器</a:t>
            </a:r>
          </a:p>
        </p:txBody>
      </p:sp>
      <p:sp>
        <p:nvSpPr>
          <p:cNvPr id="215" name="正方形/長方形 214"/>
          <p:cNvSpPr/>
          <p:nvPr/>
        </p:nvSpPr>
        <p:spPr>
          <a:xfrm>
            <a:off x="734707" y="4479071"/>
            <a:ext cx="435639" cy="1373695"/>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38100"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a:defRPr/>
            </a:pPr>
            <a:endParaRPr kumimoji="0" lang="ja-JP" altLang="en-US" sz="1400" kern="0" dirty="0">
              <a:solidFill>
                <a:prstClr val="white"/>
              </a:solidFill>
              <a:latin typeface="メイリオ" pitchFamily="50" charset="-128"/>
              <a:ea typeface="メイリオ" pitchFamily="50" charset="-128"/>
              <a:cs typeface="メイリオ" pitchFamily="50" charset="-128"/>
            </a:endParaRPr>
          </a:p>
        </p:txBody>
      </p:sp>
      <p:sp>
        <p:nvSpPr>
          <p:cNvPr id="216" name="正方形/長方形 215"/>
          <p:cNvSpPr/>
          <p:nvPr/>
        </p:nvSpPr>
        <p:spPr>
          <a:xfrm>
            <a:off x="734707" y="2470142"/>
            <a:ext cx="435639" cy="2008927"/>
          </a:xfrm>
          <a:prstGeom prst="rect">
            <a:avLst/>
          </a:prstGeom>
          <a:noFill/>
          <a:ln w="38100" cap="flat" cmpd="sng" algn="ctr">
            <a:solidFill>
              <a:srgbClr val="9BBB59"/>
            </a:solidFill>
            <a:prstDash val="sysDot"/>
          </a:ln>
          <a:effectLst/>
        </p:spPr>
        <p:txBody>
          <a:bodyPr rtlCol="0" anchor="ctr"/>
          <a:lstStyle/>
          <a:p>
            <a:pPr algn="ctr">
              <a:defRPr/>
            </a:pPr>
            <a:endParaRPr kumimoji="0" lang="ja-JP" altLang="en-US" sz="1400" kern="0" dirty="0">
              <a:solidFill>
                <a:prstClr val="white"/>
              </a:solidFill>
              <a:latin typeface="メイリオ" pitchFamily="50" charset="-128"/>
              <a:ea typeface="メイリオ" pitchFamily="50" charset="-128"/>
              <a:cs typeface="メイリオ" pitchFamily="50" charset="-128"/>
            </a:endParaRPr>
          </a:p>
        </p:txBody>
      </p:sp>
      <p:sp>
        <p:nvSpPr>
          <p:cNvPr id="217" name="右矢印 50"/>
          <p:cNvSpPr/>
          <p:nvPr/>
        </p:nvSpPr>
        <p:spPr>
          <a:xfrm rot="5400000">
            <a:off x="328509" y="2816190"/>
            <a:ext cx="1248024" cy="555925"/>
          </a:xfrm>
          <a:prstGeom prst="rightArrow">
            <a:avLst/>
          </a:prstGeom>
          <a:solidFill>
            <a:srgbClr val="F79646"/>
          </a:solidFill>
          <a:ln w="25400" cap="flat" cmpd="sng" algn="ctr">
            <a:solidFill>
              <a:srgbClr val="F79646">
                <a:shade val="50000"/>
              </a:srgbClr>
            </a:solidFill>
            <a:prstDash val="solid"/>
          </a:ln>
          <a:effectLst/>
        </p:spPr>
        <p:txBody>
          <a:bodyPr rtlCol="0" anchor="ctr"/>
          <a:lstStyle/>
          <a:p>
            <a:pPr algn="ctr">
              <a:defRPr/>
            </a:pPr>
            <a:endParaRPr kumimoji="0" lang="ja-JP" altLang="en-US" kern="0" dirty="0">
              <a:ln>
                <a:solidFill>
                  <a:srgbClr val="002060"/>
                </a:solidFill>
              </a:ln>
              <a:solidFill>
                <a:srgbClr val="002060"/>
              </a:solidFill>
              <a:latin typeface="メイリオ" pitchFamily="50" charset="-128"/>
              <a:ea typeface="メイリオ" pitchFamily="50" charset="-128"/>
              <a:cs typeface="メイリオ" pitchFamily="50" charset="-128"/>
            </a:endParaRPr>
          </a:p>
        </p:txBody>
      </p:sp>
      <p:sp>
        <p:nvSpPr>
          <p:cNvPr id="218" name="右矢印 52"/>
          <p:cNvSpPr/>
          <p:nvPr/>
        </p:nvSpPr>
        <p:spPr>
          <a:xfrm rot="5400000">
            <a:off x="602270" y="3823905"/>
            <a:ext cx="700516" cy="555925"/>
          </a:xfrm>
          <a:prstGeom prst="rightArrow">
            <a:avLst/>
          </a:prstGeom>
          <a:solidFill>
            <a:srgbClr val="4BACC6"/>
          </a:solidFill>
          <a:ln w="25400" cap="flat" cmpd="sng" algn="ctr">
            <a:solidFill>
              <a:srgbClr val="4BACC6">
                <a:shade val="50000"/>
              </a:srgbClr>
            </a:solidFill>
            <a:prstDash val="solid"/>
          </a:ln>
          <a:effectLst/>
        </p:spPr>
        <p:txBody>
          <a:bodyPr rtlCol="0" anchor="ctr"/>
          <a:lstStyle/>
          <a:p>
            <a:pPr algn="ctr">
              <a:defRPr/>
            </a:pPr>
            <a:endParaRPr kumimoji="0" lang="ja-JP" altLang="en-US" kern="0" dirty="0">
              <a:ln>
                <a:solidFill>
                  <a:srgbClr val="002060"/>
                </a:solidFill>
              </a:ln>
              <a:solidFill>
                <a:srgbClr val="002060"/>
              </a:solidFill>
              <a:latin typeface="メイリオ" pitchFamily="50" charset="-128"/>
              <a:ea typeface="メイリオ" pitchFamily="50" charset="-128"/>
              <a:cs typeface="メイリオ" pitchFamily="50" charset="-128"/>
            </a:endParaRPr>
          </a:p>
        </p:txBody>
      </p:sp>
      <p:cxnSp>
        <p:nvCxnSpPr>
          <p:cNvPr id="219" name="直線コネクタ 218"/>
          <p:cNvCxnSpPr/>
          <p:nvPr/>
        </p:nvCxnSpPr>
        <p:spPr>
          <a:xfrm>
            <a:off x="621839" y="5876487"/>
            <a:ext cx="727574" cy="0"/>
          </a:xfrm>
          <a:prstGeom prst="line">
            <a:avLst/>
          </a:prstGeom>
          <a:noFill/>
          <a:ln w="63500" cap="flat" cmpd="sng" algn="ctr">
            <a:solidFill>
              <a:srgbClr val="9BBB59"/>
            </a:solidFill>
            <a:prstDash val="solid"/>
          </a:ln>
          <a:effectLst/>
        </p:spPr>
      </p:cxnSp>
      <p:cxnSp>
        <p:nvCxnSpPr>
          <p:cNvPr id="220" name="直線コネクタ 219"/>
          <p:cNvCxnSpPr/>
          <p:nvPr/>
        </p:nvCxnSpPr>
        <p:spPr>
          <a:xfrm flipH="1" flipV="1">
            <a:off x="1064233" y="2943097"/>
            <a:ext cx="362099" cy="181937"/>
          </a:xfrm>
          <a:prstGeom prst="line">
            <a:avLst/>
          </a:prstGeom>
          <a:noFill/>
          <a:ln w="38100" cap="flat" cmpd="sng" algn="ctr">
            <a:solidFill>
              <a:srgbClr val="F79646"/>
            </a:solidFill>
            <a:prstDash val="solid"/>
          </a:ln>
          <a:effectLst/>
        </p:spPr>
      </p:cxnSp>
      <p:cxnSp>
        <p:nvCxnSpPr>
          <p:cNvPr id="221" name="直線コネクタ 220"/>
          <p:cNvCxnSpPr/>
          <p:nvPr/>
        </p:nvCxnSpPr>
        <p:spPr>
          <a:xfrm>
            <a:off x="985617" y="4227190"/>
            <a:ext cx="454942" cy="206331"/>
          </a:xfrm>
          <a:prstGeom prst="line">
            <a:avLst/>
          </a:prstGeom>
          <a:noFill/>
          <a:ln w="38100" cap="flat" cmpd="sng" algn="ctr">
            <a:solidFill>
              <a:srgbClr val="4BACC6"/>
            </a:solidFill>
            <a:prstDash val="solid"/>
          </a:ln>
          <a:effectLst/>
        </p:spPr>
      </p:cxnSp>
      <p:sp>
        <p:nvSpPr>
          <p:cNvPr id="222" name="正方形/長方形 221"/>
          <p:cNvSpPr/>
          <p:nvPr/>
        </p:nvSpPr>
        <p:spPr>
          <a:xfrm>
            <a:off x="569803" y="747174"/>
            <a:ext cx="3535170" cy="369214"/>
          </a:xfrm>
          <a:prstGeom prst="rect">
            <a:avLst/>
          </a:prstGeom>
          <a:solidFill>
            <a:sysClr val="window" lastClr="FFFFFF"/>
          </a:solidFill>
          <a:ln w="25400" cap="flat" cmpd="sng" algn="ctr">
            <a:solidFill>
              <a:srgbClr val="9BBB59"/>
            </a:solidFill>
            <a:prstDash val="solid"/>
          </a:ln>
          <a:effectLst/>
        </p:spPr>
        <p:txBody>
          <a:bodyPr wrap="square">
            <a:spAutoFit/>
          </a:bodyPr>
          <a:lstStyle/>
          <a:p>
            <a:pPr eaLnBrk="0" hangingPunct="0">
              <a:defRPr/>
            </a:pPr>
            <a:r>
              <a:rPr kumimoji="0" lang="en-US" altLang="ja-JP" kern="0" dirty="0">
                <a:solidFill>
                  <a:prstClr val="black"/>
                </a:solidFill>
                <a:latin typeface="メイリオ" pitchFamily="50" charset="-128"/>
                <a:ea typeface="メイリオ" pitchFamily="50" charset="-128"/>
                <a:cs typeface="メイリオ" pitchFamily="50" charset="-128"/>
              </a:rPr>
              <a:t>ASSET</a:t>
            </a:r>
            <a:r>
              <a:rPr kumimoji="0" lang="ja-JP" altLang="en-US" kern="0" dirty="0">
                <a:solidFill>
                  <a:prstClr val="black"/>
                </a:solidFill>
                <a:latin typeface="メイリオ" pitchFamily="50" charset="-128"/>
                <a:ea typeface="メイリオ" pitchFamily="50" charset="-128"/>
                <a:cs typeface="メイリオ" pitchFamily="50" charset="-128"/>
              </a:rPr>
              <a:t>事業による</a:t>
            </a:r>
            <a:r>
              <a:rPr kumimoji="0" lang="en-US" altLang="ja-JP" kern="0" dirty="0">
                <a:solidFill>
                  <a:prstClr val="black"/>
                </a:solidFill>
                <a:latin typeface="メイリオ" pitchFamily="50" charset="-128"/>
                <a:ea typeface="メイリオ" pitchFamily="50" charset="-128"/>
                <a:cs typeface="メイリオ" pitchFamily="50" charset="-128"/>
              </a:rPr>
              <a:t>CO2</a:t>
            </a:r>
            <a:r>
              <a:rPr kumimoji="0" lang="ja-JP" altLang="en-US" kern="0" dirty="0">
                <a:solidFill>
                  <a:prstClr val="black"/>
                </a:solidFill>
                <a:latin typeface="メイリオ" pitchFamily="50" charset="-128"/>
                <a:ea typeface="メイリオ" pitchFamily="50" charset="-128"/>
                <a:cs typeface="メイリオ" pitchFamily="50" charset="-128"/>
              </a:rPr>
              <a:t>排出削減</a:t>
            </a:r>
            <a:endParaRPr kumimoji="0" lang="en-US" altLang="ja-JP" kern="0" dirty="0">
              <a:solidFill>
                <a:prstClr val="black"/>
              </a:solidFill>
              <a:latin typeface="メイリオ" pitchFamily="50" charset="-128"/>
              <a:ea typeface="メイリオ" pitchFamily="50" charset="-128"/>
              <a:cs typeface="メイリオ" pitchFamily="50" charset="-128"/>
            </a:endParaRPr>
          </a:p>
        </p:txBody>
      </p:sp>
      <p:sp>
        <p:nvSpPr>
          <p:cNvPr id="223" name="正方形/長方形 222"/>
          <p:cNvSpPr/>
          <p:nvPr/>
        </p:nvSpPr>
        <p:spPr>
          <a:xfrm>
            <a:off x="380878" y="7621"/>
            <a:ext cx="9141069" cy="620489"/>
          </a:xfrm>
          <a:prstGeom prst="rect">
            <a:avLst/>
          </a:prstGeom>
          <a:noFill/>
          <a:ln w="25400" cap="flat" cmpd="sng" algn="ctr">
            <a:solidFill>
              <a:sysClr val="window" lastClr="FFFFFF"/>
            </a:solidFill>
            <a:prstDash val="solid"/>
          </a:ln>
          <a:effectLst/>
        </p:spPr>
        <p:txBody>
          <a:bodyPr rtlCol="0" anchor="ctr"/>
          <a:lstStyle/>
          <a:p>
            <a:pPr algn="ctr" eaLnBrk="0" hangingPunct="0">
              <a:defRPr/>
            </a:pPr>
            <a:r>
              <a:rPr kumimoji="0" lang="ja-JP" altLang="en-US" sz="3199" b="1" u="sng" kern="0" dirty="0">
                <a:solidFill>
                  <a:prstClr val="black"/>
                </a:solidFill>
                <a:latin typeface="メイリオ" pitchFamily="50" charset="-128"/>
                <a:ea typeface="メイリオ" pitchFamily="50" charset="-128"/>
                <a:cs typeface="メイリオ" pitchFamily="50" charset="-128"/>
              </a:rPr>
              <a:t>事業実施の考え方</a:t>
            </a:r>
            <a:endParaRPr kumimoji="0" lang="ja-JP" altLang="en-US" sz="3199" u="sng" kern="0" dirty="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614599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ー"/>
          <p:cNvSpPr>
            <a:spLocks noGrp="1"/>
          </p:cNvSpPr>
          <p:nvPr>
            <p:ph type="sldNum" sz="quarter" idx="12"/>
          </p:nvPr>
        </p:nvSpPr>
        <p:spPr>
          <a:xfrm>
            <a:off x="9266343"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4</a:t>
            </a:r>
            <a:endParaRPr lang="ja-JP" altLang="en-US" sz="1799" b="1" dirty="0">
              <a:latin typeface="メイリオ" pitchFamily="50" charset="-128"/>
              <a:ea typeface="メイリオ" pitchFamily="50" charset="-128"/>
              <a:cs typeface="メイリオ" pitchFamily="50" charset="-128"/>
            </a:endParaRPr>
          </a:p>
        </p:txBody>
      </p:sp>
      <p:sp>
        <p:nvSpPr>
          <p:cNvPr id="3" name="四角形吹き出し 25"/>
          <p:cNvSpPr/>
          <p:nvPr/>
        </p:nvSpPr>
        <p:spPr>
          <a:xfrm>
            <a:off x="6606636" y="3069077"/>
            <a:ext cx="3230079" cy="1100355"/>
          </a:xfrm>
          <a:prstGeom prst="wedgeRectCallout">
            <a:avLst>
              <a:gd name="adj1" fmla="val -67650"/>
              <a:gd name="adj2" fmla="val 16382"/>
            </a:avLst>
          </a:prstGeom>
          <a:solidFill>
            <a:sysClr val="window" lastClr="FFFFFF"/>
          </a:solidFill>
          <a:ln w="25400" cap="flat" cmpd="sng" algn="ctr">
            <a:solidFill>
              <a:srgbClr val="9BBB59"/>
            </a:solidFill>
            <a:prstDash val="solid"/>
          </a:ln>
          <a:effectLst/>
        </p:spPr>
        <p:txBody>
          <a:bodyPr rtlCol="0" anchor="ctr"/>
          <a:lstStyle/>
          <a:p>
            <a:pPr algn="ctr" eaLnBrk="0" hangingPunct="0">
              <a:defRPr/>
            </a:pPr>
            <a:endParaRPr kumimoji="0" lang="ja-JP" altLang="en-US" sz="3199" kern="0">
              <a:solidFill>
                <a:prstClr val="black"/>
              </a:solidFill>
              <a:latin typeface="メイリオ" pitchFamily="50" charset="-128"/>
              <a:ea typeface="メイリオ" pitchFamily="50" charset="-128"/>
              <a:cs typeface="メイリオ" pitchFamily="50" charset="-128"/>
            </a:endParaRPr>
          </a:p>
        </p:txBody>
      </p:sp>
      <p:sp>
        <p:nvSpPr>
          <p:cNvPr id="4" name="角丸四角形 60"/>
          <p:cNvSpPr/>
          <p:nvPr/>
        </p:nvSpPr>
        <p:spPr>
          <a:xfrm>
            <a:off x="65530" y="785679"/>
            <a:ext cx="5566554" cy="2427366"/>
          </a:xfrm>
          <a:prstGeom prst="roundRect">
            <a:avLst>
              <a:gd name="adj" fmla="val 5491"/>
            </a:avLst>
          </a:prstGeom>
          <a:solidFill>
            <a:sysClr val="window" lastClr="FFFFFF"/>
          </a:solidFill>
          <a:ln w="25400" cap="flat" cmpd="sng" algn="ctr">
            <a:solidFill>
              <a:srgbClr val="4F81BD"/>
            </a:solidFill>
            <a:prstDash val="solid"/>
          </a:ln>
          <a:effectLst/>
        </p:spPr>
        <p:txBody>
          <a:bodyPr anchor="ctr"/>
          <a:lstStyle/>
          <a:p>
            <a:pPr algn="ctr">
              <a:defRPr/>
            </a:pPr>
            <a:endParaRPr kumimoji="0" lang="ja-JP" altLang="en-US" sz="1999" kern="0" dirty="0">
              <a:solidFill>
                <a:prstClr val="white"/>
              </a:solidFill>
              <a:latin typeface="メイリオ" pitchFamily="50" charset="-128"/>
              <a:ea typeface="メイリオ" pitchFamily="50" charset="-128"/>
              <a:cs typeface="メイリオ" pitchFamily="50" charset="-128"/>
            </a:endParaRPr>
          </a:p>
        </p:txBody>
      </p:sp>
      <p:sp>
        <p:nvSpPr>
          <p:cNvPr id="5" name="角丸四角形 48"/>
          <p:cNvSpPr/>
          <p:nvPr/>
        </p:nvSpPr>
        <p:spPr>
          <a:xfrm>
            <a:off x="5665646" y="786037"/>
            <a:ext cx="4182390" cy="1445261"/>
          </a:xfrm>
          <a:prstGeom prst="roundRect">
            <a:avLst>
              <a:gd name="adj" fmla="val 8575"/>
            </a:avLst>
          </a:prstGeom>
          <a:solidFill>
            <a:sysClr val="window" lastClr="FFFFFF"/>
          </a:solidFill>
          <a:ln w="25400" cap="flat" cmpd="sng" algn="ctr">
            <a:solidFill>
              <a:srgbClr val="FFC000"/>
            </a:solidFill>
            <a:prstDash val="solid"/>
          </a:ln>
          <a:effectLst/>
        </p:spPr>
        <p:txBody>
          <a:bodyPr anchor="ctr"/>
          <a:lstStyle/>
          <a:p>
            <a:pPr algn="ctr">
              <a:defRPr/>
            </a:pPr>
            <a:endParaRPr kumimoji="0" lang="ja-JP" altLang="en-US" kern="0">
              <a:solidFill>
                <a:srgbClr val="FFCCFF"/>
              </a:solidFill>
              <a:latin typeface="メイリオ" pitchFamily="50" charset="-128"/>
              <a:ea typeface="メイリオ" pitchFamily="50" charset="-128"/>
              <a:cs typeface="メイリオ" pitchFamily="50" charset="-128"/>
            </a:endParaRPr>
          </a:p>
        </p:txBody>
      </p:sp>
      <p:sp>
        <p:nvSpPr>
          <p:cNvPr id="6" name="正方形/長方形 5"/>
          <p:cNvSpPr/>
          <p:nvPr/>
        </p:nvSpPr>
        <p:spPr>
          <a:xfrm>
            <a:off x="5815238" y="550173"/>
            <a:ext cx="1875230" cy="401508"/>
          </a:xfrm>
          <a:prstGeom prst="rect">
            <a:avLst/>
          </a:prstGeom>
          <a:solidFill>
            <a:sysClr val="window" lastClr="FFFFFF"/>
          </a:solidFill>
          <a:ln w="25400" cap="flat" cmpd="sng" algn="ctr">
            <a:solidFill>
              <a:srgbClr val="FFC000"/>
            </a:solidFill>
            <a:prstDash val="solid"/>
          </a:ln>
          <a:effectLst/>
        </p:spPr>
        <p:txBody>
          <a:bodyPr anchor="ctr"/>
          <a:lstStyle/>
          <a:p>
            <a:pPr algn="ctr">
              <a:defRPr/>
            </a:pPr>
            <a:endParaRPr kumimoji="0" lang="ja-JP" altLang="en-US" kern="0">
              <a:solidFill>
                <a:prstClr val="black"/>
              </a:solidFill>
              <a:latin typeface="メイリオ" pitchFamily="50" charset="-128"/>
              <a:ea typeface="メイリオ" pitchFamily="50" charset="-128"/>
              <a:cs typeface="メイリオ" pitchFamily="50" charset="-128"/>
            </a:endParaRPr>
          </a:p>
        </p:txBody>
      </p:sp>
      <p:sp>
        <p:nvSpPr>
          <p:cNvPr id="7" name="テキスト ボックス 44"/>
          <p:cNvSpPr txBox="1">
            <a:spLocks noChangeArrowheads="1"/>
          </p:cNvSpPr>
          <p:nvPr/>
        </p:nvSpPr>
        <p:spPr bwMode="auto">
          <a:xfrm>
            <a:off x="6026129" y="581532"/>
            <a:ext cx="1606673" cy="399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a:spcBef>
                <a:spcPct val="0"/>
              </a:spcBef>
              <a:buFont typeface="Arial" charset="0"/>
              <a:buNone/>
              <a:defRPr/>
            </a:pPr>
            <a:r>
              <a:rPr lang="ja-JP" altLang="en-US" sz="1999" dirty="0">
                <a:solidFill>
                  <a:srgbClr val="000000"/>
                </a:solidFill>
                <a:latin typeface="メイリオ" pitchFamily="50" charset="-128"/>
                <a:ea typeface="メイリオ" pitchFamily="50" charset="-128"/>
                <a:cs typeface="メイリオ" pitchFamily="50" charset="-128"/>
              </a:rPr>
              <a:t>運用改善</a:t>
            </a:r>
          </a:p>
        </p:txBody>
      </p:sp>
      <p:sp>
        <p:nvSpPr>
          <p:cNvPr id="8" name="正方形/長方形 7"/>
          <p:cNvSpPr/>
          <p:nvPr/>
        </p:nvSpPr>
        <p:spPr>
          <a:xfrm>
            <a:off x="205277" y="549603"/>
            <a:ext cx="1793020" cy="417378"/>
          </a:xfrm>
          <a:prstGeom prst="rect">
            <a:avLst/>
          </a:prstGeom>
          <a:solidFill>
            <a:sysClr val="window" lastClr="FFFFFF"/>
          </a:solidFill>
          <a:ln w="25400" cap="flat" cmpd="sng" algn="ctr">
            <a:solidFill>
              <a:srgbClr val="4F81BD"/>
            </a:solidFill>
            <a:prstDash val="solid"/>
          </a:ln>
          <a:effectLst/>
        </p:spPr>
        <p:txBody>
          <a:bodyPr anchor="ctr"/>
          <a:lstStyle/>
          <a:p>
            <a:pPr algn="ctr">
              <a:defRPr/>
            </a:pPr>
            <a:endParaRPr kumimoji="0" lang="ja-JP" altLang="en-US" sz="1999" kern="0">
              <a:solidFill>
                <a:prstClr val="black"/>
              </a:solidFill>
              <a:latin typeface="メイリオ" pitchFamily="50" charset="-128"/>
              <a:ea typeface="メイリオ" pitchFamily="50" charset="-128"/>
              <a:cs typeface="メイリオ" pitchFamily="50" charset="-128"/>
            </a:endParaRPr>
          </a:p>
        </p:txBody>
      </p:sp>
      <p:sp>
        <p:nvSpPr>
          <p:cNvPr id="9" name="下矢印 12"/>
          <p:cNvSpPr/>
          <p:nvPr/>
        </p:nvSpPr>
        <p:spPr>
          <a:xfrm>
            <a:off x="286704" y="622859"/>
            <a:ext cx="365762" cy="326355"/>
          </a:xfrm>
          <a:prstGeom prst="downArrow">
            <a:avLst>
              <a:gd name="adj1" fmla="val 50000"/>
              <a:gd name="adj2" fmla="val 64870"/>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a:defRPr/>
            </a:pPr>
            <a:endParaRPr kumimoji="0" lang="ja-JP" altLang="en-US" sz="1999" kern="0">
              <a:solidFill>
                <a:prstClr val="white"/>
              </a:solidFill>
              <a:latin typeface="メイリオ" pitchFamily="50" charset="-128"/>
              <a:ea typeface="メイリオ" pitchFamily="50" charset="-128"/>
              <a:cs typeface="メイリオ" pitchFamily="50" charset="-128"/>
            </a:endParaRPr>
          </a:p>
        </p:txBody>
      </p:sp>
      <p:sp>
        <p:nvSpPr>
          <p:cNvPr id="10" name="角丸四角形 15"/>
          <p:cNvSpPr/>
          <p:nvPr/>
        </p:nvSpPr>
        <p:spPr>
          <a:xfrm>
            <a:off x="97460" y="1123274"/>
            <a:ext cx="3644921" cy="1531837"/>
          </a:xfrm>
          <a:prstGeom prst="roundRect">
            <a:avLst>
              <a:gd name="adj" fmla="val 7331"/>
            </a:avLst>
          </a:prstGeom>
          <a:noFill/>
          <a:ln w="25400" cap="flat" cmpd="sng" algn="ctr">
            <a:solidFill>
              <a:srgbClr val="FF0000"/>
            </a:solidFill>
            <a:prstDash val="solid"/>
          </a:ln>
          <a:effectLst/>
        </p:spPr>
        <p:txBody>
          <a:bodyPr anchor="ctr"/>
          <a:lstStyle/>
          <a:p>
            <a:pPr algn="ctr">
              <a:defRPr/>
            </a:pPr>
            <a:endParaRPr kumimoji="0" lang="ja-JP" altLang="en-US" sz="1999" kern="0">
              <a:solidFill>
                <a:prstClr val="white"/>
              </a:solidFill>
              <a:latin typeface="メイリオ" pitchFamily="50" charset="-128"/>
              <a:ea typeface="メイリオ" pitchFamily="50" charset="-128"/>
              <a:cs typeface="メイリオ" pitchFamily="50" charset="-128"/>
            </a:endParaRPr>
          </a:p>
        </p:txBody>
      </p:sp>
      <p:sp>
        <p:nvSpPr>
          <p:cNvPr id="11" name="テキスト ボックス 58"/>
          <p:cNvSpPr txBox="1">
            <a:spLocks noChangeArrowheads="1"/>
          </p:cNvSpPr>
          <p:nvPr/>
        </p:nvSpPr>
        <p:spPr bwMode="auto">
          <a:xfrm>
            <a:off x="205277" y="549603"/>
            <a:ext cx="1794760" cy="399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a:spcBef>
                <a:spcPct val="0"/>
              </a:spcBef>
              <a:buFont typeface="Arial" charset="0"/>
              <a:buNone/>
              <a:defRPr/>
            </a:pPr>
            <a:r>
              <a:rPr lang="ja-JP" altLang="en-US" sz="1999" dirty="0">
                <a:solidFill>
                  <a:srgbClr val="000000"/>
                </a:solidFill>
                <a:latin typeface="メイリオ" pitchFamily="50" charset="-128"/>
                <a:ea typeface="メイリオ" pitchFamily="50" charset="-128"/>
                <a:cs typeface="メイリオ" pitchFamily="50" charset="-128"/>
              </a:rPr>
              <a:t>先進対策</a:t>
            </a:r>
          </a:p>
        </p:txBody>
      </p:sp>
      <p:sp>
        <p:nvSpPr>
          <p:cNvPr id="12" name="テキスト ボックス 11"/>
          <p:cNvSpPr txBox="1"/>
          <p:nvPr/>
        </p:nvSpPr>
        <p:spPr>
          <a:xfrm>
            <a:off x="158706" y="988106"/>
            <a:ext cx="2979785" cy="338445"/>
          </a:xfrm>
          <a:prstGeom prst="rect">
            <a:avLst/>
          </a:prstGeom>
          <a:solidFill>
            <a:sysClr val="window" lastClr="FFFFFF"/>
          </a:solidFill>
        </p:spPr>
        <p:txBody>
          <a:bodyPr wrap="square">
            <a:spAutoFit/>
          </a:bodyPr>
          <a:lstStyle/>
          <a:p>
            <a:pPr>
              <a:defRPr/>
            </a:pPr>
            <a:r>
              <a:rPr kumimoji="0" lang="zh-TW" altLang="en-US" sz="1600" b="1" kern="0" dirty="0">
                <a:solidFill>
                  <a:srgbClr val="FF0000"/>
                </a:solidFill>
                <a:latin typeface="メイリオ" pitchFamily="50" charset="-128"/>
                <a:ea typeface="メイリオ" pitchFamily="50" charset="-128"/>
                <a:cs typeface="メイリオ" pitchFamily="50" charset="-128"/>
              </a:rPr>
              <a:t>環境省指定先進的高効率機器</a:t>
            </a:r>
            <a:endParaRPr kumimoji="0" lang="ja-JP" altLang="en-US" sz="1600" b="1" kern="0" dirty="0">
              <a:solidFill>
                <a:srgbClr val="FF0000"/>
              </a:solidFill>
              <a:latin typeface="メイリオ" pitchFamily="50" charset="-128"/>
              <a:ea typeface="メイリオ" pitchFamily="50" charset="-128"/>
              <a:cs typeface="メイリオ" pitchFamily="50" charset="-128"/>
            </a:endParaRPr>
          </a:p>
        </p:txBody>
      </p:sp>
      <p:pic>
        <p:nvPicPr>
          <p:cNvPr id="13" name="Picture 2" descr="http://msp.c.yimg.jp/image?q=tbn:ANd9GcSya-_BtrExJOHsZOaHLbTEQaYlJ87mzOYlneXNmWtC9Y2ukp88ImWGwe6t:http://www.hbs.co.jp/lineup/conditioner/img/0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1945" y="1361181"/>
            <a:ext cx="1252138" cy="69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http://msp.c.yimg.jp/image?q=tbn:ANd9GcShTKkXKa8GQAqdCMt5gBhHfVLmF0u31vqNZCCh25r5NdWaUNOq7QOgyQ:http://www.kansai.jsme.or.jp/mecha2012/company/datas/ha/ha_06/images/img_02.jpg"/>
          <p:cNvPicPr>
            <a:picLocks noChangeAspect="1" noChangeArrowheads="1"/>
          </p:cNvPicPr>
          <p:nvPr/>
        </p:nvPicPr>
        <p:blipFill rotWithShape="1">
          <a:blip r:embed="rId4">
            <a:extLst>
              <a:ext uri="{28A0092B-C50C-407E-A947-70E740481C1C}">
                <a14:useLocalDpi xmlns:a14="http://schemas.microsoft.com/office/drawing/2010/main" val="0"/>
              </a:ext>
            </a:extLst>
          </a:blip>
          <a:srcRect l="8757" t="5196" r="4094" b="5425"/>
          <a:stretch/>
        </p:blipFill>
        <p:spPr bwMode="auto">
          <a:xfrm>
            <a:off x="2697571" y="1845338"/>
            <a:ext cx="598195" cy="72684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5" name="右矢印 20"/>
          <p:cNvSpPr/>
          <p:nvPr/>
        </p:nvSpPr>
        <p:spPr>
          <a:xfrm>
            <a:off x="3700624" y="1930503"/>
            <a:ext cx="812994" cy="642149"/>
          </a:xfrm>
          <a:prstGeom prst="rightArrow">
            <a:avLst/>
          </a:prstGeom>
          <a:solidFill>
            <a:srgbClr val="4BACC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anchor="ctr"/>
          <a:lstStyle/>
          <a:p>
            <a:pPr algn="ctr">
              <a:defRPr/>
            </a:pPr>
            <a:endParaRPr kumimoji="0" lang="ja-JP" altLang="en-US" sz="1200" b="1" kern="0" dirty="0">
              <a:solidFill>
                <a:prstClr val="white"/>
              </a:solidFill>
              <a:latin typeface="メイリオ" pitchFamily="50" charset="-128"/>
              <a:ea typeface="メイリオ" pitchFamily="50" charset="-128"/>
              <a:cs typeface="メイリオ" pitchFamily="50" charset="-128"/>
            </a:endParaRPr>
          </a:p>
        </p:txBody>
      </p:sp>
      <p:pic>
        <p:nvPicPr>
          <p:cNvPr id="16" name="図 35" descr="MC900437930.WM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83809" y="1492772"/>
            <a:ext cx="748480" cy="794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円/楕円 21"/>
          <p:cNvSpPr/>
          <p:nvPr/>
        </p:nvSpPr>
        <p:spPr>
          <a:xfrm>
            <a:off x="3714109" y="831692"/>
            <a:ext cx="1741441" cy="591402"/>
          </a:xfrm>
          <a:prstGeom prst="ellipse">
            <a:avLst/>
          </a:prstGeom>
          <a:solidFill>
            <a:srgbClr val="F79646"/>
          </a:solidFill>
          <a:ln w="25400" cap="flat" cmpd="sng" algn="ctr">
            <a:solidFill>
              <a:srgbClr val="F79646"/>
            </a:solidFill>
            <a:prstDash val="solid"/>
          </a:ln>
          <a:effectLst/>
        </p:spPr>
        <p:txBody>
          <a:bodyPr anchor="ctr"/>
          <a:lstStyle/>
          <a:p>
            <a:pPr algn="ctr">
              <a:defRPr/>
            </a:pPr>
            <a:r>
              <a:rPr kumimoji="0" lang="ja-JP" altLang="en-US" sz="1600" b="1" kern="0" dirty="0">
                <a:solidFill>
                  <a:prstClr val="white"/>
                </a:solidFill>
                <a:latin typeface="メイリオ" pitchFamily="50" charset="-128"/>
                <a:ea typeface="メイリオ" pitchFamily="50" charset="-128"/>
                <a:cs typeface="メイリオ" pitchFamily="50" charset="-128"/>
              </a:rPr>
              <a:t>既存事業場</a:t>
            </a:r>
            <a:r>
              <a:rPr kumimoji="0" lang="en-US" altLang="ja-JP" sz="1600" b="1" kern="0" dirty="0">
                <a:solidFill>
                  <a:prstClr val="white"/>
                </a:solidFill>
                <a:latin typeface="メイリオ" pitchFamily="50" charset="-128"/>
                <a:ea typeface="メイリオ" pitchFamily="50" charset="-128"/>
                <a:cs typeface="メイリオ" pitchFamily="50" charset="-128"/>
              </a:rPr>
              <a:t>/</a:t>
            </a:r>
            <a:r>
              <a:rPr kumimoji="0" lang="ja-JP" altLang="en-US" sz="1600" b="1" kern="0" dirty="0">
                <a:solidFill>
                  <a:prstClr val="white"/>
                </a:solidFill>
                <a:latin typeface="メイリオ" pitchFamily="50" charset="-128"/>
                <a:ea typeface="メイリオ" pitchFamily="50" charset="-128"/>
                <a:cs typeface="メイリオ" pitchFamily="50" charset="-128"/>
              </a:rPr>
              <a:t>工場</a:t>
            </a:r>
            <a:endParaRPr kumimoji="0" lang="ja-JP" altLang="en-US" sz="2399" b="1" kern="0" dirty="0">
              <a:solidFill>
                <a:prstClr val="white"/>
              </a:solidFill>
              <a:latin typeface="メイリオ" pitchFamily="50" charset="-128"/>
              <a:ea typeface="メイリオ" pitchFamily="50" charset="-128"/>
              <a:cs typeface="メイリオ" pitchFamily="50" charset="-128"/>
            </a:endParaRPr>
          </a:p>
        </p:txBody>
      </p:sp>
      <p:sp>
        <p:nvSpPr>
          <p:cNvPr id="18" name="テキスト ボックス 1037"/>
          <p:cNvSpPr txBox="1">
            <a:spLocks noChangeArrowheads="1"/>
          </p:cNvSpPr>
          <p:nvPr/>
        </p:nvSpPr>
        <p:spPr bwMode="auto">
          <a:xfrm>
            <a:off x="6708689" y="3069076"/>
            <a:ext cx="3095248" cy="110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spcBef>
                <a:spcPct val="0"/>
              </a:spcBef>
              <a:buFont typeface="Arial" charset="0"/>
              <a:buNone/>
              <a:defRPr/>
            </a:pPr>
            <a:r>
              <a:rPr lang="ja-JP" altLang="en-US" sz="1799" b="1" dirty="0">
                <a:solidFill>
                  <a:srgbClr val="FF0000"/>
                </a:solidFill>
                <a:latin typeface="メイリオ" pitchFamily="50" charset="-128"/>
                <a:ea typeface="メイリオ" pitchFamily="50" charset="-128"/>
                <a:cs typeface="メイリオ" pitchFamily="50" charset="-128"/>
              </a:rPr>
              <a:t>大幅排出削減を実現！</a:t>
            </a:r>
            <a:endParaRPr lang="en-US" altLang="ja-JP" sz="1799" b="1" dirty="0">
              <a:solidFill>
                <a:srgbClr val="FF0000"/>
              </a:solidFill>
              <a:latin typeface="メイリオ" pitchFamily="50" charset="-128"/>
              <a:ea typeface="メイリオ" pitchFamily="50" charset="-128"/>
              <a:cs typeface="メイリオ" pitchFamily="50" charset="-128"/>
            </a:endParaRPr>
          </a:p>
          <a:p>
            <a:pPr>
              <a:spcBef>
                <a:spcPct val="0"/>
              </a:spcBef>
              <a:buFont typeface="Arial" charset="0"/>
              <a:buNone/>
              <a:defRPr/>
            </a:pPr>
            <a:r>
              <a:rPr lang="en-US" altLang="ja-JP" sz="1600" b="1" dirty="0">
                <a:solidFill>
                  <a:srgbClr val="000000"/>
                </a:solidFill>
                <a:latin typeface="メイリオ" pitchFamily="50" charset="-128"/>
                <a:ea typeface="メイリオ" pitchFamily="50" charset="-128"/>
                <a:cs typeface="メイリオ" pitchFamily="50" charset="-128"/>
              </a:rPr>
              <a:t>1</a:t>
            </a:r>
            <a:r>
              <a:rPr lang="ja-JP" altLang="en-US" sz="1600" b="1" dirty="0">
                <a:solidFill>
                  <a:srgbClr val="000000"/>
                </a:solidFill>
                <a:latin typeface="メイリオ" pitchFamily="50" charset="-128"/>
                <a:ea typeface="メイリオ" pitchFamily="50" charset="-128"/>
                <a:cs typeface="メイリオ" pitchFamily="50" charset="-128"/>
              </a:rPr>
              <a:t>トンの削減に必要な補助金の小さい額から採用することで、費用効率的な削減対策を選出</a:t>
            </a:r>
          </a:p>
        </p:txBody>
      </p:sp>
      <p:pic>
        <p:nvPicPr>
          <p:cNvPr id="19" name="図 49" descr="新しいイメージ.BMP"/>
          <p:cNvPicPr>
            <a:picLocks noChangeAspect="1"/>
          </p:cNvPicPr>
          <p:nvPr/>
        </p:nvPicPr>
        <p:blipFill>
          <a:blip r:embed="rId6" cstate="print">
            <a:extLst>
              <a:ext uri="{28A0092B-C50C-407E-A947-70E740481C1C}">
                <a14:useLocalDpi xmlns:a14="http://schemas.microsoft.com/office/drawing/2010/main" val="0"/>
              </a:ext>
            </a:extLst>
          </a:blip>
          <a:srcRect t="7510" b="11888"/>
          <a:stretch>
            <a:fillRect/>
          </a:stretch>
        </p:blipFill>
        <p:spPr bwMode="auto">
          <a:xfrm>
            <a:off x="7398899" y="1312713"/>
            <a:ext cx="743234" cy="532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テキスト ボックス 1044"/>
          <p:cNvSpPr txBox="1">
            <a:spLocks noChangeArrowheads="1"/>
          </p:cNvSpPr>
          <p:nvPr/>
        </p:nvSpPr>
        <p:spPr bwMode="auto">
          <a:xfrm>
            <a:off x="5559438" y="1862832"/>
            <a:ext cx="1767477" cy="30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a:spcBef>
                <a:spcPct val="0"/>
              </a:spcBef>
              <a:buFont typeface="Arial" charset="0"/>
              <a:buNone/>
              <a:defRPr/>
            </a:pPr>
            <a:r>
              <a:rPr lang="ja-JP" altLang="en-US" sz="1400" dirty="0">
                <a:solidFill>
                  <a:srgbClr val="000000"/>
                </a:solidFill>
                <a:latin typeface="メイリオ" pitchFamily="50" charset="-128"/>
                <a:ea typeface="メイリオ" pitchFamily="50" charset="-128"/>
                <a:cs typeface="メイリオ" pitchFamily="50" charset="-128"/>
              </a:rPr>
              <a:t>見える化機器活用</a:t>
            </a:r>
          </a:p>
        </p:txBody>
      </p:sp>
      <p:sp>
        <p:nvSpPr>
          <p:cNvPr id="21" name="テキスト ボックス 69"/>
          <p:cNvSpPr txBox="1">
            <a:spLocks noChangeArrowheads="1"/>
          </p:cNvSpPr>
          <p:nvPr/>
        </p:nvSpPr>
        <p:spPr bwMode="auto">
          <a:xfrm>
            <a:off x="7228207" y="1865335"/>
            <a:ext cx="1826346" cy="30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spcBef>
                <a:spcPct val="0"/>
              </a:spcBef>
              <a:buFont typeface="Arial" charset="0"/>
              <a:buNone/>
              <a:defRPr/>
            </a:pPr>
            <a:r>
              <a:rPr lang="ja-JP" altLang="en-US" sz="1400" dirty="0">
                <a:solidFill>
                  <a:srgbClr val="000000"/>
                </a:solidFill>
                <a:latin typeface="メイリオ" pitchFamily="50" charset="-128"/>
                <a:ea typeface="メイリオ" pitchFamily="50" charset="-128"/>
                <a:cs typeface="メイリオ" pitchFamily="50" charset="-128"/>
              </a:rPr>
              <a:t>環境意識向上</a:t>
            </a:r>
          </a:p>
        </p:txBody>
      </p:sp>
      <p:pic>
        <p:nvPicPr>
          <p:cNvPr id="22" name="Picture 10" descr="http://msp.c.yimg.jp/image?q=tbn:ANd9GcQ5xQ8wEhIBYCHo7qYbmCYD-uX7gchXgerG51ldnqSXDfUjJVHSagZhGz8:http://www.city.osaka.lg.jp/kankyo/cmsfiles/contents/0000128/128667/ck5.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03177" y="1239622"/>
            <a:ext cx="686511" cy="557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円/楕円 1046"/>
          <p:cNvSpPr/>
          <p:nvPr/>
        </p:nvSpPr>
        <p:spPr>
          <a:xfrm>
            <a:off x="5863317" y="989131"/>
            <a:ext cx="815734" cy="305605"/>
          </a:xfrm>
          <a:prstGeom prst="ellipse">
            <a:avLst/>
          </a:prstGeom>
          <a:solidFill>
            <a:srgbClr val="FFC000"/>
          </a:solidFill>
          <a:ln w="25400" cap="flat" cmpd="sng" algn="ctr">
            <a:solidFill>
              <a:srgbClr val="FFC000"/>
            </a:solidFill>
            <a:prstDash val="solid"/>
          </a:ln>
          <a:effectLst/>
        </p:spPr>
        <p:txBody>
          <a:bodyPr anchor="ct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例</a:t>
            </a:r>
            <a:r>
              <a:rPr kumimoji="0" lang="en-US" altLang="ja-JP" sz="1600" kern="0" dirty="0">
                <a:solidFill>
                  <a:prstClr val="black"/>
                </a:solidFill>
                <a:latin typeface="メイリオ" pitchFamily="50" charset="-128"/>
                <a:ea typeface="メイリオ" pitchFamily="50" charset="-128"/>
                <a:cs typeface="メイリオ" pitchFamily="50" charset="-128"/>
              </a:rPr>
              <a:t>1</a:t>
            </a:r>
            <a:endParaRPr kumimoji="0" lang="ja-JP" altLang="en-US" sz="1600" kern="0" dirty="0">
              <a:solidFill>
                <a:prstClr val="black"/>
              </a:solidFill>
              <a:latin typeface="メイリオ" pitchFamily="50" charset="-128"/>
              <a:ea typeface="メイリオ" pitchFamily="50" charset="-128"/>
              <a:cs typeface="メイリオ" pitchFamily="50" charset="-128"/>
            </a:endParaRPr>
          </a:p>
        </p:txBody>
      </p:sp>
      <p:sp>
        <p:nvSpPr>
          <p:cNvPr id="24" name="円/楕円 73"/>
          <p:cNvSpPr/>
          <p:nvPr/>
        </p:nvSpPr>
        <p:spPr>
          <a:xfrm>
            <a:off x="7183733" y="998295"/>
            <a:ext cx="813715" cy="305605"/>
          </a:xfrm>
          <a:prstGeom prst="ellipse">
            <a:avLst/>
          </a:prstGeom>
          <a:solidFill>
            <a:srgbClr val="FFC000"/>
          </a:solidFill>
          <a:ln w="25400" cap="flat" cmpd="sng" algn="ctr">
            <a:solidFill>
              <a:srgbClr val="FFC000"/>
            </a:solidFill>
            <a:prstDash val="solid"/>
          </a:ln>
          <a:effectLst/>
        </p:spPr>
        <p:txBody>
          <a:bodyPr anchor="ct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例</a:t>
            </a:r>
            <a:r>
              <a:rPr kumimoji="0" lang="en-US" altLang="ja-JP" sz="1600" kern="0" dirty="0">
                <a:solidFill>
                  <a:prstClr val="black"/>
                </a:solidFill>
                <a:latin typeface="メイリオ" pitchFamily="50" charset="-128"/>
                <a:ea typeface="メイリオ" pitchFamily="50" charset="-128"/>
                <a:cs typeface="メイリオ" pitchFamily="50" charset="-128"/>
              </a:rPr>
              <a:t>2</a:t>
            </a:r>
            <a:endParaRPr kumimoji="0" lang="ja-JP" altLang="en-US" sz="1600" kern="0" dirty="0">
              <a:solidFill>
                <a:prstClr val="black"/>
              </a:solidFill>
              <a:latin typeface="メイリオ" pitchFamily="50" charset="-128"/>
              <a:ea typeface="メイリオ" pitchFamily="50" charset="-128"/>
              <a:cs typeface="メイリオ" pitchFamily="50" charset="-128"/>
            </a:endParaRPr>
          </a:p>
        </p:txBody>
      </p:sp>
      <p:pic>
        <p:nvPicPr>
          <p:cNvPr id="25" name="Picture 12" descr="クリックすると新しいウィンドウで開きます"/>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03228" y="1211778"/>
            <a:ext cx="777475" cy="613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円/楕円 74"/>
          <p:cNvSpPr/>
          <p:nvPr/>
        </p:nvSpPr>
        <p:spPr>
          <a:xfrm>
            <a:off x="8422969" y="998288"/>
            <a:ext cx="815734" cy="303719"/>
          </a:xfrm>
          <a:prstGeom prst="ellipse">
            <a:avLst/>
          </a:prstGeom>
          <a:solidFill>
            <a:srgbClr val="FFC000"/>
          </a:solidFill>
          <a:ln w="25400" cap="flat" cmpd="sng" algn="ctr">
            <a:solidFill>
              <a:srgbClr val="FFC000"/>
            </a:solidFill>
            <a:prstDash val="solid"/>
          </a:ln>
          <a:effectLst/>
        </p:spPr>
        <p:txBody>
          <a:bodyPr anchor="ct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例</a:t>
            </a:r>
            <a:r>
              <a:rPr kumimoji="0" lang="en-US" altLang="ja-JP" sz="1600" kern="0" dirty="0">
                <a:solidFill>
                  <a:prstClr val="black"/>
                </a:solidFill>
                <a:latin typeface="メイリオ" pitchFamily="50" charset="-128"/>
                <a:ea typeface="メイリオ" pitchFamily="50" charset="-128"/>
                <a:cs typeface="メイリオ" pitchFamily="50" charset="-128"/>
              </a:rPr>
              <a:t>3</a:t>
            </a:r>
            <a:endParaRPr kumimoji="0" lang="ja-JP" altLang="en-US" sz="1600" kern="0" dirty="0">
              <a:solidFill>
                <a:prstClr val="black"/>
              </a:solidFill>
              <a:latin typeface="メイリオ" pitchFamily="50" charset="-128"/>
              <a:ea typeface="メイリオ" pitchFamily="50" charset="-128"/>
              <a:cs typeface="メイリオ" pitchFamily="50" charset="-128"/>
            </a:endParaRPr>
          </a:p>
        </p:txBody>
      </p:sp>
      <p:sp>
        <p:nvSpPr>
          <p:cNvPr id="27" name="テキスト ボックス 76"/>
          <p:cNvSpPr txBox="1">
            <a:spLocks noChangeArrowheads="1"/>
          </p:cNvSpPr>
          <p:nvPr/>
        </p:nvSpPr>
        <p:spPr bwMode="auto">
          <a:xfrm>
            <a:off x="8476799" y="1862001"/>
            <a:ext cx="1369589" cy="30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a:spcBef>
                <a:spcPct val="0"/>
              </a:spcBef>
              <a:buFont typeface="Arial" charset="0"/>
              <a:buNone/>
              <a:defRPr/>
            </a:pPr>
            <a:r>
              <a:rPr lang="ja-JP" altLang="en-US" sz="1400" dirty="0">
                <a:solidFill>
                  <a:srgbClr val="000000"/>
                </a:solidFill>
                <a:latin typeface="メイリオ" pitchFamily="50" charset="-128"/>
                <a:ea typeface="メイリオ" pitchFamily="50" charset="-128"/>
                <a:cs typeface="メイリオ" pitchFamily="50" charset="-128"/>
              </a:rPr>
              <a:t>省エネ対策</a:t>
            </a:r>
          </a:p>
        </p:txBody>
      </p:sp>
      <p:sp>
        <p:nvSpPr>
          <p:cNvPr id="28" name="円/楕円 77"/>
          <p:cNvSpPr/>
          <p:nvPr/>
        </p:nvSpPr>
        <p:spPr>
          <a:xfrm>
            <a:off x="5599677" y="2301186"/>
            <a:ext cx="956616" cy="552446"/>
          </a:xfrm>
          <a:prstGeom prst="ellipse">
            <a:avLst/>
          </a:prstGeom>
          <a:solidFill>
            <a:srgbClr val="F79646">
              <a:lumMod val="40000"/>
              <a:lumOff val="60000"/>
            </a:srgbClr>
          </a:solidFill>
          <a:ln w="25400" cap="flat" cmpd="sng" algn="ctr">
            <a:solidFill>
              <a:srgbClr val="FFC000"/>
            </a:solidFill>
            <a:prstDash val="solid"/>
          </a:ln>
          <a:effectLst/>
        </p:spPr>
        <p:txBody>
          <a:bodyPr anchor="ct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成果報酬</a:t>
            </a:r>
          </a:p>
        </p:txBody>
      </p:sp>
      <p:pic>
        <p:nvPicPr>
          <p:cNvPr id="29" name="Picture 29" descr="クリックすると新しいウィンドウで開きます"/>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41145" y="2547068"/>
            <a:ext cx="1085116" cy="51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テキスト ボックス 80"/>
          <p:cNvSpPr txBox="1">
            <a:spLocks noChangeArrowheads="1"/>
          </p:cNvSpPr>
          <p:nvPr/>
        </p:nvSpPr>
        <p:spPr bwMode="auto">
          <a:xfrm>
            <a:off x="7397401" y="2323009"/>
            <a:ext cx="2406543" cy="738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spcBef>
                <a:spcPct val="0"/>
              </a:spcBef>
              <a:buFont typeface="Arial" charset="0"/>
              <a:buNone/>
              <a:defRPr/>
            </a:pPr>
            <a:r>
              <a:rPr lang="ja-JP" altLang="en-US" sz="1400" dirty="0">
                <a:solidFill>
                  <a:srgbClr val="000000"/>
                </a:solidFill>
                <a:latin typeface="メイリオ" pitchFamily="50" charset="-128"/>
                <a:ea typeface="メイリオ" pitchFamily="50" charset="-128"/>
                <a:cs typeface="メイリオ" pitchFamily="50" charset="-128"/>
              </a:rPr>
              <a:t>約束量以上の削減を達成した場合、他の制度参加者へ売却できる排出枠を付与</a:t>
            </a:r>
          </a:p>
        </p:txBody>
      </p:sp>
      <p:pic>
        <p:nvPicPr>
          <p:cNvPr id="31" name="図 4"/>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90872" y="2330700"/>
            <a:ext cx="748480" cy="771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テキスト ボックス 31"/>
          <p:cNvSpPr txBox="1"/>
          <p:nvPr/>
        </p:nvSpPr>
        <p:spPr>
          <a:xfrm>
            <a:off x="59198" y="1210766"/>
            <a:ext cx="2899997" cy="1438394"/>
          </a:xfrm>
          <a:prstGeom prst="rect">
            <a:avLst/>
          </a:prstGeom>
          <a:noFill/>
        </p:spPr>
        <p:txBody>
          <a:bodyPr wrap="square">
            <a:spAutoFit/>
          </a:bodyPr>
          <a:lstStyle/>
          <a:p>
            <a:pPr marL="285658" indent="-285658">
              <a:lnSpc>
                <a:spcPts val="1500"/>
              </a:lnSpc>
              <a:buFont typeface="Wingdings" pitchFamily="2" charset="2"/>
              <a:buChar char="ü"/>
              <a:defRPr/>
            </a:pPr>
            <a:r>
              <a:rPr lang="ja-JP" altLang="en-US" sz="1400" dirty="0">
                <a:solidFill>
                  <a:prstClr val="black"/>
                </a:solidFill>
                <a:latin typeface="メイリオ" pitchFamily="50" charset="-128"/>
                <a:ea typeface="メイリオ" pitchFamily="50" charset="-128"/>
                <a:cs typeface="メイリオ" pitchFamily="50" charset="-128"/>
              </a:rPr>
              <a:t>店舗・オフィス用エアコン</a:t>
            </a:r>
            <a:endParaRPr lang="en-US" altLang="ja-JP" sz="1400" dirty="0">
              <a:solidFill>
                <a:prstClr val="black"/>
              </a:solidFill>
              <a:latin typeface="メイリオ" pitchFamily="50" charset="-128"/>
              <a:ea typeface="メイリオ" pitchFamily="50" charset="-128"/>
              <a:cs typeface="メイリオ" pitchFamily="50" charset="-128"/>
            </a:endParaRPr>
          </a:p>
          <a:p>
            <a:pPr marL="285658" indent="-285658">
              <a:lnSpc>
                <a:spcPts val="1500"/>
              </a:lnSpc>
              <a:buFont typeface="Wingdings" pitchFamily="2" charset="2"/>
              <a:buChar char="ü"/>
              <a:defRPr/>
            </a:pPr>
            <a:r>
              <a:rPr lang="ja-JP" altLang="en-US" sz="1400" dirty="0">
                <a:solidFill>
                  <a:prstClr val="black"/>
                </a:solidFill>
                <a:latin typeface="メイリオ" pitchFamily="50" charset="-128"/>
                <a:ea typeface="メイリオ" pitchFamily="50" charset="-128"/>
                <a:cs typeface="メイリオ" pitchFamily="50" charset="-128"/>
              </a:rPr>
              <a:t>温水・蒸気ボイラ</a:t>
            </a:r>
            <a:endParaRPr lang="en-US" altLang="ja-JP" sz="1400" dirty="0">
              <a:solidFill>
                <a:prstClr val="black"/>
              </a:solidFill>
              <a:latin typeface="メイリオ" pitchFamily="50" charset="-128"/>
              <a:ea typeface="メイリオ" pitchFamily="50" charset="-128"/>
              <a:cs typeface="メイリオ" pitchFamily="50" charset="-128"/>
            </a:endParaRPr>
          </a:p>
          <a:p>
            <a:pPr marL="285658" indent="-285658">
              <a:lnSpc>
                <a:spcPts val="1500"/>
              </a:lnSpc>
              <a:buFont typeface="Wingdings" pitchFamily="2" charset="2"/>
              <a:buChar char="ü"/>
              <a:defRPr/>
            </a:pPr>
            <a:r>
              <a:rPr lang="ja-JP" altLang="en-US" sz="1400" dirty="0">
                <a:solidFill>
                  <a:prstClr val="black"/>
                </a:solidFill>
                <a:latin typeface="メイリオ" pitchFamily="50" charset="-128"/>
                <a:ea typeface="メイリオ" pitchFamily="50" charset="-128"/>
                <a:cs typeface="メイリオ" pitchFamily="50" charset="-128"/>
              </a:rPr>
              <a:t>潜熱回収型給湯機</a:t>
            </a:r>
            <a:endParaRPr lang="en-US" altLang="ja-JP" sz="1400" dirty="0">
              <a:solidFill>
                <a:prstClr val="black"/>
              </a:solidFill>
              <a:latin typeface="メイリオ" pitchFamily="50" charset="-128"/>
              <a:ea typeface="メイリオ" pitchFamily="50" charset="-128"/>
              <a:cs typeface="メイリオ" pitchFamily="50" charset="-128"/>
            </a:endParaRPr>
          </a:p>
          <a:p>
            <a:pPr marL="285658" indent="-285658">
              <a:lnSpc>
                <a:spcPts val="1500"/>
              </a:lnSpc>
              <a:buFont typeface="Wingdings" pitchFamily="2" charset="2"/>
              <a:buChar char="ü"/>
              <a:defRPr/>
            </a:pPr>
            <a:r>
              <a:rPr lang="ja-JP" altLang="en-US" sz="1400" dirty="0">
                <a:solidFill>
                  <a:prstClr val="black"/>
                </a:solidFill>
                <a:latin typeface="メイリオ" pitchFamily="50" charset="-128"/>
                <a:ea typeface="メイリオ" pitchFamily="50" charset="-128"/>
                <a:cs typeface="メイリオ" pitchFamily="50" charset="-128"/>
              </a:rPr>
              <a:t>コージェネレーション</a:t>
            </a:r>
            <a:endParaRPr lang="en-US" altLang="ja-JP" sz="1400" dirty="0">
              <a:solidFill>
                <a:prstClr val="black"/>
              </a:solidFill>
              <a:latin typeface="メイリオ" pitchFamily="50" charset="-128"/>
              <a:ea typeface="メイリオ" pitchFamily="50" charset="-128"/>
              <a:cs typeface="メイリオ" pitchFamily="50" charset="-128"/>
            </a:endParaRPr>
          </a:p>
          <a:p>
            <a:pPr marL="285658" indent="-285658">
              <a:lnSpc>
                <a:spcPts val="1500"/>
              </a:lnSpc>
              <a:buFont typeface="Wingdings" pitchFamily="2" charset="2"/>
              <a:buChar char="ü"/>
              <a:defRPr/>
            </a:pPr>
            <a:r>
              <a:rPr lang="ja-JP" altLang="en-US" sz="1400" dirty="0">
                <a:solidFill>
                  <a:prstClr val="black"/>
                </a:solidFill>
                <a:latin typeface="メイリオ" pitchFamily="50" charset="-128"/>
                <a:ea typeface="メイリオ" pitchFamily="50" charset="-128"/>
                <a:cs typeface="メイリオ" pitchFamily="50" charset="-128"/>
              </a:rPr>
              <a:t>ガスエンジンヒートポンプ</a:t>
            </a:r>
            <a:endParaRPr lang="en-US" altLang="ja-JP" sz="1400" dirty="0">
              <a:solidFill>
                <a:prstClr val="black"/>
              </a:solidFill>
              <a:latin typeface="メイリオ" pitchFamily="50" charset="-128"/>
              <a:ea typeface="メイリオ" pitchFamily="50" charset="-128"/>
              <a:cs typeface="メイリオ" pitchFamily="50" charset="-128"/>
            </a:endParaRPr>
          </a:p>
          <a:p>
            <a:pPr marL="285658" indent="-285658">
              <a:lnSpc>
                <a:spcPts val="1500"/>
              </a:lnSpc>
              <a:buFont typeface="Wingdings" pitchFamily="2" charset="2"/>
              <a:buChar char="ü"/>
              <a:defRPr/>
            </a:pPr>
            <a:r>
              <a:rPr lang="en-US" altLang="ja-JP" sz="1400" dirty="0">
                <a:solidFill>
                  <a:prstClr val="black"/>
                </a:solidFill>
                <a:latin typeface="メイリオ" pitchFamily="50" charset="-128"/>
                <a:ea typeface="メイリオ" pitchFamily="50" charset="-128"/>
                <a:cs typeface="メイリオ" pitchFamily="50" charset="-128"/>
              </a:rPr>
              <a:t>LED</a:t>
            </a:r>
            <a:r>
              <a:rPr lang="ja-JP" altLang="en-US" sz="1400" dirty="0">
                <a:solidFill>
                  <a:prstClr val="black"/>
                </a:solidFill>
                <a:latin typeface="メイリオ" pitchFamily="50" charset="-128"/>
                <a:ea typeface="メイリオ" pitchFamily="50" charset="-128"/>
                <a:cs typeface="メイリオ" pitchFamily="50" charset="-128"/>
              </a:rPr>
              <a:t>照明器具</a:t>
            </a:r>
            <a:endParaRPr lang="en-US" altLang="ja-JP" sz="1400" dirty="0">
              <a:solidFill>
                <a:prstClr val="black"/>
              </a:solidFill>
              <a:latin typeface="メイリオ" pitchFamily="50" charset="-128"/>
              <a:ea typeface="メイリオ" pitchFamily="50" charset="-128"/>
              <a:cs typeface="メイリオ" pitchFamily="50" charset="-128"/>
            </a:endParaRPr>
          </a:p>
          <a:p>
            <a:pPr>
              <a:lnSpc>
                <a:spcPts val="1500"/>
              </a:lnSpc>
              <a:defRPr/>
            </a:pPr>
            <a:r>
              <a:rPr lang="ja-JP" altLang="en-US" sz="1400" dirty="0">
                <a:solidFill>
                  <a:prstClr val="black"/>
                </a:solidFill>
                <a:latin typeface="メイリオ" pitchFamily="50" charset="-128"/>
                <a:ea typeface="メイリオ" pitchFamily="50" charset="-128"/>
                <a:cs typeface="メイリオ" pitchFamily="50" charset="-128"/>
              </a:rPr>
              <a:t>など全</a:t>
            </a:r>
            <a:r>
              <a:rPr lang="en-US" altLang="ja-JP" sz="1400" dirty="0">
                <a:solidFill>
                  <a:prstClr val="black"/>
                </a:solidFill>
                <a:latin typeface="メイリオ" pitchFamily="50" charset="-128"/>
                <a:ea typeface="メイリオ" pitchFamily="50" charset="-128"/>
                <a:cs typeface="メイリオ" pitchFamily="50" charset="-128"/>
              </a:rPr>
              <a:t>27</a:t>
            </a:r>
            <a:r>
              <a:rPr lang="ja-JP" altLang="en-US" sz="1400" dirty="0">
                <a:solidFill>
                  <a:prstClr val="black"/>
                </a:solidFill>
                <a:latin typeface="メイリオ" pitchFamily="50" charset="-128"/>
                <a:ea typeface="メイリオ" pitchFamily="50" charset="-128"/>
                <a:cs typeface="メイリオ" pitchFamily="50" charset="-128"/>
              </a:rPr>
              <a:t>種（</a:t>
            </a:r>
            <a:r>
              <a:rPr lang="en-US" altLang="ja-JP" sz="1400" dirty="0">
                <a:solidFill>
                  <a:prstClr val="black"/>
                </a:solidFill>
                <a:latin typeface="メイリオ" pitchFamily="50" charset="-128"/>
                <a:ea typeface="メイリオ" pitchFamily="50" charset="-128"/>
                <a:cs typeface="メイリオ" pitchFamily="50" charset="-128"/>
              </a:rPr>
              <a:t>H28</a:t>
            </a:r>
            <a:r>
              <a:rPr lang="ja-JP" altLang="en-US" sz="1400" dirty="0">
                <a:solidFill>
                  <a:prstClr val="black"/>
                </a:solidFill>
                <a:latin typeface="メイリオ" pitchFamily="50" charset="-128"/>
                <a:ea typeface="メイリオ" pitchFamily="50" charset="-128"/>
                <a:cs typeface="メイリオ" pitchFamily="50" charset="-128"/>
              </a:rPr>
              <a:t>年度の場合）</a:t>
            </a:r>
          </a:p>
        </p:txBody>
      </p:sp>
      <p:sp>
        <p:nvSpPr>
          <p:cNvPr id="33" name="テキスト ボックス 32"/>
          <p:cNvSpPr txBox="1"/>
          <p:nvPr/>
        </p:nvSpPr>
        <p:spPr>
          <a:xfrm>
            <a:off x="46909" y="2701749"/>
            <a:ext cx="3916563" cy="584588"/>
          </a:xfrm>
          <a:prstGeom prst="rect">
            <a:avLst/>
          </a:prstGeom>
          <a:noFill/>
        </p:spPr>
        <p:txBody>
          <a:bodyPr wrap="square">
            <a:spAutoFit/>
          </a:bodyPr>
          <a:lstStyle/>
          <a:p>
            <a:pPr>
              <a:defRPr/>
            </a:pPr>
            <a:r>
              <a:rPr lang="ja-JP" altLang="en-US" sz="1600" b="1" kern="0" dirty="0">
                <a:solidFill>
                  <a:srgbClr val="0070C0"/>
                </a:solidFill>
                <a:latin typeface="メイリオ" pitchFamily="50" charset="-128"/>
                <a:ea typeface="メイリオ" pitchFamily="50" charset="-128"/>
                <a:cs typeface="メイリオ" pitchFamily="50" charset="-128"/>
              </a:rPr>
              <a:t>その他の</a:t>
            </a:r>
            <a:r>
              <a:rPr lang="zh-TW" altLang="en-US" sz="1600" b="1" kern="0" dirty="0">
                <a:solidFill>
                  <a:srgbClr val="0070C0"/>
                </a:solidFill>
                <a:latin typeface="メイリオ" pitchFamily="50" charset="-128"/>
                <a:ea typeface="メイリオ" pitchFamily="50" charset="-128"/>
                <a:cs typeface="メイリオ" pitchFamily="50" charset="-128"/>
              </a:rPr>
              <a:t>高効率機器</a:t>
            </a:r>
            <a:endParaRPr lang="en-US" altLang="zh-TW" sz="1600" b="1" dirty="0">
              <a:solidFill>
                <a:srgbClr val="0070C0"/>
              </a:solidFill>
              <a:latin typeface="メイリオ" pitchFamily="50" charset="-128"/>
              <a:ea typeface="メイリオ" pitchFamily="50" charset="-128"/>
              <a:cs typeface="メイリオ" pitchFamily="50" charset="-128"/>
            </a:endParaRPr>
          </a:p>
          <a:p>
            <a:pPr>
              <a:defRPr/>
            </a:pPr>
            <a:r>
              <a:rPr lang="ja-JP" altLang="en-US" sz="1600" b="1" kern="0" dirty="0">
                <a:solidFill>
                  <a:srgbClr val="0070C0"/>
                </a:solidFill>
                <a:latin typeface="メイリオ" pitchFamily="50" charset="-128"/>
                <a:ea typeface="メイリオ" pitchFamily="50" charset="-128"/>
                <a:cs typeface="メイリオ" pitchFamily="50" charset="-128"/>
              </a:rPr>
              <a:t>高効率機器運用のための周辺機器</a:t>
            </a:r>
            <a:endParaRPr lang="en-US" altLang="zh-TW" sz="1600" b="1" kern="0" dirty="0">
              <a:solidFill>
                <a:srgbClr val="0070C0"/>
              </a:solidFill>
              <a:latin typeface="メイリオ" pitchFamily="50" charset="-128"/>
              <a:ea typeface="メイリオ" pitchFamily="50" charset="-128"/>
              <a:cs typeface="メイリオ" pitchFamily="50" charset="-128"/>
            </a:endParaRPr>
          </a:p>
        </p:txBody>
      </p:sp>
      <p:sp>
        <p:nvSpPr>
          <p:cNvPr id="34" name="テキスト ボックス 33"/>
          <p:cNvSpPr txBox="1"/>
          <p:nvPr/>
        </p:nvSpPr>
        <p:spPr>
          <a:xfrm>
            <a:off x="3726386" y="2101580"/>
            <a:ext cx="777940" cy="369214"/>
          </a:xfrm>
          <a:prstGeom prst="rect">
            <a:avLst/>
          </a:prstGeom>
          <a:noFill/>
        </p:spPr>
        <p:txBody>
          <a:bodyPr wrap="square" rtlCol="0">
            <a:spAutoFit/>
          </a:bodyPr>
          <a:lstStyle/>
          <a:p>
            <a:pPr eaLnBrk="0" hangingPunct="0">
              <a:defRPr/>
            </a:pPr>
            <a:r>
              <a:rPr lang="ja-JP" altLang="en-US" b="1" dirty="0">
                <a:solidFill>
                  <a:prstClr val="white"/>
                </a:solidFill>
                <a:latin typeface="メイリオ" pitchFamily="50" charset="-128"/>
                <a:ea typeface="メイリオ" pitchFamily="50" charset="-128"/>
                <a:cs typeface="メイリオ" pitchFamily="50" charset="-128"/>
              </a:rPr>
              <a:t>導入</a:t>
            </a:r>
          </a:p>
        </p:txBody>
      </p:sp>
      <p:sp>
        <p:nvSpPr>
          <p:cNvPr id="35" name="下矢印 66"/>
          <p:cNvSpPr/>
          <p:nvPr/>
        </p:nvSpPr>
        <p:spPr>
          <a:xfrm>
            <a:off x="5882168" y="604128"/>
            <a:ext cx="365762" cy="326355"/>
          </a:xfrm>
          <a:prstGeom prst="downArrow">
            <a:avLst>
              <a:gd name="adj1" fmla="val 50000"/>
              <a:gd name="adj2" fmla="val 64870"/>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sp>
        <p:nvSpPr>
          <p:cNvPr id="36" name="下矢印 24"/>
          <p:cNvSpPr/>
          <p:nvPr/>
        </p:nvSpPr>
        <p:spPr>
          <a:xfrm>
            <a:off x="4849642" y="3483726"/>
            <a:ext cx="1152626" cy="503894"/>
          </a:xfrm>
          <a:prstGeom prst="downArrow">
            <a:avLst/>
          </a:prstGeom>
          <a:solidFill>
            <a:srgbClr val="4BACC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algn="ctr" eaLnBrk="0" hangingPunct="0">
              <a:defRPr/>
            </a:pPr>
            <a:endParaRPr kumimoji="0" lang="ja-JP" altLang="en-US" sz="3199" kern="0">
              <a:solidFill>
                <a:prstClr val="white"/>
              </a:solidFill>
              <a:latin typeface="メイリオ" pitchFamily="50" charset="-128"/>
              <a:ea typeface="メイリオ" pitchFamily="50" charset="-128"/>
              <a:cs typeface="メイリオ" pitchFamily="50" charset="-128"/>
            </a:endParaRPr>
          </a:p>
        </p:txBody>
      </p:sp>
      <p:sp>
        <p:nvSpPr>
          <p:cNvPr id="37" name="テキスト ボックス 36"/>
          <p:cNvSpPr txBox="1"/>
          <p:nvPr/>
        </p:nvSpPr>
        <p:spPr>
          <a:xfrm>
            <a:off x="471661" y="3213045"/>
            <a:ext cx="3184466" cy="369214"/>
          </a:xfrm>
          <a:prstGeom prst="rect">
            <a:avLst/>
          </a:prstGeom>
          <a:noFill/>
        </p:spPr>
        <p:txBody>
          <a:bodyPr wrap="none" rtlCol="0">
            <a:spAutoFit/>
          </a:bodyPr>
          <a:lstStyle/>
          <a:p>
            <a:pPr eaLnBrk="0" hangingPunct="0">
              <a:defRPr/>
            </a:pPr>
            <a:r>
              <a:rPr lang="ja-JP" altLang="en-US" b="1" dirty="0">
                <a:solidFill>
                  <a:prstClr val="black"/>
                </a:solidFill>
                <a:latin typeface="メイリオ" pitchFamily="50" charset="-128"/>
                <a:ea typeface="メイリオ" pitchFamily="50" charset="-128"/>
                <a:cs typeface="メイリオ" pitchFamily="50" charset="-128"/>
              </a:rPr>
              <a:t>ＡＳＳＥＴ事業の過年度実績</a:t>
            </a:r>
          </a:p>
        </p:txBody>
      </p:sp>
      <p:sp>
        <p:nvSpPr>
          <p:cNvPr id="38" name="テキスト ボックス 37"/>
          <p:cNvSpPr txBox="1"/>
          <p:nvPr/>
        </p:nvSpPr>
        <p:spPr>
          <a:xfrm>
            <a:off x="73572" y="6311388"/>
            <a:ext cx="4403892" cy="503429"/>
          </a:xfrm>
          <a:prstGeom prst="rect">
            <a:avLst/>
          </a:prstGeom>
          <a:noFill/>
          <a:ln>
            <a:solidFill>
              <a:srgbClr val="FF0000"/>
            </a:solidFill>
          </a:ln>
        </p:spPr>
        <p:txBody>
          <a:bodyPr wrap="square" tIns="71977" bIns="0" rtlCol="0">
            <a:spAutoFit/>
          </a:bodyPr>
          <a:lstStyle/>
          <a:p>
            <a:pPr eaLnBrk="0" hangingPunct="0">
              <a:defRPr/>
            </a:pPr>
            <a:r>
              <a:rPr lang="en-US" altLang="ja-JP" sz="1400" dirty="0">
                <a:solidFill>
                  <a:prstClr val="black"/>
                </a:solidFill>
                <a:latin typeface="メイリオ" pitchFamily="50" charset="-128"/>
                <a:ea typeface="メイリオ" pitchFamily="50" charset="-128"/>
                <a:cs typeface="メイリオ" pitchFamily="50" charset="-128"/>
              </a:rPr>
              <a:t>※</a:t>
            </a:r>
            <a:r>
              <a:rPr lang="ja-JP" altLang="en-US" sz="1400" dirty="0">
                <a:solidFill>
                  <a:prstClr val="black"/>
                </a:solidFill>
                <a:latin typeface="メイリオ" pitchFamily="50" charset="-128"/>
                <a:ea typeface="メイリオ" pitchFamily="50" charset="-128"/>
                <a:cs typeface="メイリオ" pitchFamily="50" charset="-128"/>
              </a:rPr>
              <a:t>目標削減量に達しなかった事業者は排出枠取引により排出枠を拡大することで目標を達成</a:t>
            </a:r>
            <a:endParaRPr lang="en-US" altLang="ja-JP" sz="1400" dirty="0">
              <a:solidFill>
                <a:prstClr val="black"/>
              </a:solidFill>
              <a:latin typeface="メイリオ" pitchFamily="50" charset="-128"/>
              <a:ea typeface="メイリオ" pitchFamily="50" charset="-128"/>
              <a:cs typeface="メイリオ" pitchFamily="50" charset="-128"/>
            </a:endParaRPr>
          </a:p>
        </p:txBody>
      </p:sp>
      <p:pic>
        <p:nvPicPr>
          <p:cNvPr id="39" name="Picture 7"/>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634681" y="4074830"/>
            <a:ext cx="5249496" cy="2599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0" name="表 39"/>
          <p:cNvGraphicFramePr>
            <a:graphicFrameLocks noGrp="1"/>
          </p:cNvGraphicFramePr>
          <p:nvPr>
            <p:extLst/>
          </p:nvPr>
        </p:nvGraphicFramePr>
        <p:xfrm>
          <a:off x="46908" y="3500987"/>
          <a:ext cx="4402934" cy="2761636"/>
        </p:xfrm>
        <a:graphic>
          <a:graphicData uri="http://schemas.openxmlformats.org/drawingml/2006/table">
            <a:tbl>
              <a:tblPr/>
              <a:tblGrid>
                <a:gridCol w="2122863">
                  <a:extLst>
                    <a:ext uri="{9D8B030D-6E8A-4147-A177-3AD203B41FA5}">
                      <a16:colId xmlns:a16="http://schemas.microsoft.com/office/drawing/2014/main" val="20000"/>
                    </a:ext>
                  </a:extLst>
                </a:gridCol>
                <a:gridCol w="728310">
                  <a:extLst>
                    <a:ext uri="{9D8B030D-6E8A-4147-A177-3AD203B41FA5}">
                      <a16:colId xmlns:a16="http://schemas.microsoft.com/office/drawing/2014/main" val="20001"/>
                    </a:ext>
                  </a:extLst>
                </a:gridCol>
                <a:gridCol w="784408">
                  <a:extLst>
                    <a:ext uri="{9D8B030D-6E8A-4147-A177-3AD203B41FA5}">
                      <a16:colId xmlns:a16="http://schemas.microsoft.com/office/drawing/2014/main" val="20002"/>
                    </a:ext>
                  </a:extLst>
                </a:gridCol>
                <a:gridCol w="767353">
                  <a:extLst>
                    <a:ext uri="{9D8B030D-6E8A-4147-A177-3AD203B41FA5}">
                      <a16:colId xmlns:a16="http://schemas.microsoft.com/office/drawing/2014/main" val="20003"/>
                    </a:ext>
                  </a:extLst>
                </a:gridCol>
              </a:tblGrid>
              <a:tr h="335173">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l"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１期</a:t>
                      </a:r>
                      <a:b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H24</a:t>
                      </a: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２期</a:t>
                      </a:r>
                      <a:b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H25</a:t>
                      </a: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３期</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9880">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基準年度排出量</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[t-CO2/y]</a:t>
                      </a:r>
                      <a:endParaRPr 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24,274</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149,015</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461,294</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9880">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削減目標量</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t-CO2/y]</a:t>
                      </a:r>
                      <a:endParaRPr 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4,628</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19,287</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46,110</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7940">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削減実績量</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t-CO2/y]</a:t>
                      </a:r>
                      <a:endParaRPr 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5,678</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12,865</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37,646</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5659">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費用効率性</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t-CO2]</a:t>
                      </a:r>
                      <a:endParaRPr 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9,516</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19,284</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4,384</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5180">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排出削減率</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 ]</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23.4</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8.6</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8.2</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2980">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zh-CN"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参加事業者数</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9</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113</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46897">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自己達成件数</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排出枠取引による達成件数</a:t>
                      </a:r>
                      <a:endPar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5/4</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28/22</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57/ 56</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7940">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未達成件数</a:t>
                      </a:r>
                      <a:endPar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Calibri"/>
                        </a:defRPr>
                      </a:lvl1pPr>
                      <a:lvl2pPr marL="457063" algn="l" defTabSz="914126" rtl="0" eaLnBrk="1" latinLnBrk="0" hangingPunct="1">
                        <a:defRPr kumimoji="1" sz="1799" kern="1200">
                          <a:solidFill>
                            <a:schemeClr val="tx1"/>
                          </a:solidFill>
                          <a:latin typeface="Calibri"/>
                        </a:defRPr>
                      </a:lvl2pPr>
                      <a:lvl3pPr marL="914126" algn="l" defTabSz="914126" rtl="0" eaLnBrk="1" latinLnBrk="0" hangingPunct="1">
                        <a:defRPr kumimoji="1" sz="1799" kern="1200">
                          <a:solidFill>
                            <a:schemeClr val="tx1"/>
                          </a:solidFill>
                          <a:latin typeface="Calibri"/>
                        </a:defRPr>
                      </a:lvl3pPr>
                      <a:lvl4pPr marL="1371189" algn="l" defTabSz="914126" rtl="0" eaLnBrk="1" latinLnBrk="0" hangingPunct="1">
                        <a:defRPr kumimoji="1" sz="1799" kern="1200">
                          <a:solidFill>
                            <a:schemeClr val="tx1"/>
                          </a:solidFill>
                          <a:latin typeface="Calibri"/>
                        </a:defRPr>
                      </a:lvl4pPr>
                      <a:lvl5pPr marL="1828251" algn="l" defTabSz="914126" rtl="0" eaLnBrk="1" latinLnBrk="0" hangingPunct="1">
                        <a:defRPr kumimoji="1" sz="1799" kern="1200">
                          <a:solidFill>
                            <a:schemeClr val="tx1"/>
                          </a:solidFill>
                          <a:latin typeface="Calibri"/>
                        </a:defRPr>
                      </a:lvl5pPr>
                      <a:lvl6pPr marL="2285314" algn="l" defTabSz="914126" rtl="0" eaLnBrk="1" latinLnBrk="0" hangingPunct="1">
                        <a:defRPr kumimoji="1" sz="1799" kern="1200">
                          <a:solidFill>
                            <a:schemeClr val="tx1"/>
                          </a:solidFill>
                          <a:latin typeface="Calibri"/>
                        </a:defRPr>
                      </a:lvl6pPr>
                      <a:lvl7pPr marL="2742377" algn="l" defTabSz="914126" rtl="0" eaLnBrk="1" latinLnBrk="0" hangingPunct="1">
                        <a:defRPr kumimoji="1" sz="1799" kern="1200">
                          <a:solidFill>
                            <a:schemeClr val="tx1"/>
                          </a:solidFill>
                          <a:latin typeface="Calibri"/>
                        </a:defRPr>
                      </a:lvl7pPr>
                      <a:lvl8pPr marL="3199440" algn="l" defTabSz="914126" rtl="0" eaLnBrk="1" latinLnBrk="0" hangingPunct="1">
                        <a:defRPr kumimoji="1" sz="1799" kern="1200">
                          <a:solidFill>
                            <a:schemeClr val="tx1"/>
                          </a:solidFill>
                          <a:latin typeface="Calibri"/>
                        </a:defRPr>
                      </a:lvl8pPr>
                      <a:lvl9pPr marL="3656503" algn="l" defTabSz="914126" rtl="0" eaLnBrk="1" latinLnBrk="0" hangingPunct="1">
                        <a:defRPr kumimoji="1" sz="1799" kern="1200">
                          <a:solidFill>
                            <a:schemeClr val="tx1"/>
                          </a:solidFill>
                          <a:latin typeface="Calibri"/>
                        </a:defRPr>
                      </a:lvl9p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1977"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41" name="Rectangle 3"/>
          <p:cNvSpPr/>
          <p:nvPr/>
        </p:nvSpPr>
        <p:spPr>
          <a:xfrm>
            <a:off x="380878" y="30664"/>
            <a:ext cx="9141069" cy="518947"/>
          </a:xfrm>
          <a:prstGeom prst="rect">
            <a:avLst/>
          </a:prstGeom>
          <a:noFill/>
          <a:ln w="28575" cap="flat" cmpd="sng" algn="ctr">
            <a:solidFill>
              <a:sysClr val="window" lastClr="FFFFFF"/>
            </a:solidFill>
            <a:prstDash val="solid"/>
          </a:ln>
          <a:effectLst/>
        </p:spPr>
        <p:txBody>
          <a:bodyPr tIns="107965" anchor="ctr"/>
          <a:lstStyle/>
          <a:p>
            <a:pPr algn="ctr">
              <a:tabLst>
                <a:tab pos="2599480" algn="l"/>
              </a:tabLst>
              <a:defRPr/>
            </a:pPr>
            <a:r>
              <a:rPr kumimoji="0" lang="en-US" altLang="ja-JP" sz="3199" b="1" u="sng" kern="0" dirty="0">
                <a:solidFill>
                  <a:prstClr val="black"/>
                </a:solidFill>
                <a:latin typeface="メイリオ" pitchFamily="50" charset="-128"/>
                <a:ea typeface="メイリオ" pitchFamily="50" charset="-128"/>
                <a:cs typeface="メイリオ" pitchFamily="50" charset="-128"/>
              </a:rPr>
              <a:t>ASSET</a:t>
            </a:r>
            <a:r>
              <a:rPr kumimoji="0" lang="ja-JP" altLang="en-US" sz="3199" b="1" u="sng" kern="0" dirty="0">
                <a:solidFill>
                  <a:prstClr val="black"/>
                </a:solidFill>
                <a:latin typeface="メイリオ" pitchFamily="50" charset="-128"/>
                <a:ea typeface="メイリオ" pitchFamily="50" charset="-128"/>
                <a:cs typeface="メイリオ" pitchFamily="50" charset="-128"/>
              </a:rPr>
              <a:t>事業　１～３期における実績</a:t>
            </a:r>
            <a:endParaRPr kumimoji="0" lang="en-US" altLang="ja-JP" sz="3199" b="1" u="sng" kern="0" dirty="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55573931"/>
      </p:ext>
    </p:extLst>
  </p:cSld>
  <p:clrMapOvr>
    <a:masterClrMapping/>
  </p:clrMapOvr>
</p:sld>
</file>

<file path=ppt/theme/theme1.xml><?xml version="1.0" encoding="utf-8"?>
<a:theme xmlns:a="http://schemas.openxmlformats.org/drawingml/2006/main" name="1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10.xml><?xml version="1.0" encoding="utf-8"?>
<a:theme xmlns:a="http://schemas.openxmlformats.org/drawingml/2006/main" name="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01_A4横J">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5.xml><?xml version="1.0" encoding="utf-8"?>
<a:theme xmlns:a="http://schemas.openxmlformats.org/drawingml/2006/main" name="3_20120918_提案書テンプレート_Ver.1.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20120918_提案書テンプレート_Ver.1.2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l" fontAlgn="ctr">
          <a:defRPr dirty="0">
            <a:solidFill>
              <a:srgbClr val="000000"/>
            </a:solidFill>
            <a:latin typeface="+mn-lt"/>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038801E624B4042B5B6959C40B81B61" ma:contentTypeVersion="0" ma:contentTypeDescription="新しいドキュメントを作成します。" ma:contentTypeScope="" ma:versionID="5e3934034feff03d41a04a12ddb2c9bf">
  <xsd:schema xmlns:xsd="http://www.w3.org/2001/XMLSchema" xmlns:xs="http://www.w3.org/2001/XMLSchema" xmlns:p="http://schemas.microsoft.com/office/2006/metadata/properties" targetNamespace="http://schemas.microsoft.com/office/2006/metadata/properties" ma:root="true" ma:fieldsID="7fe454bc459c29a846882a3716d41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3016C3-762D-4C2B-B01F-C588F121C33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861943E3-D275-44DB-8304-363EB039409E}">
  <ds:schemaRefs>
    <ds:schemaRef ds:uri="http://schemas.microsoft.com/sharepoint/v3/contenttype/forms"/>
  </ds:schemaRefs>
</ds:datastoreItem>
</file>

<file path=customXml/itemProps3.xml><?xml version="1.0" encoding="utf-8"?>
<ds:datastoreItem xmlns:ds="http://schemas.openxmlformats.org/officeDocument/2006/customXml" ds:itemID="{F80469B7-ABE0-4D7E-B4B1-ACD7853CBA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17045</TotalTime>
  <Words>809</Words>
  <Application>Microsoft Office PowerPoint</Application>
  <PresentationFormat>ユーザー設定</PresentationFormat>
  <Paragraphs>186</Paragraphs>
  <Slides>4</Slides>
  <Notes>4</Notes>
  <HiddenSlides>0</HiddenSlides>
  <MMClips>0</MMClips>
  <ScaleCrop>false</ScaleCrop>
  <HeadingPairs>
    <vt:vector size="6" baseType="variant">
      <vt:variant>
        <vt:lpstr>使用されているフォント</vt:lpstr>
      </vt:variant>
      <vt:variant>
        <vt:i4>17</vt:i4>
      </vt:variant>
      <vt:variant>
        <vt:lpstr>テーマ</vt:lpstr>
      </vt:variant>
      <vt:variant>
        <vt:i4>13</vt:i4>
      </vt:variant>
      <vt:variant>
        <vt:lpstr>スライド タイトル</vt:lpstr>
      </vt:variant>
      <vt:variant>
        <vt:i4>4</vt:i4>
      </vt:variant>
    </vt:vector>
  </HeadingPairs>
  <TitlesOfParts>
    <vt:vector size="34" baseType="lpstr">
      <vt:lpstr>HGPｺﾞｼｯｸE</vt:lpstr>
      <vt:lpstr>HGPｺﾞｼｯｸM</vt:lpstr>
      <vt:lpstr>HGP創英角ｺﾞｼｯｸUB</vt:lpstr>
      <vt:lpstr>HG丸ｺﾞｼｯｸM-PRO</vt:lpstr>
      <vt:lpstr>Meiryo UI</vt:lpstr>
      <vt:lpstr>ＭＳ Ｐゴシック</vt:lpstr>
      <vt:lpstr>新細明體</vt:lpstr>
      <vt:lpstr>メイリオ</vt:lpstr>
      <vt:lpstr>游ゴシック</vt:lpstr>
      <vt:lpstr>游ゴシック Light</vt:lpstr>
      <vt:lpstr>Arial</vt:lpstr>
      <vt:lpstr>Calibri</vt:lpstr>
      <vt:lpstr>Cambria</vt:lpstr>
      <vt:lpstr>MS Reference Sans Serif</vt:lpstr>
      <vt:lpstr>Segoe UI</vt:lpstr>
      <vt:lpstr>Times New Roman</vt:lpstr>
      <vt:lpstr>Wingdings</vt:lpstr>
      <vt:lpstr>1_資料フォーマット_20170620_1750</vt:lpstr>
      <vt:lpstr>6_デザインの設定</vt:lpstr>
      <vt:lpstr>2_20150414_提案書テンプレート_Ver.1.8</vt:lpstr>
      <vt:lpstr>5_資料フォーマット_20170620_1750</vt:lpstr>
      <vt:lpstr>3_20120918_提案書テンプレート_Ver.1.28</vt:lpstr>
      <vt:lpstr>7_20120918_提案書テンプレート_Ver.1.28</vt:lpstr>
      <vt:lpstr>3_20150414_提案書テンプレート_Ver.1.8</vt:lpstr>
      <vt:lpstr>1_資料フォーマット_20170519</vt:lpstr>
      <vt:lpstr>9_デザインの設定</vt:lpstr>
      <vt:lpstr>資料フォーマット_20170519</vt:lpstr>
      <vt:lpstr>4_標準デザイン</vt:lpstr>
      <vt:lpstr>B-01_A4横J</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平成26年版環境白書のテーマ</dc:title>
  <dc:creator>高橋 久美子</dc:creator>
  <cp:lastModifiedBy>稲 佳奈／リサーチ・コンサル／JRI (ina kana)</cp:lastModifiedBy>
  <cp:revision>1919</cp:revision>
  <cp:lastPrinted>2018-01-12T08:13:42Z</cp:lastPrinted>
  <dcterms:created xsi:type="dcterms:W3CDTF">2013-11-01T02:12:51Z</dcterms:created>
  <dcterms:modified xsi:type="dcterms:W3CDTF">2018-05-15T06:13:30Z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0x0101007038801E624B4042B5B6959C40B81B61</vt:lpwstr>
  </property>
</Properties>
</file>