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1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4"/>
    <p:sldMasterId id="2147484101" r:id="rId5"/>
    <p:sldMasterId id="2147484145" r:id="rId6"/>
    <p:sldMasterId id="2147484161" r:id="rId7"/>
    <p:sldMasterId id="2147484166" r:id="rId8"/>
    <p:sldMasterId id="2147484172" r:id="rId9"/>
    <p:sldMasterId id="2147484206" r:id="rId10"/>
    <p:sldMasterId id="2147484209" r:id="rId11"/>
    <p:sldMasterId id="2147484214" r:id="rId12"/>
    <p:sldMasterId id="2147484238" r:id="rId13"/>
    <p:sldMasterId id="2147484308" r:id="rId14"/>
    <p:sldMasterId id="2147484311" r:id="rId15"/>
    <p:sldMasterId id="2147484354" r:id="rId16"/>
  </p:sldMasterIdLst>
  <p:notesMasterIdLst>
    <p:notesMasterId r:id="rId21"/>
  </p:notesMasterIdLst>
  <p:sldIdLst>
    <p:sldId id="654" r:id="rId17"/>
    <p:sldId id="655" r:id="rId18"/>
    <p:sldId id="656" r:id="rId19"/>
    <p:sldId id="657" r:id="rId20"/>
  </p:sldIdLst>
  <p:sldSz cx="9902825" cy="6858000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119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300">
          <p15:clr>
            <a:srgbClr val="A4A3A4"/>
          </p15:clr>
        </p15:guide>
        <p15:guide id="6" pos="6158">
          <p15:clr>
            <a:srgbClr val="A4A3A4"/>
          </p15:clr>
        </p15:guide>
        <p15:guide id="7" pos="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企画調査室" initials="t" lastIdx="1" clrIdx="0">
    <p:extLst>
      <p:ext uri="{19B8F6BF-5375-455C-9EA6-DF929625EA0E}">
        <p15:presenceInfo xmlns:p15="http://schemas.microsoft.com/office/powerpoint/2012/main" userId="企画調査室" providerId="None"/>
      </p:ext>
    </p:extLst>
  </p:cmAuthor>
  <p:cmAuthor id="2" name="石川　由美子" initials="石川　由美子" lastIdx="10" clrIdx="1">
    <p:extLst>
      <p:ext uri="{19B8F6BF-5375-455C-9EA6-DF929625EA0E}">
        <p15:presenceInfo xmlns:p15="http://schemas.microsoft.com/office/powerpoint/2012/main" userId="S-1-5-21-578014118-3277965579-1612801856-196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6D9F1"/>
    <a:srgbClr val="4F81BD"/>
    <a:srgbClr val="FF0066"/>
    <a:srgbClr val="FFFFFF"/>
    <a:srgbClr val="CC0000"/>
    <a:srgbClr val="FF643C"/>
    <a:srgbClr val="FF8C43"/>
    <a:srgbClr val="FF823C"/>
    <a:srgbClr val="FF6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3110" autoAdjust="0"/>
  </p:normalViewPr>
  <p:slideViewPr>
    <p:cSldViewPr>
      <p:cViewPr varScale="1">
        <p:scale>
          <a:sx n="67" d="100"/>
          <a:sy n="67" d="100"/>
        </p:scale>
        <p:origin x="696" y="48"/>
      </p:cViewPr>
      <p:guideLst>
        <p:guide orient="horz" pos="4247"/>
        <p:guide pos="3119"/>
        <p:guide orient="horz"/>
        <p:guide orient="horz" pos="300"/>
        <p:guide pos="6158"/>
        <p:guide pos="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36"/>
    </p:cViewPr>
  </p:sorterViewPr>
  <p:notesViewPr>
    <p:cSldViewPr>
      <p:cViewPr varScale="1">
        <p:scale>
          <a:sx n="51" d="100"/>
          <a:sy n="51" d="100"/>
        </p:scale>
        <p:origin x="-2958" y="-90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1A2391-8EFE-450D-93B3-8677832C64C1}" type="datetimeFigureOut">
              <a:rPr lang="ja-JP" altLang="en-US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7"/>
            <a:ext cx="5445125" cy="4471988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865"/>
            <a:ext cx="2949575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1" y="9440865"/>
            <a:ext cx="2949575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5FF716C-7C63-4423-90B8-168BB37A3B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8" name="ヘッダー プレースホルダー 7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386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1325" y="804863"/>
            <a:ext cx="5805488" cy="40211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01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6901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3713DB-C849-48CA-B896-D964230A820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81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F716C-7C63-4423-90B8-168BB37A3B9D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105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F716C-7C63-4423-90B8-168BB37A3B9D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775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F716C-7C63-4423-90B8-168BB37A3B9D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920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メインタイトル"/>
          <p:cNvSpPr txBox="1">
            <a:spLocks noChangeArrowheads="1"/>
          </p:cNvSpPr>
          <p:nvPr userDrawn="1"/>
        </p:nvSpPr>
        <p:spPr bwMode="auto">
          <a:xfrm>
            <a:off x="742724" y="2130464"/>
            <a:ext cx="8417401" cy="23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endParaRPr lang="en-US" altLang="ja-JP" sz="1799" kern="0" dirty="0">
              <a:solidFill>
                <a:prstClr val="black"/>
              </a:solidFill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5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CE29970-1AE8-4BA5-8072-83A09D011B30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97038" y="6356706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E5F09-35C8-4A21-81C0-D2EEDE0F015E}" type="slidenum">
              <a:rPr sz="1799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799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749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EB691D5-558E-4AFD-8A75-A6F460C00304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97038" y="6356706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5755F-D21C-48E1-9FAB-6237DBE750FC}" type="slidenum">
              <a:rPr sz="1799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799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28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153" y="273054"/>
            <a:ext cx="3258093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278" y="273167"/>
            <a:ext cx="5535426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153" y="1435112"/>
            <a:ext cx="325809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7E05455-8163-487D-B07F-ECE42F824143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97038" y="6356706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7BEB08-872F-4405-92C2-D809500200B3}" type="slidenum">
              <a:rPr sz="1799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799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72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0913" y="4800604"/>
            <a:ext cx="5941695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0913" y="612779"/>
            <a:ext cx="59416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091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9328D56-32F7-45F7-A161-B1709D671083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97038" y="6356706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105AD3-80B6-4994-82BC-5196BCEA5D7E}" type="slidenum">
              <a:rPr sz="1799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799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06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8CA8F20-2255-48BD-8B7B-B8142A4B47D3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7038" y="6356706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2DECB-1C63-48A9-A586-432943B8BEEF}" type="slidenum">
              <a:rPr sz="1799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799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39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79548" y="274753"/>
            <a:ext cx="2228136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167" y="274753"/>
            <a:ext cx="6532056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57799B8-8F96-45FE-BDC4-FAA712583602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7038" y="6356706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46E74-72AE-4060-8664-060849739B6F}" type="slidenum">
              <a:rPr sz="1799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799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10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17" y="113"/>
            <a:ext cx="9902825" cy="3333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sz="1799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154" y="265802"/>
            <a:ext cx="8912543" cy="64291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D69ED7F-0A02-4F8B-B87D-E2BD42E5F134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97038" y="6356706"/>
            <a:ext cx="23106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C5EFF2-FADB-4BEE-A431-1173ED4A7470}" type="slidenum">
              <a:rPr sz="1799">
                <a:solidFill>
                  <a:prstClr val="black"/>
                </a:solidFill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799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505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5690" y="5"/>
            <a:ext cx="8417401" cy="493058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7038" y="6356706"/>
            <a:ext cx="23106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10845D-A875-432F-9227-C69B48E58F3E}" type="slidenum">
              <a:rPr lang="en-US" altLang="ja-JP" sz="1799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17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59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63F6D-F8CD-4465-AEFD-5FD3ACEE7EE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2018/5/15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スライド番号プレースホルダ 10"/>
          <p:cNvSpPr>
            <a:spLocks noGrp="1"/>
          </p:cNvSpPr>
          <p:nvPr>
            <p:ph type="sldNum" sz="quarter" idx="4"/>
          </p:nvPr>
        </p:nvSpPr>
        <p:spPr>
          <a:xfrm>
            <a:off x="7632101" y="6489484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aseline="0">
                <a:solidFill>
                  <a:schemeClr val="tx1">
                    <a:tint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</a:lstStyle>
          <a:p>
            <a:fld id="{F93BBD5F-2765-4267-9487-9672B0A6AB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17" y="469168"/>
            <a:ext cx="9902825" cy="72008"/>
          </a:xfrm>
          <a:prstGeom prst="rect">
            <a:avLst/>
          </a:prstGeom>
          <a:solidFill>
            <a:srgbClr val="A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84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42" y="3104999"/>
            <a:ext cx="1852477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999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20pt</a:t>
            </a:r>
            <a:r>
              <a:rPr kumimoji="1" lang="ja-JP" altLang="en-US" dirty="0"/>
              <a:t>）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08" y="3769295"/>
            <a:ext cx="1298016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14pt</a:t>
            </a:r>
            <a:r>
              <a:rPr kumimoji="1" lang="ja-JP" altLang="en-US" dirty="0"/>
              <a:t>）</a:t>
            </a:r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20" y="4365139"/>
            <a:ext cx="1102513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10.5pt</a:t>
            </a:r>
            <a:r>
              <a:rPr kumimoji="1" lang="ja-JP" altLang="en-US" dirty="0"/>
              <a:t>）</a:t>
            </a:r>
          </a:p>
        </p:txBody>
      </p:sp>
      <p:sp>
        <p:nvSpPr>
          <p:cNvPr id="14" name="スライド番号プレースホルダー 2"/>
          <p:cNvSpPr txBox="1">
            <a:spLocks/>
          </p:cNvSpPr>
          <p:nvPr userDrawn="1"/>
        </p:nvSpPr>
        <p:spPr>
          <a:xfrm>
            <a:off x="9051830" y="30608"/>
            <a:ext cx="851000" cy="4460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0142-B990-490A-A107-ED7302A7FD52}" type="slidenum">
              <a:rPr lang="ja-JP" altLang="en-US" sz="1799" b="1" smtClean="0">
                <a:solidFill>
                  <a:prstClr val="white">
                    <a:lumMod val="50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/>
              <a:t>‹#›</a:t>
            </a:fld>
            <a:endParaRPr lang="ja-JP" altLang="en-US" sz="1799" b="1" dirty="0">
              <a:solidFill>
                <a:prstClr val="white">
                  <a:lumMod val="50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10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4662596" y="4005263"/>
            <a:ext cx="5040285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31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-10679" y="6520295"/>
            <a:ext cx="2310659" cy="365125"/>
          </a:xfrm>
          <a:prstGeom prst="rect">
            <a:avLst/>
          </a:prstGeom>
        </p:spPr>
        <p:txBody>
          <a:bodyPr/>
          <a:lstStyle/>
          <a:p>
            <a:fld id="{A0D6A943-B62C-404D-AD51-E43659EE08FC}" type="datetime1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391744" y="6525380"/>
            <a:ext cx="313589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02857" y="6525380"/>
            <a:ext cx="2310659" cy="365125"/>
          </a:xfrm>
          <a:prstGeom prst="rect">
            <a:avLst/>
          </a:prstGeom>
        </p:spPr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07" y="188644"/>
            <a:ext cx="950245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lang="ja-JP" altLang="en-US" sz="2399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35" y="6309355"/>
            <a:ext cx="9393710" cy="1615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（資料）●●</a:t>
            </a:r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42" y="3104999"/>
            <a:ext cx="1852477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999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20pt</a:t>
            </a:r>
            <a:r>
              <a:rPr kumimoji="1" lang="ja-JP" altLang="en-US" dirty="0"/>
              <a:t>）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08" y="3769295"/>
            <a:ext cx="1298016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14pt</a:t>
            </a:r>
            <a:r>
              <a:rPr kumimoji="1" lang="ja-JP" altLang="en-US" dirty="0"/>
              <a:t>）</a:t>
            </a:r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20" y="4365139"/>
            <a:ext cx="1102513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10.5pt</a:t>
            </a:r>
            <a:r>
              <a:rPr kumimoji="1" lang="ja-JP" altLang="en-US" dirty="0"/>
              <a:t>）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99978" y="764704"/>
            <a:ext cx="9502903" cy="525886"/>
          </a:xfrm>
          <a:prstGeom prst="rect">
            <a:avLst/>
          </a:prstGeo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1999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098" lvl="0" indent="-257098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" y="469168"/>
            <a:ext cx="9902825" cy="72008"/>
          </a:xfrm>
          <a:prstGeom prst="rect">
            <a:avLst/>
          </a:prstGeom>
          <a:solidFill>
            <a:srgbClr val="A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53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5690" y="1"/>
            <a:ext cx="8417401" cy="493058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7038" y="6453506"/>
            <a:ext cx="2310659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2A9EE-503C-4A34-81E5-ED5C603B78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29638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12" y="0"/>
            <a:ext cx="9902825" cy="620688"/>
          </a:xfrm>
          <a:prstGeom prst="rect">
            <a:avLst/>
          </a:prstGeom>
          <a:solidFill>
            <a:srgbClr val="54C3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400">
              <a:solidFill>
                <a:srgbClr val="000000"/>
              </a:solidFill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107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メインタイトル"/>
          <p:cNvSpPr txBox="1">
            <a:spLocks noChangeArrowheads="1"/>
          </p:cNvSpPr>
          <p:nvPr userDrawn="1"/>
        </p:nvSpPr>
        <p:spPr bwMode="auto">
          <a:xfrm>
            <a:off x="742725" y="2130452"/>
            <a:ext cx="8417401" cy="23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endParaRPr lang="en-US" altLang="ja-JP" sz="1800" kern="0" dirty="0">
              <a:solidFill>
                <a:prstClr val="black"/>
              </a:solidFill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54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4662580" y="4005263"/>
            <a:ext cx="5040284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en-US" sz="1400">
              <a:solidFill>
                <a:srgbClr val="000000"/>
              </a:solidFill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1004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はじめに・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7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128547" y="765178"/>
            <a:ext cx="9645732" cy="1007641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B0F0"/>
            </a:solidFill>
          </a:ln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</p:txBody>
      </p:sp>
      <p:sp>
        <p:nvSpPr>
          <p:cNvPr id="8" name="ページ番号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01912" y="6309347"/>
            <a:ext cx="916460" cy="548679"/>
          </a:xfrm>
          <a:prstGeom prst="rect">
            <a:avLst/>
          </a:prstGeom>
          <a:ln/>
        </p:spPr>
        <p:txBody>
          <a:bodyPr/>
          <a:lstStyle>
            <a:lvl1pPr>
              <a:defRPr sz="2800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 algn="ctr">
              <a:defRPr/>
            </a:pPr>
            <a:fld id="{BDFA821F-5B8F-40E7-880D-F42062A68A54}" type="slidenum">
              <a:rPr lang="en-US" altLang="ja-JP" smtClean="0">
                <a:solidFill>
                  <a:prstClr val="black"/>
                </a:solidFill>
              </a:rPr>
              <a:pPr algn="ctr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06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"/>
          <p:cNvSpPr>
            <a:spLocks noGrp="1"/>
          </p:cNvSpPr>
          <p:nvPr>
            <p:ph type="title"/>
          </p:nvPr>
        </p:nvSpPr>
        <p:spPr>
          <a:xfrm>
            <a:off x="199960" y="116634"/>
            <a:ext cx="9502903" cy="398463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01912" y="6309347"/>
            <a:ext cx="916460" cy="548679"/>
          </a:xfrm>
          <a:prstGeom prst="rect">
            <a:avLst/>
          </a:prstGeom>
          <a:ln/>
        </p:spPr>
        <p:txBody>
          <a:bodyPr/>
          <a:lstStyle>
            <a:lvl1pPr>
              <a:defRPr sz="2800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 algn="ctr">
              <a:defRPr/>
            </a:pPr>
            <a:fld id="{BDFA821F-5B8F-40E7-880D-F42062A68A54}" type="slidenum">
              <a:rPr lang="en-US" altLang="ja-JP" smtClean="0">
                <a:solidFill>
                  <a:prstClr val="black"/>
                </a:solidFill>
              </a:rPr>
              <a:pPr algn="ctr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74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 bwMode="auto">
          <a:xfrm>
            <a:off x="14" y="0"/>
            <a:ext cx="9902825" cy="620688"/>
          </a:xfrm>
          <a:prstGeom prst="rect">
            <a:avLst/>
          </a:prstGeom>
          <a:solidFill>
            <a:srgbClr val="54C3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400">
              <a:solidFill>
                <a:prstClr val="black"/>
              </a:solidFill>
              <a:latin typeface="Arial" charset="0"/>
              <a:ea typeface="HGPｺﾞｼｯｸM" pitchFamily="50" charset="-128"/>
            </a:endParaRPr>
          </a:p>
        </p:txBody>
      </p:sp>
      <p:sp>
        <p:nvSpPr>
          <p:cNvPr id="277710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42726" y="2130492"/>
            <a:ext cx="8417401" cy="1470025"/>
          </a:xfrm>
        </p:spPr>
        <p:txBody>
          <a:bodyPr anchor="ctr"/>
          <a:lstStyle>
            <a:lvl1pPr algn="ctr"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277710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424" y="4052888"/>
            <a:ext cx="6931978" cy="1752600"/>
          </a:xfr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cxnSp>
        <p:nvCxnSpPr>
          <p:cNvPr id="7" name="直線コネクタ 6"/>
          <p:cNvCxnSpPr/>
          <p:nvPr userDrawn="1"/>
        </p:nvCxnSpPr>
        <p:spPr bwMode="auto">
          <a:xfrm>
            <a:off x="14" y="620688"/>
            <a:ext cx="9902825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A0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5511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はじめに・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 marL="0" indent="0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fld id="{BDFA821F-5B8F-40E7-880D-F42062A68A54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44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 bwMode="auto">
          <a:xfrm>
            <a:off x="14" y="0"/>
            <a:ext cx="9902825" cy="620688"/>
          </a:xfrm>
          <a:prstGeom prst="rect">
            <a:avLst/>
          </a:prstGeom>
          <a:solidFill>
            <a:srgbClr val="54C3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400">
              <a:solidFill>
                <a:prstClr val="black"/>
              </a:solidFill>
              <a:latin typeface="Arial" charset="0"/>
              <a:ea typeface="HGPｺﾞｼｯｸM" pitchFamily="50" charset="-128"/>
            </a:endParaRPr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6C98-0C2F-49F8-B75E-87F1B57CCE1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cxnSp>
        <p:nvCxnSpPr>
          <p:cNvPr id="5" name="直線コネクタ 4"/>
          <p:cNvCxnSpPr/>
          <p:nvPr userDrawn="1"/>
        </p:nvCxnSpPr>
        <p:spPr bwMode="auto">
          <a:xfrm>
            <a:off x="14" y="620688"/>
            <a:ext cx="9902825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A0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6891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はじめに・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7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128553" y="765183"/>
            <a:ext cx="9645732" cy="1007641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B0F0"/>
            </a:solidFill>
          </a:ln>
        </p:spPr>
        <p:txBody>
          <a:bodyPr/>
          <a:lstStyle>
            <a:lvl1pPr marL="342797" indent="-342797">
              <a:buFont typeface="Wingdings" panose="05000000000000000000" pitchFamily="2" charset="2"/>
              <a:buChar char="n"/>
              <a:defRPr sz="1999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</p:txBody>
      </p:sp>
      <p:sp>
        <p:nvSpPr>
          <p:cNvPr id="8" name="ページ番号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01912" y="6309359"/>
            <a:ext cx="916460" cy="548679"/>
          </a:xfrm>
          <a:prstGeom prst="rect">
            <a:avLst/>
          </a:prstGeom>
          <a:ln/>
        </p:spPr>
        <p:txBody>
          <a:bodyPr/>
          <a:lstStyle>
            <a:lvl1pPr>
              <a:defRPr sz="2799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fld id="{BDFA821F-5B8F-40E7-880D-F42062A68A54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98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 bwMode="auto">
          <a:xfrm>
            <a:off x="14" y="0"/>
            <a:ext cx="9902825" cy="620688"/>
          </a:xfrm>
          <a:prstGeom prst="rect">
            <a:avLst/>
          </a:prstGeom>
          <a:solidFill>
            <a:srgbClr val="54C3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400">
              <a:solidFill>
                <a:prstClr val="black"/>
              </a:solidFill>
              <a:latin typeface="Arial" charset="0"/>
              <a:ea typeface="HGPｺﾞｼｯｸM" pitchFamily="50" charset="-128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24682C31-E792-4494-ACB4-1CDA6D6B672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cxnSp>
        <p:nvCxnSpPr>
          <p:cNvPr id="4" name="直線コネクタ 3"/>
          <p:cNvCxnSpPr/>
          <p:nvPr userDrawn="1"/>
        </p:nvCxnSpPr>
        <p:spPr bwMode="auto">
          <a:xfrm>
            <a:off x="14" y="620688"/>
            <a:ext cx="9902825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A0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9076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本文（作業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 marL="0" indent="0" eaLnBrk="1" hangingPunct="1">
              <a:defRPr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eaLnBrk="1" hangingPunct="1">
              <a:defRPr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908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 bwMode="auto">
          <a:xfrm>
            <a:off x="15" y="0"/>
            <a:ext cx="9902825" cy="620688"/>
          </a:xfrm>
          <a:prstGeom prst="rect">
            <a:avLst/>
          </a:prstGeom>
          <a:solidFill>
            <a:srgbClr val="54C3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400">
              <a:solidFill>
                <a:srgbClr val="000000"/>
              </a:solidFill>
              <a:latin typeface="Arial" charset="0"/>
              <a:ea typeface="HGPｺﾞｼｯｸM" pitchFamily="50" charset="-128"/>
            </a:endParaRPr>
          </a:p>
        </p:txBody>
      </p:sp>
      <p:sp>
        <p:nvSpPr>
          <p:cNvPr id="277710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42727" y="2130494"/>
            <a:ext cx="8417401" cy="1470025"/>
          </a:xfrm>
        </p:spPr>
        <p:txBody>
          <a:bodyPr anchor="ctr"/>
          <a:lstStyle>
            <a:lvl1pPr algn="ctr"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277710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424" y="4052888"/>
            <a:ext cx="6931978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cxnSp>
        <p:nvCxnSpPr>
          <p:cNvPr id="7" name="直線コネクタ 6"/>
          <p:cNvCxnSpPr/>
          <p:nvPr userDrawn="1"/>
        </p:nvCxnSpPr>
        <p:spPr bwMode="auto">
          <a:xfrm>
            <a:off x="15" y="620688"/>
            <a:ext cx="9902825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A0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0987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はじめに・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>
          <a:prstGeom prst="roundRect">
            <a:avLst/>
          </a:prstGeom>
          <a:solidFill>
            <a:srgbClr val="CCECFF"/>
          </a:solidFill>
          <a:ln w="28575">
            <a:solidFill>
              <a:srgbClr val="00B0F0"/>
            </a:solidFill>
          </a:ln>
        </p:spPr>
        <p:txBody>
          <a:bodyPr/>
          <a:lstStyle>
            <a:lvl1pPr marL="0" indent="0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fld id="{BDFA821F-5B8F-40E7-880D-F42062A68A5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94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 bwMode="auto">
          <a:xfrm>
            <a:off x="15" y="0"/>
            <a:ext cx="9902825" cy="620688"/>
          </a:xfrm>
          <a:prstGeom prst="rect">
            <a:avLst/>
          </a:prstGeom>
          <a:solidFill>
            <a:srgbClr val="54C3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400">
              <a:solidFill>
                <a:srgbClr val="000000"/>
              </a:solidFill>
              <a:latin typeface="Arial" charset="0"/>
              <a:ea typeface="HGPｺﾞｼｯｸM" pitchFamily="50" charset="-128"/>
            </a:endParaRPr>
          </a:p>
        </p:txBody>
      </p:sp>
      <p:sp>
        <p:nvSpPr>
          <p:cNvPr id="7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fld id="{E92B6C98-0C2F-49F8-B75E-87F1B57CCE1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5" name="直線コネクタ 4"/>
          <p:cNvCxnSpPr/>
          <p:nvPr userDrawn="1"/>
        </p:nvCxnSpPr>
        <p:spPr bwMode="auto">
          <a:xfrm>
            <a:off x="15" y="620688"/>
            <a:ext cx="9902825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A0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4992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 bwMode="auto">
          <a:xfrm>
            <a:off x="15" y="0"/>
            <a:ext cx="9902825" cy="620688"/>
          </a:xfrm>
          <a:prstGeom prst="rect">
            <a:avLst/>
          </a:prstGeom>
          <a:solidFill>
            <a:srgbClr val="54C3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400">
              <a:solidFill>
                <a:srgbClr val="000000"/>
              </a:solidFill>
              <a:latin typeface="Arial" charset="0"/>
              <a:ea typeface="HGPｺﾞｼｯｸM" pitchFamily="50" charset="-128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latin typeface="Segoe UI" panose="020B0502040204020203" pitchFamily="34" charset="0"/>
                <a:ea typeface="+mn-ea"/>
              </a:defRPr>
            </a:lvl1pPr>
          </a:lstStyle>
          <a:p>
            <a:pPr>
              <a:defRPr/>
            </a:pPr>
            <a:fld id="{24682C31-E792-4494-ACB4-1CDA6D6B6722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4" name="直線コネクタ 3"/>
          <p:cNvCxnSpPr/>
          <p:nvPr userDrawn="1"/>
        </p:nvCxnSpPr>
        <p:spPr bwMode="auto">
          <a:xfrm>
            <a:off x="15" y="620688"/>
            <a:ext cx="9902825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A0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0768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 bwMode="auto">
          <a:xfrm>
            <a:off x="15" y="0"/>
            <a:ext cx="9902825" cy="620688"/>
          </a:xfrm>
          <a:prstGeom prst="rect">
            <a:avLst/>
          </a:prstGeom>
          <a:solidFill>
            <a:srgbClr val="54C3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400">
              <a:solidFill>
                <a:srgbClr val="000000"/>
              </a:solidFill>
              <a:latin typeface="Arial" charset="0"/>
              <a:ea typeface="HGPｺﾞｼｯｸM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9DED3-E5D4-4300-8982-A23BAF96436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95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9" y="0"/>
            <a:ext cx="9902825" cy="620688"/>
          </a:xfrm>
          <a:prstGeom prst="rect">
            <a:avLst/>
          </a:prstGeom>
          <a:solidFill>
            <a:srgbClr val="54C3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400">
              <a:solidFill>
                <a:srgbClr val="000000"/>
              </a:solidFill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376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メインタイトル"/>
          <p:cNvSpPr txBox="1">
            <a:spLocks noChangeArrowheads="1"/>
          </p:cNvSpPr>
          <p:nvPr userDrawn="1"/>
        </p:nvSpPr>
        <p:spPr bwMode="auto">
          <a:xfrm>
            <a:off x="742720" y="2130442"/>
            <a:ext cx="8417401" cy="23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endParaRPr lang="en-US" altLang="ja-JP" sz="1800" kern="0" dirty="0">
              <a:solidFill>
                <a:prstClr val="black"/>
              </a:solidFill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4662580" y="4005263"/>
            <a:ext cx="5040284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en-US" sz="1400">
              <a:solidFill>
                <a:srgbClr val="000000"/>
              </a:solidFill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26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"/>
          <p:cNvSpPr>
            <a:spLocks noGrp="1"/>
          </p:cNvSpPr>
          <p:nvPr>
            <p:ph type="title"/>
          </p:nvPr>
        </p:nvSpPr>
        <p:spPr>
          <a:xfrm>
            <a:off x="199974" y="116637"/>
            <a:ext cx="9502903" cy="398463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01912" y="6309359"/>
            <a:ext cx="916460" cy="548679"/>
          </a:xfrm>
          <a:prstGeom prst="rect">
            <a:avLst/>
          </a:prstGeom>
          <a:ln/>
        </p:spPr>
        <p:txBody>
          <a:bodyPr/>
          <a:lstStyle>
            <a:lvl1pPr>
              <a:defRPr sz="2799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fld id="{BDFA821F-5B8F-40E7-880D-F42062A68A54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14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はじめに・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7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128547" y="765178"/>
            <a:ext cx="9645732" cy="1007641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B0F0"/>
            </a:solidFill>
          </a:ln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</p:txBody>
      </p:sp>
      <p:sp>
        <p:nvSpPr>
          <p:cNvPr id="8" name="ページ番号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01912" y="6309337"/>
            <a:ext cx="916460" cy="548679"/>
          </a:xfrm>
          <a:prstGeom prst="rect">
            <a:avLst/>
          </a:prstGeom>
          <a:ln/>
        </p:spPr>
        <p:txBody>
          <a:bodyPr/>
          <a:lstStyle>
            <a:lvl1pPr>
              <a:defRPr sz="2800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 algn="ctr">
              <a:defRPr/>
            </a:pPr>
            <a:fld id="{BDFA821F-5B8F-40E7-880D-F42062A68A54}" type="slidenum">
              <a:rPr lang="en-US" altLang="ja-JP" smtClean="0">
                <a:solidFill>
                  <a:prstClr val="black"/>
                </a:solidFill>
              </a:rPr>
              <a:pPr algn="ctr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6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"/>
          <p:cNvSpPr>
            <a:spLocks noGrp="1"/>
          </p:cNvSpPr>
          <p:nvPr>
            <p:ph type="title"/>
          </p:nvPr>
        </p:nvSpPr>
        <p:spPr>
          <a:xfrm>
            <a:off x="199960" y="116634"/>
            <a:ext cx="9502903" cy="398463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01912" y="6309337"/>
            <a:ext cx="916460" cy="548679"/>
          </a:xfrm>
          <a:prstGeom prst="rect">
            <a:avLst/>
          </a:prstGeom>
          <a:ln/>
        </p:spPr>
        <p:txBody>
          <a:bodyPr/>
          <a:lstStyle>
            <a:lvl1pPr>
              <a:defRPr sz="2800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 algn="ctr">
              <a:defRPr/>
            </a:pPr>
            <a:fld id="{BDFA821F-5B8F-40E7-880D-F42062A68A54}" type="slidenum">
              <a:rPr lang="en-US" altLang="ja-JP" smtClean="0">
                <a:solidFill>
                  <a:prstClr val="black"/>
                </a:solidFill>
              </a:rPr>
              <a:pPr algn="ctr"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53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712" y="2130498"/>
            <a:ext cx="8417401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94F7690-54A9-4A9B-B984-5D05DFA568D0}" type="datetime1">
              <a:rPr lang="ja-JP" altLang="en-US" smtClean="0"/>
              <a:t>2018/5/15</a:t>
            </a:fld>
            <a:endParaRPr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558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66AFDD9-3A98-4C7A-8177-CBE72D364CC9}" type="datetime1">
              <a:rPr lang="ja-JP" altLang="en-US" smtClean="0"/>
              <a:t>2018/5/15</a:t>
            </a:fld>
            <a:endParaRPr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076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387" y="4406973"/>
            <a:ext cx="84174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387" y="2906713"/>
            <a:ext cx="8417401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9BB35CF-309E-4FF9-ADF9-72C067D8E70F}" type="datetime1">
              <a:rPr lang="ja-JP" altLang="en-US" smtClean="0"/>
              <a:t>2018/5/15</a:t>
            </a:fld>
            <a:endParaRPr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445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145" y="1600205"/>
            <a:ext cx="438009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7587" y="1600205"/>
            <a:ext cx="438009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F835A37-947B-4DD9-B271-F564B4EDDD8A}" type="datetime1">
              <a:rPr lang="ja-JP" altLang="en-US" smtClean="0"/>
              <a:t>2018/5/15</a:t>
            </a:fld>
            <a:endParaRPr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839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33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335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0801" y="1535113"/>
            <a:ext cx="4376922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0801" y="2174875"/>
            <a:ext cx="4376922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EAD07B9-8999-4727-9F0B-96C9A48DCCCA}" type="datetime1">
              <a:rPr lang="ja-JP" altLang="en-US" smtClean="0"/>
              <a:t>2018/5/15</a:t>
            </a:fld>
            <a:endParaRPr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097025" y="6356418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algn="l">
              <a:defRPr/>
            </a:pPr>
            <a:fld id="{07E4E3B4-BA0D-4156-B800-71821351DB7E}" type="slidenum">
              <a:rPr lang="ja-JP" altLang="en-US" sz="1799">
                <a:latin typeface="メイリオ"/>
                <a:ea typeface="ＭＳ Ｐゴシック" charset="-128"/>
              </a:rPr>
              <a:pPr algn="l">
                <a:defRPr/>
              </a:pPr>
              <a:t>‹#›</a:t>
            </a:fld>
            <a:endParaRPr lang="ja-JP" altLang="en-US" sz="1799">
              <a:latin typeface="メイリオ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5526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571DE76-8C1E-479D-8E05-70D1B48266AE}" type="datetime1">
              <a:rPr lang="ja-JP" altLang="en-US" smtClean="0"/>
              <a:t>2018/5/15</a:t>
            </a:fld>
            <a:endParaRPr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97025" y="6356418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algn="l">
              <a:defRPr/>
            </a:pPr>
            <a:fld id="{615E5F09-35C8-4A21-81C0-D2EEDE0F015E}" type="slidenum">
              <a:rPr lang="ja-JP" altLang="en-US" sz="1799">
                <a:latin typeface="メイリオ"/>
                <a:ea typeface="ＭＳ Ｐゴシック" charset="-128"/>
              </a:rPr>
              <a:pPr algn="l">
                <a:defRPr/>
              </a:pPr>
              <a:t>‹#›</a:t>
            </a:fld>
            <a:endParaRPr lang="ja-JP" altLang="en-US" sz="1799">
              <a:latin typeface="メイリオ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5696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DE4386B-05CB-422B-A0C2-0168F7D6B723}" type="datetime1">
              <a:rPr lang="ja-JP" altLang="en-US" smtClean="0"/>
              <a:t>2018/5/15</a:t>
            </a:fld>
            <a:endParaRPr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97025" y="6356418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algn="l">
              <a:defRPr/>
            </a:pPr>
            <a:fld id="{5475755F-D21C-48E1-9FAB-6237DBE750FC}" type="slidenum">
              <a:rPr lang="ja-JP" altLang="en-US" sz="1799">
                <a:latin typeface="メイリオ"/>
                <a:ea typeface="ＭＳ Ｐゴシック" charset="-128"/>
              </a:rPr>
              <a:pPr algn="l">
                <a:defRPr/>
              </a:pPr>
              <a:t>‹#›</a:t>
            </a:fld>
            <a:endParaRPr lang="ja-JP" altLang="en-US" sz="1799">
              <a:latin typeface="メイリオ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15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141" y="273050"/>
            <a:ext cx="3258093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258" y="273053"/>
            <a:ext cx="5535426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141" y="1435103"/>
            <a:ext cx="325809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9F72BAB-8FDE-4A64-8E7F-92EEEF9A11EE}" type="datetime1">
              <a:rPr lang="ja-JP" altLang="en-US" smtClean="0"/>
              <a:t>2018/5/15</a:t>
            </a:fld>
            <a:endParaRPr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97025" y="6356418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algn="l">
              <a:defRPr/>
            </a:pPr>
            <a:fld id="{0F7BEB08-872F-4405-92C2-D809500200B3}" type="slidenum">
              <a:rPr lang="ja-JP" altLang="en-US" sz="1799">
                <a:latin typeface="メイリオ"/>
                <a:ea typeface="ＭＳ Ｐゴシック" charset="-128"/>
              </a:rPr>
              <a:pPr algn="l">
                <a:defRPr/>
              </a:pPr>
              <a:t>‹#›</a:t>
            </a:fld>
            <a:endParaRPr lang="ja-JP" altLang="en-US" sz="1799">
              <a:latin typeface="メイリオ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53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729" y="2130782"/>
            <a:ext cx="8417401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429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23BB96F-B1BB-410E-AE64-A7A114AAFD9B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75372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0891" y="4800600"/>
            <a:ext cx="5941695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0891" y="612775"/>
            <a:ext cx="59416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0891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8FF66FB-5E09-422C-80C3-7FC9683B16C0}" type="datetime1">
              <a:rPr lang="ja-JP" altLang="en-US" smtClean="0"/>
              <a:t>2018/5/15</a:t>
            </a:fld>
            <a:endParaRPr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97025" y="6356418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algn="l">
              <a:defRPr/>
            </a:pPr>
            <a:fld id="{45105AD3-80B6-4994-82BC-5196BCEA5D7E}" type="slidenum">
              <a:rPr lang="ja-JP" altLang="en-US" sz="1799">
                <a:latin typeface="メイリオ"/>
                <a:ea typeface="ＭＳ Ｐゴシック" charset="-128"/>
              </a:rPr>
              <a:pPr algn="l">
                <a:defRPr/>
              </a:pPr>
              <a:t>‹#›</a:t>
            </a:fld>
            <a:endParaRPr lang="ja-JP" altLang="en-US" sz="1799">
              <a:latin typeface="メイリオ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3703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636058E-0B99-4279-9BDE-B06E814F55D9}" type="datetime1">
              <a:rPr lang="ja-JP" altLang="en-US" smtClean="0"/>
              <a:t>2018/5/15</a:t>
            </a:fld>
            <a:endParaRPr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7025" y="6356418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algn="l">
              <a:defRPr/>
            </a:pPr>
            <a:fld id="{0BB2DECB-1C63-48A9-A586-432943B8BEEF}" type="slidenum">
              <a:rPr lang="ja-JP" altLang="en-US" sz="1799">
                <a:latin typeface="メイリオ"/>
                <a:ea typeface="ＭＳ Ｐゴシック" charset="-128"/>
              </a:rPr>
              <a:pPr algn="l">
                <a:defRPr/>
              </a:pPr>
              <a:t>‹#›</a:t>
            </a:fld>
            <a:endParaRPr lang="ja-JP" altLang="en-US" sz="1799">
              <a:latin typeface="メイリオ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9692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79548" y="274640"/>
            <a:ext cx="2228136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149" y="274640"/>
            <a:ext cx="6532056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0F736BF-EA96-4DD0-8147-C21A787383FA}" type="datetime1">
              <a:rPr lang="ja-JP" altLang="en-US" smtClean="0"/>
              <a:t>2018/5/15</a:t>
            </a:fld>
            <a:endParaRPr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7025" y="6356418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algn="l">
              <a:defRPr/>
            </a:pPr>
            <a:fld id="{60646E74-72AE-4060-8664-060849739B6F}" type="slidenum">
              <a:rPr lang="ja-JP" altLang="en-US" sz="1799">
                <a:latin typeface="メイリオ"/>
                <a:ea typeface="ＭＳ Ｐゴシック" charset="-128"/>
              </a:rPr>
              <a:pPr algn="l">
                <a:defRPr/>
              </a:pPr>
              <a:t>‹#›</a:t>
            </a:fld>
            <a:endParaRPr lang="ja-JP" altLang="en-US" sz="1799">
              <a:latin typeface="メイリオ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055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3"/>
            <a:ext cx="9902825" cy="3333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799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141" y="265802"/>
            <a:ext cx="8912543" cy="64291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F1ECF73-8F0C-411B-9650-B66B540047B8}" type="datetime1">
              <a:rPr lang="ja-JP" altLang="en-US" smtClean="0"/>
              <a:t>2018/5/15</a:t>
            </a:fld>
            <a:endParaRPr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97025" y="6356418"/>
            <a:ext cx="23106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DEC5EFF2-FADB-4BEE-A431-1173ED4A7470}" type="slidenum">
              <a:rPr lang="ja-JP" altLang="en-US" sz="1799">
                <a:solidFill>
                  <a:prstClr val="black"/>
                </a:solidFill>
                <a:latin typeface="メイリオ"/>
                <a:ea typeface="ＭＳ Ｐゴシック" charset="-128"/>
              </a:rPr>
              <a:pPr algn="l" eaLnBrk="0" hangingPunct="0">
                <a:defRPr/>
              </a:pPr>
              <a:t>‹#›</a:t>
            </a:fld>
            <a:endParaRPr lang="ja-JP" altLang="en-US" sz="1799">
              <a:solidFill>
                <a:prstClr val="black"/>
              </a:solidFill>
              <a:latin typeface="メイリオ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7368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5678" y="1"/>
            <a:ext cx="8417401" cy="493058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7025" y="6356418"/>
            <a:ext cx="23106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C810845D-A875-432F-9227-C69B48E58F3E}" type="slidenum">
              <a:rPr lang="en-US" altLang="ja-JP" sz="1799">
                <a:solidFill>
                  <a:prstClr val="black"/>
                </a:solidFill>
                <a:latin typeface="メイリオ"/>
                <a:ea typeface="メイリオ"/>
              </a:rPr>
              <a:pPr algn="l" eaLnBrk="0" hangingPunct="0">
                <a:defRPr/>
              </a:pPr>
              <a:t>‹#›</a:t>
            </a:fld>
            <a:endParaRPr lang="en-US" altLang="ja-JP" sz="1799">
              <a:solidFill>
                <a:prstClr val="black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897109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431" y="0"/>
            <a:ext cx="9593394" cy="857232"/>
          </a:xfrm>
        </p:spPr>
        <p:txBody>
          <a:bodyPr>
            <a:normAutofit/>
          </a:bodyPr>
          <a:lstStyle>
            <a:lvl1pPr algn="l">
              <a:defRPr sz="3599" b="1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7" y="6572250"/>
            <a:ext cx="5582374" cy="285750"/>
          </a:xfr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7097025" y="6356552"/>
            <a:ext cx="2310659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latin typeface="MS Reference Sans Serif" panose="020B060403050404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A7252ED-4569-4997-A2D5-873084C89A6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27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はじめに・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7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128547" y="765175"/>
            <a:ext cx="9645732" cy="1007641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B0F0"/>
            </a:solidFill>
          </a:ln>
        </p:spPr>
        <p:txBody>
          <a:bodyPr/>
          <a:lstStyle>
            <a:lvl1pPr marL="342797" indent="-342797">
              <a:buFont typeface="Wingdings" panose="05000000000000000000" pitchFamily="2" charset="2"/>
              <a:buChar char="n"/>
              <a:defRPr sz="1999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</p:txBody>
      </p:sp>
      <p:sp>
        <p:nvSpPr>
          <p:cNvPr id="8" name="ページ番号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01912" y="6309321"/>
            <a:ext cx="916460" cy="548679"/>
          </a:xfrm>
          <a:prstGeom prst="rect">
            <a:avLst/>
          </a:prstGeom>
          <a:ln/>
        </p:spPr>
        <p:txBody>
          <a:bodyPr/>
          <a:lstStyle>
            <a:lvl1pPr>
              <a:defRPr sz="2799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fld id="{BDFA821F-5B8F-40E7-880D-F42062A68A54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39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メインタイトル"/>
          <p:cNvSpPr txBox="1">
            <a:spLocks noChangeArrowheads="1"/>
          </p:cNvSpPr>
          <p:nvPr userDrawn="1"/>
        </p:nvSpPr>
        <p:spPr bwMode="auto">
          <a:xfrm>
            <a:off x="742712" y="2130426"/>
            <a:ext cx="8417401" cy="23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HGPｺﾞｼｯｸE" pitchFamily="50" charset="-128"/>
              </a:defRPr>
            </a:lvl9pPr>
          </a:lstStyle>
          <a:p>
            <a:endParaRPr lang="en-US" altLang="ja-JP" sz="1799" kern="0" dirty="0">
              <a:solidFill>
                <a:prstClr val="black"/>
              </a:solidFill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7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4662580" y="4005263"/>
            <a:ext cx="5040284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30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はじめに・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7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128547" y="765175"/>
            <a:ext cx="9645732" cy="1007641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B0F0"/>
            </a:solidFill>
          </a:ln>
        </p:spPr>
        <p:txBody>
          <a:bodyPr/>
          <a:lstStyle>
            <a:lvl1pPr marL="342797" indent="-342797">
              <a:buFont typeface="Wingdings" panose="05000000000000000000" pitchFamily="2" charset="2"/>
              <a:buChar char="n"/>
              <a:defRPr sz="1999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</p:txBody>
      </p:sp>
      <p:sp>
        <p:nvSpPr>
          <p:cNvPr id="8" name="ページ番号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01912" y="6309321"/>
            <a:ext cx="916460" cy="548679"/>
          </a:xfrm>
          <a:prstGeom prst="rect">
            <a:avLst/>
          </a:prstGeom>
          <a:ln/>
        </p:spPr>
        <p:txBody>
          <a:bodyPr/>
          <a:lstStyle>
            <a:lvl1pPr>
              <a:defRPr sz="2799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fld id="{BDFA821F-5B8F-40E7-880D-F42062A68A54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5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7F56267-4D75-48E9-93C8-D8E3ECF35980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68207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"/>
          <p:cNvSpPr>
            <a:spLocks noGrp="1"/>
          </p:cNvSpPr>
          <p:nvPr>
            <p:ph type="title"/>
          </p:nvPr>
        </p:nvSpPr>
        <p:spPr>
          <a:xfrm>
            <a:off x="199960" y="116633"/>
            <a:ext cx="9502903" cy="398463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01912" y="6309321"/>
            <a:ext cx="916460" cy="548679"/>
          </a:xfrm>
          <a:prstGeom prst="rect">
            <a:avLst/>
          </a:prstGeom>
          <a:ln/>
        </p:spPr>
        <p:txBody>
          <a:bodyPr/>
          <a:lstStyle>
            <a:lvl1pPr>
              <a:defRPr sz="2799" baseline="0"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pPr>
              <a:defRPr/>
            </a:pPr>
            <a:fld id="{BDFA821F-5B8F-40E7-880D-F42062A68A54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464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2825" cy="764704"/>
          </a:xfrm>
          <a:solidFill>
            <a:schemeClr val="accent1">
              <a:lumMod val="75000"/>
            </a:schemeClr>
          </a:solidFill>
        </p:spPr>
        <p:txBody>
          <a:bodyPr lIns="144000" rIns="144000"/>
          <a:lstStyle>
            <a:lvl1pPr algn="l">
              <a:defRPr sz="2799" b="1">
                <a:solidFill>
                  <a:schemeClr val="bg1"/>
                </a:solidFill>
              </a:defRPr>
            </a:lvl1pPr>
          </a:lstStyle>
          <a:p>
            <a:r>
              <a:rPr lang="ja-JP" altLang="en-US" dirty="0"/>
              <a:t>メインタイトル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95209" y="6356494"/>
            <a:ext cx="23106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F8294-C20A-4E22-B0B7-389425EE3BE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383465" y="6356494"/>
            <a:ext cx="313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531825" y="6432269"/>
            <a:ext cx="2310659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F2A3B4B2-E626-400B-908E-0974CFD38410}" type="slidenum">
              <a:rPr lang="ja-JP" alt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583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95209" y="6356494"/>
            <a:ext cx="231065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E3BCD-A210-4952-A9C2-4E4E63F2D78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2018/5/15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383465" y="6356494"/>
            <a:ext cx="313589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7025" y="6356494"/>
            <a:ext cx="23106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403C0D2E-208F-4A01-9EA1-9F9C4CE4B0C0}" type="slidenum">
              <a:rPr lang="ja-JP" altLang="en-US" smtClean="0">
                <a:solidFill>
                  <a:srgbClr val="DEDEDE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DEDEDE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8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92423-AA89-4326-AA0F-27E1F653BA71}" type="datetime1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43D51-1B5B-470A-B79F-2D6F8C9152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4400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6F48E6-F6EE-4198-8E1E-7EFCD7926311}" type="datetime1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43D51-1B5B-470A-B79F-2D6F8C9152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5564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411031" y="3444875"/>
            <a:ext cx="9082350" cy="0"/>
          </a:xfrm>
          <a:prstGeom prst="line">
            <a:avLst/>
          </a:prstGeom>
          <a:ln w="38100" cap="flat" cmpd="sng" algn="ctr">
            <a:solidFill>
              <a:srgbClr val="ACAC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0268" y="2781300"/>
            <a:ext cx="9083488" cy="647700"/>
          </a:xfrm>
          <a:noFill/>
          <a:effectLst/>
        </p:spPr>
        <p:txBody>
          <a:bodyPr>
            <a:normAutofit/>
          </a:bodyPr>
          <a:lstStyle>
            <a:lvl1pPr>
              <a:defRPr sz="3199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0268" y="3571201"/>
            <a:ext cx="9083488" cy="307777"/>
          </a:xfrm>
        </p:spPr>
        <p:txBody>
          <a:bodyPr/>
          <a:lstStyle>
            <a:lvl1pPr marL="0" indent="0" algn="l">
              <a:buNone/>
              <a:defRPr sz="1999" b="0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8051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line"/>
          <p:cNvSpPr>
            <a:spLocks noChangeShapeType="1"/>
          </p:cNvSpPr>
          <p:nvPr/>
        </p:nvSpPr>
        <p:spPr bwMode="gray">
          <a:xfrm>
            <a:off x="411031" y="819150"/>
            <a:ext cx="9082350" cy="1588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6" name="Page_num"/>
          <p:cNvSpPr txBox="1"/>
          <p:nvPr/>
        </p:nvSpPr>
        <p:spPr>
          <a:xfrm>
            <a:off x="4705429" y="6596063"/>
            <a:ext cx="468162" cy="2587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fld id="{6FF7EA6F-52CE-45EA-A084-057693BCDBDD}" type="slidenum">
              <a:rPr lang="ja-JP" altLang="en-US" sz="1200">
                <a:solidFill>
                  <a:srgbClr val="000000"/>
                </a:solidFill>
                <a:ea typeface="メイリオ" panose="020B0604030504040204" pitchFamily="50" charset="-128"/>
                <a:sym typeface="Arial" panose="020B0604020202020204" pitchFamily="34" charset="0"/>
              </a:rPr>
              <a:pPr algn="ctr"/>
              <a:t>‹#›</a:t>
            </a:fld>
            <a:endParaRPr lang="ja-JP" altLang="en-US" sz="1200">
              <a:solidFill>
                <a:srgbClr val="000000"/>
              </a:solidFill>
              <a:ea typeface="メイリオ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268" y="333376"/>
            <a:ext cx="9083488" cy="485775"/>
          </a:xfrm>
        </p:spPr>
        <p:txBody>
          <a:bodyPr>
            <a:normAutofit/>
          </a:bodyPr>
          <a:lstStyle>
            <a:lvl1pPr>
              <a:defRPr sz="2399" b="1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268" y="982800"/>
            <a:ext cx="9083488" cy="1515800"/>
          </a:xfrm>
        </p:spPr>
        <p:txBody>
          <a:bodyPr/>
          <a:lstStyle>
            <a:lvl3pPr>
              <a:spcBef>
                <a:spcPts val="432"/>
              </a:spcBef>
              <a:defRPr/>
            </a:lvl3pPr>
            <a:lvl4pPr>
              <a:spcBef>
                <a:spcPts val="336"/>
              </a:spcBef>
              <a:defRPr/>
            </a:lvl4pPr>
            <a:lvl5pPr>
              <a:spcBef>
                <a:spcPts val="336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697601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kah_line"/>
          <p:cNvSpPr>
            <a:spLocks noChangeShapeType="1"/>
          </p:cNvSpPr>
          <p:nvPr userDrawn="1"/>
        </p:nvSpPr>
        <p:spPr bwMode="gray">
          <a:xfrm>
            <a:off x="411031" y="3429000"/>
            <a:ext cx="9082350" cy="1588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5" name="nakah_lineup"/>
          <p:cNvSpPr>
            <a:spLocks noChangeShapeType="1"/>
          </p:cNvSpPr>
          <p:nvPr/>
        </p:nvSpPr>
        <p:spPr bwMode="gray">
          <a:xfrm>
            <a:off x="411031" y="2781300"/>
            <a:ext cx="9082350" cy="0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6" name="Page_num"/>
          <p:cNvSpPr txBox="1"/>
          <p:nvPr/>
        </p:nvSpPr>
        <p:spPr>
          <a:xfrm>
            <a:off x="4705429" y="6596063"/>
            <a:ext cx="468162" cy="2587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fld id="{9BB70614-FC81-4E26-81B9-5AA07C81837F}" type="slidenum">
              <a:rPr lang="ja-JP" altLang="en-US" sz="1200">
                <a:solidFill>
                  <a:srgbClr val="000000"/>
                </a:solidFill>
                <a:ea typeface="メイリオ" panose="020B0604030504040204" pitchFamily="50" charset="-128"/>
                <a:sym typeface="Arial" panose="020B0604020202020204" pitchFamily="34" charset="0"/>
              </a:rPr>
              <a:pPr algn="ctr"/>
              <a:t>‹#›</a:t>
            </a:fld>
            <a:endParaRPr lang="ja-JP" altLang="en-US" sz="1200">
              <a:solidFill>
                <a:srgbClr val="000000"/>
              </a:solidFill>
              <a:ea typeface="メイリオ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268" y="2782800"/>
            <a:ext cx="9083488" cy="648000"/>
          </a:xfrm>
        </p:spPr>
        <p:txBody>
          <a:bodyPr>
            <a:normAutofit/>
          </a:bodyPr>
          <a:lstStyle>
            <a:lvl1pPr algn="ctr">
              <a:defRPr sz="2399" b="1" cap="all" baseline="0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97120" y="4078800"/>
            <a:ext cx="6909785" cy="21544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64107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_line"/>
          <p:cNvSpPr>
            <a:spLocks noChangeShapeType="1"/>
          </p:cNvSpPr>
          <p:nvPr/>
        </p:nvSpPr>
        <p:spPr bwMode="gray">
          <a:xfrm>
            <a:off x="411031" y="819150"/>
            <a:ext cx="9082350" cy="1588"/>
          </a:xfrm>
          <a:prstGeom prst="line">
            <a:avLst/>
          </a:prstGeom>
          <a:noFill/>
          <a:ln w="12700">
            <a:solidFill>
              <a:srgbClr val="ACACA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ja-JP" altLang="en-US"/>
          </a:p>
        </p:txBody>
      </p:sp>
      <p:sp>
        <p:nvSpPr>
          <p:cNvPr id="4" name="Page_num"/>
          <p:cNvSpPr txBox="1"/>
          <p:nvPr/>
        </p:nvSpPr>
        <p:spPr>
          <a:xfrm>
            <a:off x="4705429" y="6596063"/>
            <a:ext cx="468162" cy="2587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fld id="{C8907395-0EE6-4969-A394-F35C4659B26E}" type="slidenum">
              <a:rPr lang="ja-JP" altLang="en-US" sz="1200">
                <a:solidFill>
                  <a:srgbClr val="000000"/>
                </a:solidFill>
                <a:ea typeface="メイリオ" panose="020B0604030504040204" pitchFamily="50" charset="-128"/>
                <a:sym typeface="Arial" panose="020B0604020202020204" pitchFamily="34" charset="0"/>
              </a:rPr>
              <a:pPr algn="ctr"/>
              <a:t>‹#›</a:t>
            </a:fld>
            <a:endParaRPr lang="ja-JP" altLang="en-US" sz="1200">
              <a:solidFill>
                <a:srgbClr val="000000"/>
              </a:solidFill>
              <a:ea typeface="メイリオ" panose="020B0604030504040204" pitchFamily="50" charset="-128"/>
              <a:sym typeface="Arial" panose="020B0604020202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268" y="333376"/>
            <a:ext cx="9083488" cy="485775"/>
          </a:xfrm>
        </p:spPr>
        <p:txBody>
          <a:bodyPr>
            <a:normAutofit/>
          </a:bodyPr>
          <a:lstStyle>
            <a:lvl1pPr>
              <a:defRPr sz="2399" b="1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676321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_num"/>
          <p:cNvSpPr txBox="1"/>
          <p:nvPr userDrawn="1"/>
        </p:nvSpPr>
        <p:spPr>
          <a:xfrm>
            <a:off x="4705429" y="6596063"/>
            <a:ext cx="468162" cy="2587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fld id="{381782BF-E35A-425C-A0E8-F1B6FE1A7E08}" type="slidenum">
              <a:rPr lang="ja-JP" altLang="en-US" sz="1200">
                <a:solidFill>
                  <a:srgbClr val="000000"/>
                </a:solidFill>
                <a:ea typeface="メイリオ" panose="020B0604030504040204" pitchFamily="50" charset="-128"/>
                <a:sym typeface="Arial" panose="020B0604020202020204" pitchFamily="34" charset="0"/>
              </a:rPr>
              <a:pPr algn="ctr"/>
              <a:t>‹#›</a:t>
            </a:fld>
            <a:endParaRPr lang="ja-JP" altLang="en-US" sz="1200">
              <a:solidFill>
                <a:srgbClr val="000000"/>
              </a:solidFill>
              <a:ea typeface="メイリオ" panose="020B0604030504040204" pitchFamily="50" charset="-128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0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392" y="4407261"/>
            <a:ext cx="8417401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392" y="2906722"/>
            <a:ext cx="8417401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C430B20-29B7-465D-8F8A-B15222094C0B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76821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13288-6D8F-4DE7-A70B-70B05ED26ABC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F61D2-EF62-44A2-B323-3EA64630D52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17845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04D48-F88D-4110-BF58-635568D1A4BB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4C852-168C-42B7-98E1-F8683309BC0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5207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661" y="1709739"/>
            <a:ext cx="8541187" cy="2852737"/>
          </a:xfrm>
        </p:spPr>
        <p:txBody>
          <a:bodyPr anchor="b"/>
          <a:lstStyle>
            <a:lvl1pPr>
              <a:defRPr sz="4873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661" y="4589464"/>
            <a:ext cx="8541187" cy="1500187"/>
          </a:xfrm>
        </p:spPr>
        <p:txBody>
          <a:bodyPr/>
          <a:lstStyle>
            <a:lvl1pPr marL="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1pPr>
            <a:lvl2pPr marL="371338" indent="0">
              <a:buNone/>
              <a:defRPr sz="1624">
                <a:solidFill>
                  <a:schemeClr val="tx1">
                    <a:tint val="75000"/>
                  </a:schemeClr>
                </a:solidFill>
              </a:defRPr>
            </a:lvl2pPr>
            <a:lvl3pPr marL="742676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0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3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66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0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93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07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BBDF4D-D1DB-424D-B8EA-A475D0F4572F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4A1C6-0BC3-4A56-B3FB-3A32DC72A8C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73299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0819" y="1825625"/>
            <a:ext cx="4208701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3305" y="1825625"/>
            <a:ext cx="4208701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04BA16-625E-48FF-899C-1C354A174508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493DF-A9FE-49A2-A2E5-22CD36ADF38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53325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109" y="365126"/>
            <a:ext cx="8541187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109" y="1681163"/>
            <a:ext cx="4189359" cy="823912"/>
          </a:xfrm>
        </p:spPr>
        <p:txBody>
          <a:bodyPr anchor="b"/>
          <a:lstStyle>
            <a:lvl1pPr marL="0" indent="0">
              <a:buNone/>
              <a:defRPr sz="1949" b="1"/>
            </a:lvl1pPr>
            <a:lvl2pPr marL="371338" indent="0">
              <a:buNone/>
              <a:defRPr sz="1624" b="1"/>
            </a:lvl2pPr>
            <a:lvl3pPr marL="742676" indent="0">
              <a:buNone/>
              <a:defRPr sz="1462" b="1"/>
            </a:lvl3pPr>
            <a:lvl4pPr marL="1114014" indent="0">
              <a:buNone/>
              <a:defRPr sz="1300" b="1"/>
            </a:lvl4pPr>
            <a:lvl5pPr marL="1485351" indent="0">
              <a:buNone/>
              <a:defRPr sz="1300" b="1"/>
            </a:lvl5pPr>
            <a:lvl6pPr marL="1856689" indent="0">
              <a:buNone/>
              <a:defRPr sz="1300" b="1"/>
            </a:lvl6pPr>
            <a:lvl7pPr marL="2228027" indent="0">
              <a:buNone/>
              <a:defRPr sz="1300" b="1"/>
            </a:lvl7pPr>
            <a:lvl8pPr marL="2599365" indent="0">
              <a:buNone/>
              <a:defRPr sz="1300" b="1"/>
            </a:lvl8pPr>
            <a:lvl9pPr marL="2970703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109" y="2505075"/>
            <a:ext cx="4189359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3305" y="1681163"/>
            <a:ext cx="4209990" cy="823912"/>
          </a:xfrm>
        </p:spPr>
        <p:txBody>
          <a:bodyPr anchor="b"/>
          <a:lstStyle>
            <a:lvl1pPr marL="0" indent="0">
              <a:buNone/>
              <a:defRPr sz="1949" b="1"/>
            </a:lvl1pPr>
            <a:lvl2pPr marL="371338" indent="0">
              <a:buNone/>
              <a:defRPr sz="1624" b="1"/>
            </a:lvl2pPr>
            <a:lvl3pPr marL="742676" indent="0">
              <a:buNone/>
              <a:defRPr sz="1462" b="1"/>
            </a:lvl3pPr>
            <a:lvl4pPr marL="1114014" indent="0">
              <a:buNone/>
              <a:defRPr sz="1300" b="1"/>
            </a:lvl4pPr>
            <a:lvl5pPr marL="1485351" indent="0">
              <a:buNone/>
              <a:defRPr sz="1300" b="1"/>
            </a:lvl5pPr>
            <a:lvl6pPr marL="1856689" indent="0">
              <a:buNone/>
              <a:defRPr sz="1300" b="1"/>
            </a:lvl6pPr>
            <a:lvl7pPr marL="2228027" indent="0">
              <a:buNone/>
              <a:defRPr sz="1300" b="1"/>
            </a:lvl7pPr>
            <a:lvl8pPr marL="2599365" indent="0">
              <a:buNone/>
              <a:defRPr sz="1300" b="1"/>
            </a:lvl8pPr>
            <a:lvl9pPr marL="2970703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3305" y="2505075"/>
            <a:ext cx="420999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0FEB2F-8013-4F57-91FD-E08DC88FAEFC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77ED5-0FC1-4EAA-9F49-42C4DA40E6F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7347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6CEFF7-168C-43F9-A3A5-020BB5F8ACF9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C5136-6C9D-4AF4-BC0E-B0985625882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36991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64ECC-F4EC-43DF-9F74-0AEE4A7D6906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04400-A135-423E-B7CA-7B8F2810DE9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47395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599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9991" y="987426"/>
            <a:ext cx="5013305" cy="4873625"/>
          </a:xfrm>
        </p:spPr>
        <p:txBody>
          <a:bodyPr/>
          <a:lstStyle>
            <a:lvl1pPr>
              <a:defRPr sz="2599"/>
            </a:lvl1pPr>
            <a:lvl2pPr>
              <a:defRPr sz="2274"/>
            </a:lvl2pPr>
            <a:lvl3pPr>
              <a:defRPr sz="1949"/>
            </a:lvl3pPr>
            <a:lvl4pPr>
              <a:defRPr sz="1624"/>
            </a:lvl4pPr>
            <a:lvl5pPr>
              <a:defRPr sz="1624"/>
            </a:lvl5pPr>
            <a:lvl6pPr>
              <a:defRPr sz="1624"/>
            </a:lvl6pPr>
            <a:lvl7pPr>
              <a:defRPr sz="1624"/>
            </a:lvl7pPr>
            <a:lvl8pPr>
              <a:defRPr sz="1624"/>
            </a:lvl8pPr>
            <a:lvl9pPr>
              <a:defRPr sz="162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338" indent="0">
              <a:buNone/>
              <a:defRPr sz="1137"/>
            </a:lvl2pPr>
            <a:lvl3pPr marL="742676" indent="0">
              <a:buNone/>
              <a:defRPr sz="975"/>
            </a:lvl3pPr>
            <a:lvl4pPr marL="1114014" indent="0">
              <a:buNone/>
              <a:defRPr sz="812"/>
            </a:lvl4pPr>
            <a:lvl5pPr marL="1485351" indent="0">
              <a:buNone/>
              <a:defRPr sz="812"/>
            </a:lvl5pPr>
            <a:lvl6pPr marL="1856689" indent="0">
              <a:buNone/>
              <a:defRPr sz="812"/>
            </a:lvl6pPr>
            <a:lvl7pPr marL="2228027" indent="0">
              <a:buNone/>
              <a:defRPr sz="812"/>
            </a:lvl7pPr>
            <a:lvl8pPr marL="2599365" indent="0">
              <a:buNone/>
              <a:defRPr sz="812"/>
            </a:lvl8pPr>
            <a:lvl9pPr marL="2970703" indent="0">
              <a:buNone/>
              <a:defRPr sz="81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50FD4-8C91-4C0A-972A-42AD7297071D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4AF21-7605-4D57-B276-6C98A2372DA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67540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599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09991" y="987426"/>
            <a:ext cx="5013305" cy="4873625"/>
          </a:xfrm>
        </p:spPr>
        <p:txBody>
          <a:bodyPr/>
          <a:lstStyle>
            <a:lvl1pPr marL="0" indent="0">
              <a:buNone/>
              <a:defRPr sz="2599"/>
            </a:lvl1pPr>
            <a:lvl2pPr marL="371338" indent="0">
              <a:buNone/>
              <a:defRPr sz="2274"/>
            </a:lvl2pPr>
            <a:lvl3pPr marL="742676" indent="0">
              <a:buNone/>
              <a:defRPr sz="1949"/>
            </a:lvl3pPr>
            <a:lvl4pPr marL="1114014" indent="0">
              <a:buNone/>
              <a:defRPr sz="1624"/>
            </a:lvl4pPr>
            <a:lvl5pPr marL="1485351" indent="0">
              <a:buNone/>
              <a:defRPr sz="1624"/>
            </a:lvl5pPr>
            <a:lvl6pPr marL="1856689" indent="0">
              <a:buNone/>
              <a:defRPr sz="1624"/>
            </a:lvl6pPr>
            <a:lvl7pPr marL="2228027" indent="0">
              <a:buNone/>
              <a:defRPr sz="1624"/>
            </a:lvl7pPr>
            <a:lvl8pPr marL="2599365" indent="0">
              <a:buNone/>
              <a:defRPr sz="1624"/>
            </a:lvl8pPr>
            <a:lvl9pPr marL="2970703" indent="0">
              <a:buNone/>
              <a:defRPr sz="1624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338" indent="0">
              <a:buNone/>
              <a:defRPr sz="1137"/>
            </a:lvl2pPr>
            <a:lvl3pPr marL="742676" indent="0">
              <a:buNone/>
              <a:defRPr sz="975"/>
            </a:lvl3pPr>
            <a:lvl4pPr marL="1114014" indent="0">
              <a:buNone/>
              <a:defRPr sz="812"/>
            </a:lvl4pPr>
            <a:lvl5pPr marL="1485351" indent="0">
              <a:buNone/>
              <a:defRPr sz="812"/>
            </a:lvl5pPr>
            <a:lvl6pPr marL="1856689" indent="0">
              <a:buNone/>
              <a:defRPr sz="812"/>
            </a:lvl6pPr>
            <a:lvl7pPr marL="2228027" indent="0">
              <a:buNone/>
              <a:defRPr sz="812"/>
            </a:lvl7pPr>
            <a:lvl8pPr marL="2599365" indent="0">
              <a:buNone/>
              <a:defRPr sz="812"/>
            </a:lvl8pPr>
            <a:lvl9pPr marL="2970703" indent="0">
              <a:buNone/>
              <a:defRPr sz="812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69FB4-135E-498B-B39C-C0055769A912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D45ED-F825-4339-9CC8-8EBF0A29039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28968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0620F-9074-49F6-99EF-252B37D347F2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27834-EA66-4EFB-B43D-A4128E2AF31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770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167" y="1600215"/>
            <a:ext cx="438009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7619" y="1600215"/>
            <a:ext cx="438009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43C38AF-69AB-49B2-B020-A20AFC3F4ED2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7330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6709" y="365125"/>
            <a:ext cx="2135297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0819" y="365125"/>
            <a:ext cx="628210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794F3-F671-47A1-AA0A-6DE8F2249B58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DC139-53EE-4F92-9111-7766080FA84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42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150" y="1535113"/>
            <a:ext cx="437533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150" y="2174875"/>
            <a:ext cx="4375335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0877" y="1535113"/>
            <a:ext cx="4376922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0877" y="2174875"/>
            <a:ext cx="4376922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2876517-48D8-4C1C-9188-CE91E76258DC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097038" y="6356706"/>
            <a:ext cx="231065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E4E3B4-BA0D-4156-B800-71821351DB7E}" type="slidenum">
              <a:rPr sz="1799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799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358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"/>
          <p:cNvSpPr>
            <a:spLocks noGrp="1" noChangeArrowheads="1"/>
          </p:cNvSpPr>
          <p:nvPr>
            <p:ph type="title"/>
          </p:nvPr>
        </p:nvSpPr>
        <p:spPr bwMode="auto">
          <a:xfrm>
            <a:off x="12" y="116637"/>
            <a:ext cx="99028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938" y="693068"/>
            <a:ext cx="9648341" cy="10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-2678828" y="3389315"/>
            <a:ext cx="2459836" cy="1514475"/>
            <a:chOff x="-2679700" y="3389313"/>
            <a:chExt cx="2460625" cy="1514475"/>
          </a:xfrm>
        </p:grpSpPr>
        <p:sp>
          <p:nvSpPr>
            <p:cNvPr id="1037" name="Rectangle 20"/>
            <p:cNvSpPr>
              <a:spLocks noChangeArrowheads="1"/>
            </p:cNvSpPr>
            <p:nvPr/>
          </p:nvSpPr>
          <p:spPr bwMode="auto">
            <a:xfrm>
              <a:off x="-2679700" y="3903286"/>
              <a:ext cx="2460625" cy="64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>
              <a:spAutoFit/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38" name="Rectangle 21"/>
            <p:cNvSpPr>
              <a:spLocks noChangeArrowheads="1"/>
            </p:cNvSpPr>
            <p:nvPr/>
          </p:nvSpPr>
          <p:spPr bwMode="auto">
            <a:xfrm>
              <a:off x="-581025" y="4586288"/>
              <a:ext cx="236538" cy="2238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39" name="Rectangle 22"/>
            <p:cNvSpPr>
              <a:spLocks noChangeArrowheads="1"/>
            </p:cNvSpPr>
            <p:nvPr/>
          </p:nvSpPr>
          <p:spPr bwMode="auto">
            <a:xfrm>
              <a:off x="-2263775" y="4618038"/>
              <a:ext cx="158432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Yellow</a:t>
              </a:r>
            </a:p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RGB= 255,255,153</a:t>
              </a:r>
            </a:p>
          </p:txBody>
        </p:sp>
        <p:grpSp>
          <p:nvGrpSpPr>
            <p:cNvPr id="4" name="グループ化 3"/>
            <p:cNvGrpSpPr/>
            <p:nvPr userDrawn="1"/>
          </p:nvGrpSpPr>
          <p:grpSpPr>
            <a:xfrm>
              <a:off x="-2263775" y="3709988"/>
              <a:ext cx="1919288" cy="300037"/>
              <a:chOff x="-2263775" y="3709988"/>
              <a:chExt cx="1919288" cy="300037"/>
            </a:xfrm>
          </p:grpSpPr>
          <p:sp>
            <p:nvSpPr>
              <p:cNvPr id="1045" name="Rectangle 24"/>
              <p:cNvSpPr>
                <a:spLocks noChangeArrowheads="1"/>
              </p:cNvSpPr>
              <p:nvPr/>
            </p:nvSpPr>
            <p:spPr bwMode="auto">
              <a:xfrm>
                <a:off x="-581025" y="3709988"/>
                <a:ext cx="236538" cy="22383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6" name="Rectangle 25"/>
              <p:cNvSpPr>
                <a:spLocks noChangeArrowheads="1"/>
              </p:cNvSpPr>
              <p:nvPr/>
            </p:nvSpPr>
            <p:spPr bwMode="auto">
              <a:xfrm>
                <a:off x="-2263775" y="3724275"/>
                <a:ext cx="1584325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US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Sky blue</a:t>
                </a:r>
                <a:endParaRPr kumimoji="0" lang="en-GB" altLang="ja-JP" sz="1100" dirty="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endParaRP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RGB= </a:t>
                </a:r>
                <a:r>
                  <a:rPr kumimoji="0" lang="en-US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00</a:t>
                </a:r>
                <a:r>
                  <a:rPr kumimoji="0" lang="en-GB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0,17</a:t>
                </a:r>
                <a:r>
                  <a:rPr kumimoji="0" lang="en-US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6</a:t>
                </a:r>
                <a:r>
                  <a:rPr kumimoji="0" lang="en-GB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,240</a:t>
                </a:r>
              </a:p>
            </p:txBody>
          </p:sp>
        </p:grpSp>
        <p:grpSp>
          <p:nvGrpSpPr>
            <p:cNvPr id="1041" name="Group 26"/>
            <p:cNvGrpSpPr>
              <a:grpSpLocks/>
            </p:cNvGrpSpPr>
            <p:nvPr/>
          </p:nvGrpSpPr>
          <p:grpSpPr bwMode="auto">
            <a:xfrm>
              <a:off x="-2263775" y="4148138"/>
              <a:ext cx="1919288" cy="300037"/>
              <a:chOff x="-1379" y="4018"/>
              <a:chExt cx="1209" cy="189"/>
            </a:xfrm>
          </p:grpSpPr>
          <p:sp>
            <p:nvSpPr>
              <p:cNvPr id="1043" name="Rectangle 27"/>
              <p:cNvSpPr>
                <a:spLocks noChangeArrowheads="1"/>
              </p:cNvSpPr>
              <p:nvPr/>
            </p:nvSpPr>
            <p:spPr bwMode="auto">
              <a:xfrm>
                <a:off x="-319" y="4018"/>
                <a:ext cx="149" cy="14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/>
            </p:nvSpPr>
            <p:spPr bwMode="auto">
              <a:xfrm>
                <a:off x="-1379" y="4027"/>
                <a:ext cx="998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Grey</a:t>
                </a: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RGB= 221,221,221</a:t>
                </a:r>
              </a:p>
            </p:txBody>
          </p:sp>
        </p:grpSp>
        <p:sp>
          <p:nvSpPr>
            <p:cNvPr id="1042" name="Rectangle 29"/>
            <p:cNvSpPr>
              <a:spLocks noChangeArrowheads="1"/>
            </p:cNvSpPr>
            <p:nvPr/>
          </p:nvSpPr>
          <p:spPr bwMode="auto">
            <a:xfrm>
              <a:off x="-2463800" y="3389313"/>
              <a:ext cx="2144713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US" altLang="ja-JP" sz="1200" b="1" dirty="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MOEJ</a:t>
              </a:r>
              <a:r>
                <a:rPr kumimoji="0" lang="en-GB" altLang="ja-JP" sz="1200" b="1" dirty="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 colour balance</a:t>
              </a:r>
            </a:p>
          </p:txBody>
        </p:sp>
      </p:grpSp>
      <p:cxnSp>
        <p:nvCxnSpPr>
          <p:cNvPr id="19" name="直線コネクタ 18"/>
          <p:cNvCxnSpPr/>
          <p:nvPr/>
        </p:nvCxnSpPr>
        <p:spPr bwMode="auto">
          <a:xfrm>
            <a:off x="125939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/>
          <p:cNvCxnSpPr/>
          <p:nvPr/>
        </p:nvCxnSpPr>
        <p:spPr bwMode="auto">
          <a:xfrm>
            <a:off x="272393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/>
          <p:nvPr/>
        </p:nvCxnSpPr>
        <p:spPr bwMode="auto">
          <a:xfrm>
            <a:off x="1064873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コネクタ 21"/>
          <p:cNvCxnSpPr/>
          <p:nvPr/>
        </p:nvCxnSpPr>
        <p:spPr bwMode="auto">
          <a:xfrm>
            <a:off x="1279208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コネクタ 22"/>
          <p:cNvCxnSpPr/>
          <p:nvPr/>
        </p:nvCxnSpPr>
        <p:spPr bwMode="auto">
          <a:xfrm>
            <a:off x="4805067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コネクタ 23"/>
          <p:cNvCxnSpPr/>
          <p:nvPr/>
        </p:nvCxnSpPr>
        <p:spPr bwMode="auto">
          <a:xfrm>
            <a:off x="5095828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コネクタ 24"/>
          <p:cNvCxnSpPr/>
          <p:nvPr/>
        </p:nvCxnSpPr>
        <p:spPr bwMode="auto">
          <a:xfrm>
            <a:off x="6030568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コネクタ 25"/>
          <p:cNvCxnSpPr/>
          <p:nvPr/>
        </p:nvCxnSpPr>
        <p:spPr bwMode="auto">
          <a:xfrm>
            <a:off x="8622124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コネクタ 26"/>
          <p:cNvCxnSpPr/>
          <p:nvPr/>
        </p:nvCxnSpPr>
        <p:spPr bwMode="auto">
          <a:xfrm>
            <a:off x="9774279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コネクタ 27"/>
          <p:cNvCxnSpPr/>
          <p:nvPr/>
        </p:nvCxnSpPr>
        <p:spPr bwMode="auto">
          <a:xfrm>
            <a:off x="9988671" y="762000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コネクタ 29"/>
          <p:cNvCxnSpPr/>
          <p:nvPr/>
        </p:nvCxnSpPr>
        <p:spPr bwMode="auto">
          <a:xfrm>
            <a:off x="9988671" y="1265585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線コネクタ 30"/>
          <p:cNvCxnSpPr/>
          <p:nvPr/>
        </p:nvCxnSpPr>
        <p:spPr bwMode="auto">
          <a:xfrm>
            <a:off x="9988671" y="1408460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線コネクタ 32"/>
          <p:cNvCxnSpPr/>
          <p:nvPr/>
        </p:nvCxnSpPr>
        <p:spPr bwMode="auto">
          <a:xfrm>
            <a:off x="9988671" y="5445125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線コネクタ 33"/>
          <p:cNvCxnSpPr/>
          <p:nvPr/>
        </p:nvCxnSpPr>
        <p:spPr bwMode="auto">
          <a:xfrm>
            <a:off x="9988671" y="6669088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テキスト ボックス 5"/>
          <p:cNvSpPr txBox="1"/>
          <p:nvPr/>
        </p:nvSpPr>
        <p:spPr>
          <a:xfrm>
            <a:off x="-278095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13.40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7517" y="-1437065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13.00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32318" y="-1437063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10.80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224613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10.20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435381" y="-1437063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0.40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27679" y="-1437064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0.40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59207" y="-1437064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3.00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567075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10.20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718835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13.40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871177" y="554766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7.40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871177" y="1022546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6.00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871177" y="1421199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5.60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871177" y="5445164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5.60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871177" y="6669127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9.00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73129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199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5pPr>
      <a:lvl6pPr marL="457063"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6pPr>
      <a:lvl7pPr marL="914126"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7pPr>
      <a:lvl8pPr marL="1371189"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8pPr>
      <a:lvl9pPr marL="1828251"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9pPr>
    </p:titleStyle>
    <p:bodyStyle>
      <a:lvl1pPr marL="342797" indent="-342797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445954" indent="-17616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07796" indent="-1825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Times New Roman" pitchFamily="18" charset="0"/>
          <a:ea typeface="+mn-ea"/>
        </a:defRPr>
      </a:lvl3pPr>
      <a:lvl4pPr marL="1163289" indent="-17616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4pPr>
      <a:lvl5pPr marL="1525130" indent="-1825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5pPr>
      <a:lvl6pPr marL="1982193" indent="-1825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6pPr>
      <a:lvl7pPr marL="2439256" indent="-1825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7pPr>
      <a:lvl8pPr marL="2896319" indent="-1825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8pPr>
      <a:lvl9pPr marL="3353382" indent="-1825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"/>
          <p:cNvSpPr>
            <a:spLocks noGrp="1" noChangeArrowheads="1"/>
          </p:cNvSpPr>
          <p:nvPr>
            <p:ph type="title"/>
          </p:nvPr>
        </p:nvSpPr>
        <p:spPr bwMode="auto">
          <a:xfrm>
            <a:off x="0" y="116633"/>
            <a:ext cx="99028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938" y="693068"/>
            <a:ext cx="9648341" cy="10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-2678840" y="3389313"/>
            <a:ext cx="2459836" cy="1514475"/>
            <a:chOff x="-2679700" y="3389313"/>
            <a:chExt cx="2460625" cy="1514475"/>
          </a:xfrm>
        </p:grpSpPr>
        <p:sp>
          <p:nvSpPr>
            <p:cNvPr id="1037" name="Rectangle 20"/>
            <p:cNvSpPr>
              <a:spLocks noChangeArrowheads="1"/>
            </p:cNvSpPr>
            <p:nvPr/>
          </p:nvSpPr>
          <p:spPr bwMode="auto">
            <a:xfrm>
              <a:off x="-2679700" y="3903286"/>
              <a:ext cx="2460625" cy="640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>
              <a:spAutoFit/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38" name="Rectangle 21"/>
            <p:cNvSpPr>
              <a:spLocks noChangeArrowheads="1"/>
            </p:cNvSpPr>
            <p:nvPr/>
          </p:nvSpPr>
          <p:spPr bwMode="auto">
            <a:xfrm>
              <a:off x="-581025" y="4586288"/>
              <a:ext cx="236538" cy="2238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039" name="Rectangle 22"/>
            <p:cNvSpPr>
              <a:spLocks noChangeArrowheads="1"/>
            </p:cNvSpPr>
            <p:nvPr/>
          </p:nvSpPr>
          <p:spPr bwMode="auto">
            <a:xfrm>
              <a:off x="-2263775" y="4618038"/>
              <a:ext cx="158432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Yellow</a:t>
              </a:r>
            </a:p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RGB= 255,255,153</a:t>
              </a:r>
            </a:p>
          </p:txBody>
        </p:sp>
        <p:grpSp>
          <p:nvGrpSpPr>
            <p:cNvPr id="4" name="グループ化 3"/>
            <p:cNvGrpSpPr/>
            <p:nvPr userDrawn="1"/>
          </p:nvGrpSpPr>
          <p:grpSpPr>
            <a:xfrm>
              <a:off x="-2263775" y="3709988"/>
              <a:ext cx="1919288" cy="300037"/>
              <a:chOff x="-2263775" y="3709988"/>
              <a:chExt cx="1919288" cy="300037"/>
            </a:xfrm>
          </p:grpSpPr>
          <p:sp>
            <p:nvSpPr>
              <p:cNvPr id="1045" name="Rectangle 24"/>
              <p:cNvSpPr>
                <a:spLocks noChangeArrowheads="1"/>
              </p:cNvSpPr>
              <p:nvPr/>
            </p:nvSpPr>
            <p:spPr bwMode="auto">
              <a:xfrm>
                <a:off x="-581025" y="3709988"/>
                <a:ext cx="236538" cy="22383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6" name="Rectangle 25"/>
              <p:cNvSpPr>
                <a:spLocks noChangeArrowheads="1"/>
              </p:cNvSpPr>
              <p:nvPr/>
            </p:nvSpPr>
            <p:spPr bwMode="auto">
              <a:xfrm>
                <a:off x="-2263775" y="3724275"/>
                <a:ext cx="1584325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US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Sky blue</a:t>
                </a:r>
                <a:endParaRPr kumimoji="0" lang="en-GB" altLang="ja-JP" sz="1100" dirty="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endParaRP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RGB= </a:t>
                </a:r>
                <a:r>
                  <a:rPr kumimoji="0" lang="en-US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00</a:t>
                </a:r>
                <a:r>
                  <a:rPr kumimoji="0" lang="en-GB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0,17</a:t>
                </a:r>
                <a:r>
                  <a:rPr kumimoji="0" lang="en-US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6</a:t>
                </a:r>
                <a:r>
                  <a:rPr kumimoji="0" lang="en-GB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,240</a:t>
                </a:r>
              </a:p>
            </p:txBody>
          </p:sp>
        </p:grpSp>
        <p:grpSp>
          <p:nvGrpSpPr>
            <p:cNvPr id="1041" name="Group 26"/>
            <p:cNvGrpSpPr>
              <a:grpSpLocks/>
            </p:cNvGrpSpPr>
            <p:nvPr/>
          </p:nvGrpSpPr>
          <p:grpSpPr bwMode="auto">
            <a:xfrm>
              <a:off x="-2263775" y="4148138"/>
              <a:ext cx="1919288" cy="300037"/>
              <a:chOff x="-1379" y="4018"/>
              <a:chExt cx="1209" cy="189"/>
            </a:xfrm>
          </p:grpSpPr>
          <p:sp>
            <p:nvSpPr>
              <p:cNvPr id="1043" name="Rectangle 27"/>
              <p:cNvSpPr>
                <a:spLocks noChangeArrowheads="1"/>
              </p:cNvSpPr>
              <p:nvPr/>
            </p:nvSpPr>
            <p:spPr bwMode="auto">
              <a:xfrm>
                <a:off x="-319" y="4018"/>
                <a:ext cx="149" cy="14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/>
            </p:nvSpPr>
            <p:spPr bwMode="auto">
              <a:xfrm>
                <a:off x="-1379" y="4027"/>
                <a:ext cx="998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Grey</a:t>
                </a: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RGB= 221,221,221</a:t>
                </a:r>
              </a:p>
            </p:txBody>
          </p:sp>
        </p:grpSp>
        <p:sp>
          <p:nvSpPr>
            <p:cNvPr id="1042" name="Rectangle 29"/>
            <p:cNvSpPr>
              <a:spLocks noChangeArrowheads="1"/>
            </p:cNvSpPr>
            <p:nvPr/>
          </p:nvSpPr>
          <p:spPr bwMode="auto">
            <a:xfrm>
              <a:off x="-2463800" y="3389313"/>
              <a:ext cx="2144713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US" altLang="ja-JP" sz="1200" b="1" dirty="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MOEJ</a:t>
              </a:r>
              <a:r>
                <a:rPr kumimoji="0" lang="en-GB" altLang="ja-JP" sz="1200" b="1" dirty="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 colour balance</a:t>
              </a:r>
            </a:p>
          </p:txBody>
        </p:sp>
      </p:grpSp>
      <p:cxnSp>
        <p:nvCxnSpPr>
          <p:cNvPr id="19" name="直線コネクタ 18"/>
          <p:cNvCxnSpPr/>
          <p:nvPr/>
        </p:nvCxnSpPr>
        <p:spPr bwMode="auto">
          <a:xfrm>
            <a:off x="125939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/>
          <p:cNvCxnSpPr/>
          <p:nvPr/>
        </p:nvCxnSpPr>
        <p:spPr bwMode="auto">
          <a:xfrm>
            <a:off x="272393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/>
          <p:nvPr/>
        </p:nvCxnSpPr>
        <p:spPr bwMode="auto">
          <a:xfrm>
            <a:off x="1064872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コネクタ 21"/>
          <p:cNvCxnSpPr/>
          <p:nvPr/>
        </p:nvCxnSpPr>
        <p:spPr bwMode="auto">
          <a:xfrm>
            <a:off x="1279208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コネクタ 22"/>
          <p:cNvCxnSpPr/>
          <p:nvPr/>
        </p:nvCxnSpPr>
        <p:spPr bwMode="auto">
          <a:xfrm>
            <a:off x="4805067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コネクタ 23"/>
          <p:cNvCxnSpPr/>
          <p:nvPr/>
        </p:nvCxnSpPr>
        <p:spPr bwMode="auto">
          <a:xfrm>
            <a:off x="5095829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コネクタ 24"/>
          <p:cNvCxnSpPr/>
          <p:nvPr/>
        </p:nvCxnSpPr>
        <p:spPr bwMode="auto">
          <a:xfrm>
            <a:off x="6030567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コネクタ 25"/>
          <p:cNvCxnSpPr/>
          <p:nvPr/>
        </p:nvCxnSpPr>
        <p:spPr bwMode="auto">
          <a:xfrm>
            <a:off x="8622124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コネクタ 26"/>
          <p:cNvCxnSpPr/>
          <p:nvPr/>
        </p:nvCxnSpPr>
        <p:spPr bwMode="auto">
          <a:xfrm>
            <a:off x="9774279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コネクタ 27"/>
          <p:cNvCxnSpPr/>
          <p:nvPr/>
        </p:nvCxnSpPr>
        <p:spPr bwMode="auto">
          <a:xfrm>
            <a:off x="9988671" y="762000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コネクタ 29"/>
          <p:cNvCxnSpPr/>
          <p:nvPr/>
        </p:nvCxnSpPr>
        <p:spPr bwMode="auto">
          <a:xfrm>
            <a:off x="9988671" y="1265585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線コネクタ 30"/>
          <p:cNvCxnSpPr/>
          <p:nvPr/>
        </p:nvCxnSpPr>
        <p:spPr bwMode="auto">
          <a:xfrm>
            <a:off x="9988671" y="1408460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線コネクタ 32"/>
          <p:cNvCxnSpPr/>
          <p:nvPr/>
        </p:nvCxnSpPr>
        <p:spPr bwMode="auto">
          <a:xfrm>
            <a:off x="9988671" y="5445125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線コネクタ 33"/>
          <p:cNvCxnSpPr/>
          <p:nvPr/>
        </p:nvCxnSpPr>
        <p:spPr bwMode="auto">
          <a:xfrm>
            <a:off x="9988671" y="6669088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テキスト ボックス 5"/>
          <p:cNvSpPr txBox="1"/>
          <p:nvPr/>
        </p:nvSpPr>
        <p:spPr>
          <a:xfrm>
            <a:off x="-278095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13.40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7517" y="-1437065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13.00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32318" y="-1437063"/>
            <a:ext cx="48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10.80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224613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10.20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435378" y="-1437063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0.40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27675" y="-1437064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0.40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59200" y="-1437064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3.00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567075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10.20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718834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13.40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871177" y="554728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7.40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871177" y="1022540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6.00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871177" y="1421161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5.60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871177" y="5445126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5.60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871177" y="6669089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9.00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10369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4" r:id="rId5"/>
    <p:sldLayoutId id="2147484245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199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5pPr>
      <a:lvl6pPr marL="457063"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6pPr>
      <a:lvl7pPr marL="914126"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7pPr>
      <a:lvl8pPr marL="1371189"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8pPr>
      <a:lvl9pPr marL="1828251" algn="l" rtl="0" eaLnBrk="1" fontAlgn="base" hangingPunct="1">
        <a:spcBef>
          <a:spcPct val="0"/>
        </a:spcBef>
        <a:spcAft>
          <a:spcPct val="0"/>
        </a:spcAft>
        <a:defRPr kumimoji="1" sz="1999">
          <a:solidFill>
            <a:schemeClr val="tx2"/>
          </a:solidFill>
          <a:latin typeface="Arial" charset="0"/>
          <a:ea typeface="HGPｺﾞｼｯｸE" pitchFamily="50" charset="-128"/>
        </a:defRPr>
      </a:lvl9pPr>
    </p:titleStyle>
    <p:bodyStyle>
      <a:lvl1pPr marL="342797" indent="-342797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445954" indent="-17616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07796" indent="-1825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Times New Roman" pitchFamily="18" charset="0"/>
          <a:ea typeface="+mn-ea"/>
        </a:defRPr>
      </a:lvl3pPr>
      <a:lvl4pPr marL="1163289" indent="-17616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4pPr>
      <a:lvl5pPr marL="1525130" indent="-1825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5pPr>
      <a:lvl6pPr marL="1982193" indent="-1825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6pPr>
      <a:lvl7pPr marL="2439256" indent="-1825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7pPr>
      <a:lvl8pPr marL="2896319" indent="-1825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8pPr>
      <a:lvl9pPr marL="3353382" indent="-18250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142" y="1600205"/>
            <a:ext cx="89125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140" y="6245225"/>
            <a:ext cx="231065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ABC89AC-3320-42E8-80FA-4130F1290F14}" type="datetime1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3466" y="6245225"/>
            <a:ext cx="313589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57003" y="6480000"/>
            <a:ext cx="539828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999">
                <a:latin typeface="+mn-lt"/>
              </a:defRPr>
            </a:lvl1pPr>
          </a:lstStyle>
          <a:p>
            <a:fld id="{15543D51-1B5B-470A-B79F-2D6F8C91526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" y="0"/>
            <a:ext cx="9902825" cy="546100"/>
            <a:chOff x="0" y="0"/>
            <a:chExt cx="5760" cy="344"/>
          </a:xfrm>
        </p:grpSpPr>
        <p:pic>
          <p:nvPicPr>
            <p:cNvPr id="1033" name="Picture 9" descr="mlit_top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26801" b="65286"/>
            <a:stretch>
              <a:fillRect/>
            </a:stretch>
          </p:blipFill>
          <p:spPr bwMode="auto">
            <a:xfrm>
              <a:off x="0" y="300"/>
              <a:ext cx="5760" cy="44"/>
            </a:xfrm>
            <a:prstGeom prst="rect">
              <a:avLst/>
            </a:prstGeom>
            <a:noFill/>
          </p:spPr>
        </p:pic>
        <p:grpSp>
          <p:nvGrpSpPr>
            <p:cNvPr id="3" name="Group 17"/>
            <p:cNvGrpSpPr>
              <a:grpSpLocks/>
            </p:cNvGrpSpPr>
            <p:nvPr userDrawn="1"/>
          </p:nvGrpSpPr>
          <p:grpSpPr bwMode="auto"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35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66945" b="42805"/>
              <a:stretch>
                <a:fillRect/>
              </a:stretch>
            </p:blipFill>
            <p:spPr bwMode="auto">
              <a:xfrm>
                <a:off x="3856" y="0"/>
                <a:ext cx="1904" cy="318"/>
              </a:xfrm>
              <a:prstGeom prst="rect">
                <a:avLst/>
              </a:prstGeom>
              <a:noFill/>
            </p:spPr>
          </p:pic>
          <p:pic>
            <p:nvPicPr>
              <p:cNvPr id="1040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50000" b="42805"/>
              <a:stretch>
                <a:fillRect/>
              </a:stretch>
            </p:blipFill>
            <p:spPr bwMode="auto">
              <a:xfrm>
                <a:off x="1043" y="0"/>
                <a:ext cx="2880" cy="318"/>
              </a:xfrm>
              <a:prstGeom prst="rect">
                <a:avLst/>
              </a:prstGeom>
              <a:noFill/>
            </p:spPr>
          </p:pic>
          <p:pic>
            <p:nvPicPr>
              <p:cNvPr id="1034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68906" b="42805"/>
              <a:stretch>
                <a:fillRect/>
              </a:stretch>
            </p:blipFill>
            <p:spPr bwMode="auto">
              <a:xfrm>
                <a:off x="0" y="0"/>
                <a:ext cx="1791" cy="31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0248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3085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799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99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99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99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99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063" algn="l" rtl="0" eaLnBrk="1" fontAlgn="base" hangingPunct="1">
        <a:spcBef>
          <a:spcPct val="0"/>
        </a:spcBef>
        <a:spcAft>
          <a:spcPct val="0"/>
        </a:spcAft>
        <a:defRPr kumimoji="1" sz="2799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126" algn="l" rtl="0" eaLnBrk="1" fontAlgn="base" hangingPunct="1">
        <a:spcBef>
          <a:spcPct val="0"/>
        </a:spcBef>
        <a:spcAft>
          <a:spcPct val="0"/>
        </a:spcAft>
        <a:defRPr kumimoji="1" sz="2799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189" algn="l" rtl="0" eaLnBrk="1" fontAlgn="base" hangingPunct="1">
        <a:spcBef>
          <a:spcPct val="0"/>
        </a:spcBef>
        <a:spcAft>
          <a:spcPct val="0"/>
        </a:spcAft>
        <a:defRPr kumimoji="1" sz="2799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251" algn="l" rtl="0" eaLnBrk="1" fontAlgn="base" hangingPunct="1">
        <a:spcBef>
          <a:spcPct val="0"/>
        </a:spcBef>
        <a:spcAft>
          <a:spcPct val="0"/>
        </a:spcAft>
        <a:defRPr kumimoji="1" sz="2799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797" indent="-342797" algn="l" rtl="0" eaLnBrk="1" fontAlgn="base" hangingPunct="1">
        <a:spcBef>
          <a:spcPct val="20000"/>
        </a:spcBef>
        <a:spcAft>
          <a:spcPct val="0"/>
        </a:spcAft>
        <a:buChar char="•"/>
        <a:defRPr kumimoji="1" sz="3199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rtl="0" eaLnBrk="1" fontAlgn="base" hangingPunct="1">
        <a:spcBef>
          <a:spcPct val="20000"/>
        </a:spcBef>
        <a:spcAft>
          <a:spcPct val="0"/>
        </a:spcAft>
        <a:buChar char="–"/>
        <a:defRPr kumimoji="1" sz="2799">
          <a:solidFill>
            <a:schemeClr val="tx1"/>
          </a:solidFill>
          <a:latin typeface="+mn-lt"/>
          <a:ea typeface="+mn-ea"/>
        </a:defRPr>
      </a:lvl2pPr>
      <a:lvl3pPr marL="1142657" indent="-228531" algn="l" rtl="0" eaLnBrk="1" fontAlgn="base" hangingPunct="1">
        <a:spcBef>
          <a:spcPct val="20000"/>
        </a:spcBef>
        <a:spcAft>
          <a:spcPct val="0"/>
        </a:spcAft>
        <a:buChar char="•"/>
        <a:defRPr kumimoji="1" sz="2399">
          <a:solidFill>
            <a:schemeClr val="tx1"/>
          </a:solidFill>
          <a:latin typeface="+mn-lt"/>
          <a:ea typeface="+mn-ea"/>
        </a:defRPr>
      </a:lvl3pPr>
      <a:lvl4pPr marL="1599720" indent="-228531" algn="l" rtl="0" eaLnBrk="1" fontAlgn="base" hangingPunct="1">
        <a:spcBef>
          <a:spcPct val="20000"/>
        </a:spcBef>
        <a:spcAft>
          <a:spcPct val="0"/>
        </a:spcAft>
        <a:buChar char="–"/>
        <a:defRPr kumimoji="1" sz="1999">
          <a:solidFill>
            <a:schemeClr val="tx1"/>
          </a:solidFill>
          <a:latin typeface="+mn-lt"/>
          <a:ea typeface="+mn-ea"/>
        </a:defRPr>
      </a:lvl4pPr>
      <a:lvl5pPr marL="2056783" indent="-228531" algn="l" rtl="0" eaLnBrk="1" fontAlgn="base" hangingPunct="1">
        <a:spcBef>
          <a:spcPct val="20000"/>
        </a:spcBef>
        <a:spcAft>
          <a:spcPct val="0"/>
        </a:spcAft>
        <a:buChar char="»"/>
        <a:defRPr kumimoji="1" sz="1999">
          <a:solidFill>
            <a:schemeClr val="tx1"/>
          </a:solidFill>
          <a:latin typeface="+mn-lt"/>
          <a:ea typeface="+mn-ea"/>
        </a:defRPr>
      </a:lvl5pPr>
      <a:lvl6pPr marL="2513846" indent="-228531" algn="l" rtl="0" eaLnBrk="1" fontAlgn="base" hangingPunct="1">
        <a:spcBef>
          <a:spcPct val="20000"/>
        </a:spcBef>
        <a:spcAft>
          <a:spcPct val="0"/>
        </a:spcAft>
        <a:buChar char="»"/>
        <a:defRPr kumimoji="1" sz="1999">
          <a:solidFill>
            <a:schemeClr val="tx1"/>
          </a:solidFill>
          <a:latin typeface="+mn-lt"/>
          <a:ea typeface="+mn-ea"/>
        </a:defRPr>
      </a:lvl6pPr>
      <a:lvl7pPr marL="2970908" indent="-228531" algn="l" rtl="0" eaLnBrk="1" fontAlgn="base" hangingPunct="1">
        <a:spcBef>
          <a:spcPct val="20000"/>
        </a:spcBef>
        <a:spcAft>
          <a:spcPct val="0"/>
        </a:spcAft>
        <a:buChar char="»"/>
        <a:defRPr kumimoji="1" sz="1999">
          <a:solidFill>
            <a:schemeClr val="tx1"/>
          </a:solidFill>
          <a:latin typeface="+mn-lt"/>
          <a:ea typeface="+mn-ea"/>
        </a:defRPr>
      </a:lvl7pPr>
      <a:lvl8pPr marL="3427971" indent="-228531" algn="l" rtl="0" eaLnBrk="1" fontAlgn="base" hangingPunct="1">
        <a:spcBef>
          <a:spcPct val="20000"/>
        </a:spcBef>
        <a:spcAft>
          <a:spcPct val="0"/>
        </a:spcAft>
        <a:buChar char="»"/>
        <a:defRPr kumimoji="1" sz="1999">
          <a:solidFill>
            <a:schemeClr val="tx1"/>
          </a:solidFill>
          <a:latin typeface="+mn-lt"/>
          <a:ea typeface="+mn-ea"/>
        </a:defRPr>
      </a:lvl8pPr>
      <a:lvl9pPr marL="3885034" indent="-228531" algn="l" rtl="0" eaLnBrk="1" fontAlgn="base" hangingPunct="1">
        <a:spcBef>
          <a:spcPct val="20000"/>
        </a:spcBef>
        <a:spcAft>
          <a:spcPct val="0"/>
        </a:spcAft>
        <a:buChar char="»"/>
        <a:defRPr kumimoji="1" sz="19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_futta"/>
          <p:cNvSpPr>
            <a:spLocks noChangeShapeType="1"/>
          </p:cNvSpPr>
          <p:nvPr/>
        </p:nvSpPr>
        <p:spPr bwMode="gray">
          <a:xfrm>
            <a:off x="411031" y="6591300"/>
            <a:ext cx="9082350" cy="0"/>
          </a:xfrm>
          <a:prstGeom prst="line">
            <a:avLst/>
          </a:prstGeom>
          <a:noFill/>
          <a:ln w="9525">
            <a:solidFill>
              <a:srgbClr val="ACAC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67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11031" y="333376"/>
            <a:ext cx="9082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6868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11031" y="982663"/>
            <a:ext cx="9082350" cy="154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5979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399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399" b="1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399" b="1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399" b="1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399" b="1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063" algn="l" rtl="0" fontAlgn="base">
        <a:spcBef>
          <a:spcPct val="0"/>
        </a:spcBef>
        <a:spcAft>
          <a:spcPct val="0"/>
        </a:spcAft>
        <a:defRPr kumimoji="1" sz="2399" b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126" algn="l" rtl="0" fontAlgn="base">
        <a:spcBef>
          <a:spcPct val="0"/>
        </a:spcBef>
        <a:spcAft>
          <a:spcPct val="0"/>
        </a:spcAft>
        <a:defRPr kumimoji="1" sz="2399" b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189" algn="l" rtl="0" fontAlgn="base">
        <a:spcBef>
          <a:spcPct val="0"/>
        </a:spcBef>
        <a:spcAft>
          <a:spcPct val="0"/>
        </a:spcAft>
        <a:defRPr kumimoji="1" sz="2399" b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251" algn="l" rtl="0" fontAlgn="base">
        <a:spcBef>
          <a:spcPct val="0"/>
        </a:spcBef>
        <a:spcAft>
          <a:spcPct val="0"/>
        </a:spcAft>
        <a:defRPr kumimoji="1" sz="2399" b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797" indent="-342797" algn="l" rtl="0" eaLnBrk="0" fontAlgn="base" hangingPunct="0">
        <a:spcBef>
          <a:spcPts val="475"/>
        </a:spcBef>
        <a:spcAft>
          <a:spcPct val="0"/>
        </a:spcAft>
        <a:buFont typeface="Arial" panose="020B0604020202020204" pitchFamily="34" charset="0"/>
        <a:defRPr kumimoji="1" lang="ja-JP" altLang="en-US" sz="1999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53924" indent="-253924" algn="l" rtl="0" eaLnBrk="0" fontAlgn="base" hangingPunct="0">
        <a:spcBef>
          <a:spcPts val="475"/>
        </a:spcBef>
        <a:spcAft>
          <a:spcPct val="0"/>
        </a:spcAft>
        <a:buClr>
          <a:srgbClr val="3E5E84"/>
        </a:buClr>
        <a:buFont typeface="Wingdings" panose="05000000000000000000" pitchFamily="2" charset="2"/>
        <a:buChar char="n"/>
        <a:defRPr kumimoji="1" lang="ja-JP" altLang="en-US" sz="1999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71329" indent="-253924" algn="l" rtl="0" eaLnBrk="0" fontAlgn="base" hangingPunct="0">
        <a:spcBef>
          <a:spcPts val="425"/>
        </a:spcBef>
        <a:spcAft>
          <a:spcPct val="0"/>
        </a:spcAft>
        <a:buClr>
          <a:srgbClr val="808080"/>
        </a:buClr>
        <a:buFont typeface="Wingdings" panose="05000000000000000000" pitchFamily="2" charset="2"/>
        <a:buChar char="n"/>
        <a:defRPr kumimoji="1" lang="ja-JP" altLang="en-US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25252" indent="-190443" algn="l" rtl="0" eaLnBrk="0" fontAlgn="base" hangingPunct="0">
        <a:spcBef>
          <a:spcPts val="363"/>
        </a:spcBef>
        <a:spcAft>
          <a:spcPct val="0"/>
        </a:spcAft>
        <a:buClr>
          <a:srgbClr val="558C99"/>
        </a:buClr>
        <a:buFont typeface="Wingdings" panose="05000000000000000000" pitchFamily="2" charset="2"/>
        <a:buChar char="l"/>
        <a:defRPr kumimoji="1" lang="ja-JP" altLang="en-US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079176" indent="-190443" algn="l" rtl="0" eaLnBrk="0" fontAlgn="base" hangingPunct="0">
        <a:spcBef>
          <a:spcPts val="363"/>
        </a:spcBef>
        <a:spcAft>
          <a:spcPct val="0"/>
        </a:spcAft>
        <a:buClr>
          <a:srgbClr val="C0C0C0"/>
        </a:buClr>
        <a:buFont typeface="Wingdings" panose="05000000000000000000" pitchFamily="2" charset="2"/>
        <a:buChar char="l"/>
        <a:defRPr kumimoji="1" lang="ja-JP" alt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0819" y="365126"/>
            <a:ext cx="85411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0819" y="1825625"/>
            <a:ext cx="8541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0819" y="6356351"/>
            <a:ext cx="2228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2E1F5-6241-4DE9-B833-1DFAA35F5F70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311" y="6356351"/>
            <a:ext cx="3342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3870" y="6356351"/>
            <a:ext cx="2228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BA9AE-5930-417E-B2AE-AB7D73A5A0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51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hf hdr="0" ftr="0" dt="0"/>
  <p:txStyles>
    <p:titleStyle>
      <a:lvl1pPr algn="l" defTabSz="742676" rtl="0" eaLnBrk="1" latinLnBrk="0" hangingPunct="1">
        <a:lnSpc>
          <a:spcPct val="90000"/>
        </a:lnSpc>
        <a:spcBef>
          <a:spcPct val="0"/>
        </a:spcBef>
        <a:buNone/>
        <a:defRPr kumimoji="1" sz="35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669" indent="-185669" algn="l" defTabSz="742676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kumimoji="1" sz="2274" kern="1200">
          <a:solidFill>
            <a:schemeClr val="tx1"/>
          </a:solidFill>
          <a:latin typeface="+mn-lt"/>
          <a:ea typeface="+mn-ea"/>
          <a:cs typeface="+mn-cs"/>
        </a:defRPr>
      </a:lvl1pPr>
      <a:lvl2pPr marL="557007" indent="-185669" algn="l" defTabSz="7426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49" kern="1200">
          <a:solidFill>
            <a:schemeClr val="tx1"/>
          </a:solidFill>
          <a:latin typeface="+mn-lt"/>
          <a:ea typeface="+mn-ea"/>
          <a:cs typeface="+mn-cs"/>
        </a:defRPr>
      </a:lvl2pPr>
      <a:lvl3pPr marL="928345" indent="-185669" algn="l" defTabSz="7426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4" kern="1200">
          <a:solidFill>
            <a:schemeClr val="tx1"/>
          </a:solidFill>
          <a:latin typeface="+mn-lt"/>
          <a:ea typeface="+mn-ea"/>
          <a:cs typeface="+mn-cs"/>
        </a:defRPr>
      </a:lvl3pPr>
      <a:lvl4pPr marL="1299682" indent="-185669" algn="l" defTabSz="7426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020" indent="-185669" algn="l" defTabSz="7426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2358" indent="-185669" algn="l" defTabSz="7426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6" indent="-185669" algn="l" defTabSz="7426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034" indent="-185669" algn="l" defTabSz="7426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6372" indent="-185669" algn="l" defTabSz="742676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676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338" algn="l" defTabSz="742676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676" algn="l" defTabSz="742676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014" algn="l" defTabSz="742676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351" algn="l" defTabSz="742676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6689" algn="l" defTabSz="742676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027" algn="l" defTabSz="742676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599365" algn="l" defTabSz="742676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0703" algn="l" defTabSz="742676" rtl="0" eaLnBrk="1" latinLnBrk="0" hangingPunct="1">
        <a:defRPr kumimoji="1"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154" y="274638"/>
            <a:ext cx="89125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09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154" y="1600215"/>
            <a:ext cx="89125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146" y="6356706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5E9EACEF-8D65-4F6C-9C11-D3FB54273893}" type="datetime1">
              <a:rPr lang="ja-JP" altLang="en-US" smtClean="0"/>
              <a:t>2018/5/15</a:t>
            </a:fld>
            <a:endParaRPr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3482" y="6356706"/>
            <a:ext cx="313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61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  <p:sldLayoutId id="2147484116" r:id="rId15"/>
    <p:sldLayoutId id="2147484117" r:id="rId16"/>
    <p:sldLayoutId id="2147484118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063" algn="ctr" rtl="0" fontAlgn="base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126" algn="ctr" rtl="0" fontAlgn="base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189" algn="ctr" rtl="0" fontAlgn="base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251" algn="ctr" rtl="0" fontAlgn="base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797" indent="-3427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974" y="549338"/>
            <a:ext cx="950290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974" y="1052513"/>
            <a:ext cx="950290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endParaRPr lang="ja-JP" altLang="en-US"/>
          </a:p>
        </p:txBody>
      </p:sp>
      <p:pic>
        <p:nvPicPr>
          <p:cNvPr id="1030" name="Picture 14" descr="日本総研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53" y="150813"/>
            <a:ext cx="1661579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199961" y="188913"/>
            <a:ext cx="7661993" cy="360362"/>
          </a:xfrm>
          <a:prstGeom prst="rect">
            <a:avLst/>
          </a:prstGeom>
          <a:solidFill>
            <a:srgbClr val="0075BF"/>
          </a:solidFill>
          <a:ln w="9525">
            <a:solidFill>
              <a:srgbClr val="0075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1200" dirty="0">
              <a:solidFill>
                <a:srgbClr val="000000"/>
              </a:solidFill>
              <a:latin typeface="Segoe UI" panose="020B0502040204020203" pitchFamily="34" charset="0"/>
              <a:ea typeface="HGPｺﾞｼｯｸE" pitchFamily="50" charset="-128"/>
            </a:endParaRP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199961" y="404816"/>
            <a:ext cx="7661993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sz="1400">
              <a:solidFill>
                <a:srgbClr val="000000"/>
              </a:solidFill>
              <a:latin typeface="Arial" charset="0"/>
              <a:ea typeface="HGPｺﾞｼｯｸM" pitchFamily="50" charset="-128"/>
            </a:endParaRPr>
          </a:p>
        </p:txBody>
      </p:sp>
      <p:grpSp>
        <p:nvGrpSpPr>
          <p:cNvPr id="1035" name="Group 19"/>
          <p:cNvGrpSpPr>
            <a:grpSpLocks/>
          </p:cNvGrpSpPr>
          <p:nvPr/>
        </p:nvGrpSpPr>
        <p:grpSpPr bwMode="auto">
          <a:xfrm>
            <a:off x="-2678828" y="3389315"/>
            <a:ext cx="2459836" cy="1514475"/>
            <a:chOff x="-1643" y="2903"/>
            <a:chExt cx="1550" cy="954"/>
          </a:xfrm>
        </p:grpSpPr>
        <p:sp>
          <p:nvSpPr>
            <p:cNvPr id="1037" name="Rectangle 20"/>
            <p:cNvSpPr>
              <a:spLocks noChangeArrowheads="1"/>
            </p:cNvSpPr>
            <p:nvPr/>
          </p:nvSpPr>
          <p:spPr bwMode="auto">
            <a:xfrm>
              <a:off x="-1643" y="3246"/>
              <a:ext cx="1550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>
              <a:spAutoFit/>
            </a:bodyPr>
            <a:lstStyle/>
            <a:p>
              <a:pPr algn="ctr"/>
              <a:endParaRPr lang="ja-JP" altLang="en-US" sz="1400">
                <a:solidFill>
                  <a:srgbClr val="000000"/>
                </a:solidFill>
                <a:latin typeface="Arial" charset="0"/>
                <a:ea typeface="HGPｺﾞｼｯｸM" pitchFamily="50" charset="-128"/>
              </a:endParaRPr>
            </a:p>
          </p:txBody>
        </p:sp>
        <p:sp>
          <p:nvSpPr>
            <p:cNvPr id="1038" name="Rectangle 21"/>
            <p:cNvSpPr>
              <a:spLocks noChangeArrowheads="1"/>
            </p:cNvSpPr>
            <p:nvPr/>
          </p:nvSpPr>
          <p:spPr bwMode="auto">
            <a:xfrm>
              <a:off x="-321" y="3657"/>
              <a:ext cx="149" cy="14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1400">
                <a:solidFill>
                  <a:srgbClr val="000000"/>
                </a:solidFill>
                <a:latin typeface="Arial" charset="0"/>
                <a:ea typeface="HGPｺﾞｼｯｸM" pitchFamily="50" charset="-128"/>
              </a:endParaRPr>
            </a:p>
          </p:txBody>
        </p:sp>
        <p:sp>
          <p:nvSpPr>
            <p:cNvPr id="1039" name="Rectangle 22"/>
            <p:cNvSpPr>
              <a:spLocks noChangeArrowheads="1"/>
            </p:cNvSpPr>
            <p:nvPr/>
          </p:nvSpPr>
          <p:spPr bwMode="auto">
            <a:xfrm>
              <a:off x="-1381" y="3677"/>
              <a:ext cx="99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 dirty="0">
                  <a:solidFill>
                    <a:srgbClr val="000000"/>
                  </a:solidFill>
                  <a:latin typeface="Segoe UI" panose="020B0502040204020203" pitchFamily="34" charset="0"/>
                  <a:ea typeface="HGPｺﾞｼｯｸE" pitchFamily="50" charset="-128"/>
                </a:rPr>
                <a:t>Yellow</a:t>
              </a:r>
            </a:p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 dirty="0">
                  <a:solidFill>
                    <a:srgbClr val="000000"/>
                  </a:solidFill>
                  <a:latin typeface="Segoe UI" panose="020B0502040204020203" pitchFamily="34" charset="0"/>
                  <a:ea typeface="HGPｺﾞｼｯｸE" pitchFamily="50" charset="-128"/>
                </a:rPr>
                <a:t>RGB= 255,255,153</a:t>
              </a:r>
            </a:p>
          </p:txBody>
        </p:sp>
        <p:grpSp>
          <p:nvGrpSpPr>
            <p:cNvPr id="1040" name="Group 23"/>
            <p:cNvGrpSpPr>
              <a:grpSpLocks/>
            </p:cNvGrpSpPr>
            <p:nvPr/>
          </p:nvGrpSpPr>
          <p:grpSpPr bwMode="auto">
            <a:xfrm>
              <a:off x="-1381" y="3105"/>
              <a:ext cx="1209" cy="189"/>
              <a:chOff x="-1379" y="3713"/>
              <a:chExt cx="1209" cy="189"/>
            </a:xfrm>
          </p:grpSpPr>
          <p:sp>
            <p:nvSpPr>
              <p:cNvPr id="1045" name="Rectangle 24"/>
              <p:cNvSpPr>
                <a:spLocks noChangeArrowheads="1"/>
              </p:cNvSpPr>
              <p:nvPr/>
            </p:nvSpPr>
            <p:spPr bwMode="auto">
              <a:xfrm>
                <a:off x="-319" y="3713"/>
                <a:ext cx="149" cy="141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sz="1400">
                  <a:solidFill>
                    <a:srgbClr val="000000"/>
                  </a:solidFill>
                  <a:latin typeface="Arial" charset="0"/>
                  <a:ea typeface="HGPｺﾞｼｯｸM" pitchFamily="50" charset="-128"/>
                </a:endParaRPr>
              </a:p>
            </p:txBody>
          </p:sp>
          <p:sp>
            <p:nvSpPr>
              <p:cNvPr id="1046" name="Rectangle 25"/>
              <p:cNvSpPr>
                <a:spLocks noChangeArrowheads="1"/>
              </p:cNvSpPr>
              <p:nvPr/>
            </p:nvSpPr>
            <p:spPr bwMode="auto">
              <a:xfrm>
                <a:off x="-1379" y="3722"/>
                <a:ext cx="998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 dirty="0">
                    <a:solidFill>
                      <a:srgbClr val="000000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Blue(corporate </a:t>
                </a:r>
                <a:r>
                  <a:rPr kumimoji="0" lang="en-GB" altLang="ja-JP" sz="1100" dirty="0" err="1">
                    <a:solidFill>
                      <a:srgbClr val="000000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color</a:t>
                </a:r>
                <a:r>
                  <a:rPr kumimoji="0" lang="en-GB" altLang="ja-JP" sz="1100" dirty="0">
                    <a:solidFill>
                      <a:srgbClr val="000000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)</a:t>
                </a: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 dirty="0">
                    <a:solidFill>
                      <a:srgbClr val="000000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RGB= 0,117,191</a:t>
                </a:r>
              </a:p>
            </p:txBody>
          </p:sp>
        </p:grpSp>
        <p:grpSp>
          <p:nvGrpSpPr>
            <p:cNvPr id="1041" name="Group 26"/>
            <p:cNvGrpSpPr>
              <a:grpSpLocks/>
            </p:cNvGrpSpPr>
            <p:nvPr/>
          </p:nvGrpSpPr>
          <p:grpSpPr bwMode="auto">
            <a:xfrm>
              <a:off x="-1381" y="3381"/>
              <a:ext cx="1209" cy="189"/>
              <a:chOff x="-1379" y="4018"/>
              <a:chExt cx="1209" cy="189"/>
            </a:xfrm>
          </p:grpSpPr>
          <p:sp>
            <p:nvSpPr>
              <p:cNvPr id="1043" name="Rectangle 27"/>
              <p:cNvSpPr>
                <a:spLocks noChangeArrowheads="1"/>
              </p:cNvSpPr>
              <p:nvPr/>
            </p:nvSpPr>
            <p:spPr bwMode="auto">
              <a:xfrm>
                <a:off x="-319" y="4018"/>
                <a:ext cx="149" cy="14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sz="1400">
                  <a:solidFill>
                    <a:srgbClr val="000000"/>
                  </a:solidFill>
                  <a:latin typeface="Arial" charset="0"/>
                  <a:ea typeface="HGPｺﾞｼｯｸM" pitchFamily="50" charset="-128"/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/>
            </p:nvSpPr>
            <p:spPr bwMode="auto">
              <a:xfrm>
                <a:off x="-1379" y="4027"/>
                <a:ext cx="998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 dirty="0">
                    <a:solidFill>
                      <a:srgbClr val="000000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Grey</a:t>
                </a: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 dirty="0">
                    <a:solidFill>
                      <a:srgbClr val="000000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RGB= 221,221,221</a:t>
                </a:r>
              </a:p>
            </p:txBody>
          </p:sp>
        </p:grpSp>
        <p:sp>
          <p:nvSpPr>
            <p:cNvPr id="1042" name="Rectangle 29"/>
            <p:cNvSpPr>
              <a:spLocks noChangeArrowheads="1"/>
            </p:cNvSpPr>
            <p:nvPr/>
          </p:nvSpPr>
          <p:spPr bwMode="auto">
            <a:xfrm>
              <a:off x="-1507" y="2903"/>
              <a:ext cx="135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200" b="1" dirty="0">
                  <a:solidFill>
                    <a:srgbClr val="000000"/>
                  </a:solidFill>
                  <a:latin typeface="Segoe UI" panose="020B0502040204020203" pitchFamily="34" charset="0"/>
                  <a:ea typeface="HGPｺﾞｼｯｸE" pitchFamily="50" charset="-128"/>
                </a:rPr>
                <a:t>JRI  colour balance</a:t>
              </a:r>
            </a:p>
          </p:txBody>
        </p:sp>
      </p:grpSp>
      <p:sp>
        <p:nvSpPr>
          <p:cNvPr id="1036" name="Line 38"/>
          <p:cNvSpPr>
            <a:spLocks noChangeShapeType="1"/>
          </p:cNvSpPr>
          <p:nvPr/>
        </p:nvSpPr>
        <p:spPr bwMode="auto">
          <a:xfrm>
            <a:off x="199974" y="981075"/>
            <a:ext cx="9502903" cy="0"/>
          </a:xfrm>
          <a:prstGeom prst="line">
            <a:avLst/>
          </a:prstGeom>
          <a:noFill/>
          <a:ln w="9525">
            <a:solidFill>
              <a:srgbClr val="0075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en-US" sz="1400">
              <a:solidFill>
                <a:srgbClr val="000000"/>
              </a:solidFill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68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1762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Arial" charset="0"/>
          <a:ea typeface="+mn-ea"/>
        </a:defRPr>
      </a:lvl2pPr>
      <a:lvl3pPr marL="80803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Times New Roman" pitchFamily="18" charset="0"/>
          <a:ea typeface="+mn-ea"/>
        </a:defRPr>
      </a:lvl3pPr>
      <a:lvl4pPr marL="1163638" indent="-1762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4pPr>
      <a:lvl5pPr marL="15255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5pPr>
      <a:lvl6pPr marL="19827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6pPr>
      <a:lvl7pPr marL="24399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7pPr>
      <a:lvl8pPr marL="28971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8pPr>
      <a:lvl9pPr marL="33543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"/>
          <p:cNvSpPr>
            <a:spLocks noGrp="1" noChangeArrowheads="1"/>
          </p:cNvSpPr>
          <p:nvPr>
            <p:ph type="title"/>
          </p:nvPr>
        </p:nvSpPr>
        <p:spPr bwMode="auto">
          <a:xfrm>
            <a:off x="13" y="116634"/>
            <a:ext cx="99028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938" y="693068"/>
            <a:ext cx="9648341" cy="10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-2678827" y="3389315"/>
            <a:ext cx="2459836" cy="1514475"/>
            <a:chOff x="-2679700" y="3389313"/>
            <a:chExt cx="2460625" cy="1514475"/>
          </a:xfrm>
        </p:grpSpPr>
        <p:sp>
          <p:nvSpPr>
            <p:cNvPr id="1037" name="Rectangle 20"/>
            <p:cNvSpPr>
              <a:spLocks noChangeArrowheads="1"/>
            </p:cNvSpPr>
            <p:nvPr/>
          </p:nvSpPr>
          <p:spPr bwMode="auto">
            <a:xfrm>
              <a:off x="-2679700" y="3934064"/>
              <a:ext cx="2460625" cy="578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>
              <a:spAutoFit/>
            </a:bodyPr>
            <a:lstStyle/>
            <a:p>
              <a:pPr algn="ctr"/>
              <a:endParaRPr lang="ja-JP" altLang="en-US" sz="1400">
                <a:solidFill>
                  <a:prstClr val="black"/>
                </a:solidFill>
                <a:latin typeface="Arial" charset="0"/>
                <a:ea typeface="HGPｺﾞｼｯｸM" pitchFamily="50" charset="-128"/>
              </a:endParaRPr>
            </a:p>
          </p:txBody>
        </p:sp>
        <p:sp>
          <p:nvSpPr>
            <p:cNvPr id="1038" name="Rectangle 21"/>
            <p:cNvSpPr>
              <a:spLocks noChangeArrowheads="1"/>
            </p:cNvSpPr>
            <p:nvPr/>
          </p:nvSpPr>
          <p:spPr bwMode="auto">
            <a:xfrm>
              <a:off x="-581025" y="4586288"/>
              <a:ext cx="236538" cy="2238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1400">
                <a:solidFill>
                  <a:prstClr val="black"/>
                </a:solidFill>
                <a:latin typeface="Arial" charset="0"/>
                <a:ea typeface="HGPｺﾞｼｯｸM" pitchFamily="50" charset="-128"/>
              </a:endParaRPr>
            </a:p>
          </p:txBody>
        </p:sp>
        <p:sp>
          <p:nvSpPr>
            <p:cNvPr id="1039" name="Rectangle 22"/>
            <p:cNvSpPr>
              <a:spLocks noChangeArrowheads="1"/>
            </p:cNvSpPr>
            <p:nvPr/>
          </p:nvSpPr>
          <p:spPr bwMode="auto">
            <a:xfrm>
              <a:off x="-2263775" y="4618038"/>
              <a:ext cx="158432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 dirty="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Yellow</a:t>
              </a:r>
            </a:p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 dirty="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RGB= 255,255,153</a:t>
              </a:r>
            </a:p>
          </p:txBody>
        </p:sp>
        <p:grpSp>
          <p:nvGrpSpPr>
            <p:cNvPr id="4" name="グループ化 3"/>
            <p:cNvGrpSpPr/>
            <p:nvPr userDrawn="1"/>
          </p:nvGrpSpPr>
          <p:grpSpPr>
            <a:xfrm>
              <a:off x="-2263775" y="3709988"/>
              <a:ext cx="1919288" cy="300037"/>
              <a:chOff x="-2263775" y="3709988"/>
              <a:chExt cx="1919288" cy="300037"/>
            </a:xfrm>
          </p:grpSpPr>
          <p:sp>
            <p:nvSpPr>
              <p:cNvPr id="1045" name="Rectangle 24"/>
              <p:cNvSpPr>
                <a:spLocks noChangeArrowheads="1"/>
              </p:cNvSpPr>
              <p:nvPr/>
            </p:nvSpPr>
            <p:spPr bwMode="auto">
              <a:xfrm>
                <a:off x="-581025" y="3709988"/>
                <a:ext cx="236538" cy="22383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ja-JP" altLang="en-US" sz="1400">
                  <a:solidFill>
                    <a:prstClr val="black"/>
                  </a:solidFill>
                  <a:latin typeface="Arial" charset="0"/>
                  <a:ea typeface="HGPｺﾞｼｯｸM" pitchFamily="50" charset="-128"/>
                </a:endParaRPr>
              </a:p>
            </p:txBody>
          </p:sp>
          <p:sp>
            <p:nvSpPr>
              <p:cNvPr id="1046" name="Rectangle 25"/>
              <p:cNvSpPr>
                <a:spLocks noChangeArrowheads="1"/>
              </p:cNvSpPr>
              <p:nvPr/>
            </p:nvSpPr>
            <p:spPr bwMode="auto">
              <a:xfrm>
                <a:off x="-2263775" y="3724275"/>
                <a:ext cx="1584325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US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Sky blue</a:t>
                </a:r>
                <a:endParaRPr kumimoji="0" lang="en-GB" altLang="ja-JP" sz="1100" dirty="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endParaRP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RGB= </a:t>
                </a:r>
                <a:r>
                  <a:rPr kumimoji="0" lang="en-US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00</a:t>
                </a:r>
                <a:r>
                  <a:rPr kumimoji="0" lang="en-GB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0,17</a:t>
                </a:r>
                <a:r>
                  <a:rPr kumimoji="0" lang="en-US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6</a:t>
                </a:r>
                <a:r>
                  <a:rPr kumimoji="0" lang="en-GB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,240</a:t>
                </a:r>
              </a:p>
            </p:txBody>
          </p:sp>
        </p:grpSp>
        <p:grpSp>
          <p:nvGrpSpPr>
            <p:cNvPr id="1041" name="Group 26"/>
            <p:cNvGrpSpPr>
              <a:grpSpLocks/>
            </p:cNvGrpSpPr>
            <p:nvPr/>
          </p:nvGrpSpPr>
          <p:grpSpPr bwMode="auto">
            <a:xfrm>
              <a:off x="-2263775" y="4148138"/>
              <a:ext cx="1919288" cy="300037"/>
              <a:chOff x="-1379" y="4018"/>
              <a:chExt cx="1209" cy="189"/>
            </a:xfrm>
          </p:grpSpPr>
          <p:sp>
            <p:nvSpPr>
              <p:cNvPr id="1043" name="Rectangle 27"/>
              <p:cNvSpPr>
                <a:spLocks noChangeArrowheads="1"/>
              </p:cNvSpPr>
              <p:nvPr/>
            </p:nvSpPr>
            <p:spPr bwMode="auto">
              <a:xfrm>
                <a:off x="-319" y="4018"/>
                <a:ext cx="149" cy="14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sz="1400">
                  <a:solidFill>
                    <a:prstClr val="black"/>
                  </a:solidFill>
                  <a:latin typeface="Arial" charset="0"/>
                  <a:ea typeface="HGPｺﾞｼｯｸM" pitchFamily="50" charset="-128"/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/>
            </p:nvSpPr>
            <p:spPr bwMode="auto">
              <a:xfrm>
                <a:off x="-1379" y="4027"/>
                <a:ext cx="998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Grey</a:t>
                </a: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RGB= 221,221,221</a:t>
                </a:r>
              </a:p>
            </p:txBody>
          </p:sp>
        </p:grpSp>
        <p:sp>
          <p:nvSpPr>
            <p:cNvPr id="1042" name="Rectangle 29"/>
            <p:cNvSpPr>
              <a:spLocks noChangeArrowheads="1"/>
            </p:cNvSpPr>
            <p:nvPr/>
          </p:nvSpPr>
          <p:spPr bwMode="auto">
            <a:xfrm>
              <a:off x="-2463800" y="3389313"/>
              <a:ext cx="2144713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US" altLang="ja-JP" sz="1200" b="1" dirty="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MOEJ</a:t>
              </a:r>
              <a:r>
                <a:rPr kumimoji="0" lang="en-GB" altLang="ja-JP" sz="1200" b="1" dirty="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 colour balance</a:t>
              </a:r>
            </a:p>
          </p:txBody>
        </p:sp>
      </p:grpSp>
      <p:cxnSp>
        <p:nvCxnSpPr>
          <p:cNvPr id="19" name="直線コネクタ 18"/>
          <p:cNvCxnSpPr/>
          <p:nvPr/>
        </p:nvCxnSpPr>
        <p:spPr bwMode="auto">
          <a:xfrm>
            <a:off x="125939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/>
          <p:cNvCxnSpPr/>
          <p:nvPr/>
        </p:nvCxnSpPr>
        <p:spPr bwMode="auto">
          <a:xfrm>
            <a:off x="272393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/>
          <p:nvPr/>
        </p:nvCxnSpPr>
        <p:spPr bwMode="auto">
          <a:xfrm>
            <a:off x="1064872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コネクタ 21"/>
          <p:cNvCxnSpPr/>
          <p:nvPr/>
        </p:nvCxnSpPr>
        <p:spPr bwMode="auto">
          <a:xfrm>
            <a:off x="1279208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コネクタ 22"/>
          <p:cNvCxnSpPr/>
          <p:nvPr/>
        </p:nvCxnSpPr>
        <p:spPr bwMode="auto">
          <a:xfrm>
            <a:off x="4805067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コネクタ 23"/>
          <p:cNvCxnSpPr/>
          <p:nvPr/>
        </p:nvCxnSpPr>
        <p:spPr bwMode="auto">
          <a:xfrm>
            <a:off x="5095829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コネクタ 24"/>
          <p:cNvCxnSpPr/>
          <p:nvPr/>
        </p:nvCxnSpPr>
        <p:spPr bwMode="auto">
          <a:xfrm>
            <a:off x="6030567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コネクタ 25"/>
          <p:cNvCxnSpPr/>
          <p:nvPr/>
        </p:nvCxnSpPr>
        <p:spPr bwMode="auto">
          <a:xfrm>
            <a:off x="8622124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コネクタ 26"/>
          <p:cNvCxnSpPr/>
          <p:nvPr/>
        </p:nvCxnSpPr>
        <p:spPr bwMode="auto">
          <a:xfrm>
            <a:off x="9774279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コネクタ 27"/>
          <p:cNvCxnSpPr/>
          <p:nvPr/>
        </p:nvCxnSpPr>
        <p:spPr bwMode="auto">
          <a:xfrm>
            <a:off x="9988671" y="762000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コネクタ 29"/>
          <p:cNvCxnSpPr/>
          <p:nvPr/>
        </p:nvCxnSpPr>
        <p:spPr bwMode="auto">
          <a:xfrm>
            <a:off x="9988671" y="1265585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線コネクタ 30"/>
          <p:cNvCxnSpPr/>
          <p:nvPr/>
        </p:nvCxnSpPr>
        <p:spPr bwMode="auto">
          <a:xfrm>
            <a:off x="9988671" y="1408460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線コネクタ 32"/>
          <p:cNvCxnSpPr/>
          <p:nvPr/>
        </p:nvCxnSpPr>
        <p:spPr bwMode="auto">
          <a:xfrm>
            <a:off x="9988671" y="5445125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線コネクタ 33"/>
          <p:cNvCxnSpPr/>
          <p:nvPr/>
        </p:nvCxnSpPr>
        <p:spPr bwMode="auto">
          <a:xfrm>
            <a:off x="9988671" y="6669088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テキスト ボックス 5"/>
          <p:cNvSpPr txBox="1"/>
          <p:nvPr/>
        </p:nvSpPr>
        <p:spPr>
          <a:xfrm>
            <a:off x="-278095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13.40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7517" y="-1437065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13.00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32331" y="-1437063"/>
            <a:ext cx="48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10.80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224613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10.20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435378" y="-1437063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0.40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27675" y="-1437064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0.40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59200" y="-1437064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3.00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567075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10.20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718834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13.40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871177" y="554754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7.40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871177" y="1022541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6.00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871177" y="1421187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5.60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871177" y="5445152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5.60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871177" y="6669115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9.00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32113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446088" indent="-1762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0803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Times New Roman" pitchFamily="18" charset="0"/>
          <a:ea typeface="+mn-ea"/>
        </a:defRPr>
      </a:lvl3pPr>
      <a:lvl4pPr marL="1163638" indent="-1762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4pPr>
      <a:lvl5pPr marL="15255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5pPr>
      <a:lvl6pPr marL="19827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6pPr>
      <a:lvl7pPr marL="24399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7pPr>
      <a:lvl8pPr marL="28971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8pPr>
      <a:lvl9pPr marL="33543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 bwMode="auto">
          <a:xfrm>
            <a:off x="14" y="0"/>
            <a:ext cx="9902825" cy="620688"/>
          </a:xfrm>
          <a:prstGeom prst="rect">
            <a:avLst/>
          </a:prstGeom>
          <a:solidFill>
            <a:srgbClr val="54C3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400">
              <a:solidFill>
                <a:prstClr val="black"/>
              </a:solidFill>
              <a:latin typeface="Arial" charset="0"/>
              <a:ea typeface="HGPｺﾞｼｯｸM" pitchFamily="50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976" y="116634"/>
            <a:ext cx="950290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976" y="693068"/>
            <a:ext cx="9502903" cy="10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endParaRPr lang="ja-JP" altLang="en-US" dirty="0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01912" y="6309387"/>
            <a:ext cx="916460" cy="54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 baseline="0">
                <a:latin typeface="Segoe UI" panose="020B0502040204020203" pitchFamily="34" charset="0"/>
                <a:ea typeface="+mn-ea"/>
              </a:defRPr>
            </a:lvl1pPr>
          </a:lstStyle>
          <a:p>
            <a:pPr>
              <a:defRPr/>
            </a:pPr>
            <a:fld id="{6491400D-1AF1-42D8-B791-D0C64C351CDA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-2678826" y="3389315"/>
            <a:ext cx="2459836" cy="1514475"/>
            <a:chOff x="-2679700" y="3389313"/>
            <a:chExt cx="2460625" cy="1514475"/>
          </a:xfrm>
        </p:grpSpPr>
        <p:sp>
          <p:nvSpPr>
            <p:cNvPr id="1037" name="Rectangle 20"/>
            <p:cNvSpPr>
              <a:spLocks noChangeArrowheads="1"/>
            </p:cNvSpPr>
            <p:nvPr/>
          </p:nvSpPr>
          <p:spPr bwMode="auto">
            <a:xfrm>
              <a:off x="-2679700" y="3934064"/>
              <a:ext cx="2460625" cy="578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>
              <a:spAutoFit/>
            </a:bodyPr>
            <a:lstStyle/>
            <a:p>
              <a:pPr algn="ctr"/>
              <a:endParaRPr lang="ja-JP" altLang="en-US" sz="1400">
                <a:solidFill>
                  <a:prstClr val="black"/>
                </a:solidFill>
                <a:latin typeface="Arial" charset="0"/>
                <a:ea typeface="HGPｺﾞｼｯｸM" pitchFamily="50" charset="-128"/>
              </a:endParaRPr>
            </a:p>
          </p:txBody>
        </p:sp>
        <p:sp>
          <p:nvSpPr>
            <p:cNvPr id="1038" name="Rectangle 21"/>
            <p:cNvSpPr>
              <a:spLocks noChangeArrowheads="1"/>
            </p:cNvSpPr>
            <p:nvPr/>
          </p:nvSpPr>
          <p:spPr bwMode="auto">
            <a:xfrm>
              <a:off x="-581025" y="4586288"/>
              <a:ext cx="236538" cy="2238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1400">
                <a:solidFill>
                  <a:prstClr val="black"/>
                </a:solidFill>
                <a:latin typeface="Arial" charset="0"/>
                <a:ea typeface="HGPｺﾞｼｯｸM" pitchFamily="50" charset="-128"/>
              </a:endParaRPr>
            </a:p>
          </p:txBody>
        </p:sp>
        <p:sp>
          <p:nvSpPr>
            <p:cNvPr id="1039" name="Rectangle 22"/>
            <p:cNvSpPr>
              <a:spLocks noChangeArrowheads="1"/>
            </p:cNvSpPr>
            <p:nvPr/>
          </p:nvSpPr>
          <p:spPr bwMode="auto">
            <a:xfrm>
              <a:off x="-2263775" y="4618038"/>
              <a:ext cx="158432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 dirty="0">
                  <a:solidFill>
                    <a:prstClr val="black"/>
                  </a:solidFill>
                  <a:latin typeface="Segoe UI" panose="020B0502040204020203" pitchFamily="34" charset="0"/>
                  <a:ea typeface="HGPｺﾞｼｯｸE" pitchFamily="50" charset="-128"/>
                </a:rPr>
                <a:t>Yellow</a:t>
              </a:r>
            </a:p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 dirty="0">
                  <a:solidFill>
                    <a:prstClr val="black"/>
                  </a:solidFill>
                  <a:latin typeface="Segoe UI" panose="020B0502040204020203" pitchFamily="34" charset="0"/>
                  <a:ea typeface="HGPｺﾞｼｯｸE" pitchFamily="50" charset="-128"/>
                </a:rPr>
                <a:t>RGB= 255,255,153</a:t>
              </a:r>
            </a:p>
          </p:txBody>
        </p:sp>
        <p:grpSp>
          <p:nvGrpSpPr>
            <p:cNvPr id="4" name="グループ化 3"/>
            <p:cNvGrpSpPr/>
            <p:nvPr userDrawn="1"/>
          </p:nvGrpSpPr>
          <p:grpSpPr>
            <a:xfrm>
              <a:off x="-2263775" y="3709988"/>
              <a:ext cx="1919288" cy="300037"/>
              <a:chOff x="-2263775" y="3709988"/>
              <a:chExt cx="1919288" cy="300037"/>
            </a:xfrm>
          </p:grpSpPr>
          <p:sp>
            <p:nvSpPr>
              <p:cNvPr id="1045" name="Rectangle 24"/>
              <p:cNvSpPr>
                <a:spLocks noChangeArrowheads="1"/>
              </p:cNvSpPr>
              <p:nvPr/>
            </p:nvSpPr>
            <p:spPr bwMode="auto">
              <a:xfrm>
                <a:off x="-581025" y="3709988"/>
                <a:ext cx="236538" cy="22383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ja-JP" altLang="en-US" sz="1400">
                  <a:solidFill>
                    <a:prstClr val="black"/>
                  </a:solidFill>
                  <a:latin typeface="Arial" charset="0"/>
                  <a:ea typeface="HGPｺﾞｼｯｸM" pitchFamily="50" charset="-128"/>
                </a:endParaRPr>
              </a:p>
            </p:txBody>
          </p:sp>
          <p:sp>
            <p:nvSpPr>
              <p:cNvPr id="1046" name="Rectangle 25"/>
              <p:cNvSpPr>
                <a:spLocks noChangeArrowheads="1"/>
              </p:cNvSpPr>
              <p:nvPr/>
            </p:nvSpPr>
            <p:spPr bwMode="auto">
              <a:xfrm>
                <a:off x="-2263775" y="3724275"/>
                <a:ext cx="1584325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US" altLang="ja-JP" sz="1100" dirty="0">
                    <a:solidFill>
                      <a:prstClr val="black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Sky blue</a:t>
                </a:r>
                <a:endParaRPr kumimoji="0" lang="en-GB" altLang="ja-JP" sz="1100" dirty="0">
                  <a:solidFill>
                    <a:prstClr val="black"/>
                  </a:solidFill>
                  <a:latin typeface="Segoe UI" panose="020B0502040204020203" pitchFamily="34" charset="0"/>
                  <a:ea typeface="HGPｺﾞｼｯｸE" pitchFamily="50" charset="-128"/>
                </a:endParaRP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 dirty="0">
                    <a:solidFill>
                      <a:prstClr val="black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RGB= </a:t>
                </a:r>
                <a:r>
                  <a:rPr kumimoji="0" lang="en-US" altLang="ja-JP" sz="1100" dirty="0">
                    <a:solidFill>
                      <a:prstClr val="black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00</a:t>
                </a:r>
                <a:r>
                  <a:rPr kumimoji="0" lang="en-GB" altLang="ja-JP" sz="1100" dirty="0">
                    <a:solidFill>
                      <a:prstClr val="black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0,17</a:t>
                </a:r>
                <a:r>
                  <a:rPr kumimoji="0" lang="en-US" altLang="ja-JP" sz="1100" dirty="0">
                    <a:solidFill>
                      <a:prstClr val="black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6</a:t>
                </a:r>
                <a:r>
                  <a:rPr kumimoji="0" lang="en-GB" altLang="ja-JP" sz="1100" dirty="0">
                    <a:solidFill>
                      <a:prstClr val="black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,240</a:t>
                </a:r>
              </a:p>
            </p:txBody>
          </p:sp>
        </p:grpSp>
        <p:grpSp>
          <p:nvGrpSpPr>
            <p:cNvPr id="1041" name="Group 26"/>
            <p:cNvGrpSpPr>
              <a:grpSpLocks/>
            </p:cNvGrpSpPr>
            <p:nvPr/>
          </p:nvGrpSpPr>
          <p:grpSpPr bwMode="auto">
            <a:xfrm>
              <a:off x="-2263775" y="4148138"/>
              <a:ext cx="1919288" cy="300037"/>
              <a:chOff x="-1379" y="4018"/>
              <a:chExt cx="1209" cy="189"/>
            </a:xfrm>
          </p:grpSpPr>
          <p:sp>
            <p:nvSpPr>
              <p:cNvPr id="1043" name="Rectangle 27"/>
              <p:cNvSpPr>
                <a:spLocks noChangeArrowheads="1"/>
              </p:cNvSpPr>
              <p:nvPr/>
            </p:nvSpPr>
            <p:spPr bwMode="auto">
              <a:xfrm>
                <a:off x="-319" y="4018"/>
                <a:ext cx="149" cy="14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sz="1400">
                  <a:solidFill>
                    <a:prstClr val="black"/>
                  </a:solidFill>
                  <a:latin typeface="Arial" charset="0"/>
                  <a:ea typeface="HGPｺﾞｼｯｸM" pitchFamily="50" charset="-128"/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/>
            </p:nvSpPr>
            <p:spPr bwMode="auto">
              <a:xfrm>
                <a:off x="-1379" y="4027"/>
                <a:ext cx="998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 dirty="0">
                    <a:solidFill>
                      <a:prstClr val="black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Grey</a:t>
                </a: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 dirty="0">
                    <a:solidFill>
                      <a:prstClr val="black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RGB= 221,221,221</a:t>
                </a:r>
              </a:p>
            </p:txBody>
          </p:sp>
        </p:grpSp>
        <p:sp>
          <p:nvSpPr>
            <p:cNvPr id="1042" name="Rectangle 29"/>
            <p:cNvSpPr>
              <a:spLocks noChangeArrowheads="1"/>
            </p:cNvSpPr>
            <p:nvPr/>
          </p:nvSpPr>
          <p:spPr bwMode="auto">
            <a:xfrm>
              <a:off x="-2463800" y="3389313"/>
              <a:ext cx="2144713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US" altLang="ja-JP" sz="1200" b="1" dirty="0">
                  <a:solidFill>
                    <a:prstClr val="black"/>
                  </a:solidFill>
                  <a:latin typeface="Segoe UI" panose="020B0502040204020203" pitchFamily="34" charset="0"/>
                  <a:ea typeface="HGPｺﾞｼｯｸE" pitchFamily="50" charset="-128"/>
                </a:rPr>
                <a:t>MOEJ</a:t>
              </a:r>
              <a:r>
                <a:rPr kumimoji="0" lang="en-GB" altLang="ja-JP" sz="1200" b="1" dirty="0">
                  <a:solidFill>
                    <a:prstClr val="black"/>
                  </a:solidFill>
                  <a:latin typeface="Segoe UI" panose="020B0502040204020203" pitchFamily="34" charset="0"/>
                  <a:ea typeface="HGPｺﾞｼｯｸE" pitchFamily="50" charset="-128"/>
                </a:rPr>
                <a:t> colour balance</a:t>
              </a:r>
            </a:p>
          </p:txBody>
        </p:sp>
      </p:grpSp>
      <p:cxnSp>
        <p:nvCxnSpPr>
          <p:cNvPr id="3" name="直線コネクタ 2"/>
          <p:cNvCxnSpPr/>
          <p:nvPr/>
        </p:nvCxnSpPr>
        <p:spPr bwMode="auto">
          <a:xfrm>
            <a:off x="14" y="620688"/>
            <a:ext cx="9902825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A0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349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446088" indent="-1762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08038" indent="-18256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Times New Roman" pitchFamily="18" charset="0"/>
          <a:ea typeface="+mn-ea"/>
        </a:defRPr>
      </a:lvl3pPr>
      <a:lvl4pPr marL="1163638" indent="-1762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4pPr>
      <a:lvl5pPr marL="1525588" indent="-18256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5pPr>
      <a:lvl6pPr marL="19827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6pPr>
      <a:lvl7pPr marL="24399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7pPr>
      <a:lvl8pPr marL="28971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8pPr>
      <a:lvl9pPr marL="33543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 bwMode="auto">
          <a:xfrm>
            <a:off x="15" y="0"/>
            <a:ext cx="9902825" cy="620688"/>
          </a:xfrm>
          <a:prstGeom prst="rect">
            <a:avLst/>
          </a:prstGeom>
          <a:solidFill>
            <a:srgbClr val="54C3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400">
              <a:solidFill>
                <a:srgbClr val="000000"/>
              </a:solidFill>
              <a:latin typeface="Arial" charset="0"/>
              <a:ea typeface="HGPｺﾞｼｯｸM" pitchFamily="50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977" y="116634"/>
            <a:ext cx="950290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977" y="693068"/>
            <a:ext cx="9502903" cy="1079748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B0F0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endParaRPr lang="ja-JP" altLang="en-US" dirty="0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01912" y="6309389"/>
            <a:ext cx="916460" cy="54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 baseline="0">
                <a:latin typeface="Segoe UI" panose="020B0502040204020203" pitchFamily="34" charset="0"/>
                <a:ea typeface="+mn-ea"/>
              </a:defRPr>
            </a:lvl1pPr>
          </a:lstStyle>
          <a:p>
            <a:pPr>
              <a:defRPr/>
            </a:pPr>
            <a:fld id="{6491400D-1AF1-42D8-B791-D0C64C351CD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-2678825" y="3389315"/>
            <a:ext cx="2459836" cy="1514475"/>
            <a:chOff x="-2679700" y="3389313"/>
            <a:chExt cx="2460625" cy="1514475"/>
          </a:xfrm>
        </p:grpSpPr>
        <p:sp>
          <p:nvSpPr>
            <p:cNvPr id="1037" name="Rectangle 20"/>
            <p:cNvSpPr>
              <a:spLocks noChangeArrowheads="1"/>
            </p:cNvSpPr>
            <p:nvPr/>
          </p:nvSpPr>
          <p:spPr bwMode="auto">
            <a:xfrm>
              <a:off x="-2679700" y="3934064"/>
              <a:ext cx="2460625" cy="578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>
              <a:spAutoFit/>
            </a:bodyPr>
            <a:lstStyle/>
            <a:p>
              <a:pPr algn="ctr"/>
              <a:endParaRPr lang="ja-JP" altLang="en-US" sz="1400">
                <a:solidFill>
                  <a:srgbClr val="000000"/>
                </a:solidFill>
                <a:latin typeface="Arial" charset="0"/>
                <a:ea typeface="HGPｺﾞｼｯｸM" pitchFamily="50" charset="-128"/>
              </a:endParaRPr>
            </a:p>
          </p:txBody>
        </p:sp>
        <p:sp>
          <p:nvSpPr>
            <p:cNvPr id="1038" name="Rectangle 21"/>
            <p:cNvSpPr>
              <a:spLocks noChangeArrowheads="1"/>
            </p:cNvSpPr>
            <p:nvPr/>
          </p:nvSpPr>
          <p:spPr bwMode="auto">
            <a:xfrm>
              <a:off x="-581025" y="4586288"/>
              <a:ext cx="236538" cy="2238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1400">
                <a:solidFill>
                  <a:srgbClr val="000000"/>
                </a:solidFill>
                <a:latin typeface="Arial" charset="0"/>
                <a:ea typeface="HGPｺﾞｼｯｸM" pitchFamily="50" charset="-128"/>
              </a:endParaRPr>
            </a:p>
          </p:txBody>
        </p:sp>
        <p:sp>
          <p:nvSpPr>
            <p:cNvPr id="1039" name="Rectangle 22"/>
            <p:cNvSpPr>
              <a:spLocks noChangeArrowheads="1"/>
            </p:cNvSpPr>
            <p:nvPr/>
          </p:nvSpPr>
          <p:spPr bwMode="auto">
            <a:xfrm>
              <a:off x="-2263775" y="4618038"/>
              <a:ext cx="158432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 dirty="0">
                  <a:solidFill>
                    <a:srgbClr val="000000"/>
                  </a:solidFill>
                  <a:latin typeface="Segoe UI" panose="020B0502040204020203" pitchFamily="34" charset="0"/>
                  <a:ea typeface="HGPｺﾞｼｯｸE" pitchFamily="50" charset="-128"/>
                </a:rPr>
                <a:t>Yellow</a:t>
              </a:r>
            </a:p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 dirty="0">
                  <a:solidFill>
                    <a:srgbClr val="000000"/>
                  </a:solidFill>
                  <a:latin typeface="Segoe UI" panose="020B0502040204020203" pitchFamily="34" charset="0"/>
                  <a:ea typeface="HGPｺﾞｼｯｸE" pitchFamily="50" charset="-128"/>
                </a:rPr>
                <a:t>RGB= 255,255,153</a:t>
              </a:r>
            </a:p>
          </p:txBody>
        </p:sp>
        <p:grpSp>
          <p:nvGrpSpPr>
            <p:cNvPr id="4" name="グループ化 3"/>
            <p:cNvGrpSpPr/>
            <p:nvPr userDrawn="1"/>
          </p:nvGrpSpPr>
          <p:grpSpPr>
            <a:xfrm>
              <a:off x="-2263775" y="3709988"/>
              <a:ext cx="1919288" cy="300037"/>
              <a:chOff x="-2263775" y="3709988"/>
              <a:chExt cx="1919288" cy="300037"/>
            </a:xfrm>
          </p:grpSpPr>
          <p:sp>
            <p:nvSpPr>
              <p:cNvPr id="1045" name="Rectangle 24"/>
              <p:cNvSpPr>
                <a:spLocks noChangeArrowheads="1"/>
              </p:cNvSpPr>
              <p:nvPr/>
            </p:nvSpPr>
            <p:spPr bwMode="auto">
              <a:xfrm>
                <a:off x="-581025" y="3709988"/>
                <a:ext cx="236538" cy="22383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ja-JP" altLang="en-US" sz="1400">
                  <a:solidFill>
                    <a:srgbClr val="000000"/>
                  </a:solidFill>
                  <a:latin typeface="Arial" charset="0"/>
                  <a:ea typeface="HGPｺﾞｼｯｸM" pitchFamily="50" charset="-128"/>
                </a:endParaRPr>
              </a:p>
            </p:txBody>
          </p:sp>
          <p:sp>
            <p:nvSpPr>
              <p:cNvPr id="1046" name="Rectangle 25"/>
              <p:cNvSpPr>
                <a:spLocks noChangeArrowheads="1"/>
              </p:cNvSpPr>
              <p:nvPr/>
            </p:nvSpPr>
            <p:spPr bwMode="auto">
              <a:xfrm>
                <a:off x="-2263775" y="3724275"/>
                <a:ext cx="1584325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US" altLang="ja-JP" sz="1100" dirty="0">
                    <a:solidFill>
                      <a:srgbClr val="000000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Sky blue</a:t>
                </a:r>
                <a:endParaRPr kumimoji="0" lang="en-GB" altLang="ja-JP" sz="1100" dirty="0">
                  <a:solidFill>
                    <a:srgbClr val="000000"/>
                  </a:solidFill>
                  <a:latin typeface="Segoe UI" panose="020B0502040204020203" pitchFamily="34" charset="0"/>
                  <a:ea typeface="HGPｺﾞｼｯｸE" pitchFamily="50" charset="-128"/>
                </a:endParaRP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 dirty="0">
                    <a:solidFill>
                      <a:srgbClr val="000000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RGB= </a:t>
                </a:r>
                <a:r>
                  <a:rPr kumimoji="0" lang="en-US" altLang="ja-JP" sz="1100" dirty="0">
                    <a:solidFill>
                      <a:srgbClr val="000000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00</a:t>
                </a:r>
                <a:r>
                  <a:rPr kumimoji="0" lang="en-GB" altLang="ja-JP" sz="1100" dirty="0">
                    <a:solidFill>
                      <a:srgbClr val="000000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0,17</a:t>
                </a:r>
                <a:r>
                  <a:rPr kumimoji="0" lang="en-US" altLang="ja-JP" sz="1100" dirty="0">
                    <a:solidFill>
                      <a:srgbClr val="000000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6</a:t>
                </a:r>
                <a:r>
                  <a:rPr kumimoji="0" lang="en-GB" altLang="ja-JP" sz="1100" dirty="0">
                    <a:solidFill>
                      <a:srgbClr val="000000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,240</a:t>
                </a:r>
              </a:p>
            </p:txBody>
          </p:sp>
        </p:grpSp>
        <p:grpSp>
          <p:nvGrpSpPr>
            <p:cNvPr id="1041" name="Group 26"/>
            <p:cNvGrpSpPr>
              <a:grpSpLocks/>
            </p:cNvGrpSpPr>
            <p:nvPr/>
          </p:nvGrpSpPr>
          <p:grpSpPr bwMode="auto">
            <a:xfrm>
              <a:off x="-2263775" y="4148138"/>
              <a:ext cx="1919288" cy="300037"/>
              <a:chOff x="-1379" y="4018"/>
              <a:chExt cx="1209" cy="189"/>
            </a:xfrm>
          </p:grpSpPr>
          <p:sp>
            <p:nvSpPr>
              <p:cNvPr id="1043" name="Rectangle 27"/>
              <p:cNvSpPr>
                <a:spLocks noChangeArrowheads="1"/>
              </p:cNvSpPr>
              <p:nvPr/>
            </p:nvSpPr>
            <p:spPr bwMode="auto">
              <a:xfrm>
                <a:off x="-319" y="4018"/>
                <a:ext cx="149" cy="14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sz="1400">
                  <a:solidFill>
                    <a:srgbClr val="000000"/>
                  </a:solidFill>
                  <a:latin typeface="Arial" charset="0"/>
                  <a:ea typeface="HGPｺﾞｼｯｸM" pitchFamily="50" charset="-128"/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/>
            </p:nvSpPr>
            <p:spPr bwMode="auto">
              <a:xfrm>
                <a:off x="-1379" y="4027"/>
                <a:ext cx="998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 dirty="0">
                    <a:solidFill>
                      <a:srgbClr val="000000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Grey</a:t>
                </a: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 dirty="0">
                    <a:solidFill>
                      <a:srgbClr val="000000"/>
                    </a:solidFill>
                    <a:latin typeface="Segoe UI" panose="020B0502040204020203" pitchFamily="34" charset="0"/>
                    <a:ea typeface="HGPｺﾞｼｯｸE" pitchFamily="50" charset="-128"/>
                  </a:rPr>
                  <a:t>RGB= 221,221,221</a:t>
                </a:r>
              </a:p>
            </p:txBody>
          </p:sp>
        </p:grpSp>
        <p:sp>
          <p:nvSpPr>
            <p:cNvPr id="1042" name="Rectangle 29"/>
            <p:cNvSpPr>
              <a:spLocks noChangeArrowheads="1"/>
            </p:cNvSpPr>
            <p:nvPr/>
          </p:nvSpPr>
          <p:spPr bwMode="auto">
            <a:xfrm>
              <a:off x="-2463800" y="3389313"/>
              <a:ext cx="2144713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US" altLang="ja-JP" sz="1200" b="1" dirty="0">
                  <a:solidFill>
                    <a:srgbClr val="000000"/>
                  </a:solidFill>
                  <a:latin typeface="Segoe UI" panose="020B0502040204020203" pitchFamily="34" charset="0"/>
                  <a:ea typeface="HGPｺﾞｼｯｸE" pitchFamily="50" charset="-128"/>
                </a:rPr>
                <a:t>MOEJ</a:t>
              </a:r>
              <a:r>
                <a:rPr kumimoji="0" lang="en-GB" altLang="ja-JP" sz="1200" b="1" dirty="0">
                  <a:solidFill>
                    <a:srgbClr val="000000"/>
                  </a:solidFill>
                  <a:latin typeface="Segoe UI" panose="020B0502040204020203" pitchFamily="34" charset="0"/>
                  <a:ea typeface="HGPｺﾞｼｯｸE" pitchFamily="50" charset="-128"/>
                </a:rPr>
                <a:t> colour balance</a:t>
              </a:r>
            </a:p>
          </p:txBody>
        </p:sp>
      </p:grpSp>
      <p:cxnSp>
        <p:nvCxnSpPr>
          <p:cNvPr id="3" name="直線コネクタ 2"/>
          <p:cNvCxnSpPr/>
          <p:nvPr/>
        </p:nvCxnSpPr>
        <p:spPr bwMode="auto">
          <a:xfrm>
            <a:off x="15" y="620688"/>
            <a:ext cx="9902825" cy="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A0E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912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446088" indent="-1762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08038" indent="-18256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Times New Roman" pitchFamily="18" charset="0"/>
          <a:ea typeface="+mn-ea"/>
        </a:defRPr>
      </a:lvl3pPr>
      <a:lvl4pPr marL="1163638" indent="-1762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4pPr>
      <a:lvl5pPr marL="1525588" indent="-18256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5pPr>
      <a:lvl6pPr marL="19827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6pPr>
      <a:lvl7pPr marL="24399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7pPr>
      <a:lvl8pPr marL="28971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8pPr>
      <a:lvl9pPr marL="33543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971" y="549332"/>
            <a:ext cx="950290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971" y="1052513"/>
            <a:ext cx="950290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endParaRPr lang="ja-JP" altLang="en-US"/>
          </a:p>
        </p:txBody>
      </p:sp>
      <p:pic>
        <p:nvPicPr>
          <p:cNvPr id="1030" name="Picture 14" descr="日本総研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50" y="150813"/>
            <a:ext cx="1661579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199961" y="188913"/>
            <a:ext cx="7661993" cy="360362"/>
          </a:xfrm>
          <a:prstGeom prst="rect">
            <a:avLst/>
          </a:prstGeom>
          <a:solidFill>
            <a:srgbClr val="0075BF"/>
          </a:solidFill>
          <a:ln w="9525">
            <a:solidFill>
              <a:srgbClr val="0075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ja-JP" sz="1200">
              <a:solidFill>
                <a:srgbClr val="000000"/>
              </a:solidFill>
              <a:latin typeface="Times New Roman" pitchFamily="18" charset="0"/>
              <a:ea typeface="HGPｺﾞｼｯｸE" pitchFamily="50" charset="-128"/>
            </a:endParaRP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199961" y="404816"/>
            <a:ext cx="7661993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sz="1400">
              <a:solidFill>
                <a:srgbClr val="000000"/>
              </a:solidFill>
              <a:latin typeface="Arial" charset="0"/>
              <a:ea typeface="HGPｺﾞｼｯｸM" pitchFamily="50" charset="-128"/>
            </a:endParaRPr>
          </a:p>
        </p:txBody>
      </p:sp>
      <p:grpSp>
        <p:nvGrpSpPr>
          <p:cNvPr id="1035" name="Group 19"/>
          <p:cNvGrpSpPr>
            <a:grpSpLocks/>
          </p:cNvGrpSpPr>
          <p:nvPr/>
        </p:nvGrpSpPr>
        <p:grpSpPr bwMode="auto">
          <a:xfrm>
            <a:off x="-2678831" y="3389315"/>
            <a:ext cx="2459836" cy="1514475"/>
            <a:chOff x="-1643" y="2903"/>
            <a:chExt cx="1550" cy="954"/>
          </a:xfrm>
        </p:grpSpPr>
        <p:sp>
          <p:nvSpPr>
            <p:cNvPr id="1037" name="Rectangle 20"/>
            <p:cNvSpPr>
              <a:spLocks noChangeArrowheads="1"/>
            </p:cNvSpPr>
            <p:nvPr/>
          </p:nvSpPr>
          <p:spPr bwMode="auto">
            <a:xfrm>
              <a:off x="-1643" y="3246"/>
              <a:ext cx="1550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>
              <a:spAutoFit/>
            </a:bodyPr>
            <a:lstStyle/>
            <a:p>
              <a:pPr algn="ctr"/>
              <a:endParaRPr lang="ja-JP" altLang="en-US" sz="1400">
                <a:solidFill>
                  <a:srgbClr val="000000"/>
                </a:solidFill>
                <a:latin typeface="Arial" charset="0"/>
                <a:ea typeface="HGPｺﾞｼｯｸM" pitchFamily="50" charset="-128"/>
              </a:endParaRPr>
            </a:p>
          </p:txBody>
        </p:sp>
        <p:sp>
          <p:nvSpPr>
            <p:cNvPr id="1038" name="Rectangle 21"/>
            <p:cNvSpPr>
              <a:spLocks noChangeArrowheads="1"/>
            </p:cNvSpPr>
            <p:nvPr/>
          </p:nvSpPr>
          <p:spPr bwMode="auto">
            <a:xfrm>
              <a:off x="-321" y="3657"/>
              <a:ext cx="149" cy="14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1400">
                <a:solidFill>
                  <a:srgbClr val="000000"/>
                </a:solidFill>
                <a:latin typeface="Arial" charset="0"/>
                <a:ea typeface="HGPｺﾞｼｯｸM" pitchFamily="50" charset="-128"/>
              </a:endParaRPr>
            </a:p>
          </p:txBody>
        </p:sp>
        <p:sp>
          <p:nvSpPr>
            <p:cNvPr id="1039" name="Rectangle 22"/>
            <p:cNvSpPr>
              <a:spLocks noChangeArrowheads="1"/>
            </p:cNvSpPr>
            <p:nvPr/>
          </p:nvSpPr>
          <p:spPr bwMode="auto">
            <a:xfrm>
              <a:off x="-1381" y="3677"/>
              <a:ext cx="99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>
                  <a:solidFill>
                    <a:srgbClr val="000000"/>
                  </a:solidFill>
                  <a:latin typeface="Times New Roman" pitchFamily="18" charset="0"/>
                  <a:ea typeface="HGPｺﾞｼｯｸE" pitchFamily="50" charset="-128"/>
                </a:rPr>
                <a:t>Yellow</a:t>
              </a:r>
            </a:p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>
                  <a:solidFill>
                    <a:srgbClr val="000000"/>
                  </a:solidFill>
                  <a:latin typeface="Times New Roman" pitchFamily="18" charset="0"/>
                  <a:ea typeface="HGPｺﾞｼｯｸE" pitchFamily="50" charset="-128"/>
                </a:rPr>
                <a:t>RGB= 255,255,153</a:t>
              </a:r>
            </a:p>
          </p:txBody>
        </p:sp>
        <p:grpSp>
          <p:nvGrpSpPr>
            <p:cNvPr id="1040" name="Group 23"/>
            <p:cNvGrpSpPr>
              <a:grpSpLocks/>
            </p:cNvGrpSpPr>
            <p:nvPr/>
          </p:nvGrpSpPr>
          <p:grpSpPr bwMode="auto">
            <a:xfrm>
              <a:off x="-1381" y="3105"/>
              <a:ext cx="1209" cy="189"/>
              <a:chOff x="-1379" y="3713"/>
              <a:chExt cx="1209" cy="189"/>
            </a:xfrm>
          </p:grpSpPr>
          <p:sp>
            <p:nvSpPr>
              <p:cNvPr id="1045" name="Rectangle 24"/>
              <p:cNvSpPr>
                <a:spLocks noChangeArrowheads="1"/>
              </p:cNvSpPr>
              <p:nvPr/>
            </p:nvSpPr>
            <p:spPr bwMode="auto">
              <a:xfrm>
                <a:off x="-319" y="3713"/>
                <a:ext cx="149" cy="141"/>
              </a:xfrm>
              <a:prstGeom prst="rect">
                <a:avLst/>
              </a:prstGeom>
              <a:solidFill>
                <a:srgbClr val="0075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sz="1400">
                  <a:solidFill>
                    <a:srgbClr val="000000"/>
                  </a:solidFill>
                  <a:latin typeface="Arial" charset="0"/>
                  <a:ea typeface="HGPｺﾞｼｯｸM" pitchFamily="50" charset="-128"/>
                </a:endParaRPr>
              </a:p>
            </p:txBody>
          </p:sp>
          <p:sp>
            <p:nvSpPr>
              <p:cNvPr id="1046" name="Rectangle 25"/>
              <p:cNvSpPr>
                <a:spLocks noChangeArrowheads="1"/>
              </p:cNvSpPr>
              <p:nvPr/>
            </p:nvSpPr>
            <p:spPr bwMode="auto">
              <a:xfrm>
                <a:off x="-1379" y="3722"/>
                <a:ext cx="998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>
                    <a:solidFill>
                      <a:srgbClr val="000000"/>
                    </a:solidFill>
                    <a:latin typeface="Times New Roman" pitchFamily="18" charset="0"/>
                    <a:ea typeface="HGPｺﾞｼｯｸE" pitchFamily="50" charset="-128"/>
                  </a:rPr>
                  <a:t>Blue(corporate color)</a:t>
                </a: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>
                    <a:solidFill>
                      <a:srgbClr val="000000"/>
                    </a:solidFill>
                    <a:latin typeface="Times New Roman" pitchFamily="18" charset="0"/>
                    <a:ea typeface="HGPｺﾞｼｯｸE" pitchFamily="50" charset="-128"/>
                  </a:rPr>
                  <a:t>RGB= 0,117,191</a:t>
                </a:r>
              </a:p>
            </p:txBody>
          </p:sp>
        </p:grpSp>
        <p:grpSp>
          <p:nvGrpSpPr>
            <p:cNvPr id="1041" name="Group 26"/>
            <p:cNvGrpSpPr>
              <a:grpSpLocks/>
            </p:cNvGrpSpPr>
            <p:nvPr/>
          </p:nvGrpSpPr>
          <p:grpSpPr bwMode="auto">
            <a:xfrm>
              <a:off x="-1381" y="3381"/>
              <a:ext cx="1209" cy="189"/>
              <a:chOff x="-1379" y="4018"/>
              <a:chExt cx="1209" cy="189"/>
            </a:xfrm>
          </p:grpSpPr>
          <p:sp>
            <p:nvSpPr>
              <p:cNvPr id="1043" name="Rectangle 27"/>
              <p:cNvSpPr>
                <a:spLocks noChangeArrowheads="1"/>
              </p:cNvSpPr>
              <p:nvPr/>
            </p:nvSpPr>
            <p:spPr bwMode="auto">
              <a:xfrm>
                <a:off x="-319" y="4018"/>
                <a:ext cx="149" cy="14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sz="1400">
                  <a:solidFill>
                    <a:srgbClr val="000000"/>
                  </a:solidFill>
                  <a:latin typeface="Arial" charset="0"/>
                  <a:ea typeface="HGPｺﾞｼｯｸM" pitchFamily="50" charset="-128"/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/>
            </p:nvSpPr>
            <p:spPr bwMode="auto">
              <a:xfrm>
                <a:off x="-1379" y="4027"/>
                <a:ext cx="998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>
                    <a:solidFill>
                      <a:srgbClr val="000000"/>
                    </a:solidFill>
                    <a:latin typeface="Times New Roman" pitchFamily="18" charset="0"/>
                    <a:ea typeface="HGPｺﾞｼｯｸE" pitchFamily="50" charset="-128"/>
                  </a:rPr>
                  <a:t>Grey</a:t>
                </a: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>
                    <a:solidFill>
                      <a:srgbClr val="000000"/>
                    </a:solidFill>
                    <a:latin typeface="Times New Roman" pitchFamily="18" charset="0"/>
                    <a:ea typeface="HGPｺﾞｼｯｸE" pitchFamily="50" charset="-128"/>
                  </a:rPr>
                  <a:t>RGB= 221,221,221</a:t>
                </a:r>
              </a:p>
            </p:txBody>
          </p:sp>
        </p:grpSp>
        <p:sp>
          <p:nvSpPr>
            <p:cNvPr id="1042" name="Rectangle 29"/>
            <p:cNvSpPr>
              <a:spLocks noChangeArrowheads="1"/>
            </p:cNvSpPr>
            <p:nvPr/>
          </p:nvSpPr>
          <p:spPr bwMode="auto">
            <a:xfrm>
              <a:off x="-1507" y="2903"/>
              <a:ext cx="1351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200" b="1">
                  <a:solidFill>
                    <a:srgbClr val="000000"/>
                  </a:solidFill>
                  <a:latin typeface="Times New Roman" pitchFamily="18" charset="0"/>
                  <a:ea typeface="HGPｺﾞｼｯｸE" pitchFamily="50" charset="-128"/>
                </a:rPr>
                <a:t>JRI  colour balance</a:t>
              </a:r>
            </a:p>
          </p:txBody>
        </p:sp>
      </p:grpSp>
      <p:sp>
        <p:nvSpPr>
          <p:cNvPr id="1036" name="Line 38"/>
          <p:cNvSpPr>
            <a:spLocks noChangeShapeType="1"/>
          </p:cNvSpPr>
          <p:nvPr/>
        </p:nvSpPr>
        <p:spPr bwMode="auto">
          <a:xfrm>
            <a:off x="199971" y="981075"/>
            <a:ext cx="9502903" cy="0"/>
          </a:xfrm>
          <a:prstGeom prst="line">
            <a:avLst/>
          </a:prstGeom>
          <a:noFill/>
          <a:ln w="9525">
            <a:solidFill>
              <a:srgbClr val="0075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en-US" sz="1400">
              <a:solidFill>
                <a:srgbClr val="000000"/>
              </a:solidFill>
              <a:latin typeface="Arial" charset="0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231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1762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Arial" charset="0"/>
          <a:ea typeface="+mn-ea"/>
        </a:defRPr>
      </a:lvl2pPr>
      <a:lvl3pPr marL="80803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Times New Roman" pitchFamily="18" charset="0"/>
          <a:ea typeface="+mn-ea"/>
        </a:defRPr>
      </a:lvl3pPr>
      <a:lvl4pPr marL="1163638" indent="-1762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4pPr>
      <a:lvl5pPr marL="15255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5pPr>
      <a:lvl6pPr marL="19827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6pPr>
      <a:lvl7pPr marL="24399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7pPr>
      <a:lvl8pPr marL="28971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8pPr>
      <a:lvl9pPr marL="33543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"/>
          <p:cNvSpPr>
            <a:spLocks noGrp="1" noChangeArrowheads="1"/>
          </p:cNvSpPr>
          <p:nvPr>
            <p:ph type="title"/>
          </p:nvPr>
        </p:nvSpPr>
        <p:spPr bwMode="auto">
          <a:xfrm>
            <a:off x="8" y="116634"/>
            <a:ext cx="99028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938" y="693068"/>
            <a:ext cx="9648341" cy="107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-2678832" y="3389315"/>
            <a:ext cx="2459836" cy="1514475"/>
            <a:chOff x="-2679700" y="3389313"/>
            <a:chExt cx="2460625" cy="1514475"/>
          </a:xfrm>
        </p:grpSpPr>
        <p:sp>
          <p:nvSpPr>
            <p:cNvPr id="1037" name="Rectangle 20"/>
            <p:cNvSpPr>
              <a:spLocks noChangeArrowheads="1"/>
            </p:cNvSpPr>
            <p:nvPr/>
          </p:nvSpPr>
          <p:spPr bwMode="auto">
            <a:xfrm>
              <a:off x="-2679700" y="3934064"/>
              <a:ext cx="2460625" cy="578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>
              <a:spAutoFit/>
            </a:bodyPr>
            <a:lstStyle/>
            <a:p>
              <a:pPr algn="ctr"/>
              <a:endParaRPr lang="ja-JP" altLang="en-US" sz="1400">
                <a:solidFill>
                  <a:prstClr val="black"/>
                </a:solidFill>
                <a:latin typeface="Arial" charset="0"/>
                <a:ea typeface="HGPｺﾞｼｯｸM" pitchFamily="50" charset="-128"/>
              </a:endParaRPr>
            </a:p>
          </p:txBody>
        </p:sp>
        <p:sp>
          <p:nvSpPr>
            <p:cNvPr id="1038" name="Rectangle 21"/>
            <p:cNvSpPr>
              <a:spLocks noChangeArrowheads="1"/>
            </p:cNvSpPr>
            <p:nvPr/>
          </p:nvSpPr>
          <p:spPr bwMode="auto">
            <a:xfrm>
              <a:off x="-581025" y="4586288"/>
              <a:ext cx="236538" cy="2238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ja-JP" altLang="en-US" sz="1400">
                <a:solidFill>
                  <a:prstClr val="black"/>
                </a:solidFill>
                <a:latin typeface="Arial" charset="0"/>
                <a:ea typeface="HGPｺﾞｼｯｸM" pitchFamily="50" charset="-128"/>
              </a:endParaRPr>
            </a:p>
          </p:txBody>
        </p:sp>
        <p:sp>
          <p:nvSpPr>
            <p:cNvPr id="1039" name="Rectangle 22"/>
            <p:cNvSpPr>
              <a:spLocks noChangeArrowheads="1"/>
            </p:cNvSpPr>
            <p:nvPr/>
          </p:nvSpPr>
          <p:spPr bwMode="auto">
            <a:xfrm>
              <a:off x="-2263775" y="4618038"/>
              <a:ext cx="158432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Yellow</a:t>
              </a:r>
            </a:p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GB" altLang="ja-JP" sz="110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RGB= 255,255,153</a:t>
              </a:r>
            </a:p>
          </p:txBody>
        </p:sp>
        <p:grpSp>
          <p:nvGrpSpPr>
            <p:cNvPr id="4" name="グループ化 3"/>
            <p:cNvGrpSpPr/>
            <p:nvPr userDrawn="1"/>
          </p:nvGrpSpPr>
          <p:grpSpPr>
            <a:xfrm>
              <a:off x="-2263775" y="3709988"/>
              <a:ext cx="1919288" cy="300037"/>
              <a:chOff x="-2263775" y="3709988"/>
              <a:chExt cx="1919288" cy="300037"/>
            </a:xfrm>
          </p:grpSpPr>
          <p:sp>
            <p:nvSpPr>
              <p:cNvPr id="1045" name="Rectangle 24"/>
              <p:cNvSpPr>
                <a:spLocks noChangeArrowheads="1"/>
              </p:cNvSpPr>
              <p:nvPr/>
            </p:nvSpPr>
            <p:spPr bwMode="auto">
              <a:xfrm>
                <a:off x="-581025" y="3709988"/>
                <a:ext cx="236538" cy="22383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ja-JP" altLang="en-US" sz="1400">
                  <a:solidFill>
                    <a:prstClr val="black"/>
                  </a:solidFill>
                  <a:latin typeface="Arial" charset="0"/>
                  <a:ea typeface="HGPｺﾞｼｯｸM" pitchFamily="50" charset="-128"/>
                </a:endParaRPr>
              </a:p>
            </p:txBody>
          </p:sp>
          <p:sp>
            <p:nvSpPr>
              <p:cNvPr id="1046" name="Rectangle 25"/>
              <p:cNvSpPr>
                <a:spLocks noChangeArrowheads="1"/>
              </p:cNvSpPr>
              <p:nvPr/>
            </p:nvSpPr>
            <p:spPr bwMode="auto">
              <a:xfrm>
                <a:off x="-2263775" y="3724275"/>
                <a:ext cx="1584325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US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Sky blue</a:t>
                </a:r>
                <a:endParaRPr kumimoji="0" lang="en-GB" altLang="ja-JP" sz="1100" dirty="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endParaRP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RGB= </a:t>
                </a:r>
                <a:r>
                  <a:rPr kumimoji="0" lang="en-US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00</a:t>
                </a:r>
                <a:r>
                  <a:rPr kumimoji="0" lang="en-GB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0,17</a:t>
                </a:r>
                <a:r>
                  <a:rPr kumimoji="0" lang="en-US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6</a:t>
                </a:r>
                <a:r>
                  <a:rPr kumimoji="0" lang="en-GB" altLang="ja-JP" sz="1100" dirty="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,240</a:t>
                </a:r>
              </a:p>
            </p:txBody>
          </p:sp>
        </p:grpSp>
        <p:grpSp>
          <p:nvGrpSpPr>
            <p:cNvPr id="1041" name="Group 26"/>
            <p:cNvGrpSpPr>
              <a:grpSpLocks/>
            </p:cNvGrpSpPr>
            <p:nvPr/>
          </p:nvGrpSpPr>
          <p:grpSpPr bwMode="auto">
            <a:xfrm>
              <a:off x="-2263775" y="4148138"/>
              <a:ext cx="1919288" cy="300037"/>
              <a:chOff x="-1379" y="4018"/>
              <a:chExt cx="1209" cy="189"/>
            </a:xfrm>
          </p:grpSpPr>
          <p:sp>
            <p:nvSpPr>
              <p:cNvPr id="1043" name="Rectangle 27"/>
              <p:cNvSpPr>
                <a:spLocks noChangeArrowheads="1"/>
              </p:cNvSpPr>
              <p:nvPr/>
            </p:nvSpPr>
            <p:spPr bwMode="auto">
              <a:xfrm>
                <a:off x="-319" y="4018"/>
                <a:ext cx="149" cy="14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 sz="1400">
                  <a:solidFill>
                    <a:prstClr val="black"/>
                  </a:solidFill>
                  <a:latin typeface="Arial" charset="0"/>
                  <a:ea typeface="HGPｺﾞｼｯｸM" pitchFamily="50" charset="-128"/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/>
            </p:nvSpPr>
            <p:spPr bwMode="auto">
              <a:xfrm>
                <a:off x="-1379" y="4027"/>
                <a:ext cx="998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Grey</a:t>
                </a: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kumimoji="0" lang="en-GB" altLang="ja-JP" sz="1100">
                    <a:solidFill>
                      <a:prstClr val="black"/>
                    </a:solidFill>
                    <a:latin typeface="Times New Roman" pitchFamily="18" charset="0"/>
                    <a:ea typeface="HGPｺﾞｼｯｸE" pitchFamily="50" charset="-128"/>
                  </a:rPr>
                  <a:t>RGB= 221,221,221</a:t>
                </a:r>
              </a:p>
            </p:txBody>
          </p:sp>
        </p:grpSp>
        <p:sp>
          <p:nvSpPr>
            <p:cNvPr id="1042" name="Rectangle 29"/>
            <p:cNvSpPr>
              <a:spLocks noChangeArrowheads="1"/>
            </p:cNvSpPr>
            <p:nvPr/>
          </p:nvSpPr>
          <p:spPr bwMode="auto">
            <a:xfrm>
              <a:off x="-2463800" y="3389313"/>
              <a:ext cx="2144713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kumimoji="0" lang="en-US" altLang="ja-JP" sz="1200" b="1" dirty="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MOEJ</a:t>
              </a:r>
              <a:r>
                <a:rPr kumimoji="0" lang="en-GB" altLang="ja-JP" sz="1200" b="1" dirty="0">
                  <a:solidFill>
                    <a:prstClr val="black"/>
                  </a:solidFill>
                  <a:latin typeface="Times New Roman" pitchFamily="18" charset="0"/>
                  <a:ea typeface="HGPｺﾞｼｯｸE" pitchFamily="50" charset="-128"/>
                </a:rPr>
                <a:t> colour balance</a:t>
              </a:r>
            </a:p>
          </p:txBody>
        </p:sp>
      </p:grpSp>
      <p:cxnSp>
        <p:nvCxnSpPr>
          <p:cNvPr id="19" name="直線コネクタ 18"/>
          <p:cNvCxnSpPr/>
          <p:nvPr/>
        </p:nvCxnSpPr>
        <p:spPr bwMode="auto">
          <a:xfrm>
            <a:off x="125939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/>
          <p:cNvCxnSpPr/>
          <p:nvPr/>
        </p:nvCxnSpPr>
        <p:spPr bwMode="auto">
          <a:xfrm>
            <a:off x="272393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線コネクタ 20"/>
          <p:cNvCxnSpPr/>
          <p:nvPr/>
        </p:nvCxnSpPr>
        <p:spPr bwMode="auto">
          <a:xfrm>
            <a:off x="1064872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コネクタ 21"/>
          <p:cNvCxnSpPr/>
          <p:nvPr/>
        </p:nvCxnSpPr>
        <p:spPr bwMode="auto">
          <a:xfrm>
            <a:off x="1279208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コネクタ 22"/>
          <p:cNvCxnSpPr/>
          <p:nvPr/>
        </p:nvCxnSpPr>
        <p:spPr bwMode="auto">
          <a:xfrm>
            <a:off x="4805067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コネクタ 23"/>
          <p:cNvCxnSpPr/>
          <p:nvPr/>
        </p:nvCxnSpPr>
        <p:spPr bwMode="auto">
          <a:xfrm>
            <a:off x="5095829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コネクタ 24"/>
          <p:cNvCxnSpPr/>
          <p:nvPr/>
        </p:nvCxnSpPr>
        <p:spPr bwMode="auto">
          <a:xfrm>
            <a:off x="6030567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コネクタ 25"/>
          <p:cNvCxnSpPr/>
          <p:nvPr/>
        </p:nvCxnSpPr>
        <p:spPr bwMode="auto">
          <a:xfrm>
            <a:off x="8622124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コネクタ 26"/>
          <p:cNvCxnSpPr/>
          <p:nvPr/>
        </p:nvCxnSpPr>
        <p:spPr bwMode="auto">
          <a:xfrm>
            <a:off x="9774279" y="-1149032"/>
            <a:ext cx="0" cy="108012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コネクタ 27"/>
          <p:cNvCxnSpPr/>
          <p:nvPr/>
        </p:nvCxnSpPr>
        <p:spPr bwMode="auto">
          <a:xfrm>
            <a:off x="9988671" y="762000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コネクタ 29"/>
          <p:cNvCxnSpPr/>
          <p:nvPr/>
        </p:nvCxnSpPr>
        <p:spPr bwMode="auto">
          <a:xfrm>
            <a:off x="9988671" y="1265585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線コネクタ 30"/>
          <p:cNvCxnSpPr/>
          <p:nvPr/>
        </p:nvCxnSpPr>
        <p:spPr bwMode="auto">
          <a:xfrm>
            <a:off x="9988671" y="1408460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線コネクタ 32"/>
          <p:cNvCxnSpPr/>
          <p:nvPr/>
        </p:nvCxnSpPr>
        <p:spPr bwMode="auto">
          <a:xfrm>
            <a:off x="9988671" y="5445125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線コネクタ 33"/>
          <p:cNvCxnSpPr/>
          <p:nvPr/>
        </p:nvCxnSpPr>
        <p:spPr bwMode="auto">
          <a:xfrm>
            <a:off x="9988671" y="6669088"/>
            <a:ext cx="107965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テキスト ボックス 5"/>
          <p:cNvSpPr txBox="1"/>
          <p:nvPr/>
        </p:nvSpPr>
        <p:spPr>
          <a:xfrm>
            <a:off x="-278095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13.40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7517" y="-1437065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13.00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32326" y="-1437063"/>
            <a:ext cx="48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10.80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224613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10.20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435378" y="-1437063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0.40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027675" y="-1437064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0.40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59200" y="-1437064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3.00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567075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10.20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718834" y="-1437064"/>
            <a:ext cx="487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13.40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0871177" y="554744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7.40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871177" y="1022541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6.00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871177" y="1421177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5.60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871177" y="5445142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5.60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871177" y="6669105"/>
            <a:ext cx="41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solidFill>
                  <a:prstClr val="black"/>
                </a:solidFill>
                <a:latin typeface="Segoe UI"/>
                <a:ea typeface="メイリオ"/>
              </a:rPr>
              <a:t>9.00</a:t>
            </a:r>
            <a:endParaRPr lang="ja-JP" altLang="en-US" sz="1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62618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446088" indent="-1762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0803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Times New Roman" pitchFamily="18" charset="0"/>
          <a:ea typeface="+mn-ea"/>
        </a:defRPr>
      </a:lvl3pPr>
      <a:lvl4pPr marL="1163638" indent="-1762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Arial" charset="0"/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4pPr>
      <a:lvl5pPr marL="15255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5pPr>
      <a:lvl6pPr marL="19827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6pPr>
      <a:lvl7pPr marL="24399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7pPr>
      <a:lvl8pPr marL="28971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8pPr>
      <a:lvl9pPr marL="33543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141" y="274638"/>
            <a:ext cx="89125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09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141" y="1600205"/>
            <a:ext cx="89125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141" y="6356418"/>
            <a:ext cx="231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7E5BF255-A6A2-4B62-A59F-8B092ED2EE96}" type="datetime1">
              <a:rPr lang="ja-JP" altLang="en-US" smtClean="0"/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3465" y="6356418"/>
            <a:ext cx="31358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004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  <p:sldLayoutId id="214748422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063" algn="ctr" rtl="0" fontAlgn="base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126" algn="ctr" rtl="0" fontAlgn="base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189" algn="ctr" rtl="0" fontAlgn="base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251" algn="ctr" rtl="0" fontAlgn="base">
        <a:spcBef>
          <a:spcPct val="0"/>
        </a:spcBef>
        <a:spcAft>
          <a:spcPct val="0"/>
        </a:spcAft>
        <a:defRPr kumimoji="1" sz="4399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797" indent="-3427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4001357" y="4508774"/>
            <a:ext cx="5413120" cy="2127982"/>
            <a:chOff x="1467676" y="507893"/>
            <a:chExt cx="5760640" cy="2373736"/>
          </a:xfrm>
        </p:grpSpPr>
        <p:pic>
          <p:nvPicPr>
            <p:cNvPr id="14" name="Picture 1" descr="在来木造工法とCLT工法による建物内部の温度変化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92"/>
            <a:stretch/>
          </p:blipFill>
          <p:spPr bwMode="auto">
            <a:xfrm>
              <a:off x="1467676" y="507893"/>
              <a:ext cx="5760640" cy="237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直線コネクタ 14"/>
            <p:cNvCxnSpPr/>
            <p:nvPr/>
          </p:nvCxnSpPr>
          <p:spPr>
            <a:xfrm>
              <a:off x="1584320" y="2276872"/>
              <a:ext cx="5086439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</a:ln>
            <a:effectLst/>
          </p:spPr>
        </p:cxnSp>
        <p:cxnSp>
          <p:nvCxnSpPr>
            <p:cNvPr id="16" name="直線矢印コネクタ 15"/>
            <p:cNvCxnSpPr/>
            <p:nvPr/>
          </p:nvCxnSpPr>
          <p:spPr>
            <a:xfrm>
              <a:off x="6012160" y="1548233"/>
              <a:ext cx="0" cy="72647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17" name="直線矢印コネクタ 16"/>
            <p:cNvCxnSpPr/>
            <p:nvPr/>
          </p:nvCxnSpPr>
          <p:spPr>
            <a:xfrm>
              <a:off x="5796136" y="1974136"/>
              <a:ext cx="0" cy="31320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</p:grpSp>
      <p:pic>
        <p:nvPicPr>
          <p:cNvPr id="3" name="環境省ロゴ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12" y="124253"/>
            <a:ext cx="647116" cy="397352"/>
          </a:xfrm>
          <a:prstGeom prst="rect">
            <a:avLst/>
          </a:prstGeom>
        </p:spPr>
      </p:pic>
      <p:sp>
        <p:nvSpPr>
          <p:cNvPr id="2" name="ページ番号"/>
          <p:cNvSpPr>
            <a:spLocks noGrp="1"/>
          </p:cNvSpPr>
          <p:nvPr>
            <p:ph type="sldNum" sz="quarter" idx="12"/>
          </p:nvPr>
        </p:nvSpPr>
        <p:spPr>
          <a:xfrm>
            <a:off x="9218232" y="6522208"/>
            <a:ext cx="629798" cy="370681"/>
          </a:xfrm>
        </p:spPr>
        <p:txBody>
          <a:bodyPr/>
          <a:lstStyle/>
          <a:p>
            <a:pPr algn="ctr">
              <a:defRPr/>
            </a:pPr>
            <a:r>
              <a:rPr lang="en-US" altLang="ja-JP" sz="1799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endParaRPr lang="ja-JP" altLang="en-US" sz="1799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7" name="事業番号"/>
          <p:cNvSpPr/>
          <p:nvPr/>
        </p:nvSpPr>
        <p:spPr>
          <a:xfrm>
            <a:off x="966327" y="718972"/>
            <a:ext cx="1825539" cy="3365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施策番号：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endParaRPr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803086" y="60272"/>
            <a:ext cx="7747572" cy="588082"/>
          </a:xfrm>
          <a:prstGeom prst="rect">
            <a:avLst/>
          </a:prstGeom>
          <a:noFill/>
          <a:ln>
            <a:noFill/>
          </a:ln>
          <a:extLst/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399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木材利用による業務用施設の断熱性能効果検証事業</a:t>
            </a:r>
            <a:endParaRPr lang="en-US" altLang="ja-JP" sz="2399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（農林水産省連携）</a:t>
            </a:r>
          </a:p>
        </p:txBody>
      </p:sp>
      <p:sp>
        <p:nvSpPr>
          <p:cNvPr id="9" name="正方形/長方形 2"/>
          <p:cNvSpPr>
            <a:spLocks noChangeArrowheads="1"/>
          </p:cNvSpPr>
          <p:nvPr/>
        </p:nvSpPr>
        <p:spPr bwMode="auto">
          <a:xfrm>
            <a:off x="74433" y="1315002"/>
            <a:ext cx="9001902" cy="46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ts val="277"/>
              </a:spcAft>
              <a:buClr>
                <a:srgbClr val="6F6F6F"/>
              </a:buClr>
              <a:buNone/>
            </a:pPr>
            <a:r>
              <a:rPr lang="ja-JP" altLang="en-US" sz="2399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新素材</a:t>
            </a:r>
            <a:r>
              <a:rPr lang="en-US" altLang="ja-JP" sz="2399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CLT</a:t>
            </a:r>
            <a:r>
              <a:rPr lang="ja-JP" altLang="en-US" sz="2399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で快適オフィスを実現！</a:t>
            </a:r>
            <a:endParaRPr lang="en-US" altLang="ja-JP" sz="2399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4639" y="1700317"/>
            <a:ext cx="9650221" cy="2007163"/>
            <a:chOff x="123088" y="1637218"/>
            <a:chExt cx="9653314" cy="2007806"/>
          </a:xfrm>
        </p:grpSpPr>
        <p:sp>
          <p:nvSpPr>
            <p:cNvPr id="8" name="テキスト ボックス 19"/>
            <p:cNvSpPr txBox="1">
              <a:spLocks noChangeArrowheads="1"/>
            </p:cNvSpPr>
            <p:nvPr/>
          </p:nvSpPr>
          <p:spPr bwMode="auto">
            <a:xfrm>
              <a:off x="413929" y="1685634"/>
              <a:ext cx="8929971" cy="193899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extLst/>
          </p:spPr>
          <p:txBody>
            <a:bodyPr wrap="square" lIns="33220" rIns="33220">
              <a:spAutoFit/>
            </a:bodyPr>
            <a:lstStyle>
              <a:lvl1pPr marL="179388" indent="-179388" eaLnBrk="0" hangingPunct="0"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itchFamily="18" charset="0"/>
                  <a:ea typeface="メイリオ" pitchFamily="50" charset="-128"/>
                  <a:cs typeface="メイリオ" pitchFamily="50" charset="-128"/>
                </a:defRPr>
              </a:lvl9pPr>
            </a:lstStyle>
            <a:p>
              <a:pPr defTabSz="1181661">
                <a:defRPr/>
              </a:pPr>
              <a:r>
                <a:rPr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１．補助を受ける主体</a:t>
              </a:r>
              <a:r>
                <a:rPr kumimoji="0" lang="en-US" altLang="ja-JP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:</a:t>
              </a:r>
              <a:r>
                <a:rPr kumimoji="0"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　法人、地方公共団体等</a:t>
              </a:r>
              <a:endParaRPr kumimoji="0" lang="en-US" altLang="ja-JP" sz="1999" kern="0" dirty="0">
                <a:solidFill>
                  <a:prstClr val="black"/>
                </a:solidFill>
                <a:latin typeface="メイリオ" panose="020B0604030504040204" pitchFamily="50" charset="-128"/>
              </a:endParaRPr>
            </a:p>
            <a:p>
              <a:pPr defTabSz="1181661">
                <a:defRPr/>
              </a:pPr>
              <a:r>
                <a:rPr kumimoji="0"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２．必要な要件</a:t>
              </a:r>
              <a:r>
                <a:rPr kumimoji="0" lang="en-US" altLang="ja-JP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:</a:t>
              </a:r>
              <a:r>
                <a:rPr kumimoji="0"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　</a:t>
              </a:r>
              <a:r>
                <a:rPr kumimoji="0" lang="en-US" altLang="ja-JP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CLT</a:t>
              </a:r>
              <a:r>
                <a:rPr kumimoji="0"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等の新部材を用いた低炭素建築物を新築・増築</a:t>
              </a:r>
              <a:endParaRPr kumimoji="0" lang="en-US" altLang="ja-JP" sz="1999" kern="0" dirty="0">
                <a:solidFill>
                  <a:prstClr val="black"/>
                </a:solidFill>
                <a:latin typeface="メイリオ" panose="020B0604030504040204" pitchFamily="50" charset="-128"/>
              </a:endParaRPr>
            </a:p>
            <a:p>
              <a:pPr defTabSz="1181661">
                <a:defRPr/>
              </a:pPr>
              <a:r>
                <a:rPr kumimoji="0"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３．使い道</a:t>
              </a:r>
              <a:r>
                <a:rPr kumimoji="0" lang="en-US" altLang="ja-JP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:</a:t>
              </a:r>
              <a:r>
                <a:rPr kumimoji="0"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　建築・増築時に必要な設計費、工事費、設備費</a:t>
              </a:r>
              <a:endParaRPr kumimoji="0" lang="en-US" altLang="ja-JP" sz="1999" kern="0" dirty="0">
                <a:solidFill>
                  <a:prstClr val="black"/>
                </a:solidFill>
                <a:latin typeface="メイリオ" panose="020B0604030504040204" pitchFamily="50" charset="-128"/>
              </a:endParaRPr>
            </a:p>
            <a:p>
              <a:pPr defTabSz="1181661">
                <a:defRPr/>
              </a:pPr>
              <a:r>
                <a:rPr kumimoji="0"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　　　　　　 省エネ・省</a:t>
              </a:r>
              <a:r>
                <a:rPr kumimoji="0" lang="en-US" altLang="ja-JP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CO2</a:t>
              </a:r>
              <a:r>
                <a:rPr kumimoji="0"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効果の定量的評価に係る計測費</a:t>
              </a:r>
            </a:p>
            <a:p>
              <a:pPr defTabSz="1181661">
                <a:defRPr/>
              </a:pPr>
              <a:r>
                <a:rPr kumimoji="0"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　</a:t>
              </a:r>
              <a:r>
                <a:rPr kumimoji="0" lang="en-US" altLang="ja-JP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※</a:t>
              </a:r>
              <a:r>
                <a:rPr kumimoji="0"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オフィスビルや病院等の業務用施設が対象。住宅には使えない。</a:t>
              </a:r>
            </a:p>
            <a:p>
              <a:pPr marL="352857" indent="-352857" defTabSz="1181661">
                <a:defRPr/>
              </a:pPr>
              <a:r>
                <a:rPr kumimoji="0"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４．補助金額・率</a:t>
              </a:r>
              <a:r>
                <a:rPr kumimoji="0" lang="en-US" altLang="ja-JP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:</a:t>
              </a:r>
              <a:r>
                <a:rPr kumimoji="0"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　</a:t>
              </a:r>
              <a:r>
                <a:rPr kumimoji="0" lang="en-US" altLang="ja-JP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3/4 (</a:t>
              </a:r>
              <a:r>
                <a:rPr kumimoji="0"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上限額</a:t>
              </a:r>
              <a:r>
                <a:rPr kumimoji="0" lang="en-US" altLang="ja-JP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:5</a:t>
              </a:r>
              <a:r>
                <a:rPr kumimoji="0" lang="ja-JP" altLang="en-US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億円</a:t>
              </a:r>
              <a:r>
                <a:rPr kumimoji="0" lang="en-US" altLang="ja-JP" sz="1999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) </a:t>
              </a:r>
              <a:r>
                <a:rPr kumimoji="0" lang="en-US" altLang="ja-JP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※</a:t>
              </a:r>
              <a:r>
                <a:rPr kumimoji="0" lang="ja-JP" altLang="en-US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平成</a:t>
              </a:r>
              <a:r>
                <a:rPr kumimoji="0" lang="en-US" altLang="ja-JP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29</a:t>
              </a:r>
              <a:r>
                <a:rPr kumimoji="0" lang="ja-JP" altLang="en-US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年度からの継続事業は</a:t>
              </a:r>
              <a:r>
                <a:rPr kumimoji="0" lang="en-US" altLang="ja-JP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85</a:t>
              </a:r>
              <a:r>
                <a:rPr kumimoji="0" lang="ja-JP" altLang="en-US" kern="0" dirty="0">
                  <a:solidFill>
                    <a:prstClr val="black"/>
                  </a:solidFill>
                  <a:latin typeface="メイリオ" panose="020B0604030504040204" pitchFamily="50" charset="-128"/>
                </a:rPr>
                <a:t>％</a:t>
              </a:r>
              <a:endParaRPr kumimoji="0" lang="en-US" altLang="ja-JP" sz="1999" kern="0" dirty="0">
                <a:solidFill>
                  <a:prstClr val="black"/>
                </a:solidFill>
                <a:latin typeface="メイリオ" panose="020B0604030504040204" pitchFamily="50" charset="-128"/>
              </a:endParaRPr>
            </a:p>
          </p:txBody>
        </p:sp>
        <p:sp>
          <p:nvSpPr>
            <p:cNvPr id="10" name="角丸四角形 3"/>
            <p:cNvSpPr/>
            <p:nvPr/>
          </p:nvSpPr>
          <p:spPr>
            <a:xfrm>
              <a:off x="123088" y="1637218"/>
              <a:ext cx="9653314" cy="2007806"/>
            </a:xfrm>
            <a:prstGeom prst="roundRect">
              <a:avLst>
                <a:gd name="adj" fmla="val 9709"/>
              </a:avLst>
            </a:prstGeom>
            <a:noFill/>
            <a:ln w="25400" cap="flat" cmpd="sng" algn="ctr">
              <a:solidFill>
                <a:srgbClr val="53548A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umimoji="0" lang="ja-JP" altLang="en-US" sz="1663" kern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151733" y="3692552"/>
            <a:ext cx="8974810" cy="1025490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221562" indent="-221562" defTabSz="1181661">
              <a:buFont typeface="Wingdings" panose="05000000000000000000" pitchFamily="2" charset="2"/>
              <a:buChar char="l"/>
              <a:defRPr/>
            </a:pPr>
            <a:r>
              <a:rPr kumimoji="0" lang="en-US" altLang="ja-JP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CLT</a:t>
            </a:r>
            <a:r>
              <a:rPr kumimoji="0"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 （</a:t>
            </a:r>
            <a:r>
              <a:rPr kumimoji="0" lang="en-US" altLang="ja-JP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Cross Laminated Timber.</a:t>
            </a:r>
            <a:r>
              <a:rPr kumimoji="0"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直交集成板）とは？</a:t>
            </a:r>
            <a:endParaRPr kumimoji="0" lang="en-US" altLang="ja-JP" sz="1999" kern="0" dirty="0">
              <a:solidFill>
                <a:prstClr val="black"/>
              </a:solidFill>
              <a:latin typeface="メイリオ" panose="020B0604030504040204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1181661">
              <a:defRPr/>
            </a:pPr>
            <a:r>
              <a:rPr kumimoji="0"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　・　板を、繊維方向が直交するように積層接着したパネル</a:t>
            </a:r>
            <a:endParaRPr kumimoji="0" lang="en-US" altLang="ja-JP" sz="1999" kern="0" dirty="0">
              <a:solidFill>
                <a:prstClr val="black"/>
              </a:solidFill>
              <a:latin typeface="メイリオ" panose="020B0604030504040204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1181661">
              <a:defRPr/>
            </a:pPr>
            <a:r>
              <a:rPr kumimoji="0"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　・　コンクリートに比べ、軽い・施工が早いといった特徴</a:t>
            </a:r>
            <a:endParaRPr kumimoji="0" lang="en-US" altLang="ja-JP" sz="1999" kern="0" dirty="0">
              <a:solidFill>
                <a:prstClr val="black"/>
              </a:solidFill>
              <a:latin typeface="メイリオ" panose="020B0604030504040204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6" y="4652751"/>
            <a:ext cx="3007575" cy="20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6"/>
          <p:cNvSpPr>
            <a:spLocks noChangeArrowheads="1"/>
          </p:cNvSpPr>
          <p:nvPr/>
        </p:nvSpPr>
        <p:spPr bwMode="auto">
          <a:xfrm>
            <a:off x="-1527230" y="7292592"/>
            <a:ext cx="5801749" cy="52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defTabSz="1090819" eaLnBrk="1" hangingPunct="1">
              <a:lnSpc>
                <a:spcPts val="1500"/>
              </a:lnSpc>
              <a:spcBef>
                <a:spcPct val="0"/>
              </a:spcBef>
              <a:spcAft>
                <a:spcPts val="359"/>
              </a:spcAft>
              <a:buClr>
                <a:srgbClr val="6F6F6F"/>
              </a:buClr>
              <a:buNone/>
              <a:defRPr/>
            </a:pPr>
            <a:r>
              <a:rPr lang="zh-TW" altLang="en-US" sz="1999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平成</a:t>
            </a:r>
            <a:r>
              <a:rPr lang="en-US" altLang="zh-TW" sz="1999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30</a:t>
            </a:r>
            <a:r>
              <a:rPr lang="zh-TW" altLang="en-US" sz="1999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年度</a:t>
            </a:r>
            <a:r>
              <a:rPr lang="ja-JP" altLang="en-US" sz="1999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予算案 </a:t>
            </a:r>
            <a:r>
              <a:rPr lang="en-US" altLang="ja-JP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20</a:t>
            </a:r>
            <a:r>
              <a:rPr lang="ja-JP" altLang="en-US" sz="1999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億円</a:t>
            </a:r>
            <a:endParaRPr lang="en-US" altLang="ja-JP" sz="1999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 algn="r" defTabSz="1090819" eaLnBrk="1" hangingPunct="1">
              <a:lnSpc>
                <a:spcPts val="1500"/>
              </a:lnSpc>
              <a:spcBef>
                <a:spcPct val="0"/>
              </a:spcBef>
              <a:spcAft>
                <a:spcPts val="359"/>
              </a:spcAft>
              <a:buClr>
                <a:srgbClr val="6F6F6F"/>
              </a:buClr>
              <a:buNone/>
              <a:defRPr/>
            </a:pPr>
            <a:r>
              <a:rPr lang="ja-JP" altLang="en-US" sz="1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（</a:t>
            </a:r>
            <a:r>
              <a:rPr lang="zh-TW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平成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29</a:t>
            </a:r>
            <a:r>
              <a:rPr lang="zh-TW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年度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予算額 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20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億円）</a:t>
            </a:r>
            <a:endParaRPr lang="en-US" altLang="ja-JP" sz="11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21" name="正方形/長方形 6"/>
          <p:cNvSpPr>
            <a:spLocks noChangeArrowheads="1"/>
          </p:cNvSpPr>
          <p:nvPr/>
        </p:nvSpPr>
        <p:spPr bwMode="auto">
          <a:xfrm>
            <a:off x="882481" y="7747955"/>
            <a:ext cx="3278263" cy="507668"/>
          </a:xfrm>
          <a:prstGeom prst="rect">
            <a:avLst/>
          </a:prstGeom>
          <a:solidFill>
            <a:srgbClr val="C6D9F1"/>
          </a:solidFill>
          <a:ln w="12700">
            <a:solidFill>
              <a:sysClr val="windowText" lastClr="000000"/>
            </a:solidFill>
          </a:ln>
          <a:extLst/>
        </p:spPr>
        <p:txBody>
          <a:bodyPr wrap="square">
            <a:spAutoFit/>
          </a:bodyPr>
          <a:lstStyle/>
          <a:p>
            <a:pPr defTabSz="1090819" eaLnBrk="0" hangingPunct="0">
              <a:defRPr/>
            </a:pPr>
            <a:r>
              <a:rPr kumimoji="0" lang="ja-JP" altLang="en-US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実施期間：平成</a:t>
            </a:r>
            <a:r>
              <a:rPr kumimoji="0" lang="en-US" altLang="ja-JP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29</a:t>
            </a:r>
            <a:r>
              <a:rPr kumimoji="0" lang="ja-JP" altLang="en-US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年度～平成</a:t>
            </a:r>
            <a:r>
              <a:rPr kumimoji="0" lang="en-US" altLang="ja-JP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31</a:t>
            </a:r>
            <a:r>
              <a:rPr kumimoji="0" lang="ja-JP" altLang="en-US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年度</a:t>
            </a:r>
            <a:endParaRPr kumimoji="0" lang="en-US" altLang="ja-JP" sz="900" b="1" kern="0" dirty="0">
              <a:solidFill>
                <a:srgbClr val="000000"/>
              </a:solidFill>
              <a:latin typeface="メイリオ" panose="020B0604030504040204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1090819" eaLnBrk="0" hangingPunct="0">
              <a:defRPr/>
            </a:pPr>
            <a:r>
              <a:rPr kumimoji="0" lang="ja-JP" altLang="en-US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補助率：</a:t>
            </a:r>
            <a:r>
              <a:rPr kumimoji="0" lang="en-US" altLang="ja-JP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3/4</a:t>
            </a:r>
            <a:r>
              <a:rPr kumimoji="0" lang="ja-JP" altLang="en-US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（上限</a:t>
            </a:r>
            <a:r>
              <a:rPr kumimoji="0" lang="en-US" altLang="ja-JP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5</a:t>
            </a:r>
            <a:r>
              <a:rPr kumimoji="0" lang="ja-JP" altLang="en-US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億円）</a:t>
            </a:r>
            <a:r>
              <a:rPr kumimoji="0" lang="en-US" altLang="ja-JP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※</a:t>
            </a:r>
            <a:r>
              <a:rPr kumimoji="0" lang="ja-JP" altLang="en-US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昨年度からの継続事業は</a:t>
            </a:r>
            <a:r>
              <a:rPr kumimoji="0" lang="en-US" altLang="ja-JP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85</a:t>
            </a:r>
            <a:r>
              <a:rPr kumimoji="0" lang="ja-JP" altLang="en-US" sz="9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％</a:t>
            </a:r>
          </a:p>
          <a:p>
            <a:pPr defTabSz="1090819" eaLnBrk="0" hangingPunct="0">
              <a:defRPr/>
            </a:pPr>
            <a:r>
              <a:rPr kumimoji="0" lang="ja-JP" altLang="en-US" sz="9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担当課：地球局事業室見える化</a:t>
            </a:r>
            <a:r>
              <a:rPr kumimoji="0" lang="en-US" altLang="ja-JP" sz="9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L</a:t>
            </a:r>
            <a:r>
              <a:rPr kumimoji="0" lang="ja-JP" altLang="en-US" sz="9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kumimoji="0" lang="en-US" altLang="ja-JP" sz="9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03-5521-8355</a:t>
            </a:r>
            <a:r>
              <a:rPr kumimoji="0" lang="ja-JP" altLang="en-US" sz="9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r>
              <a:rPr kumimoji="0" lang="ja-JP" altLang="en-US" sz="9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　</a:t>
            </a:r>
          </a:p>
        </p:txBody>
      </p:sp>
      <p:sp>
        <p:nvSpPr>
          <p:cNvPr id="22" name="正方形/長方形 6"/>
          <p:cNvSpPr>
            <a:spLocks noChangeArrowheads="1"/>
          </p:cNvSpPr>
          <p:nvPr/>
        </p:nvSpPr>
        <p:spPr bwMode="auto">
          <a:xfrm>
            <a:off x="4663472" y="492518"/>
            <a:ext cx="5376900" cy="9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1090819" eaLnBrk="1" hangingPunct="1">
              <a:lnSpc>
                <a:spcPts val="1500"/>
              </a:lnSpc>
              <a:spcBef>
                <a:spcPct val="0"/>
              </a:spcBef>
              <a:spcAft>
                <a:spcPts val="359"/>
              </a:spcAft>
              <a:buClr>
                <a:srgbClr val="6F6F6F"/>
              </a:buClr>
              <a:buNone/>
              <a:defRPr/>
            </a:pPr>
            <a:r>
              <a:rPr lang="zh-TW" altLang="en-US" sz="1999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平成</a:t>
            </a:r>
            <a:r>
              <a:rPr lang="en-US" altLang="zh-TW" sz="1999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30</a:t>
            </a:r>
            <a:r>
              <a:rPr lang="zh-TW" altLang="en-US" sz="1999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年度</a:t>
            </a:r>
            <a:r>
              <a:rPr lang="ja-JP" altLang="en-US" sz="1999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予算案 </a:t>
            </a:r>
            <a:r>
              <a:rPr lang="en-US" altLang="ja-JP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20</a:t>
            </a:r>
            <a:r>
              <a:rPr lang="ja-JP" altLang="en-US" sz="1999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億円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（</a:t>
            </a:r>
            <a:r>
              <a:rPr lang="zh-TW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平成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29</a:t>
            </a:r>
            <a:r>
              <a:rPr lang="zh-TW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年度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予算額 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20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rPr>
              <a:t>億円）</a:t>
            </a:r>
            <a:endParaRPr lang="en-US" altLang="ja-JP" sz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  <a:p>
            <a:pPr defTabSz="843809" eaLnBrk="1" hangingPunct="1">
              <a:lnSpc>
                <a:spcPts val="2399"/>
              </a:lnSpc>
              <a:spcBef>
                <a:spcPct val="0"/>
              </a:spcBef>
              <a:buNone/>
              <a:defRPr/>
            </a:pPr>
            <a:r>
              <a:rPr kumimoji="0" lang="zh-TW" altLang="en-US" sz="1999" kern="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実施期間：</a:t>
            </a:r>
            <a:r>
              <a:rPr kumimoji="0" lang="ja-JP" altLang="en-US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kumimoji="0" lang="en-US" altLang="ja-JP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29</a:t>
            </a:r>
            <a:r>
              <a:rPr kumimoji="0" lang="ja-JP" altLang="en-US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年度～平成</a:t>
            </a:r>
            <a:r>
              <a:rPr kumimoji="0" lang="en-US" altLang="ja-JP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31</a:t>
            </a:r>
            <a:r>
              <a:rPr kumimoji="0" lang="ja-JP" altLang="en-US" sz="1999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年度</a:t>
            </a:r>
            <a:endParaRPr kumimoji="0" lang="zh-TW" altLang="en-US" sz="1999" kern="0" dirty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anose="05000000000000000000" pitchFamily="2" charset="2"/>
            </a:endParaRPr>
          </a:p>
          <a:p>
            <a:pPr eaLnBrk="1" hangingPunct="1">
              <a:lnSpc>
                <a:spcPts val="2399"/>
              </a:lnSpc>
              <a:spcBef>
                <a:spcPct val="0"/>
              </a:spcBef>
              <a:buNone/>
            </a:pPr>
            <a:r>
              <a:rPr lang="ja-JP" altLang="en-US" sz="1999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担当課：</a:t>
            </a:r>
            <a:r>
              <a:rPr kumimoji="0" lang="ja-JP" altLang="en-US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地球局事業室見える化</a:t>
            </a:r>
            <a:r>
              <a:rPr kumimoji="0" lang="en-US" altLang="ja-JP" sz="199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L</a:t>
            </a: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kumimoji="0" lang="en-US" altLang="ja-JP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03-5521-8355</a:t>
            </a:r>
            <a:r>
              <a:rPr kumimoji="0" lang="ja-JP" altLang="en-US" sz="1200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itchFamily="50" charset="-128"/>
                <a:cs typeface="メイリオ" pitchFamily="50" charset="-128"/>
              </a:rPr>
              <a:t>）　</a:t>
            </a:r>
            <a:endParaRPr lang="en-US" altLang="ja-JP" sz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8700223" y="58098"/>
            <a:ext cx="1129289" cy="315490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844061"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補助</a:t>
            </a:r>
          </a:p>
        </p:txBody>
      </p:sp>
    </p:spTree>
    <p:extLst>
      <p:ext uri="{BB962C8B-B14F-4D97-AF65-F5344CB8AC3E}">
        <p14:creationId xmlns:p14="http://schemas.microsoft.com/office/powerpoint/2010/main" val="411575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/>
          <p:cNvSpPr>
            <a:spLocks noGrp="1"/>
          </p:cNvSpPr>
          <p:nvPr>
            <p:ph type="title"/>
          </p:nvPr>
        </p:nvSpPr>
        <p:spPr>
          <a:xfrm>
            <a:off x="1589" y="188931"/>
            <a:ext cx="8189146" cy="476098"/>
          </a:xfrm>
          <a:noFill/>
        </p:spPr>
        <p:txBody>
          <a:bodyPr>
            <a:normAutofit fontScale="90000"/>
          </a:bodyPr>
          <a:lstStyle/>
          <a:p>
            <a:r>
              <a:rPr lang="ja-JP" altLang="en-US" sz="3599" b="1" u="sng" dirty="0">
                <a:latin typeface="メイリオ" pitchFamily="50" charset="-128"/>
                <a:ea typeface="メイリオ" pitchFamily="50" charset="-128"/>
              </a:rPr>
              <a:t>「</a:t>
            </a:r>
            <a:r>
              <a:rPr lang="en-US" altLang="ja-JP" sz="3599" b="1" u="sng" dirty="0">
                <a:latin typeface="メイリオ" pitchFamily="50" charset="-128"/>
                <a:ea typeface="メイリオ" pitchFamily="50" charset="-128"/>
              </a:rPr>
              <a:t>CLT</a:t>
            </a:r>
            <a:r>
              <a:rPr lang="ja-JP" altLang="en-US" sz="3599" b="1" u="sng" dirty="0">
                <a:latin typeface="メイリオ" pitchFamily="50" charset="-128"/>
                <a:ea typeface="メイリオ" pitchFamily="50" charset="-128"/>
              </a:rPr>
              <a:t>」とは？</a:t>
            </a:r>
          </a:p>
        </p:txBody>
      </p:sp>
      <p:sp>
        <p:nvSpPr>
          <p:cNvPr id="63" name="ページ番号"/>
          <p:cNvSpPr>
            <a:spLocks noGrp="1"/>
          </p:cNvSpPr>
          <p:nvPr>
            <p:ph type="sldNum" sz="quarter" idx="12"/>
          </p:nvPr>
        </p:nvSpPr>
        <p:spPr>
          <a:xfrm>
            <a:off x="9218232" y="6522208"/>
            <a:ext cx="629798" cy="370681"/>
          </a:xfrm>
        </p:spPr>
        <p:txBody>
          <a:bodyPr/>
          <a:lstStyle/>
          <a:p>
            <a:pPr algn="ctr">
              <a:defRPr/>
            </a:pPr>
            <a:r>
              <a:rPr lang="en-US" altLang="ja-JP" sz="1799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endParaRPr lang="ja-JP" altLang="en-US" sz="1799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9" b="53930" l="55911" r="9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610" b="44927"/>
          <a:stretch/>
        </p:blipFill>
        <p:spPr bwMode="auto">
          <a:xfrm>
            <a:off x="6391110" y="62561"/>
            <a:ext cx="3095352" cy="250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61559" y="5878235"/>
            <a:ext cx="6184326" cy="646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日本での適用例</a:t>
            </a:r>
            <a:r>
              <a:rPr lang="en-US" altLang="ja-JP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ホテル、社員寮、集合住宅、事務所、医院、バス停など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70874" y="6537923"/>
            <a:ext cx="5115595" cy="307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出典</a:t>
            </a:r>
            <a:r>
              <a:rPr lang="ja-JP" altLang="en-US" sz="14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： （一社）</a:t>
            </a:r>
            <a:r>
              <a:rPr lang="ja-JP" altLang="en-US" sz="14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日本</a:t>
            </a:r>
            <a:r>
              <a:rPr lang="en-US" altLang="ja-JP" sz="14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CLT</a:t>
            </a:r>
            <a:r>
              <a:rPr lang="ja-JP" altLang="en-US" sz="14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協会 ホームページ </a:t>
            </a:r>
            <a:r>
              <a:rPr lang="en-US" altLang="ja-JP" sz="14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(http://clta.jp/)</a:t>
            </a:r>
            <a:endParaRPr lang="ja-JP" altLang="en-US" sz="1400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4377" y="1053503"/>
            <a:ext cx="9142085" cy="439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CLT</a:t>
            </a:r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とは</a:t>
            </a:r>
            <a:r>
              <a:rPr lang="en-US" altLang="ja-JP" sz="1999" b="1" u="sng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Cross Laminated Timber </a:t>
            </a:r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の略称で、</a:t>
            </a:r>
            <a:endParaRPr lang="en-US" altLang="ja-JP" sz="1999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引き板を並べた層を、板の方向が総毎に直行</a:t>
            </a:r>
            <a:endParaRPr lang="en-US" altLang="ja-JP" sz="1999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するように重ねて接着した大判のパネルを示す</a:t>
            </a:r>
            <a:endParaRPr lang="en-US" altLang="ja-JP" sz="1999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用語です。</a:t>
            </a:r>
            <a:r>
              <a:rPr lang="en-US" altLang="ja-JP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CLT</a:t>
            </a:r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</a:t>
            </a:r>
            <a:r>
              <a:rPr lang="en-US" altLang="ja-JP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1995</a:t>
            </a:r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年頃からオーストリアを</a:t>
            </a:r>
            <a:endParaRPr lang="en-US" altLang="ja-JP" sz="1999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中心として発展してきた新しい木質構造用材料</a:t>
            </a:r>
            <a:endParaRPr lang="en-US" altLang="ja-JP" sz="1999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です。現在ではオーストリアだけでなくヨーロッパ各国でも様々な建築物に利用されており、また、カナダやアメリカでも企画作りが行われるなど、</a:t>
            </a:r>
            <a:r>
              <a:rPr lang="en-US" altLang="ja-JP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CLT</a:t>
            </a:r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の利用は近年になり各国で急激な伸びを見せています。</a:t>
            </a:r>
            <a:endParaRPr lang="en-US" altLang="ja-JP" sz="1999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CLT</a:t>
            </a:r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の建築材料としてのメリットは、寸法安定性の高さ、厚みのある製品であることから</a:t>
            </a:r>
            <a:r>
              <a:rPr lang="ja-JP" altLang="en-US" sz="1999" b="1" u="sng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高い断熱・遮音・耐火性を持つ</a:t>
            </a:r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こと、また、</a:t>
            </a:r>
            <a:r>
              <a:rPr lang="ja-JP" altLang="en-US" sz="1999" b="1" u="sng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持続可能な木質資源を利用していることによる環境性能の高さ</a:t>
            </a:r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などが挙げられます。また、</a:t>
            </a:r>
            <a:r>
              <a:rPr lang="en-US" altLang="ja-JP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CLT</a:t>
            </a:r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パネルを用いた構法としてみると、プレファブ化や、接合具のシンプルさ等による施工性の早さや、</a:t>
            </a:r>
            <a:r>
              <a:rPr lang="en-US" altLang="ja-JP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RC</a:t>
            </a:r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造などと比べた場合の軽量性も大きな魅力です。</a:t>
            </a:r>
            <a:endParaRPr lang="en-US" altLang="ja-JP" sz="1999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ja-JP" altLang="en-US" sz="1999" dirty="0">
              <a:solidFill>
                <a:srgbClr val="00B05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22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2614" y="117699"/>
            <a:ext cx="9008456" cy="633880"/>
          </a:xfrm>
        </p:spPr>
        <p:txBody>
          <a:bodyPr/>
          <a:lstStyle/>
          <a:p>
            <a:r>
              <a:rPr lang="zh-TW" altLang="en-US" sz="3599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補助</a:t>
            </a:r>
            <a:r>
              <a:rPr lang="ja-JP" altLang="en-US" sz="3599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金の使い道と補助度合い</a:t>
            </a:r>
          </a:p>
        </p:txBody>
      </p:sp>
      <p:sp>
        <p:nvSpPr>
          <p:cNvPr id="4" name="テキスト ボックス 19"/>
          <p:cNvSpPr txBox="1">
            <a:spLocks noGrp="1" noChangeArrowheads="1"/>
          </p:cNvSpPr>
          <p:nvPr>
            <p:ph idx="1"/>
          </p:nvPr>
        </p:nvSpPr>
        <p:spPr bwMode="auto">
          <a:xfrm>
            <a:off x="213109" y="922231"/>
            <a:ext cx="9501887" cy="561791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3220" tIns="45705" rIns="33220" bIns="45705" numCol="1" rtlCol="0" anchor="t" anchorCtr="0" compatLnSpc="1">
            <a:prstTxWarp prst="textNoShape">
              <a:avLst/>
            </a:prstTxWarp>
            <a:spAutoFit/>
          </a:bodyPr>
          <a:lstStyle>
            <a:lvl1pPr marL="179388" indent="-179388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pPr marL="0" indent="0" defTabSz="1181661">
              <a:buNone/>
              <a:defRPr/>
            </a:pPr>
            <a:r>
              <a:rPr lang="ja-JP" altLang="en-US" sz="2800" dirty="0">
                <a:latin typeface="メイリオ" panose="020B0604030504040204" pitchFamily="50" charset="-128"/>
              </a:rPr>
              <a:t>○対象者</a:t>
            </a:r>
            <a:r>
              <a:rPr kumimoji="0" lang="en-US" altLang="ja-JP" sz="2800" kern="0" dirty="0">
                <a:latin typeface="メイリオ" panose="020B0604030504040204" pitchFamily="50" charset="-128"/>
              </a:rPr>
              <a:t>:</a:t>
            </a:r>
            <a:r>
              <a:rPr kumimoji="0" lang="ja-JP" altLang="en-US" sz="2800" kern="0" dirty="0">
                <a:latin typeface="メイリオ" panose="020B0604030504040204" pitchFamily="50" charset="-128"/>
              </a:rPr>
              <a:t>法人、地方公共団体等</a:t>
            </a:r>
          </a:p>
          <a:p>
            <a:pPr marL="0" indent="0" defTabSz="1181661">
              <a:buNone/>
              <a:defRPr/>
            </a:pPr>
            <a:r>
              <a:rPr kumimoji="0" lang="ja-JP" altLang="en-US" sz="2800" kern="0" dirty="0">
                <a:latin typeface="メイリオ" panose="020B0604030504040204" pitchFamily="50" charset="-128"/>
              </a:rPr>
              <a:t>○補助内容</a:t>
            </a:r>
            <a:r>
              <a:rPr lang="en-US" altLang="ja-JP" sz="2800" dirty="0">
                <a:latin typeface="メイリオ" panose="020B0604030504040204" pitchFamily="50" charset="-128"/>
              </a:rPr>
              <a:t>:</a:t>
            </a:r>
            <a:r>
              <a:rPr lang="ja-JP" altLang="en-US" sz="2800" dirty="0">
                <a:latin typeface="メイリオ" panose="020B0604030504040204" pitchFamily="50" charset="-128"/>
              </a:rPr>
              <a:t>補助対象経費の</a:t>
            </a:r>
            <a:r>
              <a:rPr kumimoji="0" lang="en-US" altLang="ja-JP" sz="2800" kern="0" dirty="0">
                <a:latin typeface="メイリオ" panose="020B0604030504040204" pitchFamily="50" charset="-128"/>
              </a:rPr>
              <a:t>3/4 (</a:t>
            </a:r>
            <a:r>
              <a:rPr kumimoji="0" lang="ja-JP" altLang="en-US" sz="2800" kern="0" dirty="0">
                <a:latin typeface="メイリオ" panose="020B0604030504040204" pitchFamily="50" charset="-128"/>
              </a:rPr>
              <a:t>上限</a:t>
            </a:r>
            <a:r>
              <a:rPr kumimoji="0" lang="ja-JP" altLang="en-US" sz="2800" kern="0" dirty="0">
                <a:solidFill>
                  <a:prstClr val="black"/>
                </a:solidFill>
                <a:latin typeface="メイリオ" panose="020B0604030504040204" pitchFamily="50" charset="-128"/>
              </a:rPr>
              <a:t>額</a:t>
            </a:r>
            <a:r>
              <a:rPr kumimoji="0" lang="en-US" altLang="ja-JP" sz="2800" kern="0" dirty="0">
                <a:solidFill>
                  <a:prstClr val="black"/>
                </a:solidFill>
                <a:latin typeface="メイリオ" panose="020B0604030504040204" pitchFamily="50" charset="-128"/>
              </a:rPr>
              <a:t>:5</a:t>
            </a:r>
            <a:r>
              <a:rPr kumimoji="0" lang="ja-JP" altLang="en-US" sz="2800" kern="0" dirty="0">
                <a:solidFill>
                  <a:prstClr val="black"/>
                </a:solidFill>
                <a:latin typeface="メイリオ" panose="020B0604030504040204" pitchFamily="50" charset="-128"/>
              </a:rPr>
              <a:t>億円</a:t>
            </a:r>
            <a:r>
              <a:rPr kumimoji="0" lang="en-US" altLang="ja-JP" sz="2800" kern="0" dirty="0">
                <a:solidFill>
                  <a:prstClr val="black"/>
                </a:solidFill>
                <a:latin typeface="メイリオ" panose="020B0604030504040204" pitchFamily="50" charset="-128"/>
              </a:rPr>
              <a:t>) </a:t>
            </a:r>
          </a:p>
          <a:p>
            <a:pPr marL="0" indent="0" defTabSz="1181661">
              <a:buNone/>
              <a:defRPr/>
            </a:pPr>
            <a:r>
              <a:rPr kumimoji="0" lang="en-US" altLang="ja-JP" sz="2800" kern="0" dirty="0">
                <a:solidFill>
                  <a:prstClr val="black"/>
                </a:solidFill>
                <a:latin typeface="メイリオ" panose="020B0604030504040204" pitchFamily="50" charset="-128"/>
              </a:rPr>
              <a:t>※</a:t>
            </a:r>
            <a:r>
              <a:rPr kumimoji="0" lang="ja-JP" altLang="en-US" sz="2800" kern="0" dirty="0">
                <a:solidFill>
                  <a:prstClr val="black"/>
                </a:solidFill>
                <a:latin typeface="メイリオ" panose="020B0604030504040204" pitchFamily="50" charset="-128"/>
              </a:rPr>
              <a:t>平成</a:t>
            </a:r>
            <a:r>
              <a:rPr kumimoji="0" lang="en-US" altLang="ja-JP" sz="2800" kern="0" dirty="0">
                <a:solidFill>
                  <a:prstClr val="black"/>
                </a:solidFill>
                <a:latin typeface="メイリオ" panose="020B0604030504040204" pitchFamily="50" charset="-128"/>
              </a:rPr>
              <a:t>29</a:t>
            </a:r>
            <a:r>
              <a:rPr kumimoji="0" lang="ja-JP" altLang="en-US" sz="2800" kern="0" dirty="0">
                <a:solidFill>
                  <a:prstClr val="black"/>
                </a:solidFill>
                <a:latin typeface="メイリオ" panose="020B0604030504040204" pitchFamily="50" charset="-128"/>
              </a:rPr>
              <a:t>年度からの継続事業については</a:t>
            </a:r>
            <a:r>
              <a:rPr kumimoji="0" lang="en-US" altLang="ja-JP" sz="2800" kern="0" dirty="0">
                <a:solidFill>
                  <a:prstClr val="black"/>
                </a:solidFill>
                <a:latin typeface="メイリオ" panose="020B0604030504040204" pitchFamily="50" charset="-128"/>
              </a:rPr>
              <a:t>85</a:t>
            </a:r>
            <a:r>
              <a:rPr kumimoji="0" lang="ja-JP" altLang="en-US" sz="2800" kern="0" dirty="0">
                <a:solidFill>
                  <a:prstClr val="black"/>
                </a:solidFill>
                <a:latin typeface="メイリオ" panose="020B0604030504040204" pitchFamily="50" charset="-128"/>
              </a:rPr>
              <a:t>％</a:t>
            </a:r>
            <a:endParaRPr kumimoji="0" lang="en-US" altLang="ja-JP" sz="2800" kern="0" dirty="0">
              <a:solidFill>
                <a:prstClr val="black"/>
              </a:solidFill>
              <a:latin typeface="メイリオ" panose="020B0604030504040204" pitchFamily="50" charset="-128"/>
            </a:endParaRPr>
          </a:p>
          <a:p>
            <a:pPr marL="714143" indent="-263440" defTabSz="1181661">
              <a:defRPr/>
            </a:pPr>
            <a:r>
              <a:rPr kumimoji="0" lang="en-US" altLang="ja-JP" sz="2800" kern="0" dirty="0">
                <a:latin typeface="メイリオ" panose="020B0604030504040204" pitchFamily="50" charset="-128"/>
              </a:rPr>
              <a:t>CLT</a:t>
            </a:r>
            <a:r>
              <a:rPr kumimoji="0" lang="ja-JP" altLang="en-US" sz="2800" kern="0" dirty="0">
                <a:latin typeface="メイリオ" panose="020B0604030504040204" pitchFamily="50" charset="-128"/>
              </a:rPr>
              <a:t>等の新部材の導入に必要な</a:t>
            </a:r>
            <a:r>
              <a:rPr kumimoji="0" lang="ja-JP" altLang="en-US" sz="2800" b="1" kern="0" dirty="0">
                <a:solidFill>
                  <a:srgbClr val="FF0000"/>
                </a:solidFill>
                <a:latin typeface="メイリオ" panose="020B0604030504040204" pitchFamily="50" charset="-128"/>
              </a:rPr>
              <a:t>設計費、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工事費、設備費（新築・増築が対象）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1014083" lvl="1" indent="0" defTabSz="1181661">
              <a:buNone/>
              <a:defRPr/>
            </a:pPr>
            <a:r>
              <a:rPr lang="en-US" altLang="ja-JP" sz="2800" dirty="0">
                <a:latin typeface="メイリオ" panose="020B0604030504040204" pitchFamily="50" charset="-128"/>
              </a:rPr>
              <a:t>※CLT</a:t>
            </a:r>
            <a:r>
              <a:rPr lang="ja-JP" altLang="en-US" sz="2800" dirty="0">
                <a:latin typeface="メイリオ" panose="020B0604030504040204" pitchFamily="50" charset="-128"/>
              </a:rPr>
              <a:t>を用いずに設計した部分の設計費・工事費については補助対象外。</a:t>
            </a:r>
            <a:endParaRPr lang="en-US" altLang="ja-JP" sz="2800" dirty="0">
              <a:latin typeface="メイリオ" panose="020B0604030504040204" pitchFamily="50" charset="-128"/>
            </a:endParaRPr>
          </a:p>
          <a:p>
            <a:pPr marL="714143" indent="-263440" defTabSz="1181661">
              <a:defRPr/>
            </a:pP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</a:rPr>
              <a:t>省エネ・省</a:t>
            </a:r>
            <a:r>
              <a:rPr lang="en-US" altLang="ja-JP" sz="2800" dirty="0">
                <a:solidFill>
                  <a:prstClr val="black"/>
                </a:solidFill>
                <a:latin typeface="メイリオ" panose="020B0604030504040204" pitchFamily="50" charset="-128"/>
              </a:rPr>
              <a:t>CO2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</a:rPr>
              <a:t>効果の</a:t>
            </a:r>
            <a:r>
              <a:rPr kumimoji="0" lang="ja-JP" altLang="en-US" sz="2800" b="1" kern="0" dirty="0">
                <a:solidFill>
                  <a:srgbClr val="FF0000"/>
                </a:solidFill>
                <a:latin typeface="メイリオ" panose="020B0604030504040204" pitchFamily="50" charset="-128"/>
              </a:rPr>
              <a:t>定量的評価に係る計測費</a:t>
            </a:r>
            <a:endParaRPr kumimoji="0" lang="en-US" altLang="ja-JP" sz="2800" b="1" kern="0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 defTabSz="1181661">
              <a:buNone/>
              <a:defRPr/>
            </a:pPr>
            <a:r>
              <a:rPr kumimoji="0" lang="en-US" altLang="ja-JP" sz="2800" kern="0" dirty="0">
                <a:latin typeface="メイリオ" panose="020B0604030504040204" pitchFamily="50" charset="-128"/>
              </a:rPr>
              <a:t>※</a:t>
            </a:r>
            <a:r>
              <a:rPr kumimoji="0" lang="ja-JP" altLang="en-US" sz="2800" kern="0" dirty="0">
                <a:latin typeface="メイリオ" panose="020B0604030504040204" pitchFamily="50" charset="-128"/>
              </a:rPr>
              <a:t>オフィスビルや病院等の業務用施設が対象。</a:t>
            </a:r>
            <a:endParaRPr kumimoji="0" lang="en-US" altLang="ja-JP" sz="2800" kern="0" dirty="0">
              <a:latin typeface="メイリオ" panose="020B0604030504040204" pitchFamily="50" charset="-128"/>
            </a:endParaRPr>
          </a:p>
          <a:p>
            <a:pPr marL="0" indent="0" defTabSz="1181661">
              <a:buNone/>
              <a:defRPr/>
            </a:pPr>
            <a:r>
              <a:rPr kumimoji="0" lang="ja-JP" altLang="en-US" sz="2800" kern="0" dirty="0">
                <a:latin typeface="メイリオ" panose="020B0604030504040204" pitchFamily="50" charset="-128"/>
              </a:rPr>
              <a:t>　住宅に使用する場合は補助の対象外。</a:t>
            </a:r>
            <a:endParaRPr kumimoji="0" lang="en-US" altLang="ja-JP" sz="2800" kern="0" dirty="0">
              <a:latin typeface="メイリオ" panose="020B0604030504040204" pitchFamily="50" charset="-128"/>
            </a:endParaRPr>
          </a:p>
          <a:p>
            <a:pPr marL="0" indent="0" defTabSz="1181661">
              <a:buNone/>
              <a:defRPr/>
            </a:pPr>
            <a:r>
              <a:rPr kumimoji="0" lang="ja-JP" altLang="en-US" sz="2800" kern="0" dirty="0">
                <a:latin typeface="メイリオ" panose="020B0604030504040204" pitchFamily="50" charset="-128"/>
              </a:rPr>
              <a:t>　・</a:t>
            </a:r>
            <a:r>
              <a:rPr kumimoji="0" lang="en-US" altLang="ja-JP" sz="2800" kern="0" dirty="0">
                <a:latin typeface="メイリオ" panose="020B0604030504040204" pitchFamily="50" charset="-128"/>
              </a:rPr>
              <a:t>CLT</a:t>
            </a:r>
            <a:r>
              <a:rPr kumimoji="0" lang="ja-JP" altLang="en-US" sz="2800" kern="0" dirty="0">
                <a:latin typeface="メイリオ" panose="020B0604030504040204" pitchFamily="50" charset="-128"/>
              </a:rPr>
              <a:t>等の使用箇所及び使用量について条件あり</a:t>
            </a:r>
            <a:endParaRPr kumimoji="0" lang="en-US" altLang="ja-JP" sz="2800" kern="0" dirty="0">
              <a:latin typeface="メイリオ" panose="020B0604030504040204" pitchFamily="50" charset="-128"/>
            </a:endParaRPr>
          </a:p>
          <a:p>
            <a:pPr marL="0" indent="0" defTabSz="1181661">
              <a:buNone/>
              <a:defRPr/>
            </a:pPr>
            <a:r>
              <a:rPr kumimoji="0" lang="ja-JP" altLang="en-US" sz="2800" kern="0" dirty="0">
                <a:latin typeface="メイリオ" panose="020B0604030504040204" pitchFamily="50" charset="-128"/>
              </a:rPr>
              <a:t>　　　　　　　　　　　　　　　　　　　　（検討中）</a:t>
            </a:r>
            <a:endParaRPr kumimoji="0" lang="en-US" altLang="ja-JP" sz="2800" kern="0" dirty="0">
              <a:latin typeface="メイリオ" panose="020B0604030504040204" pitchFamily="50" charset="-128"/>
            </a:endParaRPr>
          </a:p>
        </p:txBody>
      </p:sp>
      <p:sp>
        <p:nvSpPr>
          <p:cNvPr id="63" name="ページ番号"/>
          <p:cNvSpPr>
            <a:spLocks noGrp="1"/>
          </p:cNvSpPr>
          <p:nvPr>
            <p:ph type="sldNum" sz="quarter" idx="12"/>
          </p:nvPr>
        </p:nvSpPr>
        <p:spPr>
          <a:xfrm>
            <a:off x="9218232" y="6522208"/>
            <a:ext cx="629798" cy="370681"/>
          </a:xfrm>
        </p:spPr>
        <p:txBody>
          <a:bodyPr/>
          <a:lstStyle/>
          <a:p>
            <a:pPr algn="ctr">
              <a:defRPr/>
            </a:pPr>
            <a:r>
              <a:rPr lang="en-US" altLang="ja-JP" sz="1799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endParaRPr lang="ja-JP" altLang="en-US" sz="1799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88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04302" y="71101"/>
            <a:ext cx="8494221" cy="647864"/>
          </a:xfrm>
          <a:prstGeom prst="rect">
            <a:avLst/>
          </a:prstGeom>
          <a:solidFill>
            <a:schemeClr val="bg1"/>
          </a:solidFill>
        </p:spPr>
        <p:txBody>
          <a:bodyPr vert="horz" lIns="91411" tIns="45705" rIns="91411" bIns="4570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199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平成</a:t>
            </a:r>
            <a:r>
              <a:rPr lang="en-US" altLang="ja-JP" sz="3199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29</a:t>
            </a:r>
            <a:r>
              <a:rPr lang="ja-JP" altLang="en-US" sz="3199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年度採択事例</a:t>
            </a:r>
          </a:p>
        </p:txBody>
      </p:sp>
      <p:sp>
        <p:nvSpPr>
          <p:cNvPr id="63" name="ページ番号"/>
          <p:cNvSpPr>
            <a:spLocks noGrp="1"/>
          </p:cNvSpPr>
          <p:nvPr>
            <p:ph type="sldNum" sz="quarter" idx="12"/>
          </p:nvPr>
        </p:nvSpPr>
        <p:spPr>
          <a:xfrm>
            <a:off x="9218232" y="6522208"/>
            <a:ext cx="629798" cy="370681"/>
          </a:xfrm>
        </p:spPr>
        <p:txBody>
          <a:bodyPr/>
          <a:lstStyle/>
          <a:p>
            <a:pPr algn="ctr">
              <a:defRPr/>
            </a:pPr>
            <a:r>
              <a:rPr lang="en-US" altLang="ja-JP" sz="1799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endParaRPr lang="ja-JP" altLang="en-US" sz="1799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 bwMode="auto">
          <a:xfrm>
            <a:off x="704302" y="621588"/>
            <a:ext cx="8494221" cy="6478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99" kern="1200">
                <a:solidFill>
                  <a:schemeClr val="tx1"/>
                </a:solidFill>
                <a:latin typeface="+mj-lt"/>
                <a:ea typeface="+mj-ea"/>
                <a:cs typeface="メイリオ" pitchFamily="5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99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99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99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399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5pPr>
            <a:lvl6pPr marL="457063" algn="ctr" rtl="0" fontAlgn="base">
              <a:spcBef>
                <a:spcPct val="0"/>
              </a:spcBef>
              <a:spcAft>
                <a:spcPct val="0"/>
              </a:spcAft>
              <a:defRPr kumimoji="1" sz="4399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6pPr>
            <a:lvl7pPr marL="914126" algn="ctr" rtl="0" fontAlgn="base">
              <a:spcBef>
                <a:spcPct val="0"/>
              </a:spcBef>
              <a:spcAft>
                <a:spcPct val="0"/>
              </a:spcAft>
              <a:defRPr kumimoji="1" sz="4399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7pPr>
            <a:lvl8pPr marL="1371189" algn="ctr" rtl="0" fontAlgn="base">
              <a:spcBef>
                <a:spcPct val="0"/>
              </a:spcBef>
              <a:spcAft>
                <a:spcPct val="0"/>
              </a:spcAft>
              <a:defRPr kumimoji="1" sz="4399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8pPr>
            <a:lvl9pPr marL="1828251" algn="ctr" rtl="0" fontAlgn="base">
              <a:spcBef>
                <a:spcPct val="0"/>
              </a:spcBef>
              <a:spcAft>
                <a:spcPct val="0"/>
              </a:spcAft>
              <a:defRPr kumimoji="1" sz="4399">
                <a:solidFill>
                  <a:schemeClr val="tx1"/>
                </a:solidFill>
                <a:latin typeface="Cambria" pitchFamily="18" charset="0"/>
                <a:ea typeface="メイリオ" pitchFamily="50" charset="-128"/>
                <a:cs typeface="メイリオ" pitchFamily="50" charset="-128"/>
              </a:defRPr>
            </a:lvl9pPr>
          </a:lstStyle>
          <a:p>
            <a:r>
              <a:rPr lang="ja-JP" altLang="en-US" sz="3199" b="1" u="sng" dirty="0">
                <a:latin typeface="メイリオ" pitchFamily="50" charset="-128"/>
                <a:ea typeface="メイリオ" pitchFamily="50" charset="-128"/>
              </a:rPr>
              <a:t>九州旅客鉄道株式会社　事務所</a:t>
            </a:r>
          </a:p>
        </p:txBody>
      </p:sp>
      <p:sp>
        <p:nvSpPr>
          <p:cNvPr id="4" name="サブタイトル 2"/>
          <p:cNvSpPr txBox="1">
            <a:spLocks/>
          </p:cNvSpPr>
          <p:nvPr/>
        </p:nvSpPr>
        <p:spPr bwMode="auto">
          <a:xfrm>
            <a:off x="128423" y="1269454"/>
            <a:ext cx="5202280" cy="537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  <a:noAutofit/>
          </a:bodyPr>
          <a:lstStyle>
            <a:lvl1pPr marL="180000" indent="-457200" eaLnBrk="0" hangingPunct="0">
              <a:spcBef>
                <a:spcPct val="20000"/>
              </a:spcBef>
              <a:buFont typeface="Arial" charset="0"/>
              <a:buNone/>
              <a:defRPr sz="1800">
                <a:latin typeface="メイリオ" panose="020B0604030504040204" pitchFamily="50" charset="-128"/>
                <a:ea typeface="メイリオ" panose="020B0604030504040204" pitchFamily="50" charset="-128"/>
                <a:cs typeface="メイリオ" pitchFamily="50" charset="-128"/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メイリオ" pitchFamily="50" charset="-128"/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メイリオ" pitchFamily="50" charset="-128"/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メイリオ" pitchFamily="50" charset="-128"/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メイリオ" pitchFamily="50" charset="-128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2199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399" dirty="0"/>
              <a:t>・休憩室、会議スペース、執務スペースなどの大小様々な居室において</a:t>
            </a:r>
            <a:r>
              <a:rPr lang="en-US" altLang="ja-JP" sz="2399" dirty="0"/>
              <a:t>CLT</a:t>
            </a:r>
            <a:r>
              <a:rPr lang="ja-JP" altLang="en-US" sz="2399" dirty="0"/>
              <a:t>を壁や屋根材等に使用。</a:t>
            </a:r>
            <a:endParaRPr lang="en-US" altLang="ja-JP" sz="2399" dirty="0"/>
          </a:p>
          <a:p>
            <a:pPr>
              <a:lnSpc>
                <a:spcPts val="2199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399" dirty="0"/>
              <a:t>執務スペースの屋根では</a:t>
            </a:r>
            <a:r>
              <a:rPr lang="en-US" altLang="ja-JP" sz="2399" dirty="0"/>
              <a:t>CLT</a:t>
            </a:r>
            <a:r>
              <a:rPr lang="ja-JP" altLang="en-US" sz="2399" dirty="0"/>
              <a:t>を山型に配置することで、従来の</a:t>
            </a:r>
            <a:r>
              <a:rPr lang="en-US" altLang="ja-JP" sz="2399" dirty="0"/>
              <a:t>CLT</a:t>
            </a:r>
            <a:r>
              <a:rPr lang="ja-JP" altLang="en-US" sz="2399" dirty="0"/>
              <a:t>工法で可能なスパンより大きなスパンを実現している。</a:t>
            </a:r>
            <a:endParaRPr lang="en-US" altLang="ja-JP" sz="2399" dirty="0"/>
          </a:p>
          <a:p>
            <a:pPr>
              <a:lnSpc>
                <a:spcPts val="2199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399" dirty="0"/>
              <a:t>・</a:t>
            </a:r>
            <a:r>
              <a:rPr lang="en-US" altLang="ja-JP" sz="2399" dirty="0"/>
              <a:t>CLT</a:t>
            </a:r>
            <a:r>
              <a:rPr lang="ja-JP" altLang="en-US" sz="2399" dirty="0"/>
              <a:t>造の居室と併せて鉄骨造の居室でも温湿度を計測する。今後</a:t>
            </a:r>
            <a:r>
              <a:rPr lang="en-US" altLang="ja-JP" sz="2399" dirty="0"/>
              <a:t>CLT</a:t>
            </a:r>
            <a:r>
              <a:rPr lang="ja-JP" altLang="en-US" sz="2399" dirty="0"/>
              <a:t>造と鉄骨造について比較検証することで</a:t>
            </a:r>
            <a:r>
              <a:rPr lang="en-US" altLang="ja-JP" sz="2399" dirty="0"/>
              <a:t>CLT</a:t>
            </a:r>
            <a:r>
              <a:rPr lang="ja-JP" altLang="en-US" sz="2399" dirty="0"/>
              <a:t>の建築物としての断熱性・省エネ性の検証を行う。</a:t>
            </a:r>
            <a:endParaRPr lang="en-US" altLang="ja-JP" sz="2399" dirty="0"/>
          </a:p>
          <a:p>
            <a:pPr>
              <a:lnSpc>
                <a:spcPts val="2199"/>
              </a:lnSpc>
              <a:spcBef>
                <a:spcPts val="0"/>
              </a:spcBef>
              <a:spcAft>
                <a:spcPts val="600"/>
              </a:spcAft>
            </a:pPr>
            <a:endParaRPr lang="en-US" altLang="ja-JP" sz="2399" dirty="0"/>
          </a:p>
          <a:p>
            <a:pPr>
              <a:lnSpc>
                <a:spcPts val="2199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399" dirty="0"/>
              <a:t>補助対象経費</a:t>
            </a:r>
            <a:endParaRPr lang="en-US" altLang="ja-JP" sz="2399" dirty="0"/>
          </a:p>
          <a:p>
            <a:pPr>
              <a:lnSpc>
                <a:spcPts val="2199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399" dirty="0"/>
              <a:t>・</a:t>
            </a:r>
            <a:r>
              <a:rPr lang="en-US" altLang="ja-JP" sz="2399" dirty="0"/>
              <a:t>CLT</a:t>
            </a:r>
            <a:r>
              <a:rPr lang="ja-JP" altLang="en-US" sz="2399" dirty="0"/>
              <a:t>に係る材料費・工事費</a:t>
            </a:r>
            <a:endParaRPr lang="en-US" altLang="ja-JP" sz="2399" dirty="0"/>
          </a:p>
          <a:p>
            <a:pPr>
              <a:lnSpc>
                <a:spcPts val="2199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399" dirty="0"/>
              <a:t>・空調、照明、高性能窓等の設備費</a:t>
            </a:r>
            <a:endParaRPr lang="en-US" altLang="ja-JP" sz="2399" dirty="0"/>
          </a:p>
          <a:p>
            <a:pPr>
              <a:lnSpc>
                <a:spcPts val="2199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399" dirty="0"/>
              <a:t>・検証に係る計測機器等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8563" y="1886747"/>
            <a:ext cx="5188587" cy="38914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755211" y="6456920"/>
            <a:ext cx="3455276" cy="399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休憩室（壁に</a:t>
            </a:r>
            <a:r>
              <a:rPr lang="en-US" altLang="ja-JP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CLT</a:t>
            </a:r>
            <a:r>
              <a:rPr lang="ja-JP" altLang="en-US" sz="1999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を使用）</a:t>
            </a:r>
          </a:p>
        </p:txBody>
      </p:sp>
    </p:spTree>
    <p:extLst>
      <p:ext uri="{BB962C8B-B14F-4D97-AF65-F5344CB8AC3E}">
        <p14:creationId xmlns:p14="http://schemas.microsoft.com/office/powerpoint/2010/main" val="1434188026"/>
      </p:ext>
    </p:extLst>
  </p:cSld>
  <p:clrMapOvr>
    <a:masterClrMapping/>
  </p:clrMapOvr>
</p:sld>
</file>

<file path=ppt/theme/theme1.xml><?xml version="1.0" encoding="utf-8"?>
<a:theme xmlns:a="http://schemas.openxmlformats.org/drawingml/2006/main" name="1_資料フォーマット_20170620_175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20120112_提案書テンプレート_Ver.1.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2D00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0112_提案書テンプレート_Ver.1.2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E78A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1" id="{A9C7A634-6870-454B-9516-F23F891BD79C}" vid="{5212E471-95DA-447F-A514-5C79A498336F}"/>
    </a:ext>
  </a:extLst>
</a:theme>
</file>

<file path=ppt/theme/theme10.xml><?xml version="1.0" encoding="utf-8"?>
<a:theme xmlns:a="http://schemas.openxmlformats.org/drawingml/2006/main" name="資料フォーマット_201705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20120112_提案書テンプレート_Ver.1.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2D00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0112_提案書テンプレート_Ver.1.2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E78A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-01_A4横J">
  <a:themeElements>
    <a:clrScheme name="newMRI">
      <a:dk1>
        <a:srgbClr val="000000"/>
      </a:dk1>
      <a:lt1>
        <a:srgbClr val="FFFFFF"/>
      </a:lt1>
      <a:dk2>
        <a:srgbClr val="3E5E84"/>
      </a:dk2>
      <a:lt2>
        <a:srgbClr val="E9EDF3"/>
      </a:lt2>
      <a:accent1>
        <a:srgbClr val="96A8C0"/>
      </a:accent1>
      <a:accent2>
        <a:srgbClr val="8AB6C1"/>
      </a:accent2>
      <a:accent3>
        <a:srgbClr val="89B8AA"/>
      </a:accent3>
      <a:accent4>
        <a:srgbClr val="A89FBC"/>
      </a:accent4>
      <a:accent5>
        <a:srgbClr val="C89E28"/>
      </a:accent5>
      <a:accent6>
        <a:srgbClr val="A92C1D"/>
      </a:accent6>
      <a:hlink>
        <a:srgbClr val="3E5E84"/>
      </a:hlink>
      <a:folHlink>
        <a:srgbClr val="D2E8BD"/>
      </a:folHlink>
    </a:clrScheme>
    <a:fontScheme name="MRI_Fo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kumimoji="1" sz="1400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20150414_提案書テンプレート_Ver.1.8">
  <a:themeElements>
    <a:clrScheme name="20120112_提案書テンプレート_Ver.1.2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FFFF99"/>
      </a:accent2>
      <a:accent3>
        <a:srgbClr val="FFFFFF"/>
      </a:accent3>
      <a:accent4>
        <a:srgbClr val="000000"/>
      </a:accent4>
      <a:accent5>
        <a:srgbClr val="EBEBEB"/>
      </a:accent5>
      <a:accent6>
        <a:srgbClr val="E7E78A"/>
      </a:accent6>
      <a:hlink>
        <a:srgbClr val="00CC66"/>
      </a:hlink>
      <a:folHlink>
        <a:srgbClr val="FFCC00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>
          <a:defRPr sz="1200" dirty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lnDef>
  </a:objectDefaults>
  <a:extraClrSchemeLst>
    <a:extraClrScheme>
      <a:clrScheme name="20120112_提案書テンプレート_Ver.1.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2D00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0112_提案書テンプレート_Ver.1.2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E78A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資料フォーマット_20170620_175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20120112_提案書テンプレート_Ver.1.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2D00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0112_提案書テンプレート_Ver.1.2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E78A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1" id="{A9C7A634-6870-454B-9516-F23F891BD79C}" vid="{5212E471-95DA-447F-A514-5C79A498336F}"/>
    </a:ext>
  </a:extLst>
</a:theme>
</file>

<file path=ppt/theme/theme5.xml><?xml version="1.0" encoding="utf-8"?>
<a:theme xmlns:a="http://schemas.openxmlformats.org/drawingml/2006/main" name="3_20120918_提案書テンプレート_Ver.1.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lnDef>
  </a:objectDefaults>
  <a:extraClrSchemeLst>
    <a:extraClrScheme>
      <a:clrScheme name="20120112_提案書テンプレート_Ver.1.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2D00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0112_提案書テンプレート_Ver.1.2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E78A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20120918_提案書テンプレート_Ver.1.28">
  <a:themeElements>
    <a:clrScheme name="20120112_提案書テンプレート_Ver.1.2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FFFF99"/>
      </a:accent2>
      <a:accent3>
        <a:srgbClr val="FFFFFF"/>
      </a:accent3>
      <a:accent4>
        <a:srgbClr val="000000"/>
      </a:accent4>
      <a:accent5>
        <a:srgbClr val="EBEBEB"/>
      </a:accent5>
      <a:accent6>
        <a:srgbClr val="E7E78A"/>
      </a:accent6>
      <a:hlink>
        <a:srgbClr val="00CC66"/>
      </a:hlink>
      <a:folHlink>
        <a:srgbClr val="FFCC00"/>
      </a:folHlink>
    </a:clrScheme>
    <a:fontScheme name="ユーザー定義 2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lnDef>
  </a:objectDefaults>
  <a:extraClrSchemeLst>
    <a:extraClrScheme>
      <a:clrScheme name="20120112_提案書テンプレート_Ver.1.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2D00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0112_提案書テンプレート_Ver.1.2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E78A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20150414_提案書テンプレート_Ver.1.8">
  <a:themeElements>
    <a:clrScheme name="20120112_提案書テンプレート_Ver.1.2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FFFF99"/>
      </a:accent2>
      <a:accent3>
        <a:srgbClr val="FFFFFF"/>
      </a:accent3>
      <a:accent4>
        <a:srgbClr val="000000"/>
      </a:accent4>
      <a:accent5>
        <a:srgbClr val="EBEBEB"/>
      </a:accent5>
      <a:accent6>
        <a:srgbClr val="E7E78A"/>
      </a:accent6>
      <a:hlink>
        <a:srgbClr val="00CC66"/>
      </a:hlink>
      <a:folHlink>
        <a:srgbClr val="FFCC00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>
          <a:defRPr sz="1200" dirty="0">
            <a:latin typeface="+mn-ea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lnDef>
  </a:objectDefaults>
  <a:extraClrSchemeLst>
    <a:extraClrScheme>
      <a:clrScheme name="20120112_提案書テンプレート_Ver.1.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2D00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0112_提案書テンプレート_Ver.1.2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E78A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資料フォーマット_201705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algn="l" fontAlgn="ctr">
          <a:defRPr dirty="0">
            <a:solidFill>
              <a:srgbClr val="000000"/>
            </a:solidFill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20120112_提案書テンプレート_Ver.1.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2D00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0112_提案書テンプレート_Ver.1.2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E78A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038801E624B4042B5B6959C40B81B61" ma:contentTypeVersion="0" ma:contentTypeDescription="新しいドキュメントを作成します。" ma:contentTypeScope="" ma:versionID="5e3934034feff03d41a04a12ddb2c9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fe454bc459c29a846882a3716d411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3016C3-762D-4C2B-B01F-C588F121C331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0469B7-ABE0-4D7E-B4B1-ACD7853CB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1943E3-D275-44DB-8304-363EB03940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17026</TotalTime>
  <Words>427</Words>
  <Application>Microsoft Office PowerPoint</Application>
  <PresentationFormat>ユーザー設定</PresentationFormat>
  <Paragraphs>64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13</vt:i4>
      </vt:variant>
      <vt:variant>
        <vt:lpstr>スライド タイトル</vt:lpstr>
      </vt:variant>
      <vt:variant>
        <vt:i4>4</vt:i4>
      </vt:variant>
    </vt:vector>
  </HeadingPairs>
  <TitlesOfParts>
    <vt:vector size="33" baseType="lpstr">
      <vt:lpstr>HGPｺﾞｼｯｸE</vt:lpstr>
      <vt:lpstr>HGPｺﾞｼｯｸM</vt:lpstr>
      <vt:lpstr>HGP創英角ｺﾞｼｯｸUB</vt:lpstr>
      <vt:lpstr>HG丸ｺﾞｼｯｸM-PRO</vt:lpstr>
      <vt:lpstr>Meiryo UI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Cambria</vt:lpstr>
      <vt:lpstr>MS Reference Sans Serif</vt:lpstr>
      <vt:lpstr>Segoe UI</vt:lpstr>
      <vt:lpstr>Times New Roman</vt:lpstr>
      <vt:lpstr>Wingdings</vt:lpstr>
      <vt:lpstr>1_資料フォーマット_20170620_1750</vt:lpstr>
      <vt:lpstr>6_デザインの設定</vt:lpstr>
      <vt:lpstr>2_20150414_提案書テンプレート_Ver.1.8</vt:lpstr>
      <vt:lpstr>5_資料フォーマット_20170620_1750</vt:lpstr>
      <vt:lpstr>3_20120918_提案書テンプレート_Ver.1.28</vt:lpstr>
      <vt:lpstr>7_20120918_提案書テンプレート_Ver.1.28</vt:lpstr>
      <vt:lpstr>3_20150414_提案書テンプレート_Ver.1.8</vt:lpstr>
      <vt:lpstr>1_資料フォーマット_20170519</vt:lpstr>
      <vt:lpstr>9_デザインの設定</vt:lpstr>
      <vt:lpstr>資料フォーマット_20170519</vt:lpstr>
      <vt:lpstr>4_標準デザイン</vt:lpstr>
      <vt:lpstr>B-01_A4横J</vt:lpstr>
      <vt:lpstr>Office テーマ</vt:lpstr>
      <vt:lpstr>PowerPoint プレゼンテーション</vt:lpstr>
      <vt:lpstr>「CLT」とは？</vt:lpstr>
      <vt:lpstr>補助金の使い道と補助度合い</vt:lpstr>
      <vt:lpstr>PowerPoint プレゼンテーション</vt:lpstr>
    </vt:vector>
  </TitlesOfParts>
  <Company>環境省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平成26年版環境白書のテーマ</dc:title>
  <dc:creator>高橋 久美子</dc:creator>
  <cp:lastModifiedBy>稲 佳奈／リサーチ・コンサル／JRI (ina kana)</cp:lastModifiedBy>
  <cp:revision>1924</cp:revision>
  <cp:lastPrinted>2018-01-12T08:13:42Z</cp:lastPrinted>
  <dcterms:created xsi:type="dcterms:W3CDTF">2013-11-01T02:12:51Z</dcterms:created>
  <dcterms:modified xsi:type="dcterms:W3CDTF">2018-05-15T06:10:00Z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0x0101007038801E624B4042B5B6959C40B81B61</vt:lpwstr>
  </property>
</Properties>
</file>