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0.xml" ContentType="application/vnd.openxmlformats-officedocument.theme+xml"/>
  <Override PartName="/ppt/slideLayouts/slideLayout63.xml" ContentType="application/vnd.openxmlformats-officedocument.presentationml.slideLayout+xml"/>
  <Override PartName="/ppt/theme/theme11.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12.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101" r:id="rId5"/>
    <p:sldMasterId id="2147484145" r:id="rId6"/>
    <p:sldMasterId id="2147484161" r:id="rId7"/>
    <p:sldMasterId id="2147484166" r:id="rId8"/>
    <p:sldMasterId id="2147484172" r:id="rId9"/>
    <p:sldMasterId id="2147484206" r:id="rId10"/>
    <p:sldMasterId id="2147484209" r:id="rId11"/>
    <p:sldMasterId id="2147484214" r:id="rId12"/>
    <p:sldMasterId id="2147484238" r:id="rId13"/>
    <p:sldMasterId id="2147484308" r:id="rId14"/>
    <p:sldMasterId id="2147484311" r:id="rId15"/>
    <p:sldMasterId id="2147484354" r:id="rId16"/>
  </p:sldMasterIdLst>
  <p:notesMasterIdLst>
    <p:notesMasterId r:id="rId21"/>
  </p:notesMasterIdLst>
  <p:sldIdLst>
    <p:sldId id="652" r:id="rId17"/>
    <p:sldId id="653" r:id="rId18"/>
    <p:sldId id="654" r:id="rId19"/>
    <p:sldId id="655" r:id="rId20"/>
  </p:sldIdLst>
  <p:sldSz cx="9902825" cy="6858000"/>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3119" userDrawn="1">
          <p15:clr>
            <a:srgbClr val="A4A3A4"/>
          </p15:clr>
        </p15:guide>
        <p15:guide id="3" orient="horz" userDrawn="1">
          <p15:clr>
            <a:srgbClr val="A4A3A4"/>
          </p15:clr>
        </p15:guide>
        <p15:guide id="4" orient="horz" pos="300">
          <p15:clr>
            <a:srgbClr val="A4A3A4"/>
          </p15:clr>
        </p15:guide>
        <p15:guide id="6" pos="6158">
          <p15:clr>
            <a:srgbClr val="A4A3A4"/>
          </p15:clr>
        </p15:guide>
        <p15:guide id="7" pos="80"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企画調査室" initials="t" lastIdx="1" clrIdx="0">
    <p:extLst>
      <p:ext uri="{19B8F6BF-5375-455C-9EA6-DF929625EA0E}">
        <p15:presenceInfo xmlns:p15="http://schemas.microsoft.com/office/powerpoint/2012/main" userId="企画調査室" providerId="None"/>
      </p:ext>
    </p:extLst>
  </p:cmAuthor>
  <p:cmAuthor id="2" name="石川　由美子" initials="石川　由美子" lastIdx="10" clrIdx="1">
    <p:extLst>
      <p:ext uri="{19B8F6BF-5375-455C-9EA6-DF929625EA0E}">
        <p15:presenceInfo xmlns:p15="http://schemas.microsoft.com/office/powerpoint/2012/main" userId="S-1-5-21-578014118-3277965579-1612801856-19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6D9F1"/>
    <a:srgbClr val="4F81BD"/>
    <a:srgbClr val="FF0066"/>
    <a:srgbClr val="FFFFFF"/>
    <a:srgbClr val="CC0000"/>
    <a:srgbClr val="FF643C"/>
    <a:srgbClr val="FF8C43"/>
    <a:srgbClr val="FF823C"/>
    <a:srgbClr val="FF6E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7" autoAdjust="0"/>
    <p:restoredTop sz="93110" autoAdjust="0"/>
  </p:normalViewPr>
  <p:slideViewPr>
    <p:cSldViewPr>
      <p:cViewPr varScale="1">
        <p:scale>
          <a:sx n="67" d="100"/>
          <a:sy n="67" d="100"/>
        </p:scale>
        <p:origin x="678" y="54"/>
      </p:cViewPr>
      <p:guideLst>
        <p:guide orient="horz" pos="4247"/>
        <p:guide pos="3119"/>
        <p:guide orient="horz"/>
        <p:guide orient="horz" pos="300"/>
        <p:guide pos="6158"/>
        <p:guide pos="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36"/>
    </p:cViewPr>
  </p:sorterViewPr>
  <p:notesViewPr>
    <p:cSldViewPr>
      <p:cViewPr varScale="1">
        <p:scale>
          <a:sx n="51" d="100"/>
          <a:sy n="51" d="100"/>
        </p:scale>
        <p:origin x="-2958"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idx="1"/>
          </p:nvPr>
        </p:nvSpPr>
        <p:spPr>
          <a:xfrm>
            <a:off x="3856041" y="0"/>
            <a:ext cx="2949575" cy="496888"/>
          </a:xfrm>
          <a:prstGeom prst="rect">
            <a:avLst/>
          </a:prstGeom>
        </p:spPr>
        <p:txBody>
          <a:bodyPr vert="horz" lIns="91424" tIns="45712" rIns="91424" bIns="45712" rtlCol="0"/>
          <a:lstStyle>
            <a:lvl1pPr algn="r" fontAlgn="auto">
              <a:spcBef>
                <a:spcPts val="0"/>
              </a:spcBef>
              <a:spcAft>
                <a:spcPts val="0"/>
              </a:spcAft>
              <a:defRPr sz="1200">
                <a:latin typeface="+mn-lt"/>
                <a:ea typeface="+mn-ea"/>
              </a:defRPr>
            </a:lvl1pPr>
          </a:lstStyle>
          <a:p>
            <a:pPr>
              <a:defRPr/>
            </a:pPr>
            <a:fld id="{B91A2391-8EFE-450D-93B3-8677832C64C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4" tIns="45712" rIns="91424" bIns="45712" rtlCol="0" anchor="ctr"/>
          <a:lstStyle/>
          <a:p>
            <a:pPr lvl="0"/>
            <a:endParaRPr lang="ja-JP" altLang="en-US" noProof="0"/>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424" tIns="45712" rIns="91424" bIns="4571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865"/>
            <a:ext cx="2949575" cy="496887"/>
          </a:xfrm>
          <a:prstGeom prst="rect">
            <a:avLst/>
          </a:prstGeom>
        </p:spPr>
        <p:txBody>
          <a:bodyPr vert="horz" lIns="91424" tIns="45712" rIns="91424"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5"/>
            <a:ext cx="2949575" cy="496887"/>
          </a:xfrm>
          <a:prstGeom prst="rect">
            <a:avLst/>
          </a:prstGeom>
        </p:spPr>
        <p:txBody>
          <a:bodyPr vert="horz" lIns="91424" tIns="45712" rIns="91424" bIns="45712" rtlCol="0" anchor="b"/>
          <a:lstStyle>
            <a:lvl1pPr algn="r" fontAlgn="auto">
              <a:spcBef>
                <a:spcPts val="0"/>
              </a:spcBef>
              <a:spcAft>
                <a:spcPts val="0"/>
              </a:spcAft>
              <a:defRPr sz="1200">
                <a:latin typeface="+mn-lt"/>
                <a:ea typeface="+mn-ea"/>
              </a:defRPr>
            </a:lvl1pPr>
          </a:lstStyle>
          <a:p>
            <a:pPr>
              <a:defRPr/>
            </a:pPr>
            <a:fld id="{35FF716C-7C63-4423-90B8-168BB37A3B9D}" type="slidenum">
              <a:rPr lang="ja-JP" altLang="en-US"/>
              <a:pPr>
                <a:defRPr/>
              </a:pPr>
              <a:t>‹#›</a:t>
            </a:fld>
            <a:endParaRPr lang="ja-JP" altLang="en-US"/>
          </a:p>
        </p:txBody>
      </p:sp>
      <p:sp>
        <p:nvSpPr>
          <p:cNvPr id="8" name="ヘッダー プレースホルダー 7"/>
          <p:cNvSpPr>
            <a:spLocks noGrp="1"/>
          </p:cNvSpPr>
          <p:nvPr>
            <p:ph type="hdr" sz="quarter"/>
          </p:nvPr>
        </p:nvSpPr>
        <p:spPr>
          <a:xfrm>
            <a:off x="3" y="0"/>
            <a:ext cx="2949575" cy="496888"/>
          </a:xfrm>
          <a:prstGeom prst="rect">
            <a:avLst/>
          </a:prstGeom>
        </p:spPr>
        <p:txBody>
          <a:bodyPr vert="horz" lIns="91424" tIns="45712" rIns="91424" bIns="45712" rtlCol="0"/>
          <a:lstStyle>
            <a:lvl1pPr algn="l" fontAlgn="auto">
              <a:spcBef>
                <a:spcPts val="0"/>
              </a:spcBef>
              <a:spcAft>
                <a:spcPts val="0"/>
              </a:spcAft>
              <a:defRPr sz="1200">
                <a:latin typeface="+mn-lt"/>
                <a:ea typeface="+mn-ea"/>
              </a:defRPr>
            </a:lvl1pPr>
          </a:lstStyle>
          <a:p>
            <a:pPr>
              <a:defRPr/>
            </a:pPr>
            <a:endParaRPr lang="ja-JP" altLang="en-US"/>
          </a:p>
        </p:txBody>
      </p:sp>
    </p:spTree>
    <p:extLst>
      <p:ext uri="{BB962C8B-B14F-4D97-AF65-F5344CB8AC3E}">
        <p14:creationId xmlns:p14="http://schemas.microsoft.com/office/powerpoint/2010/main" val="44386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2047893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1479367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4</a:t>
            </a:fld>
            <a:endParaRPr lang="ja-JP" altLang="en-US"/>
          </a:p>
        </p:txBody>
      </p:sp>
    </p:spTree>
    <p:extLst>
      <p:ext uri="{BB962C8B-B14F-4D97-AF65-F5344CB8AC3E}">
        <p14:creationId xmlns:p14="http://schemas.microsoft.com/office/powerpoint/2010/main" val="1754970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4" y="2130464"/>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34192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CE29970-1AE8-4BA5-8072-83A09D011B3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51749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EB691D5-558E-4AFD-8A75-A6F460C00304}"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43428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53" y="273054"/>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78" y="273167"/>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53" y="1435112"/>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E05455-8163-487D-B07F-ECE42F82414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408072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13" y="4800604"/>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913" y="612779"/>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913"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9328D56-32F7-45F7-A161-B1709D6710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11930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B8CA8F20-2255-48BD-8B7B-B8142A4B47D3}"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44739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753"/>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67" y="274753"/>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57799B8-8F96-45FE-BDC4-FAA71258360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23610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17" y="11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799">
              <a:solidFill>
                <a:prstClr val="white"/>
              </a:solidFill>
              <a:ea typeface="ＭＳ Ｐゴシック"/>
            </a:endParaRPr>
          </a:p>
        </p:txBody>
      </p:sp>
      <p:sp>
        <p:nvSpPr>
          <p:cNvPr id="2" name="タイトル 1"/>
          <p:cNvSpPr>
            <a:spLocks noGrp="1"/>
          </p:cNvSpPr>
          <p:nvPr>
            <p:ph type="title"/>
          </p:nvPr>
        </p:nvSpPr>
        <p:spPr>
          <a:xfrm>
            <a:off x="495154"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1D69ED7F-0A02-4F8B-B87D-E2BD42E5F134}" type="datetime1">
              <a:rPr lang="ja-JP" altLang="en-US" smtClean="0"/>
              <a:t>2018/5/15</a:t>
            </a:fld>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799">
                <a:solidFill>
                  <a:prstClr val="black"/>
                </a:solidFill>
                <a:ea typeface="ＭＳ Ｐゴシック" charset="-128"/>
              </a:rPr>
              <a:pPr eaLnBrk="0" fontAlgn="base" hangingPunct="0">
                <a:spcBef>
                  <a:spcPct val="0"/>
                </a:spcBef>
                <a:spcAft>
                  <a:spcPct val="0"/>
                </a:spcAft>
                <a:defRPr/>
              </a:pPr>
              <a:t>‹#›</a:t>
            </a:fld>
            <a:endParaRPr sz="1799">
              <a:solidFill>
                <a:prstClr val="black"/>
              </a:solidFill>
              <a:ea typeface="ＭＳ Ｐゴシック" charset="-128"/>
            </a:endParaRPr>
          </a:p>
        </p:txBody>
      </p:sp>
    </p:spTree>
    <p:extLst>
      <p:ext uri="{BB962C8B-B14F-4D97-AF65-F5344CB8AC3E}">
        <p14:creationId xmlns:p14="http://schemas.microsoft.com/office/powerpoint/2010/main" val="138650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5"/>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799">
                <a:solidFill>
                  <a:prstClr val="black"/>
                </a:solidFill>
              </a:rPr>
              <a:pPr eaLnBrk="0" fontAlgn="base" hangingPunct="0">
                <a:spcBef>
                  <a:spcPct val="0"/>
                </a:spcBef>
                <a:spcAft>
                  <a:spcPct val="0"/>
                </a:spcAft>
                <a:defRPr/>
              </a:pPr>
              <a:t>‹#›</a:t>
            </a:fld>
            <a:endParaRPr lang="en-US" altLang="ja-JP" sz="1799">
              <a:solidFill>
                <a:prstClr val="black"/>
              </a:solidFill>
            </a:endParaRPr>
          </a:p>
        </p:txBody>
      </p:sp>
    </p:spTree>
    <p:extLst>
      <p:ext uri="{BB962C8B-B14F-4D97-AF65-F5344CB8AC3E}">
        <p14:creationId xmlns:p14="http://schemas.microsoft.com/office/powerpoint/2010/main" val="1626559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pPr>
              <a:defRPr/>
            </a:pPr>
            <a:fld id="{04E63F6D-F8CD-4465-AEFD-5FD3ACEE7EEE}" type="datetime1">
              <a:rPr lang="ja-JP" altLang="en-US" smtClean="0">
                <a:solidFill>
                  <a:prstClr val="black">
                    <a:tint val="75000"/>
                  </a:prstClr>
                </a:solidFill>
              </a:rPr>
              <a:t>2018/5/15</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10" name="スライド番号プレースホルダ 10"/>
          <p:cNvSpPr>
            <a:spLocks noGrp="1"/>
          </p:cNvSpPr>
          <p:nvPr>
            <p:ph type="sldNum" sz="quarter" idx="4"/>
          </p:nvPr>
        </p:nvSpPr>
        <p:spPr>
          <a:xfrm>
            <a:off x="7632101" y="6489484"/>
            <a:ext cx="2310659" cy="365125"/>
          </a:xfrm>
          <a:prstGeom prst="rect">
            <a:avLst/>
          </a:prstGeom>
        </p:spPr>
        <p:txBody>
          <a:bodyPr vert="horz" lIns="91440" tIns="45720" rIns="91440" bIns="45720" rtlCol="0" anchor="ctr"/>
          <a:lstStyle>
            <a:lvl1pPr algn="r">
              <a:defRPr sz="1500" baseline="0">
                <a:solidFill>
                  <a:schemeClr val="tx1">
                    <a:tint val="75000"/>
                  </a:schemeClr>
                </a:solidFill>
                <a:latin typeface="HG丸ｺﾞｼｯｸM-PRO" pitchFamily="50" charset="-128"/>
                <a:ea typeface="HG丸ｺﾞｼｯｸM-PRO" pitchFamily="50" charset="-128"/>
              </a:defRPr>
            </a:lvl1pPr>
          </a:lstStyle>
          <a:p>
            <a:fld id="{F93BBD5F-2765-4267-9487-9672B0A6ABFD}"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正方形/長方形 5"/>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57168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4" name="スライド番号プレースホルダー 2"/>
          <p:cNvSpPr txBox="1">
            <a:spLocks/>
          </p:cNvSpPr>
          <p:nvPr userDrawn="1"/>
        </p:nvSpPr>
        <p:spPr>
          <a:xfrm>
            <a:off x="9051830" y="30608"/>
            <a:ext cx="851000" cy="446064"/>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z="1799" b="1"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a:t>
            </a:fld>
            <a:endParaRPr lang="ja-JP" altLang="en-US" sz="1799"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96" y="4005263"/>
            <a:ext cx="5040285"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372383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0679" y="6520295"/>
            <a:ext cx="2310659" cy="365125"/>
          </a:xfrm>
          <a:prstGeom prst="rect">
            <a:avLst/>
          </a:prstGeom>
        </p:spPr>
        <p:txBody>
          <a:bodyPr/>
          <a:lstStyle/>
          <a:p>
            <a:fld id="{A0D6A943-B62C-404D-AD51-E43659EE08FC}" type="datetime1">
              <a:rPr kumimoji="1" lang="ja-JP" altLang="en-US" smtClean="0"/>
              <a:t>2018/5/15</a:t>
            </a:fld>
            <a:endParaRPr kumimoji="1" lang="ja-JP" altLang="en-US"/>
          </a:p>
        </p:txBody>
      </p:sp>
      <p:sp>
        <p:nvSpPr>
          <p:cNvPr id="4" name="フッター プレースホルダー 3"/>
          <p:cNvSpPr>
            <a:spLocks noGrp="1"/>
          </p:cNvSpPr>
          <p:nvPr>
            <p:ph type="ftr" sz="quarter" idx="11"/>
          </p:nvPr>
        </p:nvSpPr>
        <p:spPr>
          <a:xfrm>
            <a:off x="3391744" y="6525380"/>
            <a:ext cx="313589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602857" y="6525380"/>
            <a:ext cx="2310659" cy="365125"/>
          </a:xfrm>
          <a:prstGeom prst="rect">
            <a:avLst/>
          </a:prstGeo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07" y="188644"/>
            <a:ext cx="9502456" cy="461665"/>
          </a:xfrm>
          <a:prstGeom prst="rect">
            <a:avLst/>
          </a:prstGeom>
        </p:spPr>
        <p:txBody>
          <a:bodyPr wrap="square">
            <a:spAutoFit/>
          </a:bodyPr>
          <a:lstStyle>
            <a:lvl1pPr algn="l">
              <a:defRPr lang="ja-JP" altLang="en-US" sz="239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35" y="6309355"/>
            <a:ext cx="9393710" cy="161583"/>
          </a:xfrm>
          <a:prstGeom prst="rect">
            <a:avLst/>
          </a:prstGeo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99978" y="764704"/>
            <a:ext cx="9502903" cy="52588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999" dirty="0">
                <a:latin typeface="Meiryo UI" panose="020B0604030504040204" pitchFamily="50" charset="-128"/>
                <a:ea typeface="Meiryo UI" panose="020B0604030504040204" pitchFamily="50" charset="-128"/>
                <a:cs typeface="Meiryo UI" panose="020B0604030504040204" pitchFamily="50" charset="-128"/>
              </a:defRPr>
            </a:lvl1pPr>
          </a:lstStyle>
          <a:p>
            <a:pPr marL="257098" lvl="0" indent="-257098">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正方形/長方形 12"/>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674253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453506"/>
            <a:ext cx="2310659" cy="268139"/>
          </a:xfrm>
          <a:prstGeom prst="rect">
            <a:avLst/>
          </a:prstGeom>
        </p:spPr>
        <p:txBody>
          <a:bodyPr/>
          <a:lstStyle>
            <a:lvl1pPr>
              <a:defRPr/>
            </a:lvl1pPr>
          </a:lstStyle>
          <a:p>
            <a:pPr>
              <a:defRPr/>
            </a:pPr>
            <a:fld id="{3C72A9EE-503C-4A34-81E5-ED5C603B789E}" type="slidenum">
              <a:rPr lang="en-US" altLang="ja-JP"/>
              <a:pPr>
                <a:defRPr/>
              </a:pPr>
              <a:t>‹#›</a:t>
            </a:fld>
            <a:endParaRPr lang="en-US" altLang="ja-JP" dirty="0"/>
          </a:p>
        </p:txBody>
      </p:sp>
    </p:spTree>
    <p:extLst>
      <p:ext uri="{BB962C8B-B14F-4D97-AF65-F5344CB8AC3E}">
        <p14:creationId xmlns:p14="http://schemas.microsoft.com/office/powerpoint/2010/main" val="3229638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12"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4062107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5" y="213045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758054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681004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228500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1050774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6" y="2130492"/>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5511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5" name="テキスト プレースホルダー 4"/>
          <p:cNvSpPr>
            <a:spLocks noGrp="1"/>
          </p:cNvSpPr>
          <p:nvPr>
            <p:ph type="body" sz="quarter" idx="11"/>
          </p:nvPr>
        </p:nvSpPr>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71644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a:lvl1pPr>
          </a:lstStyle>
          <a:p>
            <a:pPr>
              <a:defRPr/>
            </a:pPr>
            <a:fld id="{E92B6C98-0C2F-49F8-B75E-87F1B57CCE1F}" type="slidenum">
              <a:rPr lang="en-US" altLang="ja-JP">
                <a:solidFill>
                  <a:prstClr val="black"/>
                </a:solidFill>
              </a:rPr>
              <a:pPr>
                <a:defRPr/>
              </a:pPr>
              <a:t>‹#›</a:t>
            </a:fld>
            <a:endParaRPr lang="en-US" altLang="ja-JP">
              <a:solidFill>
                <a:prstClr val="black"/>
              </a:solidFill>
            </a:endParaRPr>
          </a:p>
        </p:txBody>
      </p:sp>
      <p:cxnSp>
        <p:nvCxnSpPr>
          <p:cNvPr id="5" name="直線コネクタ 4"/>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6891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53" y="765183"/>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251498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a:latin typeface="Times New Roman" pitchFamily="18" charset="0"/>
                <a:ea typeface="+mn-ea"/>
              </a:defRPr>
            </a:lvl1pPr>
          </a:lstStyle>
          <a:p>
            <a:pPr>
              <a:defRPr/>
            </a:pPr>
            <a:fld id="{24682C31-E792-4494-ACB4-1CDA6D6B6722}" type="slidenum">
              <a:rPr lang="en-US" altLang="ja-JP">
                <a:solidFill>
                  <a:prstClr val="black"/>
                </a:solidFill>
              </a:rPr>
              <a:pPr>
                <a:defRPr/>
              </a:pPr>
              <a:t>‹#›</a:t>
            </a:fld>
            <a:endParaRPr lang="en-US" altLang="ja-JP">
              <a:solidFill>
                <a:prstClr val="black"/>
              </a:solidFill>
            </a:endParaRPr>
          </a:p>
        </p:txBody>
      </p:sp>
      <p:cxnSp>
        <p:nvCxnSpPr>
          <p:cNvPr id="4" name="直線コネクタ 3"/>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1907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本文（作業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6" name="テキスト プレースホルダー 5"/>
          <p:cNvSpPr>
            <a:spLocks noGrp="1"/>
          </p:cNvSpPr>
          <p:nvPr>
            <p:ph type="body" sz="quarter" idx="11"/>
          </p:nvPr>
        </p:nvSpPr>
        <p:spPr/>
        <p:txBody>
          <a:bodyPr/>
          <a:lstStyle>
            <a:lvl1pPr marL="0" indent="0" eaLnBrk="1" hangingPunct="1">
              <a:defRPr>
                <a:latin typeface="Segoe UI" panose="020B0502040204020203" pitchFamily="34" charset="0"/>
                <a:ea typeface="メイリオ" panose="020B0604030504040204" pitchFamily="50" charset="-128"/>
                <a:cs typeface="Segoe UI" panose="020B0502040204020203" pitchFamily="34" charset="0"/>
              </a:defRPr>
            </a:lvl1pPr>
            <a:lvl2pPr eaLnBrk="1" hangingPunct="1">
              <a:defRPr>
                <a:latin typeface="Segoe UI" panose="020B0502040204020203" pitchFamily="34" charset="0"/>
                <a:ea typeface="メイリオ" panose="020B0604030504040204" pitchFamily="50" charset="-128"/>
                <a:cs typeface="Segoe UI" panose="020B0502040204020203" pitchFamily="34" charset="0"/>
              </a:defRPr>
            </a:lvl2pPr>
            <a:lvl3pPr>
              <a:defRPr sz="1400">
                <a:latin typeface="Segoe UI" panose="020B0502040204020203" pitchFamily="34" charset="0"/>
                <a:ea typeface="メイリオ" panose="020B0604030504040204" pitchFamily="50" charset="-128"/>
                <a:cs typeface="Segoe UI" panose="020B0502040204020203" pitchFamily="34" charset="0"/>
              </a:defRPr>
            </a:lvl3pPr>
            <a:lvl4pPr>
              <a:defRPr sz="1400">
                <a:latin typeface="Segoe UI" panose="020B0502040204020203" pitchFamily="34" charset="0"/>
                <a:ea typeface="メイリオ" panose="020B0604030504040204" pitchFamily="50" charset="-128"/>
                <a:cs typeface="Segoe UI" panose="020B0502040204020203" pitchFamily="34" charset="0"/>
              </a:defRPr>
            </a:lvl4pPr>
            <a:lvl5pPr>
              <a:defRPr sz="1400">
                <a:latin typeface="Segoe UI" panose="020B0502040204020203" pitchFamily="34" charset="0"/>
                <a:ea typeface="メイリオ" panose="020B0604030504040204" pitchFamily="50" charset="-128"/>
                <a:cs typeface="Segoe UI" panose="020B0502040204020203"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6908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7" y="2130494"/>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a:prstGeom prst="rect">
            <a:avLst/>
          </a:prstGeom>
          <a:noFill/>
          <a:ln>
            <a:noFill/>
          </a:ln>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00987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p>
        </p:txBody>
      </p:sp>
      <p:sp>
        <p:nvSpPr>
          <p:cNvPr id="5" name="テキスト プレースホルダー 4"/>
          <p:cNvSpPr>
            <a:spLocks noGrp="1"/>
          </p:cNvSpPr>
          <p:nvPr>
            <p:ph type="body" sz="quarter" idx="11"/>
          </p:nvPr>
        </p:nvSpPr>
        <p:spPr>
          <a:prstGeom prst="roundRect">
            <a:avLst/>
          </a:prstGeom>
          <a:solidFill>
            <a:srgbClr val="CCECFF"/>
          </a:solidFill>
          <a:ln w="28575">
            <a:solidFill>
              <a:srgbClr val="00B0F0"/>
            </a:solidFill>
          </a:ln>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344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baseline="0">
                <a:latin typeface="Segoe UI" panose="020B0502040204020203" pitchFamily="34" charset="0"/>
              </a:defRPr>
            </a:lvl1pPr>
          </a:lstStyle>
          <a:p>
            <a:pPr>
              <a:defRPr/>
            </a:pPr>
            <a:fld id="{E92B6C98-0C2F-49F8-B75E-87F1B57CCE1F}" type="slidenum">
              <a:rPr lang="en-US" altLang="ja-JP" smtClean="0">
                <a:solidFill>
                  <a:srgbClr val="000000"/>
                </a:solidFill>
              </a:rPr>
              <a:pPr>
                <a:defRPr/>
              </a:pPr>
              <a:t>‹#›</a:t>
            </a:fld>
            <a:endParaRPr lang="en-US" altLang="ja-JP" dirty="0">
              <a:solidFill>
                <a:srgbClr val="000000"/>
              </a:solidFill>
            </a:endParaRPr>
          </a:p>
        </p:txBody>
      </p:sp>
      <p:cxnSp>
        <p:nvCxnSpPr>
          <p:cNvPr id="5" name="直線コネクタ 4"/>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992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baseline="0">
                <a:latin typeface="Segoe UI" panose="020B0502040204020203" pitchFamily="34" charset="0"/>
                <a:ea typeface="+mn-ea"/>
              </a:defRPr>
            </a:lvl1pPr>
          </a:lstStyle>
          <a:p>
            <a:pPr>
              <a:defRPr/>
            </a:pPr>
            <a:fld id="{24682C31-E792-4494-ACB4-1CDA6D6B6722}" type="slidenum">
              <a:rPr lang="en-US" altLang="ja-JP" smtClean="0">
                <a:solidFill>
                  <a:srgbClr val="000000"/>
                </a:solidFill>
              </a:rPr>
              <a:pPr>
                <a:defRPr/>
              </a:pPr>
              <a:t>‹#›</a:t>
            </a:fld>
            <a:endParaRPr lang="en-US" altLang="ja-JP" dirty="0">
              <a:solidFill>
                <a:srgbClr val="000000"/>
              </a:solidFill>
            </a:endParaRPr>
          </a:p>
        </p:txBody>
      </p:sp>
      <p:cxnSp>
        <p:nvCxnSpPr>
          <p:cNvPr id="4" name="直線コネクタ 3"/>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076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BD9DED3-E5D4-4300-8982-A23BAF964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2952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9"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379376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0" y="213044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433422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33132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74" y="116637"/>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5400143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920964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3982253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12" y="2130498"/>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4"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4F7690-54A9-4A9B-B984-5D05DFA568D0}"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00155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66AFDD9-3A98-4C7A-8177-CBE72D364CC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1040763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7" y="4406973"/>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87" y="2906713"/>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BB35CF-309E-4FF9-ADF9-72C067D8E70F}"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6794458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45"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587"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F835A37-947B-4DD9-B271-F564B4EDDD8A}"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328839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41"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41"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01"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01"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EAD07B9-8999-4727-9F0B-96C9A48DCCCA}" type="datetime1">
              <a:rPr lang="ja-JP" altLang="en-US" smtClean="0"/>
              <a:t>2018/5/15</a:t>
            </a:fld>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7E4E3B4-BA0D-4156-B800-71821351DB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0955265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5571DE76-8C1E-479D-8E05-70D1B48266AE}" type="datetime1">
              <a:rPr lang="ja-JP" altLang="en-US" smtClean="0"/>
              <a:t>2018/5/15</a:t>
            </a:fld>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15E5F09-35C8-4A21-81C0-D2EEDE0F015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505696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DE4386B-05CB-422B-A0C2-0168F7D6B723}" type="datetime1">
              <a:rPr lang="ja-JP" altLang="en-US" smtClean="0"/>
              <a:t>2018/5/15</a:t>
            </a:fld>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5475755F-D21C-48E1-9FAB-6237DBE750FC}"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375158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41" y="273050"/>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58" y="273053"/>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41" y="1435103"/>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29F72BAB-8FDE-4A64-8E7F-92EEEF9A11EE}"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F7BEB08-872F-4405-92C2-D809500200B3}"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53753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29" y="2130782"/>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9"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23BB96F-B1BB-410E-AE64-A7A114AAFD9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027537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891" y="4800600"/>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891" y="612775"/>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891"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8FF66FB-5E09-422C-80C3-7FC9683B16C0}"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45105AD3-80B6-4994-82BC-5196BCEA5D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493703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636058E-0B99-4279-9BDE-B06E814F55D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BB2DECB-1C63-48A9-A586-432943B8BEE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280969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640"/>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49" y="274640"/>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0F736BF-EA96-4DD0-8147-C21A787383FA}"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0646E74-72AE-4060-8664-060849739B6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947055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799">
              <a:solidFill>
                <a:prstClr val="white"/>
              </a:solidFill>
              <a:ea typeface="ＭＳ Ｐゴシック"/>
            </a:endParaRPr>
          </a:p>
        </p:txBody>
      </p:sp>
      <p:sp>
        <p:nvSpPr>
          <p:cNvPr id="2" name="タイトル 1"/>
          <p:cNvSpPr>
            <a:spLocks noGrp="1"/>
          </p:cNvSpPr>
          <p:nvPr>
            <p:ph type="title"/>
          </p:nvPr>
        </p:nvSpPr>
        <p:spPr>
          <a:xfrm>
            <a:off x="495141"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5F1ECF73-8F0C-411B-9650-B66B540047B8}" type="datetime1">
              <a:rPr lang="ja-JP" altLang="en-US" smtClean="0"/>
              <a:t>2018/5/15</a:t>
            </a:fld>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7025" y="6356418"/>
            <a:ext cx="2310659" cy="365125"/>
          </a:xfrm>
          <a:prstGeom prst="rect">
            <a:avLst/>
          </a:prstGeom>
        </p:spPr>
        <p:txBody>
          <a:bodyPr/>
          <a:lstStyle>
            <a:lvl1pPr>
              <a:defRPr/>
            </a:lvl1pPr>
          </a:lstStyle>
          <a:p>
            <a:pPr algn="l" eaLnBrk="0" hangingPunct="0">
              <a:defRPr/>
            </a:pPr>
            <a:fld id="{DEC5EFF2-FADB-4BEE-A431-1173ED4A7470}" type="slidenum">
              <a:rPr lang="ja-JP" altLang="en-US" sz="1799">
                <a:solidFill>
                  <a:prstClr val="black"/>
                </a:solidFill>
                <a:latin typeface="メイリオ"/>
                <a:ea typeface="ＭＳ Ｐゴシック" charset="-128"/>
              </a:rPr>
              <a:pPr algn="l" eaLnBrk="0" hangingPunct="0">
                <a:defRPr/>
              </a:pPr>
              <a:t>‹#›</a:t>
            </a:fld>
            <a:endParaRPr lang="ja-JP" altLang="en-US" sz="1799">
              <a:solidFill>
                <a:prstClr val="black"/>
              </a:solidFill>
              <a:latin typeface="メイリオ"/>
              <a:ea typeface="ＭＳ Ｐゴシック" charset="-128"/>
            </a:endParaRPr>
          </a:p>
        </p:txBody>
      </p:sp>
    </p:spTree>
    <p:extLst>
      <p:ext uri="{BB962C8B-B14F-4D97-AF65-F5344CB8AC3E}">
        <p14:creationId xmlns:p14="http://schemas.microsoft.com/office/powerpoint/2010/main" val="34773688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78"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25" y="6356418"/>
            <a:ext cx="2310659" cy="365125"/>
          </a:xfrm>
          <a:prstGeom prst="rect">
            <a:avLst/>
          </a:prstGeom>
        </p:spPr>
        <p:txBody>
          <a:bodyPr/>
          <a:lstStyle>
            <a:lvl1pPr>
              <a:defRPr/>
            </a:lvl1pPr>
          </a:lstStyle>
          <a:p>
            <a:pPr algn="l" eaLnBrk="0" hangingPunct="0">
              <a:defRPr/>
            </a:pPr>
            <a:fld id="{C810845D-A875-432F-9227-C69B48E58F3E}" type="slidenum">
              <a:rPr lang="en-US" altLang="ja-JP" sz="1799">
                <a:solidFill>
                  <a:prstClr val="black"/>
                </a:solidFill>
                <a:latin typeface="メイリオ"/>
                <a:ea typeface="メイリオ"/>
              </a:rPr>
              <a:pPr algn="l" eaLnBrk="0" hangingPunct="0">
                <a:defRPr/>
              </a:pPr>
              <a:t>‹#›</a:t>
            </a:fld>
            <a:endParaRPr lang="en-US" altLang="ja-JP" sz="1799">
              <a:solidFill>
                <a:prstClr val="black"/>
              </a:solidFill>
              <a:latin typeface="メイリオ"/>
              <a:ea typeface="メイリオ"/>
            </a:endParaRPr>
          </a:p>
        </p:txBody>
      </p:sp>
    </p:spTree>
    <p:extLst>
      <p:ext uri="{BB962C8B-B14F-4D97-AF65-F5344CB8AC3E}">
        <p14:creationId xmlns:p14="http://schemas.microsoft.com/office/powerpoint/2010/main" val="28971096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9431" y="0"/>
            <a:ext cx="9593394" cy="857232"/>
          </a:xfrm>
        </p:spPr>
        <p:txBody>
          <a:bodyPr>
            <a:normAutofit/>
          </a:bodyPr>
          <a:lstStyle>
            <a:lvl1pPr algn="l">
              <a:defRPr sz="3599" b="1">
                <a:latin typeface="メイリオ" pitchFamily="50" charset="-128"/>
                <a:ea typeface="メイリオ" pitchFamily="50" charset="-128"/>
                <a:cs typeface="メイリオ" pitchFamily="50" charset="-128"/>
              </a:defRPr>
            </a:lvl1pPr>
          </a:lstStyle>
          <a:p>
            <a:r>
              <a:rPr lang="ja-JP" altLang="en-US" dirty="0"/>
              <a:t>マスタ タイトルの書式設定</a:t>
            </a:r>
          </a:p>
        </p:txBody>
      </p:sp>
      <p:sp>
        <p:nvSpPr>
          <p:cNvPr id="3" name="フッター プレースホルダ 4"/>
          <p:cNvSpPr>
            <a:spLocks noGrp="1"/>
          </p:cNvSpPr>
          <p:nvPr>
            <p:ph type="ftr" sz="quarter" idx="10"/>
          </p:nvPr>
        </p:nvSpPr>
        <p:spPr>
          <a:xfrm>
            <a:off x="7" y="6572250"/>
            <a:ext cx="5582374" cy="285750"/>
          </a:xfrm>
        </p:spPr>
        <p:txBody>
          <a:bodyPr/>
          <a:lstStyle>
            <a:lvl1pPr marL="0" marR="0" indent="0" algn="l" defTabSz="914126" rtl="0" eaLnBrk="1" fontAlgn="auto" latinLnBrk="0" hangingPunct="1">
              <a:lnSpc>
                <a:spcPct val="100000"/>
              </a:lnSpc>
              <a:spcBef>
                <a:spcPts val="0"/>
              </a:spcBef>
              <a:spcAft>
                <a:spcPts val="0"/>
              </a:spcAft>
              <a:buClrTx/>
              <a:buSzTx/>
              <a:buFontTx/>
              <a:buNone/>
              <a:tabLst/>
              <a:defRPr sz="1200"/>
            </a:lvl1pPr>
          </a:lstStyle>
          <a:p>
            <a:pPr>
              <a:defRPr/>
            </a:pPr>
            <a:endParaRPr lang="ja-JP" altLang="en-US" dirty="0"/>
          </a:p>
        </p:txBody>
      </p:sp>
      <p:sp>
        <p:nvSpPr>
          <p:cNvPr id="4" name="スライド番号プレースホルダ 5"/>
          <p:cNvSpPr>
            <a:spLocks noGrp="1"/>
          </p:cNvSpPr>
          <p:nvPr>
            <p:ph type="sldNum" sz="quarter" idx="11"/>
          </p:nvPr>
        </p:nvSpPr>
        <p:spPr>
          <a:xfrm>
            <a:off x="7097025" y="6356552"/>
            <a:ext cx="2310659" cy="365125"/>
          </a:xfrm>
          <a:prstGeom prst="rect">
            <a:avLst/>
          </a:prstGeom>
        </p:spPr>
        <p:txBody>
          <a:bodyPr/>
          <a:lstStyle>
            <a:lvl1pPr fontAlgn="base">
              <a:spcBef>
                <a:spcPct val="0"/>
              </a:spcBef>
              <a:spcAft>
                <a:spcPct val="0"/>
              </a:spcAft>
              <a:defRPr sz="1200">
                <a:latin typeface="MS Reference Sans Serif" panose="020B0604030504040204" pitchFamily="34" charset="0"/>
                <a:cs typeface="Segoe UI" panose="020B0502040204020203" pitchFamily="34" charset="0"/>
              </a:defRPr>
            </a:lvl1pPr>
          </a:lstStyle>
          <a:p>
            <a:pPr>
              <a:defRPr/>
            </a:pPr>
            <a:fld id="{0A7252ED-4569-4997-A2D5-873084C89A6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218279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903398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12" y="2130426"/>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044779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26461301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545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F56267-4D75-48E9-93C8-D8E3ECF3598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6468207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3"/>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856464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0"/>
            <a:ext cx="9902825" cy="764704"/>
          </a:xfrm>
          <a:solidFill>
            <a:schemeClr val="accent1">
              <a:lumMod val="75000"/>
            </a:schemeClr>
          </a:solidFill>
        </p:spPr>
        <p:txBody>
          <a:bodyPr lIns="144000" rIns="144000"/>
          <a:lstStyle>
            <a:lvl1pPr algn="l">
              <a:defRPr sz="2799" b="1">
                <a:solidFill>
                  <a:schemeClr val="bg1"/>
                </a:solidFill>
              </a:defRPr>
            </a:lvl1pPr>
          </a:lstStyle>
          <a:p>
            <a:r>
              <a:rPr lang="ja-JP" altLang="en-US" dirty="0"/>
              <a:t>メインタイトル</a:t>
            </a:r>
          </a:p>
        </p:txBody>
      </p:sp>
      <p:sp>
        <p:nvSpPr>
          <p:cNvPr id="3"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130F8294-C20A-4E22-B0B7-389425EE3BE2}"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a:xfrm>
            <a:off x="7531825" y="6432269"/>
            <a:ext cx="2310659" cy="365125"/>
          </a:xfrm>
          <a:prstGeom prst="rect">
            <a:avLst/>
          </a:prstGeom>
        </p:spPr>
        <p:txBody>
          <a:bodyPr/>
          <a:lstStyle>
            <a:lvl1pPr>
              <a:defRPr sz="1600">
                <a:solidFill>
                  <a:schemeClr val="tx1">
                    <a:lumMod val="85000"/>
                    <a:lumOff val="15000"/>
                  </a:schemeClr>
                </a:solidFill>
              </a:defRPr>
            </a:lvl1pPr>
          </a:lstStyle>
          <a:p>
            <a:pPr>
              <a:defRPr/>
            </a:pPr>
            <a:fld id="{F2A3B4B2-E626-400B-908E-0974CFD38410}" type="slidenum">
              <a:rPr lang="ja-JP" altLang="en-US" smtClean="0">
                <a:solidFill>
                  <a:prstClr val="black">
                    <a:lumMod val="85000"/>
                    <a:lumOff val="15000"/>
                  </a:prstClr>
                </a:solidFill>
              </a:rPr>
              <a:pPr>
                <a:defRPr/>
              </a:pPr>
              <a:t>‹#›</a:t>
            </a:fld>
            <a:endParaRPr lang="ja-JP" altLang="en-US">
              <a:solidFill>
                <a:prstClr val="black">
                  <a:lumMod val="85000"/>
                  <a:lumOff val="15000"/>
                </a:prstClr>
              </a:solidFill>
            </a:endParaRPr>
          </a:p>
        </p:txBody>
      </p:sp>
    </p:spTree>
    <p:extLst>
      <p:ext uri="{BB962C8B-B14F-4D97-AF65-F5344CB8AC3E}">
        <p14:creationId xmlns:p14="http://schemas.microsoft.com/office/powerpoint/2010/main" val="13009583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78FE3BCD-A210-4952-A9C2-4E4E63F2D78C}"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a:xfrm>
            <a:off x="7097025" y="6356494"/>
            <a:ext cx="2310659" cy="365125"/>
          </a:xfrm>
          <a:prstGeom prst="rect">
            <a:avLst/>
          </a:prstGeom>
        </p:spPr>
        <p:txBody>
          <a:bodyPr/>
          <a:lstStyle>
            <a:lvl1pPr>
              <a:defRPr>
                <a:solidFill>
                  <a:schemeClr val="bg2">
                    <a:lumMod val="25000"/>
                  </a:schemeClr>
                </a:solidFill>
              </a:defRPr>
            </a:lvl1pPr>
          </a:lstStyle>
          <a:p>
            <a:pPr>
              <a:defRPr/>
            </a:pPr>
            <a:fld id="{403C0D2E-208F-4A01-9EA1-9F9C4CE4B0C0}" type="slidenum">
              <a:rPr lang="ja-JP" altLang="en-US" smtClean="0">
                <a:solidFill>
                  <a:srgbClr val="DEDEDE">
                    <a:lumMod val="25000"/>
                  </a:srgbClr>
                </a:solidFill>
              </a:rPr>
              <a:pPr>
                <a:defRPr/>
              </a:pPr>
              <a:t>‹#›</a:t>
            </a:fld>
            <a:endParaRPr lang="ja-JP" altLang="en-US">
              <a:solidFill>
                <a:srgbClr val="DEDEDE">
                  <a:lumMod val="25000"/>
                </a:srgbClr>
              </a:solidFill>
            </a:endParaRPr>
          </a:p>
        </p:txBody>
      </p:sp>
    </p:spTree>
    <p:extLst>
      <p:ext uri="{BB962C8B-B14F-4D97-AF65-F5344CB8AC3E}">
        <p14:creationId xmlns:p14="http://schemas.microsoft.com/office/powerpoint/2010/main" val="1890281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8F892423-AA89-4326-AA0F-27E1F653BA7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10934400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userDrawn="1"/>
        </p:nvCxnSpPr>
        <p:spPr>
          <a:xfrm>
            <a:off x="411031" y="3444875"/>
            <a:ext cx="908235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410268" y="2781300"/>
            <a:ext cx="9083488" cy="647700"/>
          </a:xfrm>
          <a:noFill/>
          <a:effectLst/>
        </p:spPr>
        <p:txBody>
          <a:bodyPr>
            <a:normAutofit/>
          </a:bodyPr>
          <a:lstStyle>
            <a:lvl1pPr>
              <a:defRPr sz="3199"/>
            </a:lvl1pPr>
          </a:lstStyle>
          <a:p>
            <a:r>
              <a:rPr lang="ja-JP" altLang="en-US" dirty="0"/>
              <a:t>マスター タイトルの書式設定</a:t>
            </a:r>
          </a:p>
        </p:txBody>
      </p:sp>
      <p:sp>
        <p:nvSpPr>
          <p:cNvPr id="3" name="サブタイトル 2"/>
          <p:cNvSpPr>
            <a:spLocks noGrp="1"/>
          </p:cNvSpPr>
          <p:nvPr>
            <p:ph type="subTitle" idx="1"/>
          </p:nvPr>
        </p:nvSpPr>
        <p:spPr>
          <a:xfrm>
            <a:off x="410268" y="3571201"/>
            <a:ext cx="9083488" cy="307777"/>
          </a:xfrm>
        </p:spPr>
        <p:txBody>
          <a:bodyPr/>
          <a:lstStyle>
            <a:lvl1pPr marL="0" indent="0" algn="l">
              <a:buNone/>
              <a:defRPr sz="1999" b="0">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endParaRPr lang="ja-JP" altLang="en-US" dirty="0"/>
          </a:p>
        </p:txBody>
      </p:sp>
    </p:spTree>
    <p:extLst>
      <p:ext uri="{BB962C8B-B14F-4D97-AF65-F5344CB8AC3E}">
        <p14:creationId xmlns:p14="http://schemas.microsoft.com/office/powerpoint/2010/main" val="333805113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4"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6FF7EA6F-52CE-45EA-A084-057693BCDBDD}"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
        <p:nvSpPr>
          <p:cNvPr id="5" name="テキスト プレースホルダー 4"/>
          <p:cNvSpPr>
            <a:spLocks noGrp="1"/>
          </p:cNvSpPr>
          <p:nvPr>
            <p:ph type="body" sz="quarter" idx="10"/>
          </p:nvPr>
        </p:nvSpPr>
        <p:spPr>
          <a:xfrm>
            <a:off x="410268" y="982800"/>
            <a:ext cx="9083488" cy="1515800"/>
          </a:xfrm>
        </p:spPr>
        <p:txBody>
          <a:bodyPr/>
          <a:lstStyle>
            <a:lvl3pPr>
              <a:spcBef>
                <a:spcPts val="432"/>
              </a:spcBef>
              <a:defRPr/>
            </a:lvl3pPr>
            <a:lvl4pPr>
              <a:spcBef>
                <a:spcPts val="336"/>
              </a:spcBef>
              <a:defRPr/>
            </a:lvl4pPr>
            <a:lvl5pPr>
              <a:spcBef>
                <a:spcPts val="336"/>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369760115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031" y="342900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5" name="nakah_lineup"/>
          <p:cNvSpPr>
            <a:spLocks noChangeShapeType="1"/>
          </p:cNvSpPr>
          <p:nvPr/>
        </p:nvSpPr>
        <p:spPr bwMode="gray">
          <a:xfrm>
            <a:off x="411031" y="2781300"/>
            <a:ext cx="908235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9BB70614-FC81-4E26-81B9-5AA07C81837F}"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2782800"/>
            <a:ext cx="9083488" cy="648000"/>
          </a:xfrm>
        </p:spPr>
        <p:txBody>
          <a:bodyPr>
            <a:normAutofit/>
          </a:bodyPr>
          <a:lstStyle>
            <a:lvl1pPr algn="ctr">
              <a:defRPr sz="2399" b="1" cap="all" baseline="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1497120" y="4078800"/>
            <a:ext cx="6909785" cy="215444"/>
          </a:xfrm>
        </p:spPr>
        <p:txBody>
          <a:bodyPr/>
          <a:lstStyle>
            <a:lvl1pPr marL="0" indent="0">
              <a:buNone/>
              <a:defRPr sz="1400">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326410774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4"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C8907395-0EE6-4969-A394-F35C4659B26E}"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Tree>
    <p:extLst>
      <p:ext uri="{BB962C8B-B14F-4D97-AF65-F5344CB8AC3E}">
        <p14:creationId xmlns:p14="http://schemas.microsoft.com/office/powerpoint/2010/main" val="326763211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381782BF-E35A-425C-A0E8-F1B6FE1A7E08}"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Tree>
    <p:extLst>
      <p:ext uri="{BB962C8B-B14F-4D97-AF65-F5344CB8AC3E}">
        <p14:creationId xmlns:p14="http://schemas.microsoft.com/office/powerpoint/2010/main" val="239060553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853" y="1122363"/>
            <a:ext cx="7427119" cy="2387600"/>
          </a:xfrm>
        </p:spPr>
        <p:txBody>
          <a:bodyPr anchor="b"/>
          <a:lstStyle>
            <a:lvl1pPr algn="ctr">
              <a:defRPr sz="4873"/>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7853" y="3602038"/>
            <a:ext cx="7427119" cy="1655762"/>
          </a:xfrm>
        </p:spPr>
        <p:txBody>
          <a:bodyPr/>
          <a:lstStyle>
            <a:lvl1pPr marL="0" indent="0" algn="ctr">
              <a:buNone/>
              <a:defRPr sz="1949"/>
            </a:lvl1pPr>
            <a:lvl2pPr marL="371338" indent="0" algn="ctr">
              <a:buNone/>
              <a:defRPr sz="1624"/>
            </a:lvl2pPr>
            <a:lvl3pPr marL="742676" indent="0" algn="ctr">
              <a:buNone/>
              <a:defRPr sz="1462"/>
            </a:lvl3pPr>
            <a:lvl4pPr marL="1114014" indent="0" algn="ctr">
              <a:buNone/>
              <a:defRPr sz="1300"/>
            </a:lvl4pPr>
            <a:lvl5pPr marL="1485351" indent="0" algn="ctr">
              <a:buNone/>
              <a:defRPr sz="1300"/>
            </a:lvl5pPr>
            <a:lvl6pPr marL="1856689" indent="0" algn="ctr">
              <a:buNone/>
              <a:defRPr sz="1300"/>
            </a:lvl6pPr>
            <a:lvl7pPr marL="2228027" indent="0" algn="ctr">
              <a:buNone/>
              <a:defRPr sz="1300"/>
            </a:lvl7pPr>
            <a:lvl8pPr marL="2599365" indent="0" algn="ctr">
              <a:buNone/>
              <a:defRPr sz="1300"/>
            </a:lvl8pPr>
            <a:lvl9pPr marL="2970703"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88713288-6D8F-4DE7-A70B-70B05ED26ABC}"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2EEF61D2-EF62-44A2-B323-3EA64630D52F}" type="slidenum">
              <a:rPr lang="ja-JP" altLang="en-US" smtClean="0"/>
              <a:pPr>
                <a:defRPr/>
              </a:pPr>
              <a:t>‹#›</a:t>
            </a:fld>
            <a:endParaRPr lang="ja-JP" altLang="en-US"/>
          </a:p>
        </p:txBody>
      </p:sp>
    </p:spTree>
    <p:extLst>
      <p:ext uri="{BB962C8B-B14F-4D97-AF65-F5344CB8AC3E}">
        <p14:creationId xmlns:p14="http://schemas.microsoft.com/office/powerpoint/2010/main" val="1289580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92" y="4407261"/>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92" y="2906722"/>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C430B20-29B7-465D-8F8A-B15222094C0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87682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A0304D48-F88D-4110-BF58-635568D1A4B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8EF4C852-168C-42B7-98E1-F8683309BC08}" type="slidenum">
              <a:rPr lang="ja-JP" altLang="en-US" smtClean="0"/>
              <a:pPr>
                <a:defRPr/>
              </a:pPr>
              <a:t>‹#›</a:t>
            </a:fld>
            <a:endParaRPr lang="ja-JP" altLang="en-US"/>
          </a:p>
        </p:txBody>
      </p:sp>
    </p:spTree>
    <p:extLst>
      <p:ext uri="{BB962C8B-B14F-4D97-AF65-F5344CB8AC3E}">
        <p14:creationId xmlns:p14="http://schemas.microsoft.com/office/powerpoint/2010/main" val="244143770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661" y="1709739"/>
            <a:ext cx="8541187" cy="2852737"/>
          </a:xfrm>
        </p:spPr>
        <p:txBody>
          <a:bodyPr anchor="b"/>
          <a:lstStyle>
            <a:lvl1pPr>
              <a:defRPr sz="4873"/>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661" y="4589464"/>
            <a:ext cx="8541187" cy="1500187"/>
          </a:xfrm>
        </p:spPr>
        <p:txBody>
          <a:bodyPr/>
          <a:lstStyle>
            <a:lvl1pPr marL="0" indent="0">
              <a:buNone/>
              <a:defRPr sz="1949">
                <a:solidFill>
                  <a:schemeClr val="tx1">
                    <a:tint val="75000"/>
                  </a:schemeClr>
                </a:solidFill>
              </a:defRPr>
            </a:lvl1pPr>
            <a:lvl2pPr marL="371338" indent="0">
              <a:buNone/>
              <a:defRPr sz="1624">
                <a:solidFill>
                  <a:schemeClr val="tx1">
                    <a:tint val="75000"/>
                  </a:schemeClr>
                </a:solidFill>
              </a:defRPr>
            </a:lvl2pPr>
            <a:lvl3pPr marL="742676" indent="0">
              <a:buNone/>
              <a:defRPr sz="1462">
                <a:solidFill>
                  <a:schemeClr val="tx1">
                    <a:tint val="75000"/>
                  </a:schemeClr>
                </a:solidFill>
              </a:defRPr>
            </a:lvl3pPr>
            <a:lvl4pPr marL="1114014" indent="0">
              <a:buNone/>
              <a:defRPr sz="1300">
                <a:solidFill>
                  <a:schemeClr val="tx1">
                    <a:tint val="75000"/>
                  </a:schemeClr>
                </a:solidFill>
              </a:defRPr>
            </a:lvl4pPr>
            <a:lvl5pPr marL="1485351" indent="0">
              <a:buNone/>
              <a:defRPr sz="1300">
                <a:solidFill>
                  <a:schemeClr val="tx1">
                    <a:tint val="75000"/>
                  </a:schemeClr>
                </a:solidFill>
              </a:defRPr>
            </a:lvl5pPr>
            <a:lvl6pPr marL="1856689" indent="0">
              <a:buNone/>
              <a:defRPr sz="1300">
                <a:solidFill>
                  <a:schemeClr val="tx1">
                    <a:tint val="75000"/>
                  </a:schemeClr>
                </a:solidFill>
              </a:defRPr>
            </a:lvl6pPr>
            <a:lvl7pPr marL="2228027" indent="0">
              <a:buNone/>
              <a:defRPr sz="1300">
                <a:solidFill>
                  <a:schemeClr val="tx1">
                    <a:tint val="75000"/>
                  </a:schemeClr>
                </a:solidFill>
              </a:defRPr>
            </a:lvl7pPr>
            <a:lvl8pPr marL="2599365" indent="0">
              <a:buNone/>
              <a:defRPr sz="1300">
                <a:solidFill>
                  <a:schemeClr val="tx1">
                    <a:tint val="75000"/>
                  </a:schemeClr>
                </a:solidFill>
              </a:defRPr>
            </a:lvl8pPr>
            <a:lvl9pPr marL="2970703"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B5BBDF4D-D1DB-424D-B8EA-A475D0F4572F}"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E374A1C6-0BC3-4A56-B3FB-3A32DC72A8CA}" type="slidenum">
              <a:rPr lang="ja-JP" altLang="en-US" smtClean="0"/>
              <a:pPr>
                <a:defRPr/>
              </a:pPr>
              <a:t>‹#›</a:t>
            </a:fld>
            <a:endParaRPr lang="ja-JP" altLang="en-US"/>
          </a:p>
        </p:txBody>
      </p:sp>
    </p:spTree>
    <p:extLst>
      <p:ext uri="{BB962C8B-B14F-4D97-AF65-F5344CB8AC3E}">
        <p14:creationId xmlns:p14="http://schemas.microsoft.com/office/powerpoint/2010/main" val="424965233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0819"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3305"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7A04BA16-625E-48FF-899C-1C354A174508}"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C67493DF-A9FE-49A2-A2E5-22CD36ADF385}" type="slidenum">
              <a:rPr lang="ja-JP" altLang="en-US" smtClean="0"/>
              <a:pPr>
                <a:defRPr/>
              </a:pPr>
              <a:t>‹#›</a:t>
            </a:fld>
            <a:endParaRPr lang="ja-JP" altLang="en-US"/>
          </a:p>
        </p:txBody>
      </p:sp>
    </p:spTree>
    <p:extLst>
      <p:ext uri="{BB962C8B-B14F-4D97-AF65-F5344CB8AC3E}">
        <p14:creationId xmlns:p14="http://schemas.microsoft.com/office/powerpoint/2010/main" val="111716934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365126"/>
            <a:ext cx="8541187"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109" y="1681163"/>
            <a:ext cx="4189359"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109" y="2505075"/>
            <a:ext cx="4189359"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3305" y="1681163"/>
            <a:ext cx="4209990"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3305" y="2505075"/>
            <a:ext cx="420999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DE0FEB2F-8013-4F57-91FD-E08DC88FAEF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91077ED5-0FC1-4EAA-9F49-42C4DA40E6FB}" type="slidenum">
              <a:rPr lang="ja-JP" altLang="en-US" smtClean="0"/>
              <a:pPr>
                <a:defRPr/>
              </a:pPr>
              <a:t>‹#›</a:t>
            </a:fld>
            <a:endParaRPr lang="ja-JP" altLang="en-US"/>
          </a:p>
        </p:txBody>
      </p:sp>
    </p:spTree>
    <p:extLst>
      <p:ext uri="{BB962C8B-B14F-4D97-AF65-F5344CB8AC3E}">
        <p14:creationId xmlns:p14="http://schemas.microsoft.com/office/powerpoint/2010/main" val="316925099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06CEFF7-168C-43F9-A3A5-020BB5F8ACF9}"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6C3C5136-6C9D-4AF4-BC0E-B0985625882A}" type="slidenum">
              <a:rPr lang="ja-JP" altLang="en-US" smtClean="0"/>
              <a:pPr>
                <a:defRPr/>
              </a:pPr>
              <a:t>‹#›</a:t>
            </a:fld>
            <a:endParaRPr lang="ja-JP" altLang="en-US"/>
          </a:p>
        </p:txBody>
      </p:sp>
    </p:spTree>
    <p:extLst>
      <p:ext uri="{BB962C8B-B14F-4D97-AF65-F5344CB8AC3E}">
        <p14:creationId xmlns:p14="http://schemas.microsoft.com/office/powerpoint/2010/main" val="321204534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CC064ECC-F4EC-43DF-9F74-0AEE4A7D6906}"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F3E04400-A135-423E-B7CA-7B8F2810DE91}" type="slidenum">
              <a:rPr lang="ja-JP" altLang="en-US" smtClean="0"/>
              <a:pPr>
                <a:defRPr/>
              </a:pPr>
              <a:t>‹#›</a:t>
            </a:fld>
            <a:endParaRPr lang="ja-JP" altLang="en-US"/>
          </a:p>
        </p:txBody>
      </p:sp>
    </p:spTree>
    <p:extLst>
      <p:ext uri="{BB962C8B-B14F-4D97-AF65-F5344CB8AC3E}">
        <p14:creationId xmlns:p14="http://schemas.microsoft.com/office/powerpoint/2010/main" val="290160840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09991" y="987426"/>
            <a:ext cx="5013305" cy="4873625"/>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AD350FD4-8C91-4C0A-972A-42AD7297071D}"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4BF4AF21-7605-4D57-B276-6C98A2372DAB}" type="slidenum">
              <a:rPr lang="ja-JP" altLang="en-US" smtClean="0"/>
              <a:pPr>
                <a:defRPr/>
              </a:pPr>
              <a:t>‹#›</a:t>
            </a:fld>
            <a:endParaRPr lang="ja-JP" altLang="en-US"/>
          </a:p>
        </p:txBody>
      </p:sp>
    </p:spTree>
    <p:extLst>
      <p:ext uri="{BB962C8B-B14F-4D97-AF65-F5344CB8AC3E}">
        <p14:creationId xmlns:p14="http://schemas.microsoft.com/office/powerpoint/2010/main" val="282548739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09991" y="987426"/>
            <a:ext cx="5013305" cy="4873625"/>
          </a:xfrm>
        </p:spPr>
        <p:txBody>
          <a:bodyPr/>
          <a:lstStyle>
            <a:lvl1pPr marL="0" indent="0">
              <a:buNone/>
              <a:defRPr sz="2599"/>
            </a:lvl1pPr>
            <a:lvl2pPr marL="371338" indent="0">
              <a:buNone/>
              <a:defRPr sz="2274"/>
            </a:lvl2pPr>
            <a:lvl3pPr marL="742676" indent="0">
              <a:buNone/>
              <a:defRPr sz="1949"/>
            </a:lvl3pPr>
            <a:lvl4pPr marL="1114014" indent="0">
              <a:buNone/>
              <a:defRPr sz="1624"/>
            </a:lvl4pPr>
            <a:lvl5pPr marL="1485351" indent="0">
              <a:buNone/>
              <a:defRPr sz="1624"/>
            </a:lvl5pPr>
            <a:lvl6pPr marL="1856689" indent="0">
              <a:buNone/>
              <a:defRPr sz="1624"/>
            </a:lvl6pPr>
            <a:lvl7pPr marL="2228027" indent="0">
              <a:buNone/>
              <a:defRPr sz="1624"/>
            </a:lvl7pPr>
            <a:lvl8pPr marL="2599365" indent="0">
              <a:buNone/>
              <a:defRPr sz="1624"/>
            </a:lvl8pPr>
            <a:lvl9pPr marL="2970703" indent="0">
              <a:buNone/>
              <a:defRPr sz="1624"/>
            </a:lvl9pPr>
          </a:lstStyle>
          <a:p>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5269FB4-135E-498B-B39C-C0055769A91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E8DD45ED-F825-4339-9CC8-8EBF0A29039B}" type="slidenum">
              <a:rPr lang="ja-JP" altLang="en-US" smtClean="0"/>
              <a:pPr>
                <a:defRPr/>
              </a:pPr>
              <a:t>‹#›</a:t>
            </a:fld>
            <a:endParaRPr lang="ja-JP" altLang="en-US"/>
          </a:p>
        </p:txBody>
      </p:sp>
    </p:spTree>
    <p:extLst>
      <p:ext uri="{BB962C8B-B14F-4D97-AF65-F5344CB8AC3E}">
        <p14:creationId xmlns:p14="http://schemas.microsoft.com/office/powerpoint/2010/main" val="348138600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5A60620F-9074-49F6-99EF-252B37D347F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72127834-EA66-4EFB-B43D-A4128E2AF31F}" type="slidenum">
              <a:rPr lang="ja-JP" altLang="en-US" smtClean="0"/>
              <a:pPr>
                <a:defRPr/>
              </a:pPr>
              <a:t>‹#›</a:t>
            </a:fld>
            <a:endParaRPr lang="ja-JP" altLang="en-US"/>
          </a:p>
        </p:txBody>
      </p:sp>
    </p:spTree>
    <p:extLst>
      <p:ext uri="{BB962C8B-B14F-4D97-AF65-F5344CB8AC3E}">
        <p14:creationId xmlns:p14="http://schemas.microsoft.com/office/powerpoint/2010/main" val="423642425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6709" y="365125"/>
            <a:ext cx="2135297"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0819" y="365125"/>
            <a:ext cx="628210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D95794F3-F671-47A1-AA0A-6DE8F2249B58}"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363DC139-53EE-4F92-9111-7766080FA843}" type="slidenum">
              <a:rPr lang="ja-JP" altLang="en-US" smtClean="0"/>
              <a:pPr>
                <a:defRPr/>
              </a:pPr>
              <a:t>‹#›</a:t>
            </a:fld>
            <a:endParaRPr lang="ja-JP" altLang="en-US"/>
          </a:p>
        </p:txBody>
      </p:sp>
    </p:spTree>
    <p:extLst>
      <p:ext uri="{BB962C8B-B14F-4D97-AF65-F5344CB8AC3E}">
        <p14:creationId xmlns:p14="http://schemas.microsoft.com/office/powerpoint/2010/main" val="2401494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67"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619"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43C38AF-69AB-49B2-B020-A20AFC3F4ED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947330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50"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50"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77"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77"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2876517-48D8-4C1C-9188-CE91E76258D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823589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theme" Target="../theme/theme10.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1.xml"/><Relationship Id="rId1" Type="http://schemas.openxmlformats.org/officeDocument/2006/relationships/slideLayout" Target="../slideLayouts/slideLayout63.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66.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theme" Target="../theme/theme12.xml"/><Relationship Id="rId5" Type="http://schemas.openxmlformats.org/officeDocument/2006/relationships/slideLayout" Target="../slideLayouts/slideLayout68.xml"/><Relationship Id="rId4" Type="http://schemas.openxmlformats.org/officeDocument/2006/relationships/slideLayout" Target="../slideLayouts/slideLayout67.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76.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13.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6.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8.xml"/><Relationship Id="rId4" Type="http://schemas.openxmlformats.org/officeDocument/2006/relationships/slideLayout" Target="../slideLayouts/slideLayout4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6" Type="http://schemas.openxmlformats.org/officeDocument/2006/relationships/theme" Target="../theme/theme9.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2" y="116637"/>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8" y="3389315"/>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81"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9"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7"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6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9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6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2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731293747"/>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116633"/>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40" y="3389313"/>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7"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28"/>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0"/>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6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2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08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1103695596"/>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4" r:id="rId5"/>
    <p:sldLayoutId id="2147484245" r:id="rId6"/>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142" y="1600205"/>
            <a:ext cx="891254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140" y="6245225"/>
            <a:ext cx="231065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ABC89AC-3320-42E8-80FA-4130F1290F14}" type="datetime1">
              <a:rPr kumimoji="1" lang="ja-JP" altLang="en-US" smtClean="0"/>
              <a:t>2018/5/15</a:t>
            </a:fld>
            <a:endParaRPr kumimoji="1" lang="ja-JP" altLang="en-US"/>
          </a:p>
        </p:txBody>
      </p:sp>
      <p:sp>
        <p:nvSpPr>
          <p:cNvPr id="1029" name="Rectangle 5"/>
          <p:cNvSpPr>
            <a:spLocks noGrp="1" noChangeArrowheads="1"/>
          </p:cNvSpPr>
          <p:nvPr>
            <p:ph type="ftr" sz="quarter" idx="3"/>
          </p:nvPr>
        </p:nvSpPr>
        <p:spPr bwMode="auto">
          <a:xfrm>
            <a:off x="3383466" y="6245225"/>
            <a:ext cx="313589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9357003" y="6480000"/>
            <a:ext cx="539828" cy="360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999">
                <a:latin typeface="+mn-lt"/>
              </a:defRPr>
            </a:lvl1pPr>
          </a:lstStyle>
          <a:p>
            <a:fld id="{15543D51-1B5B-470A-B79F-2D6F8C915261}" type="slidenum">
              <a:rPr lang="ja-JP" altLang="en-US" smtClean="0"/>
              <a:pPr/>
              <a:t>‹#›</a:t>
            </a:fld>
            <a:endParaRPr lang="ja-JP" altLang="en-US"/>
          </a:p>
        </p:txBody>
      </p:sp>
      <p:grpSp>
        <p:nvGrpSpPr>
          <p:cNvPr id="2" name="Group 18"/>
          <p:cNvGrpSpPr>
            <a:grpSpLocks/>
          </p:cNvGrpSpPr>
          <p:nvPr/>
        </p:nvGrpSpPr>
        <p:grpSpPr bwMode="auto">
          <a:xfrm>
            <a:off x="1" y="0"/>
            <a:ext cx="9902825" cy="546100"/>
            <a:chOff x="0" y="0"/>
            <a:chExt cx="5760" cy="344"/>
          </a:xfrm>
        </p:grpSpPr>
        <p:pic>
          <p:nvPicPr>
            <p:cNvPr id="1033" name="Picture 9" descr="mlit_top"/>
            <p:cNvPicPr>
              <a:picLocks noChangeAspect="1" noChangeArrowheads="1"/>
            </p:cNvPicPr>
            <p:nvPr userDrawn="1"/>
          </p:nvPicPr>
          <p:blipFill>
            <a:blip r:embed="rId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760248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730850960"/>
      </p:ext>
    </p:extLst>
  </p:cSld>
  <p:clrMap bg1="lt1" tx1="dk1" bg2="lt2" tx2="dk2" accent1="accent1" accent2="accent2" accent3="accent3" accent4="accent4" accent5="accent5" accent6="accent6" hlink="hlink" folHlink="folHlink"/>
  <p:sldLayoutIdLst>
    <p:sldLayoutId id="2147484309" r:id="rId1"/>
  </p:sldLayoutIdLst>
  <p:hf hdr="0" ftr="0" dt="0"/>
  <p:txStyles>
    <p:titleStyle>
      <a:lvl1pPr algn="l" rtl="0" eaLnBrk="1" fontAlgn="base" hangingPunct="1">
        <a:spcBef>
          <a:spcPct val="0"/>
        </a:spcBef>
        <a:spcAft>
          <a:spcPct val="0"/>
        </a:spcAft>
        <a:defRPr kumimoji="1" sz="2799">
          <a:solidFill>
            <a:srgbClr val="4087C8"/>
          </a:solidFill>
          <a:latin typeface="+mj-lt"/>
          <a:ea typeface="+mj-ea"/>
          <a:cs typeface="+mj-cs"/>
        </a:defRPr>
      </a:lvl1pPr>
      <a:lvl2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5pPr>
      <a:lvl6pPr marL="457063"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6pPr>
      <a:lvl7pPr marL="914126"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7pPr>
      <a:lvl8pPr marL="1371189"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8pPr>
      <a:lvl9pPr marL="1828251"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9pPr>
    </p:titleStyle>
    <p:bodyStyle>
      <a:lvl1pPr marL="342797" indent="-342797" algn="l" rtl="0" eaLnBrk="1" fontAlgn="base" hangingPunct="1">
        <a:spcBef>
          <a:spcPct val="20000"/>
        </a:spcBef>
        <a:spcAft>
          <a:spcPct val="0"/>
        </a:spcAft>
        <a:buChar char="•"/>
        <a:defRPr kumimoji="1" sz="3199">
          <a:solidFill>
            <a:schemeClr val="tx1"/>
          </a:solidFill>
          <a:latin typeface="+mn-lt"/>
          <a:ea typeface="+mn-ea"/>
          <a:cs typeface="+mn-cs"/>
        </a:defRPr>
      </a:lvl1pPr>
      <a:lvl2pPr marL="742727" indent="-285664" algn="l" rtl="0" eaLnBrk="1" fontAlgn="base" hangingPunct="1">
        <a:spcBef>
          <a:spcPct val="20000"/>
        </a:spcBef>
        <a:spcAft>
          <a:spcPct val="0"/>
        </a:spcAft>
        <a:buChar char="–"/>
        <a:defRPr kumimoji="1" sz="2799">
          <a:solidFill>
            <a:schemeClr val="tx1"/>
          </a:solidFill>
          <a:latin typeface="+mn-lt"/>
          <a:ea typeface="+mn-ea"/>
        </a:defRPr>
      </a:lvl2pPr>
      <a:lvl3pPr marL="1142657" indent="-228531" algn="l" rtl="0" eaLnBrk="1" fontAlgn="base" hangingPunct="1">
        <a:spcBef>
          <a:spcPct val="20000"/>
        </a:spcBef>
        <a:spcAft>
          <a:spcPct val="0"/>
        </a:spcAft>
        <a:buChar char="•"/>
        <a:defRPr kumimoji="1" sz="2399">
          <a:solidFill>
            <a:schemeClr val="tx1"/>
          </a:solidFill>
          <a:latin typeface="+mn-lt"/>
          <a:ea typeface="+mn-ea"/>
        </a:defRPr>
      </a:lvl3pPr>
      <a:lvl4pPr marL="1599720" indent="-228531" algn="l" rtl="0" eaLnBrk="1" fontAlgn="base" hangingPunct="1">
        <a:spcBef>
          <a:spcPct val="20000"/>
        </a:spcBef>
        <a:spcAft>
          <a:spcPct val="0"/>
        </a:spcAft>
        <a:buChar char="–"/>
        <a:defRPr kumimoji="1" sz="1999">
          <a:solidFill>
            <a:schemeClr val="tx1"/>
          </a:solidFill>
          <a:latin typeface="+mn-lt"/>
          <a:ea typeface="+mn-ea"/>
        </a:defRPr>
      </a:lvl4pPr>
      <a:lvl5pPr marL="2056783" indent="-228531" algn="l" rtl="0" eaLnBrk="1" fontAlgn="base" hangingPunct="1">
        <a:spcBef>
          <a:spcPct val="20000"/>
        </a:spcBef>
        <a:spcAft>
          <a:spcPct val="0"/>
        </a:spcAft>
        <a:buChar char="»"/>
        <a:defRPr kumimoji="1" sz="1999">
          <a:solidFill>
            <a:schemeClr val="tx1"/>
          </a:solidFill>
          <a:latin typeface="+mn-lt"/>
          <a:ea typeface="+mn-ea"/>
        </a:defRPr>
      </a:lvl5pPr>
      <a:lvl6pPr marL="2513846" indent="-228531" algn="l" rtl="0" eaLnBrk="1" fontAlgn="base" hangingPunct="1">
        <a:spcBef>
          <a:spcPct val="20000"/>
        </a:spcBef>
        <a:spcAft>
          <a:spcPct val="0"/>
        </a:spcAft>
        <a:buChar char="»"/>
        <a:defRPr kumimoji="1" sz="1999">
          <a:solidFill>
            <a:schemeClr val="tx1"/>
          </a:solidFill>
          <a:latin typeface="+mn-lt"/>
          <a:ea typeface="+mn-ea"/>
        </a:defRPr>
      </a:lvl6pPr>
      <a:lvl7pPr marL="2970908" indent="-228531" algn="l" rtl="0" eaLnBrk="1" fontAlgn="base" hangingPunct="1">
        <a:spcBef>
          <a:spcPct val="20000"/>
        </a:spcBef>
        <a:spcAft>
          <a:spcPct val="0"/>
        </a:spcAft>
        <a:buChar char="»"/>
        <a:defRPr kumimoji="1" sz="1999">
          <a:solidFill>
            <a:schemeClr val="tx1"/>
          </a:solidFill>
          <a:latin typeface="+mn-lt"/>
          <a:ea typeface="+mn-ea"/>
        </a:defRPr>
      </a:lvl7pPr>
      <a:lvl8pPr marL="3427971" indent="-228531" algn="l" rtl="0" eaLnBrk="1" fontAlgn="base" hangingPunct="1">
        <a:spcBef>
          <a:spcPct val="20000"/>
        </a:spcBef>
        <a:spcAft>
          <a:spcPct val="0"/>
        </a:spcAft>
        <a:buChar char="»"/>
        <a:defRPr kumimoji="1" sz="1999">
          <a:solidFill>
            <a:schemeClr val="tx1"/>
          </a:solidFill>
          <a:latin typeface="+mn-lt"/>
          <a:ea typeface="+mn-ea"/>
        </a:defRPr>
      </a:lvl8pPr>
      <a:lvl9pPr marL="3885034" indent="-228531" algn="l" rtl="0" eaLnBrk="1" fontAlgn="base" hangingPunct="1">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866" name="Line_futta"/>
          <p:cNvSpPr>
            <a:spLocks noChangeShapeType="1"/>
          </p:cNvSpPr>
          <p:nvPr/>
        </p:nvSpPr>
        <p:spPr bwMode="gray">
          <a:xfrm>
            <a:off x="411031" y="6591300"/>
            <a:ext cx="9082350" cy="0"/>
          </a:xfrm>
          <a:prstGeom prst="line">
            <a:avLst/>
          </a:prstGeom>
          <a:noFill/>
          <a:ln w="9525">
            <a:solidFill>
              <a:srgbClr val="ACACAC"/>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7" name="タイトル プレースホルダー 1"/>
          <p:cNvSpPr>
            <a:spLocks noGrp="1"/>
          </p:cNvSpPr>
          <p:nvPr>
            <p:ph type="title"/>
          </p:nvPr>
        </p:nvSpPr>
        <p:spPr bwMode="auto">
          <a:xfrm>
            <a:off x="411031" y="333376"/>
            <a:ext cx="90823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36868" name="テキスト プレースホルダー 2"/>
          <p:cNvSpPr>
            <a:spLocks noGrp="1"/>
          </p:cNvSpPr>
          <p:nvPr>
            <p:ph type="body" idx="1"/>
          </p:nvPr>
        </p:nvSpPr>
        <p:spPr bwMode="auto">
          <a:xfrm>
            <a:off x="411031" y="982663"/>
            <a:ext cx="9082350" cy="1541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9791036"/>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Lst>
  <p:hf hdr="0" ftr="0" dt="0"/>
  <p:txStyles>
    <p:titleStyle>
      <a:lvl1pPr algn="l" rtl="0" eaLnBrk="0" fontAlgn="base" hangingPunct="0">
        <a:spcBef>
          <a:spcPct val="0"/>
        </a:spcBef>
        <a:spcAft>
          <a:spcPct val="0"/>
        </a:spcAft>
        <a:defRPr kumimoji="1" sz="2399" b="1" kern="1200">
          <a:solidFill>
            <a:schemeClr val="tx1"/>
          </a:solidFill>
          <a:latin typeface="+mj-lt"/>
          <a:ea typeface="+mj-ea"/>
          <a:cs typeface="+mj-cs"/>
        </a:defRPr>
      </a:lvl1pPr>
      <a:lvl2pPr algn="l" rtl="0" eaLnBrk="0" fontAlgn="base" hangingPunct="0">
        <a:spcBef>
          <a:spcPct val="0"/>
        </a:spcBef>
        <a:spcAft>
          <a:spcPct val="0"/>
        </a:spcAft>
        <a:defRPr kumimoji="1" sz="2399" b="1">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2399" b="1">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2399" b="1">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2399" b="1">
          <a:solidFill>
            <a:schemeClr val="tx1"/>
          </a:solidFill>
          <a:latin typeface="Arial" charset="0"/>
          <a:ea typeface="ＭＳ Ｐゴシック" pitchFamily="50" charset="-128"/>
        </a:defRPr>
      </a:lvl5pPr>
      <a:lvl6pPr marL="457063" algn="l" rtl="0" fontAlgn="base">
        <a:spcBef>
          <a:spcPct val="0"/>
        </a:spcBef>
        <a:spcAft>
          <a:spcPct val="0"/>
        </a:spcAft>
        <a:defRPr kumimoji="1" sz="2399" b="1">
          <a:solidFill>
            <a:schemeClr val="tx1"/>
          </a:solidFill>
          <a:latin typeface="Arial" charset="0"/>
          <a:ea typeface="ＭＳ Ｐゴシック" pitchFamily="50" charset="-128"/>
        </a:defRPr>
      </a:lvl6pPr>
      <a:lvl7pPr marL="914126" algn="l" rtl="0" fontAlgn="base">
        <a:spcBef>
          <a:spcPct val="0"/>
        </a:spcBef>
        <a:spcAft>
          <a:spcPct val="0"/>
        </a:spcAft>
        <a:defRPr kumimoji="1" sz="2399" b="1">
          <a:solidFill>
            <a:schemeClr val="tx1"/>
          </a:solidFill>
          <a:latin typeface="Arial" charset="0"/>
          <a:ea typeface="ＭＳ Ｐゴシック" pitchFamily="50" charset="-128"/>
        </a:defRPr>
      </a:lvl7pPr>
      <a:lvl8pPr marL="1371189" algn="l" rtl="0" fontAlgn="base">
        <a:spcBef>
          <a:spcPct val="0"/>
        </a:spcBef>
        <a:spcAft>
          <a:spcPct val="0"/>
        </a:spcAft>
        <a:defRPr kumimoji="1" sz="2399" b="1">
          <a:solidFill>
            <a:schemeClr val="tx1"/>
          </a:solidFill>
          <a:latin typeface="Arial" charset="0"/>
          <a:ea typeface="ＭＳ Ｐゴシック" pitchFamily="50" charset="-128"/>
        </a:defRPr>
      </a:lvl8pPr>
      <a:lvl9pPr marL="1828251" algn="l" rtl="0" fontAlgn="base">
        <a:spcBef>
          <a:spcPct val="0"/>
        </a:spcBef>
        <a:spcAft>
          <a:spcPct val="0"/>
        </a:spcAft>
        <a:defRPr kumimoji="1" sz="2399" b="1">
          <a:solidFill>
            <a:schemeClr val="tx1"/>
          </a:solidFill>
          <a:latin typeface="Arial" charset="0"/>
          <a:ea typeface="ＭＳ Ｐゴシック" pitchFamily="50" charset="-128"/>
        </a:defRPr>
      </a:lvl9pPr>
    </p:titleStyle>
    <p:bodyStyle>
      <a:lvl1pPr marL="342797" indent="-342797" algn="l" rtl="0" eaLnBrk="0" fontAlgn="base" hangingPunct="0">
        <a:spcBef>
          <a:spcPts val="475"/>
        </a:spcBef>
        <a:spcAft>
          <a:spcPct val="0"/>
        </a:spcAft>
        <a:buFont typeface="Arial" panose="020B0604020202020204" pitchFamily="34" charset="0"/>
        <a:defRPr kumimoji="1" lang="ja-JP" altLang="en-US" sz="1999" kern="1200" dirty="0">
          <a:solidFill>
            <a:schemeClr val="tx1"/>
          </a:solidFill>
          <a:latin typeface="+mn-lt"/>
          <a:ea typeface="+mn-ea"/>
          <a:cs typeface="+mn-cs"/>
        </a:defRPr>
      </a:lvl1pPr>
      <a:lvl2pPr marL="253924" indent="-253924" algn="l" rtl="0" eaLnBrk="0" fontAlgn="base" hangingPunct="0">
        <a:spcBef>
          <a:spcPts val="475"/>
        </a:spcBef>
        <a:spcAft>
          <a:spcPct val="0"/>
        </a:spcAft>
        <a:buClr>
          <a:srgbClr val="3E5E84"/>
        </a:buClr>
        <a:buFont typeface="Wingdings" panose="05000000000000000000" pitchFamily="2" charset="2"/>
        <a:buChar char="n"/>
        <a:defRPr kumimoji="1" lang="ja-JP" altLang="en-US" sz="1999" kern="1200" dirty="0">
          <a:solidFill>
            <a:schemeClr val="tx1"/>
          </a:solidFill>
          <a:latin typeface="+mn-lt"/>
          <a:ea typeface="+mn-ea"/>
          <a:cs typeface="+mn-cs"/>
        </a:defRPr>
      </a:lvl2pPr>
      <a:lvl3pPr marL="571329" indent="-253924" algn="l" rtl="0" eaLnBrk="0" fontAlgn="base" hangingPunct="0">
        <a:spcBef>
          <a:spcPts val="425"/>
        </a:spcBef>
        <a:spcAft>
          <a:spcPct val="0"/>
        </a:spcAft>
        <a:buClr>
          <a:srgbClr val="808080"/>
        </a:buClr>
        <a:buFont typeface="Wingdings" panose="05000000000000000000" pitchFamily="2" charset="2"/>
        <a:buChar char="n"/>
        <a:defRPr kumimoji="1" lang="ja-JP" altLang="en-US" kern="1200" dirty="0">
          <a:solidFill>
            <a:schemeClr val="tx1"/>
          </a:solidFill>
          <a:latin typeface="+mn-lt"/>
          <a:ea typeface="+mn-ea"/>
          <a:cs typeface="+mn-cs"/>
        </a:defRPr>
      </a:lvl3pPr>
      <a:lvl4pPr marL="825252" indent="-190443" algn="l" rtl="0" eaLnBrk="0" fontAlgn="base" hangingPunct="0">
        <a:spcBef>
          <a:spcPts val="363"/>
        </a:spcBef>
        <a:spcAft>
          <a:spcPct val="0"/>
        </a:spcAft>
        <a:buClr>
          <a:srgbClr val="558C99"/>
        </a:buClr>
        <a:buFont typeface="Wingdings" panose="05000000000000000000" pitchFamily="2" charset="2"/>
        <a:buChar char="l"/>
        <a:defRPr kumimoji="1" lang="ja-JP" altLang="en-US" sz="1400" kern="1200" dirty="0">
          <a:solidFill>
            <a:schemeClr val="tx1"/>
          </a:solidFill>
          <a:latin typeface="+mn-lt"/>
          <a:ea typeface="+mn-ea"/>
          <a:cs typeface="+mn-cs"/>
        </a:defRPr>
      </a:lvl4pPr>
      <a:lvl5pPr marL="1079176" indent="-190443" algn="l" rtl="0" eaLnBrk="0" fontAlgn="base" hangingPunct="0">
        <a:spcBef>
          <a:spcPts val="363"/>
        </a:spcBef>
        <a:spcAft>
          <a:spcPct val="0"/>
        </a:spcAft>
        <a:buClr>
          <a:srgbClr val="C0C0C0"/>
        </a:buClr>
        <a:buFont typeface="Wingdings" panose="05000000000000000000" pitchFamily="2" charset="2"/>
        <a:buChar char="l"/>
        <a:defRPr kumimoji="1" lang="ja-JP" altLang="en-US" sz="1400" kern="1200" dirty="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819" y="365126"/>
            <a:ext cx="8541187"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0819" y="1825625"/>
            <a:ext cx="8541187"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0819" y="6356351"/>
            <a:ext cx="2228136"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DD938F2A-AFCB-45B9-8D86-8C727693B999}"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0311" y="6356351"/>
            <a:ext cx="3342203"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3870" y="6356351"/>
            <a:ext cx="2228136"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4A176625-99B0-475C-90C9-3CC7657810D6}" type="slidenum">
              <a:rPr kumimoji="1" lang="ja-JP" altLang="en-US" smtClean="0"/>
              <a:t>‹#›</a:t>
            </a:fld>
            <a:endParaRPr kumimoji="1" lang="ja-JP" altLang="en-US"/>
          </a:p>
        </p:txBody>
      </p:sp>
    </p:spTree>
    <p:extLst>
      <p:ext uri="{BB962C8B-B14F-4D97-AF65-F5344CB8AC3E}">
        <p14:creationId xmlns:p14="http://schemas.microsoft.com/office/powerpoint/2010/main" val="3153727630"/>
      </p:ext>
    </p:extLst>
  </p:cSld>
  <p:clrMap bg1="lt1" tx1="dk1" bg2="lt2" tx2="dk2" accent1="accent1" accent2="accent2" accent3="accent3" accent4="accent4" accent5="accent5" accent6="accent6" hlink="hlink" folHlink="folHlink"/>
  <p:sldLayoutIdLst>
    <p:sldLayoutId id="2147484355" r:id="rId1"/>
    <p:sldLayoutId id="2147484356" r:id="rId2"/>
    <p:sldLayoutId id="2147484357" r:id="rId3"/>
    <p:sldLayoutId id="2147484358" r:id="rId4"/>
    <p:sldLayoutId id="2147484359" r:id="rId5"/>
    <p:sldLayoutId id="2147484360" r:id="rId6"/>
    <p:sldLayoutId id="2147484361" r:id="rId7"/>
    <p:sldLayoutId id="2147484362" r:id="rId8"/>
    <p:sldLayoutId id="2147484363" r:id="rId9"/>
    <p:sldLayoutId id="2147484364" r:id="rId10"/>
    <p:sldLayoutId id="2147484365" r:id="rId11"/>
  </p:sldLayoutIdLst>
  <p:hf hdr="0" ftr="0" dt="0"/>
  <p:txStyles>
    <p:titleStyle>
      <a:lvl1pPr algn="l" defTabSz="742676" rtl="0" eaLnBrk="1" latinLnBrk="0" hangingPunct="1">
        <a:lnSpc>
          <a:spcPct val="90000"/>
        </a:lnSpc>
        <a:spcBef>
          <a:spcPct val="0"/>
        </a:spcBef>
        <a:buNone/>
        <a:defRPr kumimoji="1" sz="3574" kern="1200">
          <a:solidFill>
            <a:schemeClr val="tx1"/>
          </a:solidFill>
          <a:latin typeface="+mj-lt"/>
          <a:ea typeface="+mj-ea"/>
          <a:cs typeface="+mj-cs"/>
        </a:defRPr>
      </a:lvl1pPr>
    </p:titleStyle>
    <p:bodyStyle>
      <a:lvl1pPr marL="185669" indent="-185669" algn="l" defTabSz="742676"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7007" indent="-185669" algn="l" defTabSz="742676"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345" indent="-185669" algn="l" defTabSz="742676"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68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1020"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358"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696"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5034"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637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676" rtl="0" eaLnBrk="1" latinLnBrk="0" hangingPunct="1">
        <a:defRPr kumimoji="1" sz="1462" kern="1200">
          <a:solidFill>
            <a:schemeClr val="tx1"/>
          </a:solidFill>
          <a:latin typeface="+mn-lt"/>
          <a:ea typeface="+mn-ea"/>
          <a:cs typeface="+mn-cs"/>
        </a:defRPr>
      </a:lvl1pPr>
      <a:lvl2pPr marL="371338" algn="l" defTabSz="742676" rtl="0" eaLnBrk="1" latinLnBrk="0" hangingPunct="1">
        <a:defRPr kumimoji="1" sz="1462" kern="1200">
          <a:solidFill>
            <a:schemeClr val="tx1"/>
          </a:solidFill>
          <a:latin typeface="+mn-lt"/>
          <a:ea typeface="+mn-ea"/>
          <a:cs typeface="+mn-cs"/>
        </a:defRPr>
      </a:lvl2pPr>
      <a:lvl3pPr marL="742676" algn="l" defTabSz="742676" rtl="0" eaLnBrk="1" latinLnBrk="0" hangingPunct="1">
        <a:defRPr kumimoji="1" sz="1462" kern="1200">
          <a:solidFill>
            <a:schemeClr val="tx1"/>
          </a:solidFill>
          <a:latin typeface="+mn-lt"/>
          <a:ea typeface="+mn-ea"/>
          <a:cs typeface="+mn-cs"/>
        </a:defRPr>
      </a:lvl3pPr>
      <a:lvl4pPr marL="1114014" algn="l" defTabSz="742676" rtl="0" eaLnBrk="1" latinLnBrk="0" hangingPunct="1">
        <a:defRPr kumimoji="1" sz="1462" kern="1200">
          <a:solidFill>
            <a:schemeClr val="tx1"/>
          </a:solidFill>
          <a:latin typeface="+mn-lt"/>
          <a:ea typeface="+mn-ea"/>
          <a:cs typeface="+mn-cs"/>
        </a:defRPr>
      </a:lvl4pPr>
      <a:lvl5pPr marL="1485351" algn="l" defTabSz="742676" rtl="0" eaLnBrk="1" latinLnBrk="0" hangingPunct="1">
        <a:defRPr kumimoji="1" sz="1462" kern="1200">
          <a:solidFill>
            <a:schemeClr val="tx1"/>
          </a:solidFill>
          <a:latin typeface="+mn-lt"/>
          <a:ea typeface="+mn-ea"/>
          <a:cs typeface="+mn-cs"/>
        </a:defRPr>
      </a:lvl5pPr>
      <a:lvl6pPr marL="1856689" algn="l" defTabSz="742676" rtl="0" eaLnBrk="1" latinLnBrk="0" hangingPunct="1">
        <a:defRPr kumimoji="1" sz="1462" kern="1200">
          <a:solidFill>
            <a:schemeClr val="tx1"/>
          </a:solidFill>
          <a:latin typeface="+mn-lt"/>
          <a:ea typeface="+mn-ea"/>
          <a:cs typeface="+mn-cs"/>
        </a:defRPr>
      </a:lvl6pPr>
      <a:lvl7pPr marL="2228027" algn="l" defTabSz="742676" rtl="0" eaLnBrk="1" latinLnBrk="0" hangingPunct="1">
        <a:defRPr kumimoji="1" sz="1462" kern="1200">
          <a:solidFill>
            <a:schemeClr val="tx1"/>
          </a:solidFill>
          <a:latin typeface="+mn-lt"/>
          <a:ea typeface="+mn-ea"/>
          <a:cs typeface="+mn-cs"/>
        </a:defRPr>
      </a:lvl7pPr>
      <a:lvl8pPr marL="2599365" algn="l" defTabSz="742676" rtl="0" eaLnBrk="1" latinLnBrk="0" hangingPunct="1">
        <a:defRPr kumimoji="1" sz="1462" kern="1200">
          <a:solidFill>
            <a:schemeClr val="tx1"/>
          </a:solidFill>
          <a:latin typeface="+mn-lt"/>
          <a:ea typeface="+mn-ea"/>
          <a:cs typeface="+mn-cs"/>
        </a:defRPr>
      </a:lvl8pPr>
      <a:lvl9pPr marL="2970703" algn="l" defTabSz="742676" rtl="0" eaLnBrk="1" latinLnBrk="0" hangingPunct="1">
        <a:defRPr kumimoji="1" sz="14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54"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54" y="160021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6" y="6356706"/>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5E9EACEF-8D65-4F6C-9C11-D3FB54273893}" type="datetime1">
              <a:rPr lang="ja-JP" altLang="en-US" smtClean="0"/>
              <a:t>2018/5/15</a:t>
            </a:fld>
            <a:endParaRPr/>
          </a:p>
        </p:txBody>
      </p:sp>
      <p:sp>
        <p:nvSpPr>
          <p:cNvPr id="5" name="フッター プレースホルダー 4"/>
          <p:cNvSpPr>
            <a:spLocks noGrp="1"/>
          </p:cNvSpPr>
          <p:nvPr>
            <p:ph type="ftr" sz="quarter" idx="3"/>
          </p:nvPr>
        </p:nvSpPr>
        <p:spPr>
          <a:xfrm>
            <a:off x="3383482" y="6356706"/>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2238614015"/>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 id="2147484116" r:id="rId15"/>
    <p:sldLayoutId id="2147484117" r:id="rId16"/>
    <p:sldLayoutId id="2147484118" r:id="rId17"/>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4" y="549338"/>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4"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3"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dirty="0">
              <a:solidFill>
                <a:srgbClr val="000000"/>
              </a:solidFill>
              <a:latin typeface="Segoe UI" panose="020B0502040204020203" pitchFamily="34"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28"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Blue(corporate </a:t>
                </a:r>
                <a:r>
                  <a:rPr kumimoji="0" lang="en-GB" altLang="ja-JP" sz="1100" dirty="0" err="1">
                    <a:solidFill>
                      <a:srgbClr val="000000"/>
                    </a:solidFill>
                    <a:latin typeface="Segoe UI" panose="020B0502040204020203" pitchFamily="34" charset="0"/>
                    <a:ea typeface="HGPｺﾞｼｯｸE" pitchFamily="50" charset="-128"/>
                  </a:rPr>
                  <a:t>color</a:t>
                </a:r>
                <a:r>
                  <a:rPr kumimoji="0" lang="en-GB" altLang="ja-JP" sz="1100" dirty="0">
                    <a:solidFill>
                      <a:srgbClr val="000000"/>
                    </a:solidFill>
                    <a:latin typeface="Segoe UI" panose="020B0502040204020203" pitchFamily="34" charset="0"/>
                    <a:ea typeface="HGPｺﾞｼｯｸE" pitchFamily="50" charset="-128"/>
                  </a:rPr>
                  <a:t>)</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dirty="0">
                  <a:solidFill>
                    <a:srgbClr val="000000"/>
                  </a:solidFill>
                  <a:latin typeface="Segoe UI" panose="020B0502040204020203" pitchFamily="34" charset="0"/>
                  <a:ea typeface="HGPｺﾞｼｯｸE" pitchFamily="50" charset="-128"/>
                </a:rPr>
                <a:t>JRI  colour balance</a:t>
              </a:r>
            </a:p>
          </p:txBody>
        </p:sp>
      </p:grpSp>
      <p:sp>
        <p:nvSpPr>
          <p:cNvPr id="1036" name="Line 38"/>
          <p:cNvSpPr>
            <a:spLocks noChangeShapeType="1"/>
          </p:cNvSpPr>
          <p:nvPr/>
        </p:nvSpPr>
        <p:spPr bwMode="auto">
          <a:xfrm>
            <a:off x="199974"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196899578"/>
      </p:ext>
    </p:extLst>
  </p:cSld>
  <p:clrMap bg1="lt1" tx1="dk1" bg2="lt2" tx2="dk2" accent1="accent1" accent2="accent2" accent3="accent3" accent4="accent4" accent5="accent5" accent6="accent6" hlink="hlink" folHlink="folHlink"/>
  <p:sldLayoutIdLst>
    <p:sldLayoutId id="2147484146"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3"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7"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31"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5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8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5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1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321139180"/>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6"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6" y="693068"/>
            <a:ext cx="9502903"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7"/>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prstClr val="black"/>
                </a:solidFill>
              </a:rPr>
              <a:pPr>
                <a:defRPr/>
              </a:pPr>
              <a:t>‹#›</a:t>
            </a:fld>
            <a:endParaRPr lang="en-US" altLang="ja-JP" dirty="0">
              <a:solidFill>
                <a:prstClr val="black"/>
              </a:solidFill>
            </a:endParaRPr>
          </a:p>
        </p:txBody>
      </p:sp>
      <p:grpSp>
        <p:nvGrpSpPr>
          <p:cNvPr id="5" name="グループ化 4"/>
          <p:cNvGrpSpPr/>
          <p:nvPr userDrawn="1"/>
        </p:nvGrpSpPr>
        <p:grpSpPr>
          <a:xfrm>
            <a:off x="-2678826"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Segoe UI" panose="020B0502040204020203" pitchFamily="34" charset="0"/>
                    <a:ea typeface="HGPｺﾞｼｯｸE" pitchFamily="50" charset="-128"/>
                  </a:rPr>
                  <a:t>Sky blue</a:t>
                </a:r>
                <a:endParaRPr kumimoji="0" lang="en-GB" altLang="ja-JP" sz="1100" dirty="0">
                  <a:solidFill>
                    <a:prstClr val="black"/>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a:t>
                </a:r>
                <a:r>
                  <a:rPr kumimoji="0" lang="en-US" altLang="ja-JP" sz="1100" dirty="0">
                    <a:solidFill>
                      <a:prstClr val="black"/>
                    </a:solidFill>
                    <a:latin typeface="Segoe UI" panose="020B0502040204020203" pitchFamily="34" charset="0"/>
                    <a:ea typeface="HGPｺﾞｼｯｸE" pitchFamily="50" charset="-128"/>
                  </a:rPr>
                  <a:t>00</a:t>
                </a:r>
                <a:r>
                  <a:rPr kumimoji="0" lang="en-GB" altLang="ja-JP" sz="1100" dirty="0">
                    <a:solidFill>
                      <a:prstClr val="black"/>
                    </a:solidFill>
                    <a:latin typeface="Segoe UI" panose="020B0502040204020203" pitchFamily="34" charset="0"/>
                    <a:ea typeface="HGPｺﾞｼｯｸE" pitchFamily="50" charset="-128"/>
                  </a:rPr>
                  <a:t>0,17</a:t>
                </a:r>
                <a:r>
                  <a:rPr kumimoji="0" lang="en-US" altLang="ja-JP" sz="1100" dirty="0">
                    <a:solidFill>
                      <a:prstClr val="black"/>
                    </a:solidFill>
                    <a:latin typeface="Segoe UI" panose="020B0502040204020203" pitchFamily="34" charset="0"/>
                    <a:ea typeface="HGPｺﾞｼｯｸE" pitchFamily="50" charset="-128"/>
                  </a:rPr>
                  <a:t>6</a:t>
                </a:r>
                <a:r>
                  <a:rPr kumimoji="0" lang="en-GB" altLang="ja-JP" sz="1100" dirty="0">
                    <a:solidFill>
                      <a:prstClr val="black"/>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Segoe UI" panose="020B0502040204020203" pitchFamily="34" charset="0"/>
                  <a:ea typeface="HGPｺﾞｼｯｸE" pitchFamily="50" charset="-128"/>
                </a:rPr>
                <a:t>MOEJ</a:t>
              </a:r>
              <a:r>
                <a:rPr kumimoji="0" lang="en-GB" altLang="ja-JP" sz="1200" b="1" dirty="0">
                  <a:solidFill>
                    <a:prstClr val="black"/>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3499397"/>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Lst>
  <p:hf hdr="0" ftr="0" dt="0"/>
  <p:txStyles>
    <p:titleStyle>
      <a:lvl1pPr algn="ctr" rtl="0" eaLnBrk="0" fontAlgn="base" hangingPunct="0">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7"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7" y="693068"/>
            <a:ext cx="9502903" cy="1079748"/>
          </a:xfrm>
          <a:prstGeom prst="roundRect">
            <a:avLst/>
          </a:prstGeom>
          <a:solidFill>
            <a:srgbClr val="CCECFF"/>
          </a:solidFill>
          <a:ln w="28575">
            <a:solidFill>
              <a:srgbClr val="00B0F0"/>
            </a:solidFill>
          </a:ln>
          <a:effectLs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9"/>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srgbClr val="000000"/>
                </a:solidFill>
              </a:rPr>
              <a:pPr>
                <a:defRPr/>
              </a:pPr>
              <a:t>‹#›</a:t>
            </a:fld>
            <a:endParaRPr lang="en-US" altLang="ja-JP" dirty="0">
              <a:solidFill>
                <a:srgbClr val="000000"/>
              </a:solidFill>
            </a:endParaRPr>
          </a:p>
        </p:txBody>
      </p:sp>
      <p:grpSp>
        <p:nvGrpSpPr>
          <p:cNvPr id="5" name="グループ化 4"/>
          <p:cNvGrpSpPr/>
          <p:nvPr userDrawn="1"/>
        </p:nvGrpSpPr>
        <p:grpSpPr>
          <a:xfrm>
            <a:off x="-2678825"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srgbClr val="000000"/>
                    </a:solidFill>
                    <a:latin typeface="Segoe UI" panose="020B0502040204020203" pitchFamily="34" charset="0"/>
                    <a:ea typeface="HGPｺﾞｼｯｸE" pitchFamily="50" charset="-128"/>
                  </a:rPr>
                  <a:t>Sky blue</a:t>
                </a:r>
                <a:endParaRPr kumimoji="0" lang="en-GB" altLang="ja-JP" sz="1100" dirty="0">
                  <a:solidFill>
                    <a:srgbClr val="000000"/>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a:t>
                </a:r>
                <a:r>
                  <a:rPr kumimoji="0" lang="en-US" altLang="ja-JP" sz="1100" dirty="0">
                    <a:solidFill>
                      <a:srgbClr val="000000"/>
                    </a:solidFill>
                    <a:latin typeface="Segoe UI" panose="020B0502040204020203" pitchFamily="34" charset="0"/>
                    <a:ea typeface="HGPｺﾞｼｯｸE" pitchFamily="50" charset="-128"/>
                  </a:rPr>
                  <a:t>00</a:t>
                </a:r>
                <a:r>
                  <a:rPr kumimoji="0" lang="en-GB" altLang="ja-JP" sz="1100" dirty="0">
                    <a:solidFill>
                      <a:srgbClr val="000000"/>
                    </a:solidFill>
                    <a:latin typeface="Segoe UI" panose="020B0502040204020203" pitchFamily="34" charset="0"/>
                    <a:ea typeface="HGPｺﾞｼｯｸE" pitchFamily="50" charset="-128"/>
                  </a:rPr>
                  <a:t>0,17</a:t>
                </a:r>
                <a:r>
                  <a:rPr kumimoji="0" lang="en-US" altLang="ja-JP" sz="1100" dirty="0">
                    <a:solidFill>
                      <a:srgbClr val="000000"/>
                    </a:solidFill>
                    <a:latin typeface="Segoe UI" panose="020B0502040204020203" pitchFamily="34" charset="0"/>
                    <a:ea typeface="HGPｺﾞｼｯｸE" pitchFamily="50" charset="-128"/>
                  </a:rPr>
                  <a:t>6</a:t>
                </a:r>
                <a:r>
                  <a:rPr kumimoji="0" lang="en-GB" altLang="ja-JP" sz="1100" dirty="0">
                    <a:solidFill>
                      <a:srgbClr val="000000"/>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srgbClr val="000000"/>
                  </a:solidFill>
                  <a:latin typeface="Segoe UI" panose="020B0502040204020203" pitchFamily="34" charset="0"/>
                  <a:ea typeface="HGPｺﾞｼｯｸE" pitchFamily="50" charset="-128"/>
                </a:rPr>
                <a:t>MOEJ</a:t>
              </a:r>
              <a:r>
                <a:rPr kumimoji="0" lang="en-GB" altLang="ja-JP" sz="1200" b="1" dirty="0">
                  <a:solidFill>
                    <a:srgbClr val="000000"/>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9128157"/>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8" r:id="rId5"/>
  </p:sldLayoutIdLst>
  <p:hf hdr="0" ftr="0" dt="0"/>
  <p:txStyles>
    <p:titleStyle>
      <a:lvl1pPr algn="ctr" rtl="0" eaLnBrk="0" fontAlgn="base" hangingPunct="0">
        <a:spcBef>
          <a:spcPct val="0"/>
        </a:spcBef>
        <a:spcAft>
          <a:spcPct val="0"/>
        </a:spcAft>
        <a:defRPr kumimoji="1" sz="3200">
          <a:solidFill>
            <a:schemeClr val="tx2"/>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1" y="549332"/>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1"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0"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a:solidFill>
                <a:srgbClr val="000000"/>
              </a:solidFill>
              <a:latin typeface="Times New Roman" pitchFamily="18"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31"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Blue(corporate color)</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a:solidFill>
                    <a:srgbClr val="000000"/>
                  </a:solidFill>
                  <a:latin typeface="Times New Roman" pitchFamily="18" charset="0"/>
                  <a:ea typeface="HGPｺﾞｼｯｸE" pitchFamily="50" charset="-128"/>
                </a:rPr>
                <a:t>JRI  colour balance</a:t>
              </a:r>
            </a:p>
          </p:txBody>
        </p:sp>
      </p:grpSp>
      <p:sp>
        <p:nvSpPr>
          <p:cNvPr id="1036" name="Line 38"/>
          <p:cNvSpPr>
            <a:spLocks noChangeShapeType="1"/>
          </p:cNvSpPr>
          <p:nvPr/>
        </p:nvSpPr>
        <p:spPr bwMode="auto">
          <a:xfrm>
            <a:off x="199971"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742311095"/>
      </p:ext>
    </p:extLst>
  </p:cSld>
  <p:clrMap bg1="lt1" tx1="dk1" bg2="lt2" tx2="dk2" accent1="accent1" accent2="accent2" accent3="accent3" accent4="accent4" accent5="accent5" accent6="accent6" hlink="hlink" folHlink="folHlink"/>
  <p:sldLayoutIdLst>
    <p:sldLayoutId id="2147484207"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8"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32"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26"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4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7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4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0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2626181695"/>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41"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41" y="160020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1" y="6356418"/>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E5BF255-A6A2-4B62-A59F-8B092ED2EE96}" type="datetime1">
              <a:rPr lang="ja-JP" altLang="en-US" smtClean="0"/>
              <a:t>2018/5/15</a:t>
            </a:fld>
            <a:endParaRPr lang="ja-JP" altLang="en-US"/>
          </a:p>
        </p:txBody>
      </p:sp>
      <p:sp>
        <p:nvSpPr>
          <p:cNvPr id="5" name="フッター プレースホルダー 4"/>
          <p:cNvSpPr>
            <a:spLocks noGrp="1"/>
          </p:cNvSpPr>
          <p:nvPr>
            <p:ph type="ftr" sz="quarter" idx="3"/>
          </p:nvPr>
        </p:nvSpPr>
        <p:spPr>
          <a:xfrm>
            <a:off x="3383465" y="6356418"/>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54004891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9.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9.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環境省ロゴ"/>
          <p:cNvPicPr>
            <a:picLocks noChangeAspect="1"/>
          </p:cNvPicPr>
          <p:nvPr/>
        </p:nvPicPr>
        <p:blipFill>
          <a:blip r:embed="rId3"/>
          <a:stretch>
            <a:fillRect/>
          </a:stretch>
        </p:blipFill>
        <p:spPr>
          <a:xfrm>
            <a:off x="112112" y="124253"/>
            <a:ext cx="647116" cy="397352"/>
          </a:xfrm>
          <a:prstGeom prst="rect">
            <a:avLst/>
          </a:prstGeom>
        </p:spPr>
      </p:pic>
      <p:sp>
        <p:nvSpPr>
          <p:cNvPr id="2" name="ページ番号"/>
          <p:cNvSpPr>
            <a:spLocks noGrp="1"/>
          </p:cNvSpPr>
          <p:nvPr>
            <p:ph type="sldNum" sz="quarter" idx="12"/>
          </p:nvPr>
        </p:nvSpPr>
        <p:spPr>
          <a:xfrm>
            <a:off x="9218232" y="6513595"/>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1</a:t>
            </a:r>
            <a:endParaRPr lang="ja-JP" altLang="en-US" sz="1799" b="1" dirty="0">
              <a:latin typeface="メイリオ" pitchFamily="50" charset="-128"/>
              <a:ea typeface="メイリオ" pitchFamily="50" charset="-128"/>
              <a:cs typeface="メイリオ" pitchFamily="50" charset="-128"/>
            </a:endParaRPr>
          </a:p>
        </p:txBody>
      </p:sp>
      <p:sp>
        <p:nvSpPr>
          <p:cNvPr id="37" name="事業番号"/>
          <p:cNvSpPr/>
          <p:nvPr/>
        </p:nvSpPr>
        <p:spPr>
          <a:xfrm>
            <a:off x="864300" y="860958"/>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itchFamily="50" charset="-128"/>
                <a:ea typeface="メイリオ" pitchFamily="50" charset="-128"/>
                <a:cs typeface="メイリオ" pitchFamily="50" charset="-128"/>
              </a:rPr>
              <a:t>施策番号：</a:t>
            </a:r>
            <a:r>
              <a:rPr lang="en-US" altLang="ja-JP" b="1" dirty="0">
                <a:solidFill>
                  <a:schemeClr val="tx1"/>
                </a:solidFill>
                <a:latin typeface="メイリオ" pitchFamily="50" charset="-128"/>
                <a:ea typeface="メイリオ" pitchFamily="50" charset="-128"/>
                <a:cs typeface="メイリオ" pitchFamily="50" charset="-128"/>
              </a:rPr>
              <a:t>22</a:t>
            </a:r>
            <a:endParaRPr lang="ja-JP" altLang="en-US" b="1" dirty="0">
              <a:solidFill>
                <a:schemeClr val="tx1"/>
              </a:solidFill>
              <a:latin typeface="メイリオ" pitchFamily="50" charset="-128"/>
              <a:ea typeface="メイリオ" pitchFamily="50" charset="-128"/>
              <a:cs typeface="メイリオ" pitchFamily="50" charset="-128"/>
            </a:endParaRPr>
          </a:p>
        </p:txBody>
      </p:sp>
      <p:sp>
        <p:nvSpPr>
          <p:cNvPr id="77" name="正方形/長方形 6"/>
          <p:cNvSpPr>
            <a:spLocks noChangeArrowheads="1"/>
          </p:cNvSpPr>
          <p:nvPr/>
        </p:nvSpPr>
        <p:spPr bwMode="auto">
          <a:xfrm>
            <a:off x="-425334" y="7308306"/>
            <a:ext cx="6358629" cy="515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843809" eaLnBrk="1" hangingPunct="1">
              <a:lnSpc>
                <a:spcPts val="1500"/>
              </a:lnSpc>
              <a:spcBef>
                <a:spcPct val="0"/>
              </a:spcBef>
              <a:spcAft>
                <a:spcPts val="277"/>
              </a:spcAft>
              <a:buClr>
                <a:srgbClr val="6F6F6F"/>
              </a:buClr>
              <a:buNone/>
              <a:defRPr/>
            </a:pPr>
            <a:r>
              <a:rPr lang="ja-JP" altLang="en-US" sz="1999" dirty="0">
                <a:solidFill>
                  <a:srgbClr val="000000"/>
                </a:solidFill>
                <a:latin typeface="+mn-ea"/>
                <a:ea typeface="+mn-ea"/>
              </a:rPr>
              <a:t>平成</a:t>
            </a:r>
            <a:r>
              <a:rPr lang="en-US" altLang="ja-JP" sz="1999" dirty="0">
                <a:solidFill>
                  <a:srgbClr val="000000"/>
                </a:solidFill>
                <a:latin typeface="+mn-ea"/>
                <a:ea typeface="+mn-ea"/>
              </a:rPr>
              <a:t>30</a:t>
            </a:r>
            <a:r>
              <a:rPr lang="ja-JP" altLang="en-US" sz="1999" dirty="0">
                <a:solidFill>
                  <a:srgbClr val="000000"/>
                </a:solidFill>
                <a:latin typeface="+mn-ea"/>
                <a:ea typeface="+mn-ea"/>
              </a:rPr>
              <a:t>年度予算案</a:t>
            </a:r>
            <a:r>
              <a:rPr lang="en-US" altLang="ja-JP" sz="1999" dirty="0">
                <a:solidFill>
                  <a:srgbClr val="000000"/>
                </a:solidFill>
                <a:latin typeface="+mn-ea"/>
                <a:ea typeface="+mn-ea"/>
              </a:rPr>
              <a:t>30</a:t>
            </a:r>
            <a:r>
              <a:rPr lang="ja-JP" altLang="en-US" sz="1999" dirty="0">
                <a:solidFill>
                  <a:srgbClr val="000000"/>
                </a:solidFill>
                <a:latin typeface="+mn-ea"/>
                <a:ea typeface="+mn-ea"/>
              </a:rPr>
              <a:t>億円の内数</a:t>
            </a:r>
            <a:endParaRPr lang="en-US" altLang="ja-JP" sz="1999" dirty="0">
              <a:solidFill>
                <a:srgbClr val="000000"/>
              </a:solidFill>
              <a:latin typeface="+mn-ea"/>
              <a:ea typeface="+mn-ea"/>
            </a:endParaRPr>
          </a:p>
          <a:p>
            <a:pPr algn="r" defTabSz="843809" eaLnBrk="1" hangingPunct="1">
              <a:lnSpc>
                <a:spcPts val="1500"/>
              </a:lnSpc>
              <a:spcBef>
                <a:spcPct val="0"/>
              </a:spcBef>
              <a:spcAft>
                <a:spcPts val="277"/>
              </a:spcAft>
              <a:buClr>
                <a:srgbClr val="6F6F6F"/>
              </a:buClr>
              <a:buNone/>
              <a:defRPr/>
            </a:pPr>
            <a:r>
              <a:rPr lang="ja-JP" altLang="en-US" sz="1200" dirty="0">
                <a:solidFill>
                  <a:srgbClr val="000000"/>
                </a:solidFill>
                <a:latin typeface="+mn-ea"/>
                <a:ea typeface="+mn-ea"/>
              </a:rPr>
              <a:t>（平成</a:t>
            </a:r>
            <a:r>
              <a:rPr lang="en-US" altLang="ja-JP" sz="1200" dirty="0">
                <a:solidFill>
                  <a:srgbClr val="000000"/>
                </a:solidFill>
                <a:latin typeface="+mn-ea"/>
                <a:ea typeface="+mn-ea"/>
              </a:rPr>
              <a:t>29</a:t>
            </a:r>
            <a:r>
              <a:rPr lang="ja-JP" altLang="en-US" sz="1200" dirty="0">
                <a:solidFill>
                  <a:srgbClr val="000000"/>
                </a:solidFill>
                <a:latin typeface="+mn-ea"/>
                <a:ea typeface="+mn-ea"/>
              </a:rPr>
              <a:t>年度予算額</a:t>
            </a:r>
            <a:r>
              <a:rPr lang="en-US" altLang="ja-JP" sz="1200" dirty="0">
                <a:solidFill>
                  <a:srgbClr val="000000"/>
                </a:solidFill>
                <a:latin typeface="+mn-ea"/>
                <a:ea typeface="+mn-ea"/>
              </a:rPr>
              <a:t>20</a:t>
            </a:r>
            <a:r>
              <a:rPr lang="ja-JP" altLang="en-US" sz="1200" dirty="0">
                <a:solidFill>
                  <a:srgbClr val="000000"/>
                </a:solidFill>
                <a:latin typeface="+mn-ea"/>
                <a:ea typeface="+mn-ea"/>
              </a:rPr>
              <a:t>億の内数）</a:t>
            </a:r>
            <a:endParaRPr lang="en-US" altLang="ja-JP" sz="1200" dirty="0">
              <a:solidFill>
                <a:srgbClr val="000000"/>
              </a:solidFill>
              <a:latin typeface="+mn-ea"/>
              <a:ea typeface="+mn-ea"/>
            </a:endParaRPr>
          </a:p>
        </p:txBody>
      </p:sp>
      <p:sp>
        <p:nvSpPr>
          <p:cNvPr id="78" name="正方形/長方形 6"/>
          <p:cNvSpPr>
            <a:spLocks noChangeArrowheads="1"/>
          </p:cNvSpPr>
          <p:nvPr/>
        </p:nvSpPr>
        <p:spPr bwMode="auto">
          <a:xfrm>
            <a:off x="2878773" y="7763150"/>
            <a:ext cx="2891533" cy="410237"/>
          </a:xfrm>
          <a:prstGeom prst="rect">
            <a:avLst/>
          </a:prstGeom>
          <a:solidFill>
            <a:srgbClr val="C6D9F1"/>
          </a:solidFill>
          <a:ln>
            <a:solidFill>
              <a:sysClr val="windowText" lastClr="000000"/>
            </a:solidFill>
          </a:ln>
          <a:extLst/>
        </p:spPr>
        <p:txBody>
          <a:bodyPr wrap="square">
            <a:spAutoFit/>
          </a:bodyPr>
          <a:lstStyle/>
          <a:p>
            <a:pPr defTabSz="843809">
              <a:lnSpc>
                <a:spcPts val="1385"/>
              </a:lnSpc>
              <a:defRPr/>
            </a:pPr>
            <a:r>
              <a:rPr kumimoji="0" lang="zh-TW" altLang="en-US" sz="900" b="1" kern="0" dirty="0">
                <a:solidFill>
                  <a:srgbClr val="000000"/>
                </a:solidFill>
                <a:latin typeface="+mn-ea"/>
                <a:sym typeface="Wingdings" panose="05000000000000000000" pitchFamily="2" charset="2"/>
              </a:rPr>
              <a:t>実施期間：平成</a:t>
            </a:r>
            <a:r>
              <a:rPr kumimoji="0" lang="en-US" altLang="ja-JP" sz="900" b="1" kern="0" dirty="0">
                <a:solidFill>
                  <a:srgbClr val="000000"/>
                </a:solidFill>
                <a:latin typeface="+mn-ea"/>
                <a:sym typeface="Wingdings" panose="05000000000000000000" pitchFamily="2" charset="2"/>
              </a:rPr>
              <a:t>30</a:t>
            </a:r>
            <a:r>
              <a:rPr kumimoji="0" lang="zh-TW" altLang="en-US" sz="900" b="1" kern="0" dirty="0">
                <a:solidFill>
                  <a:srgbClr val="000000"/>
                </a:solidFill>
                <a:latin typeface="+mn-ea"/>
                <a:sym typeface="Wingdings" panose="05000000000000000000" pitchFamily="2" charset="2"/>
              </a:rPr>
              <a:t>年度～平成</a:t>
            </a:r>
            <a:r>
              <a:rPr kumimoji="0" lang="en-US" altLang="zh-TW" sz="900" b="1" kern="0" dirty="0">
                <a:solidFill>
                  <a:srgbClr val="000000"/>
                </a:solidFill>
                <a:latin typeface="+mn-ea"/>
                <a:sym typeface="Wingdings" panose="05000000000000000000" pitchFamily="2" charset="2"/>
              </a:rPr>
              <a:t>3</a:t>
            </a:r>
            <a:r>
              <a:rPr kumimoji="0" lang="en-US" altLang="ja-JP" sz="900" b="1" kern="0" dirty="0">
                <a:solidFill>
                  <a:srgbClr val="000000"/>
                </a:solidFill>
                <a:latin typeface="+mn-ea"/>
                <a:sym typeface="Wingdings" panose="05000000000000000000" pitchFamily="2" charset="2"/>
              </a:rPr>
              <a:t>4</a:t>
            </a:r>
            <a:r>
              <a:rPr kumimoji="0" lang="zh-TW" altLang="en-US" sz="900" b="1" kern="0" dirty="0">
                <a:solidFill>
                  <a:srgbClr val="000000"/>
                </a:solidFill>
                <a:latin typeface="+mn-ea"/>
                <a:sym typeface="Wingdings" panose="05000000000000000000" pitchFamily="2" charset="2"/>
              </a:rPr>
              <a:t>年度</a:t>
            </a:r>
          </a:p>
          <a:p>
            <a:r>
              <a:rPr lang="ja-JP" altLang="en-US" sz="900" b="1" dirty="0">
                <a:solidFill>
                  <a:prstClr val="black"/>
                </a:solidFill>
                <a:latin typeface="+mn-ea"/>
                <a:cs typeface="メイリオ" panose="020B0604030504040204" pitchFamily="50" charset="-128"/>
              </a:rPr>
              <a:t>担当課：地球局事業室技術</a:t>
            </a:r>
            <a:r>
              <a:rPr lang="en-US" altLang="ja-JP" sz="900" b="1" dirty="0">
                <a:solidFill>
                  <a:prstClr val="black"/>
                </a:solidFill>
                <a:latin typeface="+mn-ea"/>
                <a:cs typeface="メイリオ" panose="020B0604030504040204" pitchFamily="50" charset="-128"/>
              </a:rPr>
              <a:t>L</a:t>
            </a:r>
            <a:r>
              <a:rPr lang="ja-JP" altLang="en-US" sz="900" b="1" dirty="0">
                <a:solidFill>
                  <a:prstClr val="black"/>
                </a:solidFill>
                <a:latin typeface="+mn-ea"/>
                <a:cs typeface="メイリオ" panose="020B0604030504040204" pitchFamily="50" charset="-128"/>
              </a:rPr>
              <a:t>（</a:t>
            </a:r>
            <a:r>
              <a:rPr kumimoji="0" lang="en-US" altLang="ja-JP" sz="900" b="1" kern="0" dirty="0">
                <a:solidFill>
                  <a:prstClr val="black"/>
                </a:solidFill>
                <a:latin typeface="+mn-ea"/>
                <a:cs typeface="メイリオ" panose="020B0604030504040204" pitchFamily="50" charset="-128"/>
              </a:rPr>
              <a:t>03-5521-8339</a:t>
            </a:r>
            <a:r>
              <a:rPr kumimoji="0" lang="ja-JP" altLang="en-US" sz="900" b="1" kern="0" dirty="0">
                <a:solidFill>
                  <a:prstClr val="black"/>
                </a:solidFill>
                <a:latin typeface="+mn-ea"/>
                <a:cs typeface="メイリオ" panose="020B0604030504040204" pitchFamily="50" charset="-128"/>
              </a:rPr>
              <a:t>） </a:t>
            </a:r>
            <a:r>
              <a:rPr kumimoji="0" lang="ja-JP" altLang="en-US" sz="900" b="1" kern="0" dirty="0">
                <a:solidFill>
                  <a:srgbClr val="000000"/>
                </a:solidFill>
                <a:latin typeface="+mn-ea"/>
              </a:rPr>
              <a:t>　</a:t>
            </a:r>
            <a:endParaRPr kumimoji="0" lang="zh-TW" altLang="en-US" sz="900" b="1" kern="0" dirty="0">
              <a:solidFill>
                <a:srgbClr val="000000"/>
              </a:solidFill>
              <a:latin typeface="+mn-ea"/>
            </a:endParaRPr>
          </a:p>
        </p:txBody>
      </p:sp>
      <p:sp>
        <p:nvSpPr>
          <p:cNvPr id="79" name="タイトル 1"/>
          <p:cNvSpPr txBox="1">
            <a:spLocks/>
          </p:cNvSpPr>
          <p:nvPr/>
        </p:nvSpPr>
        <p:spPr bwMode="auto">
          <a:xfrm>
            <a:off x="759223" y="132244"/>
            <a:ext cx="9902825" cy="620489"/>
          </a:xfrm>
          <a:prstGeom prst="rect">
            <a:avLst/>
          </a:prstGeom>
          <a:noFill/>
          <a:ln w="25400" cap="flat" cmpd="sng" algn="ctr">
            <a:noFill/>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dk1"/>
          </a:lnRef>
          <a:fillRef idx="1">
            <a:schemeClr val="lt1"/>
          </a:fillRef>
          <a:effectRef idx="0">
            <a:schemeClr val="dk1"/>
          </a:effectRef>
          <a:fontRef idx="minor">
            <a:schemeClr val="dk1"/>
          </a:fontRef>
        </p:style>
        <p:txBody>
          <a:bodyPr vert="horz" wrap="square" lIns="91411" tIns="45705" rIns="91411" bIns="45705" numCol="1" anchor="ctr" anchorCtr="0" compatLnSpc="1">
            <a:prstTxWarp prst="textNoShape">
              <a:avLst/>
            </a:prstTxWarp>
          </a:bodyPr>
          <a:lstStyle>
            <a:lvl1pPr algn="ctr" rtl="0" eaLnBrk="0" fontAlgn="base" hangingPunct="0">
              <a:spcBef>
                <a:spcPct val="0"/>
              </a:spcBef>
              <a:spcAft>
                <a:spcPct val="0"/>
              </a:spcAft>
              <a:defRPr kumimoji="1" sz="4000" kern="1200">
                <a:solidFill>
                  <a:schemeClr val="dk1"/>
                </a:solidFill>
                <a:latin typeface="+mn-lt"/>
                <a:ea typeface="+mn-ea"/>
                <a:cs typeface="+mn-cs"/>
              </a:defRPr>
            </a:lvl1pPr>
            <a:lvl2pPr algn="ctr" rtl="0" eaLnBrk="0" fontAlgn="base" hangingPunct="0">
              <a:spcBef>
                <a:spcPct val="0"/>
              </a:spcBef>
              <a:spcAft>
                <a:spcPct val="0"/>
              </a:spcAft>
              <a:defRPr kumimoji="1" sz="4000">
                <a:solidFill>
                  <a:schemeClr val="dk1"/>
                </a:solidFill>
                <a:latin typeface="+mn-lt"/>
                <a:ea typeface="+mn-ea"/>
                <a:cs typeface="+mn-cs"/>
              </a:defRPr>
            </a:lvl2pPr>
            <a:lvl3pPr algn="ctr" rtl="0" eaLnBrk="0" fontAlgn="base" hangingPunct="0">
              <a:spcBef>
                <a:spcPct val="0"/>
              </a:spcBef>
              <a:spcAft>
                <a:spcPct val="0"/>
              </a:spcAft>
              <a:defRPr kumimoji="1" sz="4000">
                <a:solidFill>
                  <a:schemeClr val="dk1"/>
                </a:solidFill>
                <a:latin typeface="+mn-lt"/>
                <a:ea typeface="+mn-ea"/>
                <a:cs typeface="+mn-cs"/>
              </a:defRPr>
            </a:lvl3pPr>
            <a:lvl4pPr algn="ctr" rtl="0" eaLnBrk="0" fontAlgn="base" hangingPunct="0">
              <a:spcBef>
                <a:spcPct val="0"/>
              </a:spcBef>
              <a:spcAft>
                <a:spcPct val="0"/>
              </a:spcAft>
              <a:defRPr kumimoji="1" sz="4000">
                <a:solidFill>
                  <a:schemeClr val="dk1"/>
                </a:solidFill>
                <a:latin typeface="+mn-lt"/>
                <a:ea typeface="+mn-ea"/>
                <a:cs typeface="+mn-cs"/>
              </a:defRPr>
            </a:lvl4pPr>
            <a:lvl5pPr algn="ctr" rtl="0" eaLnBrk="0" fontAlgn="base" hangingPunct="0">
              <a:spcBef>
                <a:spcPct val="0"/>
              </a:spcBef>
              <a:spcAft>
                <a:spcPct val="0"/>
              </a:spcAft>
              <a:defRPr kumimoji="1" sz="4000">
                <a:solidFill>
                  <a:schemeClr val="dk1"/>
                </a:solidFill>
                <a:latin typeface="+mn-lt"/>
                <a:ea typeface="+mn-ea"/>
                <a:cs typeface="+mn-cs"/>
              </a:defRPr>
            </a:lvl5pPr>
            <a:lvl6pPr marL="422041" algn="ctr" rtl="0" fontAlgn="base">
              <a:spcBef>
                <a:spcPct val="0"/>
              </a:spcBef>
              <a:spcAft>
                <a:spcPct val="0"/>
              </a:spcAft>
              <a:defRPr kumimoji="1" sz="4062">
                <a:solidFill>
                  <a:schemeClr val="dk1"/>
                </a:solidFill>
                <a:latin typeface="+mn-lt"/>
                <a:ea typeface="+mn-ea"/>
                <a:cs typeface="+mn-cs"/>
              </a:defRPr>
            </a:lvl6pPr>
            <a:lvl7pPr marL="844083" algn="ctr" rtl="0" fontAlgn="base">
              <a:spcBef>
                <a:spcPct val="0"/>
              </a:spcBef>
              <a:spcAft>
                <a:spcPct val="0"/>
              </a:spcAft>
              <a:defRPr kumimoji="1" sz="4062">
                <a:solidFill>
                  <a:schemeClr val="dk1"/>
                </a:solidFill>
                <a:latin typeface="+mn-lt"/>
                <a:ea typeface="+mn-ea"/>
                <a:cs typeface="+mn-cs"/>
              </a:defRPr>
            </a:lvl7pPr>
            <a:lvl8pPr marL="1266124" algn="ctr" rtl="0" fontAlgn="base">
              <a:spcBef>
                <a:spcPct val="0"/>
              </a:spcBef>
              <a:spcAft>
                <a:spcPct val="0"/>
              </a:spcAft>
              <a:defRPr kumimoji="1" sz="4062">
                <a:solidFill>
                  <a:schemeClr val="dk1"/>
                </a:solidFill>
                <a:latin typeface="+mn-lt"/>
                <a:ea typeface="+mn-ea"/>
                <a:cs typeface="+mn-cs"/>
              </a:defRPr>
            </a:lvl8pPr>
            <a:lvl9pPr marL="1688165" algn="ctr" rtl="0" fontAlgn="base">
              <a:spcBef>
                <a:spcPct val="0"/>
              </a:spcBef>
              <a:spcAft>
                <a:spcPct val="0"/>
              </a:spcAft>
              <a:defRPr kumimoji="1" sz="4062">
                <a:solidFill>
                  <a:schemeClr val="dk1"/>
                </a:solidFill>
                <a:latin typeface="+mn-lt"/>
                <a:ea typeface="+mn-ea"/>
                <a:cs typeface="+mn-cs"/>
              </a:defRPr>
            </a:lvl9pPr>
          </a:lstStyle>
          <a:p>
            <a:pPr algn="l"/>
            <a:r>
              <a:rPr lang="ja-JP" altLang="en-US" sz="2399" b="1" dirty="0">
                <a:solidFill>
                  <a:schemeClr val="tx1"/>
                </a:solidFill>
                <a:latin typeface="メイリオ" pitchFamily="50" charset="-128"/>
                <a:ea typeface="メイリオ" pitchFamily="50" charset="-128"/>
                <a:cs typeface="メイリオ" pitchFamily="50" charset="-128"/>
              </a:rPr>
              <a:t>ブロックチェーン技術を活用した再エネ</a:t>
            </a:r>
            <a:r>
              <a:rPr lang="en-US" altLang="ja-JP" sz="2399" b="1" dirty="0">
                <a:solidFill>
                  <a:schemeClr val="tx1"/>
                </a:solidFill>
                <a:latin typeface="メイリオ" pitchFamily="50" charset="-128"/>
                <a:ea typeface="メイリオ" pitchFamily="50" charset="-128"/>
                <a:cs typeface="メイリオ" pitchFamily="50" charset="-128"/>
              </a:rPr>
              <a:t>CO2</a:t>
            </a:r>
            <a:r>
              <a:rPr lang="ja-JP" altLang="en-US" sz="2399" b="1" dirty="0">
                <a:solidFill>
                  <a:schemeClr val="tx1"/>
                </a:solidFill>
                <a:latin typeface="メイリオ" pitchFamily="50" charset="-128"/>
                <a:ea typeface="メイリオ" pitchFamily="50" charset="-128"/>
                <a:cs typeface="メイリオ" pitchFamily="50" charset="-128"/>
              </a:rPr>
              <a:t>削減価値</a:t>
            </a:r>
            <a:br>
              <a:rPr lang="en-US" altLang="ja-JP" sz="2399" b="1" dirty="0">
                <a:solidFill>
                  <a:schemeClr val="tx1"/>
                </a:solidFill>
                <a:latin typeface="メイリオ" pitchFamily="50" charset="-128"/>
                <a:ea typeface="メイリオ" pitchFamily="50" charset="-128"/>
                <a:cs typeface="メイリオ" pitchFamily="50" charset="-128"/>
              </a:rPr>
            </a:br>
            <a:r>
              <a:rPr lang="ja-JP" altLang="en-US" sz="2399" b="1" dirty="0">
                <a:solidFill>
                  <a:schemeClr val="tx1"/>
                </a:solidFill>
                <a:latin typeface="メイリオ" pitchFamily="50" charset="-128"/>
                <a:ea typeface="メイリオ" pitchFamily="50" charset="-128"/>
                <a:cs typeface="メイリオ" pitchFamily="50" charset="-128"/>
              </a:rPr>
              <a:t>創出モデル事業</a:t>
            </a:r>
          </a:p>
        </p:txBody>
      </p:sp>
      <p:sp>
        <p:nvSpPr>
          <p:cNvPr id="76" name="正方形/長方形 6"/>
          <p:cNvSpPr>
            <a:spLocks noChangeArrowheads="1"/>
          </p:cNvSpPr>
          <p:nvPr/>
        </p:nvSpPr>
        <p:spPr bwMode="auto">
          <a:xfrm>
            <a:off x="3727676" y="546996"/>
            <a:ext cx="6226129" cy="938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9" eaLnBrk="1" hangingPunct="1">
              <a:lnSpc>
                <a:spcPts val="1500"/>
              </a:lnSpc>
              <a:spcBef>
                <a:spcPct val="0"/>
              </a:spcBef>
              <a:spcAft>
                <a:spcPts val="277"/>
              </a:spcAft>
              <a:buClr>
                <a:srgbClr val="6F6F6F"/>
              </a:buClr>
              <a:buNone/>
              <a:defRPr/>
            </a:pP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9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億円の内数</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億の内数）</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9" eaLnBrk="1" hangingPunct="1">
              <a:lnSpc>
                <a:spcPts val="2399"/>
              </a:lnSpc>
              <a:spcBef>
                <a:spcPct val="0"/>
              </a:spcBef>
              <a:buNone/>
              <a:defRPr/>
            </a:pP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30</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4</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p>
          <a:p>
            <a:pPr eaLnBrk="1" hangingPunct="1">
              <a:lnSpc>
                <a:spcPts val="2399"/>
              </a:lnSpc>
              <a:spcBef>
                <a:spcPct val="0"/>
              </a:spcBef>
              <a:buNone/>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担当課：地球局事業室技術</a:t>
            </a:r>
            <a:r>
              <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03-5521-8339</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4"/>
          <p:cNvSpPr/>
          <p:nvPr/>
        </p:nvSpPr>
        <p:spPr>
          <a:xfrm>
            <a:off x="147339" y="1697119"/>
            <a:ext cx="9645979" cy="3852674"/>
          </a:xfrm>
          <a:prstGeom prst="roundRect">
            <a:avLst>
              <a:gd name="adj" fmla="val 5107"/>
            </a:avLst>
          </a:prstGeom>
          <a:noFill/>
          <a:ln w="25400" cap="flat" cmpd="sng" algn="ctr">
            <a:solidFill>
              <a:srgbClr val="4F81BD">
                <a:shade val="50000"/>
              </a:srgbClr>
            </a:solidFill>
            <a:prstDash val="solid"/>
          </a:ln>
          <a:effectLst/>
        </p:spPr>
        <p:txBody>
          <a:bodyPr anchor="ctr"/>
          <a:lstStyle/>
          <a:p>
            <a:pPr marL="342788" indent="-342788">
              <a:lnSpc>
                <a:spcPts val="3199"/>
              </a:lnSpc>
              <a:spcBef>
                <a:spcPts val="1799"/>
              </a:spcBef>
              <a:spcAft>
                <a:spcPts val="1200"/>
              </a:spcAft>
              <a:buFont typeface="Arial" panose="020B0604020202020204" pitchFamily="34" charset="0"/>
              <a:buChar char="•"/>
              <a:defRPr/>
            </a:pPr>
            <a:r>
              <a:rPr kumimoji="0" lang="ja-JP" altLang="en-US" sz="2399" kern="0" dirty="0">
                <a:solidFill>
                  <a:prstClr val="black"/>
                </a:solidFill>
                <a:latin typeface="メイリオ" pitchFamily="50" charset="-128"/>
                <a:ea typeface="メイリオ" pitchFamily="50" charset="-128"/>
                <a:cs typeface="メイリオ" pitchFamily="50" charset="-128"/>
              </a:rPr>
              <a:t>これまで十分な評価又は活用が難しかった</a:t>
            </a:r>
            <a:r>
              <a:rPr kumimoji="0" lang="ja-JP" altLang="en-US" sz="2399" kern="0" dirty="0">
                <a:solidFill>
                  <a:srgbClr val="FF0000"/>
                </a:solidFill>
                <a:latin typeface="メイリオ" pitchFamily="50" charset="-128"/>
                <a:ea typeface="メイリオ" pitchFamily="50" charset="-128"/>
                <a:cs typeface="メイリオ" pitchFamily="50" charset="-128"/>
              </a:rPr>
              <a:t>自家消費される再エネの</a:t>
            </a:r>
            <a:r>
              <a:rPr kumimoji="0" lang="en-US" altLang="ja-JP" sz="2399" kern="0" dirty="0">
                <a:solidFill>
                  <a:srgbClr val="FF0000"/>
                </a:solidFill>
                <a:latin typeface="メイリオ" pitchFamily="50" charset="-128"/>
                <a:ea typeface="メイリオ" pitchFamily="50" charset="-128"/>
                <a:cs typeface="メイリオ" pitchFamily="50" charset="-128"/>
              </a:rPr>
              <a:t>CO2</a:t>
            </a:r>
            <a:r>
              <a:rPr kumimoji="0" lang="ja-JP" altLang="en-US" sz="2399" kern="0" dirty="0">
                <a:solidFill>
                  <a:srgbClr val="FF0000"/>
                </a:solidFill>
                <a:latin typeface="メイリオ" pitchFamily="50" charset="-128"/>
                <a:ea typeface="メイリオ" pitchFamily="50" charset="-128"/>
                <a:cs typeface="メイリオ" pitchFamily="50" charset="-128"/>
              </a:rPr>
              <a:t>削減にかかる環境価値を創出</a:t>
            </a:r>
            <a:r>
              <a:rPr kumimoji="0" lang="ja-JP" altLang="en-US" sz="2399" kern="0" dirty="0">
                <a:solidFill>
                  <a:prstClr val="black"/>
                </a:solidFill>
                <a:latin typeface="メイリオ" pitchFamily="50" charset="-128"/>
                <a:ea typeface="メイリオ" pitchFamily="50" charset="-128"/>
                <a:cs typeface="メイリオ" pitchFamily="50" charset="-128"/>
              </a:rPr>
              <a:t>し、</a:t>
            </a:r>
            <a:r>
              <a:rPr kumimoji="0" lang="ja-JP" altLang="en-US" sz="2399" kern="0" dirty="0">
                <a:solidFill>
                  <a:srgbClr val="FF0000"/>
                </a:solidFill>
                <a:latin typeface="メイリオ" pitchFamily="50" charset="-128"/>
                <a:ea typeface="メイリオ" pitchFamily="50" charset="-128"/>
                <a:cs typeface="メイリオ" pitchFamily="50" charset="-128"/>
              </a:rPr>
              <a:t>当該価値を低コストかつ自由に取引できるシステムをブロックチェーン技術を用いて構築</a:t>
            </a:r>
            <a:r>
              <a:rPr kumimoji="0" lang="ja-JP" altLang="en-US" sz="2399" kern="0" dirty="0">
                <a:solidFill>
                  <a:prstClr val="black"/>
                </a:solidFill>
                <a:latin typeface="メイリオ" pitchFamily="50" charset="-128"/>
                <a:ea typeface="メイリオ" pitchFamily="50" charset="-128"/>
                <a:cs typeface="メイリオ" pitchFamily="50" charset="-128"/>
              </a:rPr>
              <a:t>し、実証。</a:t>
            </a:r>
            <a:endParaRPr kumimoji="0" lang="en-US" altLang="ja-JP" sz="2399" kern="0" dirty="0">
              <a:solidFill>
                <a:prstClr val="black"/>
              </a:solidFill>
              <a:latin typeface="メイリオ" pitchFamily="50" charset="-128"/>
              <a:ea typeface="メイリオ" pitchFamily="50" charset="-128"/>
              <a:cs typeface="メイリオ" pitchFamily="50" charset="-128"/>
            </a:endParaRPr>
          </a:p>
          <a:p>
            <a:pPr marL="342788" indent="-342788">
              <a:lnSpc>
                <a:spcPts val="2799"/>
              </a:lnSpc>
              <a:spcBef>
                <a:spcPts val="600"/>
              </a:spcBef>
              <a:spcAft>
                <a:spcPts val="600"/>
              </a:spcAft>
              <a:buFont typeface="Arial" panose="020B0604020202020204" pitchFamily="34" charset="0"/>
              <a:buChar char="•"/>
              <a:defRPr/>
            </a:pPr>
            <a:r>
              <a:rPr kumimoji="0" lang="ja-JP" altLang="en-US" sz="2399" kern="0" dirty="0">
                <a:solidFill>
                  <a:prstClr val="black"/>
                </a:solidFill>
                <a:latin typeface="メイリオ" pitchFamily="50" charset="-128"/>
                <a:ea typeface="メイリオ" pitchFamily="50" charset="-128"/>
                <a:cs typeface="メイリオ" pitchFamily="50" charset="-128"/>
              </a:rPr>
              <a:t>機器の</a:t>
            </a:r>
            <a:r>
              <a:rPr kumimoji="0" lang="en-US" altLang="ja-JP" sz="2399" kern="0" dirty="0" err="1">
                <a:solidFill>
                  <a:prstClr val="black"/>
                </a:solidFill>
                <a:latin typeface="メイリオ" pitchFamily="50" charset="-128"/>
                <a:ea typeface="メイリオ" pitchFamily="50" charset="-128"/>
                <a:cs typeface="メイリオ" pitchFamily="50" charset="-128"/>
              </a:rPr>
              <a:t>IoT</a:t>
            </a:r>
            <a:r>
              <a:rPr kumimoji="0" lang="ja-JP" altLang="en-US" sz="2399" kern="0" dirty="0">
                <a:solidFill>
                  <a:prstClr val="black"/>
                </a:solidFill>
                <a:latin typeface="メイリオ" pitchFamily="50" charset="-128"/>
                <a:ea typeface="メイリオ" pitchFamily="50" charset="-128"/>
                <a:cs typeface="メイリオ" pitchFamily="50" charset="-128"/>
              </a:rPr>
              <a:t>化や人工知能技術の活用等により、</a:t>
            </a:r>
            <a:r>
              <a:rPr kumimoji="0" lang="ja-JP" altLang="en-US" sz="2399" kern="0" dirty="0">
                <a:solidFill>
                  <a:srgbClr val="FF0000"/>
                </a:solidFill>
                <a:latin typeface="メイリオ" pitchFamily="50" charset="-128"/>
                <a:ea typeface="メイリオ" pitchFamily="50" charset="-128"/>
                <a:cs typeface="メイリオ" pitchFamily="50" charset="-128"/>
              </a:rPr>
              <a:t>低コストに再エネの</a:t>
            </a:r>
            <a:r>
              <a:rPr kumimoji="0" lang="en-US" altLang="ja-JP" sz="2399" kern="0" dirty="0">
                <a:solidFill>
                  <a:srgbClr val="FF0000"/>
                </a:solidFill>
                <a:latin typeface="メイリオ" pitchFamily="50" charset="-128"/>
                <a:ea typeface="メイリオ" pitchFamily="50" charset="-128"/>
                <a:cs typeface="メイリオ" pitchFamily="50" charset="-128"/>
              </a:rPr>
              <a:t>CO2</a:t>
            </a:r>
            <a:r>
              <a:rPr kumimoji="0" lang="ja-JP" altLang="en-US" sz="2399" kern="0" dirty="0">
                <a:solidFill>
                  <a:srgbClr val="FF0000"/>
                </a:solidFill>
                <a:latin typeface="メイリオ" pitchFamily="50" charset="-128"/>
                <a:ea typeface="メイリオ" pitchFamily="50" charset="-128"/>
                <a:cs typeface="メイリオ" pitchFamily="50" charset="-128"/>
              </a:rPr>
              <a:t>削減価値をデータ化</a:t>
            </a:r>
            <a:r>
              <a:rPr kumimoji="0" lang="ja-JP" altLang="en-US" sz="2399" kern="0" dirty="0">
                <a:solidFill>
                  <a:prstClr val="black"/>
                </a:solidFill>
                <a:latin typeface="メイリオ" pitchFamily="50" charset="-128"/>
                <a:ea typeface="メイリオ" pitchFamily="50" charset="-128"/>
                <a:cs typeface="メイリオ" pitchFamily="50" charset="-128"/>
              </a:rPr>
              <a:t>し、売り手と買い手が指定した条件に従い自動的に取引・精算。</a:t>
            </a:r>
            <a:endParaRPr kumimoji="0" lang="en-US" altLang="ja-JP" sz="2399" kern="0" dirty="0">
              <a:solidFill>
                <a:prstClr val="black"/>
              </a:solidFill>
              <a:latin typeface="メイリオ" pitchFamily="50" charset="-128"/>
              <a:ea typeface="メイリオ" pitchFamily="50" charset="-128"/>
              <a:cs typeface="メイリオ" pitchFamily="50" charset="-128"/>
            </a:endParaRPr>
          </a:p>
        </p:txBody>
      </p:sp>
      <p:sp>
        <p:nvSpPr>
          <p:cNvPr id="11" name="正方形/長方形 10"/>
          <p:cNvSpPr/>
          <p:nvPr/>
        </p:nvSpPr>
        <p:spPr>
          <a:xfrm>
            <a:off x="8730323" y="90172"/>
            <a:ext cx="1129289" cy="31549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メイリオ" pitchFamily="50" charset="-128"/>
                <a:ea typeface="メイリオ" pitchFamily="50" charset="-128"/>
                <a:cs typeface="メイリオ" pitchFamily="50" charset="-128"/>
              </a:rPr>
              <a:t>委託</a:t>
            </a:r>
          </a:p>
        </p:txBody>
      </p:sp>
    </p:spTree>
    <p:extLst>
      <p:ext uri="{BB962C8B-B14F-4D97-AF65-F5344CB8AC3E}">
        <p14:creationId xmlns:p14="http://schemas.microsoft.com/office/powerpoint/2010/main" val="4056789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ページ番号"/>
          <p:cNvSpPr>
            <a:spLocks noGrp="1"/>
          </p:cNvSpPr>
          <p:nvPr>
            <p:ph type="sldNum" sz="quarter" idx="12"/>
          </p:nvPr>
        </p:nvSpPr>
        <p:spPr>
          <a:xfrm>
            <a:off x="9218232" y="6513595"/>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2</a:t>
            </a:r>
            <a:endParaRPr lang="ja-JP" altLang="en-US" sz="1799" b="1" dirty="0">
              <a:latin typeface="メイリオ" pitchFamily="50" charset="-128"/>
              <a:ea typeface="メイリオ" pitchFamily="50" charset="-128"/>
              <a:cs typeface="メイリオ" pitchFamily="50" charset="-128"/>
            </a:endParaRPr>
          </a:p>
        </p:txBody>
      </p:sp>
      <p:sp>
        <p:nvSpPr>
          <p:cNvPr id="77" name="正方形/長方形 6"/>
          <p:cNvSpPr>
            <a:spLocks noChangeArrowheads="1"/>
          </p:cNvSpPr>
          <p:nvPr/>
        </p:nvSpPr>
        <p:spPr bwMode="auto">
          <a:xfrm>
            <a:off x="-425334" y="7308306"/>
            <a:ext cx="6358629" cy="515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843809" eaLnBrk="1" hangingPunct="1">
              <a:lnSpc>
                <a:spcPts val="1500"/>
              </a:lnSpc>
              <a:spcBef>
                <a:spcPct val="0"/>
              </a:spcBef>
              <a:spcAft>
                <a:spcPts val="277"/>
              </a:spcAft>
              <a:buClr>
                <a:srgbClr val="6F6F6F"/>
              </a:buClr>
              <a:buNone/>
              <a:defRPr/>
            </a:pPr>
            <a:r>
              <a:rPr lang="ja-JP" altLang="en-US" sz="1999" dirty="0">
                <a:solidFill>
                  <a:srgbClr val="000000"/>
                </a:solidFill>
                <a:latin typeface="+mn-ea"/>
                <a:ea typeface="+mn-ea"/>
              </a:rPr>
              <a:t>平成</a:t>
            </a:r>
            <a:r>
              <a:rPr lang="en-US" altLang="ja-JP" sz="1999" dirty="0">
                <a:solidFill>
                  <a:srgbClr val="000000"/>
                </a:solidFill>
                <a:latin typeface="+mn-ea"/>
                <a:ea typeface="+mn-ea"/>
              </a:rPr>
              <a:t>30</a:t>
            </a:r>
            <a:r>
              <a:rPr lang="ja-JP" altLang="en-US" sz="1999" dirty="0">
                <a:solidFill>
                  <a:srgbClr val="000000"/>
                </a:solidFill>
                <a:latin typeface="+mn-ea"/>
                <a:ea typeface="+mn-ea"/>
              </a:rPr>
              <a:t>年度予算案</a:t>
            </a:r>
            <a:r>
              <a:rPr lang="en-US" altLang="ja-JP" sz="1999" dirty="0">
                <a:solidFill>
                  <a:srgbClr val="000000"/>
                </a:solidFill>
                <a:latin typeface="+mn-ea"/>
                <a:ea typeface="+mn-ea"/>
              </a:rPr>
              <a:t>30</a:t>
            </a:r>
            <a:r>
              <a:rPr lang="ja-JP" altLang="en-US" sz="1999" dirty="0">
                <a:solidFill>
                  <a:srgbClr val="000000"/>
                </a:solidFill>
                <a:latin typeface="+mn-ea"/>
                <a:ea typeface="+mn-ea"/>
              </a:rPr>
              <a:t>億円の内数</a:t>
            </a:r>
            <a:endParaRPr lang="en-US" altLang="ja-JP" sz="1999" dirty="0">
              <a:solidFill>
                <a:srgbClr val="000000"/>
              </a:solidFill>
              <a:latin typeface="+mn-ea"/>
              <a:ea typeface="+mn-ea"/>
            </a:endParaRPr>
          </a:p>
          <a:p>
            <a:pPr algn="r" defTabSz="843809" eaLnBrk="1" hangingPunct="1">
              <a:lnSpc>
                <a:spcPts val="1500"/>
              </a:lnSpc>
              <a:spcBef>
                <a:spcPct val="0"/>
              </a:spcBef>
              <a:spcAft>
                <a:spcPts val="277"/>
              </a:spcAft>
              <a:buClr>
                <a:srgbClr val="6F6F6F"/>
              </a:buClr>
              <a:buNone/>
              <a:defRPr/>
            </a:pPr>
            <a:r>
              <a:rPr lang="ja-JP" altLang="en-US" sz="1200" dirty="0">
                <a:solidFill>
                  <a:srgbClr val="000000"/>
                </a:solidFill>
                <a:latin typeface="+mn-ea"/>
                <a:ea typeface="+mn-ea"/>
              </a:rPr>
              <a:t>（平成</a:t>
            </a:r>
            <a:r>
              <a:rPr lang="en-US" altLang="ja-JP" sz="1200" dirty="0">
                <a:solidFill>
                  <a:srgbClr val="000000"/>
                </a:solidFill>
                <a:latin typeface="+mn-ea"/>
                <a:ea typeface="+mn-ea"/>
              </a:rPr>
              <a:t>29</a:t>
            </a:r>
            <a:r>
              <a:rPr lang="ja-JP" altLang="en-US" sz="1200" dirty="0">
                <a:solidFill>
                  <a:srgbClr val="000000"/>
                </a:solidFill>
                <a:latin typeface="+mn-ea"/>
                <a:ea typeface="+mn-ea"/>
              </a:rPr>
              <a:t>年度予算額</a:t>
            </a:r>
            <a:r>
              <a:rPr lang="en-US" altLang="ja-JP" sz="1200" dirty="0">
                <a:solidFill>
                  <a:srgbClr val="000000"/>
                </a:solidFill>
                <a:latin typeface="+mn-ea"/>
                <a:ea typeface="+mn-ea"/>
              </a:rPr>
              <a:t>20</a:t>
            </a:r>
            <a:r>
              <a:rPr lang="ja-JP" altLang="en-US" sz="1200" dirty="0">
                <a:solidFill>
                  <a:srgbClr val="000000"/>
                </a:solidFill>
                <a:latin typeface="+mn-ea"/>
                <a:ea typeface="+mn-ea"/>
              </a:rPr>
              <a:t>億の内数）</a:t>
            </a:r>
            <a:endParaRPr lang="en-US" altLang="ja-JP" sz="1200" dirty="0">
              <a:solidFill>
                <a:srgbClr val="000000"/>
              </a:solidFill>
              <a:latin typeface="+mn-ea"/>
              <a:ea typeface="+mn-ea"/>
            </a:endParaRPr>
          </a:p>
        </p:txBody>
      </p:sp>
      <p:sp>
        <p:nvSpPr>
          <p:cNvPr id="78" name="正方形/長方形 6"/>
          <p:cNvSpPr>
            <a:spLocks noChangeArrowheads="1"/>
          </p:cNvSpPr>
          <p:nvPr/>
        </p:nvSpPr>
        <p:spPr bwMode="auto">
          <a:xfrm>
            <a:off x="2878773" y="7763150"/>
            <a:ext cx="2891533" cy="410237"/>
          </a:xfrm>
          <a:prstGeom prst="rect">
            <a:avLst/>
          </a:prstGeom>
          <a:solidFill>
            <a:srgbClr val="C6D9F1"/>
          </a:solidFill>
          <a:ln>
            <a:solidFill>
              <a:sysClr val="windowText" lastClr="000000"/>
            </a:solidFill>
          </a:ln>
          <a:extLst/>
        </p:spPr>
        <p:txBody>
          <a:bodyPr wrap="square">
            <a:spAutoFit/>
          </a:bodyPr>
          <a:lstStyle/>
          <a:p>
            <a:pPr defTabSz="843809">
              <a:lnSpc>
                <a:spcPts val="1385"/>
              </a:lnSpc>
              <a:defRPr/>
            </a:pPr>
            <a:r>
              <a:rPr kumimoji="0" lang="zh-TW" altLang="en-US" sz="900" b="1" kern="0" dirty="0">
                <a:solidFill>
                  <a:srgbClr val="000000"/>
                </a:solidFill>
                <a:latin typeface="+mn-ea"/>
                <a:sym typeface="Wingdings" panose="05000000000000000000" pitchFamily="2" charset="2"/>
              </a:rPr>
              <a:t>実施期間：平成</a:t>
            </a:r>
            <a:r>
              <a:rPr kumimoji="0" lang="en-US" altLang="ja-JP" sz="900" b="1" kern="0" dirty="0">
                <a:solidFill>
                  <a:srgbClr val="000000"/>
                </a:solidFill>
                <a:latin typeface="+mn-ea"/>
                <a:sym typeface="Wingdings" panose="05000000000000000000" pitchFamily="2" charset="2"/>
              </a:rPr>
              <a:t>30</a:t>
            </a:r>
            <a:r>
              <a:rPr kumimoji="0" lang="zh-TW" altLang="en-US" sz="900" b="1" kern="0" dirty="0">
                <a:solidFill>
                  <a:srgbClr val="000000"/>
                </a:solidFill>
                <a:latin typeface="+mn-ea"/>
                <a:sym typeface="Wingdings" panose="05000000000000000000" pitchFamily="2" charset="2"/>
              </a:rPr>
              <a:t>年度～平成</a:t>
            </a:r>
            <a:r>
              <a:rPr kumimoji="0" lang="en-US" altLang="zh-TW" sz="900" b="1" kern="0" dirty="0">
                <a:solidFill>
                  <a:srgbClr val="000000"/>
                </a:solidFill>
                <a:latin typeface="+mn-ea"/>
                <a:sym typeface="Wingdings" panose="05000000000000000000" pitchFamily="2" charset="2"/>
              </a:rPr>
              <a:t>3</a:t>
            </a:r>
            <a:r>
              <a:rPr kumimoji="0" lang="en-US" altLang="ja-JP" sz="900" b="1" kern="0" dirty="0">
                <a:solidFill>
                  <a:srgbClr val="000000"/>
                </a:solidFill>
                <a:latin typeface="+mn-ea"/>
                <a:sym typeface="Wingdings" panose="05000000000000000000" pitchFamily="2" charset="2"/>
              </a:rPr>
              <a:t>4</a:t>
            </a:r>
            <a:r>
              <a:rPr kumimoji="0" lang="zh-TW" altLang="en-US" sz="900" b="1" kern="0" dirty="0">
                <a:solidFill>
                  <a:srgbClr val="000000"/>
                </a:solidFill>
                <a:latin typeface="+mn-ea"/>
                <a:sym typeface="Wingdings" panose="05000000000000000000" pitchFamily="2" charset="2"/>
              </a:rPr>
              <a:t>年度</a:t>
            </a:r>
          </a:p>
          <a:p>
            <a:r>
              <a:rPr lang="ja-JP" altLang="en-US" sz="900" b="1" dirty="0">
                <a:solidFill>
                  <a:prstClr val="black"/>
                </a:solidFill>
                <a:latin typeface="+mn-ea"/>
                <a:cs typeface="メイリオ" panose="020B0604030504040204" pitchFamily="50" charset="-128"/>
              </a:rPr>
              <a:t>担当課：地球局事業室技術</a:t>
            </a:r>
            <a:r>
              <a:rPr lang="en-US" altLang="ja-JP" sz="900" b="1" dirty="0">
                <a:solidFill>
                  <a:prstClr val="black"/>
                </a:solidFill>
                <a:latin typeface="+mn-ea"/>
                <a:cs typeface="メイリオ" panose="020B0604030504040204" pitchFamily="50" charset="-128"/>
              </a:rPr>
              <a:t>L</a:t>
            </a:r>
            <a:r>
              <a:rPr lang="ja-JP" altLang="en-US" sz="900" b="1" dirty="0">
                <a:solidFill>
                  <a:prstClr val="black"/>
                </a:solidFill>
                <a:latin typeface="+mn-ea"/>
                <a:cs typeface="メイリオ" panose="020B0604030504040204" pitchFamily="50" charset="-128"/>
              </a:rPr>
              <a:t>（</a:t>
            </a:r>
            <a:r>
              <a:rPr kumimoji="0" lang="en-US" altLang="ja-JP" sz="900" b="1" kern="0" dirty="0">
                <a:solidFill>
                  <a:prstClr val="black"/>
                </a:solidFill>
                <a:latin typeface="+mn-ea"/>
                <a:cs typeface="メイリオ" panose="020B0604030504040204" pitchFamily="50" charset="-128"/>
              </a:rPr>
              <a:t>03-5521-8339</a:t>
            </a:r>
            <a:r>
              <a:rPr kumimoji="0" lang="ja-JP" altLang="en-US" sz="900" b="1" kern="0" dirty="0">
                <a:solidFill>
                  <a:prstClr val="black"/>
                </a:solidFill>
                <a:latin typeface="+mn-ea"/>
                <a:cs typeface="メイリオ" panose="020B0604030504040204" pitchFamily="50" charset="-128"/>
              </a:rPr>
              <a:t>） </a:t>
            </a:r>
            <a:r>
              <a:rPr kumimoji="0" lang="ja-JP" altLang="en-US" sz="900" b="1" kern="0" dirty="0">
                <a:solidFill>
                  <a:srgbClr val="000000"/>
                </a:solidFill>
                <a:latin typeface="+mn-ea"/>
              </a:rPr>
              <a:t>　</a:t>
            </a:r>
            <a:endParaRPr kumimoji="0" lang="zh-TW" altLang="en-US" sz="900" b="1" kern="0" dirty="0">
              <a:solidFill>
                <a:srgbClr val="000000"/>
              </a:solidFill>
              <a:latin typeface="+mn-ea"/>
            </a:endParaRPr>
          </a:p>
        </p:txBody>
      </p:sp>
      <p:pic>
        <p:nvPicPr>
          <p:cNvPr id="81" name="図 80"/>
          <p:cNvPicPr>
            <a:picLocks noChangeAspect="1"/>
          </p:cNvPicPr>
          <p:nvPr/>
        </p:nvPicPr>
        <p:blipFill>
          <a:blip r:embed="rId3"/>
          <a:stretch>
            <a:fillRect/>
          </a:stretch>
        </p:blipFill>
        <p:spPr>
          <a:xfrm>
            <a:off x="272392" y="738442"/>
            <a:ext cx="9430025" cy="5398869"/>
          </a:xfrm>
          <a:prstGeom prst="rect">
            <a:avLst/>
          </a:prstGeom>
        </p:spPr>
      </p:pic>
    </p:spTree>
    <p:extLst>
      <p:ext uri="{BB962C8B-B14F-4D97-AF65-F5344CB8AC3E}">
        <p14:creationId xmlns:p14="http://schemas.microsoft.com/office/powerpoint/2010/main" val="2860981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380878" y="-26274"/>
            <a:ext cx="9141069" cy="57275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fontAlgn="auto" hangingPunct="1">
              <a:spcBef>
                <a:spcPts val="0"/>
              </a:spcBef>
              <a:spcAft>
                <a:spcPts val="0"/>
              </a:spcAft>
              <a:defRPr/>
            </a:pPr>
            <a:r>
              <a:rPr kumimoji="0" lang="ja-JP" altLang="en-US" sz="2584" b="1" u="sng"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ブロックチェーン技術（分散型台帳技術）とは</a:t>
            </a:r>
            <a:endParaRPr kumimoji="0" lang="en-US" altLang="ja-JP" sz="2584" b="1" u="sng"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2"/>
          <a:stretch>
            <a:fillRect/>
          </a:stretch>
        </p:blipFill>
        <p:spPr>
          <a:xfrm>
            <a:off x="810619" y="2888115"/>
            <a:ext cx="8315925" cy="3649802"/>
          </a:xfrm>
          <a:prstGeom prst="rect">
            <a:avLst/>
          </a:prstGeom>
        </p:spPr>
      </p:pic>
      <p:sp>
        <p:nvSpPr>
          <p:cNvPr id="7" name="正方形/長方形 6"/>
          <p:cNvSpPr/>
          <p:nvPr/>
        </p:nvSpPr>
        <p:spPr>
          <a:xfrm>
            <a:off x="2982266" y="451652"/>
            <a:ext cx="5254899" cy="523052"/>
          </a:xfrm>
          <a:prstGeom prst="rect">
            <a:avLst/>
          </a:prstGeom>
        </p:spPr>
        <p:txBody>
          <a:bodyPr wrap="square">
            <a:spAutoFit/>
          </a:bodyPr>
          <a:lstStyle/>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ブロックチェーン技術を活用した システムの評価軸 ver. 1.0</a:t>
            </a:r>
          </a:p>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平成29年3月29日 経済産業省 商務情報政策局 情報経済課</a:t>
            </a:r>
          </a:p>
        </p:txBody>
      </p:sp>
      <p:sp>
        <p:nvSpPr>
          <p:cNvPr id="9" name="ページ番号"/>
          <p:cNvSpPr>
            <a:spLocks noGrp="1"/>
          </p:cNvSpPr>
          <p:nvPr>
            <p:ph type="sldNum" sz="quarter" idx="12"/>
          </p:nvPr>
        </p:nvSpPr>
        <p:spPr>
          <a:xfrm>
            <a:off x="9218232" y="6513595"/>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3</a:t>
            </a:r>
            <a:endParaRPr lang="ja-JP" altLang="en-US" sz="1799" b="1" dirty="0">
              <a:latin typeface="メイリオ" pitchFamily="50" charset="-128"/>
              <a:ea typeface="メイリオ" pitchFamily="50" charset="-128"/>
              <a:cs typeface="メイリオ" pitchFamily="50" charset="-128"/>
            </a:endParaRPr>
          </a:p>
        </p:txBody>
      </p:sp>
      <p:sp>
        <p:nvSpPr>
          <p:cNvPr id="8" name="テキスト プレースホルダー 2"/>
          <p:cNvSpPr txBox="1">
            <a:spLocks/>
          </p:cNvSpPr>
          <p:nvPr/>
        </p:nvSpPr>
        <p:spPr bwMode="auto">
          <a:xfrm>
            <a:off x="578678" y="989501"/>
            <a:ext cx="8638189" cy="1673939"/>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a:extLst/>
        </p:spPr>
        <p:txBody>
          <a:bodyPr vert="horz" wrap="square" lIns="91411" tIns="45705" rIns="91411" bIns="45705" numCol="1" anchor="t" anchorCtr="0" compatLnSpc="1">
            <a:prstTxWarp prst="textNoShape">
              <a:avLst/>
            </a:prstTxWarp>
          </a:bodyPr>
          <a:lstStyle>
            <a:lvl1pPr marL="342900" indent="-342900" algn="l" rtl="0" eaLnBrk="1" fontAlgn="base" hangingPunct="1">
              <a:spcBef>
                <a:spcPct val="20000"/>
              </a:spcBef>
              <a:spcAft>
                <a:spcPct val="0"/>
              </a:spcAft>
              <a:buFont typeface="Wingdings" panose="05000000000000000000" pitchFamily="2" charset="2"/>
              <a:buChar char="n"/>
              <a:defRPr kumimoji="1" sz="2000">
                <a:solidFill>
                  <a:schemeClr val="dk1"/>
                </a:solidFill>
                <a:latin typeface="Segoe UI" panose="020B0502040204020203" pitchFamily="34" charset="0"/>
                <a:ea typeface="+mn-ea"/>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dk1"/>
                </a:solidFill>
                <a:latin typeface="Segoe UI" panose="020B0502040204020203" pitchFamily="34" charset="0"/>
                <a:ea typeface="メイリオ" panose="020B0604030504040204" pitchFamily="50" charset="-128"/>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dk1"/>
                </a:solidFill>
                <a:latin typeface="+mn-lt"/>
                <a:ea typeface="+mn-ea"/>
                <a:cs typeface="+mn-cs"/>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dk1"/>
                </a:solidFill>
                <a:latin typeface="+mn-lt"/>
                <a:ea typeface="+mn-ea"/>
                <a:cs typeface="+mn-cs"/>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dk1"/>
                </a:solidFill>
                <a:latin typeface="+mn-lt"/>
                <a:ea typeface="+mn-ea"/>
                <a:cs typeface="+mn-cs"/>
              </a:defRPr>
            </a:lvl9pPr>
          </a:lstStyle>
          <a:p>
            <a:pPr marL="0" indent="0">
              <a:buNone/>
              <a:defRPr/>
            </a:pPr>
            <a:r>
              <a:rPr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基本的な仕組み</a:t>
            </a:r>
          </a:p>
          <a:p>
            <a:pPr marL="0" indent="0">
              <a:buNone/>
              <a:defRPr/>
            </a:pPr>
            <a:r>
              <a:rPr lang="en-US" altLang="ja-JP"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Bitcoin</a:t>
            </a:r>
            <a:r>
              <a:rPr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等の仮想通貨に使用されているブロックチェーン技術は、従来システムに比べ、</a:t>
            </a:r>
            <a:r>
              <a:rPr lang="en-US" altLang="ja-JP"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改ざんが極めて困難</a:t>
            </a:r>
            <a:r>
              <a:rPr lang="en-US" altLang="ja-JP"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であり、</a:t>
            </a:r>
            <a:r>
              <a:rPr lang="en-US" altLang="ja-JP"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実質ゼロ・ダウンタイム</a:t>
            </a:r>
            <a:r>
              <a:rPr lang="en-US" altLang="ja-JP"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なシステムを</a:t>
            </a:r>
            <a:r>
              <a:rPr lang="en-US" altLang="ja-JP"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安価</a:t>
            </a:r>
            <a:r>
              <a:rPr lang="en-US" altLang="ja-JP"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に構築可能であるという特性から、</a:t>
            </a:r>
            <a:r>
              <a:rPr lang="en-US" altLang="ja-JP" sz="1999" kern="0" dirty="0" err="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19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を含む非常に幅広い分野への応用が期待されています</a:t>
            </a:r>
            <a:r>
              <a:rPr lang="ja-JP" altLang="en-US" sz="219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339273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4</a:t>
            </a:r>
            <a:endParaRPr lang="ja-JP" altLang="en-US" sz="1799" b="1" dirty="0">
              <a:latin typeface="メイリオ" pitchFamily="50" charset="-128"/>
              <a:ea typeface="メイリオ" pitchFamily="50" charset="-128"/>
              <a:cs typeface="メイリオ" pitchFamily="50" charset="-128"/>
            </a:endParaRPr>
          </a:p>
        </p:txBody>
      </p:sp>
      <p:sp>
        <p:nvSpPr>
          <p:cNvPr id="3" name="タイトル 1"/>
          <p:cNvSpPr txBox="1">
            <a:spLocks/>
          </p:cNvSpPr>
          <p:nvPr/>
        </p:nvSpPr>
        <p:spPr>
          <a:xfrm>
            <a:off x="13984" y="145069"/>
            <a:ext cx="9902825" cy="620489"/>
          </a:xfrm>
          <a:prstGeom prst="rect">
            <a:avLst/>
          </a:prstGeom>
          <a:solidFill>
            <a:sysClr val="window" lastClr="FFFFFF"/>
          </a:solidFill>
          <a:ln w="25400" cap="flat" cmpd="sng" algn="ctr">
            <a:noFill/>
            <a:prstDash val="solid"/>
          </a:ln>
          <a:effectLst/>
        </p:spPr>
        <p:txBody>
          <a:bodyPr vert="horz" lIns="91411" tIns="45705" rIns="91411" bIns="45705" rtlCol="0" anchor="ctr">
            <a:noAutofit/>
          </a:bodyPr>
          <a:lstStyle>
            <a:lvl1pPr algn="ctr" defTabSz="914400" rtl="0" eaLnBrk="1" latinLnBrk="0" hangingPunct="1">
              <a:spcBef>
                <a:spcPct val="0"/>
              </a:spcBef>
              <a:buNone/>
              <a:defRPr kumimoji="1" sz="4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fontAlgn="base">
              <a:spcAft>
                <a:spcPct val="0"/>
              </a:spcAft>
              <a:defRPr/>
            </a:pPr>
            <a:r>
              <a:rPr lang="ja-JP" altLang="en-US" sz="2399" dirty="0">
                <a:solidFill>
                  <a:prstClr val="black"/>
                </a:solidFill>
                <a:latin typeface="メイリオ" pitchFamily="50" charset="-128"/>
                <a:ea typeface="メイリオ" pitchFamily="50" charset="-128"/>
                <a:cs typeface="メイリオ" pitchFamily="50" charset="-128"/>
              </a:rPr>
              <a:t>ブロックチェーン技術を活用したクラウド上の</a:t>
            </a:r>
            <a:br>
              <a:rPr lang="en-US" altLang="ja-JP" sz="2399" dirty="0">
                <a:solidFill>
                  <a:prstClr val="black"/>
                </a:solidFill>
                <a:latin typeface="メイリオ" pitchFamily="50" charset="-128"/>
                <a:ea typeface="メイリオ" pitchFamily="50" charset="-128"/>
                <a:cs typeface="メイリオ" pitchFamily="50" charset="-128"/>
              </a:rPr>
            </a:br>
            <a:r>
              <a:rPr lang="ja-JP" altLang="en-US" sz="2399" dirty="0">
                <a:solidFill>
                  <a:prstClr val="black"/>
                </a:solidFill>
                <a:latin typeface="メイリオ" pitchFamily="50" charset="-128"/>
                <a:ea typeface="メイリオ" pitchFamily="50" charset="-128"/>
                <a:cs typeface="メイリオ" pitchFamily="50" charset="-128"/>
              </a:rPr>
              <a:t>取引プラットフォームにおける取引内容のイメージ</a:t>
            </a:r>
            <a:endParaRPr lang="en-US" altLang="ja-JP" sz="2399" dirty="0">
              <a:solidFill>
                <a:prstClr val="black"/>
              </a:solidFill>
              <a:latin typeface="メイリオ" pitchFamily="50" charset="-128"/>
              <a:ea typeface="メイリオ" pitchFamily="50" charset="-128"/>
              <a:cs typeface="メイリオ" pitchFamily="50" charset="-128"/>
            </a:endParaRPr>
          </a:p>
        </p:txBody>
      </p:sp>
      <p:grpSp>
        <p:nvGrpSpPr>
          <p:cNvPr id="4" name="グループ化 3"/>
          <p:cNvGrpSpPr/>
          <p:nvPr/>
        </p:nvGrpSpPr>
        <p:grpSpPr>
          <a:xfrm>
            <a:off x="56438" y="810680"/>
            <a:ext cx="9791593" cy="5809660"/>
            <a:chOff x="-29391" y="1674841"/>
            <a:chExt cx="9794732" cy="3525570"/>
          </a:xfrm>
        </p:grpSpPr>
        <p:sp>
          <p:nvSpPr>
            <p:cNvPr id="5" name="角丸四角形 22"/>
            <p:cNvSpPr/>
            <p:nvPr/>
          </p:nvSpPr>
          <p:spPr bwMode="auto">
            <a:xfrm>
              <a:off x="-29391" y="1683290"/>
              <a:ext cx="4542489" cy="3160938"/>
            </a:xfrm>
            <a:prstGeom prst="roundRect">
              <a:avLst>
                <a:gd name="adj" fmla="val 11932"/>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1200" b="1" kern="0" dirty="0">
                <a:solidFill>
                  <a:srgbClr val="000000"/>
                </a:solidFill>
                <a:latin typeface="メイリオ" pitchFamily="50" charset="-128"/>
                <a:ea typeface="メイリオ" pitchFamily="50" charset="-128"/>
                <a:cs typeface="メイリオ" pitchFamily="50" charset="-128"/>
              </a:endParaRPr>
            </a:p>
          </p:txBody>
        </p:sp>
        <p:sp>
          <p:nvSpPr>
            <p:cNvPr id="6" name="角丸四角形 23"/>
            <p:cNvSpPr/>
            <p:nvPr/>
          </p:nvSpPr>
          <p:spPr bwMode="auto">
            <a:xfrm>
              <a:off x="5455468" y="1674841"/>
              <a:ext cx="4309873" cy="3169387"/>
            </a:xfrm>
            <a:prstGeom prst="roundRect">
              <a:avLst>
                <a:gd name="adj" fmla="val 17083"/>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1200" b="1" kern="0" dirty="0">
                <a:solidFill>
                  <a:srgbClr val="000000"/>
                </a:solidFill>
                <a:latin typeface="メイリオ" pitchFamily="50" charset="-128"/>
                <a:ea typeface="メイリオ" pitchFamily="50" charset="-128"/>
                <a:cs typeface="メイリオ" pitchFamily="50" charset="-128"/>
              </a:endParaRPr>
            </a:p>
          </p:txBody>
        </p:sp>
        <p:sp>
          <p:nvSpPr>
            <p:cNvPr id="7" name="テキスト ボックス 6"/>
            <p:cNvSpPr txBox="1"/>
            <p:nvPr/>
          </p:nvSpPr>
          <p:spPr>
            <a:xfrm>
              <a:off x="1737698" y="1719181"/>
              <a:ext cx="954107" cy="242727"/>
            </a:xfrm>
            <a:prstGeom prst="rect">
              <a:avLst/>
            </a:prstGeom>
            <a:noFill/>
          </p:spPr>
          <p:txBody>
            <a:bodyPr wrap="none" rtlCol="0">
              <a:spAutoFit/>
            </a:bodyPr>
            <a:lstStyle/>
            <a:p>
              <a:pPr>
                <a:defRPr/>
              </a:pPr>
              <a:r>
                <a:rPr kumimoji="0" lang="ja-JP" altLang="en-US" sz="1999" kern="0" dirty="0">
                  <a:solidFill>
                    <a:prstClr val="black"/>
                  </a:solidFill>
                  <a:latin typeface="メイリオ" pitchFamily="50" charset="-128"/>
                  <a:ea typeface="メイリオ" pitchFamily="50" charset="-128"/>
                  <a:cs typeface="メイリオ" pitchFamily="50" charset="-128"/>
                </a:rPr>
                <a:t>売り場</a:t>
              </a:r>
            </a:p>
          </p:txBody>
        </p:sp>
        <p:sp>
          <p:nvSpPr>
            <p:cNvPr id="8" name="テキスト ボックス 7"/>
            <p:cNvSpPr txBox="1"/>
            <p:nvPr/>
          </p:nvSpPr>
          <p:spPr>
            <a:xfrm>
              <a:off x="2130849" y="2047612"/>
              <a:ext cx="2282577" cy="952237"/>
            </a:xfrm>
            <a:prstGeom prst="rect">
              <a:avLst/>
            </a:prstGeom>
            <a:solidFill>
              <a:sysClr val="window" lastClr="FFFFFF"/>
            </a:solidFill>
            <a:ln w="12700" cap="flat" cmpd="sng" algn="ctr">
              <a:solidFill>
                <a:sysClr val="windowText" lastClr="000000"/>
              </a:solidFill>
              <a:prstDash val="solid"/>
            </a:ln>
            <a:effectLst/>
          </p:spPr>
          <p:txBody>
            <a:bodyPr wrap="square" rtlCol="0">
              <a:spAutoFit/>
            </a:bodyPr>
            <a:lstStyle/>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売量：</a:t>
              </a:r>
              <a:r>
                <a:rPr kumimoji="0" lang="en-US" altLang="ja-JP" sz="1600" kern="0" dirty="0">
                  <a:solidFill>
                    <a:prstClr val="black"/>
                  </a:solidFill>
                  <a:latin typeface="メイリオ" pitchFamily="50" charset="-128"/>
                  <a:ea typeface="メイリオ" pitchFamily="50" charset="-128"/>
                  <a:cs typeface="メイリオ" pitchFamily="50" charset="-128"/>
                </a:rPr>
                <a:t>30 kgCO2</a:t>
              </a:r>
              <a:r>
                <a:rPr kumimoji="0" lang="ja-JP" altLang="en-US" sz="1600" kern="0" dirty="0">
                  <a:solidFill>
                    <a:prstClr val="black"/>
                  </a:solidFill>
                  <a:latin typeface="メイリオ" pitchFamily="50" charset="-128"/>
                  <a:ea typeface="メイリオ" pitchFamily="50" charset="-128"/>
                  <a:cs typeface="メイリオ" pitchFamily="50" charset="-128"/>
                </a:rPr>
                <a:t>まで</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marL="537988" indent="-537988">
                <a:defRPr/>
              </a:pPr>
              <a:r>
                <a:rPr kumimoji="0" lang="ja-JP" altLang="en-US" sz="1600" kern="0" dirty="0">
                  <a:solidFill>
                    <a:prstClr val="black"/>
                  </a:solidFill>
                  <a:latin typeface="メイリオ" pitchFamily="50" charset="-128"/>
                  <a:ea typeface="メイリオ" pitchFamily="50" charset="-128"/>
                  <a:cs typeface="メイリオ" pitchFamily="50" charset="-128"/>
                </a:rPr>
                <a:t>売価：３円</a:t>
              </a:r>
              <a:r>
                <a:rPr kumimoji="0" lang="en-US" altLang="ja-JP" sz="1600" kern="0" dirty="0">
                  <a:solidFill>
                    <a:prstClr val="black"/>
                  </a:solidFill>
                  <a:latin typeface="メイリオ" pitchFamily="50" charset="-128"/>
                  <a:ea typeface="メイリオ" pitchFamily="50" charset="-128"/>
                  <a:cs typeface="メイリオ" pitchFamily="50" charset="-128"/>
                </a:rPr>
                <a:t>/kgCO2</a:t>
              </a:r>
              <a:r>
                <a:rPr kumimoji="0" lang="ja-JP" altLang="en-US" sz="1600" kern="0" dirty="0">
                  <a:solidFill>
                    <a:prstClr val="black"/>
                  </a:solidFill>
                  <a:latin typeface="メイリオ" pitchFamily="50" charset="-128"/>
                  <a:ea typeface="メイリオ" pitchFamily="50" charset="-128"/>
                  <a:cs typeface="メイリオ" pitchFamily="50" charset="-128"/>
                </a:rPr>
                <a:t>以上</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売人：○</a:t>
              </a:r>
              <a:r>
                <a:rPr kumimoji="0" lang="en-US" altLang="ja-JP" sz="1600" kern="0" dirty="0">
                  <a:solidFill>
                    <a:prstClr val="black"/>
                  </a:solidFill>
                  <a:latin typeface="メイリオ" pitchFamily="50" charset="-128"/>
                  <a:ea typeface="メイリオ" pitchFamily="50" charset="-128"/>
                  <a:cs typeface="メイリオ" pitchFamily="50" charset="-128"/>
                </a:rPr>
                <a:t>×</a:t>
              </a:r>
              <a:r>
                <a:rPr kumimoji="0" lang="ja-JP" altLang="en-US" sz="1600" kern="0" dirty="0">
                  <a:solidFill>
                    <a:prstClr val="black"/>
                  </a:solidFill>
                  <a:latin typeface="メイリオ" pitchFamily="50" charset="-128"/>
                  <a:ea typeface="メイリオ" pitchFamily="50" charset="-128"/>
                  <a:cs typeface="メイリオ" pitchFamily="50" charset="-128"/>
                </a:rPr>
                <a:t>株式会社</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場所：福島県郡山市</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種別：小型風力発電</a:t>
              </a:r>
              <a:endParaRPr kumimoji="0" lang="en-US" altLang="ja-JP" sz="1600" kern="0" dirty="0">
                <a:solidFill>
                  <a:prstClr val="black"/>
                </a:solidFill>
                <a:latin typeface="メイリオ" pitchFamily="50" charset="-128"/>
                <a:ea typeface="メイリオ" pitchFamily="50" charset="-128"/>
                <a:cs typeface="メイリオ" pitchFamily="50" charset="-128"/>
              </a:endParaRPr>
            </a:p>
          </p:txBody>
        </p:sp>
        <p:sp>
          <p:nvSpPr>
            <p:cNvPr id="9" name="テキスト ボックス 8"/>
            <p:cNvSpPr txBox="1"/>
            <p:nvPr/>
          </p:nvSpPr>
          <p:spPr>
            <a:xfrm>
              <a:off x="55148" y="3224072"/>
              <a:ext cx="2003695" cy="1250978"/>
            </a:xfrm>
            <a:prstGeom prst="rect">
              <a:avLst/>
            </a:prstGeom>
            <a:solidFill>
              <a:sysClr val="window" lastClr="FFFFFF"/>
            </a:solidFill>
            <a:ln w="12700" cap="flat" cmpd="sng" algn="ctr">
              <a:solidFill>
                <a:sysClr val="windowText" lastClr="000000"/>
              </a:solidFill>
              <a:prstDash val="solid"/>
            </a:ln>
            <a:effectLst/>
          </p:spPr>
          <p:txBody>
            <a:bodyPr wrap="square" rtlCol="0">
              <a:spAutoFit/>
            </a:bodyPr>
            <a:lstStyle/>
            <a:p>
              <a:pPr marL="620512" indent="-620512">
                <a:defRPr/>
              </a:pPr>
              <a:r>
                <a:rPr kumimoji="0" lang="ja-JP" altLang="en-US" sz="1600" kern="0" dirty="0">
                  <a:solidFill>
                    <a:prstClr val="black"/>
                  </a:solidFill>
                  <a:latin typeface="メイリオ" pitchFamily="50" charset="-128"/>
                  <a:ea typeface="メイリオ" pitchFamily="50" charset="-128"/>
                  <a:cs typeface="メイリオ" pitchFamily="50" charset="-128"/>
                </a:rPr>
                <a:t>売量：</a:t>
              </a:r>
              <a:r>
                <a:rPr kumimoji="0" lang="en-US" altLang="ja-JP" sz="1600" kern="0" dirty="0">
                  <a:solidFill>
                    <a:prstClr val="black"/>
                  </a:solidFill>
                  <a:latin typeface="メイリオ" pitchFamily="50" charset="-128"/>
                  <a:ea typeface="メイリオ" pitchFamily="50" charset="-128"/>
                  <a:cs typeface="メイリオ" pitchFamily="50" charset="-128"/>
                </a:rPr>
                <a:t>12 kgCO2</a:t>
              </a:r>
              <a:r>
                <a:rPr kumimoji="0" lang="ja-JP" altLang="en-US" sz="1600" kern="0" dirty="0">
                  <a:solidFill>
                    <a:prstClr val="black"/>
                  </a:solidFill>
                  <a:latin typeface="メイリオ" pitchFamily="50" charset="-128"/>
                  <a:ea typeface="メイリオ" pitchFamily="50" charset="-128"/>
                  <a:cs typeface="メイリオ" pitchFamily="50" charset="-128"/>
                </a:rPr>
                <a:t>まで</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marL="537988" indent="-537988">
                <a:defRPr/>
              </a:pPr>
              <a:r>
                <a:rPr kumimoji="0" lang="ja-JP" altLang="en-US" sz="1600" kern="0" dirty="0">
                  <a:solidFill>
                    <a:prstClr val="black"/>
                  </a:solidFill>
                  <a:latin typeface="メイリオ" pitchFamily="50" charset="-128"/>
                  <a:ea typeface="メイリオ" pitchFamily="50" charset="-128"/>
                  <a:cs typeface="メイリオ" pitchFamily="50" charset="-128"/>
                </a:rPr>
                <a:t>売価：２円</a:t>
              </a:r>
              <a:r>
                <a:rPr kumimoji="0" lang="en-US" altLang="ja-JP" sz="1600" kern="0" dirty="0">
                  <a:solidFill>
                    <a:prstClr val="black"/>
                  </a:solidFill>
                  <a:latin typeface="メイリオ" pitchFamily="50" charset="-128"/>
                  <a:ea typeface="メイリオ" pitchFamily="50" charset="-128"/>
                  <a:cs typeface="メイリオ" pitchFamily="50" charset="-128"/>
                </a:rPr>
                <a:t>/kgCO2</a:t>
              </a:r>
              <a:r>
                <a:rPr kumimoji="0" lang="ja-JP" altLang="en-US" sz="1600" kern="0" dirty="0">
                  <a:solidFill>
                    <a:prstClr val="black"/>
                  </a:solidFill>
                  <a:latin typeface="メイリオ" pitchFamily="50" charset="-128"/>
                  <a:ea typeface="メイリオ" pitchFamily="50" charset="-128"/>
                  <a:cs typeface="メイリオ" pitchFamily="50" charset="-128"/>
                </a:rPr>
                <a:t>以上</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売人：環境大臣</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marL="620512" indent="-620512">
                <a:defRPr/>
              </a:pPr>
              <a:r>
                <a:rPr kumimoji="0" lang="ja-JP" altLang="en-US" sz="1600" kern="0" dirty="0">
                  <a:solidFill>
                    <a:prstClr val="black"/>
                  </a:solidFill>
                  <a:latin typeface="メイリオ" pitchFamily="50" charset="-128"/>
                  <a:ea typeface="メイリオ" pitchFamily="50" charset="-128"/>
                  <a:cs typeface="メイリオ" pitchFamily="50" charset="-128"/>
                </a:rPr>
                <a:t>場所：東京都練馬区</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種別：太陽光発電</a:t>
              </a:r>
              <a:endParaRPr kumimoji="0" lang="en-US" altLang="ja-JP" sz="1600" kern="0" dirty="0">
                <a:solidFill>
                  <a:prstClr val="black"/>
                </a:solidFill>
                <a:latin typeface="メイリオ" pitchFamily="50" charset="-128"/>
                <a:ea typeface="メイリオ" pitchFamily="50" charset="-128"/>
                <a:cs typeface="メイリオ" pitchFamily="50" charset="-128"/>
              </a:endParaRPr>
            </a:p>
          </p:txBody>
        </p:sp>
        <p:sp>
          <p:nvSpPr>
            <p:cNvPr id="10" name="テキスト ボックス 9"/>
            <p:cNvSpPr txBox="1"/>
            <p:nvPr/>
          </p:nvSpPr>
          <p:spPr>
            <a:xfrm>
              <a:off x="2130849" y="3242039"/>
              <a:ext cx="2180808" cy="952237"/>
            </a:xfrm>
            <a:prstGeom prst="rect">
              <a:avLst/>
            </a:prstGeom>
            <a:solidFill>
              <a:sysClr val="window" lastClr="FFFFFF"/>
            </a:solidFill>
            <a:ln w="12700" cap="flat" cmpd="sng" algn="ctr">
              <a:solidFill>
                <a:sysClr val="windowText" lastClr="000000"/>
              </a:solidFill>
              <a:prstDash val="solid"/>
            </a:ln>
            <a:effectLst/>
          </p:spPr>
          <p:txBody>
            <a:bodyPr wrap="square" rtlCol="0">
              <a:spAutoFit/>
            </a:bodyPr>
            <a:lstStyle/>
            <a:p>
              <a:pPr marL="620512" indent="-620512">
                <a:defRPr/>
              </a:pPr>
              <a:r>
                <a:rPr kumimoji="0" lang="ja-JP" altLang="en-US" sz="1600" kern="0" dirty="0">
                  <a:solidFill>
                    <a:prstClr val="black"/>
                  </a:solidFill>
                  <a:latin typeface="メイリオ" pitchFamily="50" charset="-128"/>
                  <a:ea typeface="メイリオ" pitchFamily="50" charset="-128"/>
                  <a:cs typeface="メイリオ" pitchFamily="50" charset="-128"/>
                </a:rPr>
                <a:t>売量：３</a:t>
              </a:r>
              <a:r>
                <a:rPr kumimoji="0" lang="en-US" altLang="ja-JP" sz="1600" kern="0" dirty="0">
                  <a:solidFill>
                    <a:prstClr val="black"/>
                  </a:solidFill>
                  <a:latin typeface="メイリオ" pitchFamily="50" charset="-128"/>
                  <a:ea typeface="メイリオ" pitchFamily="50" charset="-128"/>
                  <a:cs typeface="メイリオ" pitchFamily="50" charset="-128"/>
                </a:rPr>
                <a:t> kgCO2</a:t>
              </a:r>
              <a:r>
                <a:rPr kumimoji="0" lang="ja-JP" altLang="en-US" sz="1600" kern="0" dirty="0">
                  <a:solidFill>
                    <a:prstClr val="black"/>
                  </a:solidFill>
                  <a:latin typeface="メイリオ" pitchFamily="50" charset="-128"/>
                  <a:ea typeface="メイリオ" pitchFamily="50" charset="-128"/>
                  <a:cs typeface="メイリオ" pitchFamily="50" charset="-128"/>
                </a:rPr>
                <a:t>まで</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marL="537988" indent="-537988">
                <a:defRPr/>
              </a:pPr>
              <a:r>
                <a:rPr kumimoji="0" lang="ja-JP" altLang="en-US" sz="1600" kern="0" dirty="0">
                  <a:solidFill>
                    <a:prstClr val="black"/>
                  </a:solidFill>
                  <a:latin typeface="メイリオ" pitchFamily="50" charset="-128"/>
                  <a:ea typeface="メイリオ" pitchFamily="50" charset="-128"/>
                  <a:cs typeface="メイリオ" pitchFamily="50" charset="-128"/>
                </a:rPr>
                <a:t>売価：６円</a:t>
              </a:r>
              <a:r>
                <a:rPr kumimoji="0" lang="en-US" altLang="ja-JP" sz="1600" kern="0" dirty="0">
                  <a:solidFill>
                    <a:prstClr val="black"/>
                  </a:solidFill>
                  <a:latin typeface="メイリオ" pitchFamily="50" charset="-128"/>
                  <a:ea typeface="メイリオ" pitchFamily="50" charset="-128"/>
                  <a:cs typeface="メイリオ" pitchFamily="50" charset="-128"/>
                </a:rPr>
                <a:t>/kgCO2</a:t>
              </a:r>
              <a:r>
                <a:rPr kumimoji="0" lang="ja-JP" altLang="en-US" sz="1600" kern="0" dirty="0">
                  <a:solidFill>
                    <a:prstClr val="black"/>
                  </a:solidFill>
                  <a:latin typeface="メイリオ" pitchFamily="50" charset="-128"/>
                  <a:ea typeface="メイリオ" pitchFamily="50" charset="-128"/>
                  <a:cs typeface="メイリオ" pitchFamily="50" charset="-128"/>
                </a:rPr>
                <a:t>以上</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売人：前川敦子</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場所：東京都</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種別：太陽光発電</a:t>
              </a:r>
              <a:endParaRPr kumimoji="0" lang="en-US" altLang="ja-JP" sz="1600" kern="0" dirty="0">
                <a:solidFill>
                  <a:prstClr val="black"/>
                </a:solidFill>
                <a:latin typeface="メイリオ" pitchFamily="50" charset="-128"/>
                <a:ea typeface="メイリオ" pitchFamily="50" charset="-128"/>
                <a:cs typeface="メイリオ" pitchFamily="50" charset="-128"/>
              </a:endParaRPr>
            </a:p>
          </p:txBody>
        </p:sp>
        <p:sp>
          <p:nvSpPr>
            <p:cNvPr id="11" name="テキスト ボックス 10"/>
            <p:cNvSpPr txBox="1"/>
            <p:nvPr/>
          </p:nvSpPr>
          <p:spPr>
            <a:xfrm>
              <a:off x="42617" y="2057066"/>
              <a:ext cx="1996561" cy="952237"/>
            </a:xfrm>
            <a:prstGeom prst="rect">
              <a:avLst/>
            </a:prstGeom>
            <a:solidFill>
              <a:sysClr val="window" lastClr="FFFFFF"/>
            </a:solidFill>
            <a:ln w="12700" cap="flat" cmpd="sng" algn="ctr">
              <a:solidFill>
                <a:sysClr val="windowText" lastClr="000000"/>
              </a:solidFill>
              <a:prstDash val="solid"/>
            </a:ln>
            <a:effectLst/>
          </p:spPr>
          <p:txBody>
            <a:bodyPr wrap="square" rtlCol="0">
              <a:spAutoFit/>
            </a:bodyPr>
            <a:lstStyle/>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売量：</a:t>
              </a:r>
              <a:r>
                <a:rPr kumimoji="0" lang="en-US" altLang="ja-JP" sz="1600" kern="0" dirty="0">
                  <a:solidFill>
                    <a:prstClr val="black"/>
                  </a:solidFill>
                  <a:latin typeface="メイリオ" pitchFamily="50" charset="-128"/>
                  <a:ea typeface="メイリオ" pitchFamily="50" charset="-128"/>
                  <a:cs typeface="メイリオ" pitchFamily="50" charset="-128"/>
                </a:rPr>
                <a:t>1kgCO2</a:t>
              </a:r>
            </a:p>
            <a:p>
              <a:pPr marL="620512" indent="-620512">
                <a:defRPr/>
              </a:pPr>
              <a:r>
                <a:rPr kumimoji="0" lang="ja-JP" altLang="en-US" sz="1600" kern="0" dirty="0">
                  <a:solidFill>
                    <a:prstClr val="black"/>
                  </a:solidFill>
                  <a:latin typeface="メイリオ" pitchFamily="50" charset="-128"/>
                  <a:ea typeface="メイリオ" pitchFamily="50" charset="-128"/>
                  <a:cs typeface="メイリオ" pitchFamily="50" charset="-128"/>
                </a:rPr>
                <a:t>売価：３円</a:t>
              </a:r>
              <a:r>
                <a:rPr kumimoji="0" lang="en-US" altLang="ja-JP" sz="1600" kern="0" dirty="0">
                  <a:solidFill>
                    <a:prstClr val="black"/>
                  </a:solidFill>
                  <a:latin typeface="メイリオ" pitchFamily="50" charset="-128"/>
                  <a:ea typeface="メイリオ" pitchFamily="50" charset="-128"/>
                  <a:cs typeface="メイリオ" pitchFamily="50" charset="-128"/>
                </a:rPr>
                <a:t>/kgCO2</a:t>
              </a:r>
              <a:r>
                <a:rPr kumimoji="0" lang="ja-JP" altLang="en-US" sz="1600" kern="0" dirty="0">
                  <a:solidFill>
                    <a:prstClr val="black"/>
                  </a:solidFill>
                  <a:latin typeface="メイリオ" pitchFamily="50" charset="-128"/>
                  <a:ea typeface="メイリオ" pitchFamily="50" charset="-128"/>
                  <a:cs typeface="メイリオ" pitchFamily="50" charset="-128"/>
                </a:rPr>
                <a:t>以上</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売人：非公表</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場所：北海道</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種別：太陽光発電</a:t>
              </a:r>
              <a:endParaRPr kumimoji="0" lang="en-US" altLang="ja-JP" sz="1600" kern="0" dirty="0">
                <a:solidFill>
                  <a:prstClr val="black"/>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7250940" y="1719182"/>
              <a:ext cx="954107" cy="242727"/>
            </a:xfrm>
            <a:prstGeom prst="rect">
              <a:avLst/>
            </a:prstGeom>
            <a:noFill/>
          </p:spPr>
          <p:txBody>
            <a:bodyPr wrap="none" rtlCol="0">
              <a:spAutoFit/>
            </a:bodyPr>
            <a:lstStyle/>
            <a:p>
              <a:pPr>
                <a:defRPr/>
              </a:pPr>
              <a:r>
                <a:rPr kumimoji="0" lang="ja-JP" altLang="en-US" sz="1999" kern="0" dirty="0">
                  <a:solidFill>
                    <a:prstClr val="black"/>
                  </a:solidFill>
                  <a:latin typeface="メイリオ" pitchFamily="50" charset="-128"/>
                  <a:ea typeface="メイリオ" pitchFamily="50" charset="-128"/>
                  <a:cs typeface="メイリオ" pitchFamily="50" charset="-128"/>
                </a:rPr>
                <a:t>買い場</a:t>
              </a:r>
            </a:p>
          </p:txBody>
        </p:sp>
        <p:sp>
          <p:nvSpPr>
            <p:cNvPr id="13" name="テキスト ボックス 12"/>
            <p:cNvSpPr txBox="1"/>
            <p:nvPr/>
          </p:nvSpPr>
          <p:spPr>
            <a:xfrm>
              <a:off x="7659496" y="2153193"/>
              <a:ext cx="2037115" cy="802866"/>
            </a:xfrm>
            <a:prstGeom prst="rect">
              <a:avLst/>
            </a:prstGeom>
            <a:solidFill>
              <a:sysClr val="window" lastClr="FFFFFF"/>
            </a:solidFill>
            <a:ln w="12700" cap="flat" cmpd="sng" algn="ctr">
              <a:solidFill>
                <a:sysClr val="windowText" lastClr="000000"/>
              </a:solidFill>
              <a:prstDash val="solid"/>
            </a:ln>
            <a:effectLst/>
          </p:spPr>
          <p:txBody>
            <a:bodyPr wrap="square" rtlCol="0">
              <a:spAutoFit/>
            </a:bodyPr>
            <a:lstStyle/>
            <a:p>
              <a:pPr marL="620512" indent="-620512">
                <a:defRPr/>
              </a:pPr>
              <a:r>
                <a:rPr kumimoji="0" lang="ja-JP" altLang="en-US" sz="1600" kern="0" dirty="0">
                  <a:solidFill>
                    <a:prstClr val="black"/>
                  </a:solidFill>
                  <a:latin typeface="メイリオ" pitchFamily="50" charset="-128"/>
                  <a:ea typeface="メイリオ" pitchFamily="50" charset="-128"/>
                  <a:cs typeface="メイリオ" pitchFamily="50" charset="-128"/>
                </a:rPr>
                <a:t>買量：５</a:t>
              </a:r>
              <a:r>
                <a:rPr kumimoji="0" lang="en-US" altLang="ja-JP" sz="1600" kern="0" dirty="0">
                  <a:solidFill>
                    <a:prstClr val="black"/>
                  </a:solidFill>
                  <a:latin typeface="メイリオ" pitchFamily="50" charset="-128"/>
                  <a:ea typeface="メイリオ" pitchFamily="50" charset="-128"/>
                  <a:cs typeface="メイリオ" pitchFamily="50" charset="-128"/>
                </a:rPr>
                <a:t>kgCO2</a:t>
              </a:r>
              <a:r>
                <a:rPr kumimoji="0" lang="ja-JP" altLang="en-US" sz="1400" kern="0" dirty="0">
                  <a:solidFill>
                    <a:prstClr val="black"/>
                  </a:solidFill>
                  <a:latin typeface="メイリオ" pitchFamily="50" charset="-128"/>
                  <a:ea typeface="メイリオ" pitchFamily="50" charset="-128"/>
                  <a:cs typeface="メイリオ" pitchFamily="50" charset="-128"/>
                </a:rPr>
                <a:t>まで</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買価：４円</a:t>
              </a:r>
              <a:r>
                <a:rPr kumimoji="0" lang="en-US" altLang="ja-JP" sz="1600" kern="0" dirty="0">
                  <a:solidFill>
                    <a:prstClr val="black"/>
                  </a:solidFill>
                  <a:latin typeface="メイリオ" pitchFamily="50" charset="-128"/>
                  <a:ea typeface="メイリオ" pitchFamily="50" charset="-128"/>
                  <a:cs typeface="メイリオ" pitchFamily="50" charset="-128"/>
                </a:rPr>
                <a:t>/ kgCO2</a:t>
              </a: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売人：不問</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場所：福島県郡山市</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種別：不問</a:t>
              </a:r>
              <a:endParaRPr kumimoji="0" lang="en-US" altLang="ja-JP" sz="1600" kern="0" dirty="0">
                <a:solidFill>
                  <a:prstClr val="black"/>
                </a:solidFill>
                <a:latin typeface="メイリオ" pitchFamily="50" charset="-128"/>
                <a:ea typeface="メイリオ" pitchFamily="50" charset="-128"/>
                <a:cs typeface="メイリオ" pitchFamily="50" charset="-128"/>
              </a:endParaRPr>
            </a:p>
          </p:txBody>
        </p:sp>
        <p:sp>
          <p:nvSpPr>
            <p:cNvPr id="14" name="テキスト ボックス 13"/>
            <p:cNvSpPr txBox="1"/>
            <p:nvPr/>
          </p:nvSpPr>
          <p:spPr>
            <a:xfrm>
              <a:off x="5587457" y="3263762"/>
              <a:ext cx="2016000" cy="802866"/>
            </a:xfrm>
            <a:prstGeom prst="rect">
              <a:avLst/>
            </a:prstGeom>
            <a:solidFill>
              <a:sysClr val="window" lastClr="FFFFFF"/>
            </a:solidFill>
            <a:ln w="12700" cap="flat" cmpd="sng" algn="ctr">
              <a:solidFill>
                <a:sysClr val="windowText" lastClr="000000"/>
              </a:solidFill>
              <a:prstDash val="solid"/>
            </a:ln>
            <a:effectLst/>
          </p:spPr>
          <p:txBody>
            <a:bodyPr wrap="square" rtlCol="0">
              <a:spAutoFit/>
            </a:bodyPr>
            <a:lstStyle/>
            <a:p>
              <a:pPr marL="537988" indent="-537988">
                <a:defRPr/>
              </a:pPr>
              <a:r>
                <a:rPr kumimoji="0" lang="ja-JP" altLang="en-US" sz="1600" kern="0" dirty="0">
                  <a:solidFill>
                    <a:prstClr val="black"/>
                  </a:solidFill>
                  <a:latin typeface="メイリオ" pitchFamily="50" charset="-128"/>
                  <a:ea typeface="メイリオ" pitchFamily="50" charset="-128"/>
                  <a:cs typeface="メイリオ" pitchFamily="50" charset="-128"/>
                </a:rPr>
                <a:t>買量：４</a:t>
              </a:r>
              <a:r>
                <a:rPr kumimoji="0" lang="en-US" altLang="ja-JP" sz="1600" kern="0" dirty="0">
                  <a:solidFill>
                    <a:prstClr val="black"/>
                  </a:solidFill>
                  <a:latin typeface="メイリオ" pitchFamily="50" charset="-128"/>
                  <a:ea typeface="メイリオ" pitchFamily="50" charset="-128"/>
                  <a:cs typeface="メイリオ" pitchFamily="50" charset="-128"/>
                </a:rPr>
                <a:t>kgCO2</a:t>
              </a:r>
              <a:r>
                <a:rPr kumimoji="0" lang="ja-JP" altLang="en-US" sz="1400" kern="0" dirty="0">
                  <a:solidFill>
                    <a:prstClr val="black"/>
                  </a:solidFill>
                  <a:latin typeface="メイリオ" pitchFamily="50" charset="-128"/>
                  <a:ea typeface="メイリオ" pitchFamily="50" charset="-128"/>
                  <a:cs typeface="メイリオ" pitchFamily="50" charset="-128"/>
                </a:rPr>
                <a:t>まで</a:t>
              </a:r>
              <a:endParaRPr kumimoji="0" lang="en-US" altLang="ja-JP" sz="1400" kern="0" dirty="0">
                <a:solidFill>
                  <a:prstClr val="black"/>
                </a:solidFill>
                <a:latin typeface="メイリオ" pitchFamily="50" charset="-128"/>
                <a:ea typeface="メイリオ" pitchFamily="50" charset="-128"/>
                <a:cs typeface="メイリオ" pitchFamily="50" charset="-128"/>
              </a:endParaRPr>
            </a:p>
            <a:p>
              <a:pPr marL="620512" indent="-620512">
                <a:defRPr/>
              </a:pPr>
              <a:r>
                <a:rPr kumimoji="0" lang="ja-JP" altLang="en-US" sz="1600" kern="0" dirty="0">
                  <a:solidFill>
                    <a:prstClr val="black"/>
                  </a:solidFill>
                  <a:latin typeface="メイリオ" pitchFamily="50" charset="-128"/>
                  <a:ea typeface="メイリオ" pitchFamily="50" charset="-128"/>
                  <a:cs typeface="メイリオ" pitchFamily="50" charset="-128"/>
                </a:rPr>
                <a:t>買価：３円</a:t>
              </a:r>
              <a:r>
                <a:rPr kumimoji="0" lang="en-US" altLang="ja-JP" sz="1600" kern="0" dirty="0">
                  <a:solidFill>
                    <a:prstClr val="black"/>
                  </a:solidFill>
                  <a:latin typeface="メイリオ" pitchFamily="50" charset="-128"/>
                  <a:ea typeface="メイリオ" pitchFamily="50" charset="-128"/>
                  <a:cs typeface="メイリオ" pitchFamily="50" charset="-128"/>
                </a:rPr>
                <a:t>/kgCO2</a:t>
              </a: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売人：環境大臣</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場所：不問</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種別：不問</a:t>
              </a:r>
              <a:endParaRPr kumimoji="0" lang="en-US" altLang="ja-JP" sz="1600" kern="0" dirty="0">
                <a:solidFill>
                  <a:prstClr val="black"/>
                </a:solidFill>
                <a:latin typeface="メイリオ" pitchFamily="50" charset="-128"/>
                <a:ea typeface="メイリオ" pitchFamily="50" charset="-128"/>
                <a:cs typeface="メイリオ" pitchFamily="50" charset="-128"/>
              </a:endParaRPr>
            </a:p>
          </p:txBody>
        </p:sp>
        <p:sp>
          <p:nvSpPr>
            <p:cNvPr id="15" name="テキスト ボックス 14"/>
            <p:cNvSpPr txBox="1"/>
            <p:nvPr/>
          </p:nvSpPr>
          <p:spPr>
            <a:xfrm>
              <a:off x="7639689" y="3263762"/>
              <a:ext cx="2052000" cy="933566"/>
            </a:xfrm>
            <a:prstGeom prst="rect">
              <a:avLst/>
            </a:prstGeom>
            <a:solidFill>
              <a:sysClr val="window" lastClr="FFFFFF"/>
            </a:solidFill>
            <a:ln w="12700" cap="flat" cmpd="sng" algn="ctr">
              <a:solidFill>
                <a:sysClr val="windowText" lastClr="000000"/>
              </a:solidFill>
              <a:prstDash val="solid"/>
            </a:ln>
            <a:effectLst/>
          </p:spPr>
          <p:txBody>
            <a:bodyPr wrap="square" rtlCol="0">
              <a:spAutoFit/>
            </a:bodyPr>
            <a:lstStyle/>
            <a:p>
              <a:pPr marL="537988" indent="-537988">
                <a:defRPr/>
              </a:pPr>
              <a:r>
                <a:rPr kumimoji="0" lang="ja-JP" altLang="en-US" sz="1600" kern="0" dirty="0">
                  <a:solidFill>
                    <a:prstClr val="black"/>
                  </a:solidFill>
                  <a:latin typeface="メイリオ" pitchFamily="50" charset="-128"/>
                  <a:ea typeface="メイリオ" pitchFamily="50" charset="-128"/>
                  <a:cs typeface="メイリオ" pitchFamily="50" charset="-128"/>
                </a:rPr>
                <a:t>買量：</a:t>
              </a:r>
              <a:r>
                <a:rPr kumimoji="0" lang="en-US" altLang="ja-JP" sz="1600" kern="0" dirty="0">
                  <a:solidFill>
                    <a:prstClr val="black"/>
                  </a:solidFill>
                  <a:latin typeface="メイリオ" pitchFamily="50" charset="-128"/>
                  <a:ea typeface="メイリオ" pitchFamily="50" charset="-128"/>
                  <a:cs typeface="メイリオ" pitchFamily="50" charset="-128"/>
                </a:rPr>
                <a:t>10kgCO2</a:t>
              </a:r>
              <a:r>
                <a:rPr kumimoji="0" lang="ja-JP" altLang="en-US" sz="1400" kern="0" dirty="0">
                  <a:solidFill>
                    <a:prstClr val="black"/>
                  </a:solidFill>
                  <a:latin typeface="メイリオ" pitchFamily="50" charset="-128"/>
                  <a:ea typeface="メイリオ" pitchFamily="50" charset="-128"/>
                  <a:cs typeface="メイリオ" pitchFamily="50" charset="-128"/>
                </a:rPr>
                <a:t>まで</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marL="620512" indent="-620512">
                <a:defRPr/>
              </a:pPr>
              <a:r>
                <a:rPr kumimoji="0" lang="ja-JP" altLang="en-US" sz="1600" kern="0" dirty="0">
                  <a:solidFill>
                    <a:prstClr val="black"/>
                  </a:solidFill>
                  <a:latin typeface="メイリオ" pitchFamily="50" charset="-128"/>
                  <a:ea typeface="メイリオ" pitchFamily="50" charset="-128"/>
                  <a:cs typeface="メイリオ" pitchFamily="50" charset="-128"/>
                </a:rPr>
                <a:t>売価：</a:t>
              </a:r>
              <a:r>
                <a:rPr kumimoji="0" lang="en-US" altLang="ja-JP" sz="1600" kern="0" dirty="0">
                  <a:solidFill>
                    <a:prstClr val="black"/>
                  </a:solidFill>
                  <a:latin typeface="メイリオ" pitchFamily="50" charset="-128"/>
                  <a:ea typeface="メイリオ" pitchFamily="50" charset="-128"/>
                  <a:cs typeface="メイリオ" pitchFamily="50" charset="-128"/>
                </a:rPr>
                <a:t>10</a:t>
              </a:r>
              <a:r>
                <a:rPr kumimoji="0" lang="ja-JP" altLang="en-US" sz="1600" kern="0" dirty="0">
                  <a:solidFill>
                    <a:prstClr val="black"/>
                  </a:solidFill>
                  <a:latin typeface="メイリオ" pitchFamily="50" charset="-128"/>
                  <a:ea typeface="メイリオ" pitchFamily="50" charset="-128"/>
                  <a:cs typeface="メイリオ" pitchFamily="50" charset="-128"/>
                </a:rPr>
                <a:t>円</a:t>
              </a:r>
              <a:r>
                <a:rPr kumimoji="0" lang="en-US" altLang="ja-JP" sz="1600" kern="0" dirty="0">
                  <a:solidFill>
                    <a:prstClr val="black"/>
                  </a:solidFill>
                  <a:latin typeface="メイリオ" pitchFamily="50" charset="-128"/>
                  <a:ea typeface="メイリオ" pitchFamily="50" charset="-128"/>
                  <a:cs typeface="メイリオ" pitchFamily="50" charset="-128"/>
                </a:rPr>
                <a:t>/kgCO2</a:t>
              </a: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売人：前川敦子</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場所：不問</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種別：不問</a:t>
              </a:r>
              <a:endParaRPr kumimoji="0" lang="en-US" altLang="ja-JP" sz="1600" kern="0" dirty="0">
                <a:solidFill>
                  <a:prstClr val="black"/>
                </a:solidFill>
                <a:latin typeface="メイリオ" pitchFamily="50" charset="-128"/>
                <a:ea typeface="メイリオ" pitchFamily="50" charset="-128"/>
                <a:cs typeface="メイリオ" pitchFamily="50" charset="-128"/>
              </a:endParaRPr>
            </a:p>
          </p:txBody>
        </p:sp>
        <p:sp>
          <p:nvSpPr>
            <p:cNvPr id="16" name="テキスト ボックス 15"/>
            <p:cNvSpPr txBox="1"/>
            <p:nvPr/>
          </p:nvSpPr>
          <p:spPr>
            <a:xfrm>
              <a:off x="5581314" y="2147988"/>
              <a:ext cx="2016000" cy="802866"/>
            </a:xfrm>
            <a:prstGeom prst="rect">
              <a:avLst/>
            </a:prstGeom>
            <a:solidFill>
              <a:sysClr val="window" lastClr="FFFFFF"/>
            </a:solidFill>
            <a:ln w="12700" cap="flat" cmpd="sng" algn="ctr">
              <a:solidFill>
                <a:sysClr val="windowText" lastClr="000000"/>
              </a:solidFill>
              <a:prstDash val="solid"/>
            </a:ln>
            <a:effectLst/>
          </p:spPr>
          <p:txBody>
            <a:bodyPr wrap="square" rtlCol="0">
              <a:spAutoFit/>
            </a:bodyPr>
            <a:lstStyle/>
            <a:p>
              <a:pPr marL="537988" indent="-537988">
                <a:defRPr/>
              </a:pPr>
              <a:r>
                <a:rPr kumimoji="0" lang="ja-JP" altLang="en-US" sz="1600" kern="0" dirty="0">
                  <a:solidFill>
                    <a:prstClr val="black"/>
                  </a:solidFill>
                  <a:latin typeface="メイリオ" pitchFamily="50" charset="-128"/>
                  <a:ea typeface="メイリオ" pitchFamily="50" charset="-128"/>
                  <a:cs typeface="メイリオ" pitchFamily="50" charset="-128"/>
                </a:rPr>
                <a:t>売量：３</a:t>
              </a:r>
              <a:r>
                <a:rPr kumimoji="0" lang="en-US" altLang="ja-JP" sz="1600" kern="0" dirty="0">
                  <a:solidFill>
                    <a:prstClr val="black"/>
                  </a:solidFill>
                  <a:latin typeface="メイリオ" pitchFamily="50" charset="-128"/>
                  <a:ea typeface="メイリオ" pitchFamily="50" charset="-128"/>
                  <a:cs typeface="メイリオ" pitchFamily="50" charset="-128"/>
                </a:rPr>
                <a:t>kgCO2</a:t>
              </a:r>
              <a:r>
                <a:rPr kumimoji="0" lang="ja-JP" altLang="en-US" sz="1400" kern="0" dirty="0">
                  <a:solidFill>
                    <a:prstClr val="black"/>
                  </a:solidFill>
                  <a:latin typeface="メイリオ" pitchFamily="50" charset="-128"/>
                  <a:ea typeface="メイリオ" pitchFamily="50" charset="-128"/>
                  <a:cs typeface="メイリオ" pitchFamily="50" charset="-128"/>
                </a:rPr>
                <a:t>まで</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売価：１円</a:t>
              </a:r>
              <a:r>
                <a:rPr kumimoji="0" lang="en-US" altLang="ja-JP" sz="1600" kern="0" dirty="0">
                  <a:solidFill>
                    <a:prstClr val="black"/>
                  </a:solidFill>
                  <a:latin typeface="メイリオ" pitchFamily="50" charset="-128"/>
                  <a:ea typeface="メイリオ" pitchFamily="50" charset="-128"/>
                  <a:cs typeface="メイリオ" pitchFamily="50" charset="-128"/>
                </a:rPr>
                <a:t>/kgCO2</a:t>
              </a: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売人：不問</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場所：不問</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600" kern="0" dirty="0">
                  <a:solidFill>
                    <a:prstClr val="black"/>
                  </a:solidFill>
                  <a:latin typeface="メイリオ" pitchFamily="50" charset="-128"/>
                  <a:ea typeface="メイリオ" pitchFamily="50" charset="-128"/>
                  <a:cs typeface="メイリオ" pitchFamily="50" charset="-128"/>
                </a:rPr>
                <a:t>種別：不問</a:t>
              </a:r>
              <a:endParaRPr kumimoji="0" lang="en-US" altLang="ja-JP" sz="1600" kern="0" dirty="0">
                <a:solidFill>
                  <a:prstClr val="black"/>
                </a:solidFill>
                <a:latin typeface="メイリオ" pitchFamily="50" charset="-128"/>
                <a:ea typeface="メイリオ" pitchFamily="50" charset="-128"/>
                <a:cs typeface="メイリオ" pitchFamily="50" charset="-128"/>
              </a:endParaRPr>
            </a:p>
          </p:txBody>
        </p:sp>
        <p:sp>
          <p:nvSpPr>
            <p:cNvPr id="23" name="正方形/長方形 22"/>
            <p:cNvSpPr/>
            <p:nvPr/>
          </p:nvSpPr>
          <p:spPr bwMode="auto">
            <a:xfrm>
              <a:off x="522026" y="4727964"/>
              <a:ext cx="3352857" cy="472447"/>
            </a:xfrm>
            <a:prstGeom prst="rect">
              <a:avLst/>
            </a:prstGeom>
            <a:solidFill>
              <a:sysClr val="window" lastClr="FFFFFF"/>
            </a:solidFill>
            <a:ln w="19050" cap="flat" cmpd="sng" algn="ctr">
              <a:solidFill>
                <a:srgbClr val="9BBB59"/>
              </a:solidFill>
              <a:prstDash val="solid"/>
            </a:ln>
            <a:effectLst/>
          </p:spPr>
          <p:txBody>
            <a:bodyPr rtlCol="0" anchor="ctr"/>
            <a:lstStyle/>
            <a:p>
              <a:pPr algn="ctr">
                <a:defRPr/>
              </a:pPr>
              <a:r>
                <a:rPr kumimoji="0" lang="ja-JP" altLang="en-US" sz="1600" kern="0" dirty="0">
                  <a:solidFill>
                    <a:srgbClr val="000000"/>
                  </a:solidFill>
                  <a:latin typeface="メイリオ" pitchFamily="50" charset="-128"/>
                  <a:ea typeface="メイリオ" pitchFamily="50" charset="-128"/>
                  <a:cs typeface="メイリオ" pitchFamily="50" charset="-128"/>
                </a:rPr>
                <a:t>だれがどこでいつどの再エネで</a:t>
              </a:r>
              <a:endParaRPr kumimoji="0" lang="en-US" altLang="ja-JP" sz="1600" kern="0" dirty="0">
                <a:solidFill>
                  <a:srgbClr val="000000"/>
                </a:solidFill>
                <a:latin typeface="メイリオ" pitchFamily="50" charset="-128"/>
                <a:ea typeface="メイリオ" pitchFamily="50" charset="-128"/>
                <a:cs typeface="メイリオ" pitchFamily="50" charset="-128"/>
              </a:endParaRPr>
            </a:p>
            <a:p>
              <a:pPr algn="ctr">
                <a:defRPr/>
              </a:pPr>
              <a:r>
                <a:rPr kumimoji="0" lang="ja-JP" altLang="en-US" sz="1600" kern="0" dirty="0">
                  <a:solidFill>
                    <a:srgbClr val="000000"/>
                  </a:solidFill>
                  <a:latin typeface="メイリオ" pitchFamily="50" charset="-128"/>
                  <a:ea typeface="メイリオ" pitchFamily="50" charset="-128"/>
                  <a:cs typeface="メイリオ" pitchFamily="50" charset="-128"/>
                </a:rPr>
                <a:t>創出した価値かをデータ化し、価値化されたら即自に市場に公開</a:t>
              </a:r>
              <a:endParaRPr kumimoji="0" lang="en-US" altLang="ja-JP" sz="1600" kern="0" dirty="0">
                <a:solidFill>
                  <a:prstClr val="black"/>
                </a:solidFill>
                <a:latin typeface="メイリオ" pitchFamily="50" charset="-128"/>
                <a:ea typeface="メイリオ" pitchFamily="50" charset="-128"/>
                <a:cs typeface="メイリオ" pitchFamily="50" charset="-128"/>
              </a:endParaRPr>
            </a:p>
          </p:txBody>
        </p:sp>
        <p:sp>
          <p:nvSpPr>
            <p:cNvPr id="24" name="正方形/長方形 23"/>
            <p:cNvSpPr/>
            <p:nvPr/>
          </p:nvSpPr>
          <p:spPr bwMode="auto">
            <a:xfrm>
              <a:off x="5998322" y="4708723"/>
              <a:ext cx="3398104" cy="472447"/>
            </a:xfrm>
            <a:prstGeom prst="rect">
              <a:avLst/>
            </a:prstGeom>
            <a:solidFill>
              <a:sysClr val="window" lastClr="FFFFFF"/>
            </a:solidFill>
            <a:ln w="19050" cap="flat" cmpd="sng" algn="ctr">
              <a:solidFill>
                <a:srgbClr val="9BBB59"/>
              </a:solidFill>
              <a:prstDash val="solid"/>
            </a:ln>
            <a:effectLst/>
          </p:spPr>
          <p:txBody>
            <a:bodyPr rtlCol="0" anchor="ctr"/>
            <a:lstStyle/>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取引価格・由来となる再エネの種類・価値創出場所等に関する条件に基づき、自動で取引・精算</a:t>
              </a:r>
              <a:endParaRPr kumimoji="0" lang="en-US" altLang="ja-JP" sz="1600" kern="0" dirty="0">
                <a:solidFill>
                  <a:prstClr val="black"/>
                </a:solidFill>
                <a:latin typeface="メイリオ" pitchFamily="50" charset="-128"/>
                <a:ea typeface="メイリオ" pitchFamily="50" charset="-128"/>
                <a:cs typeface="メイリオ" pitchFamily="50" charset="-128"/>
              </a:endParaRPr>
            </a:p>
          </p:txBody>
        </p:sp>
        <p:cxnSp>
          <p:nvCxnSpPr>
            <p:cNvPr id="21" name="直線矢印コネクタ 20"/>
            <p:cNvCxnSpPr/>
            <p:nvPr/>
          </p:nvCxnSpPr>
          <p:spPr>
            <a:xfrm flipH="1" flipV="1">
              <a:off x="4193557" y="2924064"/>
              <a:ext cx="4011489" cy="0"/>
            </a:xfrm>
            <a:prstGeom prst="straightConnector1">
              <a:avLst/>
            </a:prstGeom>
            <a:noFill/>
            <a:ln w="41275" cap="flat" cmpd="sng" algn="ctr">
              <a:solidFill>
                <a:srgbClr val="4F81BD">
                  <a:shade val="95000"/>
                  <a:satMod val="105000"/>
                </a:srgbClr>
              </a:solidFill>
              <a:prstDash val="sysDash"/>
              <a:headEnd type="triangle" w="med" len="med"/>
              <a:tailEnd type="triangle" w="med" len="med"/>
            </a:ln>
            <a:effectLst/>
          </p:spPr>
        </p:cxnSp>
        <p:sp>
          <p:nvSpPr>
            <p:cNvPr id="18" name="テキスト ボックス 17"/>
            <p:cNvSpPr txBox="1"/>
            <p:nvPr/>
          </p:nvSpPr>
          <p:spPr>
            <a:xfrm>
              <a:off x="3874881" y="2864624"/>
              <a:ext cx="2359940" cy="354755"/>
            </a:xfrm>
            <a:prstGeom prst="rect">
              <a:avLst/>
            </a:prstGeom>
            <a:noFill/>
          </p:spPr>
          <p:txBody>
            <a:bodyPr wrap="none" rtlCol="0">
              <a:spAutoFit/>
            </a:bodyPr>
            <a:lstStyle/>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約定</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５</a:t>
              </a:r>
              <a:r>
                <a:rPr kumimoji="0" lang="en-US" altLang="ja-JP" sz="1600" kern="0" dirty="0">
                  <a:solidFill>
                    <a:prstClr val="black"/>
                  </a:solidFill>
                  <a:latin typeface="メイリオ" pitchFamily="50" charset="-128"/>
                  <a:ea typeface="メイリオ" pitchFamily="50" charset="-128"/>
                  <a:cs typeface="メイリオ" pitchFamily="50" charset="-128"/>
                </a:rPr>
                <a:t>kgCO2. </a:t>
              </a:r>
              <a:r>
                <a:rPr kumimoji="0" lang="ja-JP" altLang="en-US" sz="1600" kern="0" dirty="0">
                  <a:solidFill>
                    <a:prstClr val="black"/>
                  </a:solidFill>
                  <a:latin typeface="メイリオ" pitchFamily="50" charset="-128"/>
                  <a:ea typeface="メイリオ" pitchFamily="50" charset="-128"/>
                  <a:cs typeface="メイリオ" pitchFamily="50" charset="-128"/>
                </a:rPr>
                <a:t>４円</a:t>
              </a:r>
              <a:r>
                <a:rPr kumimoji="0" lang="en-US" altLang="ja-JP" sz="1600" kern="0" dirty="0">
                  <a:solidFill>
                    <a:prstClr val="black"/>
                  </a:solidFill>
                  <a:latin typeface="メイリオ" pitchFamily="50" charset="-128"/>
                  <a:ea typeface="メイリオ" pitchFamily="50" charset="-128"/>
                  <a:cs typeface="メイリオ" pitchFamily="50" charset="-128"/>
                </a:rPr>
                <a:t>/kgCO2</a:t>
              </a:r>
              <a:endParaRPr kumimoji="0" lang="ja-JP" altLang="en-US" sz="1600" kern="0" dirty="0">
                <a:solidFill>
                  <a:prstClr val="black"/>
                </a:solidFill>
                <a:latin typeface="メイリオ" pitchFamily="50" charset="-128"/>
                <a:ea typeface="メイリオ" pitchFamily="50" charset="-128"/>
                <a:cs typeface="メイリオ" pitchFamily="50" charset="-128"/>
              </a:endParaRPr>
            </a:p>
          </p:txBody>
        </p:sp>
        <p:sp>
          <p:nvSpPr>
            <p:cNvPr id="22" name="テキスト ボックス 21"/>
            <p:cNvSpPr txBox="1"/>
            <p:nvPr/>
          </p:nvSpPr>
          <p:spPr>
            <a:xfrm>
              <a:off x="3961608" y="3875335"/>
              <a:ext cx="2359940" cy="354755"/>
            </a:xfrm>
            <a:prstGeom prst="rect">
              <a:avLst/>
            </a:prstGeom>
            <a:noFill/>
          </p:spPr>
          <p:txBody>
            <a:bodyPr wrap="none" rtlCol="0">
              <a:spAutoFit/>
            </a:bodyPr>
            <a:lstStyle/>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約定</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３</a:t>
              </a:r>
              <a:r>
                <a:rPr kumimoji="0" lang="en-US" altLang="ja-JP" sz="1600" kern="0" dirty="0">
                  <a:solidFill>
                    <a:prstClr val="black"/>
                  </a:solidFill>
                  <a:latin typeface="メイリオ" pitchFamily="50" charset="-128"/>
                  <a:ea typeface="メイリオ" pitchFamily="50" charset="-128"/>
                  <a:cs typeface="メイリオ" pitchFamily="50" charset="-128"/>
                </a:rPr>
                <a:t>kgCO2. </a:t>
              </a:r>
              <a:r>
                <a:rPr kumimoji="0" lang="ja-JP" altLang="en-US" sz="1600" kern="0" dirty="0">
                  <a:solidFill>
                    <a:prstClr val="black"/>
                  </a:solidFill>
                  <a:latin typeface="メイリオ" pitchFamily="50" charset="-128"/>
                  <a:ea typeface="メイリオ" pitchFamily="50" charset="-128"/>
                  <a:cs typeface="メイリオ" pitchFamily="50" charset="-128"/>
                </a:rPr>
                <a:t>６円</a:t>
              </a:r>
              <a:r>
                <a:rPr kumimoji="0" lang="en-US" altLang="ja-JP" sz="1600" kern="0" dirty="0">
                  <a:solidFill>
                    <a:prstClr val="black"/>
                  </a:solidFill>
                  <a:latin typeface="メイリオ" pitchFamily="50" charset="-128"/>
                  <a:ea typeface="メイリオ" pitchFamily="50" charset="-128"/>
                  <a:cs typeface="メイリオ" pitchFamily="50" charset="-128"/>
                </a:rPr>
                <a:t>/kgCO2</a:t>
              </a:r>
              <a:endParaRPr kumimoji="0" lang="ja-JP" altLang="en-US" sz="1600" kern="0" dirty="0">
                <a:solidFill>
                  <a:prstClr val="black"/>
                </a:solidFill>
                <a:latin typeface="メイリオ" pitchFamily="50" charset="-128"/>
                <a:ea typeface="メイリオ" pitchFamily="50" charset="-128"/>
                <a:cs typeface="メイリオ" pitchFamily="50" charset="-128"/>
              </a:endParaRPr>
            </a:p>
          </p:txBody>
        </p:sp>
        <p:sp>
          <p:nvSpPr>
            <p:cNvPr id="20" name="テキスト ボックス 19"/>
            <p:cNvSpPr txBox="1"/>
            <p:nvPr/>
          </p:nvSpPr>
          <p:spPr>
            <a:xfrm>
              <a:off x="3306630" y="4327611"/>
              <a:ext cx="2359940" cy="354755"/>
            </a:xfrm>
            <a:prstGeom prst="rect">
              <a:avLst/>
            </a:prstGeom>
            <a:noFill/>
          </p:spPr>
          <p:txBody>
            <a:bodyPr wrap="none" rtlCol="0">
              <a:spAutoFit/>
            </a:bodyPr>
            <a:lstStyle/>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約定</a:t>
              </a:r>
              <a:endParaRPr kumimoji="0" lang="en-US" altLang="ja-JP" sz="1600" kern="0" dirty="0">
                <a:solidFill>
                  <a:prstClr val="black"/>
                </a:solidFill>
                <a:latin typeface="メイリオ" pitchFamily="50" charset="-128"/>
                <a:ea typeface="メイリオ" pitchFamily="50" charset="-128"/>
                <a:cs typeface="メイリオ" pitchFamily="50" charset="-128"/>
              </a:endParaRPr>
            </a:p>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４</a:t>
              </a:r>
              <a:r>
                <a:rPr kumimoji="0" lang="en-US" altLang="ja-JP" sz="1600" kern="0" dirty="0">
                  <a:solidFill>
                    <a:prstClr val="black"/>
                  </a:solidFill>
                  <a:latin typeface="メイリオ" pitchFamily="50" charset="-128"/>
                  <a:ea typeface="メイリオ" pitchFamily="50" charset="-128"/>
                  <a:cs typeface="メイリオ" pitchFamily="50" charset="-128"/>
                </a:rPr>
                <a:t>kgCO2. </a:t>
              </a:r>
              <a:r>
                <a:rPr kumimoji="0" lang="ja-JP" altLang="en-US" sz="1600" kern="0" dirty="0">
                  <a:solidFill>
                    <a:prstClr val="black"/>
                  </a:solidFill>
                  <a:latin typeface="メイリオ" pitchFamily="50" charset="-128"/>
                  <a:ea typeface="メイリオ" pitchFamily="50" charset="-128"/>
                  <a:cs typeface="メイリオ" pitchFamily="50" charset="-128"/>
                </a:rPr>
                <a:t>３円</a:t>
              </a:r>
              <a:r>
                <a:rPr kumimoji="0" lang="en-US" altLang="ja-JP" sz="1600" kern="0" dirty="0">
                  <a:solidFill>
                    <a:prstClr val="black"/>
                  </a:solidFill>
                  <a:latin typeface="メイリオ" pitchFamily="50" charset="-128"/>
                  <a:ea typeface="メイリオ" pitchFamily="50" charset="-128"/>
                  <a:cs typeface="メイリオ" pitchFamily="50" charset="-128"/>
                </a:rPr>
                <a:t>/kgCO2</a:t>
              </a:r>
              <a:endParaRPr kumimoji="0" lang="ja-JP" altLang="en-US" sz="1600" kern="0" dirty="0">
                <a:solidFill>
                  <a:prstClr val="black"/>
                </a:solidFill>
                <a:latin typeface="メイリオ" pitchFamily="50" charset="-128"/>
                <a:ea typeface="メイリオ" pitchFamily="50" charset="-128"/>
                <a:cs typeface="メイリオ" pitchFamily="50" charset="-128"/>
              </a:endParaRPr>
            </a:p>
          </p:txBody>
        </p:sp>
      </p:grpSp>
      <p:cxnSp>
        <p:nvCxnSpPr>
          <p:cNvPr id="26" name="直線矢印コネクタ 25"/>
          <p:cNvCxnSpPr/>
          <p:nvPr/>
        </p:nvCxnSpPr>
        <p:spPr>
          <a:xfrm flipH="1" flipV="1">
            <a:off x="1928045" y="5228623"/>
            <a:ext cx="4138673" cy="0"/>
          </a:xfrm>
          <a:prstGeom prst="straightConnector1">
            <a:avLst/>
          </a:prstGeom>
          <a:noFill/>
          <a:ln w="41275" cap="flat" cmpd="sng" algn="ctr">
            <a:solidFill>
              <a:srgbClr val="4F81BD">
                <a:shade val="95000"/>
                <a:satMod val="105000"/>
              </a:srgbClr>
            </a:solidFill>
            <a:prstDash val="sysDash"/>
            <a:headEnd type="triangle" w="med" len="med"/>
            <a:tailEnd type="triangle" w="med" len="med"/>
          </a:ln>
          <a:effectLst/>
        </p:spPr>
      </p:cxnSp>
      <p:cxnSp>
        <p:nvCxnSpPr>
          <p:cNvPr id="27" name="直線矢印コネクタ 26"/>
          <p:cNvCxnSpPr/>
          <p:nvPr/>
        </p:nvCxnSpPr>
        <p:spPr>
          <a:xfrm flipH="1" flipV="1">
            <a:off x="4231570" y="5012668"/>
            <a:ext cx="4010203" cy="0"/>
          </a:xfrm>
          <a:prstGeom prst="straightConnector1">
            <a:avLst/>
          </a:prstGeom>
          <a:noFill/>
          <a:ln w="41275" cap="flat" cmpd="sng" algn="ctr">
            <a:solidFill>
              <a:srgbClr val="4F81BD">
                <a:shade val="95000"/>
                <a:satMod val="105000"/>
              </a:srgbClr>
            </a:solidFill>
            <a:prstDash val="sysDash"/>
            <a:headEnd type="triangle" w="med" len="med"/>
            <a:tailEnd type="triangle" w="med" len="med"/>
          </a:ln>
          <a:effectLst/>
        </p:spPr>
      </p:cxnSp>
    </p:spTree>
    <p:extLst>
      <p:ext uri="{BB962C8B-B14F-4D97-AF65-F5344CB8AC3E}">
        <p14:creationId xmlns:p14="http://schemas.microsoft.com/office/powerpoint/2010/main" val="2383966411"/>
      </p:ext>
    </p:extLst>
  </p:cSld>
  <p:clrMapOvr>
    <a:masterClrMapping/>
  </p:clrMapOvr>
</p:sld>
</file>

<file path=ppt/theme/theme1.xml><?xml version="1.0" encoding="utf-8"?>
<a:theme xmlns:a="http://schemas.openxmlformats.org/drawingml/2006/main" name="1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10.xml><?xml version="1.0" encoding="utf-8"?>
<a:theme xmlns:a="http://schemas.openxmlformats.org/drawingml/2006/main" name="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B-01_A4横J">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5.xml><?xml version="1.0" encoding="utf-8"?>
<a:theme xmlns:a="http://schemas.openxmlformats.org/drawingml/2006/main" name="3_20120918_提案書テンプレート_Ver.1.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20120918_提案書テンプレート_Ver.1.2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l" fontAlgn="ctr">
          <a:defRPr dirty="0">
            <a:solidFill>
              <a:srgbClr val="000000"/>
            </a:solidFill>
            <a:latin typeface="+mn-lt"/>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038801E624B4042B5B6959C40B81B61" ma:contentTypeVersion="0" ma:contentTypeDescription="新しいドキュメントを作成します。" ma:contentTypeScope="" ma:versionID="5e3934034feff03d41a04a12ddb2c9bf">
  <xsd:schema xmlns:xsd="http://www.w3.org/2001/XMLSchema" xmlns:xs="http://www.w3.org/2001/XMLSchema" xmlns:p="http://schemas.microsoft.com/office/2006/metadata/properties" targetNamespace="http://schemas.microsoft.com/office/2006/metadata/properties" ma:root="true" ma:fieldsID="7fe454bc459c29a846882a3716d411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61943E3-D275-44DB-8304-363EB039409E}">
  <ds:schemaRefs>
    <ds:schemaRef ds:uri="http://schemas.microsoft.com/sharepoint/v3/contenttype/forms"/>
  </ds:schemaRefs>
</ds:datastoreItem>
</file>

<file path=customXml/itemProps2.xml><?xml version="1.0" encoding="utf-8"?>
<ds:datastoreItem xmlns:ds="http://schemas.openxmlformats.org/officeDocument/2006/customXml" ds:itemID="{F80469B7-ABE0-4D7E-B4B1-ACD7853CB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93016C3-762D-4C2B-B01F-C588F121C331}">
  <ds:schemaRefs>
    <ds:schemaRef ds:uri="http://purl.org/dc/dcmitype/"/>
    <ds:schemaRef ds:uri="http://schemas.microsoft.com/office/infopath/2007/PartnerControls"/>
    <ds:schemaRef ds:uri="http://purl.org/dc/elements/1.1/"/>
    <ds:schemaRef ds:uri="http://purl.org/dc/terms/"/>
    <ds:schemaRef ds:uri="http://www.w3.org/XML/1998/namespace"/>
    <ds:schemaRef ds:uri="http://schemas.microsoft.com/office/2006/documentManagement/type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17069</TotalTime>
  <Words>576</Words>
  <Application>Microsoft Office PowerPoint</Application>
  <PresentationFormat>ユーザー設定</PresentationFormat>
  <Paragraphs>80</Paragraphs>
  <Slides>4</Slides>
  <Notes>3</Notes>
  <HiddenSlides>0</HiddenSlides>
  <MMClips>0</MMClips>
  <ScaleCrop>false</ScaleCrop>
  <HeadingPairs>
    <vt:vector size="6" baseType="variant">
      <vt:variant>
        <vt:lpstr>使用されているフォント</vt:lpstr>
      </vt:variant>
      <vt:variant>
        <vt:i4>17</vt:i4>
      </vt:variant>
      <vt:variant>
        <vt:lpstr>テーマ</vt:lpstr>
      </vt:variant>
      <vt:variant>
        <vt:i4>13</vt:i4>
      </vt:variant>
      <vt:variant>
        <vt:lpstr>スライド タイトル</vt:lpstr>
      </vt:variant>
      <vt:variant>
        <vt:i4>4</vt:i4>
      </vt:variant>
    </vt:vector>
  </HeadingPairs>
  <TitlesOfParts>
    <vt:vector size="34" baseType="lpstr">
      <vt:lpstr>HGPｺﾞｼｯｸE</vt:lpstr>
      <vt:lpstr>HGPｺﾞｼｯｸM</vt:lpstr>
      <vt:lpstr>HGP創英角ｺﾞｼｯｸUB</vt:lpstr>
      <vt:lpstr>HG丸ｺﾞｼｯｸM-PRO</vt:lpstr>
      <vt:lpstr>Meiryo UI</vt:lpstr>
      <vt:lpstr>ＭＳ Ｐゴシック</vt:lpstr>
      <vt:lpstr>新細明體</vt:lpstr>
      <vt:lpstr>メイリオ</vt:lpstr>
      <vt:lpstr>游ゴシック</vt:lpstr>
      <vt:lpstr>游ゴシック Light</vt:lpstr>
      <vt:lpstr>Arial</vt:lpstr>
      <vt:lpstr>Calibri</vt:lpstr>
      <vt:lpstr>Cambria</vt:lpstr>
      <vt:lpstr>MS Reference Sans Serif</vt:lpstr>
      <vt:lpstr>Segoe UI</vt:lpstr>
      <vt:lpstr>Times New Roman</vt:lpstr>
      <vt:lpstr>Wingdings</vt:lpstr>
      <vt:lpstr>1_資料フォーマット_20170620_1750</vt:lpstr>
      <vt:lpstr>6_デザインの設定</vt:lpstr>
      <vt:lpstr>2_20150414_提案書テンプレート_Ver.1.8</vt:lpstr>
      <vt:lpstr>5_資料フォーマット_20170620_1750</vt:lpstr>
      <vt:lpstr>3_20120918_提案書テンプレート_Ver.1.28</vt:lpstr>
      <vt:lpstr>7_20120918_提案書テンプレート_Ver.1.28</vt:lpstr>
      <vt:lpstr>3_20150414_提案書テンプレート_Ver.1.8</vt:lpstr>
      <vt:lpstr>1_資料フォーマット_20170519</vt:lpstr>
      <vt:lpstr>9_デザインの設定</vt:lpstr>
      <vt:lpstr>資料フォーマット_20170519</vt:lpstr>
      <vt:lpstr>4_標準デザイン</vt:lpstr>
      <vt:lpstr>B-01_A4横J</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平成26年版環境白書のテーマ</dc:title>
  <dc:creator>高橋 久美子</dc:creator>
  <cp:lastModifiedBy>稲 佳奈／リサーチ・コンサル／JRI (ina kana)</cp:lastModifiedBy>
  <cp:revision>1923</cp:revision>
  <cp:lastPrinted>2018-01-12T08:13:42Z</cp:lastPrinted>
  <dcterms:created xsi:type="dcterms:W3CDTF">2013-11-01T02:12:51Z</dcterms:created>
  <dcterms:modified xsi:type="dcterms:W3CDTF">2018-05-15T06:07:35Z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0x0101007038801E624B4042B5B6959C40B81B61</vt:lpwstr>
  </property>
</Properties>
</file>