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0.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11.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2.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101" r:id="rId5"/>
    <p:sldMasterId id="2147484145" r:id="rId6"/>
    <p:sldMasterId id="2147484161" r:id="rId7"/>
    <p:sldMasterId id="2147484166" r:id="rId8"/>
    <p:sldMasterId id="2147484172" r:id="rId9"/>
    <p:sldMasterId id="2147484206" r:id="rId10"/>
    <p:sldMasterId id="2147484209" r:id="rId11"/>
    <p:sldMasterId id="2147484214" r:id="rId12"/>
    <p:sldMasterId id="2147484238" r:id="rId13"/>
    <p:sldMasterId id="2147484308" r:id="rId14"/>
    <p:sldMasterId id="2147484311" r:id="rId15"/>
    <p:sldMasterId id="2147484354" r:id="rId16"/>
  </p:sldMasterIdLst>
  <p:notesMasterIdLst>
    <p:notesMasterId r:id="rId21"/>
  </p:notesMasterIdLst>
  <p:sldIdLst>
    <p:sldId id="656" r:id="rId17"/>
    <p:sldId id="657" r:id="rId18"/>
    <p:sldId id="658" r:id="rId19"/>
    <p:sldId id="659" r:id="rId20"/>
  </p:sldIdLst>
  <p:sldSz cx="9902825" cy="6858000"/>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3119" userDrawn="1">
          <p15:clr>
            <a:srgbClr val="A4A3A4"/>
          </p15:clr>
        </p15:guide>
        <p15:guide id="3" orient="horz" userDrawn="1">
          <p15:clr>
            <a:srgbClr val="A4A3A4"/>
          </p15:clr>
        </p15:guide>
        <p15:guide id="4" orient="horz" pos="300">
          <p15:clr>
            <a:srgbClr val="A4A3A4"/>
          </p15:clr>
        </p15:guide>
        <p15:guide id="6" pos="6158">
          <p15:clr>
            <a:srgbClr val="A4A3A4"/>
          </p15:clr>
        </p15:guide>
        <p15:guide id="7" pos="80"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企画調査室" initials="t" lastIdx="1" clrIdx="0">
    <p:extLst>
      <p:ext uri="{19B8F6BF-5375-455C-9EA6-DF929625EA0E}">
        <p15:presenceInfo xmlns:p15="http://schemas.microsoft.com/office/powerpoint/2012/main" userId="企画調査室" providerId="None"/>
      </p:ext>
    </p:extLst>
  </p:cmAuthor>
  <p:cmAuthor id="2" name="石川　由美子" initials="石川　由美子" lastIdx="10" clrIdx="1">
    <p:extLst>
      <p:ext uri="{19B8F6BF-5375-455C-9EA6-DF929625EA0E}">
        <p15:presenceInfo xmlns:p15="http://schemas.microsoft.com/office/powerpoint/2012/main" userId="S-1-5-21-578014118-3277965579-1612801856-19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6D9F1"/>
    <a:srgbClr val="4F81BD"/>
    <a:srgbClr val="FF0066"/>
    <a:srgbClr val="FFFFFF"/>
    <a:srgbClr val="CC0000"/>
    <a:srgbClr val="FF643C"/>
    <a:srgbClr val="FF8C43"/>
    <a:srgbClr val="FF823C"/>
    <a:srgbClr val="FF6E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2" autoAdjust="0"/>
    <p:restoredTop sz="93110" autoAdjust="0"/>
  </p:normalViewPr>
  <p:slideViewPr>
    <p:cSldViewPr>
      <p:cViewPr varScale="1">
        <p:scale>
          <a:sx n="94" d="100"/>
          <a:sy n="94" d="100"/>
        </p:scale>
        <p:origin x="126" y="66"/>
      </p:cViewPr>
      <p:guideLst>
        <p:guide orient="horz" pos="4247"/>
        <p:guide pos="3119"/>
        <p:guide orient="horz"/>
        <p:guide orient="horz" pos="300"/>
        <p:guide pos="6158"/>
        <p:guide pos="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36"/>
    </p:cViewPr>
  </p:sorterViewPr>
  <p:notesViewPr>
    <p:cSldViewPr>
      <p:cViewPr varScale="1">
        <p:scale>
          <a:sx n="51" d="100"/>
          <a:sy n="51" d="100"/>
        </p:scale>
        <p:origin x="-2958"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idx="1"/>
          </p:nvPr>
        </p:nvSpPr>
        <p:spPr>
          <a:xfrm>
            <a:off x="3856041" y="0"/>
            <a:ext cx="2949575" cy="496888"/>
          </a:xfrm>
          <a:prstGeom prst="rect">
            <a:avLst/>
          </a:prstGeom>
        </p:spPr>
        <p:txBody>
          <a:bodyPr vert="horz" lIns="91424" tIns="45712" rIns="91424" bIns="45712" rtlCol="0"/>
          <a:lstStyle>
            <a:lvl1pPr algn="r" fontAlgn="auto">
              <a:spcBef>
                <a:spcPts val="0"/>
              </a:spcBef>
              <a:spcAft>
                <a:spcPts val="0"/>
              </a:spcAft>
              <a:defRPr sz="1200">
                <a:latin typeface="+mn-lt"/>
                <a:ea typeface="+mn-ea"/>
              </a:defRPr>
            </a:lvl1pPr>
          </a:lstStyle>
          <a:p>
            <a:pPr>
              <a:defRPr/>
            </a:pPr>
            <a:fld id="{B91A2391-8EFE-450D-93B3-8677832C64C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4" tIns="45712" rIns="91424" bIns="45712" rtlCol="0" anchor="ctr"/>
          <a:lstStyle/>
          <a:p>
            <a:pPr lvl="0"/>
            <a:endParaRPr lang="ja-JP" altLang="en-US" noProof="0"/>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424" tIns="45712" rIns="91424" bIns="4571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865"/>
            <a:ext cx="2949575" cy="496887"/>
          </a:xfrm>
          <a:prstGeom prst="rect">
            <a:avLst/>
          </a:prstGeom>
        </p:spPr>
        <p:txBody>
          <a:bodyPr vert="horz" lIns="91424" tIns="45712" rIns="91424"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5"/>
            <a:ext cx="2949575" cy="496887"/>
          </a:xfrm>
          <a:prstGeom prst="rect">
            <a:avLst/>
          </a:prstGeom>
        </p:spPr>
        <p:txBody>
          <a:bodyPr vert="horz" lIns="91424" tIns="45712" rIns="91424" bIns="45712" rtlCol="0" anchor="b"/>
          <a:lstStyle>
            <a:lvl1pPr algn="r" fontAlgn="auto">
              <a:spcBef>
                <a:spcPts val="0"/>
              </a:spcBef>
              <a:spcAft>
                <a:spcPts val="0"/>
              </a:spcAft>
              <a:defRPr sz="1200">
                <a:latin typeface="+mn-lt"/>
                <a:ea typeface="+mn-ea"/>
              </a:defRPr>
            </a:lvl1pPr>
          </a:lstStyle>
          <a:p>
            <a:pPr>
              <a:defRPr/>
            </a:pPr>
            <a:fld id="{35FF716C-7C63-4423-90B8-168BB37A3B9D}" type="slidenum">
              <a:rPr lang="ja-JP" altLang="en-US"/>
              <a:pPr>
                <a:defRPr/>
              </a:pPr>
              <a:t>‹#›</a:t>
            </a:fld>
            <a:endParaRPr lang="ja-JP" altLang="en-US"/>
          </a:p>
        </p:txBody>
      </p:sp>
      <p:sp>
        <p:nvSpPr>
          <p:cNvPr id="8" name="ヘッダー プレースホルダー 7"/>
          <p:cNvSpPr>
            <a:spLocks noGrp="1"/>
          </p:cNvSpPr>
          <p:nvPr>
            <p:ph type="hdr" sz="quarter"/>
          </p:nvPr>
        </p:nvSpPr>
        <p:spPr>
          <a:xfrm>
            <a:off x="3" y="0"/>
            <a:ext cx="2949575" cy="496888"/>
          </a:xfrm>
          <a:prstGeom prst="rect">
            <a:avLst/>
          </a:prstGeom>
        </p:spPr>
        <p:txBody>
          <a:bodyPr vert="horz" lIns="91424" tIns="45712" rIns="91424" bIns="45712" rtlCol="0"/>
          <a:lstStyle>
            <a:lvl1pPr algn="l" fontAlgn="auto">
              <a:spcBef>
                <a:spcPts val="0"/>
              </a:spcBef>
              <a:spcAft>
                <a:spcPts val="0"/>
              </a:spcAft>
              <a:defRPr sz="1200">
                <a:latin typeface="+mn-lt"/>
                <a:ea typeface="+mn-ea"/>
              </a:defRPr>
            </a:lvl1pPr>
          </a:lstStyle>
          <a:p>
            <a:pPr>
              <a:defRPr/>
            </a:pPr>
            <a:endParaRPr lang="ja-JP" altLang="en-US"/>
          </a:p>
        </p:txBody>
      </p:sp>
    </p:spTree>
    <p:extLst>
      <p:ext uri="{BB962C8B-B14F-4D97-AF65-F5344CB8AC3E}">
        <p14:creationId xmlns:p14="http://schemas.microsoft.com/office/powerpoint/2010/main" val="44386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1159636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3981155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3</a:t>
            </a:fld>
            <a:endParaRPr lang="ja-JP" altLang="en-US"/>
          </a:p>
        </p:txBody>
      </p:sp>
    </p:spTree>
    <p:extLst>
      <p:ext uri="{BB962C8B-B14F-4D97-AF65-F5344CB8AC3E}">
        <p14:creationId xmlns:p14="http://schemas.microsoft.com/office/powerpoint/2010/main" val="4233260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4</a:t>
            </a:fld>
            <a:endParaRPr lang="ja-JP" altLang="en-US"/>
          </a:p>
        </p:txBody>
      </p:sp>
    </p:spTree>
    <p:extLst>
      <p:ext uri="{BB962C8B-B14F-4D97-AF65-F5344CB8AC3E}">
        <p14:creationId xmlns:p14="http://schemas.microsoft.com/office/powerpoint/2010/main" val="3885431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4" y="2130464"/>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34192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CE29970-1AE8-4BA5-8072-83A09D011B3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51749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EB691D5-558E-4AFD-8A75-A6F460C00304}"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43428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53" y="273054"/>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78" y="273167"/>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53" y="1435112"/>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E05455-8163-487D-B07F-ECE42F82414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408072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13" y="4800604"/>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913" y="612779"/>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913"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9328D56-32F7-45F7-A161-B1709D6710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11930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B8CA8F20-2255-48BD-8B7B-B8142A4B47D3}"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44739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753"/>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67" y="274753"/>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57799B8-8F96-45FE-BDC4-FAA71258360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23610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17" y="11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799">
              <a:solidFill>
                <a:prstClr val="white"/>
              </a:solidFill>
              <a:ea typeface="ＭＳ Ｐゴシック"/>
            </a:endParaRPr>
          </a:p>
        </p:txBody>
      </p:sp>
      <p:sp>
        <p:nvSpPr>
          <p:cNvPr id="2" name="タイトル 1"/>
          <p:cNvSpPr>
            <a:spLocks noGrp="1"/>
          </p:cNvSpPr>
          <p:nvPr>
            <p:ph type="title"/>
          </p:nvPr>
        </p:nvSpPr>
        <p:spPr>
          <a:xfrm>
            <a:off x="495154"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1D69ED7F-0A02-4F8B-B87D-E2BD42E5F134}" type="datetime1">
              <a:rPr lang="ja-JP" altLang="en-US" smtClean="0"/>
              <a:t>2018/5/15</a:t>
            </a:fld>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799">
                <a:solidFill>
                  <a:prstClr val="black"/>
                </a:solidFill>
                <a:ea typeface="ＭＳ Ｐゴシック" charset="-128"/>
              </a:rPr>
              <a:pPr eaLnBrk="0" fontAlgn="base" hangingPunct="0">
                <a:spcBef>
                  <a:spcPct val="0"/>
                </a:spcBef>
                <a:spcAft>
                  <a:spcPct val="0"/>
                </a:spcAft>
                <a:defRPr/>
              </a:pPr>
              <a:t>‹#›</a:t>
            </a:fld>
            <a:endParaRPr sz="1799">
              <a:solidFill>
                <a:prstClr val="black"/>
              </a:solidFill>
              <a:ea typeface="ＭＳ Ｐゴシック" charset="-128"/>
            </a:endParaRPr>
          </a:p>
        </p:txBody>
      </p:sp>
    </p:spTree>
    <p:extLst>
      <p:ext uri="{BB962C8B-B14F-4D97-AF65-F5344CB8AC3E}">
        <p14:creationId xmlns:p14="http://schemas.microsoft.com/office/powerpoint/2010/main" val="138650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5"/>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799">
                <a:solidFill>
                  <a:prstClr val="black"/>
                </a:solidFill>
              </a:rPr>
              <a:pPr eaLnBrk="0" fontAlgn="base" hangingPunct="0">
                <a:spcBef>
                  <a:spcPct val="0"/>
                </a:spcBef>
                <a:spcAft>
                  <a:spcPct val="0"/>
                </a:spcAft>
                <a:defRPr/>
              </a:pPr>
              <a:t>‹#›</a:t>
            </a:fld>
            <a:endParaRPr lang="en-US" altLang="ja-JP" sz="1799">
              <a:solidFill>
                <a:prstClr val="black"/>
              </a:solidFill>
            </a:endParaRPr>
          </a:p>
        </p:txBody>
      </p:sp>
    </p:spTree>
    <p:extLst>
      <p:ext uri="{BB962C8B-B14F-4D97-AF65-F5344CB8AC3E}">
        <p14:creationId xmlns:p14="http://schemas.microsoft.com/office/powerpoint/2010/main" val="1626559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pPr>
              <a:defRPr/>
            </a:pPr>
            <a:fld id="{04E63F6D-F8CD-4465-AEFD-5FD3ACEE7EEE}" type="datetime1">
              <a:rPr lang="ja-JP" altLang="en-US" smtClean="0">
                <a:solidFill>
                  <a:prstClr val="black">
                    <a:tint val="75000"/>
                  </a:prstClr>
                </a:solidFill>
              </a:rPr>
              <a:t>2018/5/15</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10" name="スライド番号プレースホルダ 10"/>
          <p:cNvSpPr>
            <a:spLocks noGrp="1"/>
          </p:cNvSpPr>
          <p:nvPr>
            <p:ph type="sldNum" sz="quarter" idx="4"/>
          </p:nvPr>
        </p:nvSpPr>
        <p:spPr>
          <a:xfrm>
            <a:off x="7632101" y="6489484"/>
            <a:ext cx="2310659" cy="365125"/>
          </a:xfrm>
          <a:prstGeom prst="rect">
            <a:avLst/>
          </a:prstGeom>
        </p:spPr>
        <p:txBody>
          <a:bodyPr vert="horz" lIns="91440" tIns="45720" rIns="91440" bIns="45720" rtlCol="0" anchor="ctr"/>
          <a:lstStyle>
            <a:lvl1pPr algn="r">
              <a:defRPr sz="1500" baseline="0">
                <a:solidFill>
                  <a:schemeClr val="tx1">
                    <a:tint val="75000"/>
                  </a:schemeClr>
                </a:solidFill>
                <a:latin typeface="HG丸ｺﾞｼｯｸM-PRO" pitchFamily="50" charset="-128"/>
                <a:ea typeface="HG丸ｺﾞｼｯｸM-PRO" pitchFamily="50" charset="-128"/>
              </a:defRPr>
            </a:lvl1pPr>
          </a:lstStyle>
          <a:p>
            <a:fld id="{F93BBD5F-2765-4267-9487-9672B0A6ABFD}"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正方形/長方形 5"/>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57168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4" name="スライド番号プレースホルダー 2"/>
          <p:cNvSpPr txBox="1">
            <a:spLocks/>
          </p:cNvSpPr>
          <p:nvPr userDrawn="1"/>
        </p:nvSpPr>
        <p:spPr>
          <a:xfrm>
            <a:off x="9051830" y="30608"/>
            <a:ext cx="851000" cy="446064"/>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z="1799" b="1"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a:t>
            </a:fld>
            <a:endParaRPr lang="ja-JP" altLang="en-US" sz="1799"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96" y="4005263"/>
            <a:ext cx="5040285"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372383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0679" y="6520295"/>
            <a:ext cx="2310659" cy="365125"/>
          </a:xfrm>
          <a:prstGeom prst="rect">
            <a:avLst/>
          </a:prstGeom>
        </p:spPr>
        <p:txBody>
          <a:bodyPr/>
          <a:lstStyle/>
          <a:p>
            <a:fld id="{A0D6A943-B62C-404D-AD51-E43659EE08FC}" type="datetime1">
              <a:rPr kumimoji="1" lang="ja-JP" altLang="en-US" smtClean="0"/>
              <a:t>2018/5/15</a:t>
            </a:fld>
            <a:endParaRPr kumimoji="1" lang="ja-JP" altLang="en-US"/>
          </a:p>
        </p:txBody>
      </p:sp>
      <p:sp>
        <p:nvSpPr>
          <p:cNvPr id="4" name="フッター プレースホルダー 3"/>
          <p:cNvSpPr>
            <a:spLocks noGrp="1"/>
          </p:cNvSpPr>
          <p:nvPr>
            <p:ph type="ftr" sz="quarter" idx="11"/>
          </p:nvPr>
        </p:nvSpPr>
        <p:spPr>
          <a:xfrm>
            <a:off x="3391744" y="6525380"/>
            <a:ext cx="313589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602857" y="6525380"/>
            <a:ext cx="2310659" cy="365125"/>
          </a:xfrm>
          <a:prstGeom prst="rect">
            <a:avLst/>
          </a:prstGeo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07" y="188644"/>
            <a:ext cx="9502456" cy="461665"/>
          </a:xfrm>
          <a:prstGeom prst="rect">
            <a:avLst/>
          </a:prstGeom>
        </p:spPr>
        <p:txBody>
          <a:bodyPr wrap="square">
            <a:spAutoFit/>
          </a:bodyPr>
          <a:lstStyle>
            <a:lvl1pPr algn="l">
              <a:defRPr lang="ja-JP" altLang="en-US" sz="239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35" y="6309355"/>
            <a:ext cx="9393710" cy="161583"/>
          </a:xfrm>
          <a:prstGeom prst="rect">
            <a:avLst/>
          </a:prstGeo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99978" y="764704"/>
            <a:ext cx="9502903" cy="52588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999" dirty="0">
                <a:latin typeface="Meiryo UI" panose="020B0604030504040204" pitchFamily="50" charset="-128"/>
                <a:ea typeface="Meiryo UI" panose="020B0604030504040204" pitchFamily="50" charset="-128"/>
                <a:cs typeface="Meiryo UI" panose="020B0604030504040204" pitchFamily="50" charset="-128"/>
              </a:defRPr>
            </a:lvl1pPr>
          </a:lstStyle>
          <a:p>
            <a:pPr marL="257098" lvl="0" indent="-257098">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正方形/長方形 12"/>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674253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453506"/>
            <a:ext cx="2310659" cy="268139"/>
          </a:xfrm>
          <a:prstGeom prst="rect">
            <a:avLst/>
          </a:prstGeom>
        </p:spPr>
        <p:txBody>
          <a:bodyPr/>
          <a:lstStyle>
            <a:lvl1pPr>
              <a:defRPr/>
            </a:lvl1pPr>
          </a:lstStyle>
          <a:p>
            <a:pPr>
              <a:defRPr/>
            </a:pPr>
            <a:fld id="{3C72A9EE-503C-4A34-81E5-ED5C603B789E}" type="slidenum">
              <a:rPr lang="en-US" altLang="ja-JP"/>
              <a:pPr>
                <a:defRPr/>
              </a:pPr>
              <a:t>‹#›</a:t>
            </a:fld>
            <a:endParaRPr lang="en-US" altLang="ja-JP" dirty="0"/>
          </a:p>
        </p:txBody>
      </p:sp>
    </p:spTree>
    <p:extLst>
      <p:ext uri="{BB962C8B-B14F-4D97-AF65-F5344CB8AC3E}">
        <p14:creationId xmlns:p14="http://schemas.microsoft.com/office/powerpoint/2010/main" val="3229638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12"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4062107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5" y="213045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758054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681004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228500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1050774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6" y="2130492"/>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5511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5" name="テキスト プレースホルダー 4"/>
          <p:cNvSpPr>
            <a:spLocks noGrp="1"/>
          </p:cNvSpPr>
          <p:nvPr>
            <p:ph type="body" sz="quarter" idx="11"/>
          </p:nvPr>
        </p:nvSpPr>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71644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a:lvl1pPr>
          </a:lstStyle>
          <a:p>
            <a:pPr>
              <a:defRPr/>
            </a:pPr>
            <a:fld id="{E92B6C98-0C2F-49F8-B75E-87F1B57CCE1F}" type="slidenum">
              <a:rPr lang="en-US" altLang="ja-JP">
                <a:solidFill>
                  <a:prstClr val="black"/>
                </a:solidFill>
              </a:rPr>
              <a:pPr>
                <a:defRPr/>
              </a:pPr>
              <a:t>‹#›</a:t>
            </a:fld>
            <a:endParaRPr lang="en-US" altLang="ja-JP">
              <a:solidFill>
                <a:prstClr val="black"/>
              </a:solidFill>
            </a:endParaRPr>
          </a:p>
        </p:txBody>
      </p:sp>
      <p:cxnSp>
        <p:nvCxnSpPr>
          <p:cNvPr id="5" name="直線コネクタ 4"/>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6891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53" y="765183"/>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251498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a:latin typeface="Times New Roman" pitchFamily="18" charset="0"/>
                <a:ea typeface="+mn-ea"/>
              </a:defRPr>
            </a:lvl1pPr>
          </a:lstStyle>
          <a:p>
            <a:pPr>
              <a:defRPr/>
            </a:pPr>
            <a:fld id="{24682C31-E792-4494-ACB4-1CDA6D6B6722}" type="slidenum">
              <a:rPr lang="en-US" altLang="ja-JP">
                <a:solidFill>
                  <a:prstClr val="black"/>
                </a:solidFill>
              </a:rPr>
              <a:pPr>
                <a:defRPr/>
              </a:pPr>
              <a:t>‹#›</a:t>
            </a:fld>
            <a:endParaRPr lang="en-US" altLang="ja-JP">
              <a:solidFill>
                <a:prstClr val="black"/>
              </a:solidFill>
            </a:endParaRPr>
          </a:p>
        </p:txBody>
      </p:sp>
      <p:cxnSp>
        <p:nvCxnSpPr>
          <p:cNvPr id="4" name="直線コネクタ 3"/>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1907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本文（作業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6" name="テキスト プレースホルダー 5"/>
          <p:cNvSpPr>
            <a:spLocks noGrp="1"/>
          </p:cNvSpPr>
          <p:nvPr>
            <p:ph type="body" sz="quarter" idx="11"/>
          </p:nvPr>
        </p:nvSpPr>
        <p:spPr/>
        <p:txBody>
          <a:bodyPr/>
          <a:lstStyle>
            <a:lvl1pPr marL="0" indent="0" eaLnBrk="1" hangingPunct="1">
              <a:defRPr>
                <a:latin typeface="Segoe UI" panose="020B0502040204020203" pitchFamily="34" charset="0"/>
                <a:ea typeface="メイリオ" panose="020B0604030504040204" pitchFamily="50" charset="-128"/>
                <a:cs typeface="Segoe UI" panose="020B0502040204020203" pitchFamily="34" charset="0"/>
              </a:defRPr>
            </a:lvl1pPr>
            <a:lvl2pPr eaLnBrk="1" hangingPunct="1">
              <a:defRPr>
                <a:latin typeface="Segoe UI" panose="020B0502040204020203" pitchFamily="34" charset="0"/>
                <a:ea typeface="メイリオ" panose="020B0604030504040204" pitchFamily="50" charset="-128"/>
                <a:cs typeface="Segoe UI" panose="020B0502040204020203" pitchFamily="34" charset="0"/>
              </a:defRPr>
            </a:lvl2pPr>
            <a:lvl3pPr>
              <a:defRPr sz="1400">
                <a:latin typeface="Segoe UI" panose="020B0502040204020203" pitchFamily="34" charset="0"/>
                <a:ea typeface="メイリオ" panose="020B0604030504040204" pitchFamily="50" charset="-128"/>
                <a:cs typeface="Segoe UI" panose="020B0502040204020203" pitchFamily="34" charset="0"/>
              </a:defRPr>
            </a:lvl3pPr>
            <a:lvl4pPr>
              <a:defRPr sz="1400">
                <a:latin typeface="Segoe UI" panose="020B0502040204020203" pitchFamily="34" charset="0"/>
                <a:ea typeface="メイリオ" panose="020B0604030504040204" pitchFamily="50" charset="-128"/>
                <a:cs typeface="Segoe UI" panose="020B0502040204020203" pitchFamily="34" charset="0"/>
              </a:defRPr>
            </a:lvl4pPr>
            <a:lvl5pPr>
              <a:defRPr sz="1400">
                <a:latin typeface="Segoe UI" panose="020B0502040204020203" pitchFamily="34" charset="0"/>
                <a:ea typeface="メイリオ" panose="020B0604030504040204" pitchFamily="50" charset="-128"/>
                <a:cs typeface="Segoe UI" panose="020B0502040204020203"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6908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7" y="2130494"/>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a:prstGeom prst="rect">
            <a:avLst/>
          </a:prstGeom>
          <a:noFill/>
          <a:ln>
            <a:noFill/>
          </a:ln>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00987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p>
        </p:txBody>
      </p:sp>
      <p:sp>
        <p:nvSpPr>
          <p:cNvPr id="5" name="テキスト プレースホルダー 4"/>
          <p:cNvSpPr>
            <a:spLocks noGrp="1"/>
          </p:cNvSpPr>
          <p:nvPr>
            <p:ph type="body" sz="quarter" idx="11"/>
          </p:nvPr>
        </p:nvSpPr>
        <p:spPr>
          <a:prstGeom prst="roundRect">
            <a:avLst/>
          </a:prstGeom>
          <a:solidFill>
            <a:srgbClr val="CCECFF"/>
          </a:solidFill>
          <a:ln w="28575">
            <a:solidFill>
              <a:srgbClr val="00B0F0"/>
            </a:solidFill>
          </a:ln>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344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baseline="0">
                <a:latin typeface="Segoe UI" panose="020B0502040204020203" pitchFamily="34" charset="0"/>
              </a:defRPr>
            </a:lvl1pPr>
          </a:lstStyle>
          <a:p>
            <a:pPr>
              <a:defRPr/>
            </a:pPr>
            <a:fld id="{E92B6C98-0C2F-49F8-B75E-87F1B57CCE1F}" type="slidenum">
              <a:rPr lang="en-US" altLang="ja-JP" smtClean="0">
                <a:solidFill>
                  <a:srgbClr val="000000"/>
                </a:solidFill>
              </a:rPr>
              <a:pPr>
                <a:defRPr/>
              </a:pPr>
              <a:t>‹#›</a:t>
            </a:fld>
            <a:endParaRPr lang="en-US" altLang="ja-JP" dirty="0">
              <a:solidFill>
                <a:srgbClr val="000000"/>
              </a:solidFill>
            </a:endParaRPr>
          </a:p>
        </p:txBody>
      </p:sp>
      <p:cxnSp>
        <p:nvCxnSpPr>
          <p:cNvPr id="5" name="直線コネクタ 4"/>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992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baseline="0">
                <a:latin typeface="Segoe UI" panose="020B0502040204020203" pitchFamily="34" charset="0"/>
                <a:ea typeface="+mn-ea"/>
              </a:defRPr>
            </a:lvl1pPr>
          </a:lstStyle>
          <a:p>
            <a:pPr>
              <a:defRPr/>
            </a:pPr>
            <a:fld id="{24682C31-E792-4494-ACB4-1CDA6D6B6722}" type="slidenum">
              <a:rPr lang="en-US" altLang="ja-JP" smtClean="0">
                <a:solidFill>
                  <a:srgbClr val="000000"/>
                </a:solidFill>
              </a:rPr>
              <a:pPr>
                <a:defRPr/>
              </a:pPr>
              <a:t>‹#›</a:t>
            </a:fld>
            <a:endParaRPr lang="en-US" altLang="ja-JP" dirty="0">
              <a:solidFill>
                <a:srgbClr val="000000"/>
              </a:solidFill>
            </a:endParaRPr>
          </a:p>
        </p:txBody>
      </p:sp>
      <p:cxnSp>
        <p:nvCxnSpPr>
          <p:cNvPr id="4" name="直線コネクタ 3"/>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076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BD9DED3-E5D4-4300-8982-A23BAF964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2952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9"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379376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0" y="213044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433422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33132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74" y="116637"/>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5400143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920964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3982253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12" y="2130498"/>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4"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4F7690-54A9-4A9B-B984-5D05DFA568D0}"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00155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66AFDD9-3A98-4C7A-8177-CBE72D364CC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1040763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7" y="4406973"/>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87" y="2906713"/>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BB35CF-309E-4FF9-ADF9-72C067D8E70F}"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6794458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45"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587"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F835A37-947B-4DD9-B271-F564B4EDDD8A}"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328839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41"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41"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01"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01"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EAD07B9-8999-4727-9F0B-96C9A48DCCCA}" type="datetime1">
              <a:rPr lang="ja-JP" altLang="en-US" smtClean="0"/>
              <a:t>2018/5/15</a:t>
            </a:fld>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7E4E3B4-BA0D-4156-B800-71821351DB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0955265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5571DE76-8C1E-479D-8E05-70D1B48266AE}" type="datetime1">
              <a:rPr lang="ja-JP" altLang="en-US" smtClean="0"/>
              <a:t>2018/5/15</a:t>
            </a:fld>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15E5F09-35C8-4A21-81C0-D2EEDE0F015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505696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DE4386B-05CB-422B-A0C2-0168F7D6B723}" type="datetime1">
              <a:rPr lang="ja-JP" altLang="en-US" smtClean="0"/>
              <a:t>2018/5/15</a:t>
            </a:fld>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5475755F-D21C-48E1-9FAB-6237DBE750FC}"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375158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41" y="273050"/>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58" y="273053"/>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41" y="1435103"/>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29F72BAB-8FDE-4A64-8E7F-92EEEF9A11EE}"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F7BEB08-872F-4405-92C2-D809500200B3}"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53753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29" y="2130782"/>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9"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23BB96F-B1BB-410E-AE64-A7A114AAFD9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027537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891" y="4800600"/>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891" y="612775"/>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891"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8FF66FB-5E09-422C-80C3-7FC9683B16C0}"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45105AD3-80B6-4994-82BC-5196BCEA5D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493703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636058E-0B99-4279-9BDE-B06E814F55D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BB2DECB-1C63-48A9-A586-432943B8BEE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280969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640"/>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49" y="274640"/>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0F736BF-EA96-4DD0-8147-C21A787383FA}"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0646E74-72AE-4060-8664-060849739B6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947055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799">
              <a:solidFill>
                <a:prstClr val="white"/>
              </a:solidFill>
              <a:ea typeface="ＭＳ Ｐゴシック"/>
            </a:endParaRPr>
          </a:p>
        </p:txBody>
      </p:sp>
      <p:sp>
        <p:nvSpPr>
          <p:cNvPr id="2" name="タイトル 1"/>
          <p:cNvSpPr>
            <a:spLocks noGrp="1"/>
          </p:cNvSpPr>
          <p:nvPr>
            <p:ph type="title"/>
          </p:nvPr>
        </p:nvSpPr>
        <p:spPr>
          <a:xfrm>
            <a:off x="495141"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5F1ECF73-8F0C-411B-9650-B66B540047B8}" type="datetime1">
              <a:rPr lang="ja-JP" altLang="en-US" smtClean="0"/>
              <a:t>2018/5/15</a:t>
            </a:fld>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7025" y="6356418"/>
            <a:ext cx="2310659" cy="365125"/>
          </a:xfrm>
          <a:prstGeom prst="rect">
            <a:avLst/>
          </a:prstGeom>
        </p:spPr>
        <p:txBody>
          <a:bodyPr/>
          <a:lstStyle>
            <a:lvl1pPr>
              <a:defRPr/>
            </a:lvl1pPr>
          </a:lstStyle>
          <a:p>
            <a:pPr algn="l" eaLnBrk="0" hangingPunct="0">
              <a:defRPr/>
            </a:pPr>
            <a:fld id="{DEC5EFF2-FADB-4BEE-A431-1173ED4A7470}" type="slidenum">
              <a:rPr lang="ja-JP" altLang="en-US" sz="1799">
                <a:solidFill>
                  <a:prstClr val="black"/>
                </a:solidFill>
                <a:latin typeface="メイリオ"/>
                <a:ea typeface="ＭＳ Ｐゴシック" charset="-128"/>
              </a:rPr>
              <a:pPr algn="l" eaLnBrk="0" hangingPunct="0">
                <a:defRPr/>
              </a:pPr>
              <a:t>‹#›</a:t>
            </a:fld>
            <a:endParaRPr lang="ja-JP" altLang="en-US" sz="1799">
              <a:solidFill>
                <a:prstClr val="black"/>
              </a:solidFill>
              <a:latin typeface="メイリオ"/>
              <a:ea typeface="ＭＳ Ｐゴシック" charset="-128"/>
            </a:endParaRPr>
          </a:p>
        </p:txBody>
      </p:sp>
    </p:spTree>
    <p:extLst>
      <p:ext uri="{BB962C8B-B14F-4D97-AF65-F5344CB8AC3E}">
        <p14:creationId xmlns:p14="http://schemas.microsoft.com/office/powerpoint/2010/main" val="34773688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78"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25" y="6356418"/>
            <a:ext cx="2310659" cy="365125"/>
          </a:xfrm>
          <a:prstGeom prst="rect">
            <a:avLst/>
          </a:prstGeom>
        </p:spPr>
        <p:txBody>
          <a:bodyPr/>
          <a:lstStyle>
            <a:lvl1pPr>
              <a:defRPr/>
            </a:lvl1pPr>
          </a:lstStyle>
          <a:p>
            <a:pPr algn="l" eaLnBrk="0" hangingPunct="0">
              <a:defRPr/>
            </a:pPr>
            <a:fld id="{C810845D-A875-432F-9227-C69B48E58F3E}" type="slidenum">
              <a:rPr lang="en-US" altLang="ja-JP" sz="1799">
                <a:solidFill>
                  <a:prstClr val="black"/>
                </a:solidFill>
                <a:latin typeface="メイリオ"/>
                <a:ea typeface="メイリオ"/>
              </a:rPr>
              <a:pPr algn="l" eaLnBrk="0" hangingPunct="0">
                <a:defRPr/>
              </a:pPr>
              <a:t>‹#›</a:t>
            </a:fld>
            <a:endParaRPr lang="en-US" altLang="ja-JP" sz="1799">
              <a:solidFill>
                <a:prstClr val="black"/>
              </a:solidFill>
              <a:latin typeface="メイリオ"/>
              <a:ea typeface="メイリオ"/>
            </a:endParaRPr>
          </a:p>
        </p:txBody>
      </p:sp>
    </p:spTree>
    <p:extLst>
      <p:ext uri="{BB962C8B-B14F-4D97-AF65-F5344CB8AC3E}">
        <p14:creationId xmlns:p14="http://schemas.microsoft.com/office/powerpoint/2010/main" val="28971096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9431" y="0"/>
            <a:ext cx="9593394" cy="857232"/>
          </a:xfrm>
        </p:spPr>
        <p:txBody>
          <a:bodyPr>
            <a:normAutofit/>
          </a:bodyPr>
          <a:lstStyle>
            <a:lvl1pPr algn="l">
              <a:defRPr sz="3599" b="1">
                <a:latin typeface="メイリオ" pitchFamily="50" charset="-128"/>
                <a:ea typeface="メイリオ" pitchFamily="50" charset="-128"/>
                <a:cs typeface="メイリオ" pitchFamily="50" charset="-128"/>
              </a:defRPr>
            </a:lvl1pPr>
          </a:lstStyle>
          <a:p>
            <a:r>
              <a:rPr lang="ja-JP" altLang="en-US" dirty="0"/>
              <a:t>マスタ タイトルの書式設定</a:t>
            </a:r>
          </a:p>
        </p:txBody>
      </p:sp>
      <p:sp>
        <p:nvSpPr>
          <p:cNvPr id="3" name="フッター プレースホルダ 4"/>
          <p:cNvSpPr>
            <a:spLocks noGrp="1"/>
          </p:cNvSpPr>
          <p:nvPr>
            <p:ph type="ftr" sz="quarter" idx="10"/>
          </p:nvPr>
        </p:nvSpPr>
        <p:spPr>
          <a:xfrm>
            <a:off x="7" y="6572250"/>
            <a:ext cx="5582374" cy="285750"/>
          </a:xfrm>
        </p:spPr>
        <p:txBody>
          <a:bodyPr/>
          <a:lstStyle>
            <a:lvl1pPr marL="0" marR="0" indent="0" algn="l" defTabSz="914126" rtl="0" eaLnBrk="1" fontAlgn="auto" latinLnBrk="0" hangingPunct="1">
              <a:lnSpc>
                <a:spcPct val="100000"/>
              </a:lnSpc>
              <a:spcBef>
                <a:spcPts val="0"/>
              </a:spcBef>
              <a:spcAft>
                <a:spcPts val="0"/>
              </a:spcAft>
              <a:buClrTx/>
              <a:buSzTx/>
              <a:buFontTx/>
              <a:buNone/>
              <a:tabLst/>
              <a:defRPr sz="1200"/>
            </a:lvl1pPr>
          </a:lstStyle>
          <a:p>
            <a:pPr>
              <a:defRPr/>
            </a:pPr>
            <a:endParaRPr lang="ja-JP" altLang="en-US" dirty="0"/>
          </a:p>
        </p:txBody>
      </p:sp>
      <p:sp>
        <p:nvSpPr>
          <p:cNvPr id="4" name="スライド番号プレースホルダ 5"/>
          <p:cNvSpPr>
            <a:spLocks noGrp="1"/>
          </p:cNvSpPr>
          <p:nvPr>
            <p:ph type="sldNum" sz="quarter" idx="11"/>
          </p:nvPr>
        </p:nvSpPr>
        <p:spPr>
          <a:xfrm>
            <a:off x="7097025" y="6356552"/>
            <a:ext cx="2310659" cy="365125"/>
          </a:xfrm>
          <a:prstGeom prst="rect">
            <a:avLst/>
          </a:prstGeom>
        </p:spPr>
        <p:txBody>
          <a:bodyPr/>
          <a:lstStyle>
            <a:lvl1pPr fontAlgn="base">
              <a:spcBef>
                <a:spcPct val="0"/>
              </a:spcBef>
              <a:spcAft>
                <a:spcPct val="0"/>
              </a:spcAft>
              <a:defRPr sz="1200">
                <a:latin typeface="MS Reference Sans Serif" panose="020B0604030504040204" pitchFamily="34" charset="0"/>
                <a:cs typeface="Segoe UI" panose="020B0502040204020203" pitchFamily="34" charset="0"/>
              </a:defRPr>
            </a:lvl1pPr>
          </a:lstStyle>
          <a:p>
            <a:pPr>
              <a:defRPr/>
            </a:pPr>
            <a:fld id="{0A7252ED-4569-4997-A2D5-873084C89A6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218279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903398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12" y="2130426"/>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044779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26461301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545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F56267-4D75-48E9-93C8-D8E3ECF3598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6468207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3"/>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856464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0"/>
            <a:ext cx="9902825" cy="764704"/>
          </a:xfrm>
          <a:solidFill>
            <a:schemeClr val="accent1">
              <a:lumMod val="75000"/>
            </a:schemeClr>
          </a:solidFill>
        </p:spPr>
        <p:txBody>
          <a:bodyPr lIns="144000" rIns="144000"/>
          <a:lstStyle>
            <a:lvl1pPr algn="l">
              <a:defRPr sz="2799" b="1">
                <a:solidFill>
                  <a:schemeClr val="bg1"/>
                </a:solidFill>
              </a:defRPr>
            </a:lvl1pPr>
          </a:lstStyle>
          <a:p>
            <a:r>
              <a:rPr lang="ja-JP" altLang="en-US" dirty="0"/>
              <a:t>メインタイトル</a:t>
            </a:r>
          </a:p>
        </p:txBody>
      </p:sp>
      <p:sp>
        <p:nvSpPr>
          <p:cNvPr id="3"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130F8294-C20A-4E22-B0B7-389425EE3BE2}"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a:xfrm>
            <a:off x="7531825" y="6432269"/>
            <a:ext cx="2310659" cy="365125"/>
          </a:xfrm>
          <a:prstGeom prst="rect">
            <a:avLst/>
          </a:prstGeom>
        </p:spPr>
        <p:txBody>
          <a:bodyPr/>
          <a:lstStyle>
            <a:lvl1pPr>
              <a:defRPr sz="1600">
                <a:solidFill>
                  <a:schemeClr val="tx1">
                    <a:lumMod val="85000"/>
                    <a:lumOff val="15000"/>
                  </a:schemeClr>
                </a:solidFill>
              </a:defRPr>
            </a:lvl1pPr>
          </a:lstStyle>
          <a:p>
            <a:pPr>
              <a:defRPr/>
            </a:pPr>
            <a:fld id="{F2A3B4B2-E626-400B-908E-0974CFD38410}" type="slidenum">
              <a:rPr lang="ja-JP" altLang="en-US" smtClean="0">
                <a:solidFill>
                  <a:prstClr val="black">
                    <a:lumMod val="85000"/>
                    <a:lumOff val="15000"/>
                  </a:prstClr>
                </a:solidFill>
              </a:rPr>
              <a:pPr>
                <a:defRPr/>
              </a:pPr>
              <a:t>‹#›</a:t>
            </a:fld>
            <a:endParaRPr lang="ja-JP" altLang="en-US">
              <a:solidFill>
                <a:prstClr val="black">
                  <a:lumMod val="85000"/>
                  <a:lumOff val="15000"/>
                </a:prstClr>
              </a:solidFill>
            </a:endParaRPr>
          </a:p>
        </p:txBody>
      </p:sp>
    </p:spTree>
    <p:extLst>
      <p:ext uri="{BB962C8B-B14F-4D97-AF65-F5344CB8AC3E}">
        <p14:creationId xmlns:p14="http://schemas.microsoft.com/office/powerpoint/2010/main" val="13009583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78FE3BCD-A210-4952-A9C2-4E4E63F2D78C}"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a:xfrm>
            <a:off x="7097025" y="6356494"/>
            <a:ext cx="2310659" cy="365125"/>
          </a:xfrm>
          <a:prstGeom prst="rect">
            <a:avLst/>
          </a:prstGeom>
        </p:spPr>
        <p:txBody>
          <a:bodyPr/>
          <a:lstStyle>
            <a:lvl1pPr>
              <a:defRPr>
                <a:solidFill>
                  <a:schemeClr val="bg2">
                    <a:lumMod val="25000"/>
                  </a:schemeClr>
                </a:solidFill>
              </a:defRPr>
            </a:lvl1pPr>
          </a:lstStyle>
          <a:p>
            <a:pPr>
              <a:defRPr/>
            </a:pPr>
            <a:fld id="{403C0D2E-208F-4A01-9EA1-9F9C4CE4B0C0}" type="slidenum">
              <a:rPr lang="ja-JP" altLang="en-US" smtClean="0">
                <a:solidFill>
                  <a:srgbClr val="DEDEDE">
                    <a:lumMod val="25000"/>
                  </a:srgbClr>
                </a:solidFill>
              </a:rPr>
              <a:pPr>
                <a:defRPr/>
              </a:pPr>
              <a:t>‹#›</a:t>
            </a:fld>
            <a:endParaRPr lang="ja-JP" altLang="en-US">
              <a:solidFill>
                <a:srgbClr val="DEDEDE">
                  <a:lumMod val="25000"/>
                </a:srgbClr>
              </a:solidFill>
            </a:endParaRPr>
          </a:p>
        </p:txBody>
      </p:sp>
    </p:spTree>
    <p:extLst>
      <p:ext uri="{BB962C8B-B14F-4D97-AF65-F5344CB8AC3E}">
        <p14:creationId xmlns:p14="http://schemas.microsoft.com/office/powerpoint/2010/main" val="1890281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8F892423-AA89-4326-AA0F-27E1F653BA7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10934400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BE6F48E6-F6EE-4198-8E1E-7EFCD792631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6945564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userDrawn="1"/>
        </p:nvCxnSpPr>
        <p:spPr>
          <a:xfrm>
            <a:off x="411031" y="3444875"/>
            <a:ext cx="908235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410268" y="2781300"/>
            <a:ext cx="9083488" cy="647700"/>
          </a:xfrm>
          <a:noFill/>
          <a:effectLst/>
        </p:spPr>
        <p:txBody>
          <a:bodyPr>
            <a:normAutofit/>
          </a:bodyPr>
          <a:lstStyle>
            <a:lvl1pPr>
              <a:defRPr sz="3199"/>
            </a:lvl1pPr>
          </a:lstStyle>
          <a:p>
            <a:r>
              <a:rPr lang="ja-JP" altLang="en-US" dirty="0"/>
              <a:t>マスター タイトルの書式設定</a:t>
            </a:r>
          </a:p>
        </p:txBody>
      </p:sp>
      <p:sp>
        <p:nvSpPr>
          <p:cNvPr id="3" name="サブタイトル 2"/>
          <p:cNvSpPr>
            <a:spLocks noGrp="1"/>
          </p:cNvSpPr>
          <p:nvPr>
            <p:ph type="subTitle" idx="1"/>
          </p:nvPr>
        </p:nvSpPr>
        <p:spPr>
          <a:xfrm>
            <a:off x="410268" y="3571201"/>
            <a:ext cx="9083488" cy="307777"/>
          </a:xfrm>
        </p:spPr>
        <p:txBody>
          <a:bodyPr/>
          <a:lstStyle>
            <a:lvl1pPr marL="0" indent="0" algn="l">
              <a:buNone/>
              <a:defRPr sz="1999" b="0">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endParaRPr lang="ja-JP" altLang="en-US" dirty="0"/>
          </a:p>
        </p:txBody>
      </p:sp>
    </p:spTree>
    <p:extLst>
      <p:ext uri="{BB962C8B-B14F-4D97-AF65-F5344CB8AC3E}">
        <p14:creationId xmlns:p14="http://schemas.microsoft.com/office/powerpoint/2010/main" val="33380511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4"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6FF7EA6F-52CE-45EA-A084-057693BCDBDD}"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
        <p:nvSpPr>
          <p:cNvPr id="5" name="テキスト プレースホルダー 4"/>
          <p:cNvSpPr>
            <a:spLocks noGrp="1"/>
          </p:cNvSpPr>
          <p:nvPr>
            <p:ph type="body" sz="quarter" idx="10"/>
          </p:nvPr>
        </p:nvSpPr>
        <p:spPr>
          <a:xfrm>
            <a:off x="410268" y="982800"/>
            <a:ext cx="9083488" cy="1515800"/>
          </a:xfrm>
        </p:spPr>
        <p:txBody>
          <a:bodyPr/>
          <a:lstStyle>
            <a:lvl3pPr>
              <a:spcBef>
                <a:spcPts val="432"/>
              </a:spcBef>
              <a:defRPr/>
            </a:lvl3pPr>
            <a:lvl4pPr>
              <a:spcBef>
                <a:spcPts val="336"/>
              </a:spcBef>
              <a:defRPr/>
            </a:lvl4pPr>
            <a:lvl5pPr>
              <a:spcBef>
                <a:spcPts val="336"/>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36976011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031" y="342900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5" name="nakah_lineup"/>
          <p:cNvSpPr>
            <a:spLocks noChangeShapeType="1"/>
          </p:cNvSpPr>
          <p:nvPr/>
        </p:nvSpPr>
        <p:spPr bwMode="gray">
          <a:xfrm>
            <a:off x="411031" y="2781300"/>
            <a:ext cx="908235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9BB70614-FC81-4E26-81B9-5AA07C81837F}"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2782800"/>
            <a:ext cx="9083488" cy="648000"/>
          </a:xfrm>
        </p:spPr>
        <p:txBody>
          <a:bodyPr>
            <a:normAutofit/>
          </a:bodyPr>
          <a:lstStyle>
            <a:lvl1pPr algn="ctr">
              <a:defRPr sz="2399" b="1" cap="all" baseline="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1497120" y="4078800"/>
            <a:ext cx="6909785" cy="215444"/>
          </a:xfrm>
        </p:spPr>
        <p:txBody>
          <a:bodyPr/>
          <a:lstStyle>
            <a:lvl1pPr marL="0" indent="0">
              <a:buNone/>
              <a:defRPr sz="1400">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32641077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4"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C8907395-0EE6-4969-A394-F35C4659B26E}"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Tree>
    <p:extLst>
      <p:ext uri="{BB962C8B-B14F-4D97-AF65-F5344CB8AC3E}">
        <p14:creationId xmlns:p14="http://schemas.microsoft.com/office/powerpoint/2010/main" val="32676321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381782BF-E35A-425C-A0E8-F1B6FE1A7E08}"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Tree>
    <p:extLst>
      <p:ext uri="{BB962C8B-B14F-4D97-AF65-F5344CB8AC3E}">
        <p14:creationId xmlns:p14="http://schemas.microsoft.com/office/powerpoint/2010/main" val="239060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92" y="4407261"/>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92" y="2906722"/>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C430B20-29B7-465D-8F8A-B15222094C0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87682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853" y="1122363"/>
            <a:ext cx="7427119" cy="2387600"/>
          </a:xfrm>
        </p:spPr>
        <p:txBody>
          <a:bodyPr anchor="b"/>
          <a:lstStyle>
            <a:lvl1pPr algn="ctr">
              <a:defRPr sz="4873"/>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7853" y="3602038"/>
            <a:ext cx="7427119" cy="1655762"/>
          </a:xfrm>
        </p:spPr>
        <p:txBody>
          <a:bodyPr/>
          <a:lstStyle>
            <a:lvl1pPr marL="0" indent="0" algn="ctr">
              <a:buNone/>
              <a:defRPr sz="1949"/>
            </a:lvl1pPr>
            <a:lvl2pPr marL="371338" indent="0" algn="ctr">
              <a:buNone/>
              <a:defRPr sz="1624"/>
            </a:lvl2pPr>
            <a:lvl3pPr marL="742676" indent="0" algn="ctr">
              <a:buNone/>
              <a:defRPr sz="1462"/>
            </a:lvl3pPr>
            <a:lvl4pPr marL="1114014" indent="0" algn="ctr">
              <a:buNone/>
              <a:defRPr sz="1300"/>
            </a:lvl4pPr>
            <a:lvl5pPr marL="1485351" indent="0" algn="ctr">
              <a:buNone/>
              <a:defRPr sz="1300"/>
            </a:lvl5pPr>
            <a:lvl6pPr marL="1856689" indent="0" algn="ctr">
              <a:buNone/>
              <a:defRPr sz="1300"/>
            </a:lvl6pPr>
            <a:lvl7pPr marL="2228027" indent="0" algn="ctr">
              <a:buNone/>
              <a:defRPr sz="1300"/>
            </a:lvl7pPr>
            <a:lvl8pPr marL="2599365" indent="0" algn="ctr">
              <a:buNone/>
              <a:defRPr sz="1300"/>
            </a:lvl8pPr>
            <a:lvl9pPr marL="2970703"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88713288-6D8F-4DE7-A70B-70B05ED26ABC}"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2EEF61D2-EF62-44A2-B323-3EA64630D52F}" type="slidenum">
              <a:rPr lang="ja-JP" altLang="en-US" smtClean="0"/>
              <a:pPr>
                <a:defRPr/>
              </a:pPr>
              <a:t>‹#›</a:t>
            </a:fld>
            <a:endParaRPr lang="ja-JP" altLang="en-US"/>
          </a:p>
        </p:txBody>
      </p:sp>
    </p:spTree>
    <p:extLst>
      <p:ext uri="{BB962C8B-B14F-4D97-AF65-F5344CB8AC3E}">
        <p14:creationId xmlns:p14="http://schemas.microsoft.com/office/powerpoint/2010/main" val="130861285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A0304D48-F88D-4110-BF58-635568D1A4B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8EF4C852-168C-42B7-98E1-F8683309BC08}" type="slidenum">
              <a:rPr lang="ja-JP" altLang="en-US" smtClean="0"/>
              <a:pPr>
                <a:defRPr/>
              </a:pPr>
              <a:t>‹#›</a:t>
            </a:fld>
            <a:endParaRPr lang="ja-JP" altLang="en-US"/>
          </a:p>
        </p:txBody>
      </p:sp>
    </p:spTree>
    <p:extLst>
      <p:ext uri="{BB962C8B-B14F-4D97-AF65-F5344CB8AC3E}">
        <p14:creationId xmlns:p14="http://schemas.microsoft.com/office/powerpoint/2010/main" val="8837834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661" y="1709739"/>
            <a:ext cx="8541187" cy="2852737"/>
          </a:xfrm>
        </p:spPr>
        <p:txBody>
          <a:bodyPr anchor="b"/>
          <a:lstStyle>
            <a:lvl1pPr>
              <a:defRPr sz="4873"/>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661" y="4589464"/>
            <a:ext cx="8541187" cy="1500187"/>
          </a:xfrm>
        </p:spPr>
        <p:txBody>
          <a:bodyPr/>
          <a:lstStyle>
            <a:lvl1pPr marL="0" indent="0">
              <a:buNone/>
              <a:defRPr sz="1949">
                <a:solidFill>
                  <a:schemeClr val="tx1">
                    <a:tint val="75000"/>
                  </a:schemeClr>
                </a:solidFill>
              </a:defRPr>
            </a:lvl1pPr>
            <a:lvl2pPr marL="371338" indent="0">
              <a:buNone/>
              <a:defRPr sz="1624">
                <a:solidFill>
                  <a:schemeClr val="tx1">
                    <a:tint val="75000"/>
                  </a:schemeClr>
                </a:solidFill>
              </a:defRPr>
            </a:lvl2pPr>
            <a:lvl3pPr marL="742676" indent="0">
              <a:buNone/>
              <a:defRPr sz="1462">
                <a:solidFill>
                  <a:schemeClr val="tx1">
                    <a:tint val="75000"/>
                  </a:schemeClr>
                </a:solidFill>
              </a:defRPr>
            </a:lvl3pPr>
            <a:lvl4pPr marL="1114014" indent="0">
              <a:buNone/>
              <a:defRPr sz="1300">
                <a:solidFill>
                  <a:schemeClr val="tx1">
                    <a:tint val="75000"/>
                  </a:schemeClr>
                </a:solidFill>
              </a:defRPr>
            </a:lvl4pPr>
            <a:lvl5pPr marL="1485351" indent="0">
              <a:buNone/>
              <a:defRPr sz="1300">
                <a:solidFill>
                  <a:schemeClr val="tx1">
                    <a:tint val="75000"/>
                  </a:schemeClr>
                </a:solidFill>
              </a:defRPr>
            </a:lvl5pPr>
            <a:lvl6pPr marL="1856689" indent="0">
              <a:buNone/>
              <a:defRPr sz="1300">
                <a:solidFill>
                  <a:schemeClr val="tx1">
                    <a:tint val="75000"/>
                  </a:schemeClr>
                </a:solidFill>
              </a:defRPr>
            </a:lvl6pPr>
            <a:lvl7pPr marL="2228027" indent="0">
              <a:buNone/>
              <a:defRPr sz="1300">
                <a:solidFill>
                  <a:schemeClr val="tx1">
                    <a:tint val="75000"/>
                  </a:schemeClr>
                </a:solidFill>
              </a:defRPr>
            </a:lvl7pPr>
            <a:lvl8pPr marL="2599365" indent="0">
              <a:buNone/>
              <a:defRPr sz="1300">
                <a:solidFill>
                  <a:schemeClr val="tx1">
                    <a:tint val="75000"/>
                  </a:schemeClr>
                </a:solidFill>
              </a:defRPr>
            </a:lvl8pPr>
            <a:lvl9pPr marL="2970703"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B5BBDF4D-D1DB-424D-B8EA-A475D0F4572F}"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E374A1C6-0BC3-4A56-B3FB-3A32DC72A8CA}" type="slidenum">
              <a:rPr lang="ja-JP" altLang="en-US" smtClean="0"/>
              <a:pPr>
                <a:defRPr/>
              </a:pPr>
              <a:t>‹#›</a:t>
            </a:fld>
            <a:endParaRPr lang="ja-JP" altLang="en-US"/>
          </a:p>
        </p:txBody>
      </p:sp>
    </p:spTree>
    <p:extLst>
      <p:ext uri="{BB962C8B-B14F-4D97-AF65-F5344CB8AC3E}">
        <p14:creationId xmlns:p14="http://schemas.microsoft.com/office/powerpoint/2010/main" val="296977354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0819"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3305"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7A04BA16-625E-48FF-899C-1C354A174508}"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C67493DF-A9FE-49A2-A2E5-22CD36ADF385}" type="slidenum">
              <a:rPr lang="ja-JP" altLang="en-US" smtClean="0"/>
              <a:pPr>
                <a:defRPr/>
              </a:pPr>
              <a:t>‹#›</a:t>
            </a:fld>
            <a:endParaRPr lang="ja-JP" altLang="en-US"/>
          </a:p>
        </p:txBody>
      </p:sp>
    </p:spTree>
    <p:extLst>
      <p:ext uri="{BB962C8B-B14F-4D97-AF65-F5344CB8AC3E}">
        <p14:creationId xmlns:p14="http://schemas.microsoft.com/office/powerpoint/2010/main" val="326875807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365126"/>
            <a:ext cx="8541187"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109" y="1681163"/>
            <a:ext cx="4189359"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109" y="2505075"/>
            <a:ext cx="4189359"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3305" y="1681163"/>
            <a:ext cx="4209990"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3305" y="2505075"/>
            <a:ext cx="420999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DE0FEB2F-8013-4F57-91FD-E08DC88FAEF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91077ED5-0FC1-4EAA-9F49-42C4DA40E6FB}" type="slidenum">
              <a:rPr lang="ja-JP" altLang="en-US" smtClean="0"/>
              <a:pPr>
                <a:defRPr/>
              </a:pPr>
              <a:t>‹#›</a:t>
            </a:fld>
            <a:endParaRPr lang="ja-JP" altLang="en-US"/>
          </a:p>
        </p:txBody>
      </p:sp>
    </p:spTree>
    <p:extLst>
      <p:ext uri="{BB962C8B-B14F-4D97-AF65-F5344CB8AC3E}">
        <p14:creationId xmlns:p14="http://schemas.microsoft.com/office/powerpoint/2010/main" val="135150513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06CEFF7-168C-43F9-A3A5-020BB5F8ACF9}"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6C3C5136-6C9D-4AF4-BC0E-B0985625882A}" type="slidenum">
              <a:rPr lang="ja-JP" altLang="en-US" smtClean="0"/>
              <a:pPr>
                <a:defRPr/>
              </a:pPr>
              <a:t>‹#›</a:t>
            </a:fld>
            <a:endParaRPr lang="ja-JP" altLang="en-US"/>
          </a:p>
        </p:txBody>
      </p:sp>
    </p:spTree>
    <p:extLst>
      <p:ext uri="{BB962C8B-B14F-4D97-AF65-F5344CB8AC3E}">
        <p14:creationId xmlns:p14="http://schemas.microsoft.com/office/powerpoint/2010/main" val="117263898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CC064ECC-F4EC-43DF-9F74-0AEE4A7D6906}"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F3E04400-A135-423E-B7CA-7B8F2810DE91}" type="slidenum">
              <a:rPr lang="ja-JP" altLang="en-US" smtClean="0"/>
              <a:pPr>
                <a:defRPr/>
              </a:pPr>
              <a:t>‹#›</a:t>
            </a:fld>
            <a:endParaRPr lang="ja-JP" altLang="en-US"/>
          </a:p>
        </p:txBody>
      </p:sp>
    </p:spTree>
    <p:extLst>
      <p:ext uri="{BB962C8B-B14F-4D97-AF65-F5344CB8AC3E}">
        <p14:creationId xmlns:p14="http://schemas.microsoft.com/office/powerpoint/2010/main" val="209431910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09991" y="987426"/>
            <a:ext cx="5013305" cy="4873625"/>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AD350FD4-8C91-4C0A-972A-42AD7297071D}"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4BF4AF21-7605-4D57-B276-6C98A2372DAB}" type="slidenum">
              <a:rPr lang="ja-JP" altLang="en-US" smtClean="0"/>
              <a:pPr>
                <a:defRPr/>
              </a:pPr>
              <a:t>‹#›</a:t>
            </a:fld>
            <a:endParaRPr lang="ja-JP" altLang="en-US"/>
          </a:p>
        </p:txBody>
      </p:sp>
    </p:spTree>
    <p:extLst>
      <p:ext uri="{BB962C8B-B14F-4D97-AF65-F5344CB8AC3E}">
        <p14:creationId xmlns:p14="http://schemas.microsoft.com/office/powerpoint/2010/main" val="77328561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09991" y="987426"/>
            <a:ext cx="5013305" cy="4873625"/>
          </a:xfrm>
        </p:spPr>
        <p:txBody>
          <a:bodyPr/>
          <a:lstStyle>
            <a:lvl1pPr marL="0" indent="0">
              <a:buNone/>
              <a:defRPr sz="2599"/>
            </a:lvl1pPr>
            <a:lvl2pPr marL="371338" indent="0">
              <a:buNone/>
              <a:defRPr sz="2274"/>
            </a:lvl2pPr>
            <a:lvl3pPr marL="742676" indent="0">
              <a:buNone/>
              <a:defRPr sz="1949"/>
            </a:lvl3pPr>
            <a:lvl4pPr marL="1114014" indent="0">
              <a:buNone/>
              <a:defRPr sz="1624"/>
            </a:lvl4pPr>
            <a:lvl5pPr marL="1485351" indent="0">
              <a:buNone/>
              <a:defRPr sz="1624"/>
            </a:lvl5pPr>
            <a:lvl6pPr marL="1856689" indent="0">
              <a:buNone/>
              <a:defRPr sz="1624"/>
            </a:lvl6pPr>
            <a:lvl7pPr marL="2228027" indent="0">
              <a:buNone/>
              <a:defRPr sz="1624"/>
            </a:lvl7pPr>
            <a:lvl8pPr marL="2599365" indent="0">
              <a:buNone/>
              <a:defRPr sz="1624"/>
            </a:lvl8pPr>
            <a:lvl9pPr marL="2970703" indent="0">
              <a:buNone/>
              <a:defRPr sz="1624"/>
            </a:lvl9pPr>
          </a:lstStyle>
          <a:p>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5269FB4-135E-498B-B39C-C0055769A91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E8DD45ED-F825-4339-9CC8-8EBF0A29039B}" type="slidenum">
              <a:rPr lang="ja-JP" altLang="en-US" smtClean="0"/>
              <a:pPr>
                <a:defRPr/>
              </a:pPr>
              <a:t>‹#›</a:t>
            </a:fld>
            <a:endParaRPr lang="ja-JP" altLang="en-US"/>
          </a:p>
        </p:txBody>
      </p:sp>
    </p:spTree>
    <p:extLst>
      <p:ext uri="{BB962C8B-B14F-4D97-AF65-F5344CB8AC3E}">
        <p14:creationId xmlns:p14="http://schemas.microsoft.com/office/powerpoint/2010/main" val="22741098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5A60620F-9074-49F6-99EF-252B37D347F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72127834-EA66-4EFB-B43D-A4128E2AF31F}" type="slidenum">
              <a:rPr lang="ja-JP" altLang="en-US" smtClean="0"/>
              <a:pPr>
                <a:defRPr/>
              </a:pPr>
              <a:t>‹#›</a:t>
            </a:fld>
            <a:endParaRPr lang="ja-JP" altLang="en-US"/>
          </a:p>
        </p:txBody>
      </p:sp>
    </p:spTree>
    <p:extLst>
      <p:ext uri="{BB962C8B-B14F-4D97-AF65-F5344CB8AC3E}">
        <p14:creationId xmlns:p14="http://schemas.microsoft.com/office/powerpoint/2010/main" val="3171969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67"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619"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43C38AF-69AB-49B2-B020-A20AFC3F4ED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94733013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6709" y="365125"/>
            <a:ext cx="2135297"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0819" y="365125"/>
            <a:ext cx="628210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D95794F3-F671-47A1-AA0A-6DE8F2249B58}"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363DC139-53EE-4F92-9111-7766080FA843}" type="slidenum">
              <a:rPr lang="ja-JP" altLang="en-US" smtClean="0"/>
              <a:pPr>
                <a:defRPr/>
              </a:pPr>
              <a:t>‹#›</a:t>
            </a:fld>
            <a:endParaRPr lang="ja-JP" altLang="en-US"/>
          </a:p>
        </p:txBody>
      </p:sp>
    </p:spTree>
    <p:extLst>
      <p:ext uri="{BB962C8B-B14F-4D97-AF65-F5344CB8AC3E}">
        <p14:creationId xmlns:p14="http://schemas.microsoft.com/office/powerpoint/2010/main" val="17913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50"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50"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77"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77"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2876517-48D8-4C1C-9188-CE91E76258D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823589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theme" Target="../theme/theme10.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theme" Target="../theme/theme12.xml"/><Relationship Id="rId5" Type="http://schemas.openxmlformats.org/officeDocument/2006/relationships/slideLayout" Target="../slideLayouts/slideLayout69.xml"/><Relationship Id="rId4" Type="http://schemas.openxmlformats.org/officeDocument/2006/relationships/slideLayout" Target="../slideLayouts/slideLayout6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13.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6.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8.xml"/><Relationship Id="rId4" Type="http://schemas.openxmlformats.org/officeDocument/2006/relationships/slideLayout" Target="../slideLayouts/slideLayout4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6" Type="http://schemas.openxmlformats.org/officeDocument/2006/relationships/theme" Target="../theme/theme9.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2" y="116637"/>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8" y="3389315"/>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81"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9"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7"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6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9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6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2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731293747"/>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116633"/>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40" y="3389313"/>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7"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28"/>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0"/>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6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2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08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1103695596"/>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4" r:id="rId5"/>
    <p:sldLayoutId id="2147484245" r:id="rId6"/>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142" y="1600205"/>
            <a:ext cx="891254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140" y="6245225"/>
            <a:ext cx="231065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ABC89AC-3320-42E8-80FA-4130F1290F14}" type="datetime1">
              <a:rPr kumimoji="1" lang="ja-JP" altLang="en-US" smtClean="0"/>
              <a:t>2018/5/15</a:t>
            </a:fld>
            <a:endParaRPr kumimoji="1" lang="ja-JP" altLang="en-US"/>
          </a:p>
        </p:txBody>
      </p:sp>
      <p:sp>
        <p:nvSpPr>
          <p:cNvPr id="1029" name="Rectangle 5"/>
          <p:cNvSpPr>
            <a:spLocks noGrp="1" noChangeArrowheads="1"/>
          </p:cNvSpPr>
          <p:nvPr>
            <p:ph type="ftr" sz="quarter" idx="3"/>
          </p:nvPr>
        </p:nvSpPr>
        <p:spPr bwMode="auto">
          <a:xfrm>
            <a:off x="3383466" y="6245225"/>
            <a:ext cx="313589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9357003" y="6480000"/>
            <a:ext cx="539828" cy="360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999">
                <a:latin typeface="+mn-lt"/>
              </a:defRPr>
            </a:lvl1pPr>
          </a:lstStyle>
          <a:p>
            <a:fld id="{15543D51-1B5B-470A-B79F-2D6F8C915261}" type="slidenum">
              <a:rPr lang="ja-JP" altLang="en-US" smtClean="0"/>
              <a:pPr/>
              <a:t>‹#›</a:t>
            </a:fld>
            <a:endParaRPr lang="ja-JP" altLang="en-US"/>
          </a:p>
        </p:txBody>
      </p:sp>
      <p:grpSp>
        <p:nvGrpSpPr>
          <p:cNvPr id="2" name="Group 18"/>
          <p:cNvGrpSpPr>
            <a:grpSpLocks/>
          </p:cNvGrpSpPr>
          <p:nvPr/>
        </p:nvGrpSpPr>
        <p:grpSpPr bwMode="auto">
          <a:xfrm>
            <a:off x="1" y="0"/>
            <a:ext cx="9902825" cy="546100"/>
            <a:chOff x="0" y="0"/>
            <a:chExt cx="5760" cy="344"/>
          </a:xfrm>
        </p:grpSpPr>
        <p:pic>
          <p:nvPicPr>
            <p:cNvPr id="1033" name="Picture 9" descr="mlit_top"/>
            <p:cNvPicPr>
              <a:picLocks noChangeAspect="1" noChangeArrowheads="1"/>
            </p:cNvPicPr>
            <p:nvPr userDrawn="1"/>
          </p:nvPicPr>
          <p:blipFill>
            <a:blip r:embed="rId4"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5"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6"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6"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760248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730850960"/>
      </p:ext>
    </p:extLst>
  </p:cSld>
  <p:clrMap bg1="lt1" tx1="dk1" bg2="lt2" tx2="dk2" accent1="accent1" accent2="accent2" accent3="accent3" accent4="accent4" accent5="accent5" accent6="accent6" hlink="hlink" folHlink="folHlink"/>
  <p:sldLayoutIdLst>
    <p:sldLayoutId id="2147484309" r:id="rId1"/>
    <p:sldLayoutId id="2147484310" r:id="rId2"/>
  </p:sldLayoutIdLst>
  <p:hf hdr="0" ftr="0" dt="0"/>
  <p:txStyles>
    <p:titleStyle>
      <a:lvl1pPr algn="l" rtl="0" eaLnBrk="1" fontAlgn="base" hangingPunct="1">
        <a:spcBef>
          <a:spcPct val="0"/>
        </a:spcBef>
        <a:spcAft>
          <a:spcPct val="0"/>
        </a:spcAft>
        <a:defRPr kumimoji="1" sz="2799">
          <a:solidFill>
            <a:srgbClr val="4087C8"/>
          </a:solidFill>
          <a:latin typeface="+mj-lt"/>
          <a:ea typeface="+mj-ea"/>
          <a:cs typeface="+mj-cs"/>
        </a:defRPr>
      </a:lvl1pPr>
      <a:lvl2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5pPr>
      <a:lvl6pPr marL="457063"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6pPr>
      <a:lvl7pPr marL="914126"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7pPr>
      <a:lvl8pPr marL="1371189"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8pPr>
      <a:lvl9pPr marL="1828251"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9pPr>
    </p:titleStyle>
    <p:bodyStyle>
      <a:lvl1pPr marL="342797" indent="-342797" algn="l" rtl="0" eaLnBrk="1" fontAlgn="base" hangingPunct="1">
        <a:spcBef>
          <a:spcPct val="20000"/>
        </a:spcBef>
        <a:spcAft>
          <a:spcPct val="0"/>
        </a:spcAft>
        <a:buChar char="•"/>
        <a:defRPr kumimoji="1" sz="3199">
          <a:solidFill>
            <a:schemeClr val="tx1"/>
          </a:solidFill>
          <a:latin typeface="+mn-lt"/>
          <a:ea typeface="+mn-ea"/>
          <a:cs typeface="+mn-cs"/>
        </a:defRPr>
      </a:lvl1pPr>
      <a:lvl2pPr marL="742727" indent="-285664" algn="l" rtl="0" eaLnBrk="1" fontAlgn="base" hangingPunct="1">
        <a:spcBef>
          <a:spcPct val="20000"/>
        </a:spcBef>
        <a:spcAft>
          <a:spcPct val="0"/>
        </a:spcAft>
        <a:buChar char="–"/>
        <a:defRPr kumimoji="1" sz="2799">
          <a:solidFill>
            <a:schemeClr val="tx1"/>
          </a:solidFill>
          <a:latin typeface="+mn-lt"/>
          <a:ea typeface="+mn-ea"/>
        </a:defRPr>
      </a:lvl2pPr>
      <a:lvl3pPr marL="1142657" indent="-228531" algn="l" rtl="0" eaLnBrk="1" fontAlgn="base" hangingPunct="1">
        <a:spcBef>
          <a:spcPct val="20000"/>
        </a:spcBef>
        <a:spcAft>
          <a:spcPct val="0"/>
        </a:spcAft>
        <a:buChar char="•"/>
        <a:defRPr kumimoji="1" sz="2399">
          <a:solidFill>
            <a:schemeClr val="tx1"/>
          </a:solidFill>
          <a:latin typeface="+mn-lt"/>
          <a:ea typeface="+mn-ea"/>
        </a:defRPr>
      </a:lvl3pPr>
      <a:lvl4pPr marL="1599720" indent="-228531" algn="l" rtl="0" eaLnBrk="1" fontAlgn="base" hangingPunct="1">
        <a:spcBef>
          <a:spcPct val="20000"/>
        </a:spcBef>
        <a:spcAft>
          <a:spcPct val="0"/>
        </a:spcAft>
        <a:buChar char="–"/>
        <a:defRPr kumimoji="1" sz="1999">
          <a:solidFill>
            <a:schemeClr val="tx1"/>
          </a:solidFill>
          <a:latin typeface="+mn-lt"/>
          <a:ea typeface="+mn-ea"/>
        </a:defRPr>
      </a:lvl4pPr>
      <a:lvl5pPr marL="2056783" indent="-228531" algn="l" rtl="0" eaLnBrk="1" fontAlgn="base" hangingPunct="1">
        <a:spcBef>
          <a:spcPct val="20000"/>
        </a:spcBef>
        <a:spcAft>
          <a:spcPct val="0"/>
        </a:spcAft>
        <a:buChar char="»"/>
        <a:defRPr kumimoji="1" sz="1999">
          <a:solidFill>
            <a:schemeClr val="tx1"/>
          </a:solidFill>
          <a:latin typeface="+mn-lt"/>
          <a:ea typeface="+mn-ea"/>
        </a:defRPr>
      </a:lvl5pPr>
      <a:lvl6pPr marL="2513846" indent="-228531" algn="l" rtl="0" eaLnBrk="1" fontAlgn="base" hangingPunct="1">
        <a:spcBef>
          <a:spcPct val="20000"/>
        </a:spcBef>
        <a:spcAft>
          <a:spcPct val="0"/>
        </a:spcAft>
        <a:buChar char="»"/>
        <a:defRPr kumimoji="1" sz="1999">
          <a:solidFill>
            <a:schemeClr val="tx1"/>
          </a:solidFill>
          <a:latin typeface="+mn-lt"/>
          <a:ea typeface="+mn-ea"/>
        </a:defRPr>
      </a:lvl6pPr>
      <a:lvl7pPr marL="2970908" indent="-228531" algn="l" rtl="0" eaLnBrk="1" fontAlgn="base" hangingPunct="1">
        <a:spcBef>
          <a:spcPct val="20000"/>
        </a:spcBef>
        <a:spcAft>
          <a:spcPct val="0"/>
        </a:spcAft>
        <a:buChar char="»"/>
        <a:defRPr kumimoji="1" sz="1999">
          <a:solidFill>
            <a:schemeClr val="tx1"/>
          </a:solidFill>
          <a:latin typeface="+mn-lt"/>
          <a:ea typeface="+mn-ea"/>
        </a:defRPr>
      </a:lvl7pPr>
      <a:lvl8pPr marL="3427971" indent="-228531" algn="l" rtl="0" eaLnBrk="1" fontAlgn="base" hangingPunct="1">
        <a:spcBef>
          <a:spcPct val="20000"/>
        </a:spcBef>
        <a:spcAft>
          <a:spcPct val="0"/>
        </a:spcAft>
        <a:buChar char="»"/>
        <a:defRPr kumimoji="1" sz="1999">
          <a:solidFill>
            <a:schemeClr val="tx1"/>
          </a:solidFill>
          <a:latin typeface="+mn-lt"/>
          <a:ea typeface="+mn-ea"/>
        </a:defRPr>
      </a:lvl8pPr>
      <a:lvl9pPr marL="3885034" indent="-228531" algn="l" rtl="0" eaLnBrk="1" fontAlgn="base" hangingPunct="1">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866" name="Line_futta"/>
          <p:cNvSpPr>
            <a:spLocks noChangeShapeType="1"/>
          </p:cNvSpPr>
          <p:nvPr/>
        </p:nvSpPr>
        <p:spPr bwMode="gray">
          <a:xfrm>
            <a:off x="411031" y="6591300"/>
            <a:ext cx="9082350" cy="0"/>
          </a:xfrm>
          <a:prstGeom prst="line">
            <a:avLst/>
          </a:prstGeom>
          <a:noFill/>
          <a:ln w="9525">
            <a:solidFill>
              <a:srgbClr val="ACACAC"/>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7" name="タイトル プレースホルダー 1"/>
          <p:cNvSpPr>
            <a:spLocks noGrp="1"/>
          </p:cNvSpPr>
          <p:nvPr>
            <p:ph type="title"/>
          </p:nvPr>
        </p:nvSpPr>
        <p:spPr bwMode="auto">
          <a:xfrm>
            <a:off x="411031" y="333376"/>
            <a:ext cx="90823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36868" name="テキスト プレースホルダー 2"/>
          <p:cNvSpPr>
            <a:spLocks noGrp="1"/>
          </p:cNvSpPr>
          <p:nvPr>
            <p:ph type="body" idx="1"/>
          </p:nvPr>
        </p:nvSpPr>
        <p:spPr bwMode="auto">
          <a:xfrm>
            <a:off x="411031" y="982663"/>
            <a:ext cx="9082350" cy="1541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9791036"/>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Lst>
  <p:hf hdr="0" ftr="0" dt="0"/>
  <p:txStyles>
    <p:titleStyle>
      <a:lvl1pPr algn="l" rtl="0" eaLnBrk="0" fontAlgn="base" hangingPunct="0">
        <a:spcBef>
          <a:spcPct val="0"/>
        </a:spcBef>
        <a:spcAft>
          <a:spcPct val="0"/>
        </a:spcAft>
        <a:defRPr kumimoji="1" sz="2399" b="1" kern="1200">
          <a:solidFill>
            <a:schemeClr val="tx1"/>
          </a:solidFill>
          <a:latin typeface="+mj-lt"/>
          <a:ea typeface="+mj-ea"/>
          <a:cs typeface="+mj-cs"/>
        </a:defRPr>
      </a:lvl1pPr>
      <a:lvl2pPr algn="l" rtl="0" eaLnBrk="0" fontAlgn="base" hangingPunct="0">
        <a:spcBef>
          <a:spcPct val="0"/>
        </a:spcBef>
        <a:spcAft>
          <a:spcPct val="0"/>
        </a:spcAft>
        <a:defRPr kumimoji="1" sz="2399" b="1">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2399" b="1">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2399" b="1">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2399" b="1">
          <a:solidFill>
            <a:schemeClr val="tx1"/>
          </a:solidFill>
          <a:latin typeface="Arial" charset="0"/>
          <a:ea typeface="ＭＳ Ｐゴシック" pitchFamily="50" charset="-128"/>
        </a:defRPr>
      </a:lvl5pPr>
      <a:lvl6pPr marL="457063" algn="l" rtl="0" fontAlgn="base">
        <a:spcBef>
          <a:spcPct val="0"/>
        </a:spcBef>
        <a:spcAft>
          <a:spcPct val="0"/>
        </a:spcAft>
        <a:defRPr kumimoji="1" sz="2399" b="1">
          <a:solidFill>
            <a:schemeClr val="tx1"/>
          </a:solidFill>
          <a:latin typeface="Arial" charset="0"/>
          <a:ea typeface="ＭＳ Ｐゴシック" pitchFamily="50" charset="-128"/>
        </a:defRPr>
      </a:lvl6pPr>
      <a:lvl7pPr marL="914126" algn="l" rtl="0" fontAlgn="base">
        <a:spcBef>
          <a:spcPct val="0"/>
        </a:spcBef>
        <a:spcAft>
          <a:spcPct val="0"/>
        </a:spcAft>
        <a:defRPr kumimoji="1" sz="2399" b="1">
          <a:solidFill>
            <a:schemeClr val="tx1"/>
          </a:solidFill>
          <a:latin typeface="Arial" charset="0"/>
          <a:ea typeface="ＭＳ Ｐゴシック" pitchFamily="50" charset="-128"/>
        </a:defRPr>
      </a:lvl7pPr>
      <a:lvl8pPr marL="1371189" algn="l" rtl="0" fontAlgn="base">
        <a:spcBef>
          <a:spcPct val="0"/>
        </a:spcBef>
        <a:spcAft>
          <a:spcPct val="0"/>
        </a:spcAft>
        <a:defRPr kumimoji="1" sz="2399" b="1">
          <a:solidFill>
            <a:schemeClr val="tx1"/>
          </a:solidFill>
          <a:latin typeface="Arial" charset="0"/>
          <a:ea typeface="ＭＳ Ｐゴシック" pitchFamily="50" charset="-128"/>
        </a:defRPr>
      </a:lvl8pPr>
      <a:lvl9pPr marL="1828251" algn="l" rtl="0" fontAlgn="base">
        <a:spcBef>
          <a:spcPct val="0"/>
        </a:spcBef>
        <a:spcAft>
          <a:spcPct val="0"/>
        </a:spcAft>
        <a:defRPr kumimoji="1" sz="2399" b="1">
          <a:solidFill>
            <a:schemeClr val="tx1"/>
          </a:solidFill>
          <a:latin typeface="Arial" charset="0"/>
          <a:ea typeface="ＭＳ Ｐゴシック" pitchFamily="50" charset="-128"/>
        </a:defRPr>
      </a:lvl9pPr>
    </p:titleStyle>
    <p:bodyStyle>
      <a:lvl1pPr marL="342797" indent="-342797" algn="l" rtl="0" eaLnBrk="0" fontAlgn="base" hangingPunct="0">
        <a:spcBef>
          <a:spcPts val="475"/>
        </a:spcBef>
        <a:spcAft>
          <a:spcPct val="0"/>
        </a:spcAft>
        <a:buFont typeface="Arial" panose="020B0604020202020204" pitchFamily="34" charset="0"/>
        <a:defRPr kumimoji="1" lang="ja-JP" altLang="en-US" sz="1999" kern="1200" dirty="0">
          <a:solidFill>
            <a:schemeClr val="tx1"/>
          </a:solidFill>
          <a:latin typeface="+mn-lt"/>
          <a:ea typeface="+mn-ea"/>
          <a:cs typeface="+mn-cs"/>
        </a:defRPr>
      </a:lvl1pPr>
      <a:lvl2pPr marL="253924" indent="-253924" algn="l" rtl="0" eaLnBrk="0" fontAlgn="base" hangingPunct="0">
        <a:spcBef>
          <a:spcPts val="475"/>
        </a:spcBef>
        <a:spcAft>
          <a:spcPct val="0"/>
        </a:spcAft>
        <a:buClr>
          <a:srgbClr val="3E5E84"/>
        </a:buClr>
        <a:buFont typeface="Wingdings" panose="05000000000000000000" pitchFamily="2" charset="2"/>
        <a:buChar char="n"/>
        <a:defRPr kumimoji="1" lang="ja-JP" altLang="en-US" sz="1999" kern="1200" dirty="0">
          <a:solidFill>
            <a:schemeClr val="tx1"/>
          </a:solidFill>
          <a:latin typeface="+mn-lt"/>
          <a:ea typeface="+mn-ea"/>
          <a:cs typeface="+mn-cs"/>
        </a:defRPr>
      </a:lvl2pPr>
      <a:lvl3pPr marL="571329" indent="-253924" algn="l" rtl="0" eaLnBrk="0" fontAlgn="base" hangingPunct="0">
        <a:spcBef>
          <a:spcPts val="425"/>
        </a:spcBef>
        <a:spcAft>
          <a:spcPct val="0"/>
        </a:spcAft>
        <a:buClr>
          <a:srgbClr val="808080"/>
        </a:buClr>
        <a:buFont typeface="Wingdings" panose="05000000000000000000" pitchFamily="2" charset="2"/>
        <a:buChar char="n"/>
        <a:defRPr kumimoji="1" lang="ja-JP" altLang="en-US" kern="1200" dirty="0">
          <a:solidFill>
            <a:schemeClr val="tx1"/>
          </a:solidFill>
          <a:latin typeface="+mn-lt"/>
          <a:ea typeface="+mn-ea"/>
          <a:cs typeface="+mn-cs"/>
        </a:defRPr>
      </a:lvl3pPr>
      <a:lvl4pPr marL="825252" indent="-190443" algn="l" rtl="0" eaLnBrk="0" fontAlgn="base" hangingPunct="0">
        <a:spcBef>
          <a:spcPts val="363"/>
        </a:spcBef>
        <a:spcAft>
          <a:spcPct val="0"/>
        </a:spcAft>
        <a:buClr>
          <a:srgbClr val="558C99"/>
        </a:buClr>
        <a:buFont typeface="Wingdings" panose="05000000000000000000" pitchFamily="2" charset="2"/>
        <a:buChar char="l"/>
        <a:defRPr kumimoji="1" lang="ja-JP" altLang="en-US" sz="1400" kern="1200" dirty="0">
          <a:solidFill>
            <a:schemeClr val="tx1"/>
          </a:solidFill>
          <a:latin typeface="+mn-lt"/>
          <a:ea typeface="+mn-ea"/>
          <a:cs typeface="+mn-cs"/>
        </a:defRPr>
      </a:lvl4pPr>
      <a:lvl5pPr marL="1079176" indent="-190443" algn="l" rtl="0" eaLnBrk="0" fontAlgn="base" hangingPunct="0">
        <a:spcBef>
          <a:spcPts val="363"/>
        </a:spcBef>
        <a:spcAft>
          <a:spcPct val="0"/>
        </a:spcAft>
        <a:buClr>
          <a:srgbClr val="C0C0C0"/>
        </a:buClr>
        <a:buFont typeface="Wingdings" panose="05000000000000000000" pitchFamily="2" charset="2"/>
        <a:buChar char="l"/>
        <a:defRPr kumimoji="1" lang="ja-JP" altLang="en-US" sz="1400" kern="1200" dirty="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819" y="365126"/>
            <a:ext cx="8541187"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0819" y="1825625"/>
            <a:ext cx="8541187"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0819" y="6356351"/>
            <a:ext cx="2228136"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9C0A58B4-E074-4866-BC29-C5B2A94F7D44}"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0311" y="6356351"/>
            <a:ext cx="3342203"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3870" y="6356351"/>
            <a:ext cx="2228136"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E6CA5D97-9D98-4921-8669-B8C46E2CCF66}" type="slidenum">
              <a:rPr kumimoji="1" lang="ja-JP" altLang="en-US" smtClean="0"/>
              <a:t>‹#›</a:t>
            </a:fld>
            <a:endParaRPr kumimoji="1" lang="ja-JP" altLang="en-US"/>
          </a:p>
        </p:txBody>
      </p:sp>
    </p:spTree>
    <p:extLst>
      <p:ext uri="{BB962C8B-B14F-4D97-AF65-F5344CB8AC3E}">
        <p14:creationId xmlns:p14="http://schemas.microsoft.com/office/powerpoint/2010/main" val="2893911705"/>
      </p:ext>
    </p:extLst>
  </p:cSld>
  <p:clrMap bg1="lt1" tx1="dk1" bg2="lt2" tx2="dk2" accent1="accent1" accent2="accent2" accent3="accent3" accent4="accent4" accent5="accent5" accent6="accent6" hlink="hlink" folHlink="folHlink"/>
  <p:sldLayoutIdLst>
    <p:sldLayoutId id="2147484355" r:id="rId1"/>
    <p:sldLayoutId id="2147484356" r:id="rId2"/>
    <p:sldLayoutId id="2147484357" r:id="rId3"/>
    <p:sldLayoutId id="2147484358" r:id="rId4"/>
    <p:sldLayoutId id="2147484359" r:id="rId5"/>
    <p:sldLayoutId id="2147484360" r:id="rId6"/>
    <p:sldLayoutId id="2147484361" r:id="rId7"/>
    <p:sldLayoutId id="2147484362" r:id="rId8"/>
    <p:sldLayoutId id="2147484363" r:id="rId9"/>
    <p:sldLayoutId id="2147484364" r:id="rId10"/>
    <p:sldLayoutId id="2147484365" r:id="rId11"/>
  </p:sldLayoutIdLst>
  <p:hf hdr="0" ftr="0" dt="0"/>
  <p:txStyles>
    <p:titleStyle>
      <a:lvl1pPr algn="l" defTabSz="742676" rtl="0" eaLnBrk="1" latinLnBrk="0" hangingPunct="1">
        <a:lnSpc>
          <a:spcPct val="90000"/>
        </a:lnSpc>
        <a:spcBef>
          <a:spcPct val="0"/>
        </a:spcBef>
        <a:buNone/>
        <a:defRPr kumimoji="1" sz="3574" kern="1200">
          <a:solidFill>
            <a:schemeClr val="tx1"/>
          </a:solidFill>
          <a:latin typeface="+mj-lt"/>
          <a:ea typeface="+mj-ea"/>
          <a:cs typeface="+mj-cs"/>
        </a:defRPr>
      </a:lvl1pPr>
    </p:titleStyle>
    <p:bodyStyle>
      <a:lvl1pPr marL="185669" indent="-185669" algn="l" defTabSz="742676"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7007" indent="-185669" algn="l" defTabSz="742676"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345" indent="-185669" algn="l" defTabSz="742676"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68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1020"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358"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696"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5034"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637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676" rtl="0" eaLnBrk="1" latinLnBrk="0" hangingPunct="1">
        <a:defRPr kumimoji="1" sz="1462" kern="1200">
          <a:solidFill>
            <a:schemeClr val="tx1"/>
          </a:solidFill>
          <a:latin typeface="+mn-lt"/>
          <a:ea typeface="+mn-ea"/>
          <a:cs typeface="+mn-cs"/>
        </a:defRPr>
      </a:lvl1pPr>
      <a:lvl2pPr marL="371338" algn="l" defTabSz="742676" rtl="0" eaLnBrk="1" latinLnBrk="0" hangingPunct="1">
        <a:defRPr kumimoji="1" sz="1462" kern="1200">
          <a:solidFill>
            <a:schemeClr val="tx1"/>
          </a:solidFill>
          <a:latin typeface="+mn-lt"/>
          <a:ea typeface="+mn-ea"/>
          <a:cs typeface="+mn-cs"/>
        </a:defRPr>
      </a:lvl2pPr>
      <a:lvl3pPr marL="742676" algn="l" defTabSz="742676" rtl="0" eaLnBrk="1" latinLnBrk="0" hangingPunct="1">
        <a:defRPr kumimoji="1" sz="1462" kern="1200">
          <a:solidFill>
            <a:schemeClr val="tx1"/>
          </a:solidFill>
          <a:latin typeface="+mn-lt"/>
          <a:ea typeface="+mn-ea"/>
          <a:cs typeface="+mn-cs"/>
        </a:defRPr>
      </a:lvl3pPr>
      <a:lvl4pPr marL="1114014" algn="l" defTabSz="742676" rtl="0" eaLnBrk="1" latinLnBrk="0" hangingPunct="1">
        <a:defRPr kumimoji="1" sz="1462" kern="1200">
          <a:solidFill>
            <a:schemeClr val="tx1"/>
          </a:solidFill>
          <a:latin typeface="+mn-lt"/>
          <a:ea typeface="+mn-ea"/>
          <a:cs typeface="+mn-cs"/>
        </a:defRPr>
      </a:lvl4pPr>
      <a:lvl5pPr marL="1485351" algn="l" defTabSz="742676" rtl="0" eaLnBrk="1" latinLnBrk="0" hangingPunct="1">
        <a:defRPr kumimoji="1" sz="1462" kern="1200">
          <a:solidFill>
            <a:schemeClr val="tx1"/>
          </a:solidFill>
          <a:latin typeface="+mn-lt"/>
          <a:ea typeface="+mn-ea"/>
          <a:cs typeface="+mn-cs"/>
        </a:defRPr>
      </a:lvl5pPr>
      <a:lvl6pPr marL="1856689" algn="l" defTabSz="742676" rtl="0" eaLnBrk="1" latinLnBrk="0" hangingPunct="1">
        <a:defRPr kumimoji="1" sz="1462" kern="1200">
          <a:solidFill>
            <a:schemeClr val="tx1"/>
          </a:solidFill>
          <a:latin typeface="+mn-lt"/>
          <a:ea typeface="+mn-ea"/>
          <a:cs typeface="+mn-cs"/>
        </a:defRPr>
      </a:lvl6pPr>
      <a:lvl7pPr marL="2228027" algn="l" defTabSz="742676" rtl="0" eaLnBrk="1" latinLnBrk="0" hangingPunct="1">
        <a:defRPr kumimoji="1" sz="1462" kern="1200">
          <a:solidFill>
            <a:schemeClr val="tx1"/>
          </a:solidFill>
          <a:latin typeface="+mn-lt"/>
          <a:ea typeface="+mn-ea"/>
          <a:cs typeface="+mn-cs"/>
        </a:defRPr>
      </a:lvl7pPr>
      <a:lvl8pPr marL="2599365" algn="l" defTabSz="742676" rtl="0" eaLnBrk="1" latinLnBrk="0" hangingPunct="1">
        <a:defRPr kumimoji="1" sz="1462" kern="1200">
          <a:solidFill>
            <a:schemeClr val="tx1"/>
          </a:solidFill>
          <a:latin typeface="+mn-lt"/>
          <a:ea typeface="+mn-ea"/>
          <a:cs typeface="+mn-cs"/>
        </a:defRPr>
      </a:lvl8pPr>
      <a:lvl9pPr marL="2970703" algn="l" defTabSz="742676" rtl="0" eaLnBrk="1" latinLnBrk="0" hangingPunct="1">
        <a:defRPr kumimoji="1" sz="14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54"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54" y="160021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6" y="6356706"/>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5E9EACEF-8D65-4F6C-9C11-D3FB54273893}" type="datetime1">
              <a:rPr lang="ja-JP" altLang="en-US" smtClean="0"/>
              <a:t>2018/5/15</a:t>
            </a:fld>
            <a:endParaRPr/>
          </a:p>
        </p:txBody>
      </p:sp>
      <p:sp>
        <p:nvSpPr>
          <p:cNvPr id="5" name="フッター プレースホルダー 4"/>
          <p:cNvSpPr>
            <a:spLocks noGrp="1"/>
          </p:cNvSpPr>
          <p:nvPr>
            <p:ph type="ftr" sz="quarter" idx="3"/>
          </p:nvPr>
        </p:nvSpPr>
        <p:spPr>
          <a:xfrm>
            <a:off x="3383482" y="6356706"/>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2238614015"/>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 id="2147484116" r:id="rId15"/>
    <p:sldLayoutId id="2147484117" r:id="rId16"/>
    <p:sldLayoutId id="2147484118" r:id="rId17"/>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4" y="549338"/>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4"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3"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dirty="0">
              <a:solidFill>
                <a:srgbClr val="000000"/>
              </a:solidFill>
              <a:latin typeface="Segoe UI" panose="020B0502040204020203" pitchFamily="34"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28"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Blue(corporate </a:t>
                </a:r>
                <a:r>
                  <a:rPr kumimoji="0" lang="en-GB" altLang="ja-JP" sz="1100" dirty="0" err="1">
                    <a:solidFill>
                      <a:srgbClr val="000000"/>
                    </a:solidFill>
                    <a:latin typeface="Segoe UI" panose="020B0502040204020203" pitchFamily="34" charset="0"/>
                    <a:ea typeface="HGPｺﾞｼｯｸE" pitchFamily="50" charset="-128"/>
                  </a:rPr>
                  <a:t>color</a:t>
                </a:r>
                <a:r>
                  <a:rPr kumimoji="0" lang="en-GB" altLang="ja-JP" sz="1100" dirty="0">
                    <a:solidFill>
                      <a:srgbClr val="000000"/>
                    </a:solidFill>
                    <a:latin typeface="Segoe UI" panose="020B0502040204020203" pitchFamily="34" charset="0"/>
                    <a:ea typeface="HGPｺﾞｼｯｸE" pitchFamily="50" charset="-128"/>
                  </a:rPr>
                  <a:t>)</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dirty="0">
                  <a:solidFill>
                    <a:srgbClr val="000000"/>
                  </a:solidFill>
                  <a:latin typeface="Segoe UI" panose="020B0502040204020203" pitchFamily="34" charset="0"/>
                  <a:ea typeface="HGPｺﾞｼｯｸE" pitchFamily="50" charset="-128"/>
                </a:rPr>
                <a:t>JRI  colour balance</a:t>
              </a:r>
            </a:p>
          </p:txBody>
        </p:sp>
      </p:grpSp>
      <p:sp>
        <p:nvSpPr>
          <p:cNvPr id="1036" name="Line 38"/>
          <p:cNvSpPr>
            <a:spLocks noChangeShapeType="1"/>
          </p:cNvSpPr>
          <p:nvPr/>
        </p:nvSpPr>
        <p:spPr bwMode="auto">
          <a:xfrm>
            <a:off x="199974"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196899578"/>
      </p:ext>
    </p:extLst>
  </p:cSld>
  <p:clrMap bg1="lt1" tx1="dk1" bg2="lt2" tx2="dk2" accent1="accent1" accent2="accent2" accent3="accent3" accent4="accent4" accent5="accent5" accent6="accent6" hlink="hlink" folHlink="folHlink"/>
  <p:sldLayoutIdLst>
    <p:sldLayoutId id="2147484146"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3"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7"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31"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5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8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5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1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321139180"/>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6"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6" y="693068"/>
            <a:ext cx="9502903"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7"/>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prstClr val="black"/>
                </a:solidFill>
              </a:rPr>
              <a:pPr>
                <a:defRPr/>
              </a:pPr>
              <a:t>‹#›</a:t>
            </a:fld>
            <a:endParaRPr lang="en-US" altLang="ja-JP" dirty="0">
              <a:solidFill>
                <a:prstClr val="black"/>
              </a:solidFill>
            </a:endParaRPr>
          </a:p>
        </p:txBody>
      </p:sp>
      <p:grpSp>
        <p:nvGrpSpPr>
          <p:cNvPr id="5" name="グループ化 4"/>
          <p:cNvGrpSpPr/>
          <p:nvPr userDrawn="1"/>
        </p:nvGrpSpPr>
        <p:grpSpPr>
          <a:xfrm>
            <a:off x="-2678826"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Segoe UI" panose="020B0502040204020203" pitchFamily="34" charset="0"/>
                    <a:ea typeface="HGPｺﾞｼｯｸE" pitchFamily="50" charset="-128"/>
                  </a:rPr>
                  <a:t>Sky blue</a:t>
                </a:r>
                <a:endParaRPr kumimoji="0" lang="en-GB" altLang="ja-JP" sz="1100" dirty="0">
                  <a:solidFill>
                    <a:prstClr val="black"/>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a:t>
                </a:r>
                <a:r>
                  <a:rPr kumimoji="0" lang="en-US" altLang="ja-JP" sz="1100" dirty="0">
                    <a:solidFill>
                      <a:prstClr val="black"/>
                    </a:solidFill>
                    <a:latin typeface="Segoe UI" panose="020B0502040204020203" pitchFamily="34" charset="0"/>
                    <a:ea typeface="HGPｺﾞｼｯｸE" pitchFamily="50" charset="-128"/>
                  </a:rPr>
                  <a:t>00</a:t>
                </a:r>
                <a:r>
                  <a:rPr kumimoji="0" lang="en-GB" altLang="ja-JP" sz="1100" dirty="0">
                    <a:solidFill>
                      <a:prstClr val="black"/>
                    </a:solidFill>
                    <a:latin typeface="Segoe UI" panose="020B0502040204020203" pitchFamily="34" charset="0"/>
                    <a:ea typeface="HGPｺﾞｼｯｸE" pitchFamily="50" charset="-128"/>
                  </a:rPr>
                  <a:t>0,17</a:t>
                </a:r>
                <a:r>
                  <a:rPr kumimoji="0" lang="en-US" altLang="ja-JP" sz="1100" dirty="0">
                    <a:solidFill>
                      <a:prstClr val="black"/>
                    </a:solidFill>
                    <a:latin typeface="Segoe UI" panose="020B0502040204020203" pitchFamily="34" charset="0"/>
                    <a:ea typeface="HGPｺﾞｼｯｸE" pitchFamily="50" charset="-128"/>
                  </a:rPr>
                  <a:t>6</a:t>
                </a:r>
                <a:r>
                  <a:rPr kumimoji="0" lang="en-GB" altLang="ja-JP" sz="1100" dirty="0">
                    <a:solidFill>
                      <a:prstClr val="black"/>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Segoe UI" panose="020B0502040204020203" pitchFamily="34" charset="0"/>
                  <a:ea typeface="HGPｺﾞｼｯｸE" pitchFamily="50" charset="-128"/>
                </a:rPr>
                <a:t>MOEJ</a:t>
              </a:r>
              <a:r>
                <a:rPr kumimoji="0" lang="en-GB" altLang="ja-JP" sz="1200" b="1" dirty="0">
                  <a:solidFill>
                    <a:prstClr val="black"/>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3499397"/>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Lst>
  <p:hf hdr="0" ftr="0" dt="0"/>
  <p:txStyles>
    <p:titleStyle>
      <a:lvl1pPr algn="ctr" rtl="0" eaLnBrk="0" fontAlgn="base" hangingPunct="0">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7"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7" y="693068"/>
            <a:ext cx="9502903" cy="1079748"/>
          </a:xfrm>
          <a:prstGeom prst="roundRect">
            <a:avLst/>
          </a:prstGeom>
          <a:solidFill>
            <a:srgbClr val="CCECFF"/>
          </a:solidFill>
          <a:ln w="28575">
            <a:solidFill>
              <a:srgbClr val="00B0F0"/>
            </a:solidFill>
          </a:ln>
          <a:effectLs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9"/>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srgbClr val="000000"/>
                </a:solidFill>
              </a:rPr>
              <a:pPr>
                <a:defRPr/>
              </a:pPr>
              <a:t>‹#›</a:t>
            </a:fld>
            <a:endParaRPr lang="en-US" altLang="ja-JP" dirty="0">
              <a:solidFill>
                <a:srgbClr val="000000"/>
              </a:solidFill>
            </a:endParaRPr>
          </a:p>
        </p:txBody>
      </p:sp>
      <p:grpSp>
        <p:nvGrpSpPr>
          <p:cNvPr id="5" name="グループ化 4"/>
          <p:cNvGrpSpPr/>
          <p:nvPr userDrawn="1"/>
        </p:nvGrpSpPr>
        <p:grpSpPr>
          <a:xfrm>
            <a:off x="-2678825"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srgbClr val="000000"/>
                    </a:solidFill>
                    <a:latin typeface="Segoe UI" panose="020B0502040204020203" pitchFamily="34" charset="0"/>
                    <a:ea typeface="HGPｺﾞｼｯｸE" pitchFamily="50" charset="-128"/>
                  </a:rPr>
                  <a:t>Sky blue</a:t>
                </a:r>
                <a:endParaRPr kumimoji="0" lang="en-GB" altLang="ja-JP" sz="1100" dirty="0">
                  <a:solidFill>
                    <a:srgbClr val="000000"/>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a:t>
                </a:r>
                <a:r>
                  <a:rPr kumimoji="0" lang="en-US" altLang="ja-JP" sz="1100" dirty="0">
                    <a:solidFill>
                      <a:srgbClr val="000000"/>
                    </a:solidFill>
                    <a:latin typeface="Segoe UI" panose="020B0502040204020203" pitchFamily="34" charset="0"/>
                    <a:ea typeface="HGPｺﾞｼｯｸE" pitchFamily="50" charset="-128"/>
                  </a:rPr>
                  <a:t>00</a:t>
                </a:r>
                <a:r>
                  <a:rPr kumimoji="0" lang="en-GB" altLang="ja-JP" sz="1100" dirty="0">
                    <a:solidFill>
                      <a:srgbClr val="000000"/>
                    </a:solidFill>
                    <a:latin typeface="Segoe UI" panose="020B0502040204020203" pitchFamily="34" charset="0"/>
                    <a:ea typeface="HGPｺﾞｼｯｸE" pitchFamily="50" charset="-128"/>
                  </a:rPr>
                  <a:t>0,17</a:t>
                </a:r>
                <a:r>
                  <a:rPr kumimoji="0" lang="en-US" altLang="ja-JP" sz="1100" dirty="0">
                    <a:solidFill>
                      <a:srgbClr val="000000"/>
                    </a:solidFill>
                    <a:latin typeface="Segoe UI" panose="020B0502040204020203" pitchFamily="34" charset="0"/>
                    <a:ea typeface="HGPｺﾞｼｯｸE" pitchFamily="50" charset="-128"/>
                  </a:rPr>
                  <a:t>6</a:t>
                </a:r>
                <a:r>
                  <a:rPr kumimoji="0" lang="en-GB" altLang="ja-JP" sz="1100" dirty="0">
                    <a:solidFill>
                      <a:srgbClr val="000000"/>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srgbClr val="000000"/>
                  </a:solidFill>
                  <a:latin typeface="Segoe UI" panose="020B0502040204020203" pitchFamily="34" charset="0"/>
                  <a:ea typeface="HGPｺﾞｼｯｸE" pitchFamily="50" charset="-128"/>
                </a:rPr>
                <a:t>MOEJ</a:t>
              </a:r>
              <a:r>
                <a:rPr kumimoji="0" lang="en-GB" altLang="ja-JP" sz="1200" b="1" dirty="0">
                  <a:solidFill>
                    <a:srgbClr val="000000"/>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9128157"/>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8" r:id="rId5"/>
  </p:sldLayoutIdLst>
  <p:hf hdr="0" ftr="0" dt="0"/>
  <p:txStyles>
    <p:titleStyle>
      <a:lvl1pPr algn="ctr" rtl="0" eaLnBrk="0" fontAlgn="base" hangingPunct="0">
        <a:spcBef>
          <a:spcPct val="0"/>
        </a:spcBef>
        <a:spcAft>
          <a:spcPct val="0"/>
        </a:spcAft>
        <a:defRPr kumimoji="1" sz="3200">
          <a:solidFill>
            <a:schemeClr val="tx2"/>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1" y="549332"/>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1"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0"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a:solidFill>
                <a:srgbClr val="000000"/>
              </a:solidFill>
              <a:latin typeface="Times New Roman" pitchFamily="18"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31"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Blue(corporate color)</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a:solidFill>
                    <a:srgbClr val="000000"/>
                  </a:solidFill>
                  <a:latin typeface="Times New Roman" pitchFamily="18" charset="0"/>
                  <a:ea typeface="HGPｺﾞｼｯｸE" pitchFamily="50" charset="-128"/>
                </a:rPr>
                <a:t>JRI  colour balance</a:t>
              </a:r>
            </a:p>
          </p:txBody>
        </p:sp>
      </p:grpSp>
      <p:sp>
        <p:nvSpPr>
          <p:cNvPr id="1036" name="Line 38"/>
          <p:cNvSpPr>
            <a:spLocks noChangeShapeType="1"/>
          </p:cNvSpPr>
          <p:nvPr/>
        </p:nvSpPr>
        <p:spPr bwMode="auto">
          <a:xfrm>
            <a:off x="199971"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742311095"/>
      </p:ext>
    </p:extLst>
  </p:cSld>
  <p:clrMap bg1="lt1" tx1="dk1" bg2="lt2" tx2="dk2" accent1="accent1" accent2="accent2" accent3="accent3" accent4="accent4" accent5="accent5" accent6="accent6" hlink="hlink" folHlink="folHlink"/>
  <p:sldLayoutIdLst>
    <p:sldLayoutId id="2147484207"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8"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32"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26"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4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7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4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0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2626181695"/>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41"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41" y="160020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1" y="6356418"/>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E5BF255-A6A2-4B62-A59F-8B092ED2EE96}" type="datetime1">
              <a:rPr lang="ja-JP" altLang="en-US" smtClean="0"/>
              <a:t>2018/5/15</a:t>
            </a:fld>
            <a:endParaRPr lang="ja-JP" altLang="en-US"/>
          </a:p>
        </p:txBody>
      </p:sp>
      <p:sp>
        <p:nvSpPr>
          <p:cNvPr id="5" name="フッター プレースホルダー 4"/>
          <p:cNvSpPr>
            <a:spLocks noGrp="1"/>
          </p:cNvSpPr>
          <p:nvPr>
            <p:ph type="ftr" sz="quarter" idx="3"/>
          </p:nvPr>
        </p:nvSpPr>
        <p:spPr>
          <a:xfrm>
            <a:off x="3383465" y="6356418"/>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54004891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0.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0.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759230" y="82575"/>
            <a:ext cx="8295329" cy="38455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t"/>
          <a:lstStyle>
            <a:defPPr>
              <a:defRPr lang="ja-JP"/>
            </a:defPPr>
            <a:lvl1pPr algn="ctr" defTabSz="844104" eaLnBrk="1" fontAlgn="auto" latinLnBrk="0" hangingPunct="1">
              <a:spcAft>
                <a:spcPts val="0"/>
              </a:spcAft>
              <a:buNone/>
              <a:defRPr sz="2586" b="0">
                <a:solidFill>
                  <a:prstClr val="black"/>
                </a:solidFill>
                <a:latin typeface="メイリオ" pitchFamily="50" charset="-128"/>
                <a:ea typeface="メイリオ" pitchFamily="50" charset="-128"/>
                <a:cs typeface="メイリオ" pitchFamily="50" charset="-128"/>
              </a:defRPr>
            </a:lvl1pPr>
          </a:lstStyle>
          <a:p>
            <a:pPr algn="l" defTabSz="779172">
              <a:defRPr/>
            </a:pPr>
            <a:r>
              <a:rPr lang="ja-JP" altLang="en-US" sz="2399" b="1" dirty="0">
                <a:ln w="0">
                  <a:noFill/>
                </a:ln>
                <a:solidFill>
                  <a:schemeClr val="tx1"/>
                </a:solidFill>
              </a:rPr>
              <a:t>地方と連携した地域温暖化対策活動推進事業</a:t>
            </a:r>
          </a:p>
        </p:txBody>
      </p:sp>
      <p:pic>
        <p:nvPicPr>
          <p:cNvPr id="3" name="環境省ロゴ"/>
          <p:cNvPicPr>
            <a:picLocks noChangeAspect="1"/>
          </p:cNvPicPr>
          <p:nvPr/>
        </p:nvPicPr>
        <p:blipFill>
          <a:blip r:embed="rId3"/>
          <a:stretch>
            <a:fillRect/>
          </a:stretch>
        </p:blipFill>
        <p:spPr>
          <a:xfrm>
            <a:off x="112112" y="124253"/>
            <a:ext cx="647116" cy="397352"/>
          </a:xfrm>
          <a:prstGeom prst="rect">
            <a:avLst/>
          </a:prstGeom>
        </p:spPr>
      </p:pic>
      <p:sp>
        <p:nvSpPr>
          <p:cNvPr id="2"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1</a:t>
            </a:r>
            <a:endParaRPr lang="ja-JP" altLang="en-US" sz="1799" b="1" dirty="0">
              <a:latin typeface="メイリオ" pitchFamily="50" charset="-128"/>
              <a:ea typeface="メイリオ" pitchFamily="50" charset="-128"/>
              <a:cs typeface="メイリオ" pitchFamily="50" charset="-128"/>
            </a:endParaRPr>
          </a:p>
        </p:txBody>
      </p:sp>
      <p:sp>
        <p:nvSpPr>
          <p:cNvPr id="37" name="事業番号"/>
          <p:cNvSpPr/>
          <p:nvPr/>
        </p:nvSpPr>
        <p:spPr>
          <a:xfrm>
            <a:off x="61533" y="570974"/>
            <a:ext cx="1974148" cy="324279"/>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19-3</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6"/>
          <p:cNvSpPr>
            <a:spLocks noChangeArrowheads="1"/>
          </p:cNvSpPr>
          <p:nvPr/>
        </p:nvSpPr>
        <p:spPr bwMode="auto">
          <a:xfrm>
            <a:off x="385066" y="7096107"/>
            <a:ext cx="6358629" cy="623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843809" eaLnBrk="1" hangingPunct="1">
              <a:spcBef>
                <a:spcPct val="0"/>
              </a:spcBef>
              <a:spcAft>
                <a:spcPts val="277"/>
              </a:spcAft>
              <a:buClr>
                <a:srgbClr val="6F6F6F"/>
              </a:buClr>
              <a:buNone/>
              <a:defRPr/>
            </a:pPr>
            <a:r>
              <a:rPr lang="zh-TW" altLang="en-US" sz="1999" dirty="0">
                <a:solidFill>
                  <a:srgbClr val="000000"/>
                </a:solidFill>
                <a:latin typeface="メイリオ" panose="020B0604030504040204" pitchFamily="50" charset="-128"/>
                <a:ea typeface="メイリオ" panose="020B0604030504040204" pitchFamily="50" charset="-128"/>
              </a:rPr>
              <a:t>平成</a:t>
            </a:r>
            <a:r>
              <a:rPr lang="en-US" altLang="zh-TW" sz="1999" dirty="0">
                <a:solidFill>
                  <a:srgbClr val="000000"/>
                </a:solidFill>
                <a:latin typeface="メイリオ" panose="020B0604030504040204" pitchFamily="50" charset="-128"/>
                <a:ea typeface="メイリオ" panose="020B0604030504040204" pitchFamily="50" charset="-128"/>
              </a:rPr>
              <a:t>30</a:t>
            </a:r>
            <a:r>
              <a:rPr lang="zh-TW" altLang="en-US" sz="1999" dirty="0">
                <a:solidFill>
                  <a:srgbClr val="000000"/>
                </a:solidFill>
                <a:latin typeface="メイリオ" panose="020B0604030504040204" pitchFamily="50" charset="-128"/>
                <a:ea typeface="メイリオ" panose="020B0604030504040204" pitchFamily="50" charset="-128"/>
              </a:rPr>
              <a:t>年度予算案</a:t>
            </a:r>
            <a:r>
              <a:rPr lang="en-US" altLang="zh-TW" sz="1999" dirty="0">
                <a:solidFill>
                  <a:srgbClr val="000000"/>
                </a:solidFill>
                <a:latin typeface="メイリオ" panose="020B0604030504040204" pitchFamily="50" charset="-128"/>
                <a:ea typeface="メイリオ" panose="020B0604030504040204" pitchFamily="50" charset="-128"/>
              </a:rPr>
              <a:t>8.42</a:t>
            </a:r>
            <a:r>
              <a:rPr lang="zh-TW" altLang="en-US" sz="1999" dirty="0">
                <a:solidFill>
                  <a:srgbClr val="000000"/>
                </a:solidFill>
                <a:latin typeface="メイリオ" panose="020B0604030504040204" pitchFamily="50" charset="-128"/>
                <a:ea typeface="メイリオ" panose="020B0604030504040204" pitchFamily="50" charset="-128"/>
              </a:rPr>
              <a:t>億円（（</a:t>
            </a:r>
            <a:r>
              <a:rPr lang="en-US" altLang="zh-TW" sz="1999" dirty="0">
                <a:solidFill>
                  <a:srgbClr val="000000"/>
                </a:solidFill>
                <a:latin typeface="メイリオ" panose="020B0604030504040204" pitchFamily="50" charset="-128"/>
                <a:ea typeface="メイリオ" panose="020B0604030504040204" pitchFamily="50" charset="-128"/>
              </a:rPr>
              <a:t>1</a:t>
            </a:r>
            <a:r>
              <a:rPr lang="zh-TW" altLang="en-US" sz="1999" dirty="0">
                <a:solidFill>
                  <a:srgbClr val="000000"/>
                </a:solidFill>
                <a:latin typeface="メイリオ" panose="020B0604030504040204" pitchFamily="50" charset="-128"/>
                <a:ea typeface="メイリオ" panose="020B0604030504040204" pitchFamily="50" charset="-128"/>
              </a:rPr>
              <a:t>）（</a:t>
            </a:r>
            <a:r>
              <a:rPr lang="en-US" altLang="zh-TW" sz="1999" dirty="0">
                <a:solidFill>
                  <a:srgbClr val="000000"/>
                </a:solidFill>
                <a:latin typeface="メイリオ" panose="020B0604030504040204" pitchFamily="50" charset="-128"/>
                <a:ea typeface="メイリオ" panose="020B0604030504040204" pitchFamily="50" charset="-128"/>
              </a:rPr>
              <a:t>2</a:t>
            </a:r>
            <a:r>
              <a:rPr lang="zh-TW" altLang="en-US" sz="1999" dirty="0">
                <a:solidFill>
                  <a:srgbClr val="000000"/>
                </a:solidFill>
                <a:latin typeface="メイリオ" panose="020B0604030504040204" pitchFamily="50" charset="-128"/>
                <a:ea typeface="メイリオ" panose="020B0604030504040204" pitchFamily="50" charset="-128"/>
              </a:rPr>
              <a:t>）合計）</a:t>
            </a:r>
          </a:p>
          <a:p>
            <a:pPr algn="r" defTabSz="843809" eaLnBrk="1" hangingPunct="1">
              <a:spcBef>
                <a:spcPct val="0"/>
              </a:spcBef>
              <a:spcAft>
                <a:spcPts val="277"/>
              </a:spcAft>
              <a:buClr>
                <a:srgbClr val="6F6F6F"/>
              </a:buClr>
              <a:buNone/>
              <a:defRPr/>
            </a:pPr>
            <a:r>
              <a:rPr lang="zh-TW" altLang="en-US" sz="1200" dirty="0">
                <a:solidFill>
                  <a:srgbClr val="000000"/>
                </a:solidFill>
                <a:latin typeface="メイリオ" panose="020B0604030504040204" pitchFamily="50" charset="-128"/>
                <a:ea typeface="メイリオ" panose="020B0604030504040204" pitchFamily="50" charset="-128"/>
              </a:rPr>
              <a:t>（平成</a:t>
            </a:r>
            <a:r>
              <a:rPr lang="en-US" altLang="zh-TW" sz="1200" dirty="0">
                <a:solidFill>
                  <a:srgbClr val="000000"/>
                </a:solidFill>
                <a:latin typeface="メイリオ" panose="020B0604030504040204" pitchFamily="50" charset="-128"/>
                <a:ea typeface="メイリオ" panose="020B0604030504040204" pitchFamily="50" charset="-128"/>
              </a:rPr>
              <a:t>29</a:t>
            </a:r>
            <a:r>
              <a:rPr lang="zh-TW" altLang="en-US" sz="1200" dirty="0">
                <a:solidFill>
                  <a:srgbClr val="000000"/>
                </a:solidFill>
                <a:latin typeface="メイリオ" panose="020B0604030504040204" pitchFamily="50" charset="-128"/>
                <a:ea typeface="メイリオ" panose="020B0604030504040204" pitchFamily="50" charset="-128"/>
              </a:rPr>
              <a:t>年度予算額</a:t>
            </a:r>
            <a:r>
              <a:rPr lang="en-US" altLang="zh-TW" sz="1200" dirty="0">
                <a:solidFill>
                  <a:srgbClr val="000000"/>
                </a:solidFill>
                <a:latin typeface="メイリオ" panose="020B0604030504040204" pitchFamily="50" charset="-128"/>
                <a:ea typeface="メイリオ" panose="020B0604030504040204" pitchFamily="50" charset="-128"/>
              </a:rPr>
              <a:t>8.42</a:t>
            </a:r>
            <a:r>
              <a:rPr lang="zh-TW" altLang="en-US" sz="1200" dirty="0">
                <a:solidFill>
                  <a:srgbClr val="000000"/>
                </a:solidFill>
                <a:latin typeface="メイリオ" panose="020B0604030504040204" pitchFamily="50" charset="-128"/>
                <a:ea typeface="メイリオ" panose="020B0604030504040204" pitchFamily="50" charset="-128"/>
              </a:rPr>
              <a:t>億円）</a:t>
            </a:r>
          </a:p>
        </p:txBody>
      </p:sp>
      <p:grpSp>
        <p:nvGrpSpPr>
          <p:cNvPr id="11" name="グループ化 3"/>
          <p:cNvGrpSpPr>
            <a:grpSpLocks/>
          </p:cNvGrpSpPr>
          <p:nvPr/>
        </p:nvGrpSpPr>
        <p:grpSpPr bwMode="auto">
          <a:xfrm>
            <a:off x="128553" y="1485415"/>
            <a:ext cx="9645732" cy="5349748"/>
            <a:chOff x="-226462" y="2450917"/>
            <a:chExt cx="9649652" cy="4384858"/>
          </a:xfrm>
        </p:grpSpPr>
        <p:sp>
          <p:nvSpPr>
            <p:cNvPr id="12" name="正方形/長方形 11"/>
            <p:cNvSpPr/>
            <p:nvPr/>
          </p:nvSpPr>
          <p:spPr>
            <a:xfrm>
              <a:off x="30163" y="2450917"/>
              <a:ext cx="9105094" cy="43848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2799" b="1" u="sng" dirty="0">
                <a:solidFill>
                  <a:prstClr val="black"/>
                </a:solidFill>
                <a:latin typeface="メイリオ" pitchFamily="50" charset="-128"/>
                <a:ea typeface="メイリオ" pitchFamily="50" charset="-128"/>
                <a:cs typeface="メイリオ" pitchFamily="50" charset="-128"/>
              </a:endParaRPr>
            </a:p>
          </p:txBody>
        </p:sp>
        <p:pic>
          <p:nvPicPr>
            <p:cNvPr id="13" name="Picture 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9669" y="4499026"/>
              <a:ext cx="7399396" cy="2328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テキスト ボックス 91"/>
            <p:cNvSpPr txBox="1">
              <a:spLocks noChangeArrowheads="1"/>
            </p:cNvSpPr>
            <p:nvPr/>
          </p:nvSpPr>
          <p:spPr bwMode="auto">
            <a:xfrm>
              <a:off x="30163" y="3238872"/>
              <a:ext cx="9249122" cy="1513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eaLnBrk="1" hangingPunct="1">
                <a:spcBef>
                  <a:spcPct val="0"/>
                </a:spcBef>
                <a:buClr>
                  <a:srgbClr val="6F6F6F"/>
                </a:buClr>
                <a:buFontTx/>
                <a:buNone/>
                <a:defRPr/>
              </a:pPr>
              <a:r>
                <a:rPr lang="ja-JP" altLang="en-US" sz="1899" dirty="0">
                  <a:solidFill>
                    <a:prstClr val="black"/>
                  </a:solidFill>
                  <a:latin typeface="メイリオ" panose="020B0604030504040204" pitchFamily="50" charset="-128"/>
                  <a:cs typeface="メイリオ" pitchFamily="50" charset="-128"/>
                </a:rPr>
                <a:t>　地域の民生・需要分野や家庭・個人の自発的な地球温暖化対策への取組を促すため、基礎自治体の首長が先頭に立ち、国民運動「</a:t>
              </a:r>
              <a:r>
                <a:rPr lang="en-US" altLang="ja-JP" sz="1899" dirty="0">
                  <a:solidFill>
                    <a:prstClr val="black"/>
                  </a:solidFill>
                  <a:latin typeface="メイリオ" panose="020B0604030504040204" pitchFamily="50" charset="-128"/>
                  <a:cs typeface="メイリオ" pitchFamily="50" charset="-128"/>
                </a:rPr>
                <a:t>COOL CHOICE </a:t>
              </a:r>
              <a:r>
                <a:rPr lang="ja-JP" altLang="en-US" sz="1899" dirty="0">
                  <a:solidFill>
                    <a:prstClr val="black"/>
                  </a:solidFill>
                  <a:latin typeface="メイリオ" panose="020B0604030504040204" pitchFamily="50" charset="-128"/>
                  <a:cs typeface="メイリオ" pitchFamily="50" charset="-128"/>
                </a:rPr>
                <a:t>」を地域内の各主体と連携して、通年にわたり展開する普及啓発活動に対して支援。</a:t>
              </a:r>
              <a:endParaRPr lang="en-US" altLang="ja-JP" sz="1899" dirty="0">
                <a:solidFill>
                  <a:prstClr val="black"/>
                </a:solidFill>
                <a:latin typeface="メイリオ" panose="020B0604030504040204" pitchFamily="50" charset="-128"/>
                <a:cs typeface="メイリオ" pitchFamily="50" charset="-128"/>
              </a:endParaRPr>
            </a:p>
            <a:p>
              <a:pPr marL="342788" indent="-342788">
                <a:spcBef>
                  <a:spcPct val="0"/>
                </a:spcBef>
                <a:defRPr/>
              </a:pPr>
              <a:r>
                <a:rPr lang="ja-JP" altLang="en-US" sz="1899" dirty="0">
                  <a:solidFill>
                    <a:prstClr val="black"/>
                  </a:solidFill>
                  <a:latin typeface="メイリオ" panose="020B0604030504040204" pitchFamily="50" charset="-128"/>
                  <a:cs typeface="メイリオ" pitchFamily="50" charset="-128"/>
                </a:rPr>
                <a:t>補助対象：定額補助（平成</a:t>
              </a:r>
              <a:r>
                <a:rPr lang="en-US" altLang="ja-JP" sz="1899" dirty="0">
                  <a:solidFill>
                    <a:prstClr val="black"/>
                  </a:solidFill>
                  <a:latin typeface="メイリオ" panose="020B0604030504040204" pitchFamily="50" charset="-128"/>
                  <a:cs typeface="メイリオ" pitchFamily="50" charset="-128"/>
                </a:rPr>
                <a:t>28</a:t>
              </a:r>
              <a:r>
                <a:rPr lang="ja-JP" altLang="en-US" sz="1899" dirty="0">
                  <a:solidFill>
                    <a:prstClr val="black"/>
                  </a:solidFill>
                  <a:latin typeface="メイリオ" panose="020B0604030504040204" pitchFamily="50" charset="-128"/>
                  <a:cs typeface="メイリオ" pitchFamily="50" charset="-128"/>
                </a:rPr>
                <a:t>年度～）</a:t>
              </a:r>
              <a:endParaRPr lang="en-US" altLang="ja-JP" sz="1899" dirty="0">
                <a:solidFill>
                  <a:prstClr val="black"/>
                </a:solidFill>
                <a:latin typeface="メイリオ" panose="020B0604030504040204" pitchFamily="50" charset="-128"/>
                <a:cs typeface="メイリオ" pitchFamily="50" charset="-128"/>
              </a:endParaRPr>
            </a:p>
            <a:p>
              <a:pPr marL="342788" indent="-342788">
                <a:spcBef>
                  <a:spcPct val="0"/>
                </a:spcBef>
                <a:defRPr/>
              </a:pPr>
              <a:r>
                <a:rPr lang="ja-JP" altLang="en-US" sz="1899" dirty="0">
                  <a:solidFill>
                    <a:prstClr val="black"/>
                  </a:solidFill>
                  <a:latin typeface="メイリオ" panose="020B0604030504040204" pitchFamily="50" charset="-128"/>
                  <a:cs typeface="メイリオ" pitchFamily="50" charset="-128"/>
                </a:rPr>
                <a:t>取組実施：約</a:t>
              </a:r>
              <a:r>
                <a:rPr lang="en-US" altLang="ja-JP" sz="1899" dirty="0">
                  <a:solidFill>
                    <a:prstClr val="black"/>
                  </a:solidFill>
                  <a:latin typeface="メイリオ" panose="020B0604030504040204" pitchFamily="50" charset="-128"/>
                  <a:cs typeface="メイリオ" pitchFamily="50" charset="-128"/>
                </a:rPr>
                <a:t>1,700</a:t>
              </a:r>
              <a:r>
                <a:rPr lang="ja-JP" altLang="en-US" sz="1899" dirty="0">
                  <a:solidFill>
                    <a:prstClr val="black"/>
                  </a:solidFill>
                  <a:latin typeface="メイリオ" panose="020B0604030504040204" pitchFamily="50" charset="-128"/>
                  <a:cs typeface="メイリオ" pitchFamily="50" charset="-128"/>
                </a:rPr>
                <a:t>自治体に対して</a:t>
              </a:r>
              <a:r>
                <a:rPr lang="en-US" altLang="ja-JP" sz="1899" dirty="0">
                  <a:solidFill>
                    <a:prstClr val="black"/>
                  </a:solidFill>
                  <a:latin typeface="メイリオ" panose="020B0604030504040204" pitchFamily="50" charset="-128"/>
                  <a:cs typeface="メイリオ" pitchFamily="50" charset="-128"/>
                </a:rPr>
                <a:t>115</a:t>
              </a:r>
              <a:r>
                <a:rPr lang="ja-JP" altLang="en-US" sz="1899" dirty="0">
                  <a:solidFill>
                    <a:prstClr val="black"/>
                  </a:solidFill>
                  <a:latin typeface="メイリオ" panose="020B0604030504040204" pitchFamily="50" charset="-128"/>
                  <a:cs typeface="メイリオ" pitchFamily="50" charset="-128"/>
                </a:rPr>
                <a:t>箇所程度</a:t>
              </a:r>
              <a:endParaRPr lang="en-US" altLang="ja-JP" sz="1899" dirty="0">
                <a:solidFill>
                  <a:prstClr val="black"/>
                </a:solidFill>
                <a:latin typeface="メイリオ" panose="020B0604030504040204" pitchFamily="50" charset="-128"/>
                <a:cs typeface="メイリオ" pitchFamily="50" charset="-128"/>
              </a:endParaRPr>
            </a:p>
            <a:p>
              <a:pPr marL="342788" indent="-342788">
                <a:spcBef>
                  <a:spcPct val="0"/>
                </a:spcBef>
                <a:defRPr/>
              </a:pPr>
              <a:r>
                <a:rPr lang="ja-JP" altLang="en-US" sz="1899" dirty="0">
                  <a:solidFill>
                    <a:prstClr val="black"/>
                  </a:solidFill>
                  <a:latin typeface="メイリオ" panose="020B0604030504040204" pitchFamily="50" charset="-128"/>
                  <a:cs typeface="メイリオ" pitchFamily="50" charset="-128"/>
                </a:rPr>
                <a:t>環境省→非営利法人→市区町村</a:t>
              </a:r>
              <a:endParaRPr lang="en-US" altLang="ja-JP" sz="1899" dirty="0">
                <a:solidFill>
                  <a:prstClr val="black"/>
                </a:solidFill>
                <a:latin typeface="メイリオ" panose="020B0604030504040204" pitchFamily="50" charset="-128"/>
                <a:cs typeface="メイリオ" pitchFamily="50" charset="-128"/>
              </a:endParaRPr>
            </a:p>
          </p:txBody>
        </p:sp>
        <p:sp>
          <p:nvSpPr>
            <p:cNvPr id="15" name="テキスト ボックス 91"/>
            <p:cNvSpPr txBox="1">
              <a:spLocks noChangeArrowheads="1"/>
            </p:cNvSpPr>
            <p:nvPr/>
          </p:nvSpPr>
          <p:spPr bwMode="auto">
            <a:xfrm>
              <a:off x="-226462" y="2839660"/>
              <a:ext cx="9649652" cy="365668"/>
            </a:xfrm>
            <a:prstGeom prst="rect">
              <a:avLst/>
            </a:prstGeom>
            <a:solidFill>
              <a:schemeClr val="bg1"/>
            </a:solidFill>
            <a:ln w="19050" cap="sq">
              <a:solidFill>
                <a:schemeClr val="tx1"/>
              </a:solidFill>
              <a:bevel/>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eaLnBrk="1" hangingPunct="1">
                <a:spcBef>
                  <a:spcPct val="0"/>
                </a:spcBef>
                <a:buClr>
                  <a:srgbClr val="6F6F6F"/>
                </a:buClr>
                <a:buFont typeface="Arial" panose="020B0604020202020204" pitchFamily="34" charset="0"/>
                <a:buNone/>
              </a:pPr>
              <a:r>
                <a:rPr lang="ja-JP" altLang="en-US" sz="2299" dirty="0">
                  <a:solidFill>
                    <a:srgbClr val="000000"/>
                  </a:solidFill>
                  <a:latin typeface="メイリオ" panose="020B0604030504040204" pitchFamily="50" charset="-128"/>
                </a:rPr>
                <a:t>（１）地方公共団体と連携した</a:t>
              </a:r>
              <a:r>
                <a:rPr lang="en-US" altLang="ja-JP" sz="2299" dirty="0">
                  <a:solidFill>
                    <a:srgbClr val="000000"/>
                  </a:solidFill>
                  <a:latin typeface="メイリオ" panose="020B0604030504040204" pitchFamily="50" charset="-128"/>
                </a:rPr>
                <a:t>CO2</a:t>
              </a:r>
              <a:r>
                <a:rPr lang="ja-JP" altLang="en-US" sz="2299" dirty="0">
                  <a:solidFill>
                    <a:srgbClr val="000000"/>
                  </a:solidFill>
                  <a:latin typeface="メイリオ" panose="020B0604030504040204" pitchFamily="50" charset="-128"/>
                </a:rPr>
                <a:t>排出削減促進事業　</a:t>
              </a:r>
              <a:r>
                <a:rPr lang="en-US" altLang="ja-JP" sz="2299" dirty="0">
                  <a:solidFill>
                    <a:srgbClr val="000000"/>
                  </a:solidFill>
                  <a:latin typeface="メイリオ" panose="020B0604030504040204" pitchFamily="50" charset="-128"/>
                </a:rPr>
                <a:t>7</a:t>
              </a:r>
              <a:r>
                <a:rPr lang="ja-JP" altLang="en-US" sz="2299" dirty="0">
                  <a:solidFill>
                    <a:srgbClr val="000000"/>
                  </a:solidFill>
                  <a:latin typeface="メイリオ" panose="020B0604030504040204" pitchFamily="50" charset="-128"/>
                </a:rPr>
                <a:t>億円</a:t>
              </a:r>
              <a:endParaRPr lang="en-US" altLang="ja-JP" sz="2299" dirty="0">
                <a:solidFill>
                  <a:srgbClr val="000000"/>
                </a:solidFill>
                <a:latin typeface="メイリオ" panose="020B0604030504040204" pitchFamily="50" charset="-128"/>
              </a:endParaRPr>
            </a:p>
          </p:txBody>
        </p:sp>
      </p:grpSp>
      <p:sp>
        <p:nvSpPr>
          <p:cNvPr id="16" name="正方形/長方形 2"/>
          <p:cNvSpPr>
            <a:spLocks noChangeArrowheads="1"/>
          </p:cNvSpPr>
          <p:nvPr/>
        </p:nvSpPr>
        <p:spPr bwMode="auto">
          <a:xfrm>
            <a:off x="-2850" y="1529079"/>
            <a:ext cx="7814542" cy="461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842963">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defTabSz="842963">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defTabSz="842963">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defTabSz="84296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defTabSz="84296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0"/>
              </a:spcBef>
              <a:spcAft>
                <a:spcPts val="275"/>
              </a:spcAft>
              <a:buClr>
                <a:srgbClr val="6F6F6F"/>
              </a:buClr>
              <a:buNone/>
            </a:pPr>
            <a:r>
              <a:rPr lang="ja-JP" altLang="en-US" sz="2399" b="1" dirty="0">
                <a:solidFill>
                  <a:srgbClr val="000000"/>
                </a:solidFill>
                <a:latin typeface="メイリオ" pitchFamily="50" charset="-128"/>
              </a:rPr>
              <a:t>住民の意識改革・自発的取組を拡大</a:t>
            </a:r>
          </a:p>
        </p:txBody>
      </p:sp>
      <p:sp>
        <p:nvSpPr>
          <p:cNvPr id="17" name="正方形/長方形 6"/>
          <p:cNvSpPr>
            <a:spLocks noChangeArrowheads="1"/>
          </p:cNvSpPr>
          <p:nvPr/>
        </p:nvSpPr>
        <p:spPr bwMode="auto">
          <a:xfrm>
            <a:off x="3454358" y="7714170"/>
            <a:ext cx="3095352" cy="507668"/>
          </a:xfrm>
          <a:prstGeom prst="rect">
            <a:avLst/>
          </a:prstGeom>
          <a:solidFill>
            <a:srgbClr val="C6D9F1"/>
          </a:solidFill>
          <a:ln w="12700">
            <a:solidFill>
              <a:schemeClr val="accent1"/>
            </a:solidFill>
            <a:miter lim="800000"/>
            <a:headEnd/>
            <a:tailEnd/>
          </a:ln>
        </p:spPr>
        <p:txBody>
          <a:bodyPr wrap="square">
            <a:spAutoFit/>
          </a:bodyPr>
          <a:lstStyle>
            <a:lvl1pPr defTabSz="1014413">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defTabSz="1014413">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defTabSz="1014413">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defTabSz="101441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defTabSz="101441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defTabSz="101441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defTabSz="101441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defTabSz="101441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defTabSz="101441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0"/>
              </a:spcBef>
              <a:buFontTx/>
              <a:buNone/>
            </a:pPr>
            <a:r>
              <a:rPr kumimoji="0" lang="zh-TW" altLang="en-US" sz="900" b="1" dirty="0">
                <a:solidFill>
                  <a:srgbClr val="000000"/>
                </a:solidFill>
                <a:latin typeface="メイリオ" panose="020B0604030504040204" pitchFamily="50" charset="-128"/>
                <a:sym typeface="Wingdings" panose="05000000000000000000" pitchFamily="2" charset="2"/>
              </a:rPr>
              <a:t>実施期間</a:t>
            </a:r>
            <a:r>
              <a:rPr kumimoji="0" lang="ja-JP" altLang="en-US" sz="900" b="1" dirty="0">
                <a:solidFill>
                  <a:srgbClr val="000000"/>
                </a:solidFill>
                <a:latin typeface="メイリオ" panose="020B0604030504040204" pitchFamily="50" charset="-128"/>
                <a:sym typeface="Wingdings" panose="05000000000000000000" pitchFamily="2" charset="2"/>
              </a:rPr>
              <a:t>：（</a:t>
            </a:r>
            <a:r>
              <a:rPr kumimoji="0" lang="en-US" altLang="ja-JP" sz="900" b="1" dirty="0">
                <a:solidFill>
                  <a:srgbClr val="000000"/>
                </a:solidFill>
                <a:latin typeface="メイリオ" panose="020B0604030504040204" pitchFamily="50" charset="-128"/>
                <a:sym typeface="Wingdings" panose="05000000000000000000" pitchFamily="2" charset="2"/>
              </a:rPr>
              <a:t>1</a:t>
            </a:r>
            <a:r>
              <a:rPr kumimoji="0" lang="ja-JP" altLang="en-US" sz="900" b="1" dirty="0">
                <a:solidFill>
                  <a:srgbClr val="000000"/>
                </a:solidFill>
                <a:latin typeface="メイリオ" panose="020B0604030504040204" pitchFamily="50" charset="-128"/>
                <a:sym typeface="Wingdings" panose="05000000000000000000" pitchFamily="2" charset="2"/>
              </a:rPr>
              <a:t>）</a:t>
            </a:r>
            <a:r>
              <a:rPr kumimoji="0" lang="zh-TW" altLang="en-US" sz="900" b="1" dirty="0">
                <a:solidFill>
                  <a:srgbClr val="000000"/>
                </a:solidFill>
                <a:latin typeface="メイリオ" panose="020B0604030504040204" pitchFamily="50" charset="-128"/>
                <a:sym typeface="Wingdings" panose="05000000000000000000" pitchFamily="2" charset="2"/>
              </a:rPr>
              <a:t>平成</a:t>
            </a:r>
            <a:r>
              <a:rPr kumimoji="0" lang="en-US" altLang="ja-JP" sz="900" b="1" dirty="0">
                <a:solidFill>
                  <a:srgbClr val="000000"/>
                </a:solidFill>
                <a:latin typeface="メイリオ" panose="020B0604030504040204" pitchFamily="50" charset="-128"/>
                <a:sym typeface="Wingdings" panose="05000000000000000000" pitchFamily="2" charset="2"/>
              </a:rPr>
              <a:t>28</a:t>
            </a:r>
            <a:r>
              <a:rPr kumimoji="0" lang="zh-TW" altLang="en-US" sz="900" b="1" dirty="0">
                <a:solidFill>
                  <a:srgbClr val="000000"/>
                </a:solidFill>
                <a:latin typeface="メイリオ" panose="020B0604030504040204" pitchFamily="50" charset="-128"/>
                <a:sym typeface="Wingdings" panose="05000000000000000000" pitchFamily="2" charset="2"/>
              </a:rPr>
              <a:t>年度～</a:t>
            </a:r>
            <a:r>
              <a:rPr kumimoji="0" lang="ja-JP" altLang="en-US" sz="900" b="1" dirty="0" err="1">
                <a:solidFill>
                  <a:srgbClr val="000000"/>
                </a:solidFill>
                <a:latin typeface="メイリオ" panose="020B0604030504040204" pitchFamily="50" charset="-128"/>
                <a:sym typeface="Wingdings" panose="05000000000000000000" pitchFamily="2" charset="2"/>
              </a:rPr>
              <a:t>、</a:t>
            </a:r>
            <a:r>
              <a:rPr kumimoji="0" lang="ja-JP" altLang="en-US" sz="900" b="1" dirty="0">
                <a:solidFill>
                  <a:srgbClr val="000000"/>
                </a:solidFill>
                <a:latin typeface="メイリオ" panose="020B0604030504040204" pitchFamily="50" charset="-128"/>
                <a:sym typeface="Wingdings" panose="05000000000000000000" pitchFamily="2" charset="2"/>
              </a:rPr>
              <a:t>（</a:t>
            </a:r>
            <a:r>
              <a:rPr kumimoji="0" lang="en-US" altLang="ja-JP" sz="900" b="1" dirty="0">
                <a:solidFill>
                  <a:srgbClr val="000000"/>
                </a:solidFill>
                <a:latin typeface="メイリオ" panose="020B0604030504040204" pitchFamily="50" charset="-128"/>
                <a:sym typeface="Wingdings" panose="05000000000000000000" pitchFamily="2" charset="2"/>
              </a:rPr>
              <a:t>2</a:t>
            </a:r>
            <a:r>
              <a:rPr kumimoji="0" lang="ja-JP" altLang="en-US" sz="900" b="1" dirty="0">
                <a:solidFill>
                  <a:srgbClr val="000000"/>
                </a:solidFill>
                <a:latin typeface="メイリオ" panose="020B0604030504040204" pitchFamily="50" charset="-128"/>
                <a:sym typeface="Wingdings" panose="05000000000000000000" pitchFamily="2" charset="2"/>
              </a:rPr>
              <a:t>）</a:t>
            </a:r>
            <a:r>
              <a:rPr kumimoji="0" lang="zh-TW" altLang="en-US" sz="900" b="1" dirty="0">
                <a:solidFill>
                  <a:srgbClr val="000000"/>
                </a:solidFill>
                <a:latin typeface="メイリオ" panose="020B0604030504040204" pitchFamily="50" charset="-128"/>
                <a:sym typeface="Wingdings" panose="05000000000000000000" pitchFamily="2" charset="2"/>
              </a:rPr>
              <a:t>平成</a:t>
            </a:r>
            <a:r>
              <a:rPr kumimoji="0" lang="en-US" altLang="ja-JP" sz="900" b="1" dirty="0">
                <a:solidFill>
                  <a:srgbClr val="000000"/>
                </a:solidFill>
                <a:latin typeface="メイリオ" panose="020B0604030504040204" pitchFamily="50" charset="-128"/>
                <a:sym typeface="Wingdings" panose="05000000000000000000" pitchFamily="2" charset="2"/>
              </a:rPr>
              <a:t>29</a:t>
            </a:r>
            <a:r>
              <a:rPr kumimoji="0" lang="zh-TW" altLang="en-US" sz="900" b="1" dirty="0">
                <a:solidFill>
                  <a:srgbClr val="000000"/>
                </a:solidFill>
                <a:latin typeface="メイリオ" panose="020B0604030504040204" pitchFamily="50" charset="-128"/>
                <a:sym typeface="Wingdings" panose="05000000000000000000" pitchFamily="2" charset="2"/>
              </a:rPr>
              <a:t>年度～</a:t>
            </a:r>
          </a:p>
          <a:p>
            <a:pPr>
              <a:spcBef>
                <a:spcPct val="0"/>
              </a:spcBef>
              <a:buFontTx/>
              <a:buNone/>
            </a:pPr>
            <a:r>
              <a:rPr kumimoji="0" lang="ja-JP" altLang="en-US" sz="900" b="1" dirty="0">
                <a:solidFill>
                  <a:srgbClr val="000000"/>
                </a:solidFill>
                <a:latin typeface="メイリオ" panose="020B0604030504040204" pitchFamily="50" charset="-128"/>
                <a:sym typeface="Wingdings" panose="05000000000000000000" pitchFamily="2" charset="2"/>
              </a:rPr>
              <a:t>補助率：定額</a:t>
            </a:r>
            <a:br>
              <a:rPr kumimoji="0" lang="en-US" altLang="ja-JP" sz="900" b="1" dirty="0">
                <a:solidFill>
                  <a:srgbClr val="000000"/>
                </a:solidFill>
                <a:latin typeface="メイリオ" panose="020B0604030504040204" pitchFamily="50" charset="-128"/>
                <a:sym typeface="Wingdings" panose="05000000000000000000" pitchFamily="2" charset="2"/>
              </a:rPr>
            </a:br>
            <a:r>
              <a:rPr kumimoji="0" lang="ja-JP" altLang="en-US" sz="900" b="1" dirty="0">
                <a:solidFill>
                  <a:srgbClr val="000000"/>
                </a:solidFill>
                <a:latin typeface="メイリオ" panose="020B0604030504040204" pitchFamily="50" charset="-128"/>
              </a:rPr>
              <a:t>担当課：地球局　国民室　（</a:t>
            </a:r>
            <a:r>
              <a:rPr kumimoji="0" lang="en-US" altLang="ja-JP" sz="900" b="1" dirty="0">
                <a:solidFill>
                  <a:srgbClr val="000000"/>
                </a:solidFill>
                <a:latin typeface="メイリオ" panose="020B0604030504040204" pitchFamily="50" charset="-128"/>
              </a:rPr>
              <a:t>03-5521-8341</a:t>
            </a:r>
            <a:r>
              <a:rPr kumimoji="0" lang="ja-JP" altLang="en-US" sz="900" b="1" dirty="0">
                <a:solidFill>
                  <a:srgbClr val="000000"/>
                </a:solidFill>
                <a:latin typeface="メイリオ" panose="020B0604030504040204" pitchFamily="50" charset="-128"/>
              </a:rPr>
              <a:t>）</a:t>
            </a:r>
            <a:endParaRPr kumimoji="0" lang="en-US" altLang="ja-JP" sz="900" b="1" dirty="0">
              <a:solidFill>
                <a:srgbClr val="000000"/>
              </a:solidFill>
              <a:latin typeface="メイリオ" panose="020B0604030504040204" pitchFamily="50" charset="-128"/>
            </a:endParaRPr>
          </a:p>
        </p:txBody>
      </p:sp>
      <p:sp>
        <p:nvSpPr>
          <p:cNvPr id="18" name="正方形/長方形 6"/>
          <p:cNvSpPr>
            <a:spLocks noChangeArrowheads="1"/>
          </p:cNvSpPr>
          <p:nvPr/>
        </p:nvSpPr>
        <p:spPr bwMode="auto">
          <a:xfrm>
            <a:off x="2000030" y="492518"/>
            <a:ext cx="9142085" cy="1053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9" eaLnBrk="1" hangingPunct="1">
              <a:spcBef>
                <a:spcPct val="0"/>
              </a:spcBef>
              <a:spcAft>
                <a:spcPts val="277"/>
              </a:spcAft>
              <a:buClr>
                <a:srgbClr val="6F6F6F"/>
              </a:buClr>
              <a:buNone/>
              <a:defRPr/>
            </a:pP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zh-TW" sz="1999" dirty="0">
                <a:solidFill>
                  <a:srgbClr val="000000"/>
                </a:solidFill>
                <a:latin typeface="メイリオ" panose="020B0604030504040204" pitchFamily="50" charset="-128"/>
                <a:ea typeface="メイリオ" panose="020B0604030504040204" pitchFamily="50" charset="-128"/>
                <a:cs typeface="メイリオ" pitchFamily="50" charset="-128"/>
              </a:rPr>
              <a:t>30</a:t>
            </a: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年度予算案</a:t>
            </a:r>
            <a:r>
              <a:rPr lang="en-US" altLang="zh-TW" sz="1999" dirty="0">
                <a:solidFill>
                  <a:srgbClr val="000000"/>
                </a:solidFill>
                <a:latin typeface="メイリオ" panose="020B0604030504040204" pitchFamily="50" charset="-128"/>
                <a:ea typeface="メイリオ" panose="020B0604030504040204" pitchFamily="50" charset="-128"/>
                <a:cs typeface="メイリオ" pitchFamily="50" charset="-128"/>
              </a:rPr>
              <a:t>8.42</a:t>
            </a: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億円（（</a:t>
            </a:r>
            <a:r>
              <a:rPr lang="en-US" altLang="zh-TW" sz="1999" dirty="0">
                <a:solidFill>
                  <a:srgbClr val="000000"/>
                </a:solidFill>
                <a:latin typeface="メイリオ" panose="020B0604030504040204" pitchFamily="50" charset="-128"/>
                <a:ea typeface="メイリオ" panose="020B0604030504040204" pitchFamily="50" charset="-128"/>
                <a:cs typeface="メイリオ" pitchFamily="50" charset="-128"/>
              </a:rPr>
              <a:t>1</a:t>
            </a: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a:t>
            </a:r>
            <a:r>
              <a:rPr lang="en-US" altLang="zh-TW" sz="1999" dirty="0">
                <a:solidFill>
                  <a:srgbClr val="000000"/>
                </a:solidFill>
                <a:latin typeface="メイリオ" panose="020B0604030504040204" pitchFamily="50" charset="-128"/>
                <a:ea typeface="メイリオ" panose="020B0604030504040204" pitchFamily="50" charset="-128"/>
                <a:cs typeface="メイリオ" pitchFamily="50" charset="-128"/>
              </a:rPr>
              <a:t>2</a:t>
            </a: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）合計）</a:t>
            </a:r>
            <a:r>
              <a:rPr lang="zh-TW"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zh-TW" sz="1200" dirty="0">
                <a:solidFill>
                  <a:srgbClr val="000000"/>
                </a:solidFill>
                <a:latin typeface="メイリオ" panose="020B0604030504040204" pitchFamily="50" charset="-128"/>
                <a:ea typeface="メイリオ" panose="020B0604030504040204" pitchFamily="50" charset="-128"/>
                <a:cs typeface="メイリオ" pitchFamily="50" charset="-128"/>
              </a:rPr>
              <a:t>29</a:t>
            </a:r>
            <a:r>
              <a:rPr lang="zh-TW"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年度予算額</a:t>
            </a:r>
            <a:r>
              <a:rPr lang="en-US" altLang="zh-TW" sz="1200" dirty="0">
                <a:solidFill>
                  <a:srgbClr val="000000"/>
                </a:solidFill>
                <a:latin typeface="メイリオ" panose="020B0604030504040204" pitchFamily="50" charset="-128"/>
                <a:ea typeface="メイリオ" panose="020B0604030504040204" pitchFamily="50" charset="-128"/>
                <a:cs typeface="メイリオ" pitchFamily="50" charset="-128"/>
              </a:rPr>
              <a:t>8.42</a:t>
            </a:r>
            <a:r>
              <a:rPr lang="zh-TW"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億円）</a:t>
            </a:r>
          </a:p>
          <a:p>
            <a:pPr defTabSz="843809" eaLnBrk="1" hangingPunct="1">
              <a:lnSpc>
                <a:spcPts val="2399"/>
              </a:lnSpc>
              <a:spcBef>
                <a:spcPct val="0"/>
              </a:spcBef>
              <a:buNone/>
              <a:defRPr/>
            </a:pPr>
            <a:r>
              <a:rPr kumimoji="0" lang="zh-TW" altLang="en-US" sz="1999"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実施期間：</a:t>
            </a:r>
            <a:r>
              <a:rPr kumimoji="0"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1</a:t>
            </a:r>
            <a:r>
              <a:rPr kumimoji="0"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kumimoji="0"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28</a:t>
            </a:r>
            <a:r>
              <a:rPr kumimoji="0"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r>
              <a:rPr kumimoji="0" lang="ja-JP" altLang="en-US" sz="1999"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a:t>
            </a:r>
            <a:r>
              <a:rPr kumimoji="0"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kumimoji="0"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29</a:t>
            </a:r>
            <a:r>
              <a:rPr kumimoji="0"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zh-TW" altLang="en-US" sz="1999"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endParaRPr>
          </a:p>
          <a:p>
            <a:pPr eaLnBrk="1" hangingPunct="1">
              <a:lnSpc>
                <a:spcPts val="2399"/>
              </a:lnSpc>
              <a:spcBef>
                <a:spcPct val="0"/>
              </a:spcBef>
              <a:buNone/>
            </a:pPr>
            <a:r>
              <a:rPr lang="ja-JP" altLang="en-US" sz="1999" dirty="0">
                <a:solidFill>
                  <a:prstClr val="black"/>
                </a:solidFill>
                <a:latin typeface="メイリオ" pitchFamily="50" charset="-128"/>
                <a:ea typeface="メイリオ" pitchFamily="50" charset="-128"/>
                <a:cs typeface="メイリオ" pitchFamily="50" charset="-128"/>
              </a:rPr>
              <a:t>担当課：</a:t>
            </a:r>
            <a:r>
              <a:rPr lang="ja-JP" altLang="ja-JP" sz="1999" dirty="0">
                <a:latin typeface="メイリオ" panose="020B0604030504040204" pitchFamily="50" charset="-128"/>
                <a:ea typeface="メイリオ" panose="020B0604030504040204" pitchFamily="50" charset="-128"/>
                <a:cs typeface="メイリオ" panose="020B0604030504040204" pitchFamily="50" charset="-128"/>
              </a:rPr>
              <a:t>地球環境局国民生活対策室</a:t>
            </a:r>
            <a:r>
              <a:rPr kumimoji="0"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03-5521-8341</a:t>
            </a:r>
            <a:r>
              <a:rPr kumimoji="0"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8716259" y="90172"/>
            <a:ext cx="1129289" cy="31549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3579772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環境省ロゴ"/>
          <p:cNvPicPr>
            <a:picLocks noChangeAspect="1"/>
          </p:cNvPicPr>
          <p:nvPr/>
        </p:nvPicPr>
        <p:blipFill>
          <a:blip r:embed="rId3"/>
          <a:stretch>
            <a:fillRect/>
          </a:stretch>
        </p:blipFill>
        <p:spPr>
          <a:xfrm>
            <a:off x="112112" y="124253"/>
            <a:ext cx="647116" cy="397352"/>
          </a:xfrm>
          <a:prstGeom prst="rect">
            <a:avLst/>
          </a:prstGeom>
        </p:spPr>
      </p:pic>
      <p:sp>
        <p:nvSpPr>
          <p:cNvPr id="2"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2</a:t>
            </a:r>
            <a:endParaRPr lang="ja-JP" altLang="en-US" sz="1799" b="1" dirty="0">
              <a:latin typeface="メイリオ" pitchFamily="50" charset="-128"/>
              <a:ea typeface="メイリオ" pitchFamily="50" charset="-128"/>
              <a:cs typeface="メイリオ" pitchFamily="50" charset="-128"/>
            </a:endParaRPr>
          </a:p>
        </p:txBody>
      </p:sp>
      <p:sp>
        <p:nvSpPr>
          <p:cNvPr id="20" name="タイトル 1"/>
          <p:cNvSpPr txBox="1">
            <a:spLocks/>
          </p:cNvSpPr>
          <p:nvPr/>
        </p:nvSpPr>
        <p:spPr>
          <a:xfrm>
            <a:off x="759230" y="82575"/>
            <a:ext cx="8295329" cy="38455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t"/>
          <a:lstStyle>
            <a:defPPr>
              <a:defRPr lang="ja-JP"/>
            </a:defPPr>
            <a:lvl1pPr algn="ctr" defTabSz="844104" eaLnBrk="1" fontAlgn="auto" latinLnBrk="0" hangingPunct="1">
              <a:spcAft>
                <a:spcPts val="0"/>
              </a:spcAft>
              <a:buNone/>
              <a:defRPr sz="2586" b="0">
                <a:solidFill>
                  <a:prstClr val="black"/>
                </a:solidFill>
                <a:latin typeface="メイリオ" pitchFamily="50" charset="-128"/>
                <a:ea typeface="メイリオ" pitchFamily="50" charset="-128"/>
                <a:cs typeface="メイリオ" pitchFamily="50" charset="-128"/>
              </a:defRPr>
            </a:lvl1pPr>
          </a:lstStyle>
          <a:p>
            <a:pPr algn="l" defTabSz="779172">
              <a:defRPr/>
            </a:pPr>
            <a:r>
              <a:rPr lang="ja-JP" altLang="en-US" sz="2399" b="1" dirty="0">
                <a:ln w="0">
                  <a:noFill/>
                </a:ln>
                <a:solidFill>
                  <a:schemeClr val="tx1"/>
                </a:solidFill>
              </a:rPr>
              <a:t>地方と連携した地域温暖化対策活動推進事業</a:t>
            </a:r>
          </a:p>
        </p:txBody>
      </p:sp>
      <p:sp>
        <p:nvSpPr>
          <p:cNvPr id="22" name="正方形/長方形 21"/>
          <p:cNvSpPr/>
          <p:nvPr/>
        </p:nvSpPr>
        <p:spPr bwMode="auto">
          <a:xfrm>
            <a:off x="31740" y="1530965"/>
            <a:ext cx="9101394" cy="5349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2799" b="1" u="sng" dirty="0">
              <a:solidFill>
                <a:schemeClr val="tx1"/>
              </a:solidFill>
              <a:latin typeface="メイリオ" pitchFamily="50" charset="-128"/>
              <a:ea typeface="メイリオ" pitchFamily="50" charset="-128"/>
              <a:cs typeface="メイリオ" pitchFamily="50" charset="-128"/>
            </a:endParaRPr>
          </a:p>
        </p:txBody>
      </p:sp>
      <p:sp>
        <p:nvSpPr>
          <p:cNvPr id="23" name="テキスト ボックス 54"/>
          <p:cNvSpPr txBox="1">
            <a:spLocks noChangeArrowheads="1"/>
          </p:cNvSpPr>
          <p:nvPr/>
        </p:nvSpPr>
        <p:spPr bwMode="auto">
          <a:xfrm>
            <a:off x="272392" y="4732543"/>
            <a:ext cx="6271789" cy="1476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898525">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eaLnBrk="1" hangingPunct="1">
              <a:spcBef>
                <a:spcPct val="0"/>
              </a:spcBef>
              <a:buClr>
                <a:srgbClr val="6F6F6F"/>
              </a:buClr>
              <a:buFontTx/>
              <a:buNone/>
            </a:pPr>
            <a:r>
              <a:rPr lang="ja-JP" altLang="en-US" sz="2399" dirty="0">
                <a:latin typeface="メイリオ" pitchFamily="50" charset="-128"/>
              </a:rPr>
              <a:t>○補助対象：定額補助（平成</a:t>
            </a:r>
            <a:r>
              <a:rPr lang="en-US" altLang="ja-JP" sz="2399" dirty="0">
                <a:latin typeface="メイリオ" pitchFamily="50" charset="-128"/>
              </a:rPr>
              <a:t>29</a:t>
            </a:r>
            <a:r>
              <a:rPr lang="ja-JP" altLang="en-US" sz="2399" dirty="0">
                <a:latin typeface="メイリオ" pitchFamily="50" charset="-128"/>
              </a:rPr>
              <a:t>年度～）</a:t>
            </a:r>
            <a:endParaRPr lang="en-US" altLang="ja-JP" sz="2399" dirty="0">
              <a:latin typeface="メイリオ" pitchFamily="50" charset="-128"/>
            </a:endParaRPr>
          </a:p>
          <a:p>
            <a:pPr eaLnBrk="1" hangingPunct="1">
              <a:spcBef>
                <a:spcPct val="0"/>
              </a:spcBef>
              <a:buClr>
                <a:srgbClr val="6F6F6F"/>
              </a:buClr>
              <a:buFontTx/>
              <a:buNone/>
            </a:pPr>
            <a:r>
              <a:rPr lang="ja-JP" altLang="en-US" sz="2399" dirty="0">
                <a:latin typeface="メイリオ" pitchFamily="50" charset="-128"/>
              </a:rPr>
              <a:t>○取組実施：</a:t>
            </a:r>
            <a:r>
              <a:rPr lang="en-US" altLang="ja-JP" sz="2399" dirty="0">
                <a:latin typeface="メイリオ" pitchFamily="50" charset="-128"/>
              </a:rPr>
              <a:t>27</a:t>
            </a:r>
            <a:r>
              <a:rPr lang="ja-JP" altLang="en-US" sz="2399" dirty="0">
                <a:latin typeface="メイリオ" pitchFamily="50" charset="-128"/>
              </a:rPr>
              <a:t>カ所程度</a:t>
            </a:r>
            <a:endParaRPr lang="en-US" altLang="ja-JP" sz="2399" dirty="0">
              <a:latin typeface="メイリオ" pitchFamily="50" charset="-128"/>
            </a:endParaRPr>
          </a:p>
          <a:p>
            <a:pPr eaLnBrk="1" hangingPunct="1">
              <a:spcBef>
                <a:spcPct val="0"/>
              </a:spcBef>
              <a:buClr>
                <a:srgbClr val="6F6F6F"/>
              </a:buClr>
              <a:buFontTx/>
              <a:buNone/>
            </a:pPr>
            <a:r>
              <a:rPr lang="ja-JP" altLang="en-US" sz="2399" dirty="0">
                <a:latin typeface="メイリオ" pitchFamily="50" charset="-128"/>
              </a:rPr>
              <a:t>○環境省→非営利法人→民間企業等</a:t>
            </a:r>
            <a:endParaRPr lang="en-US" altLang="ja-JP" sz="2399" dirty="0">
              <a:latin typeface="メイリオ" pitchFamily="50" charset="-128"/>
            </a:endParaRPr>
          </a:p>
          <a:p>
            <a:pPr eaLnBrk="1" hangingPunct="1">
              <a:spcBef>
                <a:spcPct val="0"/>
              </a:spcBef>
              <a:buClr>
                <a:srgbClr val="6F6F6F"/>
              </a:buClr>
              <a:buFontTx/>
              <a:buNone/>
            </a:pPr>
            <a:endParaRPr lang="en-US" altLang="ja-JP" sz="1799" dirty="0">
              <a:latin typeface="メイリオ" pitchFamily="50" charset="-128"/>
            </a:endParaRPr>
          </a:p>
        </p:txBody>
      </p:sp>
      <p:pic>
        <p:nvPicPr>
          <p:cNvPr id="24" name="Picture 42"/>
          <p:cNvPicPr>
            <a:picLocks noChangeAspect="1" noChangeArrowheads="1"/>
          </p:cNvPicPr>
          <p:nvPr/>
        </p:nvPicPr>
        <p:blipFill>
          <a:blip r:embed="rId4">
            <a:extLst>
              <a:ext uri="{28A0092B-C50C-407E-A947-70E740481C1C}">
                <a14:useLocalDpi xmlns:a14="http://schemas.microsoft.com/office/drawing/2010/main" val="0"/>
              </a:ext>
            </a:extLst>
          </a:blip>
          <a:srcRect l="6989" t="31186" r="11086" b="-2"/>
          <a:stretch>
            <a:fillRect/>
          </a:stretch>
        </p:blipFill>
        <p:spPr bwMode="auto">
          <a:xfrm>
            <a:off x="6107961" y="4086691"/>
            <a:ext cx="3306523" cy="23630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テキスト ボックス 24"/>
          <p:cNvSpPr txBox="1"/>
          <p:nvPr/>
        </p:nvSpPr>
        <p:spPr bwMode="auto">
          <a:xfrm>
            <a:off x="272393" y="2435782"/>
            <a:ext cx="9501886" cy="193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a:defRPr/>
            </a:pPr>
            <a:r>
              <a:rPr lang="ja-JP" altLang="en-US" sz="2399" dirty="0">
                <a:latin typeface="メイリオ" pitchFamily="50" charset="-128"/>
                <a:ea typeface="メイリオ" pitchFamily="50" charset="-128"/>
                <a:cs typeface="メイリオ" pitchFamily="50" charset="-128"/>
              </a:rPr>
              <a:t>　住民のマインドに対して行動を起こすための意識改革や自分事化を重層的・波状的に訴えかける必要がある。地球規模や身近な温暖化の現状、さらには国、地域並びに企業の取組等を、地域コミュニティが運営する情報媒体を活用して継続的に情報発信することで、地域住民の意識に温暖化問題を浸透。</a:t>
            </a:r>
            <a:endParaRPr lang="en-US" altLang="ja-JP" sz="2399" dirty="0">
              <a:latin typeface="メイリオ" pitchFamily="50" charset="-128"/>
              <a:ea typeface="メイリオ" pitchFamily="50" charset="-128"/>
              <a:cs typeface="メイリオ" pitchFamily="50" charset="-128"/>
            </a:endParaRPr>
          </a:p>
        </p:txBody>
      </p:sp>
      <p:sp>
        <p:nvSpPr>
          <p:cNvPr id="26" name="正方形/長方形 2"/>
          <p:cNvSpPr>
            <a:spLocks noChangeArrowheads="1"/>
          </p:cNvSpPr>
          <p:nvPr/>
        </p:nvSpPr>
        <p:spPr bwMode="auto">
          <a:xfrm>
            <a:off x="-11107" y="1497883"/>
            <a:ext cx="7501708" cy="461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842963">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defTabSz="842963">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defTabSz="842963">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defTabSz="84296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defTabSz="84296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0"/>
              </a:spcBef>
              <a:spcAft>
                <a:spcPts val="275"/>
              </a:spcAft>
              <a:buClr>
                <a:srgbClr val="6F6F6F"/>
              </a:buClr>
              <a:buNone/>
            </a:pPr>
            <a:r>
              <a:rPr lang="ja-JP" altLang="en-US" sz="2399" b="1" dirty="0">
                <a:solidFill>
                  <a:srgbClr val="000000"/>
                </a:solidFill>
                <a:latin typeface="メイリオ" pitchFamily="50" charset="-128"/>
              </a:rPr>
              <a:t>住民の意識改革・自発的な温暖化対策を拡大</a:t>
            </a:r>
          </a:p>
        </p:txBody>
      </p:sp>
      <p:sp>
        <p:nvSpPr>
          <p:cNvPr id="27" name="テキスト ボックス 91"/>
          <p:cNvSpPr txBox="1">
            <a:spLocks noChangeArrowheads="1"/>
          </p:cNvSpPr>
          <p:nvPr/>
        </p:nvSpPr>
        <p:spPr bwMode="auto">
          <a:xfrm>
            <a:off x="128553" y="1959696"/>
            <a:ext cx="9645732" cy="446133"/>
          </a:xfrm>
          <a:prstGeom prst="rect">
            <a:avLst/>
          </a:prstGeom>
          <a:solidFill>
            <a:schemeClr val="bg1"/>
          </a:solidFill>
          <a:ln w="19050" cap="sq">
            <a:solidFill>
              <a:schemeClr val="tx1"/>
            </a:solidFill>
            <a:bevel/>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eaLnBrk="1" hangingPunct="1">
              <a:spcBef>
                <a:spcPct val="0"/>
              </a:spcBef>
              <a:buClr>
                <a:srgbClr val="6F6F6F"/>
              </a:buClr>
              <a:buFontTx/>
              <a:buNone/>
            </a:pPr>
            <a:r>
              <a:rPr lang="ja-JP" altLang="en-US" sz="2299" dirty="0">
                <a:latin typeface="メイリオ" pitchFamily="50" charset="-128"/>
              </a:rPr>
              <a:t>（２）地域コミュニティを活用した温暖化対策啓発事業</a:t>
            </a:r>
            <a:r>
              <a:rPr lang="en-US" altLang="ja-JP" sz="2299" dirty="0">
                <a:latin typeface="メイリオ" pitchFamily="50" charset="-128"/>
              </a:rPr>
              <a:t>1.42</a:t>
            </a:r>
            <a:r>
              <a:rPr lang="ja-JP" altLang="en-US" sz="2299" dirty="0">
                <a:latin typeface="メイリオ" pitchFamily="50" charset="-128"/>
              </a:rPr>
              <a:t>億円</a:t>
            </a:r>
            <a:endParaRPr lang="en-US" altLang="ja-JP" sz="2299" dirty="0">
              <a:latin typeface="メイリオ" pitchFamily="50" charset="-128"/>
            </a:endParaRPr>
          </a:p>
        </p:txBody>
      </p:sp>
      <p:sp>
        <p:nvSpPr>
          <p:cNvPr id="16" name="事業番号"/>
          <p:cNvSpPr/>
          <p:nvPr/>
        </p:nvSpPr>
        <p:spPr>
          <a:xfrm>
            <a:off x="61533" y="570974"/>
            <a:ext cx="1974148" cy="324279"/>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19-3</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6"/>
          <p:cNvSpPr>
            <a:spLocks noChangeArrowheads="1"/>
          </p:cNvSpPr>
          <p:nvPr/>
        </p:nvSpPr>
        <p:spPr bwMode="auto">
          <a:xfrm>
            <a:off x="2000030" y="492518"/>
            <a:ext cx="9142085" cy="1053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9" eaLnBrk="1" hangingPunct="1">
              <a:spcBef>
                <a:spcPct val="0"/>
              </a:spcBef>
              <a:spcAft>
                <a:spcPts val="277"/>
              </a:spcAft>
              <a:buClr>
                <a:srgbClr val="6F6F6F"/>
              </a:buClr>
              <a:buNone/>
              <a:defRPr/>
            </a:pP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zh-TW" sz="1999" dirty="0">
                <a:solidFill>
                  <a:srgbClr val="000000"/>
                </a:solidFill>
                <a:latin typeface="メイリオ" panose="020B0604030504040204" pitchFamily="50" charset="-128"/>
                <a:ea typeface="メイリオ" panose="020B0604030504040204" pitchFamily="50" charset="-128"/>
                <a:cs typeface="メイリオ" pitchFamily="50" charset="-128"/>
              </a:rPr>
              <a:t>30</a:t>
            </a: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年度予算案</a:t>
            </a:r>
            <a:r>
              <a:rPr lang="en-US" altLang="zh-TW" sz="1999" dirty="0">
                <a:solidFill>
                  <a:srgbClr val="000000"/>
                </a:solidFill>
                <a:latin typeface="メイリオ" panose="020B0604030504040204" pitchFamily="50" charset="-128"/>
                <a:ea typeface="メイリオ" panose="020B0604030504040204" pitchFamily="50" charset="-128"/>
                <a:cs typeface="メイリオ" pitchFamily="50" charset="-128"/>
              </a:rPr>
              <a:t>8.42</a:t>
            </a: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億円（（</a:t>
            </a:r>
            <a:r>
              <a:rPr lang="en-US" altLang="zh-TW" sz="1999" dirty="0">
                <a:solidFill>
                  <a:srgbClr val="000000"/>
                </a:solidFill>
                <a:latin typeface="メイリオ" panose="020B0604030504040204" pitchFamily="50" charset="-128"/>
                <a:ea typeface="メイリオ" panose="020B0604030504040204" pitchFamily="50" charset="-128"/>
                <a:cs typeface="メイリオ" pitchFamily="50" charset="-128"/>
              </a:rPr>
              <a:t>1</a:t>
            </a: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a:t>
            </a:r>
            <a:r>
              <a:rPr lang="en-US" altLang="zh-TW" sz="1999" dirty="0">
                <a:solidFill>
                  <a:srgbClr val="000000"/>
                </a:solidFill>
                <a:latin typeface="メイリオ" panose="020B0604030504040204" pitchFamily="50" charset="-128"/>
                <a:ea typeface="メイリオ" panose="020B0604030504040204" pitchFamily="50" charset="-128"/>
                <a:cs typeface="メイリオ" pitchFamily="50" charset="-128"/>
              </a:rPr>
              <a:t>2</a:t>
            </a: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）合計）</a:t>
            </a:r>
            <a:r>
              <a:rPr lang="zh-TW"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zh-TW" sz="1200" dirty="0">
                <a:solidFill>
                  <a:srgbClr val="000000"/>
                </a:solidFill>
                <a:latin typeface="メイリオ" panose="020B0604030504040204" pitchFamily="50" charset="-128"/>
                <a:ea typeface="メイリオ" panose="020B0604030504040204" pitchFamily="50" charset="-128"/>
                <a:cs typeface="メイリオ" pitchFamily="50" charset="-128"/>
              </a:rPr>
              <a:t>29</a:t>
            </a:r>
            <a:r>
              <a:rPr lang="zh-TW"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年度予算額</a:t>
            </a:r>
            <a:r>
              <a:rPr lang="en-US" altLang="zh-TW" sz="1200" dirty="0">
                <a:solidFill>
                  <a:srgbClr val="000000"/>
                </a:solidFill>
                <a:latin typeface="メイリオ" panose="020B0604030504040204" pitchFamily="50" charset="-128"/>
                <a:ea typeface="メイリオ" panose="020B0604030504040204" pitchFamily="50" charset="-128"/>
                <a:cs typeface="メイリオ" pitchFamily="50" charset="-128"/>
              </a:rPr>
              <a:t>8.42</a:t>
            </a:r>
            <a:r>
              <a:rPr lang="zh-TW"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億円）</a:t>
            </a:r>
          </a:p>
          <a:p>
            <a:pPr defTabSz="843809" eaLnBrk="1" hangingPunct="1">
              <a:lnSpc>
                <a:spcPts val="2399"/>
              </a:lnSpc>
              <a:spcBef>
                <a:spcPct val="0"/>
              </a:spcBef>
              <a:buNone/>
              <a:defRPr/>
            </a:pPr>
            <a:r>
              <a:rPr kumimoji="0" lang="zh-TW" altLang="en-US" sz="1999"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実施期間：</a:t>
            </a:r>
            <a:r>
              <a:rPr kumimoji="0"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1</a:t>
            </a:r>
            <a:r>
              <a:rPr kumimoji="0"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kumimoji="0"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28</a:t>
            </a:r>
            <a:r>
              <a:rPr kumimoji="0"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r>
              <a:rPr kumimoji="0" lang="ja-JP" altLang="en-US" sz="1999"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a:t>
            </a:r>
            <a:r>
              <a:rPr kumimoji="0"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kumimoji="0"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29</a:t>
            </a:r>
            <a:r>
              <a:rPr kumimoji="0" lang="zh-TW"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zh-TW" altLang="en-US" sz="1999"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endParaRPr>
          </a:p>
          <a:p>
            <a:pPr eaLnBrk="1" hangingPunct="1">
              <a:lnSpc>
                <a:spcPts val="2399"/>
              </a:lnSpc>
              <a:spcBef>
                <a:spcPct val="0"/>
              </a:spcBef>
              <a:buNone/>
            </a:pPr>
            <a:r>
              <a:rPr lang="ja-JP" altLang="en-US" sz="1999" dirty="0">
                <a:solidFill>
                  <a:prstClr val="black"/>
                </a:solidFill>
                <a:latin typeface="メイリオ" pitchFamily="50" charset="-128"/>
                <a:ea typeface="メイリオ" pitchFamily="50" charset="-128"/>
                <a:cs typeface="メイリオ" pitchFamily="50" charset="-128"/>
              </a:rPr>
              <a:t>担当課：</a:t>
            </a:r>
            <a:r>
              <a:rPr lang="ja-JP" altLang="ja-JP" sz="1999" dirty="0">
                <a:latin typeface="メイリオ" panose="020B0604030504040204" pitchFamily="50" charset="-128"/>
                <a:ea typeface="メイリオ" panose="020B0604030504040204" pitchFamily="50" charset="-128"/>
                <a:cs typeface="メイリオ" panose="020B0604030504040204" pitchFamily="50" charset="-128"/>
              </a:rPr>
              <a:t>地球環境局国民生活対策室</a:t>
            </a:r>
            <a:r>
              <a:rPr kumimoji="0"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03-5521-8341</a:t>
            </a:r>
            <a:r>
              <a:rPr kumimoji="0"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8716259" y="76108"/>
            <a:ext cx="1129289" cy="31549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2740874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3</a:t>
            </a:r>
            <a:endParaRPr lang="ja-JP" altLang="en-US" sz="1799" b="1" dirty="0">
              <a:latin typeface="メイリオ" pitchFamily="50" charset="-128"/>
              <a:ea typeface="メイリオ" pitchFamily="50" charset="-128"/>
              <a:cs typeface="メイリオ" pitchFamily="50" charset="-128"/>
            </a:endParaRPr>
          </a:p>
        </p:txBody>
      </p:sp>
      <p:sp>
        <p:nvSpPr>
          <p:cNvPr id="3" name="タイトル 1"/>
          <p:cNvSpPr txBox="1">
            <a:spLocks/>
          </p:cNvSpPr>
          <p:nvPr/>
        </p:nvSpPr>
        <p:spPr bwMode="auto">
          <a:xfrm>
            <a:off x="1588" y="57308"/>
            <a:ext cx="9899650" cy="492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1977" tIns="45705" rIns="71977" bIns="45705" numCol="1" anchor="ctr" anchorCtr="0" compatLnSpc="1">
            <a:prstTxWarp prst="textNoShape">
              <a:avLst/>
            </a:prstTxWarp>
          </a:bodyPr>
          <a:lstStyle>
            <a:lvl1pPr algn="ctr" rtl="0" eaLnBrk="0" fontAlgn="base" hangingPunct="0">
              <a:spcBef>
                <a:spcPct val="0"/>
              </a:spcBef>
              <a:spcAft>
                <a:spcPct val="0"/>
              </a:spcAft>
              <a:defRPr kumimoji="1" sz="4000" kern="1200">
                <a:solidFill>
                  <a:schemeClr val="tx1"/>
                </a:solidFill>
                <a:latin typeface="Segoe UI" panose="020B0502040204020203" pitchFamily="34" charset="0"/>
                <a:ea typeface="+mj-ea"/>
                <a:cs typeface="Segoe UI" panose="020B0502040204020203" pitchFamily="34" charset="0"/>
              </a:defRPr>
            </a:lvl1pPr>
            <a:lvl2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5pPr>
            <a:lvl6pPr marL="422041"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6pPr>
            <a:lvl7pPr marL="844083"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7pPr>
            <a:lvl8pPr marL="1266124"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8pPr>
            <a:lvl9pPr marL="1688165"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9pPr>
          </a:lstStyle>
          <a:p>
            <a:pPr eaLnBrk="1" hangingPunct="1"/>
            <a:r>
              <a:rPr lang="ja-JP" altLang="en-US" sz="3199" b="1" dirty="0">
                <a:latin typeface="メイリオ" pitchFamily="50" charset="-128"/>
                <a:ea typeface="メイリオ" pitchFamily="50" charset="-128"/>
                <a:cs typeface="メイリオ" pitchFamily="50" charset="-128"/>
              </a:rPr>
              <a:t>主な採択事例（１）</a:t>
            </a:r>
          </a:p>
        </p:txBody>
      </p:sp>
      <p:sp>
        <p:nvSpPr>
          <p:cNvPr id="4" name="正方形/長方形 3"/>
          <p:cNvSpPr/>
          <p:nvPr/>
        </p:nvSpPr>
        <p:spPr>
          <a:xfrm>
            <a:off x="56437" y="1626135"/>
            <a:ext cx="9752873" cy="335188"/>
          </a:xfrm>
          <a:prstGeom prst="rect">
            <a:avLst/>
          </a:prstGeom>
          <a:solidFill>
            <a:sysClr val="window" lastClr="FFFFFF">
              <a:lumMod val="50000"/>
            </a:sysClr>
          </a:solidFill>
          <a:ln w="25400" cap="flat" cmpd="sng" algn="ctr">
            <a:solidFill>
              <a:sysClr val="window" lastClr="FFFFFF">
                <a:lumMod val="50000"/>
              </a:sysClr>
            </a:solidFill>
            <a:prstDash val="solid"/>
          </a:ln>
          <a:effectLst/>
        </p:spPr>
        <p:txBody>
          <a:bodyPr tIns="107965" anchor="ctr"/>
          <a:lstStyle/>
          <a:p>
            <a:pPr algn="ctr">
              <a:defRPr/>
            </a:pPr>
            <a:r>
              <a:rPr kumimoji="0" lang="ja-JP" altLang="en-US" sz="1999" b="1" kern="0" dirty="0">
                <a:solidFill>
                  <a:prstClr val="white"/>
                </a:solidFill>
                <a:latin typeface="メイリオ" pitchFamily="50" charset="-128"/>
                <a:ea typeface="メイリオ" pitchFamily="50" charset="-128"/>
                <a:cs typeface="メイリオ" pitchFamily="50" charset="-128"/>
              </a:rPr>
              <a:t>地方公共団体向け補助金</a:t>
            </a:r>
          </a:p>
        </p:txBody>
      </p:sp>
      <p:sp>
        <p:nvSpPr>
          <p:cNvPr id="6" name="テキスト ボックス 5"/>
          <p:cNvSpPr txBox="1"/>
          <p:nvPr/>
        </p:nvSpPr>
        <p:spPr>
          <a:xfrm>
            <a:off x="-15547" y="1935597"/>
            <a:ext cx="4992983" cy="4938231"/>
          </a:xfrm>
          <a:prstGeom prst="rect">
            <a:avLst/>
          </a:prstGeom>
          <a:noFill/>
        </p:spPr>
        <p:txBody>
          <a:bodyPr wrap="square">
            <a:spAutoFit/>
          </a:bodyPr>
          <a:lstStyle/>
          <a:p>
            <a:pPr>
              <a:lnSpc>
                <a:spcPts val="2099"/>
              </a:lnSpc>
              <a:defRPr/>
            </a:pPr>
            <a:r>
              <a:rPr lang="en-US" altLang="ja-JP" sz="1600" b="1" dirty="0">
                <a:solidFill>
                  <a:prstClr val="black"/>
                </a:solidFill>
                <a:latin typeface="メイリオ" pitchFamily="50" charset="-128"/>
                <a:ea typeface="メイリオ" pitchFamily="50" charset="-128"/>
                <a:cs typeface="メイリオ" pitchFamily="50" charset="-128"/>
              </a:rPr>
              <a:t>【</a:t>
            </a:r>
            <a:r>
              <a:rPr lang="ja-JP" altLang="en-US" sz="1600" b="1" dirty="0">
                <a:solidFill>
                  <a:prstClr val="black"/>
                </a:solidFill>
                <a:latin typeface="メイリオ" pitchFamily="50" charset="-128"/>
                <a:ea typeface="メイリオ" pitchFamily="50" charset="-128"/>
                <a:cs typeface="メイリオ" pitchFamily="50" charset="-128"/>
              </a:rPr>
              <a:t>主な採択事業（平成</a:t>
            </a:r>
            <a:r>
              <a:rPr lang="en-US" altLang="ja-JP" sz="1600" b="1" dirty="0">
                <a:solidFill>
                  <a:prstClr val="black"/>
                </a:solidFill>
                <a:latin typeface="メイリオ" pitchFamily="50" charset="-128"/>
                <a:ea typeface="メイリオ" pitchFamily="50" charset="-128"/>
                <a:cs typeface="メイリオ" pitchFamily="50" charset="-128"/>
              </a:rPr>
              <a:t>29</a:t>
            </a:r>
            <a:r>
              <a:rPr lang="ja-JP" altLang="en-US" sz="1600" b="1" dirty="0">
                <a:solidFill>
                  <a:prstClr val="black"/>
                </a:solidFill>
                <a:latin typeface="メイリオ" pitchFamily="50" charset="-128"/>
                <a:ea typeface="メイリオ" pitchFamily="50" charset="-128"/>
                <a:cs typeface="メイリオ" pitchFamily="50" charset="-128"/>
              </a:rPr>
              <a:t>年度）</a:t>
            </a:r>
            <a:r>
              <a:rPr lang="en-US" altLang="ja-JP" sz="1600" b="1" dirty="0">
                <a:solidFill>
                  <a:prstClr val="black"/>
                </a:solidFill>
                <a:latin typeface="メイリオ" pitchFamily="50" charset="-128"/>
                <a:ea typeface="メイリオ" pitchFamily="50" charset="-128"/>
                <a:cs typeface="メイリオ" pitchFamily="50" charset="-128"/>
              </a:rPr>
              <a:t>】</a:t>
            </a:r>
          </a:p>
          <a:p>
            <a:pPr marL="285658" indent="-285658">
              <a:lnSpc>
                <a:spcPts val="2099"/>
              </a:lnSpc>
              <a:buFont typeface="Wingdings" panose="05000000000000000000" pitchFamily="2" charset="2"/>
              <a:buChar char="Ø"/>
              <a:defRPr/>
            </a:pPr>
            <a:r>
              <a:rPr lang="ja-JP" altLang="en-US" sz="1999" b="1" u="sng" dirty="0">
                <a:solidFill>
                  <a:prstClr val="black"/>
                </a:solidFill>
                <a:latin typeface="メイリオ" pitchFamily="50" charset="-128"/>
                <a:ea typeface="メイリオ" pitchFamily="50" charset="-128"/>
                <a:cs typeface="メイリオ" pitchFamily="50" charset="-128"/>
              </a:rPr>
              <a:t>北海道　滝川市</a:t>
            </a:r>
            <a:endParaRPr lang="en-US" altLang="ja-JP" sz="1999" b="1" u="sng" dirty="0">
              <a:solidFill>
                <a:prstClr val="black"/>
              </a:solidFill>
              <a:latin typeface="メイリオ" pitchFamily="50" charset="-128"/>
              <a:ea typeface="メイリオ" pitchFamily="50" charset="-128"/>
              <a:cs typeface="メイリオ" pitchFamily="50" charset="-128"/>
            </a:endParaRPr>
          </a:p>
          <a:p>
            <a:pPr>
              <a:lnSpc>
                <a:spcPts val="2099"/>
              </a:lnSpc>
              <a:defRPr/>
            </a:pPr>
            <a:r>
              <a:rPr lang="ja-JP" altLang="en-US" dirty="0">
                <a:solidFill>
                  <a:prstClr val="black"/>
                </a:solidFill>
                <a:latin typeface="メイリオ" pitchFamily="50" charset="-128"/>
                <a:ea typeface="メイリオ" pitchFamily="50" charset="-128"/>
                <a:cs typeface="メイリオ" pitchFamily="50" charset="-128"/>
              </a:rPr>
              <a:t>①自動車教習所と連携したエコドライブの推進</a:t>
            </a:r>
            <a:endParaRPr lang="en-US" altLang="ja-JP" dirty="0">
              <a:solidFill>
                <a:prstClr val="black"/>
              </a:solidFill>
              <a:latin typeface="メイリオ" pitchFamily="50" charset="-128"/>
              <a:ea typeface="メイリオ" pitchFamily="50" charset="-128"/>
              <a:cs typeface="メイリオ" pitchFamily="50" charset="-128"/>
            </a:endParaRPr>
          </a:p>
          <a:p>
            <a:pPr>
              <a:lnSpc>
                <a:spcPts val="2099"/>
              </a:lnSpc>
              <a:defRPr/>
            </a:pPr>
            <a:r>
              <a:rPr lang="ja-JP" altLang="en-US" dirty="0">
                <a:solidFill>
                  <a:prstClr val="black"/>
                </a:solidFill>
                <a:latin typeface="メイリオ" pitchFamily="50" charset="-128"/>
                <a:ea typeface="メイリオ" pitchFamily="50" charset="-128"/>
                <a:cs typeface="メイリオ" pitchFamily="50" charset="-128"/>
              </a:rPr>
              <a:t>②「地球温暖化防止活動普及大使」の養成</a:t>
            </a:r>
            <a:endParaRPr lang="en-US" altLang="ja-JP" dirty="0">
              <a:solidFill>
                <a:prstClr val="black"/>
              </a:solidFill>
              <a:latin typeface="メイリオ" pitchFamily="50" charset="-128"/>
              <a:ea typeface="メイリオ" pitchFamily="50" charset="-128"/>
              <a:cs typeface="メイリオ" pitchFamily="50" charset="-128"/>
            </a:endParaRPr>
          </a:p>
          <a:p>
            <a:pPr>
              <a:lnSpc>
                <a:spcPts val="2099"/>
              </a:lnSpc>
              <a:defRPr/>
            </a:pPr>
            <a:r>
              <a:rPr lang="ja-JP" altLang="en-US" dirty="0">
                <a:solidFill>
                  <a:prstClr val="black"/>
                </a:solidFill>
                <a:latin typeface="メイリオ" pitchFamily="50" charset="-128"/>
                <a:ea typeface="メイリオ" pitchFamily="50" charset="-128"/>
                <a:cs typeface="メイリオ" pitchFamily="50" charset="-128"/>
              </a:rPr>
              <a:t>③高校生等への環境教育の実施</a:t>
            </a:r>
            <a:endParaRPr lang="en-US" altLang="ja-JP" dirty="0">
              <a:solidFill>
                <a:prstClr val="black"/>
              </a:solidFill>
              <a:latin typeface="メイリオ" pitchFamily="50" charset="-128"/>
              <a:ea typeface="メイリオ" pitchFamily="50" charset="-128"/>
              <a:cs typeface="メイリオ" pitchFamily="50" charset="-128"/>
            </a:endParaRPr>
          </a:p>
          <a:p>
            <a:pPr>
              <a:lnSpc>
                <a:spcPts val="2099"/>
              </a:lnSpc>
              <a:defRPr/>
            </a:pPr>
            <a:r>
              <a:rPr lang="ja-JP" altLang="en-US" dirty="0">
                <a:solidFill>
                  <a:prstClr val="black"/>
                </a:solidFill>
                <a:latin typeface="メイリオ" pitchFamily="50" charset="-128"/>
                <a:ea typeface="メイリオ" pitchFamily="50" charset="-128"/>
                <a:cs typeface="メイリオ" pitchFamily="50" charset="-128"/>
              </a:rPr>
              <a:t>④一般市民等を対象とした環境講座の実施</a:t>
            </a:r>
            <a:endParaRPr lang="en-US" altLang="ja-JP" dirty="0">
              <a:solidFill>
                <a:prstClr val="black"/>
              </a:solidFill>
              <a:latin typeface="メイリオ" pitchFamily="50" charset="-128"/>
              <a:ea typeface="メイリオ" pitchFamily="50" charset="-128"/>
              <a:cs typeface="メイリオ" pitchFamily="50" charset="-128"/>
            </a:endParaRPr>
          </a:p>
          <a:p>
            <a:pPr>
              <a:lnSpc>
                <a:spcPts val="2099"/>
              </a:lnSpc>
              <a:defRPr/>
            </a:pPr>
            <a:r>
              <a:rPr lang="ja-JP" altLang="en-US" dirty="0">
                <a:solidFill>
                  <a:prstClr val="black"/>
                </a:solidFill>
                <a:latin typeface="メイリオ" pitchFamily="50" charset="-128"/>
                <a:ea typeface="メイリオ" pitchFamily="50" charset="-128"/>
                <a:cs typeface="メイリオ" pitchFamily="50" charset="-128"/>
              </a:rPr>
              <a:t>⑤地元メディアを活用した情報発信　　　</a:t>
            </a:r>
            <a:r>
              <a:rPr lang="en-US" altLang="ja-JP" dirty="0">
                <a:solidFill>
                  <a:prstClr val="black"/>
                </a:solidFill>
                <a:latin typeface="メイリオ" pitchFamily="50" charset="-128"/>
                <a:ea typeface="メイリオ" pitchFamily="50" charset="-128"/>
                <a:cs typeface="メイリオ" pitchFamily="50" charset="-128"/>
              </a:rPr>
              <a:t>etc.</a:t>
            </a:r>
          </a:p>
          <a:p>
            <a:pPr>
              <a:lnSpc>
                <a:spcPts val="2099"/>
              </a:lnSpc>
              <a:defRPr/>
            </a:pP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a:lnSpc>
                <a:spcPts val="2099"/>
              </a:lnSpc>
              <a:buFont typeface="Wingdings" panose="05000000000000000000" pitchFamily="2" charset="2"/>
              <a:buChar char="Ø"/>
              <a:defRPr/>
            </a:pPr>
            <a:r>
              <a:rPr lang="ja-JP" altLang="en-US" sz="1999" b="1" u="sng" dirty="0">
                <a:solidFill>
                  <a:prstClr val="black"/>
                </a:solidFill>
                <a:latin typeface="メイリオ" pitchFamily="50" charset="-128"/>
                <a:ea typeface="メイリオ" pitchFamily="50" charset="-128"/>
                <a:cs typeface="メイリオ" pitchFamily="50" charset="-128"/>
              </a:rPr>
              <a:t>山形県　山形市</a:t>
            </a:r>
            <a:endParaRPr lang="en-US" altLang="ja-JP" sz="1999" b="1" u="sng" dirty="0">
              <a:solidFill>
                <a:prstClr val="black"/>
              </a:solidFill>
              <a:latin typeface="メイリオ" pitchFamily="50" charset="-128"/>
              <a:ea typeface="メイリオ" pitchFamily="50" charset="-128"/>
              <a:cs typeface="メイリオ" pitchFamily="50" charset="-128"/>
            </a:endParaRPr>
          </a:p>
          <a:p>
            <a:pPr>
              <a:lnSpc>
                <a:spcPts val="2099"/>
              </a:lnSpc>
              <a:defRPr/>
            </a:pPr>
            <a:r>
              <a:rPr lang="ja-JP" altLang="en-US" dirty="0">
                <a:solidFill>
                  <a:prstClr val="black"/>
                </a:solidFill>
                <a:latin typeface="メイリオ" pitchFamily="50" charset="-128"/>
                <a:ea typeface="メイリオ" pitchFamily="50" charset="-128"/>
                <a:cs typeface="メイリオ" pitchFamily="50" charset="-128"/>
              </a:rPr>
              <a:t>①ライトダウンキャンペーンと連動したイベントの実施</a:t>
            </a:r>
            <a:endParaRPr lang="en-US" altLang="ja-JP" dirty="0">
              <a:solidFill>
                <a:prstClr val="black"/>
              </a:solidFill>
              <a:latin typeface="メイリオ" pitchFamily="50" charset="-128"/>
              <a:ea typeface="メイリオ" pitchFamily="50" charset="-128"/>
              <a:cs typeface="メイリオ" pitchFamily="50" charset="-128"/>
            </a:endParaRPr>
          </a:p>
          <a:p>
            <a:pPr marL="179942" indent="-457052">
              <a:lnSpc>
                <a:spcPts val="2099"/>
              </a:lnSpc>
              <a:defRPr/>
            </a:pPr>
            <a:r>
              <a:rPr lang="ja-JP" altLang="en-US" dirty="0">
                <a:solidFill>
                  <a:prstClr val="black"/>
                </a:solidFill>
                <a:latin typeface="メイリオ" pitchFamily="50" charset="-128"/>
                <a:ea typeface="メイリオ" pitchFamily="50" charset="-128"/>
                <a:cs typeface="メイリオ" pitchFamily="50" charset="-128"/>
              </a:rPr>
              <a:t>②</a:t>
            </a:r>
            <a:r>
              <a:rPr lang="en-US" altLang="ja-JP" dirty="0">
                <a:solidFill>
                  <a:prstClr val="black"/>
                </a:solidFill>
                <a:latin typeface="メイリオ" pitchFamily="50" charset="-128"/>
                <a:ea typeface="メイリオ" pitchFamily="50" charset="-128"/>
                <a:cs typeface="メイリオ" pitchFamily="50" charset="-128"/>
              </a:rPr>
              <a:t>COOL</a:t>
            </a:r>
            <a:r>
              <a:rPr lang="ja-JP" altLang="en-US" dirty="0">
                <a:solidFill>
                  <a:prstClr val="black"/>
                </a:solidFill>
                <a:latin typeface="メイリオ" pitchFamily="50" charset="-128"/>
                <a:ea typeface="メイリオ" pitchFamily="50" charset="-128"/>
                <a:cs typeface="メイリオ" pitchFamily="50" charset="-128"/>
              </a:rPr>
              <a:t> </a:t>
            </a:r>
            <a:r>
              <a:rPr lang="en-US" altLang="ja-JP" dirty="0">
                <a:solidFill>
                  <a:prstClr val="black"/>
                </a:solidFill>
                <a:latin typeface="メイリオ" pitchFamily="50" charset="-128"/>
                <a:ea typeface="メイリオ" pitchFamily="50" charset="-128"/>
                <a:cs typeface="メイリオ" pitchFamily="50" charset="-128"/>
              </a:rPr>
              <a:t>CHOICE</a:t>
            </a:r>
            <a:r>
              <a:rPr lang="ja-JP" altLang="en-US" dirty="0">
                <a:solidFill>
                  <a:prstClr val="black"/>
                </a:solidFill>
                <a:latin typeface="メイリオ" pitchFamily="50" charset="-128"/>
                <a:ea typeface="メイリオ" pitchFamily="50" charset="-128"/>
                <a:cs typeface="メイリオ" pitchFamily="50" charset="-128"/>
              </a:rPr>
              <a:t>ラッピングバス等の</a:t>
            </a:r>
            <a:r>
              <a:rPr lang="en-US" altLang="ja-JP" dirty="0">
                <a:solidFill>
                  <a:prstClr val="black"/>
                </a:solidFill>
                <a:latin typeface="メイリオ" pitchFamily="50" charset="-128"/>
                <a:ea typeface="メイリオ" pitchFamily="50" charset="-128"/>
                <a:cs typeface="メイリオ" pitchFamily="50" charset="-128"/>
              </a:rPr>
              <a:t>PR</a:t>
            </a:r>
            <a:r>
              <a:rPr lang="ja-JP" altLang="en-US" dirty="0">
                <a:solidFill>
                  <a:prstClr val="black"/>
                </a:solidFill>
                <a:latin typeface="メイリオ" pitchFamily="50" charset="-128"/>
                <a:ea typeface="メイリオ" pitchFamily="50" charset="-128"/>
                <a:cs typeface="メイリオ" pitchFamily="50" charset="-128"/>
              </a:rPr>
              <a:t>活動の実施</a:t>
            </a:r>
            <a:endParaRPr lang="en-US" altLang="ja-JP" dirty="0">
              <a:solidFill>
                <a:prstClr val="black"/>
              </a:solidFill>
              <a:latin typeface="メイリオ" pitchFamily="50" charset="-128"/>
              <a:ea typeface="メイリオ" pitchFamily="50" charset="-128"/>
              <a:cs typeface="メイリオ" pitchFamily="50" charset="-128"/>
            </a:endParaRPr>
          </a:p>
          <a:p>
            <a:pPr>
              <a:lnSpc>
                <a:spcPts val="2099"/>
              </a:lnSpc>
              <a:defRPr/>
            </a:pPr>
            <a:r>
              <a:rPr lang="ja-JP" altLang="en-US" dirty="0">
                <a:solidFill>
                  <a:prstClr val="black"/>
                </a:solidFill>
                <a:latin typeface="メイリオ" pitchFamily="50" charset="-128"/>
                <a:ea typeface="メイリオ" pitchFamily="50" charset="-128"/>
                <a:cs typeface="メイリオ" pitchFamily="50" charset="-128"/>
              </a:rPr>
              <a:t>③イベントを通じた情報発信、賛同呼びかけ</a:t>
            </a:r>
            <a:endParaRPr lang="en-US" altLang="ja-JP" dirty="0">
              <a:solidFill>
                <a:prstClr val="black"/>
              </a:solidFill>
              <a:latin typeface="メイリオ" pitchFamily="50" charset="-128"/>
              <a:ea typeface="メイリオ" pitchFamily="50" charset="-128"/>
              <a:cs typeface="メイリオ" pitchFamily="50" charset="-128"/>
            </a:endParaRPr>
          </a:p>
          <a:p>
            <a:pPr marL="179942" indent="-457052">
              <a:lnSpc>
                <a:spcPts val="2099"/>
              </a:lnSpc>
              <a:defRPr/>
            </a:pPr>
            <a:r>
              <a:rPr lang="ja-JP" altLang="en-US" dirty="0">
                <a:solidFill>
                  <a:prstClr val="black"/>
                </a:solidFill>
                <a:latin typeface="メイリオ" pitchFamily="50" charset="-128"/>
                <a:ea typeface="メイリオ" pitchFamily="50" charset="-128"/>
                <a:cs typeface="メイリオ" pitchFamily="50" charset="-128"/>
              </a:rPr>
              <a:t>④エコハウス見学ツアー等のエコ住宅普及活動の実施</a:t>
            </a:r>
            <a:endParaRPr lang="en-US" altLang="ja-JP" dirty="0">
              <a:solidFill>
                <a:prstClr val="black"/>
              </a:solidFill>
              <a:latin typeface="メイリオ" pitchFamily="50" charset="-128"/>
              <a:ea typeface="メイリオ" pitchFamily="50" charset="-128"/>
              <a:cs typeface="メイリオ" pitchFamily="50" charset="-128"/>
            </a:endParaRPr>
          </a:p>
          <a:p>
            <a:pPr marL="179942" indent="-457052">
              <a:lnSpc>
                <a:spcPts val="2099"/>
              </a:lnSpc>
              <a:defRPr/>
            </a:pPr>
            <a:r>
              <a:rPr lang="ja-JP" altLang="en-US" dirty="0">
                <a:solidFill>
                  <a:prstClr val="black"/>
                </a:solidFill>
                <a:latin typeface="メイリオ" pitchFamily="50" charset="-128"/>
                <a:ea typeface="メイリオ" pitchFamily="50" charset="-128"/>
                <a:cs typeface="メイリオ" pitchFamily="50" charset="-128"/>
              </a:rPr>
              <a:t>⑤大学生等と連携した「</a:t>
            </a:r>
            <a:r>
              <a:rPr lang="en-US" altLang="ja-JP" dirty="0">
                <a:solidFill>
                  <a:prstClr val="black"/>
                </a:solidFill>
                <a:latin typeface="メイリオ" pitchFamily="50" charset="-128"/>
                <a:ea typeface="メイリオ" pitchFamily="50" charset="-128"/>
                <a:cs typeface="メイリオ" pitchFamily="50" charset="-128"/>
              </a:rPr>
              <a:t>COOL</a:t>
            </a:r>
            <a:r>
              <a:rPr lang="ja-JP" altLang="en-US" dirty="0">
                <a:solidFill>
                  <a:prstClr val="black"/>
                </a:solidFill>
                <a:latin typeface="メイリオ" pitchFamily="50" charset="-128"/>
                <a:ea typeface="メイリオ" pitchFamily="50" charset="-128"/>
                <a:cs typeface="メイリオ" pitchFamily="50" charset="-128"/>
              </a:rPr>
              <a:t> </a:t>
            </a:r>
            <a:r>
              <a:rPr lang="en-US" altLang="ja-JP" dirty="0">
                <a:solidFill>
                  <a:prstClr val="black"/>
                </a:solidFill>
                <a:latin typeface="メイリオ" pitchFamily="50" charset="-128"/>
                <a:ea typeface="メイリオ" pitchFamily="50" charset="-128"/>
                <a:cs typeface="メイリオ" pitchFamily="50" charset="-128"/>
              </a:rPr>
              <a:t>CHOICE</a:t>
            </a:r>
            <a:r>
              <a:rPr lang="ja-JP" altLang="en-US" dirty="0">
                <a:solidFill>
                  <a:prstClr val="black"/>
                </a:solidFill>
                <a:latin typeface="メイリオ" pitchFamily="50" charset="-128"/>
                <a:ea typeface="メイリオ" pitchFamily="50" charset="-128"/>
                <a:cs typeface="メイリオ" pitchFamily="50" charset="-128"/>
              </a:rPr>
              <a:t>」の促進  </a:t>
            </a:r>
            <a:r>
              <a:rPr lang="en-US" altLang="ja-JP" dirty="0">
                <a:solidFill>
                  <a:prstClr val="black"/>
                </a:solidFill>
                <a:latin typeface="メイリオ" pitchFamily="50" charset="-128"/>
                <a:ea typeface="メイリオ" pitchFamily="50" charset="-128"/>
                <a:cs typeface="メイリオ" pitchFamily="50" charset="-128"/>
              </a:rPr>
              <a:t>etc.</a:t>
            </a:r>
          </a:p>
        </p:txBody>
      </p:sp>
      <p:sp>
        <p:nvSpPr>
          <p:cNvPr id="8" name="正方形/長方形 7"/>
          <p:cNvSpPr/>
          <p:nvPr/>
        </p:nvSpPr>
        <p:spPr>
          <a:xfrm>
            <a:off x="56437" y="477618"/>
            <a:ext cx="9752873" cy="1043665"/>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p:spPr>
        <p:txBody>
          <a:bodyPr wrap="square" tIns="107965" anchor="ctr">
            <a:noAutofit/>
          </a:bodyPr>
          <a:lstStyle/>
          <a:p>
            <a:pPr defTabSz="1090791">
              <a:defRPr/>
            </a:pPr>
            <a:r>
              <a:rPr kumimoji="0" lang="en-US" altLang="ja-JP" kern="0" dirty="0">
                <a:solidFill>
                  <a:prstClr val="black"/>
                </a:solidFill>
                <a:latin typeface="メイリオ" pitchFamily="50" charset="-128"/>
                <a:ea typeface="メイリオ" pitchFamily="50" charset="-128"/>
                <a:cs typeface="メイリオ" pitchFamily="50" charset="-128"/>
              </a:rPr>
              <a:t>【</a:t>
            </a:r>
            <a:r>
              <a:rPr kumimoji="0" lang="ja-JP" altLang="en-US" kern="0" dirty="0">
                <a:solidFill>
                  <a:prstClr val="black"/>
                </a:solidFill>
                <a:latin typeface="メイリオ" pitchFamily="50" charset="-128"/>
                <a:ea typeface="メイリオ" pitchFamily="50" charset="-128"/>
                <a:cs typeface="メイリオ" pitchFamily="50" charset="-128"/>
              </a:rPr>
              <a:t>採択結果</a:t>
            </a:r>
            <a:r>
              <a:rPr kumimoji="0" lang="en-US" altLang="ja-JP" kern="0" dirty="0">
                <a:solidFill>
                  <a:prstClr val="black"/>
                </a:solidFill>
                <a:latin typeface="メイリオ" pitchFamily="50" charset="-128"/>
                <a:ea typeface="メイリオ" pitchFamily="50" charset="-128"/>
                <a:cs typeface="メイリオ" pitchFamily="50" charset="-128"/>
              </a:rPr>
              <a:t>】</a:t>
            </a:r>
            <a:r>
              <a:rPr kumimoji="0" lang="ja-JP" altLang="en-US" kern="0" dirty="0">
                <a:solidFill>
                  <a:prstClr val="black"/>
                </a:solidFill>
                <a:latin typeface="メイリオ" pitchFamily="50" charset="-128"/>
                <a:ea typeface="メイリオ" pitchFamily="50" charset="-128"/>
                <a:cs typeface="メイリオ" pitchFamily="50" charset="-128"/>
              </a:rPr>
              <a:t>地方公共団体：</a:t>
            </a:r>
            <a:r>
              <a:rPr kumimoji="0" lang="en-US" altLang="ja-JP" kern="0" dirty="0">
                <a:solidFill>
                  <a:prstClr val="black"/>
                </a:solidFill>
                <a:latin typeface="メイリオ" pitchFamily="50" charset="-128"/>
                <a:ea typeface="メイリオ" pitchFamily="50" charset="-128"/>
                <a:cs typeface="メイリオ" pitchFamily="50" charset="-128"/>
              </a:rPr>
              <a:t>102</a:t>
            </a:r>
            <a:r>
              <a:rPr kumimoji="0" lang="ja-JP" altLang="en-US" kern="0" dirty="0">
                <a:solidFill>
                  <a:prstClr val="black"/>
                </a:solidFill>
                <a:latin typeface="メイリオ" pitchFamily="50" charset="-128"/>
                <a:ea typeface="メイリオ" pitchFamily="50" charset="-128"/>
                <a:cs typeface="メイリオ" pitchFamily="50" charset="-128"/>
              </a:rPr>
              <a:t>件（</a:t>
            </a:r>
            <a:r>
              <a:rPr kumimoji="0" lang="en-US" altLang="ja-JP" kern="0" dirty="0">
                <a:solidFill>
                  <a:prstClr val="black"/>
                </a:solidFill>
                <a:latin typeface="メイリオ" pitchFamily="50" charset="-128"/>
                <a:ea typeface="メイリオ" pitchFamily="50" charset="-128"/>
                <a:cs typeface="メイリオ" pitchFamily="50" charset="-128"/>
              </a:rPr>
              <a:t>35</a:t>
            </a:r>
            <a:r>
              <a:rPr kumimoji="0" lang="ja-JP" altLang="en-US" kern="0" dirty="0">
                <a:solidFill>
                  <a:prstClr val="black"/>
                </a:solidFill>
                <a:latin typeface="メイリオ" pitchFamily="50" charset="-128"/>
                <a:ea typeface="メイリオ" pitchFamily="50" charset="-128"/>
                <a:cs typeface="メイリオ" pitchFamily="50" charset="-128"/>
              </a:rPr>
              <a:t>都道府県）採択</a:t>
            </a:r>
          </a:p>
          <a:p>
            <a:pPr defTabSz="1090791">
              <a:defRPr/>
            </a:pPr>
            <a:r>
              <a:rPr kumimoji="0" lang="ja-JP" altLang="en-US" kern="0" dirty="0">
                <a:solidFill>
                  <a:prstClr val="black"/>
                </a:solidFill>
                <a:latin typeface="メイリオ" pitchFamily="50" charset="-128"/>
                <a:ea typeface="メイリオ" pitchFamily="50" charset="-128"/>
                <a:cs typeface="メイリオ" pitchFamily="50" charset="-128"/>
              </a:rPr>
              <a:t>　　　　　　ケーブル</a:t>
            </a:r>
            <a:r>
              <a:rPr kumimoji="0" lang="en-US" altLang="ja-JP" kern="0" dirty="0">
                <a:solidFill>
                  <a:prstClr val="black"/>
                </a:solidFill>
                <a:latin typeface="メイリオ" pitchFamily="50" charset="-128"/>
                <a:ea typeface="メイリオ" pitchFamily="50" charset="-128"/>
                <a:cs typeface="メイリオ" pitchFamily="50" charset="-128"/>
              </a:rPr>
              <a:t>TV</a:t>
            </a:r>
            <a:r>
              <a:rPr kumimoji="0" lang="ja-JP" altLang="en-US" kern="0" dirty="0">
                <a:solidFill>
                  <a:prstClr val="black"/>
                </a:solidFill>
                <a:latin typeface="メイリオ" pitchFamily="50" charset="-128"/>
                <a:ea typeface="メイリオ" pitchFamily="50" charset="-128"/>
                <a:cs typeface="メイリオ" pitchFamily="50" charset="-128"/>
              </a:rPr>
              <a:t>事業者：１件採択</a:t>
            </a:r>
          </a:p>
          <a:p>
            <a:pPr defTabSz="1090791">
              <a:defRPr/>
            </a:pPr>
            <a:r>
              <a:rPr kumimoji="0" lang="ja-JP" altLang="en-US" kern="0" dirty="0">
                <a:solidFill>
                  <a:prstClr val="black"/>
                </a:solidFill>
                <a:latin typeface="メイリオ" pitchFamily="50" charset="-128"/>
                <a:ea typeface="メイリオ" pitchFamily="50" charset="-128"/>
                <a:cs typeface="メイリオ" pitchFamily="50" charset="-128"/>
              </a:rPr>
              <a:t>　　　　　　コミュニティ</a:t>
            </a:r>
            <a:r>
              <a:rPr kumimoji="0" lang="en-US" altLang="ja-JP" kern="0" dirty="0">
                <a:solidFill>
                  <a:prstClr val="black"/>
                </a:solidFill>
                <a:latin typeface="メイリオ" pitchFamily="50" charset="-128"/>
                <a:ea typeface="メイリオ" pitchFamily="50" charset="-128"/>
                <a:cs typeface="メイリオ" pitchFamily="50" charset="-128"/>
              </a:rPr>
              <a:t>FM</a:t>
            </a:r>
            <a:r>
              <a:rPr kumimoji="0" lang="ja-JP" altLang="en-US" kern="0" dirty="0">
                <a:solidFill>
                  <a:prstClr val="black"/>
                </a:solidFill>
                <a:latin typeface="メイリオ" pitchFamily="50" charset="-128"/>
                <a:ea typeface="メイリオ" pitchFamily="50" charset="-128"/>
                <a:cs typeface="メイリオ" pitchFamily="50" charset="-128"/>
              </a:rPr>
              <a:t>放送事業者：</a:t>
            </a:r>
            <a:r>
              <a:rPr kumimoji="0" lang="en-US" altLang="ja-JP" kern="0" dirty="0">
                <a:solidFill>
                  <a:prstClr val="black"/>
                </a:solidFill>
                <a:latin typeface="メイリオ" pitchFamily="50" charset="-128"/>
                <a:ea typeface="メイリオ" pitchFamily="50" charset="-128"/>
                <a:cs typeface="メイリオ" pitchFamily="50" charset="-128"/>
              </a:rPr>
              <a:t>54</a:t>
            </a:r>
            <a:r>
              <a:rPr kumimoji="0" lang="ja-JP" altLang="en-US" kern="0" dirty="0">
                <a:solidFill>
                  <a:prstClr val="black"/>
                </a:solidFill>
                <a:latin typeface="メイリオ" pitchFamily="50" charset="-128"/>
                <a:ea typeface="メイリオ" pitchFamily="50" charset="-128"/>
                <a:cs typeface="メイリオ" pitchFamily="50" charset="-128"/>
              </a:rPr>
              <a:t>件（</a:t>
            </a:r>
            <a:r>
              <a:rPr kumimoji="0" lang="en-US" altLang="ja-JP" kern="0" dirty="0">
                <a:solidFill>
                  <a:prstClr val="black"/>
                </a:solidFill>
                <a:latin typeface="メイリオ" pitchFamily="50" charset="-128"/>
                <a:ea typeface="メイリオ" pitchFamily="50" charset="-128"/>
                <a:cs typeface="メイリオ" pitchFamily="50" charset="-128"/>
              </a:rPr>
              <a:t>32</a:t>
            </a:r>
            <a:r>
              <a:rPr kumimoji="0" lang="ja-JP" altLang="en-US" kern="0" dirty="0">
                <a:solidFill>
                  <a:prstClr val="black"/>
                </a:solidFill>
                <a:latin typeface="メイリオ" pitchFamily="50" charset="-128"/>
                <a:ea typeface="メイリオ" pitchFamily="50" charset="-128"/>
                <a:cs typeface="メイリオ" pitchFamily="50" charset="-128"/>
              </a:rPr>
              <a:t>道府県）採択</a:t>
            </a:r>
            <a:endParaRPr kumimoji="0" lang="en-US" altLang="ja-JP" kern="0" dirty="0">
              <a:solidFill>
                <a:prstClr val="black"/>
              </a:solidFill>
              <a:latin typeface="メイリオ" pitchFamily="50" charset="-128"/>
              <a:ea typeface="メイリオ" pitchFamily="50" charset="-128"/>
              <a:cs typeface="メイリオ" pitchFamily="50" charset="-128"/>
            </a:endParaRPr>
          </a:p>
          <a:p>
            <a:pPr algn="r" defTabSz="1090791">
              <a:defRPr/>
            </a:pPr>
            <a:r>
              <a:rPr kumimoji="0" lang="en-US" altLang="ja-JP" sz="1400" kern="0" dirty="0">
                <a:solidFill>
                  <a:prstClr val="black"/>
                </a:solidFill>
                <a:latin typeface="メイリオ" pitchFamily="50" charset="-128"/>
                <a:ea typeface="メイリオ" pitchFamily="50" charset="-128"/>
                <a:cs typeface="メイリオ" pitchFamily="50" charset="-128"/>
              </a:rPr>
              <a:t>※</a:t>
            </a:r>
            <a:r>
              <a:rPr kumimoji="0" lang="ja-JP" altLang="en-US" sz="1400" kern="0" dirty="0">
                <a:solidFill>
                  <a:prstClr val="black"/>
                </a:solidFill>
                <a:latin typeface="メイリオ" pitchFamily="50" charset="-128"/>
                <a:ea typeface="メイリオ" pitchFamily="50" charset="-128"/>
                <a:cs typeface="メイリオ" pitchFamily="50" charset="-128"/>
              </a:rPr>
              <a:t>うち、両方の補助金で採択されたのは</a:t>
            </a:r>
            <a:r>
              <a:rPr kumimoji="0" lang="en-US" altLang="ja-JP" sz="1400" kern="0" dirty="0">
                <a:solidFill>
                  <a:prstClr val="black"/>
                </a:solidFill>
                <a:latin typeface="メイリオ" pitchFamily="50" charset="-128"/>
                <a:ea typeface="メイリオ" pitchFamily="50" charset="-128"/>
                <a:cs typeface="メイリオ" pitchFamily="50" charset="-128"/>
              </a:rPr>
              <a:t>18</a:t>
            </a:r>
            <a:r>
              <a:rPr kumimoji="0" lang="ja-JP" altLang="en-US" sz="1400" kern="0" dirty="0">
                <a:solidFill>
                  <a:prstClr val="black"/>
                </a:solidFill>
                <a:latin typeface="メイリオ" pitchFamily="50" charset="-128"/>
                <a:ea typeface="メイリオ" pitchFamily="50" charset="-128"/>
                <a:cs typeface="メイリオ" pitchFamily="50" charset="-128"/>
              </a:rPr>
              <a:t>件。</a:t>
            </a:r>
            <a:endParaRPr kumimoji="0" lang="ja-JP" altLang="en-US" kern="0" dirty="0">
              <a:solidFill>
                <a:prstClr val="black"/>
              </a:solidFill>
              <a:latin typeface="メイリオ" pitchFamily="50" charset="-128"/>
              <a:ea typeface="メイリオ" pitchFamily="50" charset="-128"/>
              <a:cs typeface="メイリオ" pitchFamily="50" charset="-128"/>
            </a:endParaRPr>
          </a:p>
        </p:txBody>
      </p:sp>
      <p:sp>
        <p:nvSpPr>
          <p:cNvPr id="9" name="テキスト ボックス 8"/>
          <p:cNvSpPr txBox="1"/>
          <p:nvPr/>
        </p:nvSpPr>
        <p:spPr>
          <a:xfrm>
            <a:off x="4951412" y="1935602"/>
            <a:ext cx="5038944" cy="3138315"/>
          </a:xfrm>
          <a:prstGeom prst="rect">
            <a:avLst/>
          </a:prstGeom>
          <a:noFill/>
        </p:spPr>
        <p:txBody>
          <a:bodyPr wrap="square">
            <a:spAutoFit/>
          </a:bodyPr>
          <a:lstStyle/>
          <a:p>
            <a:pPr marL="179942" indent="-457052">
              <a:defRPr/>
            </a:pP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a:buFont typeface="Wingdings" panose="05000000000000000000" pitchFamily="2" charset="2"/>
              <a:buChar char="Ø"/>
              <a:defRPr/>
            </a:pPr>
            <a:r>
              <a:rPr lang="ja-JP" altLang="en-US" sz="1999" b="1" u="sng" dirty="0">
                <a:solidFill>
                  <a:prstClr val="black"/>
                </a:solidFill>
                <a:latin typeface="メイリオ" pitchFamily="50" charset="-128"/>
                <a:ea typeface="メイリオ" pitchFamily="50" charset="-128"/>
                <a:cs typeface="メイリオ" pitchFamily="50" charset="-128"/>
              </a:rPr>
              <a:t>富山県　富山市</a:t>
            </a:r>
          </a:p>
          <a:p>
            <a:pPr>
              <a:defRPr/>
            </a:pPr>
            <a:r>
              <a:rPr lang="ja-JP" altLang="en-US" dirty="0">
                <a:solidFill>
                  <a:prstClr val="black"/>
                </a:solidFill>
                <a:latin typeface="メイリオ" pitchFamily="50" charset="-128"/>
                <a:ea typeface="メイリオ" pitchFamily="50" charset="-128"/>
                <a:cs typeface="メイリオ" pitchFamily="50" charset="-128"/>
              </a:rPr>
              <a:t>①</a:t>
            </a:r>
            <a:r>
              <a:rPr lang="en-US" altLang="ja-JP" dirty="0">
                <a:solidFill>
                  <a:prstClr val="black"/>
                </a:solidFill>
                <a:latin typeface="メイリオ" pitchFamily="50" charset="-128"/>
                <a:ea typeface="メイリオ" pitchFamily="50" charset="-128"/>
                <a:cs typeface="メイリオ" pitchFamily="50" charset="-128"/>
              </a:rPr>
              <a:t>HP</a:t>
            </a:r>
            <a:r>
              <a:rPr lang="ja-JP" altLang="en-US" dirty="0">
                <a:solidFill>
                  <a:prstClr val="black"/>
                </a:solidFill>
                <a:latin typeface="メイリオ" pitchFamily="50" charset="-128"/>
                <a:ea typeface="メイリオ" pitchFamily="50" charset="-128"/>
                <a:cs typeface="メイリオ" pitchFamily="50" charset="-128"/>
              </a:rPr>
              <a:t>やメールマガジン、市広報誌等を通じた「</a:t>
            </a:r>
            <a:r>
              <a:rPr lang="en-US" altLang="ja-JP" dirty="0">
                <a:solidFill>
                  <a:prstClr val="black"/>
                </a:solidFill>
                <a:latin typeface="メイリオ" pitchFamily="50" charset="-128"/>
                <a:ea typeface="メイリオ" pitchFamily="50" charset="-128"/>
                <a:cs typeface="メイリオ" pitchFamily="50" charset="-128"/>
              </a:rPr>
              <a:t>COOL</a:t>
            </a:r>
            <a:r>
              <a:rPr lang="ja-JP" altLang="en-US" dirty="0">
                <a:solidFill>
                  <a:prstClr val="black"/>
                </a:solidFill>
                <a:latin typeface="メイリオ" pitchFamily="50" charset="-128"/>
                <a:ea typeface="メイリオ" pitchFamily="50" charset="-128"/>
                <a:cs typeface="メイリオ" pitchFamily="50" charset="-128"/>
              </a:rPr>
              <a:t>　</a:t>
            </a:r>
            <a:r>
              <a:rPr lang="en-US" altLang="ja-JP" dirty="0">
                <a:solidFill>
                  <a:prstClr val="black"/>
                </a:solidFill>
                <a:latin typeface="メイリオ" pitchFamily="50" charset="-128"/>
                <a:ea typeface="メイリオ" pitchFamily="50" charset="-128"/>
                <a:cs typeface="メイリオ" pitchFamily="50" charset="-128"/>
              </a:rPr>
              <a:t>CHOICE</a:t>
            </a:r>
            <a:r>
              <a:rPr lang="ja-JP" altLang="en-US" dirty="0">
                <a:solidFill>
                  <a:prstClr val="black"/>
                </a:solidFill>
                <a:latin typeface="メイリオ" pitchFamily="50" charset="-128"/>
                <a:ea typeface="メイリオ" pitchFamily="50" charset="-128"/>
                <a:cs typeface="メイリオ" pitchFamily="50" charset="-128"/>
              </a:rPr>
              <a:t>」の取組事例紹介</a:t>
            </a:r>
          </a:p>
          <a:p>
            <a:pPr marL="179330" indent="-179330">
              <a:defRPr/>
            </a:pPr>
            <a:r>
              <a:rPr lang="ja-JP" altLang="en-US" dirty="0">
                <a:solidFill>
                  <a:prstClr val="black"/>
                </a:solidFill>
                <a:latin typeface="メイリオ" pitchFamily="50" charset="-128"/>
                <a:ea typeface="メイリオ" pitchFamily="50" charset="-128"/>
                <a:cs typeface="メイリオ" pitchFamily="50" charset="-128"/>
              </a:rPr>
              <a:t>②夏休みの子供たちを対象とした環境教室の開催</a:t>
            </a:r>
          </a:p>
          <a:p>
            <a:pPr marL="179330" indent="-179330">
              <a:defRPr/>
            </a:pPr>
            <a:r>
              <a:rPr lang="ja-JP" altLang="en-US" dirty="0">
                <a:solidFill>
                  <a:prstClr val="black"/>
                </a:solidFill>
                <a:latin typeface="メイリオ" pitchFamily="50" charset="-128"/>
                <a:ea typeface="メイリオ" pitchFamily="50" charset="-128"/>
                <a:cs typeface="メイリオ" pitchFamily="50" charset="-128"/>
              </a:rPr>
              <a:t>③一般市民等を対象とした環境啓発イベントの開催</a:t>
            </a:r>
          </a:p>
          <a:p>
            <a:pPr marL="179330" indent="-179330">
              <a:defRPr/>
            </a:pPr>
            <a:r>
              <a:rPr lang="ja-JP" altLang="en-US" dirty="0">
                <a:solidFill>
                  <a:prstClr val="black"/>
                </a:solidFill>
                <a:latin typeface="メイリオ" pitchFamily="50" charset="-128"/>
                <a:ea typeface="メイリオ" pitchFamily="50" charset="-128"/>
                <a:cs typeface="メイリオ" pitchFamily="50" charset="-128"/>
              </a:rPr>
              <a:t>④市内企業等を対象としたエコドライブ実践教室の開催</a:t>
            </a:r>
          </a:p>
          <a:p>
            <a:pPr marL="179330" indent="-179330">
              <a:defRPr/>
            </a:pPr>
            <a:r>
              <a:rPr lang="ja-JP" altLang="en-US" dirty="0">
                <a:solidFill>
                  <a:prstClr val="black"/>
                </a:solidFill>
                <a:latin typeface="メイリオ" pitchFamily="50" charset="-128"/>
                <a:ea typeface="メイリオ" pitchFamily="50" charset="-128"/>
                <a:cs typeface="メイリオ" pitchFamily="50" charset="-128"/>
              </a:rPr>
              <a:t>⑤コミュニティサイクル利用促進キャンペーン</a:t>
            </a:r>
            <a:endParaRPr lang="en-US" altLang="ja-JP" dirty="0">
              <a:solidFill>
                <a:prstClr val="black"/>
              </a:solidFill>
              <a:latin typeface="メイリオ" pitchFamily="50" charset="-128"/>
              <a:ea typeface="メイリオ" pitchFamily="50" charset="-128"/>
              <a:cs typeface="メイリオ" pitchFamily="50" charset="-128"/>
            </a:endParaRPr>
          </a:p>
        </p:txBody>
      </p:sp>
      <p:cxnSp>
        <p:nvCxnSpPr>
          <p:cNvPr id="10" name="直線コネクタ 9"/>
          <p:cNvCxnSpPr/>
          <p:nvPr/>
        </p:nvCxnSpPr>
        <p:spPr>
          <a:xfrm>
            <a:off x="4977436" y="2169772"/>
            <a:ext cx="0" cy="4570535"/>
          </a:xfrm>
          <a:prstGeom prst="line">
            <a:avLst/>
          </a:prstGeom>
          <a:ln w="25400" cmpd="sng">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2888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4</a:t>
            </a:r>
            <a:endParaRPr lang="ja-JP" altLang="en-US" sz="1799" b="1" dirty="0">
              <a:latin typeface="メイリオ" pitchFamily="50" charset="-128"/>
              <a:ea typeface="メイリオ" pitchFamily="50" charset="-128"/>
              <a:cs typeface="メイリオ" pitchFamily="50" charset="-128"/>
            </a:endParaRPr>
          </a:p>
        </p:txBody>
      </p:sp>
      <p:sp>
        <p:nvSpPr>
          <p:cNvPr id="3" name="タイトル 1"/>
          <p:cNvSpPr txBox="1">
            <a:spLocks/>
          </p:cNvSpPr>
          <p:nvPr/>
        </p:nvSpPr>
        <p:spPr bwMode="auto">
          <a:xfrm>
            <a:off x="1588" y="57308"/>
            <a:ext cx="9899650" cy="492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1977" tIns="45705" rIns="71977" bIns="45705" numCol="1" anchor="ctr" anchorCtr="0" compatLnSpc="1">
            <a:prstTxWarp prst="textNoShape">
              <a:avLst/>
            </a:prstTxWarp>
          </a:bodyPr>
          <a:lstStyle>
            <a:lvl1pPr algn="ctr" rtl="0" eaLnBrk="0" fontAlgn="base" hangingPunct="0">
              <a:spcBef>
                <a:spcPct val="0"/>
              </a:spcBef>
              <a:spcAft>
                <a:spcPct val="0"/>
              </a:spcAft>
              <a:defRPr kumimoji="1" sz="4000" kern="1200">
                <a:solidFill>
                  <a:schemeClr val="tx1"/>
                </a:solidFill>
                <a:latin typeface="Segoe UI" panose="020B0502040204020203" pitchFamily="34" charset="0"/>
                <a:ea typeface="+mj-ea"/>
                <a:cs typeface="Segoe UI" panose="020B0502040204020203" pitchFamily="34" charset="0"/>
              </a:defRPr>
            </a:lvl1pPr>
            <a:lvl2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5pPr>
            <a:lvl6pPr marL="422041"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6pPr>
            <a:lvl7pPr marL="844083"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7pPr>
            <a:lvl8pPr marL="1266124"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8pPr>
            <a:lvl9pPr marL="1688165"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9pPr>
          </a:lstStyle>
          <a:p>
            <a:pPr eaLnBrk="1" hangingPunct="1"/>
            <a:r>
              <a:rPr lang="ja-JP" altLang="en-US" sz="3199" b="1" dirty="0">
                <a:latin typeface="メイリオ" pitchFamily="50" charset="-128"/>
                <a:ea typeface="メイリオ" pitchFamily="50" charset="-128"/>
                <a:cs typeface="メイリオ" pitchFamily="50" charset="-128"/>
              </a:rPr>
              <a:t>主な採択事例（２）</a:t>
            </a:r>
          </a:p>
        </p:txBody>
      </p:sp>
      <p:sp>
        <p:nvSpPr>
          <p:cNvPr id="5" name="正方形/長方形 4"/>
          <p:cNvSpPr/>
          <p:nvPr/>
        </p:nvSpPr>
        <p:spPr>
          <a:xfrm>
            <a:off x="56437" y="1665406"/>
            <a:ext cx="9752873" cy="323896"/>
          </a:xfrm>
          <a:prstGeom prst="rect">
            <a:avLst/>
          </a:prstGeom>
          <a:solidFill>
            <a:sysClr val="window" lastClr="FFFFFF">
              <a:lumMod val="50000"/>
            </a:sysClr>
          </a:solidFill>
          <a:ln w="25400" cap="flat" cmpd="sng" algn="ctr">
            <a:solidFill>
              <a:sysClr val="window" lastClr="FFFFFF">
                <a:lumMod val="50000"/>
              </a:sysClr>
            </a:solidFill>
            <a:prstDash val="solid"/>
          </a:ln>
          <a:effectLst/>
        </p:spPr>
        <p:txBody>
          <a:bodyPr bIns="0" anchor="ctr"/>
          <a:lstStyle/>
          <a:p>
            <a:pPr algn="ctr">
              <a:defRPr/>
            </a:pPr>
            <a:r>
              <a:rPr kumimoji="0" lang="ja-JP" altLang="en-US" sz="1999" b="1" kern="0" dirty="0">
                <a:solidFill>
                  <a:prstClr val="white"/>
                </a:solidFill>
                <a:latin typeface="メイリオ" pitchFamily="50" charset="-128"/>
                <a:ea typeface="メイリオ" pitchFamily="50" charset="-128"/>
                <a:cs typeface="メイリオ" pitchFamily="50" charset="-128"/>
              </a:rPr>
              <a:t>地域コミュニティ情報媒体向け補助金</a:t>
            </a:r>
          </a:p>
        </p:txBody>
      </p:sp>
      <p:sp>
        <p:nvSpPr>
          <p:cNvPr id="7" name="テキスト ボックス 6"/>
          <p:cNvSpPr txBox="1"/>
          <p:nvPr/>
        </p:nvSpPr>
        <p:spPr>
          <a:xfrm>
            <a:off x="56443" y="2081024"/>
            <a:ext cx="9404634" cy="3507528"/>
          </a:xfrm>
          <a:prstGeom prst="rect">
            <a:avLst/>
          </a:prstGeom>
          <a:noFill/>
        </p:spPr>
        <p:txBody>
          <a:bodyPr wrap="square">
            <a:spAutoFit/>
          </a:bodyPr>
          <a:lstStyle/>
          <a:p>
            <a:pPr>
              <a:defRPr/>
            </a:pPr>
            <a:r>
              <a:rPr lang="en-US" altLang="ja-JP" sz="1600" b="1" dirty="0">
                <a:solidFill>
                  <a:prstClr val="black"/>
                </a:solidFill>
                <a:latin typeface="メイリオ" pitchFamily="50" charset="-128"/>
                <a:ea typeface="メイリオ" pitchFamily="50" charset="-128"/>
                <a:cs typeface="メイリオ" pitchFamily="50" charset="-128"/>
              </a:rPr>
              <a:t>【</a:t>
            </a:r>
            <a:r>
              <a:rPr lang="ja-JP" altLang="en-US" sz="1600" b="1" dirty="0">
                <a:solidFill>
                  <a:prstClr val="black"/>
                </a:solidFill>
                <a:latin typeface="メイリオ" pitchFamily="50" charset="-128"/>
                <a:ea typeface="メイリオ" pitchFamily="50" charset="-128"/>
                <a:cs typeface="メイリオ" pitchFamily="50" charset="-128"/>
              </a:rPr>
              <a:t>主な採択事業（平成</a:t>
            </a:r>
            <a:r>
              <a:rPr lang="en-US" altLang="ja-JP" sz="1600" b="1" dirty="0">
                <a:solidFill>
                  <a:prstClr val="black"/>
                </a:solidFill>
                <a:latin typeface="メイリオ" pitchFamily="50" charset="-128"/>
                <a:ea typeface="メイリオ" pitchFamily="50" charset="-128"/>
                <a:cs typeface="メイリオ" pitchFamily="50" charset="-128"/>
              </a:rPr>
              <a:t>29</a:t>
            </a:r>
            <a:r>
              <a:rPr lang="ja-JP" altLang="en-US" sz="1600" b="1" dirty="0">
                <a:solidFill>
                  <a:prstClr val="black"/>
                </a:solidFill>
                <a:latin typeface="メイリオ" pitchFamily="50" charset="-128"/>
                <a:ea typeface="メイリオ" pitchFamily="50" charset="-128"/>
                <a:cs typeface="メイリオ" pitchFamily="50" charset="-128"/>
              </a:rPr>
              <a:t>年度）</a:t>
            </a:r>
            <a:r>
              <a:rPr lang="en-US" altLang="ja-JP" sz="1600" b="1" dirty="0">
                <a:solidFill>
                  <a:prstClr val="black"/>
                </a:solidFill>
                <a:latin typeface="メイリオ" pitchFamily="50" charset="-128"/>
                <a:ea typeface="メイリオ" pitchFamily="50" charset="-128"/>
                <a:cs typeface="メイリオ" pitchFamily="50" charset="-128"/>
              </a:rPr>
              <a:t>】</a:t>
            </a:r>
          </a:p>
          <a:p>
            <a:pPr marL="285658" indent="-285658">
              <a:buFont typeface="Wingdings" panose="05000000000000000000" pitchFamily="2" charset="2"/>
              <a:buChar char="Ø"/>
              <a:defRPr/>
            </a:pPr>
            <a:r>
              <a:rPr lang="en-US" altLang="ja-JP" sz="1999" b="1" u="sng" dirty="0">
                <a:solidFill>
                  <a:prstClr val="black"/>
                </a:solidFill>
                <a:latin typeface="メイリオ" pitchFamily="50" charset="-128"/>
                <a:ea typeface="メイリオ" pitchFamily="50" charset="-128"/>
                <a:cs typeface="メイリオ" pitchFamily="50" charset="-128"/>
              </a:rPr>
              <a:t>e-</a:t>
            </a:r>
            <a:r>
              <a:rPr lang="en-US" altLang="ja-JP" sz="1999" b="1" u="sng" dirty="0" err="1">
                <a:solidFill>
                  <a:prstClr val="black"/>
                </a:solidFill>
                <a:latin typeface="メイリオ" pitchFamily="50" charset="-128"/>
                <a:ea typeface="メイリオ" pitchFamily="50" charset="-128"/>
                <a:cs typeface="メイリオ" pitchFamily="50" charset="-128"/>
              </a:rPr>
              <a:t>niwa</a:t>
            </a:r>
            <a:r>
              <a:rPr lang="ja-JP" altLang="en-US" sz="1999" b="1" u="sng" dirty="0">
                <a:solidFill>
                  <a:prstClr val="black"/>
                </a:solidFill>
                <a:latin typeface="メイリオ" pitchFamily="50" charset="-128"/>
                <a:ea typeface="メイリオ" pitchFamily="50" charset="-128"/>
                <a:cs typeface="メイリオ" pitchFamily="50" charset="-128"/>
              </a:rPr>
              <a:t>（北海道）</a:t>
            </a:r>
            <a:endParaRPr lang="en-US" altLang="ja-JP" sz="1999" b="1" u="sng" dirty="0">
              <a:solidFill>
                <a:prstClr val="black"/>
              </a:solidFill>
              <a:latin typeface="メイリオ" pitchFamily="50" charset="-128"/>
              <a:ea typeface="メイリオ" pitchFamily="50" charset="-128"/>
              <a:cs typeface="メイリオ" pitchFamily="50" charset="-128"/>
            </a:endParaRPr>
          </a:p>
          <a:p>
            <a:pPr>
              <a:defRPr/>
            </a:pPr>
            <a:r>
              <a:rPr lang="ja-JP" altLang="en-US" dirty="0">
                <a:solidFill>
                  <a:prstClr val="black"/>
                </a:solidFill>
                <a:latin typeface="メイリオ" pitchFamily="50" charset="-128"/>
                <a:ea typeface="メイリオ" pitchFamily="50" charset="-128"/>
                <a:cs typeface="メイリオ" pitchFamily="50" charset="-128"/>
              </a:rPr>
              <a:t>①市民の声を収録した</a:t>
            </a:r>
            <a:r>
              <a:rPr lang="en-US" altLang="ja-JP" dirty="0">
                <a:solidFill>
                  <a:prstClr val="black"/>
                </a:solidFill>
                <a:latin typeface="メイリオ" pitchFamily="50" charset="-128"/>
                <a:ea typeface="メイリオ" pitchFamily="50" charset="-128"/>
                <a:cs typeface="メイリオ" pitchFamily="50" charset="-128"/>
              </a:rPr>
              <a:t>60</a:t>
            </a:r>
            <a:r>
              <a:rPr lang="ja-JP" altLang="en-US" dirty="0">
                <a:solidFill>
                  <a:prstClr val="black"/>
                </a:solidFill>
                <a:latin typeface="メイリオ" pitchFamily="50" charset="-128"/>
                <a:ea typeface="メイリオ" pitchFamily="50" charset="-128"/>
                <a:cs typeface="メイリオ" pitchFamily="50" charset="-128"/>
              </a:rPr>
              <a:t>秒</a:t>
            </a:r>
            <a:r>
              <a:rPr lang="en-US" altLang="ja-JP" dirty="0">
                <a:solidFill>
                  <a:prstClr val="black"/>
                </a:solidFill>
                <a:latin typeface="メイリオ" pitchFamily="50" charset="-128"/>
                <a:ea typeface="メイリオ" pitchFamily="50" charset="-128"/>
                <a:cs typeface="メイリオ" pitchFamily="50" charset="-128"/>
              </a:rPr>
              <a:t>CM</a:t>
            </a:r>
            <a:r>
              <a:rPr lang="ja-JP" altLang="en-US" dirty="0">
                <a:solidFill>
                  <a:prstClr val="black"/>
                </a:solidFill>
                <a:latin typeface="メイリオ" pitchFamily="50" charset="-128"/>
                <a:ea typeface="メイリオ" pitchFamily="50" charset="-128"/>
                <a:cs typeface="メイリオ" pitchFamily="50" charset="-128"/>
              </a:rPr>
              <a:t>の放送</a:t>
            </a:r>
            <a:endParaRPr lang="en-US" altLang="ja-JP" dirty="0">
              <a:solidFill>
                <a:prstClr val="black"/>
              </a:solidFill>
              <a:latin typeface="メイリオ" pitchFamily="50" charset="-128"/>
              <a:ea typeface="メイリオ" pitchFamily="50" charset="-128"/>
              <a:cs typeface="メイリオ" pitchFamily="50" charset="-128"/>
            </a:endParaRPr>
          </a:p>
          <a:p>
            <a:pPr>
              <a:defRPr/>
            </a:pPr>
            <a:r>
              <a:rPr lang="ja-JP" altLang="en-US" dirty="0">
                <a:solidFill>
                  <a:prstClr val="black"/>
                </a:solidFill>
                <a:latin typeface="メイリオ" pitchFamily="50" charset="-128"/>
                <a:ea typeface="メイリオ" pitchFamily="50" charset="-128"/>
                <a:cs typeface="メイリオ" pitchFamily="50" charset="-128"/>
              </a:rPr>
              <a:t>②市民・行政・企業等と連携した番組放送</a:t>
            </a:r>
            <a:endParaRPr lang="en-US" altLang="ja-JP" dirty="0">
              <a:solidFill>
                <a:prstClr val="black"/>
              </a:solidFill>
              <a:latin typeface="メイリオ" pitchFamily="50" charset="-128"/>
              <a:ea typeface="メイリオ" pitchFamily="50" charset="-128"/>
              <a:cs typeface="メイリオ" pitchFamily="50" charset="-128"/>
            </a:endParaRPr>
          </a:p>
          <a:p>
            <a:pPr>
              <a:defRPr/>
            </a:pPr>
            <a:r>
              <a:rPr lang="ja-JP" altLang="en-US" dirty="0">
                <a:solidFill>
                  <a:prstClr val="black"/>
                </a:solidFill>
                <a:latin typeface="メイリオ" pitchFamily="50" charset="-128"/>
                <a:ea typeface="メイリオ" pitchFamily="50" charset="-128"/>
                <a:cs typeface="メイリオ" pitchFamily="50" charset="-128"/>
              </a:rPr>
              <a:t>③道の駅デジタルサイネージでの啓発映像の放映 </a:t>
            </a:r>
            <a:r>
              <a:rPr lang="en-US" altLang="ja-JP" dirty="0">
                <a:solidFill>
                  <a:prstClr val="black"/>
                </a:solidFill>
                <a:latin typeface="メイリオ" pitchFamily="50" charset="-128"/>
                <a:ea typeface="メイリオ" pitchFamily="50" charset="-128"/>
                <a:cs typeface="メイリオ" pitchFamily="50" charset="-128"/>
              </a:rPr>
              <a:t>etc.</a:t>
            </a:r>
          </a:p>
          <a:p>
            <a:pPr>
              <a:defRPr/>
            </a:pPr>
            <a:endParaRPr lang="en-US" altLang="ja-JP" sz="1600" b="1" u="sng" dirty="0">
              <a:solidFill>
                <a:prstClr val="black"/>
              </a:solidFill>
              <a:latin typeface="メイリオ" pitchFamily="50" charset="-128"/>
              <a:ea typeface="メイリオ" pitchFamily="50" charset="-128"/>
              <a:cs typeface="メイリオ" pitchFamily="50" charset="-128"/>
            </a:endParaRPr>
          </a:p>
          <a:p>
            <a:pPr marL="285658" indent="-285658">
              <a:buFont typeface="Wingdings" panose="05000000000000000000" pitchFamily="2" charset="2"/>
              <a:buChar char="Ø"/>
              <a:defRPr/>
            </a:pPr>
            <a:r>
              <a:rPr lang="en-US" altLang="ja-JP" sz="1999" b="1" u="sng" dirty="0" err="1">
                <a:solidFill>
                  <a:prstClr val="black"/>
                </a:solidFill>
                <a:latin typeface="メイリオ" pitchFamily="50" charset="-128"/>
                <a:ea typeface="メイリオ" pitchFamily="50" charset="-128"/>
                <a:cs typeface="メイリオ" pitchFamily="50" charset="-128"/>
              </a:rPr>
              <a:t>Suzuka</a:t>
            </a:r>
            <a:r>
              <a:rPr lang="ja-JP" altLang="en-US" sz="1999" b="1" u="sng" dirty="0">
                <a:solidFill>
                  <a:prstClr val="black"/>
                </a:solidFill>
                <a:latin typeface="メイリオ" pitchFamily="50" charset="-128"/>
                <a:ea typeface="メイリオ" pitchFamily="50" charset="-128"/>
                <a:cs typeface="メイリオ" pitchFamily="50" charset="-128"/>
              </a:rPr>
              <a:t> </a:t>
            </a:r>
            <a:r>
              <a:rPr lang="en-US" altLang="ja-JP" sz="1999" b="1" u="sng" dirty="0">
                <a:solidFill>
                  <a:prstClr val="black"/>
                </a:solidFill>
                <a:latin typeface="メイリオ" pitchFamily="50" charset="-128"/>
                <a:ea typeface="メイリオ" pitchFamily="50" charset="-128"/>
                <a:cs typeface="メイリオ" pitchFamily="50" charset="-128"/>
              </a:rPr>
              <a:t>Voice</a:t>
            </a:r>
            <a:r>
              <a:rPr lang="ja-JP" altLang="en-US" sz="1999" b="1" u="sng" dirty="0">
                <a:solidFill>
                  <a:prstClr val="black"/>
                </a:solidFill>
                <a:latin typeface="メイリオ" pitchFamily="50" charset="-128"/>
                <a:ea typeface="メイリオ" pitchFamily="50" charset="-128"/>
                <a:cs typeface="メイリオ" pitchFamily="50" charset="-128"/>
              </a:rPr>
              <a:t> </a:t>
            </a:r>
            <a:r>
              <a:rPr lang="en-US" altLang="ja-JP" sz="1999" b="1" u="sng" dirty="0">
                <a:solidFill>
                  <a:prstClr val="black"/>
                </a:solidFill>
                <a:latin typeface="メイリオ" pitchFamily="50" charset="-128"/>
                <a:ea typeface="メイリオ" pitchFamily="50" charset="-128"/>
                <a:cs typeface="メイリオ" pitchFamily="50" charset="-128"/>
              </a:rPr>
              <a:t>FM</a:t>
            </a:r>
            <a:r>
              <a:rPr lang="ja-JP" altLang="en-US" sz="1999" b="1" u="sng" dirty="0">
                <a:solidFill>
                  <a:prstClr val="black"/>
                </a:solidFill>
                <a:latin typeface="メイリオ" pitchFamily="50" charset="-128"/>
                <a:ea typeface="メイリオ" pitchFamily="50" charset="-128"/>
                <a:cs typeface="メイリオ" pitchFamily="50" charset="-128"/>
              </a:rPr>
              <a:t>（三重県）</a:t>
            </a:r>
            <a:endParaRPr lang="en-US" altLang="ja-JP" sz="1999" b="1" u="sng" dirty="0">
              <a:solidFill>
                <a:prstClr val="black"/>
              </a:solidFill>
              <a:latin typeface="メイリオ" pitchFamily="50" charset="-128"/>
              <a:ea typeface="メイリオ" pitchFamily="50" charset="-128"/>
              <a:cs typeface="メイリオ" pitchFamily="50" charset="-128"/>
            </a:endParaRPr>
          </a:p>
          <a:p>
            <a:pPr>
              <a:defRPr/>
            </a:pPr>
            <a:r>
              <a:rPr lang="ja-JP" altLang="en-US" dirty="0">
                <a:solidFill>
                  <a:prstClr val="black"/>
                </a:solidFill>
                <a:latin typeface="メイリオ" pitchFamily="50" charset="-128"/>
                <a:ea typeface="メイリオ" pitchFamily="50" charset="-128"/>
                <a:cs typeface="メイリオ" pitchFamily="50" charset="-128"/>
              </a:rPr>
              <a:t>①ラジオ番組を活用した啓発活動（</a:t>
            </a:r>
            <a:r>
              <a:rPr lang="en-US" altLang="ja-JP" dirty="0">
                <a:solidFill>
                  <a:prstClr val="black"/>
                </a:solidFill>
                <a:latin typeface="メイリオ" pitchFamily="50" charset="-128"/>
                <a:ea typeface="メイリオ" pitchFamily="50" charset="-128"/>
                <a:cs typeface="メイリオ" pitchFamily="50" charset="-128"/>
              </a:rPr>
              <a:t>60</a:t>
            </a:r>
            <a:r>
              <a:rPr lang="ja-JP" altLang="en-US" dirty="0">
                <a:solidFill>
                  <a:prstClr val="black"/>
                </a:solidFill>
                <a:latin typeface="メイリオ" pitchFamily="50" charset="-128"/>
                <a:ea typeface="メイリオ" pitchFamily="50" charset="-128"/>
                <a:cs typeface="メイリオ" pitchFamily="50" charset="-128"/>
              </a:rPr>
              <a:t>秒</a:t>
            </a:r>
            <a:r>
              <a:rPr lang="en-US" altLang="ja-JP" dirty="0">
                <a:solidFill>
                  <a:prstClr val="black"/>
                </a:solidFill>
                <a:latin typeface="メイリオ" pitchFamily="50" charset="-128"/>
                <a:ea typeface="メイリオ" pitchFamily="50" charset="-128"/>
                <a:cs typeface="メイリオ" pitchFamily="50" charset="-128"/>
              </a:rPr>
              <a:t>CM</a:t>
            </a:r>
            <a:r>
              <a:rPr lang="ja-JP" altLang="en-US" dirty="0">
                <a:solidFill>
                  <a:prstClr val="black"/>
                </a:solidFill>
                <a:latin typeface="メイリオ" pitchFamily="50" charset="-128"/>
                <a:ea typeface="メイリオ" pitchFamily="50" charset="-128"/>
                <a:cs typeface="メイリオ" pitchFamily="50" charset="-128"/>
              </a:rPr>
              <a:t>等）</a:t>
            </a:r>
            <a:endParaRPr lang="en-US" altLang="ja-JP" dirty="0">
              <a:solidFill>
                <a:prstClr val="black"/>
              </a:solidFill>
              <a:latin typeface="メイリオ" pitchFamily="50" charset="-128"/>
              <a:ea typeface="メイリオ" pitchFamily="50" charset="-128"/>
              <a:cs typeface="メイリオ" pitchFamily="50" charset="-128"/>
            </a:endParaRPr>
          </a:p>
          <a:p>
            <a:pPr>
              <a:defRPr/>
            </a:pPr>
            <a:r>
              <a:rPr lang="ja-JP" altLang="en-US" dirty="0">
                <a:solidFill>
                  <a:prstClr val="black"/>
                </a:solidFill>
                <a:latin typeface="メイリオ" pitchFamily="50" charset="-128"/>
                <a:ea typeface="メイリオ" pitchFamily="50" charset="-128"/>
                <a:cs typeface="メイリオ" pitchFamily="50" charset="-128"/>
              </a:rPr>
              <a:t>②</a:t>
            </a:r>
            <a:r>
              <a:rPr lang="en-US" altLang="ja-JP" dirty="0">
                <a:solidFill>
                  <a:prstClr val="black"/>
                </a:solidFill>
                <a:latin typeface="メイリオ" pitchFamily="50" charset="-128"/>
                <a:ea typeface="メイリオ" pitchFamily="50" charset="-128"/>
                <a:cs typeface="メイリオ" pitchFamily="50" charset="-128"/>
              </a:rPr>
              <a:t>COOL</a:t>
            </a:r>
            <a:r>
              <a:rPr lang="ja-JP" altLang="en-US" dirty="0">
                <a:solidFill>
                  <a:prstClr val="black"/>
                </a:solidFill>
                <a:latin typeface="メイリオ" pitchFamily="50" charset="-128"/>
                <a:ea typeface="メイリオ" pitchFamily="50" charset="-128"/>
                <a:cs typeface="メイリオ" pitchFamily="50" charset="-128"/>
              </a:rPr>
              <a:t> </a:t>
            </a:r>
            <a:r>
              <a:rPr lang="en-US" altLang="ja-JP" dirty="0">
                <a:solidFill>
                  <a:prstClr val="black"/>
                </a:solidFill>
                <a:latin typeface="メイリオ" pitchFamily="50" charset="-128"/>
                <a:ea typeface="メイリオ" pitchFamily="50" charset="-128"/>
                <a:cs typeface="メイリオ" pitchFamily="50" charset="-128"/>
              </a:rPr>
              <a:t>CHOICE</a:t>
            </a:r>
            <a:r>
              <a:rPr lang="ja-JP" altLang="en-US" dirty="0">
                <a:solidFill>
                  <a:prstClr val="black"/>
                </a:solidFill>
                <a:latin typeface="メイリオ" pitchFamily="50" charset="-128"/>
                <a:ea typeface="メイリオ" pitchFamily="50" charset="-128"/>
                <a:cs typeface="メイリオ" pitchFamily="50" charset="-128"/>
              </a:rPr>
              <a:t>俳句・川柳募集　</a:t>
            </a:r>
            <a:r>
              <a:rPr lang="en-US" altLang="ja-JP" dirty="0">
                <a:solidFill>
                  <a:prstClr val="black"/>
                </a:solidFill>
                <a:latin typeface="メイリオ" pitchFamily="50" charset="-128"/>
                <a:ea typeface="メイリオ" pitchFamily="50" charset="-128"/>
                <a:cs typeface="メイリオ" pitchFamily="50" charset="-128"/>
              </a:rPr>
              <a:t>etc.</a:t>
            </a:r>
          </a:p>
          <a:p>
            <a:pPr>
              <a:defRPr/>
            </a:pPr>
            <a:endParaRPr lang="en-US" altLang="ja-JP" sz="1600" dirty="0">
              <a:solidFill>
                <a:prstClr val="black"/>
              </a:solidFill>
              <a:latin typeface="メイリオ" pitchFamily="50" charset="-128"/>
              <a:ea typeface="メイリオ" pitchFamily="50" charset="-128"/>
              <a:cs typeface="メイリオ" pitchFamily="50" charset="-128"/>
            </a:endParaRPr>
          </a:p>
          <a:p>
            <a:pPr marL="285658" indent="-285658">
              <a:buFont typeface="Wingdings" panose="05000000000000000000" pitchFamily="2" charset="2"/>
              <a:buChar char="Ø"/>
              <a:defRPr/>
            </a:pPr>
            <a:r>
              <a:rPr lang="en-US" altLang="ja-JP" sz="1999" b="1" u="sng" dirty="0">
                <a:solidFill>
                  <a:prstClr val="black"/>
                </a:solidFill>
                <a:latin typeface="メイリオ" pitchFamily="50" charset="-128"/>
                <a:ea typeface="メイリオ" pitchFamily="50" charset="-128"/>
                <a:cs typeface="メイリオ" pitchFamily="50" charset="-128"/>
              </a:rPr>
              <a:t>FM</a:t>
            </a:r>
            <a:r>
              <a:rPr lang="ja-JP" altLang="en-US" sz="1999" b="1" u="sng" dirty="0">
                <a:solidFill>
                  <a:prstClr val="black"/>
                </a:solidFill>
                <a:latin typeface="メイリオ" pitchFamily="50" charset="-128"/>
                <a:ea typeface="メイリオ" pitchFamily="50" charset="-128"/>
                <a:cs typeface="メイリオ" pitchFamily="50" charset="-128"/>
              </a:rPr>
              <a:t>東広島（広島県）</a:t>
            </a:r>
            <a:endParaRPr lang="en-US" altLang="ja-JP" sz="1999" b="1" u="sng" dirty="0">
              <a:solidFill>
                <a:prstClr val="black"/>
              </a:solidFill>
              <a:latin typeface="メイリオ" pitchFamily="50" charset="-128"/>
              <a:ea typeface="メイリオ" pitchFamily="50" charset="-128"/>
              <a:cs typeface="メイリオ" pitchFamily="50" charset="-128"/>
            </a:endParaRPr>
          </a:p>
          <a:p>
            <a:pPr marL="179942" indent="-457052">
              <a:defRPr/>
            </a:pPr>
            <a:r>
              <a:rPr lang="ja-JP" altLang="en-US" dirty="0">
                <a:solidFill>
                  <a:prstClr val="black"/>
                </a:solidFill>
                <a:latin typeface="メイリオ" pitchFamily="50" charset="-128"/>
                <a:ea typeface="メイリオ" pitchFamily="50" charset="-128"/>
                <a:cs typeface="メイリオ" pitchFamily="50" charset="-128"/>
              </a:rPr>
              <a:t>①地元市民、地元研究機関からの専門家が出演する啓発番組の放送  </a:t>
            </a:r>
            <a:r>
              <a:rPr lang="en-US" altLang="ja-JP" dirty="0">
                <a:solidFill>
                  <a:prstClr val="black"/>
                </a:solidFill>
                <a:latin typeface="メイリオ" pitchFamily="50" charset="-128"/>
                <a:ea typeface="メイリオ" pitchFamily="50" charset="-128"/>
                <a:cs typeface="メイリオ" pitchFamily="50" charset="-128"/>
              </a:rPr>
              <a:t>etc.</a:t>
            </a:r>
          </a:p>
          <a:p>
            <a:pPr>
              <a:defRPr/>
            </a:pPr>
            <a:endParaRPr lang="en-US" altLang="ja-JP" sz="600" dirty="0">
              <a:solidFill>
                <a:prstClr val="black"/>
              </a:solidFill>
              <a:latin typeface="メイリオ" pitchFamily="50" charset="-128"/>
              <a:ea typeface="メイリオ" pitchFamily="50" charset="-128"/>
              <a:cs typeface="メイリオ" pitchFamily="50" charset="-128"/>
            </a:endParaRPr>
          </a:p>
        </p:txBody>
      </p:sp>
      <p:sp>
        <p:nvSpPr>
          <p:cNvPr id="9" name="正方形/長方形 8"/>
          <p:cNvSpPr/>
          <p:nvPr/>
        </p:nvSpPr>
        <p:spPr>
          <a:xfrm>
            <a:off x="56437" y="477618"/>
            <a:ext cx="9752873" cy="1043665"/>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p:spPr>
        <p:txBody>
          <a:bodyPr wrap="square" tIns="107965" anchor="ctr">
            <a:noAutofit/>
          </a:bodyPr>
          <a:lstStyle/>
          <a:p>
            <a:pPr defTabSz="1090791">
              <a:defRPr/>
            </a:pPr>
            <a:r>
              <a:rPr kumimoji="0" lang="en-US" altLang="ja-JP" kern="0" dirty="0">
                <a:solidFill>
                  <a:prstClr val="black"/>
                </a:solidFill>
                <a:latin typeface="メイリオ" pitchFamily="50" charset="-128"/>
                <a:ea typeface="メイリオ" pitchFamily="50" charset="-128"/>
                <a:cs typeface="メイリオ" pitchFamily="50" charset="-128"/>
              </a:rPr>
              <a:t>【</a:t>
            </a:r>
            <a:r>
              <a:rPr kumimoji="0" lang="ja-JP" altLang="en-US" kern="0" dirty="0">
                <a:solidFill>
                  <a:prstClr val="black"/>
                </a:solidFill>
                <a:latin typeface="メイリオ" pitchFamily="50" charset="-128"/>
                <a:ea typeface="メイリオ" pitchFamily="50" charset="-128"/>
                <a:cs typeface="メイリオ" pitchFamily="50" charset="-128"/>
              </a:rPr>
              <a:t>採択結果</a:t>
            </a:r>
            <a:r>
              <a:rPr kumimoji="0" lang="en-US" altLang="ja-JP" kern="0" dirty="0">
                <a:solidFill>
                  <a:prstClr val="black"/>
                </a:solidFill>
                <a:latin typeface="メイリオ" pitchFamily="50" charset="-128"/>
                <a:ea typeface="メイリオ" pitchFamily="50" charset="-128"/>
                <a:cs typeface="メイリオ" pitchFamily="50" charset="-128"/>
              </a:rPr>
              <a:t>】</a:t>
            </a:r>
            <a:r>
              <a:rPr kumimoji="0" lang="ja-JP" altLang="en-US" kern="0" dirty="0">
                <a:solidFill>
                  <a:prstClr val="black"/>
                </a:solidFill>
                <a:latin typeface="メイリオ" pitchFamily="50" charset="-128"/>
                <a:ea typeface="メイリオ" pitchFamily="50" charset="-128"/>
                <a:cs typeface="メイリオ" pitchFamily="50" charset="-128"/>
              </a:rPr>
              <a:t>地方公共団体：</a:t>
            </a:r>
            <a:r>
              <a:rPr kumimoji="0" lang="en-US" altLang="ja-JP" kern="0" dirty="0">
                <a:solidFill>
                  <a:prstClr val="black"/>
                </a:solidFill>
                <a:latin typeface="メイリオ" pitchFamily="50" charset="-128"/>
                <a:ea typeface="メイリオ" pitchFamily="50" charset="-128"/>
                <a:cs typeface="メイリオ" pitchFamily="50" charset="-128"/>
              </a:rPr>
              <a:t>102</a:t>
            </a:r>
            <a:r>
              <a:rPr kumimoji="0" lang="ja-JP" altLang="en-US" kern="0" dirty="0">
                <a:solidFill>
                  <a:prstClr val="black"/>
                </a:solidFill>
                <a:latin typeface="メイリオ" pitchFamily="50" charset="-128"/>
                <a:ea typeface="メイリオ" pitchFamily="50" charset="-128"/>
                <a:cs typeface="メイリオ" pitchFamily="50" charset="-128"/>
              </a:rPr>
              <a:t>件（</a:t>
            </a:r>
            <a:r>
              <a:rPr kumimoji="0" lang="en-US" altLang="ja-JP" kern="0" dirty="0">
                <a:solidFill>
                  <a:prstClr val="black"/>
                </a:solidFill>
                <a:latin typeface="メイリオ" pitchFamily="50" charset="-128"/>
                <a:ea typeface="メイリオ" pitchFamily="50" charset="-128"/>
                <a:cs typeface="メイリオ" pitchFamily="50" charset="-128"/>
              </a:rPr>
              <a:t>35</a:t>
            </a:r>
            <a:r>
              <a:rPr kumimoji="0" lang="ja-JP" altLang="en-US" kern="0" dirty="0">
                <a:solidFill>
                  <a:prstClr val="black"/>
                </a:solidFill>
                <a:latin typeface="メイリオ" pitchFamily="50" charset="-128"/>
                <a:ea typeface="メイリオ" pitchFamily="50" charset="-128"/>
                <a:cs typeface="メイリオ" pitchFamily="50" charset="-128"/>
              </a:rPr>
              <a:t>都道府県）採択</a:t>
            </a:r>
          </a:p>
          <a:p>
            <a:pPr defTabSz="1090791">
              <a:defRPr/>
            </a:pPr>
            <a:r>
              <a:rPr kumimoji="0" lang="ja-JP" altLang="en-US" kern="0" dirty="0">
                <a:solidFill>
                  <a:prstClr val="black"/>
                </a:solidFill>
                <a:latin typeface="メイリオ" pitchFamily="50" charset="-128"/>
                <a:ea typeface="メイリオ" pitchFamily="50" charset="-128"/>
                <a:cs typeface="メイリオ" pitchFamily="50" charset="-128"/>
              </a:rPr>
              <a:t>　　　　　　ケーブル</a:t>
            </a:r>
            <a:r>
              <a:rPr kumimoji="0" lang="en-US" altLang="ja-JP" kern="0" dirty="0">
                <a:solidFill>
                  <a:prstClr val="black"/>
                </a:solidFill>
                <a:latin typeface="メイリオ" pitchFamily="50" charset="-128"/>
                <a:ea typeface="メイリオ" pitchFamily="50" charset="-128"/>
                <a:cs typeface="メイリオ" pitchFamily="50" charset="-128"/>
              </a:rPr>
              <a:t>TV</a:t>
            </a:r>
            <a:r>
              <a:rPr kumimoji="0" lang="ja-JP" altLang="en-US" kern="0" dirty="0">
                <a:solidFill>
                  <a:prstClr val="black"/>
                </a:solidFill>
                <a:latin typeface="メイリオ" pitchFamily="50" charset="-128"/>
                <a:ea typeface="メイリオ" pitchFamily="50" charset="-128"/>
                <a:cs typeface="メイリオ" pitchFamily="50" charset="-128"/>
              </a:rPr>
              <a:t>事業者：１件採択</a:t>
            </a:r>
          </a:p>
          <a:p>
            <a:pPr defTabSz="1090791">
              <a:defRPr/>
            </a:pPr>
            <a:r>
              <a:rPr kumimoji="0" lang="ja-JP" altLang="en-US" kern="0" dirty="0">
                <a:solidFill>
                  <a:prstClr val="black"/>
                </a:solidFill>
                <a:latin typeface="メイリオ" pitchFamily="50" charset="-128"/>
                <a:ea typeface="メイリオ" pitchFamily="50" charset="-128"/>
                <a:cs typeface="メイリオ" pitchFamily="50" charset="-128"/>
              </a:rPr>
              <a:t>　　　　　　コミュニティ</a:t>
            </a:r>
            <a:r>
              <a:rPr kumimoji="0" lang="en-US" altLang="ja-JP" kern="0" dirty="0">
                <a:solidFill>
                  <a:prstClr val="black"/>
                </a:solidFill>
                <a:latin typeface="メイリオ" pitchFamily="50" charset="-128"/>
                <a:ea typeface="メイリオ" pitchFamily="50" charset="-128"/>
                <a:cs typeface="メイリオ" pitchFamily="50" charset="-128"/>
              </a:rPr>
              <a:t>FM</a:t>
            </a:r>
            <a:r>
              <a:rPr kumimoji="0" lang="ja-JP" altLang="en-US" kern="0" dirty="0">
                <a:solidFill>
                  <a:prstClr val="black"/>
                </a:solidFill>
                <a:latin typeface="メイリオ" pitchFamily="50" charset="-128"/>
                <a:ea typeface="メイリオ" pitchFamily="50" charset="-128"/>
                <a:cs typeface="メイリオ" pitchFamily="50" charset="-128"/>
              </a:rPr>
              <a:t>放送事業者：</a:t>
            </a:r>
            <a:r>
              <a:rPr kumimoji="0" lang="en-US" altLang="ja-JP" kern="0" dirty="0">
                <a:solidFill>
                  <a:prstClr val="black"/>
                </a:solidFill>
                <a:latin typeface="メイリオ" pitchFamily="50" charset="-128"/>
                <a:ea typeface="メイリオ" pitchFamily="50" charset="-128"/>
                <a:cs typeface="メイリオ" pitchFamily="50" charset="-128"/>
              </a:rPr>
              <a:t>54</a:t>
            </a:r>
            <a:r>
              <a:rPr kumimoji="0" lang="ja-JP" altLang="en-US" kern="0" dirty="0">
                <a:solidFill>
                  <a:prstClr val="black"/>
                </a:solidFill>
                <a:latin typeface="メイリオ" pitchFamily="50" charset="-128"/>
                <a:ea typeface="メイリオ" pitchFamily="50" charset="-128"/>
                <a:cs typeface="メイリオ" pitchFamily="50" charset="-128"/>
              </a:rPr>
              <a:t>件（</a:t>
            </a:r>
            <a:r>
              <a:rPr kumimoji="0" lang="en-US" altLang="ja-JP" kern="0" dirty="0">
                <a:solidFill>
                  <a:prstClr val="black"/>
                </a:solidFill>
                <a:latin typeface="メイリオ" pitchFamily="50" charset="-128"/>
                <a:ea typeface="メイリオ" pitchFamily="50" charset="-128"/>
                <a:cs typeface="メイリオ" pitchFamily="50" charset="-128"/>
              </a:rPr>
              <a:t>32</a:t>
            </a:r>
            <a:r>
              <a:rPr kumimoji="0" lang="ja-JP" altLang="en-US" kern="0" dirty="0">
                <a:solidFill>
                  <a:prstClr val="black"/>
                </a:solidFill>
                <a:latin typeface="メイリオ" pitchFamily="50" charset="-128"/>
                <a:ea typeface="メイリオ" pitchFamily="50" charset="-128"/>
                <a:cs typeface="メイリオ" pitchFamily="50" charset="-128"/>
              </a:rPr>
              <a:t>道府県）採択</a:t>
            </a:r>
            <a:endParaRPr kumimoji="0" lang="en-US" altLang="ja-JP" kern="0" dirty="0">
              <a:solidFill>
                <a:prstClr val="black"/>
              </a:solidFill>
              <a:latin typeface="メイリオ" pitchFamily="50" charset="-128"/>
              <a:ea typeface="メイリオ" pitchFamily="50" charset="-128"/>
              <a:cs typeface="メイリオ" pitchFamily="50" charset="-128"/>
            </a:endParaRPr>
          </a:p>
          <a:p>
            <a:pPr algn="r" defTabSz="1090791">
              <a:defRPr/>
            </a:pPr>
            <a:r>
              <a:rPr kumimoji="0" lang="en-US" altLang="ja-JP" sz="1400" kern="0" dirty="0">
                <a:solidFill>
                  <a:prstClr val="black"/>
                </a:solidFill>
                <a:latin typeface="メイリオ" pitchFamily="50" charset="-128"/>
                <a:ea typeface="メイリオ" pitchFamily="50" charset="-128"/>
                <a:cs typeface="メイリオ" pitchFamily="50" charset="-128"/>
              </a:rPr>
              <a:t>※</a:t>
            </a:r>
            <a:r>
              <a:rPr kumimoji="0" lang="ja-JP" altLang="en-US" sz="1400" kern="0" dirty="0">
                <a:solidFill>
                  <a:prstClr val="black"/>
                </a:solidFill>
                <a:latin typeface="メイリオ" pitchFamily="50" charset="-128"/>
                <a:ea typeface="メイリオ" pitchFamily="50" charset="-128"/>
                <a:cs typeface="メイリオ" pitchFamily="50" charset="-128"/>
              </a:rPr>
              <a:t>うち、両方の補助金で採択されたのは</a:t>
            </a:r>
            <a:r>
              <a:rPr kumimoji="0" lang="en-US" altLang="ja-JP" sz="1400" kern="0" dirty="0">
                <a:solidFill>
                  <a:prstClr val="black"/>
                </a:solidFill>
                <a:latin typeface="メイリオ" pitchFamily="50" charset="-128"/>
                <a:ea typeface="メイリオ" pitchFamily="50" charset="-128"/>
                <a:cs typeface="メイリオ" pitchFamily="50" charset="-128"/>
              </a:rPr>
              <a:t>18</a:t>
            </a:r>
            <a:r>
              <a:rPr kumimoji="0" lang="ja-JP" altLang="en-US" sz="1400" kern="0" dirty="0">
                <a:solidFill>
                  <a:prstClr val="black"/>
                </a:solidFill>
                <a:latin typeface="メイリオ" pitchFamily="50" charset="-128"/>
                <a:ea typeface="メイリオ" pitchFamily="50" charset="-128"/>
                <a:cs typeface="メイリオ" pitchFamily="50" charset="-128"/>
              </a:rPr>
              <a:t>件。</a:t>
            </a:r>
            <a:endParaRPr kumimoji="0" lang="ja-JP" altLang="en-US" kern="0" dirty="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756397065"/>
      </p:ext>
    </p:extLst>
  </p:cSld>
  <p:clrMapOvr>
    <a:masterClrMapping/>
  </p:clrMapOvr>
</p:sld>
</file>

<file path=ppt/theme/theme1.xml><?xml version="1.0" encoding="utf-8"?>
<a:theme xmlns:a="http://schemas.openxmlformats.org/drawingml/2006/main" name="1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10.xml><?xml version="1.0" encoding="utf-8"?>
<a:theme xmlns:a="http://schemas.openxmlformats.org/drawingml/2006/main" name="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B-01_A4横J">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5.xml><?xml version="1.0" encoding="utf-8"?>
<a:theme xmlns:a="http://schemas.openxmlformats.org/drawingml/2006/main" name="3_20120918_提案書テンプレート_Ver.1.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20120918_提案書テンプレート_Ver.1.2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l" fontAlgn="ctr">
          <a:defRPr dirty="0">
            <a:solidFill>
              <a:srgbClr val="000000"/>
            </a:solidFill>
            <a:latin typeface="+mn-lt"/>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038801E624B4042B5B6959C40B81B61" ma:contentTypeVersion="0" ma:contentTypeDescription="新しいドキュメントを作成します。" ma:contentTypeScope="" ma:versionID="5e3934034feff03d41a04a12ddb2c9bf">
  <xsd:schema xmlns:xsd="http://www.w3.org/2001/XMLSchema" xmlns:xs="http://www.w3.org/2001/XMLSchema" xmlns:p="http://schemas.microsoft.com/office/2006/metadata/properties" targetNamespace="http://schemas.microsoft.com/office/2006/metadata/properties" ma:root="true" ma:fieldsID="7fe454bc459c29a846882a3716d411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61943E3-D275-44DB-8304-363EB039409E}">
  <ds:schemaRefs>
    <ds:schemaRef ds:uri="http://schemas.microsoft.com/sharepoint/v3/contenttype/forms"/>
  </ds:schemaRefs>
</ds:datastoreItem>
</file>

<file path=customXml/itemProps2.xml><?xml version="1.0" encoding="utf-8"?>
<ds:datastoreItem xmlns:ds="http://schemas.openxmlformats.org/officeDocument/2006/customXml" ds:itemID="{F80469B7-ABE0-4D7E-B4B1-ACD7853CB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93016C3-762D-4C2B-B01F-C588F121C331}">
  <ds:schemaRefs>
    <ds:schemaRef ds:uri="http://schemas.microsoft.com/office/2006/metadata/properties"/>
    <ds:schemaRef ds:uri="http://purl.org/dc/terms/"/>
    <ds:schemaRef ds:uri="http://schemas.openxmlformats.org/package/2006/metadata/core-properties"/>
    <ds:schemaRef ds:uri="http://www.w3.org/XML/1998/namespace"/>
    <ds:schemaRef ds:uri="http://purl.org/dc/elements/1.1/"/>
    <ds:schemaRef ds:uri="http://schemas.microsoft.com/office/2006/documentManagement/typ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17036</TotalTime>
  <Words>410</Words>
  <Application>Microsoft Office PowerPoint</Application>
  <PresentationFormat>ユーザー設定</PresentationFormat>
  <Paragraphs>81</Paragraphs>
  <Slides>4</Slides>
  <Notes>4</Notes>
  <HiddenSlides>0</HiddenSlides>
  <MMClips>0</MMClips>
  <ScaleCrop>false</ScaleCrop>
  <HeadingPairs>
    <vt:vector size="6" baseType="variant">
      <vt:variant>
        <vt:lpstr>使用されているフォント</vt:lpstr>
      </vt:variant>
      <vt:variant>
        <vt:i4>16</vt:i4>
      </vt:variant>
      <vt:variant>
        <vt:lpstr>テーマ</vt:lpstr>
      </vt:variant>
      <vt:variant>
        <vt:i4>13</vt:i4>
      </vt:variant>
      <vt:variant>
        <vt:lpstr>スライド タイトル</vt:lpstr>
      </vt:variant>
      <vt:variant>
        <vt:i4>4</vt:i4>
      </vt:variant>
    </vt:vector>
  </HeadingPairs>
  <TitlesOfParts>
    <vt:vector size="33" baseType="lpstr">
      <vt:lpstr>HGPｺﾞｼｯｸE</vt:lpstr>
      <vt:lpstr>HGPｺﾞｼｯｸM</vt:lpstr>
      <vt:lpstr>HGP創英角ｺﾞｼｯｸUB</vt:lpstr>
      <vt:lpstr>HG丸ｺﾞｼｯｸM-PRO</vt:lpstr>
      <vt:lpstr>Meiryo UI</vt:lpstr>
      <vt:lpstr>ＭＳ Ｐゴシック</vt:lpstr>
      <vt:lpstr>メイリオ</vt:lpstr>
      <vt:lpstr>游ゴシック</vt:lpstr>
      <vt:lpstr>游ゴシック Light</vt:lpstr>
      <vt:lpstr>Arial</vt:lpstr>
      <vt:lpstr>Calibri</vt:lpstr>
      <vt:lpstr>Cambria</vt:lpstr>
      <vt:lpstr>MS Reference Sans Serif</vt:lpstr>
      <vt:lpstr>Segoe UI</vt:lpstr>
      <vt:lpstr>Times New Roman</vt:lpstr>
      <vt:lpstr>Wingdings</vt:lpstr>
      <vt:lpstr>1_資料フォーマット_20170620_1750</vt:lpstr>
      <vt:lpstr>6_デザインの設定</vt:lpstr>
      <vt:lpstr>2_20150414_提案書テンプレート_Ver.1.8</vt:lpstr>
      <vt:lpstr>5_資料フォーマット_20170620_1750</vt:lpstr>
      <vt:lpstr>3_20120918_提案書テンプレート_Ver.1.28</vt:lpstr>
      <vt:lpstr>7_20120918_提案書テンプレート_Ver.1.28</vt:lpstr>
      <vt:lpstr>3_20150414_提案書テンプレート_Ver.1.8</vt:lpstr>
      <vt:lpstr>1_資料フォーマット_20170519</vt:lpstr>
      <vt:lpstr>9_デザインの設定</vt:lpstr>
      <vt:lpstr>資料フォーマット_20170519</vt:lpstr>
      <vt:lpstr>4_標準デザイン</vt:lpstr>
      <vt:lpstr>B-01_A4横J</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平成26年版環境白書のテーマ</dc:title>
  <dc:creator>高橋 久美子</dc:creator>
  <cp:lastModifiedBy>稲 佳奈／リサーチ・コンサル／JRI (ina kana)</cp:lastModifiedBy>
  <cp:revision>1920</cp:revision>
  <cp:lastPrinted>2018-01-12T08:13:42Z</cp:lastPrinted>
  <dcterms:created xsi:type="dcterms:W3CDTF">2013-11-01T02:12:51Z</dcterms:created>
  <dcterms:modified xsi:type="dcterms:W3CDTF">2018-05-15T06:06:07Z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0x0101007038801E624B4042B5B6959C40B81B61</vt:lpwstr>
  </property>
</Properties>
</file>