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theme/theme7.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8.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9.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0.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1.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2.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1" r:id="rId4"/>
    <p:sldMasterId id="2147484101" r:id="rId5"/>
    <p:sldMasterId id="2147484145" r:id="rId6"/>
    <p:sldMasterId id="2147484161" r:id="rId7"/>
    <p:sldMasterId id="2147484166" r:id="rId8"/>
    <p:sldMasterId id="2147484172" r:id="rId9"/>
    <p:sldMasterId id="2147484206" r:id="rId10"/>
    <p:sldMasterId id="2147484209" r:id="rId11"/>
    <p:sldMasterId id="2147484214" r:id="rId12"/>
    <p:sldMasterId id="2147484238" r:id="rId13"/>
    <p:sldMasterId id="2147484308" r:id="rId14"/>
    <p:sldMasterId id="2147484311" r:id="rId15"/>
    <p:sldMasterId id="2147484317" r:id="rId16"/>
  </p:sldMasterIdLst>
  <p:notesMasterIdLst>
    <p:notesMasterId r:id="rId21"/>
  </p:notesMasterIdLst>
  <p:sldIdLst>
    <p:sldId id="649" r:id="rId17"/>
    <p:sldId id="650" r:id="rId18"/>
    <p:sldId id="651" r:id="rId19"/>
    <p:sldId id="652" r:id="rId20"/>
  </p:sldIdLst>
  <p:sldSz cx="9902825" cy="6858000"/>
  <p:notesSz cx="6807200" cy="9939338"/>
  <p:defaultTex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4247" userDrawn="1">
          <p15:clr>
            <a:srgbClr val="A4A3A4"/>
          </p15:clr>
        </p15:guide>
        <p15:guide id="2" pos="3119" userDrawn="1">
          <p15:clr>
            <a:srgbClr val="A4A3A4"/>
          </p15:clr>
        </p15:guide>
        <p15:guide id="3" orient="horz" userDrawn="1">
          <p15:clr>
            <a:srgbClr val="A4A3A4"/>
          </p15:clr>
        </p15:guide>
        <p15:guide id="4" orient="horz" pos="300">
          <p15:clr>
            <a:srgbClr val="A4A3A4"/>
          </p15:clr>
        </p15:guide>
        <p15:guide id="6" pos="6158" userDrawn="1">
          <p15:clr>
            <a:srgbClr val="A4A3A4"/>
          </p15:clr>
        </p15:guide>
        <p15:guide id="7" pos="80" userDrawn="1">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企画調査室" initials="t" lastIdx="1" clrIdx="0">
    <p:extLst>
      <p:ext uri="{19B8F6BF-5375-455C-9EA6-DF929625EA0E}">
        <p15:presenceInfo xmlns:p15="http://schemas.microsoft.com/office/powerpoint/2012/main" userId="企画調査室" providerId="None"/>
      </p:ext>
    </p:extLst>
  </p:cmAuthor>
  <p:cmAuthor id="2" name="石川　由美子" initials="石川　由美子" lastIdx="10" clrIdx="1">
    <p:extLst>
      <p:ext uri="{19B8F6BF-5375-455C-9EA6-DF929625EA0E}">
        <p15:presenceInfo xmlns:p15="http://schemas.microsoft.com/office/powerpoint/2012/main" userId="S-1-5-21-578014118-3277965579-1612801856-196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6D9F1"/>
    <a:srgbClr val="4F81BD"/>
    <a:srgbClr val="FF0066"/>
    <a:srgbClr val="FFFFFF"/>
    <a:srgbClr val="CC0000"/>
    <a:srgbClr val="FF643C"/>
    <a:srgbClr val="FF8C43"/>
    <a:srgbClr val="FF823C"/>
    <a:srgbClr val="FF6E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82" autoAdjust="0"/>
    <p:restoredTop sz="93110" autoAdjust="0"/>
  </p:normalViewPr>
  <p:slideViewPr>
    <p:cSldViewPr>
      <p:cViewPr varScale="1">
        <p:scale>
          <a:sx n="67" d="100"/>
          <a:sy n="67" d="100"/>
        </p:scale>
        <p:origin x="696" y="48"/>
      </p:cViewPr>
      <p:guideLst>
        <p:guide orient="horz" pos="4247"/>
        <p:guide pos="3119"/>
        <p:guide orient="horz"/>
        <p:guide orient="horz" pos="300"/>
        <p:guide pos="6158"/>
        <p:guide pos="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936"/>
    </p:cViewPr>
  </p:sorterViewPr>
  <p:notesViewPr>
    <p:cSldViewPr>
      <p:cViewPr varScale="1">
        <p:scale>
          <a:sx n="51" d="100"/>
          <a:sy n="51" d="100"/>
        </p:scale>
        <p:origin x="-2958" y="-90"/>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3.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日付プレースホルダー 2"/>
          <p:cNvSpPr>
            <a:spLocks noGrp="1"/>
          </p:cNvSpPr>
          <p:nvPr>
            <p:ph type="dt" idx="1"/>
          </p:nvPr>
        </p:nvSpPr>
        <p:spPr>
          <a:xfrm>
            <a:off x="3856041" y="0"/>
            <a:ext cx="2949575" cy="496888"/>
          </a:xfrm>
          <a:prstGeom prst="rect">
            <a:avLst/>
          </a:prstGeom>
        </p:spPr>
        <p:txBody>
          <a:bodyPr vert="horz" lIns="91424" tIns="45712" rIns="91424" bIns="45712" rtlCol="0"/>
          <a:lstStyle>
            <a:lvl1pPr algn="r" fontAlgn="auto">
              <a:spcBef>
                <a:spcPts val="0"/>
              </a:spcBef>
              <a:spcAft>
                <a:spcPts val="0"/>
              </a:spcAft>
              <a:defRPr sz="1200">
                <a:latin typeface="+mn-lt"/>
                <a:ea typeface="+mn-ea"/>
              </a:defRPr>
            </a:lvl1pPr>
          </a:lstStyle>
          <a:p>
            <a:pPr>
              <a:defRPr/>
            </a:pPr>
            <a:fld id="{B91A2391-8EFE-450D-93B3-8677832C64C1}" type="datetimeFigureOut">
              <a:rPr lang="ja-JP" altLang="en-US"/>
              <a:pPr>
                <a:defRPr/>
              </a:pPr>
              <a:t>2018/5/15</a:t>
            </a:fld>
            <a:endParaRPr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24" tIns="45712" rIns="91424" bIns="45712" rtlCol="0" anchor="ctr"/>
          <a:lstStyle/>
          <a:p>
            <a:pPr lvl="0"/>
            <a:endParaRPr lang="ja-JP" altLang="en-US" noProof="0"/>
          </a:p>
        </p:txBody>
      </p:sp>
      <p:sp>
        <p:nvSpPr>
          <p:cNvPr id="5" name="ノート プレースホルダー 4"/>
          <p:cNvSpPr>
            <a:spLocks noGrp="1"/>
          </p:cNvSpPr>
          <p:nvPr>
            <p:ph type="body" sz="quarter" idx="3"/>
          </p:nvPr>
        </p:nvSpPr>
        <p:spPr>
          <a:xfrm>
            <a:off x="681038" y="4721227"/>
            <a:ext cx="5445125" cy="4471988"/>
          </a:xfrm>
          <a:prstGeom prst="rect">
            <a:avLst/>
          </a:prstGeom>
        </p:spPr>
        <p:txBody>
          <a:bodyPr vert="horz" lIns="91424" tIns="45712" rIns="91424" bIns="45712"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3" y="9440865"/>
            <a:ext cx="2949575" cy="496887"/>
          </a:xfrm>
          <a:prstGeom prst="rect">
            <a:avLst/>
          </a:prstGeom>
        </p:spPr>
        <p:txBody>
          <a:bodyPr vert="horz" lIns="91424" tIns="45712" rIns="91424" bIns="45712"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56041" y="9440865"/>
            <a:ext cx="2949575" cy="496887"/>
          </a:xfrm>
          <a:prstGeom prst="rect">
            <a:avLst/>
          </a:prstGeom>
        </p:spPr>
        <p:txBody>
          <a:bodyPr vert="horz" lIns="91424" tIns="45712" rIns="91424" bIns="45712" rtlCol="0" anchor="b"/>
          <a:lstStyle>
            <a:lvl1pPr algn="r" fontAlgn="auto">
              <a:spcBef>
                <a:spcPts val="0"/>
              </a:spcBef>
              <a:spcAft>
                <a:spcPts val="0"/>
              </a:spcAft>
              <a:defRPr sz="1200">
                <a:latin typeface="+mn-lt"/>
                <a:ea typeface="+mn-ea"/>
              </a:defRPr>
            </a:lvl1pPr>
          </a:lstStyle>
          <a:p>
            <a:pPr>
              <a:defRPr/>
            </a:pPr>
            <a:fld id="{35FF716C-7C63-4423-90B8-168BB37A3B9D}" type="slidenum">
              <a:rPr lang="ja-JP" altLang="en-US"/>
              <a:pPr>
                <a:defRPr/>
              </a:pPr>
              <a:t>‹#›</a:t>
            </a:fld>
            <a:endParaRPr lang="ja-JP" altLang="en-US"/>
          </a:p>
        </p:txBody>
      </p:sp>
      <p:sp>
        <p:nvSpPr>
          <p:cNvPr id="8" name="ヘッダー プレースホルダー 7"/>
          <p:cNvSpPr>
            <a:spLocks noGrp="1"/>
          </p:cNvSpPr>
          <p:nvPr>
            <p:ph type="hdr" sz="quarter"/>
          </p:nvPr>
        </p:nvSpPr>
        <p:spPr>
          <a:xfrm>
            <a:off x="3" y="0"/>
            <a:ext cx="2949575" cy="496888"/>
          </a:xfrm>
          <a:prstGeom prst="rect">
            <a:avLst/>
          </a:prstGeom>
        </p:spPr>
        <p:txBody>
          <a:bodyPr vert="horz" lIns="91424" tIns="45712" rIns="91424" bIns="45712" rtlCol="0"/>
          <a:lstStyle>
            <a:lvl1pPr algn="l" fontAlgn="auto">
              <a:spcBef>
                <a:spcPts val="0"/>
              </a:spcBef>
              <a:spcAft>
                <a:spcPts val="0"/>
              </a:spcAft>
              <a:defRPr sz="1200">
                <a:latin typeface="+mn-lt"/>
                <a:ea typeface="+mn-ea"/>
              </a:defRPr>
            </a:lvl1pPr>
          </a:lstStyle>
          <a:p>
            <a:pPr>
              <a:defRPr/>
            </a:pPr>
            <a:endParaRPr lang="ja-JP" altLang="en-US"/>
          </a:p>
        </p:txBody>
      </p:sp>
    </p:spTree>
    <p:extLst>
      <p:ext uri="{BB962C8B-B14F-4D97-AF65-F5344CB8AC3E}">
        <p14:creationId xmlns:p14="http://schemas.microsoft.com/office/powerpoint/2010/main" val="443868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スライド イメージ プレースホルダー 1"/>
          <p:cNvSpPr>
            <a:spLocks noGrp="1" noRot="1" noChangeAspect="1" noTextEdit="1"/>
          </p:cNvSpPr>
          <p:nvPr>
            <p:ph type="sldImg"/>
          </p:nvPr>
        </p:nvSpPr>
        <p:spPr bwMode="auto">
          <a:xfrm>
            <a:off x="441325" y="804863"/>
            <a:ext cx="5805488" cy="40211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01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a:p>
        </p:txBody>
      </p:sp>
      <p:sp>
        <p:nvSpPr>
          <p:cNvPr id="69018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63713DB-C849-48CA-B896-D964230A8206}" type="slidenum">
              <a:rPr kumimoji="1" lang="ja-JP" altLang="en-US" sz="1200" b="0" i="0" u="none" strike="noStrike" kern="1200" cap="none" spc="0" normalizeH="0" baseline="0" noProof="0" smtClean="0">
                <a:ln>
                  <a:noFill/>
                </a:ln>
                <a:solidFill>
                  <a:srgbClr val="000000"/>
                </a:solidFill>
                <a:effectLst/>
                <a:uLnTx/>
                <a:uFillTx/>
                <a:latin typeface="Cambria" panose="02040503050406030204" pitchFamily="18" charset="0"/>
                <a:ea typeface="メイリオ" panose="020B060403050404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1" lang="ja-JP" altLang="en-US" sz="1200" b="0" i="0" u="none" strike="noStrike" kern="1200" cap="none" spc="0" normalizeH="0" baseline="0" noProof="0">
              <a:ln>
                <a:noFill/>
              </a:ln>
              <a:solidFill>
                <a:srgbClr val="000000"/>
              </a:solidFill>
              <a:effectLst/>
              <a:uLnTx/>
              <a:uFillTx/>
              <a:latin typeface="Cambria" panose="02040503050406030204" pitchFamily="18" charset="0"/>
              <a:ea typeface="メイリオ" panose="020B0604030504040204" pitchFamily="50" charset="-128"/>
              <a:cs typeface="+mn-cs"/>
            </a:endParaRPr>
          </a:p>
        </p:txBody>
      </p:sp>
    </p:spTree>
    <p:extLst>
      <p:ext uri="{BB962C8B-B14F-4D97-AF65-F5344CB8AC3E}">
        <p14:creationId xmlns:p14="http://schemas.microsoft.com/office/powerpoint/2010/main" val="2342013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5FF716C-7C63-4423-90B8-168BB37A3B9D}" type="slidenum">
              <a:rPr lang="ja-JP" altLang="en-US" smtClean="0"/>
              <a:pPr>
                <a:defRPr/>
              </a:pPr>
              <a:t>2</a:t>
            </a:fld>
            <a:endParaRPr lang="ja-JP" altLang="en-US"/>
          </a:p>
        </p:txBody>
      </p:sp>
    </p:spTree>
    <p:extLst>
      <p:ext uri="{BB962C8B-B14F-4D97-AF65-F5344CB8AC3E}">
        <p14:creationId xmlns:p14="http://schemas.microsoft.com/office/powerpoint/2010/main" val="3467140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5FF716C-7C63-4423-90B8-168BB37A3B9D}" type="slidenum">
              <a:rPr lang="ja-JP" altLang="en-US" smtClean="0"/>
              <a:pPr>
                <a:defRPr/>
              </a:pPr>
              <a:t>3</a:t>
            </a:fld>
            <a:endParaRPr lang="ja-JP" altLang="en-US"/>
          </a:p>
        </p:txBody>
      </p:sp>
    </p:spTree>
    <p:extLst>
      <p:ext uri="{BB962C8B-B14F-4D97-AF65-F5344CB8AC3E}">
        <p14:creationId xmlns:p14="http://schemas.microsoft.com/office/powerpoint/2010/main" val="2495760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5FF716C-7C63-4423-90B8-168BB37A3B9D}" type="slidenum">
              <a:rPr lang="ja-JP" altLang="en-US" smtClean="0"/>
              <a:pPr>
                <a:defRPr/>
              </a:pPr>
              <a:t>4</a:t>
            </a:fld>
            <a:endParaRPr lang="ja-JP" altLang="en-US"/>
          </a:p>
        </p:txBody>
      </p:sp>
    </p:spTree>
    <p:extLst>
      <p:ext uri="{BB962C8B-B14F-4D97-AF65-F5344CB8AC3E}">
        <p14:creationId xmlns:p14="http://schemas.microsoft.com/office/powerpoint/2010/main" val="626776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8" name="メインタイトル"/>
          <p:cNvSpPr txBox="1">
            <a:spLocks noChangeArrowheads="1"/>
          </p:cNvSpPr>
          <p:nvPr userDrawn="1"/>
        </p:nvSpPr>
        <p:spPr bwMode="auto">
          <a:xfrm>
            <a:off x="742724" y="2130464"/>
            <a:ext cx="8417401" cy="23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1" tIns="45705" rIns="91411" bIns="45705" numCol="1" anchor="t" anchorCtr="0" compatLnSpc="1">
            <a:prstTxWarp prst="textNoShape">
              <a:avLst/>
            </a:prstTxWarp>
          </a:bodyPr>
          <a:lst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a:lstStyle>
          <a:p>
            <a:endParaRPr lang="en-US" altLang="ja-JP" sz="1799" kern="0" dirty="0">
              <a:solidFill>
                <a:prstClr val="black"/>
              </a:solidFill>
              <a:ea typeface="Segoe UI" panose="020B0502040204020203" pitchFamily="34" charset="0"/>
            </a:endParaRPr>
          </a:p>
        </p:txBody>
      </p:sp>
    </p:spTree>
    <p:extLst>
      <p:ext uri="{BB962C8B-B14F-4D97-AF65-F5344CB8AC3E}">
        <p14:creationId xmlns:p14="http://schemas.microsoft.com/office/powerpoint/2010/main" val="3419251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4CE29970-1AE8-4BA5-8072-83A09D011B30}" type="datetime1">
              <a:rPr lang="ja-JP" altLang="en-US" smtClean="0"/>
              <a:t>2018/5/15</a:t>
            </a:fld>
            <a:endParaRPr lang="ja-JP" altLang="en-US"/>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5" name="スライド番号プレースホルダー 4"/>
          <p:cNvSpPr>
            <a:spLocks noGrp="1"/>
          </p:cNvSpPr>
          <p:nvPr>
            <p:ph type="sldNum" sz="quarter" idx="12"/>
          </p:nvPr>
        </p:nvSpPr>
        <p:spPr>
          <a:xfrm>
            <a:off x="7097038" y="6356706"/>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615E5F09-35C8-4A21-81C0-D2EEDE0F015E}"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517491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7EB691D5-558E-4AFD-8A75-A6F460C00304}" type="datetime1">
              <a:rPr lang="ja-JP" altLang="en-US" smtClean="0"/>
              <a:t>2018/5/15</a:t>
            </a:fld>
            <a:endParaRPr lang="ja-JP" altLang="en-US"/>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4" name="スライド番号プレースホルダー 3"/>
          <p:cNvSpPr>
            <a:spLocks noGrp="1"/>
          </p:cNvSpPr>
          <p:nvPr>
            <p:ph type="sldNum" sz="quarter" idx="12"/>
          </p:nvPr>
        </p:nvSpPr>
        <p:spPr>
          <a:xfrm>
            <a:off x="7097038" y="6356706"/>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5475755F-D21C-48E1-9FAB-6237DBE750FC}"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2434285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153" y="273054"/>
            <a:ext cx="3258093" cy="1162050"/>
          </a:xfrm>
        </p:spPr>
        <p:txBody>
          <a:bodyPr anchor="b"/>
          <a:lstStyle>
            <a:lvl1pPr algn="l">
              <a:defRPr sz="1999" b="1"/>
            </a:lvl1pPr>
          </a:lstStyle>
          <a:p>
            <a:r>
              <a:rPr lang="ja-JP" altLang="en-US"/>
              <a:t>マスター タイトルの書式設定</a:t>
            </a:r>
          </a:p>
        </p:txBody>
      </p:sp>
      <p:sp>
        <p:nvSpPr>
          <p:cNvPr id="3" name="コンテンツ プレースホルダー 2"/>
          <p:cNvSpPr>
            <a:spLocks noGrp="1"/>
          </p:cNvSpPr>
          <p:nvPr>
            <p:ph idx="1"/>
          </p:nvPr>
        </p:nvSpPr>
        <p:spPr>
          <a:xfrm>
            <a:off x="3872278" y="273167"/>
            <a:ext cx="5535426" cy="5853113"/>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153" y="1435112"/>
            <a:ext cx="3258093" cy="4691063"/>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C7E05455-8163-487D-B07F-ECE42F824143}"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a:xfrm>
            <a:off x="7097038" y="6356706"/>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0F7BEB08-872F-4405-92C2-D809500200B3}"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4080728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0913" y="4800604"/>
            <a:ext cx="5941695" cy="566738"/>
          </a:xfrm>
        </p:spPr>
        <p:txBody>
          <a:bodyPr anchor="b"/>
          <a:lstStyle>
            <a:lvl1pPr algn="l">
              <a:defRPr sz="1999" b="1"/>
            </a:lvl1pPr>
          </a:lstStyle>
          <a:p>
            <a:r>
              <a:rPr lang="ja-JP" altLang="en-US"/>
              <a:t>マスター タイトルの書式設定</a:t>
            </a:r>
          </a:p>
        </p:txBody>
      </p:sp>
      <p:sp>
        <p:nvSpPr>
          <p:cNvPr id="3" name="図プレースホルダー 2"/>
          <p:cNvSpPr>
            <a:spLocks noGrp="1"/>
          </p:cNvSpPr>
          <p:nvPr>
            <p:ph type="pic" idx="1"/>
          </p:nvPr>
        </p:nvSpPr>
        <p:spPr>
          <a:xfrm>
            <a:off x="1940913" y="612779"/>
            <a:ext cx="5941695" cy="4114800"/>
          </a:xfrm>
        </p:spPr>
        <p:txBody>
          <a:bodyPr rtlCol="0">
            <a:normAutofit/>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pPr lvl="0"/>
            <a:endParaRPr lang="ja-JP" altLang="en-US" noProof="0"/>
          </a:p>
        </p:txBody>
      </p:sp>
      <p:sp>
        <p:nvSpPr>
          <p:cNvPr id="4" name="テキスト プレースホルダー 3"/>
          <p:cNvSpPr>
            <a:spLocks noGrp="1"/>
          </p:cNvSpPr>
          <p:nvPr>
            <p:ph type="body" sz="half" idx="2"/>
          </p:nvPr>
        </p:nvSpPr>
        <p:spPr>
          <a:xfrm>
            <a:off x="1940913" y="5367338"/>
            <a:ext cx="5941695" cy="804862"/>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09328D56-32F7-45F7-A161-B1709D671083}"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a:xfrm>
            <a:off x="7097038" y="6356706"/>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45105AD3-80B6-4994-82BC-5196BCEA5D7E}"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1193061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B8CA8F20-2255-48BD-8B7B-B8142A4B47D3}"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a:xfrm>
            <a:off x="7097038" y="6356706"/>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0BB2DECB-1C63-48A9-A586-432943B8BEEF}"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3447393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79548" y="274753"/>
            <a:ext cx="2228136"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167" y="274753"/>
            <a:ext cx="6532056"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657799B8-8F96-45FE-BDC4-FAA712583602}"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a:xfrm>
            <a:off x="7097038" y="6356706"/>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60646E74-72AE-4060-8664-060849739B6F}"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3236105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3" name="正方形/長方形 2"/>
          <p:cNvSpPr/>
          <p:nvPr userDrawn="1"/>
        </p:nvSpPr>
        <p:spPr>
          <a:xfrm>
            <a:off x="17" y="113"/>
            <a:ext cx="9902825"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sz="1799">
              <a:solidFill>
                <a:prstClr val="white"/>
              </a:solidFill>
              <a:ea typeface="ＭＳ Ｐゴシック"/>
            </a:endParaRPr>
          </a:p>
        </p:txBody>
      </p:sp>
      <p:sp>
        <p:nvSpPr>
          <p:cNvPr id="2" name="タイトル 1"/>
          <p:cNvSpPr>
            <a:spLocks noGrp="1"/>
          </p:cNvSpPr>
          <p:nvPr>
            <p:ph type="title"/>
          </p:nvPr>
        </p:nvSpPr>
        <p:spPr>
          <a:xfrm>
            <a:off x="495154" y="265802"/>
            <a:ext cx="8912543" cy="642918"/>
          </a:xfrm>
        </p:spPr>
        <p:txBody>
          <a:bodyPr/>
          <a:lstStyle>
            <a:lvl1pPr>
              <a:defRPr>
                <a:latin typeface="Arial" pitchFamily="34" charset="0"/>
                <a:cs typeface="Arial" pitchFamily="34" charset="0"/>
              </a:defRPr>
            </a:lvl1pPr>
          </a:lstStyle>
          <a:p>
            <a:r>
              <a:rPr lang="ja-JP" altLang="en-US" dirty="0"/>
              <a:t>マスタ タイトルの書式設定</a:t>
            </a:r>
          </a:p>
        </p:txBody>
      </p:sp>
      <p:sp>
        <p:nvSpPr>
          <p:cNvPr id="4" name="日付プレースホルダ 3"/>
          <p:cNvSpPr>
            <a:spLocks noGrp="1"/>
          </p:cNvSpPr>
          <p:nvPr>
            <p:ph type="dt" sz="half" idx="10"/>
          </p:nvPr>
        </p:nvSpPr>
        <p:spPr/>
        <p:txBody>
          <a:bodyPr/>
          <a:lstStyle>
            <a:lvl1pPr>
              <a:defRPr>
                <a:solidFill>
                  <a:prstClr val="black">
                    <a:tint val="75000"/>
                  </a:prstClr>
                </a:solidFill>
              </a:defRPr>
            </a:lvl1pPr>
          </a:lstStyle>
          <a:p>
            <a:pPr>
              <a:defRPr/>
            </a:pPr>
            <a:fld id="{1D69ED7F-0A02-4F8B-B87D-E2BD42E5F134}" type="datetime1">
              <a:rPr lang="ja-JP" altLang="en-US" smtClean="0"/>
              <a:t>2018/5/15</a:t>
            </a:fld>
            <a:endParaRPr lang="ja-JP" altLang="en-US"/>
          </a:p>
        </p:txBody>
      </p:sp>
      <p:sp>
        <p:nvSpPr>
          <p:cNvPr id="5" name="フッター プレースホルダ 4"/>
          <p:cNvSpPr>
            <a:spLocks noGrp="1"/>
          </p:cNvSpPr>
          <p:nvPr>
            <p:ph type="ftr" sz="quarter" idx="11"/>
          </p:nvPr>
        </p:nvSpPr>
        <p:spPr/>
        <p:txBody>
          <a:bodyPr/>
          <a:lstStyle>
            <a:lvl1pPr>
              <a:defRPr>
                <a:solidFill>
                  <a:prstClr val="black">
                    <a:tint val="75000"/>
                  </a:prstClr>
                </a:solidFill>
              </a:defRPr>
            </a:lvl1pPr>
          </a:lstStyle>
          <a:p>
            <a:pPr>
              <a:defRPr/>
            </a:pPr>
            <a:endParaRPr lang="ja-JP" altLang="en-US"/>
          </a:p>
        </p:txBody>
      </p:sp>
      <p:sp>
        <p:nvSpPr>
          <p:cNvPr id="6" name="スライド番号プレースホルダ 5"/>
          <p:cNvSpPr>
            <a:spLocks noGrp="1"/>
          </p:cNvSpPr>
          <p:nvPr>
            <p:ph type="sldNum" sz="quarter" idx="12"/>
          </p:nvPr>
        </p:nvSpPr>
        <p:spPr>
          <a:xfrm>
            <a:off x="7097038" y="6356706"/>
            <a:ext cx="2310659" cy="365125"/>
          </a:xfrm>
          <a:prstGeom prst="rect">
            <a:avLst/>
          </a:prstGeom>
        </p:spPr>
        <p:txBody>
          <a:bodyPr/>
          <a:lstStyle>
            <a:lvl1pPr>
              <a:defRPr/>
            </a:lvl1pPr>
          </a:lstStyle>
          <a:p>
            <a:pPr eaLnBrk="0" fontAlgn="base" hangingPunct="0">
              <a:spcBef>
                <a:spcPct val="0"/>
              </a:spcBef>
              <a:spcAft>
                <a:spcPct val="0"/>
              </a:spcAft>
              <a:defRPr/>
            </a:pPr>
            <a:fld id="{DEC5EFF2-FADB-4BEE-A431-1173ED4A7470}" type="slidenum">
              <a:rPr sz="1799">
                <a:solidFill>
                  <a:prstClr val="black"/>
                </a:solidFill>
                <a:ea typeface="ＭＳ Ｐゴシック" charset="-128"/>
              </a:rPr>
              <a:pPr eaLnBrk="0" fontAlgn="base" hangingPunct="0">
                <a:spcBef>
                  <a:spcPct val="0"/>
                </a:spcBef>
                <a:spcAft>
                  <a:spcPct val="0"/>
                </a:spcAft>
                <a:defRPr/>
              </a:pPr>
              <a:t>‹#›</a:t>
            </a:fld>
            <a:endParaRPr sz="1799">
              <a:solidFill>
                <a:prstClr val="black"/>
              </a:solidFill>
              <a:ea typeface="ＭＳ Ｐゴシック" charset="-128"/>
            </a:endParaRPr>
          </a:p>
        </p:txBody>
      </p:sp>
    </p:spTree>
    <p:extLst>
      <p:ext uri="{BB962C8B-B14F-4D97-AF65-F5344CB8AC3E}">
        <p14:creationId xmlns:p14="http://schemas.microsoft.com/office/powerpoint/2010/main" val="1386505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5690" y="5"/>
            <a:ext cx="8417401" cy="493058"/>
          </a:xfrm>
        </p:spPr>
        <p:txBody>
          <a:bodyPr/>
          <a:lstStyle/>
          <a:p>
            <a:r>
              <a:rPr lang="ja-JP" altLang="en-US"/>
              <a:t>マスタ タイトルの書式設定</a:t>
            </a:r>
          </a:p>
        </p:txBody>
      </p:sp>
      <p:sp>
        <p:nvSpPr>
          <p:cNvPr id="3" name="Rectangle 6"/>
          <p:cNvSpPr>
            <a:spLocks noGrp="1" noChangeArrowheads="1"/>
          </p:cNvSpPr>
          <p:nvPr>
            <p:ph type="sldNum" sz="quarter" idx="10"/>
          </p:nvPr>
        </p:nvSpPr>
        <p:spPr>
          <a:xfrm>
            <a:off x="7097038" y="6356706"/>
            <a:ext cx="2310659" cy="365125"/>
          </a:xfrm>
          <a:prstGeom prst="rect">
            <a:avLst/>
          </a:prstGeom>
        </p:spPr>
        <p:txBody>
          <a:bodyPr/>
          <a:lstStyle>
            <a:lvl1pPr>
              <a:defRPr/>
            </a:lvl1pPr>
          </a:lstStyle>
          <a:p>
            <a:pPr eaLnBrk="0" fontAlgn="base" hangingPunct="0">
              <a:spcBef>
                <a:spcPct val="0"/>
              </a:spcBef>
              <a:spcAft>
                <a:spcPct val="0"/>
              </a:spcAft>
              <a:defRPr/>
            </a:pPr>
            <a:fld id="{C810845D-A875-432F-9227-C69B48E58F3E}" type="slidenum">
              <a:rPr lang="en-US" altLang="ja-JP" sz="1799">
                <a:solidFill>
                  <a:prstClr val="black"/>
                </a:solidFill>
              </a:rPr>
              <a:pPr eaLnBrk="0" fontAlgn="base" hangingPunct="0">
                <a:spcBef>
                  <a:spcPct val="0"/>
                </a:spcBef>
                <a:spcAft>
                  <a:spcPct val="0"/>
                </a:spcAft>
                <a:defRPr/>
              </a:pPr>
              <a:t>‹#›</a:t>
            </a:fld>
            <a:endParaRPr lang="en-US" altLang="ja-JP" sz="1799">
              <a:solidFill>
                <a:prstClr val="black"/>
              </a:solidFill>
            </a:endParaRPr>
          </a:p>
        </p:txBody>
      </p:sp>
    </p:spTree>
    <p:extLst>
      <p:ext uri="{BB962C8B-B14F-4D97-AF65-F5344CB8AC3E}">
        <p14:creationId xmlns:p14="http://schemas.microsoft.com/office/powerpoint/2010/main" val="1626559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p:cNvSpPr>
            <a:spLocks noGrp="1"/>
          </p:cNvSpPr>
          <p:nvPr>
            <p:ph type="dt" sz="half" idx="10"/>
          </p:nvPr>
        </p:nvSpPr>
        <p:spPr/>
        <p:txBody>
          <a:bodyPr/>
          <a:lstStyle>
            <a:lvl1pPr>
              <a:defRPr/>
            </a:lvl1pPr>
          </a:lstStyle>
          <a:p>
            <a:pPr>
              <a:defRPr/>
            </a:pPr>
            <a:fld id="{04E63F6D-F8CD-4465-AEFD-5FD3ACEE7EEE}" type="datetime1">
              <a:rPr lang="ja-JP" altLang="en-US" smtClean="0">
                <a:solidFill>
                  <a:prstClr val="black">
                    <a:tint val="75000"/>
                  </a:prstClr>
                </a:solidFill>
              </a:rPr>
              <a:t>2018/5/15</a:t>
            </a:fld>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10" name="スライド番号プレースホルダ 10"/>
          <p:cNvSpPr>
            <a:spLocks noGrp="1"/>
          </p:cNvSpPr>
          <p:nvPr>
            <p:ph type="sldNum" sz="quarter" idx="4"/>
          </p:nvPr>
        </p:nvSpPr>
        <p:spPr>
          <a:xfrm>
            <a:off x="7632101" y="6489484"/>
            <a:ext cx="2310659" cy="365125"/>
          </a:xfrm>
          <a:prstGeom prst="rect">
            <a:avLst/>
          </a:prstGeom>
        </p:spPr>
        <p:txBody>
          <a:bodyPr vert="horz" lIns="91440" tIns="45720" rIns="91440" bIns="45720" rtlCol="0" anchor="ctr"/>
          <a:lstStyle>
            <a:lvl1pPr algn="r">
              <a:defRPr sz="1500" baseline="0">
                <a:solidFill>
                  <a:schemeClr val="tx1">
                    <a:tint val="75000"/>
                  </a:schemeClr>
                </a:solidFill>
                <a:latin typeface="HG丸ｺﾞｼｯｸM-PRO" pitchFamily="50" charset="-128"/>
                <a:ea typeface="HG丸ｺﾞｼｯｸM-PRO" pitchFamily="50" charset="-128"/>
              </a:defRPr>
            </a:lvl1pPr>
          </a:lstStyle>
          <a:p>
            <a:fld id="{F93BBD5F-2765-4267-9487-9672B0A6ABFD}"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6" name="正方形/長方形 5"/>
          <p:cNvSpPr/>
          <p:nvPr userDrawn="1"/>
        </p:nvSpPr>
        <p:spPr>
          <a:xfrm>
            <a:off x="17" y="469168"/>
            <a:ext cx="9902825" cy="72008"/>
          </a:xfrm>
          <a:prstGeom prst="rect">
            <a:avLst/>
          </a:prstGeom>
          <a:solidFill>
            <a:srgbClr val="A7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5716841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標準スライド">
    <p:spTree>
      <p:nvGrpSpPr>
        <p:cNvPr id="1" name=""/>
        <p:cNvGrpSpPr/>
        <p:nvPr/>
      </p:nvGrpSpPr>
      <p:grpSpPr>
        <a:xfrm>
          <a:off x="0" y="0"/>
          <a:ext cx="0" cy="0"/>
          <a:chOff x="0" y="0"/>
          <a:chExt cx="0" cy="0"/>
        </a:xfrm>
      </p:grpSpPr>
      <p:sp>
        <p:nvSpPr>
          <p:cNvPr id="9" name="テキスト プレースホルダー 9"/>
          <p:cNvSpPr>
            <a:spLocks noGrp="1"/>
          </p:cNvSpPr>
          <p:nvPr>
            <p:ph type="body" sz="quarter" idx="14" hasCustomPrompt="1"/>
          </p:nvPr>
        </p:nvSpPr>
        <p:spPr>
          <a:xfrm>
            <a:off x="200742" y="3104999"/>
            <a:ext cx="1852477" cy="307777"/>
          </a:xfrm>
          <a:prstGeom prst="rect">
            <a:avLst/>
          </a:prstGeom>
          <a:noFill/>
        </p:spPr>
        <p:txBody>
          <a:bodyPr wrap="none" lIns="0" tIns="0" rIns="0" bIns="0">
            <a:spAutoFit/>
          </a:bodyPr>
          <a:lstStyle>
            <a:lvl1pPr marL="0" indent="0">
              <a:spcBef>
                <a:spcPts val="0"/>
              </a:spcBef>
              <a:spcAft>
                <a:spcPts val="0"/>
              </a:spcAft>
              <a:buNone/>
              <a:defRPr sz="1999">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20pt</a:t>
            </a:r>
            <a:r>
              <a:rPr kumimoji="1" lang="ja-JP" altLang="en-US" dirty="0"/>
              <a:t>）</a:t>
            </a:r>
          </a:p>
        </p:txBody>
      </p:sp>
      <p:sp>
        <p:nvSpPr>
          <p:cNvPr id="10" name="テキスト プレースホルダー 9"/>
          <p:cNvSpPr>
            <a:spLocks noGrp="1"/>
          </p:cNvSpPr>
          <p:nvPr>
            <p:ph type="body" sz="quarter" idx="15" hasCustomPrompt="1"/>
          </p:nvPr>
        </p:nvSpPr>
        <p:spPr>
          <a:xfrm>
            <a:off x="200408" y="3769295"/>
            <a:ext cx="1298016" cy="215444"/>
          </a:xfrm>
          <a:prstGeom prst="rect">
            <a:avLst/>
          </a:prstGeom>
          <a:noFill/>
        </p:spPr>
        <p:txBody>
          <a:bodyPr wrap="none" lIns="0" tIns="0" rIns="0" bIns="0">
            <a:spAutoFit/>
          </a:bodyPr>
          <a:lstStyle>
            <a:lvl1pPr marL="0" indent="0">
              <a:spcBef>
                <a:spcPts val="0"/>
              </a:spcBef>
              <a:spcAft>
                <a:spcPts val="0"/>
              </a:spcAft>
              <a:buNone/>
              <a:defRPr sz="140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14pt</a:t>
            </a:r>
            <a:r>
              <a:rPr kumimoji="1" lang="ja-JP" altLang="en-US" dirty="0"/>
              <a:t>）</a:t>
            </a:r>
          </a:p>
        </p:txBody>
      </p:sp>
      <p:sp>
        <p:nvSpPr>
          <p:cNvPr id="11" name="テキスト プレースホルダー 9"/>
          <p:cNvSpPr>
            <a:spLocks noGrp="1"/>
          </p:cNvSpPr>
          <p:nvPr>
            <p:ph type="body" sz="quarter" idx="16" hasCustomPrompt="1"/>
          </p:nvPr>
        </p:nvSpPr>
        <p:spPr>
          <a:xfrm>
            <a:off x="200420" y="4365139"/>
            <a:ext cx="1102513" cy="161583"/>
          </a:xfrm>
          <a:prstGeom prst="rect">
            <a:avLst/>
          </a:prstGeom>
          <a:noFill/>
        </p:spPr>
        <p:txBody>
          <a:bodyPr wrap="non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10.5pt</a:t>
            </a:r>
            <a:r>
              <a:rPr kumimoji="1" lang="ja-JP" altLang="en-US" dirty="0"/>
              <a:t>）</a:t>
            </a:r>
          </a:p>
        </p:txBody>
      </p:sp>
      <p:sp>
        <p:nvSpPr>
          <p:cNvPr id="14" name="スライド番号プレースホルダー 2"/>
          <p:cNvSpPr txBox="1">
            <a:spLocks/>
          </p:cNvSpPr>
          <p:nvPr userDrawn="1"/>
        </p:nvSpPr>
        <p:spPr>
          <a:xfrm>
            <a:off x="9051830" y="30608"/>
            <a:ext cx="851000" cy="446064"/>
          </a:xfrm>
          <a:prstGeom prst="rect">
            <a:avLst/>
          </a:prstGeom>
        </p:spPr>
        <p:txBody>
          <a:bodyPr/>
          <a:lstStyle>
            <a:defPPr>
              <a:defRPr lang="ja-JP"/>
            </a:defPPr>
            <a:lvl1pPr marL="0" algn="r"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9550142-B990-490A-A107-ED7302A7FD52}" type="slidenum">
              <a:rPr lang="ja-JP" altLang="en-US" sz="1799" b="1" smtClean="0">
                <a:solidFill>
                  <a:prstClr val="white">
                    <a:lumMod val="50000"/>
                  </a:prstClr>
                </a:solidFill>
                <a:latin typeface="メイリオ" panose="020B0604030504040204" pitchFamily="50" charset="-128"/>
                <a:ea typeface="メイリオ" panose="020B0604030504040204" pitchFamily="50" charset="-128"/>
                <a:cs typeface="メイリオ" panose="020B0604030504040204" pitchFamily="50" charset="-128"/>
              </a:rPr>
              <a:pPr/>
              <a:t>‹#›</a:t>
            </a:fld>
            <a:endParaRPr lang="ja-JP" altLang="en-US" sz="1799" b="1" dirty="0">
              <a:solidFill>
                <a:prstClr val="white">
                  <a:lumMod val="50000"/>
                </a:prst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471106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中表紙">
    <p:spTree>
      <p:nvGrpSpPr>
        <p:cNvPr id="1" name=""/>
        <p:cNvGrpSpPr/>
        <p:nvPr/>
      </p:nvGrpSpPr>
      <p:grpSpPr>
        <a:xfrm>
          <a:off x="0" y="0"/>
          <a:ext cx="0" cy="0"/>
          <a:chOff x="0" y="0"/>
          <a:chExt cx="0" cy="0"/>
        </a:xfrm>
      </p:grpSpPr>
      <p:sp>
        <p:nvSpPr>
          <p:cNvPr id="9" name="Line 3"/>
          <p:cNvSpPr>
            <a:spLocks noChangeShapeType="1"/>
          </p:cNvSpPr>
          <p:nvPr userDrawn="1"/>
        </p:nvSpPr>
        <p:spPr bwMode="auto">
          <a:xfrm>
            <a:off x="4662596" y="4005263"/>
            <a:ext cx="5040285" cy="0"/>
          </a:xfrm>
          <a:prstGeom prst="line">
            <a:avLst/>
          </a:prstGeom>
          <a:noFill/>
          <a:ln w="952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spTree>
    <p:extLst>
      <p:ext uri="{BB962C8B-B14F-4D97-AF65-F5344CB8AC3E}">
        <p14:creationId xmlns:p14="http://schemas.microsoft.com/office/powerpoint/2010/main" val="3723831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標準スライド">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a:xfrm>
            <a:off x="-10679" y="6520295"/>
            <a:ext cx="2310659" cy="365125"/>
          </a:xfrm>
          <a:prstGeom prst="rect">
            <a:avLst/>
          </a:prstGeom>
        </p:spPr>
        <p:txBody>
          <a:bodyPr/>
          <a:lstStyle/>
          <a:p>
            <a:fld id="{A0D6A943-B62C-404D-AD51-E43659EE08FC}" type="datetime1">
              <a:rPr kumimoji="1" lang="ja-JP" altLang="en-US" smtClean="0"/>
              <a:t>2018/5/15</a:t>
            </a:fld>
            <a:endParaRPr kumimoji="1" lang="ja-JP" altLang="en-US"/>
          </a:p>
        </p:txBody>
      </p:sp>
      <p:sp>
        <p:nvSpPr>
          <p:cNvPr id="4" name="フッター プレースホルダー 3"/>
          <p:cNvSpPr>
            <a:spLocks noGrp="1"/>
          </p:cNvSpPr>
          <p:nvPr>
            <p:ph type="ftr" sz="quarter" idx="11"/>
          </p:nvPr>
        </p:nvSpPr>
        <p:spPr>
          <a:xfrm>
            <a:off x="3391744" y="6525380"/>
            <a:ext cx="3135895"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7602857" y="6525380"/>
            <a:ext cx="2310659" cy="365125"/>
          </a:xfrm>
          <a:prstGeom prst="rect">
            <a:avLst/>
          </a:prstGeom>
        </p:spPr>
        <p:txBody>
          <a:bodyPr/>
          <a:lstStyle/>
          <a:p>
            <a:fld id="{D9550142-B990-490A-A107-ED7302A7FD52}" type="slidenum">
              <a:rPr kumimoji="1" lang="ja-JP" altLang="en-US" smtClean="0"/>
              <a:t>‹#›</a:t>
            </a:fld>
            <a:endParaRPr kumimoji="1" lang="ja-JP" altLang="en-US"/>
          </a:p>
        </p:txBody>
      </p:sp>
      <p:sp>
        <p:nvSpPr>
          <p:cNvPr id="6" name="タイトル 1"/>
          <p:cNvSpPr>
            <a:spLocks noGrp="1"/>
          </p:cNvSpPr>
          <p:nvPr>
            <p:ph type="title"/>
          </p:nvPr>
        </p:nvSpPr>
        <p:spPr>
          <a:xfrm>
            <a:off x="200407" y="188644"/>
            <a:ext cx="9502456" cy="461665"/>
          </a:xfrm>
          <a:prstGeom prst="rect">
            <a:avLst/>
          </a:prstGeom>
        </p:spPr>
        <p:txBody>
          <a:bodyPr wrap="square">
            <a:spAutoFit/>
          </a:bodyPr>
          <a:lstStyle>
            <a:lvl1pPr algn="l">
              <a:defRPr lang="ja-JP" altLang="en-US" sz="2399" b="1">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a:t>マスター タイトルの書式設定</a:t>
            </a:r>
            <a:endParaRPr kumimoji="1" lang="ja-JP" altLang="en-US" dirty="0"/>
          </a:p>
        </p:txBody>
      </p:sp>
      <p:sp>
        <p:nvSpPr>
          <p:cNvPr id="8" name="テキスト プレースホルダー 9"/>
          <p:cNvSpPr>
            <a:spLocks noGrp="1"/>
          </p:cNvSpPr>
          <p:nvPr>
            <p:ph type="body" sz="quarter" idx="13" hasCustomPrompt="1"/>
          </p:nvPr>
        </p:nvSpPr>
        <p:spPr>
          <a:xfrm>
            <a:off x="200735" y="6309355"/>
            <a:ext cx="9393710" cy="161583"/>
          </a:xfrm>
          <a:prstGeom prst="rect">
            <a:avLst/>
          </a:prstGeom>
          <a:noFill/>
        </p:spPr>
        <p:txBody>
          <a:bodyPr wrap="squar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（資料）●●</a:t>
            </a:r>
          </a:p>
        </p:txBody>
      </p:sp>
      <p:sp>
        <p:nvSpPr>
          <p:cNvPr id="9" name="テキスト プレースホルダー 9"/>
          <p:cNvSpPr>
            <a:spLocks noGrp="1"/>
          </p:cNvSpPr>
          <p:nvPr>
            <p:ph type="body" sz="quarter" idx="14" hasCustomPrompt="1"/>
          </p:nvPr>
        </p:nvSpPr>
        <p:spPr>
          <a:xfrm>
            <a:off x="200742" y="3104999"/>
            <a:ext cx="1852477" cy="307777"/>
          </a:xfrm>
          <a:prstGeom prst="rect">
            <a:avLst/>
          </a:prstGeom>
          <a:noFill/>
        </p:spPr>
        <p:txBody>
          <a:bodyPr wrap="none" lIns="0" tIns="0" rIns="0" bIns="0">
            <a:spAutoFit/>
          </a:bodyPr>
          <a:lstStyle>
            <a:lvl1pPr marL="0" indent="0">
              <a:spcBef>
                <a:spcPts val="0"/>
              </a:spcBef>
              <a:spcAft>
                <a:spcPts val="0"/>
              </a:spcAft>
              <a:buNone/>
              <a:defRPr sz="1999">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20pt</a:t>
            </a:r>
            <a:r>
              <a:rPr kumimoji="1" lang="ja-JP" altLang="en-US" dirty="0"/>
              <a:t>）</a:t>
            </a:r>
          </a:p>
        </p:txBody>
      </p:sp>
      <p:sp>
        <p:nvSpPr>
          <p:cNvPr id="10" name="テキスト プレースホルダー 9"/>
          <p:cNvSpPr>
            <a:spLocks noGrp="1"/>
          </p:cNvSpPr>
          <p:nvPr>
            <p:ph type="body" sz="quarter" idx="15" hasCustomPrompt="1"/>
          </p:nvPr>
        </p:nvSpPr>
        <p:spPr>
          <a:xfrm>
            <a:off x="200408" y="3769295"/>
            <a:ext cx="1298016" cy="215444"/>
          </a:xfrm>
          <a:prstGeom prst="rect">
            <a:avLst/>
          </a:prstGeom>
          <a:noFill/>
        </p:spPr>
        <p:txBody>
          <a:bodyPr wrap="none" lIns="0" tIns="0" rIns="0" bIns="0">
            <a:spAutoFit/>
          </a:bodyPr>
          <a:lstStyle>
            <a:lvl1pPr marL="0" indent="0">
              <a:spcBef>
                <a:spcPts val="0"/>
              </a:spcBef>
              <a:spcAft>
                <a:spcPts val="0"/>
              </a:spcAft>
              <a:buNone/>
              <a:defRPr sz="140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14pt</a:t>
            </a:r>
            <a:r>
              <a:rPr kumimoji="1" lang="ja-JP" altLang="en-US" dirty="0"/>
              <a:t>）</a:t>
            </a:r>
          </a:p>
        </p:txBody>
      </p:sp>
      <p:sp>
        <p:nvSpPr>
          <p:cNvPr id="11" name="テキスト プレースホルダー 9"/>
          <p:cNvSpPr>
            <a:spLocks noGrp="1"/>
          </p:cNvSpPr>
          <p:nvPr>
            <p:ph type="body" sz="quarter" idx="16" hasCustomPrompt="1"/>
          </p:nvPr>
        </p:nvSpPr>
        <p:spPr>
          <a:xfrm>
            <a:off x="200420" y="4365139"/>
            <a:ext cx="1102513" cy="161583"/>
          </a:xfrm>
          <a:prstGeom prst="rect">
            <a:avLst/>
          </a:prstGeom>
          <a:noFill/>
        </p:spPr>
        <p:txBody>
          <a:bodyPr wrap="none" lIns="0" tIns="0" rIns="0" bIns="0">
            <a:spAutoFit/>
          </a:bodyPr>
          <a:lstStyle>
            <a:lvl1pPr marL="0" indent="0">
              <a:spcBef>
                <a:spcPts val="0"/>
              </a:spcBef>
              <a:spcAft>
                <a:spcPts val="0"/>
              </a:spcAft>
              <a:buNone/>
              <a:defRPr sz="1050">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説明文（</a:t>
            </a:r>
            <a:r>
              <a:rPr kumimoji="1" lang="en-US" altLang="ja-JP" dirty="0"/>
              <a:t>10.5pt</a:t>
            </a:r>
            <a:r>
              <a:rPr kumimoji="1" lang="ja-JP" altLang="en-US" dirty="0"/>
              <a:t>）</a:t>
            </a:r>
          </a:p>
        </p:txBody>
      </p:sp>
      <p:sp>
        <p:nvSpPr>
          <p:cNvPr id="12" name="テキスト プレースホルダー 11"/>
          <p:cNvSpPr>
            <a:spLocks noGrp="1"/>
          </p:cNvSpPr>
          <p:nvPr>
            <p:ph type="body" sz="quarter" idx="17"/>
          </p:nvPr>
        </p:nvSpPr>
        <p:spPr>
          <a:xfrm>
            <a:off x="199978" y="764704"/>
            <a:ext cx="9502903" cy="525886"/>
          </a:xfrm>
          <a:prstGeom prst="rect">
            <a:avLst/>
          </a:prstGeom>
          <a:solidFill>
            <a:srgbClr val="99D6EC"/>
          </a:solidFill>
          <a:ln>
            <a:noFill/>
          </a:ln>
        </p:spPr>
        <p:txBody>
          <a:bodyPr vert="horz" wrap="square" lIns="216000" tIns="108000" rIns="216000" bIns="108000" rtlCol="0" anchor="t" anchorCtr="0">
            <a:spAutoFit/>
          </a:bodyPr>
          <a:lstStyle>
            <a:lvl1pPr>
              <a:defRPr lang="ja-JP" altLang="en-US" sz="1999" dirty="0">
                <a:latin typeface="Meiryo UI" panose="020B0604030504040204" pitchFamily="50" charset="-128"/>
                <a:ea typeface="Meiryo UI" panose="020B0604030504040204" pitchFamily="50" charset="-128"/>
                <a:cs typeface="Meiryo UI" panose="020B0604030504040204" pitchFamily="50" charset="-128"/>
              </a:defRPr>
            </a:lvl1pPr>
          </a:lstStyle>
          <a:p>
            <a:pPr marL="257098" lvl="0" indent="-257098">
              <a:spcBef>
                <a:spcPts val="600"/>
              </a:spcBef>
              <a:spcAft>
                <a:spcPts val="600"/>
              </a:spcAft>
              <a:buClr>
                <a:srgbClr val="002060"/>
              </a:buClr>
              <a:buFont typeface="Wingdings" panose="05000000000000000000" pitchFamily="2" charset="2"/>
              <a:buChar char="l"/>
            </a:pPr>
            <a:r>
              <a:rPr kumimoji="1" lang="ja-JP" altLang="en-US"/>
              <a:t>マスター テキストの書式設定</a:t>
            </a:r>
          </a:p>
        </p:txBody>
      </p:sp>
      <p:sp>
        <p:nvSpPr>
          <p:cNvPr id="13" name="正方形/長方形 12"/>
          <p:cNvSpPr/>
          <p:nvPr userDrawn="1"/>
        </p:nvSpPr>
        <p:spPr>
          <a:xfrm>
            <a:off x="17" y="469168"/>
            <a:ext cx="9902825" cy="72008"/>
          </a:xfrm>
          <a:prstGeom prst="rect">
            <a:avLst/>
          </a:prstGeom>
          <a:solidFill>
            <a:srgbClr val="A7C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674253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5690" y="1"/>
            <a:ext cx="8417401" cy="493058"/>
          </a:xfrm>
        </p:spPr>
        <p:txBody>
          <a:bodyPr/>
          <a:lstStyle/>
          <a:p>
            <a:r>
              <a:rPr lang="ja-JP" altLang="en-US"/>
              <a:t>マスタ タイトルの書式設定</a:t>
            </a:r>
          </a:p>
        </p:txBody>
      </p:sp>
      <p:sp>
        <p:nvSpPr>
          <p:cNvPr id="3" name="Rectangle 6"/>
          <p:cNvSpPr>
            <a:spLocks noGrp="1" noChangeArrowheads="1"/>
          </p:cNvSpPr>
          <p:nvPr>
            <p:ph type="sldNum" sz="quarter" idx="10"/>
          </p:nvPr>
        </p:nvSpPr>
        <p:spPr>
          <a:xfrm>
            <a:off x="7097038" y="6453506"/>
            <a:ext cx="2310659" cy="268139"/>
          </a:xfrm>
          <a:prstGeom prst="rect">
            <a:avLst/>
          </a:prstGeom>
        </p:spPr>
        <p:txBody>
          <a:bodyPr/>
          <a:lstStyle>
            <a:lvl1pPr>
              <a:defRPr/>
            </a:lvl1pPr>
          </a:lstStyle>
          <a:p>
            <a:pPr>
              <a:defRPr/>
            </a:pPr>
            <a:fld id="{3C72A9EE-503C-4A34-81E5-ED5C603B789E}" type="slidenum">
              <a:rPr lang="en-US" altLang="ja-JP"/>
              <a:pPr>
                <a:defRPr/>
              </a:pPr>
              <a:t>‹#›</a:t>
            </a:fld>
            <a:endParaRPr lang="en-US" altLang="ja-JP" dirty="0"/>
          </a:p>
        </p:txBody>
      </p:sp>
    </p:spTree>
    <p:extLst>
      <p:ext uri="{BB962C8B-B14F-4D97-AF65-F5344CB8AC3E}">
        <p14:creationId xmlns:p14="http://schemas.microsoft.com/office/powerpoint/2010/main" val="3229638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7" name="正方形/長方形 6"/>
          <p:cNvSpPr/>
          <p:nvPr userDrawn="1"/>
        </p:nvSpPr>
        <p:spPr bwMode="auto">
          <a:xfrm>
            <a:off x="12"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srgbClr val="000000"/>
              </a:solidFill>
              <a:latin typeface="Arial" charset="0"/>
              <a:ea typeface="HGPｺﾞｼｯｸM" pitchFamily="50" charset="-128"/>
            </a:endParaRPr>
          </a:p>
        </p:txBody>
      </p:sp>
    </p:spTree>
    <p:extLst>
      <p:ext uri="{BB962C8B-B14F-4D97-AF65-F5344CB8AC3E}">
        <p14:creationId xmlns:p14="http://schemas.microsoft.com/office/powerpoint/2010/main" val="4062107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8" name="メインタイトル"/>
          <p:cNvSpPr txBox="1">
            <a:spLocks noChangeArrowheads="1"/>
          </p:cNvSpPr>
          <p:nvPr userDrawn="1"/>
        </p:nvSpPr>
        <p:spPr bwMode="auto">
          <a:xfrm>
            <a:off x="742725" y="2130452"/>
            <a:ext cx="8417401" cy="23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a:lstStyle>
          <a:p>
            <a:endParaRPr lang="en-US" altLang="ja-JP" sz="1800" kern="0" dirty="0">
              <a:solidFill>
                <a:prstClr val="black"/>
              </a:solidFill>
              <a:ea typeface="Segoe UI" panose="020B0502040204020203" pitchFamily="34" charset="0"/>
            </a:endParaRPr>
          </a:p>
        </p:txBody>
      </p:sp>
    </p:spTree>
    <p:extLst>
      <p:ext uri="{BB962C8B-B14F-4D97-AF65-F5344CB8AC3E}">
        <p14:creationId xmlns:p14="http://schemas.microsoft.com/office/powerpoint/2010/main" val="758054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中表紙">
    <p:spTree>
      <p:nvGrpSpPr>
        <p:cNvPr id="1" name=""/>
        <p:cNvGrpSpPr/>
        <p:nvPr/>
      </p:nvGrpSpPr>
      <p:grpSpPr>
        <a:xfrm>
          <a:off x="0" y="0"/>
          <a:ext cx="0" cy="0"/>
          <a:chOff x="0" y="0"/>
          <a:chExt cx="0" cy="0"/>
        </a:xfrm>
      </p:grpSpPr>
      <p:sp>
        <p:nvSpPr>
          <p:cNvPr id="9" name="Line 3"/>
          <p:cNvSpPr>
            <a:spLocks noChangeShapeType="1"/>
          </p:cNvSpPr>
          <p:nvPr userDrawn="1"/>
        </p:nvSpPr>
        <p:spPr bwMode="auto">
          <a:xfrm>
            <a:off x="4662580" y="4005263"/>
            <a:ext cx="5040284" cy="0"/>
          </a:xfrm>
          <a:prstGeom prst="line">
            <a:avLst/>
          </a:prstGeom>
          <a:noFill/>
          <a:ln w="952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en-US" sz="1400">
              <a:solidFill>
                <a:srgbClr val="000000"/>
              </a:solidFill>
              <a:latin typeface="Arial" charset="0"/>
              <a:ea typeface="HGPｺﾞｼｯｸM" pitchFamily="50" charset="-128"/>
            </a:endParaRPr>
          </a:p>
        </p:txBody>
      </p:sp>
    </p:spTree>
    <p:extLst>
      <p:ext uri="{BB962C8B-B14F-4D97-AF65-F5344CB8AC3E}">
        <p14:creationId xmlns:p14="http://schemas.microsoft.com/office/powerpoint/2010/main" val="6810040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7" name="テキスト プレースホルダー 4"/>
          <p:cNvSpPr>
            <a:spLocks noGrp="1"/>
          </p:cNvSpPr>
          <p:nvPr>
            <p:ph type="body" sz="quarter" idx="11"/>
          </p:nvPr>
        </p:nvSpPr>
        <p:spPr>
          <a:xfrm>
            <a:off x="128547" y="765178"/>
            <a:ext cx="9645732" cy="1007641"/>
          </a:xfrm>
          <a:prstGeom prst="roundRect">
            <a:avLst/>
          </a:prstGeom>
          <a:solidFill>
            <a:srgbClr val="CCECFF"/>
          </a:solidFill>
          <a:ln w="28575">
            <a:solidFill>
              <a:srgbClr val="00B0F0"/>
            </a:solidFill>
          </a:ln>
        </p:spPr>
        <p:txBody>
          <a:bodyPr/>
          <a:lstStyle>
            <a:lvl1pPr marL="342900" indent="-342900">
              <a:buFont typeface="Wingdings" panose="05000000000000000000" pitchFamily="2" charset="2"/>
              <a:buChar char="n"/>
              <a:defRPr sz="2000">
                <a:latin typeface="Segoe UI" panose="020B0502040204020203" pitchFamily="34" charset="0"/>
                <a:cs typeface="Segoe UI" panose="020B0502040204020203" pitchFamily="34" charset="0"/>
              </a:defRPr>
            </a:lvl1pPr>
            <a:lvl2pPr>
              <a:defRPr sz="1400">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ページ番号"/>
          <p:cNvSpPr>
            <a:spLocks noGrp="1" noChangeArrowheads="1"/>
          </p:cNvSpPr>
          <p:nvPr>
            <p:ph type="sldNum" sz="quarter" idx="12"/>
          </p:nvPr>
        </p:nvSpPr>
        <p:spPr>
          <a:xfrm>
            <a:off x="9001912" y="6309347"/>
            <a:ext cx="916460" cy="548679"/>
          </a:xfrm>
          <a:prstGeom prst="rect">
            <a:avLst/>
          </a:prstGeom>
          <a:ln/>
        </p:spPr>
        <p:txBody>
          <a:bodyPr/>
          <a:lstStyle>
            <a:lvl1pPr>
              <a:defRPr sz="2800" baseline="0">
                <a:latin typeface="Segoe UI" panose="020B0502040204020203" pitchFamily="34" charset="0"/>
                <a:ea typeface="メイリオ" panose="020B0604030504040204" pitchFamily="50" charset="-128"/>
              </a:defRPr>
            </a:lvl1pPr>
          </a:lstStyle>
          <a:p>
            <a:pPr algn="ctr">
              <a:defRPr/>
            </a:pPr>
            <a:fld id="{BDFA821F-5B8F-40E7-880D-F42062A68A54}" type="slidenum">
              <a:rPr lang="en-US" altLang="ja-JP" smtClean="0">
                <a:solidFill>
                  <a:prstClr val="black"/>
                </a:solidFill>
              </a:rPr>
              <a:pPr algn="ctr">
                <a:defRPr/>
              </a:pPr>
              <a:t>‹#›</a:t>
            </a:fld>
            <a:endParaRPr lang="en-US" altLang="ja-JP" dirty="0">
              <a:solidFill>
                <a:prstClr val="black"/>
              </a:solidFill>
            </a:endParaRPr>
          </a:p>
        </p:txBody>
      </p:sp>
    </p:spTree>
    <p:extLst>
      <p:ext uri="{BB962C8B-B14F-4D97-AF65-F5344CB8AC3E}">
        <p14:creationId xmlns:p14="http://schemas.microsoft.com/office/powerpoint/2010/main" val="2285006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6" name="タイトル"/>
          <p:cNvSpPr>
            <a:spLocks noGrp="1"/>
          </p:cNvSpPr>
          <p:nvPr>
            <p:ph type="title"/>
          </p:nvPr>
        </p:nvSpPr>
        <p:spPr>
          <a:xfrm>
            <a:off x="199960" y="116634"/>
            <a:ext cx="9502903" cy="398463"/>
          </a:xfrm>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9" name="Rectangle 6"/>
          <p:cNvSpPr>
            <a:spLocks noGrp="1" noChangeArrowheads="1"/>
          </p:cNvSpPr>
          <p:nvPr>
            <p:ph type="sldNum" sz="quarter" idx="12"/>
          </p:nvPr>
        </p:nvSpPr>
        <p:spPr>
          <a:xfrm>
            <a:off x="9001912" y="6309347"/>
            <a:ext cx="916460" cy="548679"/>
          </a:xfrm>
          <a:prstGeom prst="rect">
            <a:avLst/>
          </a:prstGeom>
          <a:ln/>
        </p:spPr>
        <p:txBody>
          <a:bodyPr/>
          <a:lstStyle>
            <a:lvl1pPr>
              <a:defRPr sz="2800" baseline="0">
                <a:latin typeface="Segoe UI" panose="020B0502040204020203" pitchFamily="34" charset="0"/>
                <a:ea typeface="メイリオ" panose="020B0604030504040204" pitchFamily="50" charset="-128"/>
              </a:defRPr>
            </a:lvl1pPr>
          </a:lstStyle>
          <a:p>
            <a:pPr algn="ctr">
              <a:defRPr/>
            </a:pPr>
            <a:fld id="{BDFA821F-5B8F-40E7-880D-F42062A68A54}" type="slidenum">
              <a:rPr lang="en-US" altLang="ja-JP" smtClean="0">
                <a:solidFill>
                  <a:prstClr val="black"/>
                </a:solidFill>
              </a:rPr>
              <a:pPr algn="ctr">
                <a:defRPr/>
              </a:pPr>
              <a:t>‹#›</a:t>
            </a:fld>
            <a:endParaRPr lang="en-US" altLang="ja-JP" dirty="0">
              <a:solidFill>
                <a:prstClr val="black"/>
              </a:solidFill>
            </a:endParaRPr>
          </a:p>
        </p:txBody>
      </p:sp>
    </p:spTree>
    <p:extLst>
      <p:ext uri="{BB962C8B-B14F-4D97-AF65-F5344CB8AC3E}">
        <p14:creationId xmlns:p14="http://schemas.microsoft.com/office/powerpoint/2010/main" val="10507741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表紙">
    <p:spTree>
      <p:nvGrpSpPr>
        <p:cNvPr id="1" name=""/>
        <p:cNvGrpSpPr/>
        <p:nvPr/>
      </p:nvGrpSpPr>
      <p:grpSpPr>
        <a:xfrm>
          <a:off x="0" y="0"/>
          <a:ext cx="0" cy="0"/>
          <a:chOff x="0" y="0"/>
          <a:chExt cx="0" cy="0"/>
        </a:xfrm>
      </p:grpSpPr>
      <p:sp>
        <p:nvSpPr>
          <p:cNvPr id="6" name="正方形/長方形 5"/>
          <p:cNvSpPr/>
          <p:nvPr userDrawn="1"/>
        </p:nvSpPr>
        <p:spPr bwMode="auto">
          <a:xfrm>
            <a:off x="14"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prstClr val="black"/>
              </a:solidFill>
              <a:latin typeface="Arial" charset="0"/>
              <a:ea typeface="HGPｺﾞｼｯｸM" pitchFamily="50" charset="-128"/>
            </a:endParaRPr>
          </a:p>
        </p:txBody>
      </p:sp>
      <p:sp>
        <p:nvSpPr>
          <p:cNvPr id="2777100" name="Rectangle 12"/>
          <p:cNvSpPr>
            <a:spLocks noGrp="1" noChangeArrowheads="1"/>
          </p:cNvSpPr>
          <p:nvPr>
            <p:ph type="ctrTitle" sz="quarter"/>
          </p:nvPr>
        </p:nvSpPr>
        <p:spPr>
          <a:xfrm>
            <a:off x="742726" y="2130492"/>
            <a:ext cx="8417401" cy="1470025"/>
          </a:xfrm>
        </p:spPr>
        <p:txBody>
          <a:bodyPr anchor="ctr"/>
          <a:lstStyle>
            <a:lvl1pPr algn="ctr">
              <a:defRPr sz="2400">
                <a:latin typeface="Segoe UI" panose="020B0502040204020203" pitchFamily="34" charset="0"/>
                <a:cs typeface="Segoe UI" panose="020B0502040204020203" pitchFamily="34" charset="0"/>
              </a:defRPr>
            </a:lvl1pPr>
          </a:lstStyle>
          <a:p>
            <a:pPr lvl="0"/>
            <a:r>
              <a:rPr lang="ja-JP" altLang="en-US" noProof="0"/>
              <a:t>マスター タイトルの書式設定</a:t>
            </a:r>
          </a:p>
        </p:txBody>
      </p:sp>
      <p:sp>
        <p:nvSpPr>
          <p:cNvPr id="2777101" name="Rectangle 13"/>
          <p:cNvSpPr>
            <a:spLocks noGrp="1" noChangeArrowheads="1"/>
          </p:cNvSpPr>
          <p:nvPr>
            <p:ph type="subTitle" sz="quarter" idx="1"/>
          </p:nvPr>
        </p:nvSpPr>
        <p:spPr>
          <a:xfrm>
            <a:off x="1485424" y="4052888"/>
            <a:ext cx="6931978" cy="1752600"/>
          </a:xfrm>
        </p:spPr>
        <p:txBody>
          <a:bodyPr/>
          <a:lstStyle>
            <a:lvl1pPr algn="ctr">
              <a:defRPr>
                <a:latin typeface="Segoe UI" panose="020B0502040204020203" pitchFamily="34" charset="0"/>
                <a:cs typeface="Segoe UI" panose="020B0502040204020203" pitchFamily="34" charset="0"/>
              </a:defRPr>
            </a:lvl1pPr>
          </a:lstStyle>
          <a:p>
            <a:pPr lvl="0"/>
            <a:r>
              <a:rPr lang="ja-JP" altLang="en-US" noProof="0"/>
              <a:t>マスター サブタイトルの書式設定</a:t>
            </a:r>
          </a:p>
        </p:txBody>
      </p:sp>
      <p:cxnSp>
        <p:nvCxnSpPr>
          <p:cNvPr id="7" name="直線コネクタ 6"/>
          <p:cNvCxnSpPr/>
          <p:nvPr userDrawn="1"/>
        </p:nvCxnSpPr>
        <p:spPr bwMode="auto">
          <a:xfrm>
            <a:off x="14"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255112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はじめに・本文">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r>
              <a:rPr lang="ja-JP" altLang="en-US" dirty="0"/>
              <a:t>マスター タイトルの書式設定</a:t>
            </a:r>
          </a:p>
        </p:txBody>
      </p:sp>
      <p:sp>
        <p:nvSpPr>
          <p:cNvPr id="5" name="テキスト プレースホルダー 4"/>
          <p:cNvSpPr>
            <a:spLocks noGrp="1"/>
          </p:cNvSpPr>
          <p:nvPr>
            <p:ph type="body" sz="quarter" idx="11"/>
          </p:nvPr>
        </p:nvSpPr>
        <p:spPr/>
        <p:txBody>
          <a:bodyPr/>
          <a:lstStyle>
            <a:lvl1pPr marL="0" indent="0">
              <a:defRPr>
                <a:latin typeface="Segoe UI" panose="020B0502040204020203" pitchFamily="34" charset="0"/>
                <a:cs typeface="Segoe UI" panose="020B0502040204020203" pitchFamily="34" charset="0"/>
              </a:defRPr>
            </a:lvl1pPr>
            <a:lvl2pPr>
              <a:defRPr>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dirty="0"/>
              <a:t>マスター テキストの書式設定</a:t>
            </a:r>
          </a:p>
          <a:p>
            <a:pPr lvl="1"/>
            <a:r>
              <a:rPr lang="ja-JP" altLang="en-US" dirty="0"/>
              <a:t>第 </a:t>
            </a:r>
            <a:r>
              <a:rPr lang="en-US" altLang="ja-JP" dirty="0"/>
              <a:t>2 </a:t>
            </a:r>
            <a:r>
              <a:rPr lang="ja-JP" altLang="en-US" dirty="0"/>
              <a:t>レベル</a:t>
            </a:r>
          </a:p>
        </p:txBody>
      </p:sp>
      <p:sp>
        <p:nvSpPr>
          <p:cNvPr id="4" name="Rectangle 6"/>
          <p:cNvSpPr>
            <a:spLocks noGrp="1" noChangeArrowheads="1"/>
          </p:cNvSpPr>
          <p:nvPr>
            <p:ph type="sldNum" sz="quarter" idx="12"/>
          </p:nvPr>
        </p:nvSpPr>
        <p:spPr>
          <a:ln/>
        </p:spPr>
        <p:txBody>
          <a:bodyPr/>
          <a:lstStyle>
            <a:lvl1pPr>
              <a:defRPr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2716446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目次">
    <p:spTree>
      <p:nvGrpSpPr>
        <p:cNvPr id="1" name=""/>
        <p:cNvGrpSpPr/>
        <p:nvPr/>
      </p:nvGrpSpPr>
      <p:grpSpPr>
        <a:xfrm>
          <a:off x="0" y="0"/>
          <a:ext cx="0" cy="0"/>
          <a:chOff x="0" y="0"/>
          <a:chExt cx="0" cy="0"/>
        </a:xfrm>
      </p:grpSpPr>
      <p:sp>
        <p:nvSpPr>
          <p:cNvPr id="8" name="正方形/長方形 7"/>
          <p:cNvSpPr/>
          <p:nvPr userDrawn="1"/>
        </p:nvSpPr>
        <p:spPr bwMode="auto">
          <a:xfrm>
            <a:off x="14"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prstClr val="black"/>
              </a:solidFill>
              <a:latin typeface="Arial" charset="0"/>
              <a:ea typeface="HGPｺﾞｼｯｸM" pitchFamily="50" charset="-128"/>
            </a:endParaRPr>
          </a:p>
        </p:txBody>
      </p:sp>
      <p:sp>
        <p:nvSpPr>
          <p:cNvPr id="7" name="Rectangle 51"/>
          <p:cNvSpPr>
            <a:spLocks noGrp="1" noChangeArrowheads="1"/>
          </p:cNvSpPr>
          <p:nvPr>
            <p:ph type="sldNum" sz="quarter" idx="10"/>
          </p:nvPr>
        </p:nvSpPr>
        <p:spPr/>
        <p:txBody>
          <a:bodyPr/>
          <a:lstStyle>
            <a:lvl1pPr>
              <a:defRPr/>
            </a:lvl1pPr>
          </a:lstStyle>
          <a:p>
            <a:pPr>
              <a:defRPr/>
            </a:pPr>
            <a:fld id="{E92B6C98-0C2F-49F8-B75E-87F1B57CCE1F}" type="slidenum">
              <a:rPr lang="en-US" altLang="ja-JP">
                <a:solidFill>
                  <a:prstClr val="black"/>
                </a:solidFill>
              </a:rPr>
              <a:pPr>
                <a:defRPr/>
              </a:pPr>
              <a:t>‹#›</a:t>
            </a:fld>
            <a:endParaRPr lang="en-US" altLang="ja-JP">
              <a:solidFill>
                <a:prstClr val="black"/>
              </a:solidFill>
            </a:endParaRPr>
          </a:p>
        </p:txBody>
      </p:sp>
      <p:cxnSp>
        <p:nvCxnSpPr>
          <p:cNvPr id="5" name="直線コネクタ 4"/>
          <p:cNvCxnSpPr/>
          <p:nvPr userDrawn="1"/>
        </p:nvCxnSpPr>
        <p:spPr bwMode="auto">
          <a:xfrm>
            <a:off x="14"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68911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7" name="テキスト プレースホルダー 4"/>
          <p:cNvSpPr>
            <a:spLocks noGrp="1"/>
          </p:cNvSpPr>
          <p:nvPr>
            <p:ph type="body" sz="quarter" idx="11"/>
          </p:nvPr>
        </p:nvSpPr>
        <p:spPr>
          <a:xfrm>
            <a:off x="128553" y="765183"/>
            <a:ext cx="9645732" cy="1007641"/>
          </a:xfrm>
          <a:prstGeom prst="roundRect">
            <a:avLst/>
          </a:prstGeom>
          <a:solidFill>
            <a:srgbClr val="CCECFF"/>
          </a:solidFill>
          <a:ln w="28575">
            <a:solidFill>
              <a:srgbClr val="00B0F0"/>
            </a:solidFill>
          </a:ln>
        </p:spPr>
        <p:txBody>
          <a:bodyPr/>
          <a:lstStyle>
            <a:lvl1pPr marL="342797" indent="-342797">
              <a:buFont typeface="Wingdings" panose="05000000000000000000" pitchFamily="2" charset="2"/>
              <a:buChar char="n"/>
              <a:defRPr sz="1999">
                <a:latin typeface="Segoe UI" panose="020B0502040204020203" pitchFamily="34" charset="0"/>
                <a:cs typeface="Segoe UI" panose="020B0502040204020203" pitchFamily="34" charset="0"/>
              </a:defRPr>
            </a:lvl1pPr>
            <a:lvl2pPr>
              <a:defRPr sz="1400">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ページ番号"/>
          <p:cNvSpPr>
            <a:spLocks noGrp="1" noChangeArrowheads="1"/>
          </p:cNvSpPr>
          <p:nvPr>
            <p:ph type="sldNum" sz="quarter" idx="12"/>
          </p:nvPr>
        </p:nvSpPr>
        <p:spPr>
          <a:xfrm>
            <a:off x="9001912" y="6309359"/>
            <a:ext cx="916460" cy="548679"/>
          </a:xfrm>
          <a:prstGeom prst="rect">
            <a:avLst/>
          </a:prstGeom>
          <a:ln/>
        </p:spPr>
        <p:txBody>
          <a:bodyPr/>
          <a:lstStyle>
            <a:lvl1pPr>
              <a:defRPr sz="2799"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42514987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5" name="正方形/長方形 4"/>
          <p:cNvSpPr/>
          <p:nvPr userDrawn="1"/>
        </p:nvSpPr>
        <p:spPr bwMode="auto">
          <a:xfrm>
            <a:off x="14"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prstClr val="black"/>
              </a:solidFill>
              <a:latin typeface="Arial" charset="0"/>
              <a:ea typeface="HGPｺﾞｼｯｸM" pitchFamily="50" charset="-128"/>
            </a:endParaRPr>
          </a:p>
        </p:txBody>
      </p:sp>
      <p:sp>
        <p:nvSpPr>
          <p:cNvPr id="6" name="Rectangle 8"/>
          <p:cNvSpPr>
            <a:spLocks noGrp="1" noChangeArrowheads="1"/>
          </p:cNvSpPr>
          <p:nvPr>
            <p:ph type="sldNum" sz="quarter" idx="10"/>
          </p:nvPr>
        </p:nvSpPr>
        <p:spPr/>
        <p:txBody>
          <a:bodyPr/>
          <a:lstStyle>
            <a:lvl1pPr>
              <a:defRPr>
                <a:latin typeface="Times New Roman" pitchFamily="18" charset="0"/>
                <a:ea typeface="+mn-ea"/>
              </a:defRPr>
            </a:lvl1pPr>
          </a:lstStyle>
          <a:p>
            <a:pPr>
              <a:defRPr/>
            </a:pPr>
            <a:fld id="{24682C31-E792-4494-ACB4-1CDA6D6B6722}" type="slidenum">
              <a:rPr lang="en-US" altLang="ja-JP">
                <a:solidFill>
                  <a:prstClr val="black"/>
                </a:solidFill>
              </a:rPr>
              <a:pPr>
                <a:defRPr/>
              </a:pPr>
              <a:t>‹#›</a:t>
            </a:fld>
            <a:endParaRPr lang="en-US" altLang="ja-JP">
              <a:solidFill>
                <a:prstClr val="black"/>
              </a:solidFill>
            </a:endParaRPr>
          </a:p>
        </p:txBody>
      </p:sp>
      <p:cxnSp>
        <p:nvCxnSpPr>
          <p:cNvPr id="4" name="直線コネクタ 3"/>
          <p:cNvCxnSpPr/>
          <p:nvPr userDrawn="1"/>
        </p:nvCxnSpPr>
        <p:spPr bwMode="auto">
          <a:xfrm>
            <a:off x="14"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190762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本文（作業用）">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dirty="0"/>
              <a:t>マスター タイトルの書式設定</a:t>
            </a:r>
          </a:p>
        </p:txBody>
      </p:sp>
      <p:sp>
        <p:nvSpPr>
          <p:cNvPr id="6" name="テキスト プレースホルダー 5"/>
          <p:cNvSpPr>
            <a:spLocks noGrp="1"/>
          </p:cNvSpPr>
          <p:nvPr>
            <p:ph type="body" sz="quarter" idx="11"/>
          </p:nvPr>
        </p:nvSpPr>
        <p:spPr/>
        <p:txBody>
          <a:bodyPr/>
          <a:lstStyle>
            <a:lvl1pPr marL="0" indent="0" eaLnBrk="1" hangingPunct="1">
              <a:defRPr>
                <a:latin typeface="Segoe UI" panose="020B0502040204020203" pitchFamily="34" charset="0"/>
                <a:ea typeface="メイリオ" panose="020B0604030504040204" pitchFamily="50" charset="-128"/>
                <a:cs typeface="Segoe UI" panose="020B0502040204020203" pitchFamily="34" charset="0"/>
              </a:defRPr>
            </a:lvl1pPr>
            <a:lvl2pPr eaLnBrk="1" hangingPunct="1">
              <a:defRPr>
                <a:latin typeface="Segoe UI" panose="020B0502040204020203" pitchFamily="34" charset="0"/>
                <a:ea typeface="メイリオ" panose="020B0604030504040204" pitchFamily="50" charset="-128"/>
                <a:cs typeface="Segoe UI" panose="020B0502040204020203" pitchFamily="34" charset="0"/>
              </a:defRPr>
            </a:lvl2pPr>
            <a:lvl3pPr>
              <a:defRPr sz="1400">
                <a:latin typeface="Segoe UI" panose="020B0502040204020203" pitchFamily="34" charset="0"/>
                <a:ea typeface="メイリオ" panose="020B0604030504040204" pitchFamily="50" charset="-128"/>
                <a:cs typeface="Segoe UI" panose="020B0502040204020203" pitchFamily="34" charset="0"/>
              </a:defRPr>
            </a:lvl3pPr>
            <a:lvl4pPr>
              <a:defRPr sz="1400">
                <a:latin typeface="Segoe UI" panose="020B0502040204020203" pitchFamily="34" charset="0"/>
                <a:ea typeface="メイリオ" panose="020B0604030504040204" pitchFamily="50" charset="-128"/>
                <a:cs typeface="Segoe UI" panose="020B0502040204020203" pitchFamily="34" charset="0"/>
              </a:defRPr>
            </a:lvl4pPr>
            <a:lvl5pPr>
              <a:defRPr sz="1400">
                <a:latin typeface="Segoe UI" panose="020B0502040204020203" pitchFamily="34" charset="0"/>
                <a:ea typeface="メイリオ" panose="020B0604030504040204" pitchFamily="50" charset="-128"/>
                <a:cs typeface="Segoe UI" panose="020B0502040204020203"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69086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表紙">
    <p:spTree>
      <p:nvGrpSpPr>
        <p:cNvPr id="1" name=""/>
        <p:cNvGrpSpPr/>
        <p:nvPr/>
      </p:nvGrpSpPr>
      <p:grpSpPr>
        <a:xfrm>
          <a:off x="0" y="0"/>
          <a:ext cx="0" cy="0"/>
          <a:chOff x="0" y="0"/>
          <a:chExt cx="0" cy="0"/>
        </a:xfrm>
      </p:grpSpPr>
      <p:sp>
        <p:nvSpPr>
          <p:cNvPr id="6" name="正方形/長方形 5"/>
          <p:cNvSpPr/>
          <p:nvPr userDrawn="1"/>
        </p:nvSpPr>
        <p:spPr bwMode="auto">
          <a:xfrm>
            <a:off x="15"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srgbClr val="000000"/>
              </a:solidFill>
              <a:latin typeface="Arial" charset="0"/>
              <a:ea typeface="HGPｺﾞｼｯｸM" pitchFamily="50" charset="-128"/>
            </a:endParaRPr>
          </a:p>
        </p:txBody>
      </p:sp>
      <p:sp>
        <p:nvSpPr>
          <p:cNvPr id="2777100" name="Rectangle 12"/>
          <p:cNvSpPr>
            <a:spLocks noGrp="1" noChangeArrowheads="1"/>
          </p:cNvSpPr>
          <p:nvPr>
            <p:ph type="ctrTitle" sz="quarter"/>
          </p:nvPr>
        </p:nvSpPr>
        <p:spPr>
          <a:xfrm>
            <a:off x="742727" y="2130494"/>
            <a:ext cx="8417401" cy="1470025"/>
          </a:xfrm>
        </p:spPr>
        <p:txBody>
          <a:bodyPr anchor="ctr"/>
          <a:lstStyle>
            <a:lvl1pPr algn="ctr">
              <a:defRPr sz="2400">
                <a:latin typeface="Segoe UI" panose="020B0502040204020203" pitchFamily="34" charset="0"/>
                <a:cs typeface="Segoe UI" panose="020B0502040204020203" pitchFamily="34" charset="0"/>
              </a:defRPr>
            </a:lvl1pPr>
          </a:lstStyle>
          <a:p>
            <a:pPr lvl="0"/>
            <a:r>
              <a:rPr lang="ja-JP" altLang="en-US" noProof="0"/>
              <a:t>マスター タイトルの書式設定</a:t>
            </a:r>
          </a:p>
        </p:txBody>
      </p:sp>
      <p:sp>
        <p:nvSpPr>
          <p:cNvPr id="2777101" name="Rectangle 13"/>
          <p:cNvSpPr>
            <a:spLocks noGrp="1" noChangeArrowheads="1"/>
          </p:cNvSpPr>
          <p:nvPr>
            <p:ph type="subTitle" sz="quarter" idx="1"/>
          </p:nvPr>
        </p:nvSpPr>
        <p:spPr>
          <a:xfrm>
            <a:off x="1485424" y="4052888"/>
            <a:ext cx="6931978" cy="1752600"/>
          </a:xfrm>
          <a:prstGeom prst="rect">
            <a:avLst/>
          </a:prstGeom>
          <a:noFill/>
          <a:ln>
            <a:noFill/>
          </a:ln>
        </p:spPr>
        <p:txBody>
          <a:bodyPr/>
          <a:lstStyle>
            <a:lvl1pPr algn="ctr">
              <a:defRPr>
                <a:latin typeface="Segoe UI" panose="020B0502040204020203" pitchFamily="34" charset="0"/>
                <a:cs typeface="Segoe UI" panose="020B0502040204020203" pitchFamily="34" charset="0"/>
              </a:defRPr>
            </a:lvl1pPr>
          </a:lstStyle>
          <a:p>
            <a:pPr lvl="0"/>
            <a:r>
              <a:rPr lang="ja-JP" altLang="en-US" noProof="0"/>
              <a:t>マスター サブタイトルの書式設定</a:t>
            </a:r>
          </a:p>
        </p:txBody>
      </p:sp>
      <p:cxnSp>
        <p:nvCxnSpPr>
          <p:cNvPr id="7" name="直線コネクタ 6"/>
          <p:cNvCxnSpPr/>
          <p:nvPr userDrawn="1"/>
        </p:nvCxnSpPr>
        <p:spPr bwMode="auto">
          <a:xfrm>
            <a:off x="15"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009877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はじめに・本文">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p>
        </p:txBody>
      </p:sp>
      <p:sp>
        <p:nvSpPr>
          <p:cNvPr id="5" name="テキスト プレースホルダー 4"/>
          <p:cNvSpPr>
            <a:spLocks noGrp="1"/>
          </p:cNvSpPr>
          <p:nvPr>
            <p:ph type="body" sz="quarter" idx="11"/>
          </p:nvPr>
        </p:nvSpPr>
        <p:spPr>
          <a:prstGeom prst="roundRect">
            <a:avLst/>
          </a:prstGeom>
          <a:solidFill>
            <a:srgbClr val="CCECFF"/>
          </a:solidFill>
          <a:ln w="28575">
            <a:solidFill>
              <a:srgbClr val="00B0F0"/>
            </a:solidFill>
          </a:ln>
        </p:spPr>
        <p:txBody>
          <a:bodyPr/>
          <a:lstStyle>
            <a:lvl1pPr marL="0" indent="0">
              <a:defRPr>
                <a:latin typeface="Segoe UI" panose="020B0502040204020203" pitchFamily="34" charset="0"/>
                <a:cs typeface="Segoe UI" panose="020B0502040204020203" pitchFamily="34" charset="0"/>
              </a:defRPr>
            </a:lvl1pPr>
            <a:lvl2pPr>
              <a:defRPr>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dirty="0"/>
              <a:t>マスター テキストの書式設定</a:t>
            </a:r>
          </a:p>
          <a:p>
            <a:pPr lvl="1"/>
            <a:r>
              <a:rPr lang="ja-JP" altLang="en-US" dirty="0"/>
              <a:t>第 </a:t>
            </a:r>
            <a:r>
              <a:rPr lang="en-US" altLang="ja-JP" dirty="0"/>
              <a:t>2 </a:t>
            </a:r>
            <a:r>
              <a:rPr lang="ja-JP" altLang="en-US" dirty="0"/>
              <a:t>レベル</a:t>
            </a:r>
          </a:p>
        </p:txBody>
      </p:sp>
      <p:sp>
        <p:nvSpPr>
          <p:cNvPr id="4" name="Rectangle 6"/>
          <p:cNvSpPr>
            <a:spLocks noGrp="1" noChangeArrowheads="1"/>
          </p:cNvSpPr>
          <p:nvPr>
            <p:ph type="sldNum" sz="quarter" idx="12"/>
          </p:nvPr>
        </p:nvSpPr>
        <p:spPr>
          <a:ln/>
        </p:spPr>
        <p:txBody>
          <a:bodyPr/>
          <a:lstStyle>
            <a:lvl1pPr>
              <a:defRPr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9344940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目次">
    <p:spTree>
      <p:nvGrpSpPr>
        <p:cNvPr id="1" name=""/>
        <p:cNvGrpSpPr/>
        <p:nvPr/>
      </p:nvGrpSpPr>
      <p:grpSpPr>
        <a:xfrm>
          <a:off x="0" y="0"/>
          <a:ext cx="0" cy="0"/>
          <a:chOff x="0" y="0"/>
          <a:chExt cx="0" cy="0"/>
        </a:xfrm>
      </p:grpSpPr>
      <p:sp>
        <p:nvSpPr>
          <p:cNvPr id="8" name="正方形/長方形 7"/>
          <p:cNvSpPr/>
          <p:nvPr userDrawn="1"/>
        </p:nvSpPr>
        <p:spPr bwMode="auto">
          <a:xfrm>
            <a:off x="15"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srgbClr val="000000"/>
              </a:solidFill>
              <a:latin typeface="Arial" charset="0"/>
              <a:ea typeface="HGPｺﾞｼｯｸM" pitchFamily="50" charset="-128"/>
            </a:endParaRPr>
          </a:p>
        </p:txBody>
      </p:sp>
      <p:sp>
        <p:nvSpPr>
          <p:cNvPr id="7" name="Rectangle 51"/>
          <p:cNvSpPr>
            <a:spLocks noGrp="1" noChangeArrowheads="1"/>
          </p:cNvSpPr>
          <p:nvPr>
            <p:ph type="sldNum" sz="quarter" idx="10"/>
          </p:nvPr>
        </p:nvSpPr>
        <p:spPr/>
        <p:txBody>
          <a:bodyPr/>
          <a:lstStyle>
            <a:lvl1pPr>
              <a:defRPr baseline="0">
                <a:latin typeface="Segoe UI" panose="020B0502040204020203" pitchFamily="34" charset="0"/>
              </a:defRPr>
            </a:lvl1pPr>
          </a:lstStyle>
          <a:p>
            <a:pPr>
              <a:defRPr/>
            </a:pPr>
            <a:fld id="{E92B6C98-0C2F-49F8-B75E-87F1B57CCE1F}" type="slidenum">
              <a:rPr lang="en-US" altLang="ja-JP" smtClean="0">
                <a:solidFill>
                  <a:srgbClr val="000000"/>
                </a:solidFill>
              </a:rPr>
              <a:pPr>
                <a:defRPr/>
              </a:pPr>
              <a:t>‹#›</a:t>
            </a:fld>
            <a:endParaRPr lang="en-US" altLang="ja-JP" dirty="0">
              <a:solidFill>
                <a:srgbClr val="000000"/>
              </a:solidFill>
            </a:endParaRPr>
          </a:p>
        </p:txBody>
      </p:sp>
      <p:cxnSp>
        <p:nvCxnSpPr>
          <p:cNvPr id="5" name="直線コネクタ 4"/>
          <p:cNvCxnSpPr/>
          <p:nvPr userDrawn="1"/>
        </p:nvCxnSpPr>
        <p:spPr bwMode="auto">
          <a:xfrm>
            <a:off x="15"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49927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5" name="正方形/長方形 4"/>
          <p:cNvSpPr/>
          <p:nvPr userDrawn="1"/>
        </p:nvSpPr>
        <p:spPr bwMode="auto">
          <a:xfrm>
            <a:off x="15"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srgbClr val="000000"/>
              </a:solidFill>
              <a:latin typeface="Arial" charset="0"/>
              <a:ea typeface="HGPｺﾞｼｯｸM" pitchFamily="50" charset="-128"/>
            </a:endParaRPr>
          </a:p>
        </p:txBody>
      </p:sp>
      <p:sp>
        <p:nvSpPr>
          <p:cNvPr id="6" name="Rectangle 8"/>
          <p:cNvSpPr>
            <a:spLocks noGrp="1" noChangeArrowheads="1"/>
          </p:cNvSpPr>
          <p:nvPr>
            <p:ph type="sldNum" sz="quarter" idx="10"/>
          </p:nvPr>
        </p:nvSpPr>
        <p:spPr/>
        <p:txBody>
          <a:bodyPr/>
          <a:lstStyle>
            <a:lvl1pPr>
              <a:defRPr baseline="0">
                <a:latin typeface="Segoe UI" panose="020B0502040204020203" pitchFamily="34" charset="0"/>
                <a:ea typeface="+mn-ea"/>
              </a:defRPr>
            </a:lvl1pPr>
          </a:lstStyle>
          <a:p>
            <a:pPr>
              <a:defRPr/>
            </a:pPr>
            <a:fld id="{24682C31-E792-4494-ACB4-1CDA6D6B6722}" type="slidenum">
              <a:rPr lang="en-US" altLang="ja-JP" smtClean="0">
                <a:solidFill>
                  <a:srgbClr val="000000"/>
                </a:solidFill>
              </a:rPr>
              <a:pPr>
                <a:defRPr/>
              </a:pPr>
              <a:t>‹#›</a:t>
            </a:fld>
            <a:endParaRPr lang="en-US" altLang="ja-JP" dirty="0">
              <a:solidFill>
                <a:srgbClr val="000000"/>
              </a:solidFill>
            </a:endParaRPr>
          </a:p>
        </p:txBody>
      </p:sp>
      <p:cxnSp>
        <p:nvCxnSpPr>
          <p:cNvPr id="4" name="直線コネクタ 3"/>
          <p:cNvCxnSpPr/>
          <p:nvPr userDrawn="1"/>
        </p:nvCxnSpPr>
        <p:spPr bwMode="auto">
          <a:xfrm>
            <a:off x="15"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507686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cSld name="タイトルとコンテンツ">
    <p:spTree>
      <p:nvGrpSpPr>
        <p:cNvPr id="1" name=""/>
        <p:cNvGrpSpPr/>
        <p:nvPr/>
      </p:nvGrpSpPr>
      <p:grpSpPr>
        <a:xfrm>
          <a:off x="0" y="0"/>
          <a:ext cx="0" cy="0"/>
          <a:chOff x="0" y="0"/>
          <a:chExt cx="0" cy="0"/>
        </a:xfrm>
      </p:grpSpPr>
      <p:sp>
        <p:nvSpPr>
          <p:cNvPr id="5" name="正方形/長方形 4"/>
          <p:cNvSpPr/>
          <p:nvPr userDrawn="1"/>
        </p:nvSpPr>
        <p:spPr bwMode="auto">
          <a:xfrm>
            <a:off x="15"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srgbClr val="000000"/>
              </a:solidFill>
              <a:latin typeface="Arial" charset="0"/>
              <a:ea typeface="HGPｺﾞｼｯｸM" pitchFamily="50" charset="-128"/>
            </a:endParaRPr>
          </a:p>
        </p:txBody>
      </p:sp>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sldNum" sz="quarter" idx="10"/>
          </p:nvPr>
        </p:nvSpPr>
        <p:spPr>
          <a:ln/>
        </p:spPr>
        <p:txBody>
          <a:bodyPr/>
          <a:lstStyle>
            <a:lvl1pPr>
              <a:defRPr/>
            </a:lvl1pPr>
          </a:lstStyle>
          <a:p>
            <a:pPr>
              <a:defRPr/>
            </a:pPr>
            <a:fld id="{5BD9DED3-E5D4-4300-8982-A23BAF96436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462952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7" name="正方形/長方形 6"/>
          <p:cNvSpPr/>
          <p:nvPr userDrawn="1"/>
        </p:nvSpPr>
        <p:spPr bwMode="auto">
          <a:xfrm>
            <a:off x="9"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srgbClr val="000000"/>
              </a:solidFill>
              <a:latin typeface="Arial" charset="0"/>
              <a:ea typeface="HGPｺﾞｼｯｸM" pitchFamily="50" charset="-128"/>
            </a:endParaRPr>
          </a:p>
        </p:txBody>
      </p:sp>
    </p:spTree>
    <p:extLst>
      <p:ext uri="{BB962C8B-B14F-4D97-AF65-F5344CB8AC3E}">
        <p14:creationId xmlns:p14="http://schemas.microsoft.com/office/powerpoint/2010/main" val="13793766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8" name="メインタイトル"/>
          <p:cNvSpPr txBox="1">
            <a:spLocks noChangeArrowheads="1"/>
          </p:cNvSpPr>
          <p:nvPr userDrawn="1"/>
        </p:nvSpPr>
        <p:spPr bwMode="auto">
          <a:xfrm>
            <a:off x="742720" y="2130442"/>
            <a:ext cx="8417401" cy="23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a:lstStyle>
          <a:p>
            <a:endParaRPr lang="en-US" altLang="ja-JP" sz="1800" kern="0" dirty="0">
              <a:solidFill>
                <a:prstClr val="black"/>
              </a:solidFill>
              <a:ea typeface="Segoe UI" panose="020B0502040204020203" pitchFamily="34" charset="0"/>
            </a:endParaRPr>
          </a:p>
        </p:txBody>
      </p:sp>
    </p:spTree>
    <p:extLst>
      <p:ext uri="{BB962C8B-B14F-4D97-AF65-F5344CB8AC3E}">
        <p14:creationId xmlns:p14="http://schemas.microsoft.com/office/powerpoint/2010/main" val="14334220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中表紙">
    <p:spTree>
      <p:nvGrpSpPr>
        <p:cNvPr id="1" name=""/>
        <p:cNvGrpSpPr/>
        <p:nvPr/>
      </p:nvGrpSpPr>
      <p:grpSpPr>
        <a:xfrm>
          <a:off x="0" y="0"/>
          <a:ext cx="0" cy="0"/>
          <a:chOff x="0" y="0"/>
          <a:chExt cx="0" cy="0"/>
        </a:xfrm>
      </p:grpSpPr>
      <p:sp>
        <p:nvSpPr>
          <p:cNvPr id="9" name="Line 3"/>
          <p:cNvSpPr>
            <a:spLocks noChangeShapeType="1"/>
          </p:cNvSpPr>
          <p:nvPr userDrawn="1"/>
        </p:nvSpPr>
        <p:spPr bwMode="auto">
          <a:xfrm>
            <a:off x="4662580" y="4005263"/>
            <a:ext cx="5040284" cy="0"/>
          </a:xfrm>
          <a:prstGeom prst="line">
            <a:avLst/>
          </a:prstGeom>
          <a:noFill/>
          <a:ln w="952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en-US" sz="1400">
              <a:solidFill>
                <a:srgbClr val="000000"/>
              </a:solidFill>
              <a:latin typeface="Arial" charset="0"/>
              <a:ea typeface="HGPｺﾞｼｯｸM" pitchFamily="50" charset="-128"/>
            </a:endParaRPr>
          </a:p>
        </p:txBody>
      </p:sp>
    </p:spTree>
    <p:extLst>
      <p:ext uri="{BB962C8B-B14F-4D97-AF65-F5344CB8AC3E}">
        <p14:creationId xmlns:p14="http://schemas.microsoft.com/office/powerpoint/2010/main" val="3313262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6" name="タイトル"/>
          <p:cNvSpPr>
            <a:spLocks noGrp="1"/>
          </p:cNvSpPr>
          <p:nvPr>
            <p:ph type="title"/>
          </p:nvPr>
        </p:nvSpPr>
        <p:spPr>
          <a:xfrm>
            <a:off x="199974" y="116637"/>
            <a:ext cx="9502903" cy="398463"/>
          </a:xfrm>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9" name="Rectangle 6"/>
          <p:cNvSpPr>
            <a:spLocks noGrp="1" noChangeArrowheads="1"/>
          </p:cNvSpPr>
          <p:nvPr>
            <p:ph type="sldNum" sz="quarter" idx="12"/>
          </p:nvPr>
        </p:nvSpPr>
        <p:spPr>
          <a:xfrm>
            <a:off x="9001912" y="6309359"/>
            <a:ext cx="916460" cy="548679"/>
          </a:xfrm>
          <a:prstGeom prst="rect">
            <a:avLst/>
          </a:prstGeom>
          <a:ln/>
        </p:spPr>
        <p:txBody>
          <a:bodyPr/>
          <a:lstStyle>
            <a:lvl1pPr>
              <a:defRPr sz="2799"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5400143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7" name="テキスト プレースホルダー 4"/>
          <p:cNvSpPr>
            <a:spLocks noGrp="1"/>
          </p:cNvSpPr>
          <p:nvPr>
            <p:ph type="body" sz="quarter" idx="11"/>
          </p:nvPr>
        </p:nvSpPr>
        <p:spPr>
          <a:xfrm>
            <a:off x="128547" y="765178"/>
            <a:ext cx="9645732" cy="1007641"/>
          </a:xfrm>
          <a:prstGeom prst="roundRect">
            <a:avLst/>
          </a:prstGeom>
          <a:solidFill>
            <a:srgbClr val="CCECFF"/>
          </a:solidFill>
          <a:ln w="28575">
            <a:solidFill>
              <a:srgbClr val="00B0F0"/>
            </a:solidFill>
          </a:ln>
        </p:spPr>
        <p:txBody>
          <a:bodyPr/>
          <a:lstStyle>
            <a:lvl1pPr marL="342900" indent="-342900">
              <a:buFont typeface="Wingdings" panose="05000000000000000000" pitchFamily="2" charset="2"/>
              <a:buChar char="n"/>
              <a:defRPr sz="2000">
                <a:latin typeface="Segoe UI" panose="020B0502040204020203" pitchFamily="34" charset="0"/>
                <a:cs typeface="Segoe UI" panose="020B0502040204020203" pitchFamily="34" charset="0"/>
              </a:defRPr>
            </a:lvl1pPr>
            <a:lvl2pPr>
              <a:defRPr sz="1400">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ページ番号"/>
          <p:cNvSpPr>
            <a:spLocks noGrp="1" noChangeArrowheads="1"/>
          </p:cNvSpPr>
          <p:nvPr>
            <p:ph type="sldNum" sz="quarter" idx="12"/>
          </p:nvPr>
        </p:nvSpPr>
        <p:spPr>
          <a:xfrm>
            <a:off x="9001912" y="6309337"/>
            <a:ext cx="916460" cy="548679"/>
          </a:xfrm>
          <a:prstGeom prst="rect">
            <a:avLst/>
          </a:prstGeom>
          <a:ln/>
        </p:spPr>
        <p:txBody>
          <a:bodyPr/>
          <a:lstStyle>
            <a:lvl1pPr>
              <a:defRPr sz="2800" baseline="0">
                <a:latin typeface="Segoe UI" panose="020B0502040204020203" pitchFamily="34" charset="0"/>
                <a:ea typeface="メイリオ" panose="020B0604030504040204" pitchFamily="50" charset="-128"/>
              </a:defRPr>
            </a:lvl1pPr>
          </a:lstStyle>
          <a:p>
            <a:pPr algn="ctr">
              <a:defRPr/>
            </a:pPr>
            <a:fld id="{BDFA821F-5B8F-40E7-880D-F42062A68A54}" type="slidenum">
              <a:rPr lang="en-US" altLang="ja-JP" smtClean="0">
                <a:solidFill>
                  <a:prstClr val="black"/>
                </a:solidFill>
              </a:rPr>
              <a:pPr algn="ctr">
                <a:defRPr/>
              </a:pPr>
              <a:t>‹#›</a:t>
            </a:fld>
            <a:endParaRPr lang="en-US" altLang="ja-JP" dirty="0">
              <a:solidFill>
                <a:prstClr val="black"/>
              </a:solidFill>
            </a:endParaRPr>
          </a:p>
        </p:txBody>
      </p:sp>
    </p:spTree>
    <p:extLst>
      <p:ext uri="{BB962C8B-B14F-4D97-AF65-F5344CB8AC3E}">
        <p14:creationId xmlns:p14="http://schemas.microsoft.com/office/powerpoint/2010/main" val="920964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6" name="タイトル"/>
          <p:cNvSpPr>
            <a:spLocks noGrp="1"/>
          </p:cNvSpPr>
          <p:nvPr>
            <p:ph type="title"/>
          </p:nvPr>
        </p:nvSpPr>
        <p:spPr>
          <a:xfrm>
            <a:off x="199960" y="116634"/>
            <a:ext cx="9502903" cy="398463"/>
          </a:xfrm>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9" name="Rectangle 6"/>
          <p:cNvSpPr>
            <a:spLocks noGrp="1" noChangeArrowheads="1"/>
          </p:cNvSpPr>
          <p:nvPr>
            <p:ph type="sldNum" sz="quarter" idx="12"/>
          </p:nvPr>
        </p:nvSpPr>
        <p:spPr>
          <a:xfrm>
            <a:off x="9001912" y="6309337"/>
            <a:ext cx="916460" cy="548679"/>
          </a:xfrm>
          <a:prstGeom prst="rect">
            <a:avLst/>
          </a:prstGeom>
          <a:ln/>
        </p:spPr>
        <p:txBody>
          <a:bodyPr/>
          <a:lstStyle>
            <a:lvl1pPr>
              <a:defRPr sz="2800" baseline="0">
                <a:latin typeface="Segoe UI" panose="020B0502040204020203" pitchFamily="34" charset="0"/>
                <a:ea typeface="メイリオ" panose="020B0604030504040204" pitchFamily="50" charset="-128"/>
              </a:defRPr>
            </a:lvl1pPr>
          </a:lstStyle>
          <a:p>
            <a:pPr algn="ctr">
              <a:defRPr/>
            </a:pPr>
            <a:fld id="{BDFA821F-5B8F-40E7-880D-F42062A68A54}" type="slidenum">
              <a:rPr lang="en-US" altLang="ja-JP" smtClean="0">
                <a:solidFill>
                  <a:prstClr val="black"/>
                </a:solidFill>
              </a:rPr>
              <a:pPr algn="ctr">
                <a:defRPr/>
              </a:pPr>
              <a:t>‹#›</a:t>
            </a:fld>
            <a:endParaRPr lang="en-US" altLang="ja-JP" dirty="0">
              <a:solidFill>
                <a:prstClr val="black"/>
              </a:solidFill>
            </a:endParaRPr>
          </a:p>
        </p:txBody>
      </p:sp>
    </p:spTree>
    <p:extLst>
      <p:ext uri="{BB962C8B-B14F-4D97-AF65-F5344CB8AC3E}">
        <p14:creationId xmlns:p14="http://schemas.microsoft.com/office/powerpoint/2010/main" val="39822530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712" y="2130498"/>
            <a:ext cx="8417401"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424" y="3886200"/>
            <a:ext cx="6931978"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894F7690-54A9-4A9B-B984-5D05DFA568D0}"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10015586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366AFDD9-3A98-4C7A-8177-CBE72D364CC9}"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21040763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387" y="4406973"/>
            <a:ext cx="8417401" cy="1362075"/>
          </a:xfrm>
        </p:spPr>
        <p:txBody>
          <a:bodyPr anchor="t"/>
          <a:lstStyle>
            <a:lvl1pPr algn="l">
              <a:defRPr sz="3999"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387" y="2906713"/>
            <a:ext cx="8417401" cy="1500187"/>
          </a:xfrm>
        </p:spPr>
        <p:txBody>
          <a:bodyPr anchor="b"/>
          <a:lstStyle>
            <a:lvl1pPr marL="0" indent="0">
              <a:buNone/>
              <a:defRPr sz="1999">
                <a:solidFill>
                  <a:schemeClr val="tx1">
                    <a:tint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89BB35CF-309E-4FF9-ADF9-72C067D8E70F}"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6794458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145" y="1600205"/>
            <a:ext cx="4380097"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7587" y="1600205"/>
            <a:ext cx="4380097"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0F835A37-947B-4DD9-B271-F564B4EDDD8A}" type="datetime1">
              <a:rPr lang="ja-JP" altLang="en-US" smtClean="0"/>
              <a:t>2018/5/15</a:t>
            </a:fld>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Tree>
    <p:extLst>
      <p:ext uri="{BB962C8B-B14F-4D97-AF65-F5344CB8AC3E}">
        <p14:creationId xmlns:p14="http://schemas.microsoft.com/office/powerpoint/2010/main" val="13288399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141" y="1535113"/>
            <a:ext cx="4375335"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141" y="2174875"/>
            <a:ext cx="4375335"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0801" y="1535113"/>
            <a:ext cx="4376922"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0801" y="2174875"/>
            <a:ext cx="4376922"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6EAD07B9-8999-4727-9F0B-96C9A48DCCCA}" type="datetime1">
              <a:rPr lang="ja-JP" altLang="en-US" smtClean="0"/>
              <a:t>2018/5/15</a:t>
            </a:fld>
            <a:endParaRPr/>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9" name="スライド番号プレースホルダー 8"/>
          <p:cNvSpPr>
            <a:spLocks noGrp="1"/>
          </p:cNvSpPr>
          <p:nvPr>
            <p:ph type="sldNum" sz="quarter" idx="12"/>
          </p:nvPr>
        </p:nvSpPr>
        <p:spPr>
          <a:xfrm>
            <a:off x="7097025" y="6356418"/>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07E4E3B4-BA0D-4156-B800-71821351DB7E}"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10955265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5571DE76-8C1E-479D-8E05-70D1B48266AE}" type="datetime1">
              <a:rPr lang="ja-JP" altLang="en-US" smtClean="0"/>
              <a:t>2018/5/15</a:t>
            </a:fld>
            <a:endParaRPr/>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5" name="スライド番号プレースホルダー 4"/>
          <p:cNvSpPr>
            <a:spLocks noGrp="1"/>
          </p:cNvSpPr>
          <p:nvPr>
            <p:ph type="sldNum" sz="quarter" idx="12"/>
          </p:nvPr>
        </p:nvSpPr>
        <p:spPr>
          <a:xfrm>
            <a:off x="7097025" y="6356418"/>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615E5F09-35C8-4A21-81C0-D2EEDE0F015E}"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25056968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3DE4386B-05CB-422B-A0C2-0168F7D6B723}" type="datetime1">
              <a:rPr lang="ja-JP" altLang="en-US" smtClean="0"/>
              <a:t>2018/5/15</a:t>
            </a:fld>
            <a:endParaRPr/>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4" name="スライド番号プレースホルダー 3"/>
          <p:cNvSpPr>
            <a:spLocks noGrp="1"/>
          </p:cNvSpPr>
          <p:nvPr>
            <p:ph type="sldNum" sz="quarter" idx="12"/>
          </p:nvPr>
        </p:nvSpPr>
        <p:spPr>
          <a:xfrm>
            <a:off x="7097025" y="6356418"/>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5475755F-D21C-48E1-9FAB-6237DBE750FC}"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2375158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141" y="273050"/>
            <a:ext cx="3258093" cy="1162050"/>
          </a:xfrm>
        </p:spPr>
        <p:txBody>
          <a:bodyPr anchor="b"/>
          <a:lstStyle>
            <a:lvl1pPr algn="l">
              <a:defRPr sz="1999" b="1"/>
            </a:lvl1pPr>
          </a:lstStyle>
          <a:p>
            <a:r>
              <a:rPr lang="ja-JP" altLang="en-US"/>
              <a:t>マスター タイトルの書式設定</a:t>
            </a:r>
          </a:p>
        </p:txBody>
      </p:sp>
      <p:sp>
        <p:nvSpPr>
          <p:cNvPr id="3" name="コンテンツ プレースホルダー 2"/>
          <p:cNvSpPr>
            <a:spLocks noGrp="1"/>
          </p:cNvSpPr>
          <p:nvPr>
            <p:ph idx="1"/>
          </p:nvPr>
        </p:nvSpPr>
        <p:spPr>
          <a:xfrm>
            <a:off x="3872258" y="273053"/>
            <a:ext cx="5535426" cy="5853113"/>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141" y="1435103"/>
            <a:ext cx="3258093" cy="4691063"/>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29F72BAB-8FDE-4A64-8E7F-92EEEF9A11EE}" type="datetime1">
              <a:rPr lang="ja-JP" altLang="en-US" smtClean="0"/>
              <a:t>2018/5/15</a:t>
            </a:fld>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7" name="スライド番号プレースホルダー 6"/>
          <p:cNvSpPr>
            <a:spLocks noGrp="1"/>
          </p:cNvSpPr>
          <p:nvPr>
            <p:ph type="sldNum" sz="quarter" idx="12"/>
          </p:nvPr>
        </p:nvSpPr>
        <p:spPr>
          <a:xfrm>
            <a:off x="7097025" y="6356418"/>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0F7BEB08-872F-4405-92C2-D809500200B3}"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3537539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729" y="2130782"/>
            <a:ext cx="8417401"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429" y="3886200"/>
            <a:ext cx="6931978"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C23BB96F-B1BB-410E-AE64-A7A114AAFD9B}"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40275372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0891" y="4800600"/>
            <a:ext cx="5941695" cy="566738"/>
          </a:xfrm>
        </p:spPr>
        <p:txBody>
          <a:bodyPr anchor="b"/>
          <a:lstStyle>
            <a:lvl1pPr algn="l">
              <a:defRPr sz="1999" b="1"/>
            </a:lvl1pPr>
          </a:lstStyle>
          <a:p>
            <a:r>
              <a:rPr lang="ja-JP" altLang="en-US"/>
              <a:t>マスター タイトルの書式設定</a:t>
            </a:r>
          </a:p>
        </p:txBody>
      </p:sp>
      <p:sp>
        <p:nvSpPr>
          <p:cNvPr id="3" name="図プレースホルダー 2"/>
          <p:cNvSpPr>
            <a:spLocks noGrp="1"/>
          </p:cNvSpPr>
          <p:nvPr>
            <p:ph type="pic" idx="1"/>
          </p:nvPr>
        </p:nvSpPr>
        <p:spPr>
          <a:xfrm>
            <a:off x="1940891" y="612775"/>
            <a:ext cx="5941695" cy="4114800"/>
          </a:xfrm>
        </p:spPr>
        <p:txBody>
          <a:bodyPr rtlCol="0">
            <a:normAutofit/>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pPr lvl="0"/>
            <a:endParaRPr lang="ja-JP" altLang="en-US" noProof="0"/>
          </a:p>
        </p:txBody>
      </p:sp>
      <p:sp>
        <p:nvSpPr>
          <p:cNvPr id="4" name="テキスト プレースホルダー 3"/>
          <p:cNvSpPr>
            <a:spLocks noGrp="1"/>
          </p:cNvSpPr>
          <p:nvPr>
            <p:ph type="body" sz="half" idx="2"/>
          </p:nvPr>
        </p:nvSpPr>
        <p:spPr>
          <a:xfrm>
            <a:off x="1940891" y="5367338"/>
            <a:ext cx="5941695" cy="804862"/>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38FF66FB-5E09-422C-80C3-7FC9683B16C0}" type="datetime1">
              <a:rPr lang="ja-JP" altLang="en-US" smtClean="0"/>
              <a:t>2018/5/15</a:t>
            </a:fld>
            <a:endParaRPr/>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7" name="スライド番号プレースホルダー 6"/>
          <p:cNvSpPr>
            <a:spLocks noGrp="1"/>
          </p:cNvSpPr>
          <p:nvPr>
            <p:ph type="sldNum" sz="quarter" idx="12"/>
          </p:nvPr>
        </p:nvSpPr>
        <p:spPr>
          <a:xfrm>
            <a:off x="7097025" y="6356418"/>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45105AD3-80B6-4994-82BC-5196BCEA5D7E}"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24937039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0636058E-0B99-4279-9BDE-B06E814F55D9}"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スライド番号プレースホルダー 5"/>
          <p:cNvSpPr>
            <a:spLocks noGrp="1"/>
          </p:cNvSpPr>
          <p:nvPr>
            <p:ph type="sldNum" sz="quarter" idx="12"/>
          </p:nvPr>
        </p:nvSpPr>
        <p:spPr>
          <a:xfrm>
            <a:off x="7097025" y="6356418"/>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0BB2DECB-1C63-48A9-A586-432943B8BEEF}"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12809692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79548" y="274640"/>
            <a:ext cx="2228136"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149" y="274640"/>
            <a:ext cx="6532056"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30F736BF-EA96-4DD0-8147-C21A787383FA}" type="datetime1">
              <a:rPr lang="ja-JP" altLang="en-US" smtClean="0"/>
              <a:t>2018/5/15</a:t>
            </a:fld>
            <a:endParaRPr/>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a:p>
        </p:txBody>
      </p:sp>
      <p:sp>
        <p:nvSpPr>
          <p:cNvPr id="6" name="スライド番号プレースホルダー 5"/>
          <p:cNvSpPr>
            <a:spLocks noGrp="1"/>
          </p:cNvSpPr>
          <p:nvPr>
            <p:ph type="sldNum" sz="quarter" idx="12"/>
          </p:nvPr>
        </p:nvSpPr>
        <p:spPr>
          <a:xfrm>
            <a:off x="7097025" y="6356418"/>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lgn="l">
              <a:defRPr/>
            </a:pPr>
            <a:fld id="{60646E74-72AE-4060-8664-060849739B6F}" type="slidenum">
              <a:rPr lang="ja-JP" altLang="en-US" sz="1799">
                <a:latin typeface="メイリオ"/>
                <a:ea typeface="ＭＳ Ｐゴシック" charset="-128"/>
              </a:rPr>
              <a:pPr algn="l">
                <a:defRPr/>
              </a:pPr>
              <a:t>‹#›</a:t>
            </a:fld>
            <a:endParaRPr lang="ja-JP" altLang="en-US" sz="1799">
              <a:latin typeface="メイリオ"/>
              <a:ea typeface="ＭＳ Ｐゴシック" charset="-128"/>
            </a:endParaRPr>
          </a:p>
        </p:txBody>
      </p:sp>
    </p:spTree>
    <p:extLst>
      <p:ext uri="{BB962C8B-B14F-4D97-AF65-F5344CB8AC3E}">
        <p14:creationId xmlns:p14="http://schemas.microsoft.com/office/powerpoint/2010/main" val="39470555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3" name="正方形/長方形 2"/>
          <p:cNvSpPr/>
          <p:nvPr userDrawn="1"/>
        </p:nvSpPr>
        <p:spPr>
          <a:xfrm>
            <a:off x="0" y="3"/>
            <a:ext cx="9902825" cy="3333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799">
              <a:solidFill>
                <a:prstClr val="white"/>
              </a:solidFill>
              <a:ea typeface="ＭＳ Ｐゴシック"/>
            </a:endParaRPr>
          </a:p>
        </p:txBody>
      </p:sp>
      <p:sp>
        <p:nvSpPr>
          <p:cNvPr id="2" name="タイトル 1"/>
          <p:cNvSpPr>
            <a:spLocks noGrp="1"/>
          </p:cNvSpPr>
          <p:nvPr>
            <p:ph type="title"/>
          </p:nvPr>
        </p:nvSpPr>
        <p:spPr>
          <a:xfrm>
            <a:off x="495141" y="265802"/>
            <a:ext cx="8912543" cy="642918"/>
          </a:xfrm>
        </p:spPr>
        <p:txBody>
          <a:bodyPr/>
          <a:lstStyle>
            <a:lvl1pPr>
              <a:defRPr>
                <a:latin typeface="Arial" pitchFamily="34" charset="0"/>
                <a:cs typeface="Arial" pitchFamily="34" charset="0"/>
              </a:defRPr>
            </a:lvl1pPr>
          </a:lstStyle>
          <a:p>
            <a:r>
              <a:rPr lang="ja-JP" altLang="en-US" dirty="0"/>
              <a:t>マスタ タイトルの書式設定</a:t>
            </a:r>
          </a:p>
        </p:txBody>
      </p:sp>
      <p:sp>
        <p:nvSpPr>
          <p:cNvPr id="4" name="日付プレースホルダ 3"/>
          <p:cNvSpPr>
            <a:spLocks noGrp="1"/>
          </p:cNvSpPr>
          <p:nvPr>
            <p:ph type="dt" sz="half" idx="10"/>
          </p:nvPr>
        </p:nvSpPr>
        <p:spPr/>
        <p:txBody>
          <a:bodyPr/>
          <a:lstStyle>
            <a:lvl1pPr>
              <a:defRPr>
                <a:solidFill>
                  <a:prstClr val="black">
                    <a:tint val="75000"/>
                  </a:prstClr>
                </a:solidFill>
              </a:defRPr>
            </a:lvl1pPr>
          </a:lstStyle>
          <a:p>
            <a:pPr>
              <a:defRPr/>
            </a:pPr>
            <a:fld id="{5F1ECF73-8F0C-411B-9650-B66B540047B8}" type="datetime1">
              <a:rPr lang="ja-JP" altLang="en-US" smtClean="0"/>
              <a:t>2018/5/15</a:t>
            </a:fld>
            <a:endParaRPr/>
          </a:p>
        </p:txBody>
      </p:sp>
      <p:sp>
        <p:nvSpPr>
          <p:cNvPr id="5" name="フッター プレースホルダ 4"/>
          <p:cNvSpPr>
            <a:spLocks noGrp="1"/>
          </p:cNvSpPr>
          <p:nvPr>
            <p:ph type="ftr" sz="quarter" idx="11"/>
          </p:nvPr>
        </p:nvSpPr>
        <p:spPr/>
        <p:txBody>
          <a:bodyPr/>
          <a:lstStyle>
            <a:lvl1pPr>
              <a:defRPr>
                <a:solidFill>
                  <a:prstClr val="black">
                    <a:tint val="75000"/>
                  </a:prstClr>
                </a:solidFill>
              </a:defRPr>
            </a:lvl1pPr>
          </a:lstStyle>
          <a:p>
            <a:pPr>
              <a:defRPr/>
            </a:pPr>
            <a:endParaRPr/>
          </a:p>
        </p:txBody>
      </p:sp>
      <p:sp>
        <p:nvSpPr>
          <p:cNvPr id="6" name="スライド番号プレースホルダ 5"/>
          <p:cNvSpPr>
            <a:spLocks noGrp="1"/>
          </p:cNvSpPr>
          <p:nvPr>
            <p:ph type="sldNum" sz="quarter" idx="12"/>
          </p:nvPr>
        </p:nvSpPr>
        <p:spPr>
          <a:xfrm>
            <a:off x="7097025" y="6356418"/>
            <a:ext cx="2310659" cy="365125"/>
          </a:xfrm>
          <a:prstGeom prst="rect">
            <a:avLst/>
          </a:prstGeom>
        </p:spPr>
        <p:txBody>
          <a:bodyPr/>
          <a:lstStyle>
            <a:lvl1pPr>
              <a:defRPr/>
            </a:lvl1pPr>
          </a:lstStyle>
          <a:p>
            <a:pPr algn="l" eaLnBrk="0" hangingPunct="0">
              <a:defRPr/>
            </a:pPr>
            <a:fld id="{DEC5EFF2-FADB-4BEE-A431-1173ED4A7470}" type="slidenum">
              <a:rPr lang="ja-JP" altLang="en-US" sz="1799">
                <a:solidFill>
                  <a:prstClr val="black"/>
                </a:solidFill>
                <a:latin typeface="メイリオ"/>
                <a:ea typeface="ＭＳ Ｐゴシック" charset="-128"/>
              </a:rPr>
              <a:pPr algn="l" eaLnBrk="0" hangingPunct="0">
                <a:defRPr/>
              </a:pPr>
              <a:t>‹#›</a:t>
            </a:fld>
            <a:endParaRPr lang="ja-JP" altLang="en-US" sz="1799">
              <a:solidFill>
                <a:prstClr val="black"/>
              </a:solidFill>
              <a:latin typeface="メイリオ"/>
              <a:ea typeface="ＭＳ Ｐゴシック" charset="-128"/>
            </a:endParaRPr>
          </a:p>
        </p:txBody>
      </p:sp>
    </p:spTree>
    <p:extLst>
      <p:ext uri="{BB962C8B-B14F-4D97-AF65-F5344CB8AC3E}">
        <p14:creationId xmlns:p14="http://schemas.microsoft.com/office/powerpoint/2010/main" val="34773688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5678" y="1"/>
            <a:ext cx="8417401" cy="493058"/>
          </a:xfrm>
        </p:spPr>
        <p:txBody>
          <a:bodyPr/>
          <a:lstStyle/>
          <a:p>
            <a:r>
              <a:rPr lang="ja-JP" altLang="en-US"/>
              <a:t>マスタ タイトルの書式設定</a:t>
            </a:r>
          </a:p>
        </p:txBody>
      </p:sp>
      <p:sp>
        <p:nvSpPr>
          <p:cNvPr id="3" name="Rectangle 6"/>
          <p:cNvSpPr>
            <a:spLocks noGrp="1" noChangeArrowheads="1"/>
          </p:cNvSpPr>
          <p:nvPr>
            <p:ph type="sldNum" sz="quarter" idx="10"/>
          </p:nvPr>
        </p:nvSpPr>
        <p:spPr>
          <a:xfrm>
            <a:off x="7097025" y="6356418"/>
            <a:ext cx="2310659" cy="365125"/>
          </a:xfrm>
          <a:prstGeom prst="rect">
            <a:avLst/>
          </a:prstGeom>
        </p:spPr>
        <p:txBody>
          <a:bodyPr/>
          <a:lstStyle>
            <a:lvl1pPr>
              <a:defRPr/>
            </a:lvl1pPr>
          </a:lstStyle>
          <a:p>
            <a:pPr algn="l" eaLnBrk="0" hangingPunct="0">
              <a:defRPr/>
            </a:pPr>
            <a:fld id="{C810845D-A875-432F-9227-C69B48E58F3E}" type="slidenum">
              <a:rPr lang="en-US" altLang="ja-JP" sz="1799">
                <a:solidFill>
                  <a:prstClr val="black"/>
                </a:solidFill>
                <a:latin typeface="メイリオ"/>
                <a:ea typeface="メイリオ"/>
              </a:rPr>
              <a:pPr algn="l" eaLnBrk="0" hangingPunct="0">
                <a:defRPr/>
              </a:pPr>
              <a:t>‹#›</a:t>
            </a:fld>
            <a:endParaRPr lang="en-US" altLang="ja-JP" sz="1799">
              <a:solidFill>
                <a:prstClr val="black"/>
              </a:solidFill>
              <a:latin typeface="メイリオ"/>
              <a:ea typeface="メイリオ"/>
            </a:endParaRPr>
          </a:p>
        </p:txBody>
      </p:sp>
    </p:spTree>
    <p:extLst>
      <p:ext uri="{BB962C8B-B14F-4D97-AF65-F5344CB8AC3E}">
        <p14:creationId xmlns:p14="http://schemas.microsoft.com/office/powerpoint/2010/main" val="28971096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9431" y="0"/>
            <a:ext cx="9593394" cy="857232"/>
          </a:xfrm>
        </p:spPr>
        <p:txBody>
          <a:bodyPr>
            <a:normAutofit/>
          </a:bodyPr>
          <a:lstStyle>
            <a:lvl1pPr algn="l">
              <a:defRPr sz="3599" b="1">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フッター プレースホルダ 4"/>
          <p:cNvSpPr>
            <a:spLocks noGrp="1"/>
          </p:cNvSpPr>
          <p:nvPr>
            <p:ph type="ftr" sz="quarter" idx="10"/>
          </p:nvPr>
        </p:nvSpPr>
        <p:spPr>
          <a:xfrm>
            <a:off x="7" y="6572250"/>
            <a:ext cx="5582374" cy="285750"/>
          </a:xfrm>
        </p:spPr>
        <p:txBody>
          <a:bodyPr/>
          <a:lstStyle>
            <a:lvl1pPr marL="0" marR="0" indent="0" algn="l" defTabSz="914126" rtl="0" eaLnBrk="1" fontAlgn="auto" latinLnBrk="0" hangingPunct="1">
              <a:lnSpc>
                <a:spcPct val="100000"/>
              </a:lnSpc>
              <a:spcBef>
                <a:spcPts val="0"/>
              </a:spcBef>
              <a:spcAft>
                <a:spcPts val="0"/>
              </a:spcAft>
              <a:buClrTx/>
              <a:buSzTx/>
              <a:buFontTx/>
              <a:buNone/>
              <a:tabLst/>
              <a:defRPr sz="1200"/>
            </a:lvl1pPr>
          </a:lstStyle>
          <a:p>
            <a:pPr>
              <a:defRPr/>
            </a:pPr>
            <a:endParaRPr lang="ja-JP" altLang="en-US" dirty="0"/>
          </a:p>
        </p:txBody>
      </p:sp>
      <p:sp>
        <p:nvSpPr>
          <p:cNvPr id="4" name="スライド番号プレースホルダ 5"/>
          <p:cNvSpPr>
            <a:spLocks noGrp="1"/>
          </p:cNvSpPr>
          <p:nvPr>
            <p:ph type="sldNum" sz="quarter" idx="11"/>
          </p:nvPr>
        </p:nvSpPr>
        <p:spPr>
          <a:xfrm>
            <a:off x="7097025" y="6356552"/>
            <a:ext cx="2310659" cy="365125"/>
          </a:xfrm>
          <a:prstGeom prst="rect">
            <a:avLst/>
          </a:prstGeom>
        </p:spPr>
        <p:txBody>
          <a:bodyPr/>
          <a:lstStyle>
            <a:lvl1pPr fontAlgn="base">
              <a:spcBef>
                <a:spcPct val="0"/>
              </a:spcBef>
              <a:spcAft>
                <a:spcPct val="0"/>
              </a:spcAft>
              <a:defRPr sz="1200">
                <a:latin typeface="MS Reference Sans Serif" panose="020B0604030504040204" pitchFamily="34" charset="0"/>
                <a:cs typeface="Segoe UI" panose="020B0502040204020203" pitchFamily="34" charset="0"/>
              </a:defRPr>
            </a:lvl1pPr>
          </a:lstStyle>
          <a:p>
            <a:pPr>
              <a:defRPr/>
            </a:pPr>
            <a:fld id="{0A7252ED-4569-4997-A2D5-873084C89A66}" type="slidenum">
              <a:rPr lang="ja-JP" altLang="en-US">
                <a:solidFill>
                  <a:prstClr val="black">
                    <a:tint val="75000"/>
                  </a:prstClr>
                </a:solidFill>
              </a:rPr>
              <a:pPr>
                <a:def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218279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7" name="テキスト プレースホルダー 4"/>
          <p:cNvSpPr>
            <a:spLocks noGrp="1"/>
          </p:cNvSpPr>
          <p:nvPr>
            <p:ph type="body" sz="quarter" idx="11"/>
          </p:nvPr>
        </p:nvSpPr>
        <p:spPr>
          <a:xfrm>
            <a:off x="128547" y="765175"/>
            <a:ext cx="9645732" cy="1007641"/>
          </a:xfrm>
          <a:prstGeom prst="roundRect">
            <a:avLst/>
          </a:prstGeom>
          <a:solidFill>
            <a:srgbClr val="CCECFF"/>
          </a:solidFill>
          <a:ln w="28575">
            <a:solidFill>
              <a:srgbClr val="00B0F0"/>
            </a:solidFill>
          </a:ln>
        </p:spPr>
        <p:txBody>
          <a:bodyPr/>
          <a:lstStyle>
            <a:lvl1pPr marL="342797" indent="-342797">
              <a:buFont typeface="Wingdings" panose="05000000000000000000" pitchFamily="2" charset="2"/>
              <a:buChar char="n"/>
              <a:defRPr sz="1999">
                <a:latin typeface="Segoe UI" panose="020B0502040204020203" pitchFamily="34" charset="0"/>
                <a:cs typeface="Segoe UI" panose="020B0502040204020203" pitchFamily="34" charset="0"/>
              </a:defRPr>
            </a:lvl1pPr>
            <a:lvl2pPr>
              <a:defRPr sz="1400">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ページ番号"/>
          <p:cNvSpPr>
            <a:spLocks noGrp="1" noChangeArrowheads="1"/>
          </p:cNvSpPr>
          <p:nvPr>
            <p:ph type="sldNum" sz="quarter" idx="12"/>
          </p:nvPr>
        </p:nvSpPr>
        <p:spPr>
          <a:xfrm>
            <a:off x="9001912" y="6309321"/>
            <a:ext cx="916460" cy="548679"/>
          </a:xfrm>
          <a:prstGeom prst="rect">
            <a:avLst/>
          </a:prstGeom>
          <a:ln/>
        </p:spPr>
        <p:txBody>
          <a:bodyPr/>
          <a:lstStyle>
            <a:lvl1pPr>
              <a:defRPr sz="2799"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9903398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8" name="メインタイトル"/>
          <p:cNvSpPr txBox="1">
            <a:spLocks noChangeArrowheads="1"/>
          </p:cNvSpPr>
          <p:nvPr userDrawn="1"/>
        </p:nvSpPr>
        <p:spPr bwMode="auto">
          <a:xfrm>
            <a:off x="742712" y="2130426"/>
            <a:ext cx="8417401" cy="23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1" tIns="45705" rIns="91411" bIns="45705" numCol="1" anchor="t" anchorCtr="0" compatLnSpc="1">
            <a:prstTxWarp prst="textNoShape">
              <a:avLst/>
            </a:prstTxWarp>
          </a:bodyPr>
          <a:lst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a:lstStyle>
          <a:p>
            <a:endParaRPr lang="en-US" altLang="ja-JP" sz="1799" kern="0" dirty="0">
              <a:solidFill>
                <a:prstClr val="black"/>
              </a:solidFill>
              <a:ea typeface="Segoe UI" panose="020B0502040204020203" pitchFamily="34" charset="0"/>
            </a:endParaRPr>
          </a:p>
        </p:txBody>
      </p:sp>
    </p:spTree>
    <p:extLst>
      <p:ext uri="{BB962C8B-B14F-4D97-AF65-F5344CB8AC3E}">
        <p14:creationId xmlns:p14="http://schemas.microsoft.com/office/powerpoint/2010/main" val="1044779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9" name="Line 3"/>
          <p:cNvSpPr>
            <a:spLocks noChangeShapeType="1"/>
          </p:cNvSpPr>
          <p:nvPr userDrawn="1"/>
        </p:nvSpPr>
        <p:spPr bwMode="auto">
          <a:xfrm>
            <a:off x="4662580" y="4005263"/>
            <a:ext cx="5040284" cy="0"/>
          </a:xfrm>
          <a:prstGeom prst="line">
            <a:avLst/>
          </a:prstGeom>
          <a:noFill/>
          <a:ln w="952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srgbClr val="000000"/>
              </a:solidFill>
            </a:endParaRPr>
          </a:p>
        </p:txBody>
      </p:sp>
    </p:spTree>
    <p:extLst>
      <p:ext uri="{BB962C8B-B14F-4D97-AF65-F5344CB8AC3E}">
        <p14:creationId xmlns:p14="http://schemas.microsoft.com/office/powerpoint/2010/main" val="26461301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7" name="テキスト プレースホルダー 4"/>
          <p:cNvSpPr>
            <a:spLocks noGrp="1"/>
          </p:cNvSpPr>
          <p:nvPr>
            <p:ph type="body" sz="quarter" idx="11"/>
          </p:nvPr>
        </p:nvSpPr>
        <p:spPr>
          <a:xfrm>
            <a:off x="128547" y="765175"/>
            <a:ext cx="9645732" cy="1007641"/>
          </a:xfrm>
          <a:prstGeom prst="roundRect">
            <a:avLst/>
          </a:prstGeom>
          <a:solidFill>
            <a:srgbClr val="CCECFF"/>
          </a:solidFill>
          <a:ln w="28575">
            <a:solidFill>
              <a:srgbClr val="00B0F0"/>
            </a:solidFill>
          </a:ln>
        </p:spPr>
        <p:txBody>
          <a:bodyPr/>
          <a:lstStyle>
            <a:lvl1pPr marL="342797" indent="-342797">
              <a:buFont typeface="Wingdings" panose="05000000000000000000" pitchFamily="2" charset="2"/>
              <a:buChar char="n"/>
              <a:defRPr sz="1999">
                <a:latin typeface="Segoe UI" panose="020B0502040204020203" pitchFamily="34" charset="0"/>
                <a:cs typeface="Segoe UI" panose="020B0502040204020203" pitchFamily="34" charset="0"/>
              </a:defRPr>
            </a:lvl1pPr>
            <a:lvl2pPr>
              <a:defRPr sz="1400">
                <a:latin typeface="Segoe UI" panose="020B0502040204020203" pitchFamily="34" charset="0"/>
                <a:ea typeface="メイリオ" panose="020B0604030504040204" pitchFamily="50" charset="-128"/>
                <a:cs typeface="Segoe UI" panose="020B0502040204020203" pitchFamily="34" charset="0"/>
              </a:defRPr>
            </a:lvl2pPr>
          </a:lstStyle>
          <a:p>
            <a:pPr lvl="0"/>
            <a:r>
              <a:rPr lang="ja-JP" altLang="en-US"/>
              <a:t>マスター テキストの書式設定</a:t>
            </a:r>
          </a:p>
          <a:p>
            <a:pPr lvl="1"/>
            <a:r>
              <a:rPr lang="ja-JP" altLang="en-US"/>
              <a:t>第 </a:t>
            </a:r>
            <a:r>
              <a:rPr lang="en-US" altLang="ja-JP"/>
              <a:t>2 </a:t>
            </a:r>
            <a:r>
              <a:rPr lang="ja-JP" altLang="en-US"/>
              <a:t>レベル</a:t>
            </a:r>
          </a:p>
        </p:txBody>
      </p:sp>
      <p:sp>
        <p:nvSpPr>
          <p:cNvPr id="8" name="ページ番号"/>
          <p:cNvSpPr>
            <a:spLocks noGrp="1" noChangeArrowheads="1"/>
          </p:cNvSpPr>
          <p:nvPr>
            <p:ph type="sldNum" sz="quarter" idx="12"/>
          </p:nvPr>
        </p:nvSpPr>
        <p:spPr>
          <a:xfrm>
            <a:off x="9001912" y="6309321"/>
            <a:ext cx="916460" cy="548679"/>
          </a:xfrm>
          <a:prstGeom prst="rect">
            <a:avLst/>
          </a:prstGeom>
          <a:ln/>
        </p:spPr>
        <p:txBody>
          <a:bodyPr/>
          <a:lstStyle>
            <a:lvl1pPr>
              <a:defRPr sz="2799"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025452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C7F56267-4D75-48E9-93C8-D8E3ECF35980}"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36468207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目次">
    <p:spTree>
      <p:nvGrpSpPr>
        <p:cNvPr id="1" name=""/>
        <p:cNvGrpSpPr/>
        <p:nvPr/>
      </p:nvGrpSpPr>
      <p:grpSpPr>
        <a:xfrm>
          <a:off x="0" y="0"/>
          <a:ext cx="0" cy="0"/>
          <a:chOff x="0" y="0"/>
          <a:chExt cx="0" cy="0"/>
        </a:xfrm>
      </p:grpSpPr>
      <p:sp>
        <p:nvSpPr>
          <p:cNvPr id="6" name="タイトル"/>
          <p:cNvSpPr>
            <a:spLocks noGrp="1"/>
          </p:cNvSpPr>
          <p:nvPr>
            <p:ph type="title"/>
          </p:nvPr>
        </p:nvSpPr>
        <p:spPr>
          <a:xfrm>
            <a:off x="199960" y="116633"/>
            <a:ext cx="9502903" cy="398463"/>
          </a:xfrm>
        </p:spPr>
        <p:txBody>
          <a:bodyPr/>
          <a:lstStyle>
            <a:lvl1pPr>
              <a:defRPr>
                <a:latin typeface="Segoe UI" panose="020B0502040204020203" pitchFamily="34" charset="0"/>
                <a:cs typeface="Segoe UI" panose="020B0502040204020203" pitchFamily="34" charset="0"/>
              </a:defRPr>
            </a:lvl1pPr>
          </a:lstStyle>
          <a:p>
            <a:r>
              <a:rPr lang="ja-JP" altLang="en-US"/>
              <a:t>マスター タイトルの書式設定</a:t>
            </a:r>
            <a:endParaRPr lang="ja-JP" altLang="en-US" dirty="0"/>
          </a:p>
        </p:txBody>
      </p:sp>
      <p:sp>
        <p:nvSpPr>
          <p:cNvPr id="9" name="Rectangle 6"/>
          <p:cNvSpPr>
            <a:spLocks noGrp="1" noChangeArrowheads="1"/>
          </p:cNvSpPr>
          <p:nvPr>
            <p:ph type="sldNum" sz="quarter" idx="12"/>
          </p:nvPr>
        </p:nvSpPr>
        <p:spPr>
          <a:xfrm>
            <a:off x="9001912" y="6309321"/>
            <a:ext cx="916460" cy="548679"/>
          </a:xfrm>
          <a:prstGeom prst="rect">
            <a:avLst/>
          </a:prstGeom>
          <a:ln/>
        </p:spPr>
        <p:txBody>
          <a:bodyPr/>
          <a:lstStyle>
            <a:lvl1pPr>
              <a:defRPr sz="2799" baseline="0">
                <a:latin typeface="Segoe UI" panose="020B0502040204020203" pitchFamily="34" charset="0"/>
                <a:ea typeface="メイリオ" panose="020B0604030504040204" pitchFamily="50" charset="-128"/>
              </a:defRPr>
            </a:lvl1pPr>
          </a:lstStyle>
          <a:p>
            <a:pPr>
              <a:defRPr/>
            </a:pPr>
            <a:fld id="{BDFA821F-5B8F-40E7-880D-F42062A68A5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1856464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0" y="0"/>
            <a:ext cx="9902825" cy="764704"/>
          </a:xfrm>
          <a:solidFill>
            <a:schemeClr val="accent1">
              <a:lumMod val="75000"/>
            </a:schemeClr>
          </a:solidFill>
        </p:spPr>
        <p:txBody>
          <a:bodyPr lIns="144000" rIns="144000"/>
          <a:lstStyle>
            <a:lvl1pPr algn="l">
              <a:defRPr sz="2799" b="1">
                <a:solidFill>
                  <a:schemeClr val="bg1"/>
                </a:solidFill>
              </a:defRPr>
            </a:lvl1pPr>
          </a:lstStyle>
          <a:p>
            <a:r>
              <a:rPr lang="ja-JP" altLang="en-US" dirty="0"/>
              <a:t>メインタイトル</a:t>
            </a:r>
          </a:p>
        </p:txBody>
      </p:sp>
      <p:sp>
        <p:nvSpPr>
          <p:cNvPr id="3" name="日付プレースホルダー 3"/>
          <p:cNvSpPr>
            <a:spLocks noGrp="1"/>
          </p:cNvSpPr>
          <p:nvPr>
            <p:ph type="dt" sz="half" idx="10"/>
          </p:nvPr>
        </p:nvSpPr>
        <p:spPr>
          <a:xfrm>
            <a:off x="495209" y="6356494"/>
            <a:ext cx="2310659" cy="365125"/>
          </a:xfrm>
          <a:prstGeom prst="rect">
            <a:avLst/>
          </a:prstGeom>
        </p:spPr>
        <p:txBody>
          <a:bodyPr/>
          <a:lstStyle>
            <a:lvl1pPr>
              <a:defRPr/>
            </a:lvl1pPr>
          </a:lstStyle>
          <a:p>
            <a:pPr>
              <a:defRPr/>
            </a:pPr>
            <a:fld id="{130F8294-C20A-4E22-B0B7-389425EE3BE2}"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a:xfrm>
            <a:off x="3383465" y="6356494"/>
            <a:ext cx="3135895" cy="365125"/>
          </a:xfrm>
          <a:prstGeom prst="rect">
            <a:avLst/>
          </a:prstGeom>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a:xfrm>
            <a:off x="7531825" y="6432269"/>
            <a:ext cx="2310659" cy="365125"/>
          </a:xfrm>
          <a:prstGeom prst="rect">
            <a:avLst/>
          </a:prstGeom>
        </p:spPr>
        <p:txBody>
          <a:bodyPr/>
          <a:lstStyle>
            <a:lvl1pPr>
              <a:defRPr sz="1600">
                <a:solidFill>
                  <a:schemeClr val="tx1">
                    <a:lumMod val="85000"/>
                    <a:lumOff val="15000"/>
                  </a:schemeClr>
                </a:solidFill>
              </a:defRPr>
            </a:lvl1pPr>
          </a:lstStyle>
          <a:p>
            <a:pPr>
              <a:defRPr/>
            </a:pPr>
            <a:fld id="{F2A3B4B2-E626-400B-908E-0974CFD38410}" type="slidenum">
              <a:rPr lang="ja-JP" altLang="en-US" smtClean="0">
                <a:solidFill>
                  <a:prstClr val="black">
                    <a:lumMod val="85000"/>
                    <a:lumOff val="15000"/>
                  </a:prstClr>
                </a:solidFill>
              </a:rPr>
              <a:pPr>
                <a:defRPr/>
              </a:pPr>
              <a:t>‹#›</a:t>
            </a:fld>
            <a:endParaRPr lang="ja-JP" altLang="en-US">
              <a:solidFill>
                <a:prstClr val="black">
                  <a:lumMod val="85000"/>
                  <a:lumOff val="15000"/>
                </a:prstClr>
              </a:solidFill>
            </a:endParaRPr>
          </a:p>
        </p:txBody>
      </p:sp>
    </p:spTree>
    <p:extLst>
      <p:ext uri="{BB962C8B-B14F-4D97-AF65-F5344CB8AC3E}">
        <p14:creationId xmlns:p14="http://schemas.microsoft.com/office/powerpoint/2010/main" val="13009583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a:xfrm>
            <a:off x="495209" y="6356494"/>
            <a:ext cx="2310659" cy="365125"/>
          </a:xfrm>
          <a:prstGeom prst="rect">
            <a:avLst/>
          </a:prstGeom>
        </p:spPr>
        <p:txBody>
          <a:bodyPr/>
          <a:lstStyle>
            <a:lvl1pPr>
              <a:defRPr/>
            </a:lvl1pPr>
          </a:lstStyle>
          <a:p>
            <a:pPr>
              <a:defRPr/>
            </a:pPr>
            <a:fld id="{78FE3BCD-A210-4952-A9C2-4E4E63F2D78C}" type="datetime1">
              <a:rPr lang="ja-JP" altLang="en-US" smtClean="0">
                <a:solidFill>
                  <a:prstClr val="black">
                    <a:tint val="75000"/>
                  </a:prstClr>
                </a:solidFill>
              </a:rPr>
              <a:t>2018/5/15</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a:xfrm>
            <a:off x="3383465" y="6356494"/>
            <a:ext cx="3135895" cy="365125"/>
          </a:xfrm>
          <a:prstGeom prst="rect">
            <a:avLst/>
          </a:prstGeom>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a:xfrm>
            <a:off x="7097025" y="6356494"/>
            <a:ext cx="2310659" cy="365125"/>
          </a:xfrm>
          <a:prstGeom prst="rect">
            <a:avLst/>
          </a:prstGeom>
        </p:spPr>
        <p:txBody>
          <a:bodyPr/>
          <a:lstStyle>
            <a:lvl1pPr>
              <a:defRPr>
                <a:solidFill>
                  <a:schemeClr val="bg2">
                    <a:lumMod val="25000"/>
                  </a:schemeClr>
                </a:solidFill>
              </a:defRPr>
            </a:lvl1pPr>
          </a:lstStyle>
          <a:p>
            <a:pPr>
              <a:defRPr/>
            </a:pPr>
            <a:fld id="{403C0D2E-208F-4A01-9EA1-9F9C4CE4B0C0}" type="slidenum">
              <a:rPr lang="ja-JP" altLang="en-US" smtClean="0">
                <a:solidFill>
                  <a:srgbClr val="DEDEDE">
                    <a:lumMod val="25000"/>
                  </a:srgbClr>
                </a:solidFill>
              </a:rPr>
              <a:pPr>
                <a:defRPr/>
              </a:pPr>
              <a:t>‹#›</a:t>
            </a:fld>
            <a:endParaRPr lang="ja-JP" altLang="en-US">
              <a:solidFill>
                <a:srgbClr val="DEDEDE">
                  <a:lumMod val="25000"/>
                </a:srgbClr>
              </a:solidFill>
            </a:endParaRPr>
          </a:p>
        </p:txBody>
      </p:sp>
    </p:spTree>
    <p:extLst>
      <p:ext uri="{BB962C8B-B14F-4D97-AF65-F5344CB8AC3E}">
        <p14:creationId xmlns:p14="http://schemas.microsoft.com/office/powerpoint/2010/main" val="1890281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8F892423-AA89-4326-AA0F-27E1F653BA71}" type="datetime1">
              <a:rPr kumimoji="1" lang="ja-JP" altLang="en-US" smtClean="0"/>
              <a:t>2018/5/15</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15543D51-1B5B-470A-B79F-2D6F8C915261}" type="slidenum">
              <a:rPr kumimoji="1" lang="ja-JP" altLang="en-US" smtClean="0"/>
              <a:pPr/>
              <a:t>‹#›</a:t>
            </a:fld>
            <a:endParaRPr kumimoji="1" lang="ja-JP" altLang="en-US"/>
          </a:p>
        </p:txBody>
      </p:sp>
    </p:spTree>
    <p:extLst>
      <p:ext uri="{BB962C8B-B14F-4D97-AF65-F5344CB8AC3E}">
        <p14:creationId xmlns:p14="http://schemas.microsoft.com/office/powerpoint/2010/main" val="10934400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BE6F48E6-F6EE-4198-8E1E-7EFCD7926311}" type="datetime1">
              <a:rPr kumimoji="1" lang="ja-JP" altLang="en-US" smtClean="0"/>
              <a:t>2018/5/15</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15543D51-1B5B-470A-B79F-2D6F8C915261}" type="slidenum">
              <a:rPr kumimoji="1" lang="ja-JP" altLang="en-US" smtClean="0"/>
              <a:pPr/>
              <a:t>‹#›</a:t>
            </a:fld>
            <a:endParaRPr kumimoji="1" lang="ja-JP" altLang="en-US"/>
          </a:p>
        </p:txBody>
      </p:sp>
    </p:spTree>
    <p:extLst>
      <p:ext uri="{BB962C8B-B14F-4D97-AF65-F5344CB8AC3E}">
        <p14:creationId xmlns:p14="http://schemas.microsoft.com/office/powerpoint/2010/main" val="6945564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cxnSp>
        <p:nvCxnSpPr>
          <p:cNvPr id="4" name="直線コネクタ 3"/>
          <p:cNvCxnSpPr/>
          <p:nvPr userDrawn="1"/>
        </p:nvCxnSpPr>
        <p:spPr>
          <a:xfrm>
            <a:off x="411031" y="3444875"/>
            <a:ext cx="9082350" cy="0"/>
          </a:xfrm>
          <a:prstGeom prst="line">
            <a:avLst/>
          </a:prstGeom>
          <a:ln w="38100" cap="flat" cmpd="sng" algn="ctr">
            <a:solidFill>
              <a:srgbClr val="ACACA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ctrTitle"/>
          </p:nvPr>
        </p:nvSpPr>
        <p:spPr>
          <a:xfrm>
            <a:off x="410268" y="2781300"/>
            <a:ext cx="9083488" cy="647700"/>
          </a:xfrm>
          <a:noFill/>
          <a:effectLst/>
        </p:spPr>
        <p:txBody>
          <a:bodyPr>
            <a:normAutofit/>
          </a:bodyPr>
          <a:lstStyle>
            <a:lvl1pPr>
              <a:defRPr sz="3199"/>
            </a:lvl1pPr>
          </a:lstStyle>
          <a:p>
            <a:r>
              <a:rPr lang="ja-JP" altLang="en-US" dirty="0"/>
              <a:t>マスター タイトルの書式設定</a:t>
            </a:r>
          </a:p>
        </p:txBody>
      </p:sp>
      <p:sp>
        <p:nvSpPr>
          <p:cNvPr id="3" name="サブタイトル 2"/>
          <p:cNvSpPr>
            <a:spLocks noGrp="1"/>
          </p:cNvSpPr>
          <p:nvPr>
            <p:ph type="subTitle" idx="1"/>
          </p:nvPr>
        </p:nvSpPr>
        <p:spPr>
          <a:xfrm>
            <a:off x="410268" y="3571201"/>
            <a:ext cx="9083488" cy="307777"/>
          </a:xfrm>
        </p:spPr>
        <p:txBody>
          <a:bodyPr/>
          <a:lstStyle>
            <a:lvl1pPr marL="0" indent="0" algn="l">
              <a:buNone/>
              <a:defRPr sz="1999" b="0">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ja-JP" altLang="en-US"/>
              <a:t>マスター サブタイトルの書式設定</a:t>
            </a:r>
            <a:endParaRPr lang="ja-JP" altLang="en-US" dirty="0"/>
          </a:p>
        </p:txBody>
      </p:sp>
    </p:spTree>
    <p:extLst>
      <p:ext uri="{BB962C8B-B14F-4D97-AF65-F5344CB8AC3E}">
        <p14:creationId xmlns:p14="http://schemas.microsoft.com/office/powerpoint/2010/main" val="33380511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タイトルとテキスト">
    <p:spTree>
      <p:nvGrpSpPr>
        <p:cNvPr id="1" name=""/>
        <p:cNvGrpSpPr/>
        <p:nvPr/>
      </p:nvGrpSpPr>
      <p:grpSpPr>
        <a:xfrm>
          <a:off x="0" y="0"/>
          <a:ext cx="0" cy="0"/>
          <a:chOff x="0" y="0"/>
          <a:chExt cx="0" cy="0"/>
        </a:xfrm>
      </p:grpSpPr>
      <p:sp>
        <p:nvSpPr>
          <p:cNvPr id="4" name="title_line"/>
          <p:cNvSpPr>
            <a:spLocks noChangeShapeType="1"/>
          </p:cNvSpPr>
          <p:nvPr/>
        </p:nvSpPr>
        <p:spPr bwMode="gray">
          <a:xfrm>
            <a:off x="411031" y="819150"/>
            <a:ext cx="9082350" cy="1588"/>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ja-JP" altLang="en-US"/>
          </a:p>
        </p:txBody>
      </p:sp>
      <p:sp>
        <p:nvSpPr>
          <p:cNvPr id="6" name="Page_num"/>
          <p:cNvSpPr txBox="1"/>
          <p:nvPr/>
        </p:nvSpPr>
        <p:spPr>
          <a:xfrm>
            <a:off x="4705429" y="6596063"/>
            <a:ext cx="468162" cy="25876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fld id="{6FF7EA6F-52CE-45EA-A084-057693BCDBDD}" type="slidenum">
              <a:rPr lang="ja-JP" altLang="en-US" sz="1200">
                <a:solidFill>
                  <a:srgbClr val="000000"/>
                </a:solidFill>
                <a:ea typeface="メイリオ" panose="020B0604030504040204" pitchFamily="50" charset="-128"/>
                <a:sym typeface="Arial" panose="020B0604020202020204" pitchFamily="34" charset="0"/>
              </a:rPr>
              <a:pPr algn="ctr"/>
              <a:t>‹#›</a:t>
            </a:fld>
            <a:endParaRPr lang="ja-JP" altLang="en-US" sz="1200">
              <a:solidFill>
                <a:srgbClr val="000000"/>
              </a:solidFill>
              <a:ea typeface="メイリオ" panose="020B0604030504040204" pitchFamily="50" charset="-128"/>
              <a:sym typeface="Arial" panose="020B0604020202020204" pitchFamily="34" charset="0"/>
            </a:endParaRPr>
          </a:p>
        </p:txBody>
      </p:sp>
      <p:sp>
        <p:nvSpPr>
          <p:cNvPr id="2" name="タイトル 1"/>
          <p:cNvSpPr>
            <a:spLocks noGrp="1"/>
          </p:cNvSpPr>
          <p:nvPr>
            <p:ph type="title"/>
          </p:nvPr>
        </p:nvSpPr>
        <p:spPr>
          <a:xfrm>
            <a:off x="410268" y="333376"/>
            <a:ext cx="9083488" cy="485775"/>
          </a:xfrm>
        </p:spPr>
        <p:txBody>
          <a:bodyPr>
            <a:normAutofit/>
          </a:bodyPr>
          <a:lstStyle>
            <a:lvl1pPr>
              <a:defRPr sz="2399" b="1"/>
            </a:lvl1pPr>
          </a:lstStyle>
          <a:p>
            <a:r>
              <a:rPr lang="ja-JP" altLang="en-US" dirty="0"/>
              <a:t>マスター タイトルの書式設定</a:t>
            </a:r>
          </a:p>
        </p:txBody>
      </p:sp>
      <p:sp>
        <p:nvSpPr>
          <p:cNvPr id="5" name="テキスト プレースホルダー 4"/>
          <p:cNvSpPr>
            <a:spLocks noGrp="1"/>
          </p:cNvSpPr>
          <p:nvPr>
            <p:ph type="body" sz="quarter" idx="10"/>
          </p:nvPr>
        </p:nvSpPr>
        <p:spPr>
          <a:xfrm>
            <a:off x="410268" y="982800"/>
            <a:ext cx="9083488" cy="1515800"/>
          </a:xfrm>
        </p:spPr>
        <p:txBody>
          <a:bodyPr/>
          <a:lstStyle>
            <a:lvl3pPr>
              <a:spcBef>
                <a:spcPts val="432"/>
              </a:spcBef>
              <a:defRPr/>
            </a:lvl3pPr>
            <a:lvl4pPr>
              <a:spcBef>
                <a:spcPts val="336"/>
              </a:spcBef>
              <a:defRPr/>
            </a:lvl4pPr>
            <a:lvl5pPr>
              <a:spcBef>
                <a:spcPts val="336"/>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6976011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4" name="nakah_line"/>
          <p:cNvSpPr>
            <a:spLocks noChangeShapeType="1"/>
          </p:cNvSpPr>
          <p:nvPr userDrawn="1"/>
        </p:nvSpPr>
        <p:spPr bwMode="gray">
          <a:xfrm>
            <a:off x="411031" y="3429000"/>
            <a:ext cx="9082350" cy="1588"/>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ja-JP" altLang="en-US"/>
          </a:p>
        </p:txBody>
      </p:sp>
      <p:sp>
        <p:nvSpPr>
          <p:cNvPr id="5" name="nakah_lineup"/>
          <p:cNvSpPr>
            <a:spLocks noChangeShapeType="1"/>
          </p:cNvSpPr>
          <p:nvPr/>
        </p:nvSpPr>
        <p:spPr bwMode="gray">
          <a:xfrm>
            <a:off x="411031" y="2781300"/>
            <a:ext cx="9082350" cy="0"/>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ja-JP" altLang="en-US"/>
          </a:p>
        </p:txBody>
      </p:sp>
      <p:sp>
        <p:nvSpPr>
          <p:cNvPr id="6" name="Page_num"/>
          <p:cNvSpPr txBox="1"/>
          <p:nvPr/>
        </p:nvSpPr>
        <p:spPr>
          <a:xfrm>
            <a:off x="4705429" y="6596063"/>
            <a:ext cx="468162" cy="25876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fld id="{9BB70614-FC81-4E26-81B9-5AA07C81837F}" type="slidenum">
              <a:rPr lang="ja-JP" altLang="en-US" sz="1200">
                <a:solidFill>
                  <a:srgbClr val="000000"/>
                </a:solidFill>
                <a:ea typeface="メイリオ" panose="020B0604030504040204" pitchFamily="50" charset="-128"/>
                <a:sym typeface="Arial" panose="020B0604020202020204" pitchFamily="34" charset="0"/>
              </a:rPr>
              <a:pPr algn="ctr"/>
              <a:t>‹#›</a:t>
            </a:fld>
            <a:endParaRPr lang="ja-JP" altLang="en-US" sz="1200">
              <a:solidFill>
                <a:srgbClr val="000000"/>
              </a:solidFill>
              <a:ea typeface="メイリオ" panose="020B0604030504040204" pitchFamily="50" charset="-128"/>
              <a:sym typeface="Arial" panose="020B0604020202020204" pitchFamily="34" charset="0"/>
            </a:endParaRPr>
          </a:p>
        </p:txBody>
      </p:sp>
      <p:sp>
        <p:nvSpPr>
          <p:cNvPr id="2" name="タイトル 1"/>
          <p:cNvSpPr>
            <a:spLocks noGrp="1"/>
          </p:cNvSpPr>
          <p:nvPr>
            <p:ph type="title"/>
          </p:nvPr>
        </p:nvSpPr>
        <p:spPr>
          <a:xfrm>
            <a:off x="410268" y="2782800"/>
            <a:ext cx="9083488" cy="648000"/>
          </a:xfrm>
        </p:spPr>
        <p:txBody>
          <a:bodyPr>
            <a:normAutofit/>
          </a:bodyPr>
          <a:lstStyle>
            <a:lvl1pPr algn="ctr">
              <a:defRPr sz="2399" b="1" cap="all" baseline="0"/>
            </a:lvl1pPr>
          </a:lstStyle>
          <a:p>
            <a:r>
              <a:rPr lang="ja-JP" altLang="en-US" dirty="0"/>
              <a:t>マスター タイトルの書式設定</a:t>
            </a:r>
          </a:p>
        </p:txBody>
      </p:sp>
      <p:sp>
        <p:nvSpPr>
          <p:cNvPr id="3" name="テキスト プレースホルダー 2"/>
          <p:cNvSpPr>
            <a:spLocks noGrp="1"/>
          </p:cNvSpPr>
          <p:nvPr>
            <p:ph type="body" idx="1"/>
          </p:nvPr>
        </p:nvSpPr>
        <p:spPr>
          <a:xfrm>
            <a:off x="1497120" y="4078800"/>
            <a:ext cx="6909785" cy="215444"/>
          </a:xfrm>
        </p:spPr>
        <p:txBody>
          <a:bodyPr/>
          <a:lstStyle>
            <a:lvl1pPr marL="0" indent="0">
              <a:buNone/>
              <a:defRPr sz="1400">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ja-JP" altLang="en-US" dirty="0"/>
              <a:t>マスター テキストの書式設定</a:t>
            </a:r>
          </a:p>
        </p:txBody>
      </p:sp>
    </p:spTree>
    <p:extLst>
      <p:ext uri="{BB962C8B-B14F-4D97-AF65-F5344CB8AC3E}">
        <p14:creationId xmlns:p14="http://schemas.microsoft.com/office/powerpoint/2010/main" val="32641077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3" name="title_line"/>
          <p:cNvSpPr>
            <a:spLocks noChangeShapeType="1"/>
          </p:cNvSpPr>
          <p:nvPr/>
        </p:nvSpPr>
        <p:spPr bwMode="gray">
          <a:xfrm>
            <a:off x="411031" y="819150"/>
            <a:ext cx="9082350" cy="1588"/>
          </a:xfrm>
          <a:prstGeom prst="line">
            <a:avLst/>
          </a:prstGeom>
          <a:noFill/>
          <a:ln w="12700">
            <a:solidFill>
              <a:srgbClr val="ACACA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endParaRPr lang="ja-JP" altLang="en-US"/>
          </a:p>
        </p:txBody>
      </p:sp>
      <p:sp>
        <p:nvSpPr>
          <p:cNvPr id="4" name="Page_num"/>
          <p:cNvSpPr txBox="1"/>
          <p:nvPr/>
        </p:nvSpPr>
        <p:spPr>
          <a:xfrm>
            <a:off x="4705429" y="6596063"/>
            <a:ext cx="468162" cy="25876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fld id="{C8907395-0EE6-4969-A394-F35C4659B26E}" type="slidenum">
              <a:rPr lang="ja-JP" altLang="en-US" sz="1200">
                <a:solidFill>
                  <a:srgbClr val="000000"/>
                </a:solidFill>
                <a:ea typeface="メイリオ" panose="020B0604030504040204" pitchFamily="50" charset="-128"/>
                <a:sym typeface="Arial" panose="020B0604020202020204" pitchFamily="34" charset="0"/>
              </a:rPr>
              <a:pPr algn="ctr"/>
              <a:t>‹#›</a:t>
            </a:fld>
            <a:endParaRPr lang="ja-JP" altLang="en-US" sz="1200">
              <a:solidFill>
                <a:srgbClr val="000000"/>
              </a:solidFill>
              <a:ea typeface="メイリオ" panose="020B0604030504040204" pitchFamily="50" charset="-128"/>
              <a:sym typeface="Arial" panose="020B0604020202020204" pitchFamily="34" charset="0"/>
            </a:endParaRPr>
          </a:p>
        </p:txBody>
      </p:sp>
      <p:sp>
        <p:nvSpPr>
          <p:cNvPr id="2" name="タイトル 1"/>
          <p:cNvSpPr>
            <a:spLocks noGrp="1"/>
          </p:cNvSpPr>
          <p:nvPr>
            <p:ph type="title"/>
          </p:nvPr>
        </p:nvSpPr>
        <p:spPr>
          <a:xfrm>
            <a:off x="410268" y="333376"/>
            <a:ext cx="9083488" cy="485775"/>
          </a:xfrm>
        </p:spPr>
        <p:txBody>
          <a:bodyPr>
            <a:normAutofit/>
          </a:bodyPr>
          <a:lstStyle>
            <a:lvl1pPr>
              <a:defRPr sz="2399" b="1"/>
            </a:lvl1pPr>
          </a:lstStyle>
          <a:p>
            <a:r>
              <a:rPr lang="ja-JP" altLang="en-US" dirty="0"/>
              <a:t>マスター タイトルの書式設定</a:t>
            </a:r>
          </a:p>
        </p:txBody>
      </p:sp>
    </p:spTree>
    <p:extLst>
      <p:ext uri="{BB962C8B-B14F-4D97-AF65-F5344CB8AC3E}">
        <p14:creationId xmlns:p14="http://schemas.microsoft.com/office/powerpoint/2010/main" val="32676321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Page_num"/>
          <p:cNvSpPr txBox="1"/>
          <p:nvPr userDrawn="1"/>
        </p:nvSpPr>
        <p:spPr>
          <a:xfrm>
            <a:off x="4705429" y="6596063"/>
            <a:ext cx="468162" cy="25876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fld id="{381782BF-E35A-425C-A0E8-F1B6FE1A7E08}" type="slidenum">
              <a:rPr lang="ja-JP" altLang="en-US" sz="1200">
                <a:solidFill>
                  <a:srgbClr val="000000"/>
                </a:solidFill>
                <a:ea typeface="メイリオ" panose="020B0604030504040204" pitchFamily="50" charset="-128"/>
                <a:sym typeface="Arial" panose="020B0604020202020204" pitchFamily="34" charset="0"/>
              </a:rPr>
              <a:pPr algn="ctr"/>
              <a:t>‹#›</a:t>
            </a:fld>
            <a:endParaRPr lang="ja-JP" altLang="en-US" sz="1200">
              <a:solidFill>
                <a:srgbClr val="000000"/>
              </a:solidFill>
              <a:ea typeface="メイリオ" panose="020B0604030504040204" pitchFamily="50" charset="-128"/>
              <a:sym typeface="Arial" panose="020B0604020202020204" pitchFamily="34" charset="0"/>
            </a:endParaRPr>
          </a:p>
        </p:txBody>
      </p:sp>
    </p:spTree>
    <p:extLst>
      <p:ext uri="{BB962C8B-B14F-4D97-AF65-F5344CB8AC3E}">
        <p14:creationId xmlns:p14="http://schemas.microsoft.com/office/powerpoint/2010/main" val="2390605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392" y="4407261"/>
            <a:ext cx="8417401" cy="1362075"/>
          </a:xfrm>
        </p:spPr>
        <p:txBody>
          <a:bodyPr anchor="t"/>
          <a:lstStyle>
            <a:lvl1pPr algn="l">
              <a:defRPr sz="3999"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392" y="2906722"/>
            <a:ext cx="8417401" cy="1500187"/>
          </a:xfrm>
        </p:spPr>
        <p:txBody>
          <a:bodyPr anchor="b"/>
          <a:lstStyle>
            <a:lvl1pPr marL="0" indent="0">
              <a:buNone/>
              <a:defRPr sz="1999">
                <a:solidFill>
                  <a:schemeClr val="tx1">
                    <a:tint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7C430B20-29B7-465D-8F8A-B15222094C0B}"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28876821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7853" y="1122363"/>
            <a:ext cx="7427119" cy="2387600"/>
          </a:xfrm>
        </p:spPr>
        <p:txBody>
          <a:bodyPr anchor="b"/>
          <a:lstStyle>
            <a:lvl1pPr algn="ctr">
              <a:defRPr sz="4873"/>
            </a:lvl1pPr>
          </a:lstStyle>
          <a:p>
            <a:r>
              <a:rPr kumimoji="1" lang="ja-JP" altLang="en-US"/>
              <a:t>マスター タイトルの書式設定</a:t>
            </a:r>
            <a:endParaRPr kumimoji="1" lang="ja-JP" altLang="en-US"/>
          </a:p>
        </p:txBody>
      </p:sp>
      <p:sp>
        <p:nvSpPr>
          <p:cNvPr id="3" name="サブタイトル 2"/>
          <p:cNvSpPr>
            <a:spLocks noGrp="1"/>
          </p:cNvSpPr>
          <p:nvPr>
            <p:ph type="subTitle" idx="1"/>
          </p:nvPr>
        </p:nvSpPr>
        <p:spPr>
          <a:xfrm>
            <a:off x="1237853" y="3602038"/>
            <a:ext cx="7427119" cy="1655762"/>
          </a:xfrm>
        </p:spPr>
        <p:txBody>
          <a:bodyPr/>
          <a:lstStyle>
            <a:lvl1pPr marL="0" indent="0" algn="ctr">
              <a:buNone/>
              <a:defRPr sz="1949"/>
            </a:lvl1pPr>
            <a:lvl2pPr marL="371338" indent="0" algn="ctr">
              <a:buNone/>
              <a:defRPr sz="1624"/>
            </a:lvl2pPr>
            <a:lvl3pPr marL="742676" indent="0" algn="ctr">
              <a:buNone/>
              <a:defRPr sz="1462"/>
            </a:lvl3pPr>
            <a:lvl4pPr marL="1114014" indent="0" algn="ctr">
              <a:buNone/>
              <a:defRPr sz="1300"/>
            </a:lvl4pPr>
            <a:lvl5pPr marL="1485351" indent="0" algn="ctr">
              <a:buNone/>
              <a:defRPr sz="1300"/>
            </a:lvl5pPr>
            <a:lvl6pPr marL="1856689" indent="0" algn="ctr">
              <a:buNone/>
              <a:defRPr sz="1300"/>
            </a:lvl6pPr>
            <a:lvl7pPr marL="2228027" indent="0" algn="ctr">
              <a:buNone/>
              <a:defRPr sz="1300"/>
            </a:lvl7pPr>
            <a:lvl8pPr marL="2599365" indent="0" algn="ctr">
              <a:buNone/>
              <a:defRPr sz="1300"/>
            </a:lvl8pPr>
            <a:lvl9pPr marL="2970703" indent="0" algn="ctr">
              <a:buNone/>
              <a:defRPr sz="1300"/>
            </a:lvl9pPr>
          </a:lstStyle>
          <a:p>
            <a:r>
              <a:rPr kumimoji="1" lang="ja-JP" altLang="en-US"/>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pPr>
              <a:defRPr/>
            </a:pPr>
            <a:fld id="{9BD990B1-FDE8-48BE-B35D-361D8E48D530}"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AE35086E-B9CF-44F9-8B72-E4A3B439ECA4}" type="slidenum">
              <a:rPr lang="ja-JP" altLang="en-US" smtClean="0"/>
              <a:pPr>
                <a:defRPr/>
              </a:pPr>
              <a:t>‹#›</a:t>
            </a:fld>
            <a:endParaRPr lang="ja-JP" altLang="en-US"/>
          </a:p>
        </p:txBody>
      </p:sp>
    </p:spTree>
    <p:extLst>
      <p:ext uri="{BB962C8B-B14F-4D97-AF65-F5344CB8AC3E}">
        <p14:creationId xmlns:p14="http://schemas.microsoft.com/office/powerpoint/2010/main" val="42149363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日付プレースホルダー 3"/>
          <p:cNvSpPr>
            <a:spLocks noGrp="1"/>
          </p:cNvSpPr>
          <p:nvPr>
            <p:ph type="dt" sz="half" idx="10"/>
          </p:nvPr>
        </p:nvSpPr>
        <p:spPr/>
        <p:txBody>
          <a:bodyPr/>
          <a:lstStyle/>
          <a:p>
            <a:pPr>
              <a:defRPr/>
            </a:pPr>
            <a:fld id="{99C6BF3B-42CC-4FCD-BBB6-B1693AE7175D}"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280D8599-7C9D-4369-B8E4-1C76691DB2B8}" type="slidenum">
              <a:rPr lang="ja-JP" altLang="en-US" smtClean="0"/>
              <a:pPr>
                <a:defRPr/>
              </a:pPr>
              <a:t>‹#›</a:t>
            </a:fld>
            <a:endParaRPr lang="ja-JP" altLang="en-US"/>
          </a:p>
        </p:txBody>
      </p:sp>
    </p:spTree>
    <p:extLst>
      <p:ext uri="{BB962C8B-B14F-4D97-AF65-F5344CB8AC3E}">
        <p14:creationId xmlns:p14="http://schemas.microsoft.com/office/powerpoint/2010/main" val="10515750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661" y="1709739"/>
            <a:ext cx="8541187" cy="2852737"/>
          </a:xfrm>
        </p:spPr>
        <p:txBody>
          <a:bodyPr anchor="b"/>
          <a:lstStyle>
            <a:lvl1pPr>
              <a:defRPr sz="4873"/>
            </a:lvl1pPr>
          </a:lstStyle>
          <a:p>
            <a:r>
              <a:rPr kumimoji="1" lang="ja-JP" altLang="en-US"/>
              <a:t>マスター タイトルの書式設定</a:t>
            </a:r>
            <a:endParaRPr kumimoji="1" lang="ja-JP" altLang="en-US"/>
          </a:p>
        </p:txBody>
      </p:sp>
      <p:sp>
        <p:nvSpPr>
          <p:cNvPr id="3" name="テキスト プレースホルダー 2"/>
          <p:cNvSpPr>
            <a:spLocks noGrp="1"/>
          </p:cNvSpPr>
          <p:nvPr>
            <p:ph type="body" idx="1"/>
          </p:nvPr>
        </p:nvSpPr>
        <p:spPr>
          <a:xfrm>
            <a:off x="675661" y="4589464"/>
            <a:ext cx="8541187" cy="1500187"/>
          </a:xfrm>
        </p:spPr>
        <p:txBody>
          <a:bodyPr/>
          <a:lstStyle>
            <a:lvl1pPr marL="0" indent="0">
              <a:buNone/>
              <a:defRPr sz="1949">
                <a:solidFill>
                  <a:schemeClr val="tx1">
                    <a:tint val="75000"/>
                  </a:schemeClr>
                </a:solidFill>
              </a:defRPr>
            </a:lvl1pPr>
            <a:lvl2pPr marL="371338" indent="0">
              <a:buNone/>
              <a:defRPr sz="1624">
                <a:solidFill>
                  <a:schemeClr val="tx1">
                    <a:tint val="75000"/>
                  </a:schemeClr>
                </a:solidFill>
              </a:defRPr>
            </a:lvl2pPr>
            <a:lvl3pPr marL="742676" indent="0">
              <a:buNone/>
              <a:defRPr sz="1462">
                <a:solidFill>
                  <a:schemeClr val="tx1">
                    <a:tint val="75000"/>
                  </a:schemeClr>
                </a:solidFill>
              </a:defRPr>
            </a:lvl3pPr>
            <a:lvl4pPr marL="1114014" indent="0">
              <a:buNone/>
              <a:defRPr sz="1300">
                <a:solidFill>
                  <a:schemeClr val="tx1">
                    <a:tint val="75000"/>
                  </a:schemeClr>
                </a:solidFill>
              </a:defRPr>
            </a:lvl4pPr>
            <a:lvl5pPr marL="1485351" indent="0">
              <a:buNone/>
              <a:defRPr sz="1300">
                <a:solidFill>
                  <a:schemeClr val="tx1">
                    <a:tint val="75000"/>
                  </a:schemeClr>
                </a:solidFill>
              </a:defRPr>
            </a:lvl5pPr>
            <a:lvl6pPr marL="1856689" indent="0">
              <a:buNone/>
              <a:defRPr sz="1300">
                <a:solidFill>
                  <a:schemeClr val="tx1">
                    <a:tint val="75000"/>
                  </a:schemeClr>
                </a:solidFill>
              </a:defRPr>
            </a:lvl6pPr>
            <a:lvl7pPr marL="2228027" indent="0">
              <a:buNone/>
              <a:defRPr sz="1300">
                <a:solidFill>
                  <a:schemeClr val="tx1">
                    <a:tint val="75000"/>
                  </a:schemeClr>
                </a:solidFill>
              </a:defRPr>
            </a:lvl7pPr>
            <a:lvl8pPr marL="2599365" indent="0">
              <a:buNone/>
              <a:defRPr sz="1300">
                <a:solidFill>
                  <a:schemeClr val="tx1">
                    <a:tint val="75000"/>
                  </a:schemeClr>
                </a:solidFill>
              </a:defRPr>
            </a:lvl8pPr>
            <a:lvl9pPr marL="2970703"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a:defRPr/>
            </a:pPr>
            <a:fld id="{2ADC8C01-DA01-494A-A125-70C1BDAC05F1}"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F8BECACF-80A4-43E2-ADA6-2819DB5839B1}" type="slidenum">
              <a:rPr lang="ja-JP" altLang="en-US" smtClean="0"/>
              <a:pPr>
                <a:defRPr/>
              </a:pPr>
              <a:t>‹#›</a:t>
            </a:fld>
            <a:endParaRPr lang="ja-JP" altLang="en-US"/>
          </a:p>
        </p:txBody>
      </p:sp>
    </p:spTree>
    <p:extLst>
      <p:ext uri="{BB962C8B-B14F-4D97-AF65-F5344CB8AC3E}">
        <p14:creationId xmlns:p14="http://schemas.microsoft.com/office/powerpoint/2010/main" val="33646267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a:p>
        </p:txBody>
      </p:sp>
      <p:sp>
        <p:nvSpPr>
          <p:cNvPr id="3" name="コンテンツ プレースホルダー 2"/>
          <p:cNvSpPr>
            <a:spLocks noGrp="1"/>
          </p:cNvSpPr>
          <p:nvPr>
            <p:ph sz="half" idx="1"/>
          </p:nvPr>
        </p:nvSpPr>
        <p:spPr>
          <a:xfrm>
            <a:off x="680819" y="1825625"/>
            <a:ext cx="4208701"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コンテンツ プレースホルダー 3"/>
          <p:cNvSpPr>
            <a:spLocks noGrp="1"/>
          </p:cNvSpPr>
          <p:nvPr>
            <p:ph sz="half" idx="2"/>
          </p:nvPr>
        </p:nvSpPr>
        <p:spPr>
          <a:xfrm>
            <a:off x="5013305" y="1825625"/>
            <a:ext cx="4208701"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5" name="日付プレースホルダー 4"/>
          <p:cNvSpPr>
            <a:spLocks noGrp="1"/>
          </p:cNvSpPr>
          <p:nvPr>
            <p:ph type="dt" sz="half" idx="10"/>
          </p:nvPr>
        </p:nvSpPr>
        <p:spPr/>
        <p:txBody>
          <a:bodyPr/>
          <a:lstStyle/>
          <a:p>
            <a:pPr>
              <a:defRPr/>
            </a:pPr>
            <a:fld id="{F362A8BF-4F94-4722-A5C7-83D7772C9635}"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fld id="{2AA24C79-320E-43BA-A087-E6C2672B51D1}" type="slidenum">
              <a:rPr lang="ja-JP" altLang="en-US" smtClean="0"/>
              <a:pPr>
                <a:defRPr/>
              </a:pPr>
              <a:t>‹#›</a:t>
            </a:fld>
            <a:endParaRPr lang="ja-JP" altLang="en-US"/>
          </a:p>
        </p:txBody>
      </p:sp>
    </p:spTree>
    <p:extLst>
      <p:ext uri="{BB962C8B-B14F-4D97-AF65-F5344CB8AC3E}">
        <p14:creationId xmlns:p14="http://schemas.microsoft.com/office/powerpoint/2010/main" val="17024073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109" y="365126"/>
            <a:ext cx="8541187" cy="1325563"/>
          </a:xfrm>
        </p:spPr>
        <p:txBody>
          <a:bodyPr/>
          <a:lstStyle/>
          <a:p>
            <a:r>
              <a:rPr kumimoji="1" lang="ja-JP" altLang="en-US"/>
              <a:t>マスター タイトルの書式設定</a:t>
            </a:r>
            <a:endParaRPr kumimoji="1" lang="ja-JP" altLang="en-US"/>
          </a:p>
        </p:txBody>
      </p:sp>
      <p:sp>
        <p:nvSpPr>
          <p:cNvPr id="3" name="テキスト プレースホルダー 2"/>
          <p:cNvSpPr>
            <a:spLocks noGrp="1"/>
          </p:cNvSpPr>
          <p:nvPr>
            <p:ph type="body" idx="1"/>
          </p:nvPr>
        </p:nvSpPr>
        <p:spPr>
          <a:xfrm>
            <a:off x="682109" y="1681163"/>
            <a:ext cx="4189359" cy="823912"/>
          </a:xfrm>
        </p:spPr>
        <p:txBody>
          <a:bodyPr anchor="b"/>
          <a:lstStyle>
            <a:lvl1pPr marL="0" indent="0">
              <a:buNone/>
              <a:defRPr sz="1949" b="1"/>
            </a:lvl1pPr>
            <a:lvl2pPr marL="371338" indent="0">
              <a:buNone/>
              <a:defRPr sz="1624" b="1"/>
            </a:lvl2pPr>
            <a:lvl3pPr marL="742676" indent="0">
              <a:buNone/>
              <a:defRPr sz="1462" b="1"/>
            </a:lvl3pPr>
            <a:lvl4pPr marL="1114014" indent="0">
              <a:buNone/>
              <a:defRPr sz="1300" b="1"/>
            </a:lvl4pPr>
            <a:lvl5pPr marL="1485351" indent="0">
              <a:buNone/>
              <a:defRPr sz="1300" b="1"/>
            </a:lvl5pPr>
            <a:lvl6pPr marL="1856689" indent="0">
              <a:buNone/>
              <a:defRPr sz="1300" b="1"/>
            </a:lvl6pPr>
            <a:lvl7pPr marL="2228027" indent="0">
              <a:buNone/>
              <a:defRPr sz="1300" b="1"/>
            </a:lvl7pPr>
            <a:lvl8pPr marL="2599365" indent="0">
              <a:buNone/>
              <a:defRPr sz="1300" b="1"/>
            </a:lvl8pPr>
            <a:lvl9pPr marL="2970703" indent="0">
              <a:buNone/>
              <a:defRPr sz="13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2109" y="2505075"/>
            <a:ext cx="4189359"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5" name="テキスト プレースホルダー 4"/>
          <p:cNvSpPr>
            <a:spLocks noGrp="1"/>
          </p:cNvSpPr>
          <p:nvPr>
            <p:ph type="body" sz="quarter" idx="3"/>
          </p:nvPr>
        </p:nvSpPr>
        <p:spPr>
          <a:xfrm>
            <a:off x="5013305" y="1681163"/>
            <a:ext cx="4209990" cy="823912"/>
          </a:xfrm>
        </p:spPr>
        <p:txBody>
          <a:bodyPr anchor="b"/>
          <a:lstStyle>
            <a:lvl1pPr marL="0" indent="0">
              <a:buNone/>
              <a:defRPr sz="1949" b="1"/>
            </a:lvl1pPr>
            <a:lvl2pPr marL="371338" indent="0">
              <a:buNone/>
              <a:defRPr sz="1624" b="1"/>
            </a:lvl2pPr>
            <a:lvl3pPr marL="742676" indent="0">
              <a:buNone/>
              <a:defRPr sz="1462" b="1"/>
            </a:lvl3pPr>
            <a:lvl4pPr marL="1114014" indent="0">
              <a:buNone/>
              <a:defRPr sz="1300" b="1"/>
            </a:lvl4pPr>
            <a:lvl5pPr marL="1485351" indent="0">
              <a:buNone/>
              <a:defRPr sz="1300" b="1"/>
            </a:lvl5pPr>
            <a:lvl6pPr marL="1856689" indent="0">
              <a:buNone/>
              <a:defRPr sz="1300" b="1"/>
            </a:lvl6pPr>
            <a:lvl7pPr marL="2228027" indent="0">
              <a:buNone/>
              <a:defRPr sz="1300" b="1"/>
            </a:lvl7pPr>
            <a:lvl8pPr marL="2599365" indent="0">
              <a:buNone/>
              <a:defRPr sz="1300" b="1"/>
            </a:lvl8pPr>
            <a:lvl9pPr marL="2970703" indent="0">
              <a:buNone/>
              <a:defRPr sz="13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13305" y="2505075"/>
            <a:ext cx="420999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7" name="日付プレースホルダー 6"/>
          <p:cNvSpPr>
            <a:spLocks noGrp="1"/>
          </p:cNvSpPr>
          <p:nvPr>
            <p:ph type="dt" sz="half" idx="10"/>
          </p:nvPr>
        </p:nvSpPr>
        <p:spPr/>
        <p:txBody>
          <a:bodyPr/>
          <a:lstStyle/>
          <a:p>
            <a:pPr>
              <a:defRPr/>
            </a:pPr>
            <a:fld id="{DFD20A12-1709-489B-9296-A211117A7948}" type="datetime1">
              <a:rPr lang="ja-JP" altLang="en-US" smtClean="0"/>
              <a:t>2018/5/15</a:t>
            </a:fld>
            <a:endParaRPr lang="ja-JP" altLang="en-US"/>
          </a:p>
        </p:txBody>
      </p:sp>
      <p:sp>
        <p:nvSpPr>
          <p:cNvPr id="8" name="フッター プレースホルダー 7"/>
          <p:cNvSpPr>
            <a:spLocks noGrp="1"/>
          </p:cNvSpPr>
          <p:nvPr>
            <p:ph type="ftr" sz="quarter" idx="11"/>
          </p:nvPr>
        </p:nvSpPr>
        <p:spPr/>
        <p:txBody>
          <a:bodyPr/>
          <a:lstStyle/>
          <a:p>
            <a:pPr>
              <a:defRPr/>
            </a:pPr>
            <a:endParaRPr lang="ja-JP" altLang="en-US"/>
          </a:p>
        </p:txBody>
      </p:sp>
      <p:sp>
        <p:nvSpPr>
          <p:cNvPr id="9" name="スライド番号プレースホルダー 8"/>
          <p:cNvSpPr>
            <a:spLocks noGrp="1"/>
          </p:cNvSpPr>
          <p:nvPr>
            <p:ph type="sldNum" sz="quarter" idx="12"/>
          </p:nvPr>
        </p:nvSpPr>
        <p:spPr/>
        <p:txBody>
          <a:bodyPr/>
          <a:lstStyle/>
          <a:p>
            <a:pPr>
              <a:defRPr/>
            </a:pPr>
            <a:fld id="{4D3156B2-85D0-4FFB-B02B-3D90DD81E942}" type="slidenum">
              <a:rPr lang="ja-JP" altLang="en-US" smtClean="0"/>
              <a:pPr>
                <a:defRPr/>
              </a:pPr>
              <a:t>‹#›</a:t>
            </a:fld>
            <a:endParaRPr lang="ja-JP" altLang="en-US"/>
          </a:p>
        </p:txBody>
      </p:sp>
    </p:spTree>
    <p:extLst>
      <p:ext uri="{BB962C8B-B14F-4D97-AF65-F5344CB8AC3E}">
        <p14:creationId xmlns:p14="http://schemas.microsoft.com/office/powerpoint/2010/main" val="30729726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fld id="{852CDB3D-5476-4155-A8F8-EDCC0A587CD0}" type="datetime1">
              <a:rPr lang="ja-JP" altLang="en-US" smtClean="0"/>
              <a:t>2018/5/15</a:t>
            </a:fld>
            <a:endParaRPr lang="ja-JP" altLang="en-US"/>
          </a:p>
        </p:txBody>
      </p:sp>
      <p:sp>
        <p:nvSpPr>
          <p:cNvPr id="4" name="フッター プレースホルダー 3"/>
          <p:cNvSpPr>
            <a:spLocks noGrp="1"/>
          </p:cNvSpPr>
          <p:nvPr>
            <p:ph type="ftr" sz="quarter" idx="11"/>
          </p:nvPr>
        </p:nvSpPr>
        <p:spPr/>
        <p:txBody>
          <a:bodyPr/>
          <a:lstStyle/>
          <a:p>
            <a:pPr>
              <a:defRPr/>
            </a:pPr>
            <a:endParaRPr lang="ja-JP" altLang="en-US"/>
          </a:p>
        </p:txBody>
      </p:sp>
      <p:sp>
        <p:nvSpPr>
          <p:cNvPr id="5" name="スライド番号プレースホルダー 4"/>
          <p:cNvSpPr>
            <a:spLocks noGrp="1"/>
          </p:cNvSpPr>
          <p:nvPr>
            <p:ph type="sldNum" sz="quarter" idx="12"/>
          </p:nvPr>
        </p:nvSpPr>
        <p:spPr/>
        <p:txBody>
          <a:bodyPr/>
          <a:lstStyle/>
          <a:p>
            <a:pPr>
              <a:defRPr/>
            </a:pPr>
            <a:fld id="{FD7AD7D1-1FBD-46C5-A15A-F2B099255760}" type="slidenum">
              <a:rPr lang="ja-JP" altLang="en-US" smtClean="0"/>
              <a:pPr>
                <a:defRPr/>
              </a:pPr>
              <a:t>‹#›</a:t>
            </a:fld>
            <a:endParaRPr lang="ja-JP" altLang="en-US"/>
          </a:p>
        </p:txBody>
      </p:sp>
    </p:spTree>
    <p:extLst>
      <p:ext uri="{BB962C8B-B14F-4D97-AF65-F5344CB8AC3E}">
        <p14:creationId xmlns:p14="http://schemas.microsoft.com/office/powerpoint/2010/main" val="30997353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B25F9757-DEC5-4A12-9C26-7E90AD73E6E7}" type="datetime1">
              <a:rPr lang="ja-JP" altLang="en-US" smtClean="0"/>
              <a:t>2018/5/15</a:t>
            </a:fld>
            <a:endParaRPr lang="ja-JP" altLang="en-US"/>
          </a:p>
        </p:txBody>
      </p:sp>
      <p:sp>
        <p:nvSpPr>
          <p:cNvPr id="3" name="フッター プレースホルダー 2"/>
          <p:cNvSpPr>
            <a:spLocks noGrp="1"/>
          </p:cNvSpPr>
          <p:nvPr>
            <p:ph type="ftr" sz="quarter" idx="11"/>
          </p:nvPr>
        </p:nvSpPr>
        <p:spPr/>
        <p:txBody>
          <a:bodyPr/>
          <a:lstStyle/>
          <a:p>
            <a:pPr>
              <a:defRPr/>
            </a:pPr>
            <a:endParaRPr lang="ja-JP" altLang="en-US"/>
          </a:p>
        </p:txBody>
      </p:sp>
      <p:sp>
        <p:nvSpPr>
          <p:cNvPr id="4" name="スライド番号プレースホルダー 3"/>
          <p:cNvSpPr>
            <a:spLocks noGrp="1"/>
          </p:cNvSpPr>
          <p:nvPr>
            <p:ph type="sldNum" sz="quarter" idx="12"/>
          </p:nvPr>
        </p:nvSpPr>
        <p:spPr/>
        <p:txBody>
          <a:bodyPr/>
          <a:lstStyle/>
          <a:p>
            <a:pPr>
              <a:defRPr/>
            </a:pPr>
            <a:fld id="{A642FC9D-382B-4BF2-A525-ED5C21CB5F6A}" type="slidenum">
              <a:rPr lang="ja-JP" altLang="en-US" smtClean="0"/>
              <a:pPr>
                <a:defRPr/>
              </a:pPr>
              <a:t>‹#›</a:t>
            </a:fld>
            <a:endParaRPr lang="ja-JP" altLang="en-US"/>
          </a:p>
        </p:txBody>
      </p:sp>
    </p:spTree>
    <p:extLst>
      <p:ext uri="{BB962C8B-B14F-4D97-AF65-F5344CB8AC3E}">
        <p14:creationId xmlns:p14="http://schemas.microsoft.com/office/powerpoint/2010/main" val="4189720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109" y="457200"/>
            <a:ext cx="3193919" cy="1600200"/>
          </a:xfrm>
        </p:spPr>
        <p:txBody>
          <a:bodyPr anchor="b"/>
          <a:lstStyle>
            <a:lvl1pPr>
              <a:defRPr sz="2599"/>
            </a:lvl1pPr>
          </a:lstStyle>
          <a:p>
            <a:r>
              <a:rPr kumimoji="1" lang="ja-JP" altLang="en-US"/>
              <a:t>マスター タイトルの書式設定</a:t>
            </a:r>
            <a:endParaRPr kumimoji="1" lang="ja-JP" altLang="en-US"/>
          </a:p>
        </p:txBody>
      </p:sp>
      <p:sp>
        <p:nvSpPr>
          <p:cNvPr id="3" name="コンテンツ プレースホルダー 2"/>
          <p:cNvSpPr>
            <a:spLocks noGrp="1"/>
          </p:cNvSpPr>
          <p:nvPr>
            <p:ph idx="1"/>
          </p:nvPr>
        </p:nvSpPr>
        <p:spPr>
          <a:xfrm>
            <a:off x="4209991" y="987426"/>
            <a:ext cx="5013305" cy="4873625"/>
          </a:xfrm>
        </p:spPr>
        <p:txBody>
          <a:bodyPr/>
          <a:lstStyle>
            <a:lvl1pPr>
              <a:defRPr sz="2599"/>
            </a:lvl1pPr>
            <a:lvl2pPr>
              <a:defRPr sz="2274"/>
            </a:lvl2pPr>
            <a:lvl3pPr>
              <a:defRPr sz="1949"/>
            </a:lvl3pPr>
            <a:lvl4pPr>
              <a:defRPr sz="1624"/>
            </a:lvl4pPr>
            <a:lvl5pPr>
              <a:defRPr sz="1624"/>
            </a:lvl5pPr>
            <a:lvl6pPr>
              <a:defRPr sz="1624"/>
            </a:lvl6pPr>
            <a:lvl7pPr>
              <a:defRPr sz="1624"/>
            </a:lvl7pPr>
            <a:lvl8pPr>
              <a:defRPr sz="1624"/>
            </a:lvl8pPr>
            <a:lvl9pPr>
              <a:defRPr sz="162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テキスト プレースホルダー 3"/>
          <p:cNvSpPr>
            <a:spLocks noGrp="1"/>
          </p:cNvSpPr>
          <p:nvPr>
            <p:ph type="body" sz="half" idx="2"/>
          </p:nvPr>
        </p:nvSpPr>
        <p:spPr>
          <a:xfrm>
            <a:off x="682109" y="2057400"/>
            <a:ext cx="3193919" cy="3811588"/>
          </a:xfrm>
        </p:spPr>
        <p:txBody>
          <a:bodyPr/>
          <a:lstStyle>
            <a:lvl1pPr marL="0" indent="0">
              <a:buNone/>
              <a:defRPr sz="1300"/>
            </a:lvl1pPr>
            <a:lvl2pPr marL="371338" indent="0">
              <a:buNone/>
              <a:defRPr sz="1137"/>
            </a:lvl2pPr>
            <a:lvl3pPr marL="742676" indent="0">
              <a:buNone/>
              <a:defRPr sz="975"/>
            </a:lvl3pPr>
            <a:lvl4pPr marL="1114014" indent="0">
              <a:buNone/>
              <a:defRPr sz="812"/>
            </a:lvl4pPr>
            <a:lvl5pPr marL="1485351" indent="0">
              <a:buNone/>
              <a:defRPr sz="812"/>
            </a:lvl5pPr>
            <a:lvl6pPr marL="1856689" indent="0">
              <a:buNone/>
              <a:defRPr sz="812"/>
            </a:lvl6pPr>
            <a:lvl7pPr marL="2228027" indent="0">
              <a:buNone/>
              <a:defRPr sz="812"/>
            </a:lvl7pPr>
            <a:lvl8pPr marL="2599365" indent="0">
              <a:buNone/>
              <a:defRPr sz="812"/>
            </a:lvl8pPr>
            <a:lvl9pPr marL="2970703" indent="0">
              <a:buNone/>
              <a:defRPr sz="812"/>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fld id="{620D484C-62A3-474F-A301-81037FA8F4E3}"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fld id="{33A3C29B-6F5C-460D-972A-B9A027DBC5FC}" type="slidenum">
              <a:rPr lang="ja-JP" altLang="en-US" smtClean="0"/>
              <a:pPr>
                <a:defRPr/>
              </a:pPr>
              <a:t>‹#›</a:t>
            </a:fld>
            <a:endParaRPr lang="ja-JP" altLang="en-US"/>
          </a:p>
        </p:txBody>
      </p:sp>
    </p:spTree>
    <p:extLst>
      <p:ext uri="{BB962C8B-B14F-4D97-AF65-F5344CB8AC3E}">
        <p14:creationId xmlns:p14="http://schemas.microsoft.com/office/powerpoint/2010/main" val="13073352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109" y="457200"/>
            <a:ext cx="3193919" cy="1600200"/>
          </a:xfrm>
        </p:spPr>
        <p:txBody>
          <a:bodyPr anchor="b"/>
          <a:lstStyle>
            <a:lvl1pPr>
              <a:defRPr sz="2599"/>
            </a:lvl1pPr>
          </a:lstStyle>
          <a:p>
            <a:r>
              <a:rPr kumimoji="1" lang="ja-JP" altLang="en-US"/>
              <a:t>マスター タイトルの書式設定</a:t>
            </a:r>
            <a:endParaRPr kumimoji="1" lang="ja-JP" altLang="en-US"/>
          </a:p>
        </p:txBody>
      </p:sp>
      <p:sp>
        <p:nvSpPr>
          <p:cNvPr id="3" name="図プレースホルダー 2"/>
          <p:cNvSpPr>
            <a:spLocks noGrp="1"/>
          </p:cNvSpPr>
          <p:nvPr>
            <p:ph type="pic" idx="1"/>
          </p:nvPr>
        </p:nvSpPr>
        <p:spPr>
          <a:xfrm>
            <a:off x="4209991" y="987426"/>
            <a:ext cx="5013305" cy="4873625"/>
          </a:xfrm>
        </p:spPr>
        <p:txBody>
          <a:bodyPr/>
          <a:lstStyle>
            <a:lvl1pPr marL="0" indent="0">
              <a:buNone/>
              <a:defRPr sz="2599"/>
            </a:lvl1pPr>
            <a:lvl2pPr marL="371338" indent="0">
              <a:buNone/>
              <a:defRPr sz="2274"/>
            </a:lvl2pPr>
            <a:lvl3pPr marL="742676" indent="0">
              <a:buNone/>
              <a:defRPr sz="1949"/>
            </a:lvl3pPr>
            <a:lvl4pPr marL="1114014" indent="0">
              <a:buNone/>
              <a:defRPr sz="1624"/>
            </a:lvl4pPr>
            <a:lvl5pPr marL="1485351" indent="0">
              <a:buNone/>
              <a:defRPr sz="1624"/>
            </a:lvl5pPr>
            <a:lvl6pPr marL="1856689" indent="0">
              <a:buNone/>
              <a:defRPr sz="1624"/>
            </a:lvl6pPr>
            <a:lvl7pPr marL="2228027" indent="0">
              <a:buNone/>
              <a:defRPr sz="1624"/>
            </a:lvl7pPr>
            <a:lvl8pPr marL="2599365" indent="0">
              <a:buNone/>
              <a:defRPr sz="1624"/>
            </a:lvl8pPr>
            <a:lvl9pPr marL="2970703" indent="0">
              <a:buNone/>
              <a:defRPr sz="1624"/>
            </a:lvl9pPr>
          </a:lstStyle>
          <a:p>
            <a:endParaRPr kumimoji="1" lang="ja-JP" altLang="en-US"/>
          </a:p>
        </p:txBody>
      </p:sp>
      <p:sp>
        <p:nvSpPr>
          <p:cNvPr id="4" name="テキスト プレースホルダー 3"/>
          <p:cNvSpPr>
            <a:spLocks noGrp="1"/>
          </p:cNvSpPr>
          <p:nvPr>
            <p:ph type="body" sz="half" idx="2"/>
          </p:nvPr>
        </p:nvSpPr>
        <p:spPr>
          <a:xfrm>
            <a:off x="682109" y="2057400"/>
            <a:ext cx="3193919" cy="3811588"/>
          </a:xfrm>
        </p:spPr>
        <p:txBody>
          <a:bodyPr/>
          <a:lstStyle>
            <a:lvl1pPr marL="0" indent="0">
              <a:buNone/>
              <a:defRPr sz="1300"/>
            </a:lvl1pPr>
            <a:lvl2pPr marL="371338" indent="0">
              <a:buNone/>
              <a:defRPr sz="1137"/>
            </a:lvl2pPr>
            <a:lvl3pPr marL="742676" indent="0">
              <a:buNone/>
              <a:defRPr sz="975"/>
            </a:lvl3pPr>
            <a:lvl4pPr marL="1114014" indent="0">
              <a:buNone/>
              <a:defRPr sz="812"/>
            </a:lvl4pPr>
            <a:lvl5pPr marL="1485351" indent="0">
              <a:buNone/>
              <a:defRPr sz="812"/>
            </a:lvl5pPr>
            <a:lvl6pPr marL="1856689" indent="0">
              <a:buNone/>
              <a:defRPr sz="812"/>
            </a:lvl6pPr>
            <a:lvl7pPr marL="2228027" indent="0">
              <a:buNone/>
              <a:defRPr sz="812"/>
            </a:lvl7pPr>
            <a:lvl8pPr marL="2599365" indent="0">
              <a:buNone/>
              <a:defRPr sz="812"/>
            </a:lvl8pPr>
            <a:lvl9pPr marL="2970703" indent="0">
              <a:buNone/>
              <a:defRPr sz="812"/>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fld id="{D5F255CA-D152-4B31-ACA2-80B035BBFC83}"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
        <p:nvSpPr>
          <p:cNvPr id="7" name="スライド番号プレースホルダー 6"/>
          <p:cNvSpPr>
            <a:spLocks noGrp="1"/>
          </p:cNvSpPr>
          <p:nvPr>
            <p:ph type="sldNum" sz="quarter" idx="12"/>
          </p:nvPr>
        </p:nvSpPr>
        <p:spPr/>
        <p:txBody>
          <a:bodyPr/>
          <a:lstStyle/>
          <a:p>
            <a:pPr>
              <a:defRPr/>
            </a:pPr>
            <a:fld id="{76044CF6-E466-47C1-BEAE-31FA983EA109}" type="slidenum">
              <a:rPr lang="ja-JP" altLang="en-US" smtClean="0"/>
              <a:pPr>
                <a:defRPr/>
              </a:pPr>
              <a:t>‹#›</a:t>
            </a:fld>
            <a:endParaRPr lang="ja-JP" altLang="en-US"/>
          </a:p>
        </p:txBody>
      </p:sp>
    </p:spTree>
    <p:extLst>
      <p:ext uri="{BB962C8B-B14F-4D97-AF65-F5344CB8AC3E}">
        <p14:creationId xmlns:p14="http://schemas.microsoft.com/office/powerpoint/2010/main" val="13658492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日付プレースホルダー 3"/>
          <p:cNvSpPr>
            <a:spLocks noGrp="1"/>
          </p:cNvSpPr>
          <p:nvPr>
            <p:ph type="dt" sz="half" idx="10"/>
          </p:nvPr>
        </p:nvSpPr>
        <p:spPr/>
        <p:txBody>
          <a:bodyPr/>
          <a:lstStyle/>
          <a:p>
            <a:pPr>
              <a:defRPr/>
            </a:pPr>
            <a:fld id="{B7D8D07F-74F0-4E2B-BBD4-1658EB0DA7CB}"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1FB6F6EA-F5ED-473B-ACB9-B0ECDF7E2BFE}" type="slidenum">
              <a:rPr lang="ja-JP" altLang="en-US" smtClean="0"/>
              <a:pPr>
                <a:defRPr/>
              </a:pPr>
              <a:t>‹#›</a:t>
            </a:fld>
            <a:endParaRPr lang="ja-JP" altLang="en-US"/>
          </a:p>
        </p:txBody>
      </p:sp>
    </p:spTree>
    <p:extLst>
      <p:ext uri="{BB962C8B-B14F-4D97-AF65-F5344CB8AC3E}">
        <p14:creationId xmlns:p14="http://schemas.microsoft.com/office/powerpoint/2010/main" val="2101642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167" y="1600215"/>
            <a:ext cx="4380097"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7619" y="1600215"/>
            <a:ext cx="4380097"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443C38AF-69AB-49B2-B020-A20AFC3F4ED2}" type="datetime1">
              <a:rPr lang="ja-JP" altLang="en-US" smtClean="0"/>
              <a:t>2018/5/15</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Tree>
    <p:extLst>
      <p:ext uri="{BB962C8B-B14F-4D97-AF65-F5344CB8AC3E}">
        <p14:creationId xmlns:p14="http://schemas.microsoft.com/office/powerpoint/2010/main" val="29473301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6709" y="365125"/>
            <a:ext cx="2135297" cy="5811838"/>
          </a:xfrm>
        </p:spPr>
        <p:txBody>
          <a:bodyPr vert="eaVert"/>
          <a:lstStyle/>
          <a:p>
            <a:r>
              <a:rPr kumimoji="1" lang="ja-JP" altLang="en-US"/>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0819" y="365125"/>
            <a:ext cx="628210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日付プレースホルダー 3"/>
          <p:cNvSpPr>
            <a:spLocks noGrp="1"/>
          </p:cNvSpPr>
          <p:nvPr>
            <p:ph type="dt" sz="half" idx="10"/>
          </p:nvPr>
        </p:nvSpPr>
        <p:spPr/>
        <p:txBody>
          <a:bodyPr/>
          <a:lstStyle/>
          <a:p>
            <a:pPr>
              <a:defRPr/>
            </a:pPr>
            <a:fld id="{F5B1408C-24BA-4B9B-BBD0-26E1A4B7D4CA}" type="datetime1">
              <a:rPr lang="ja-JP" altLang="en-US" smtClean="0"/>
              <a:t>2018/5/15</a:t>
            </a:fld>
            <a:endParaRPr lang="ja-JP" altLang="en-US"/>
          </a:p>
        </p:txBody>
      </p:sp>
      <p:sp>
        <p:nvSpPr>
          <p:cNvPr id="5" name="フッター プレースホルダー 4"/>
          <p:cNvSpPr>
            <a:spLocks noGrp="1"/>
          </p:cNvSpPr>
          <p:nvPr>
            <p:ph type="ftr" sz="quarter" idx="11"/>
          </p:nvPr>
        </p:nvSpPr>
        <p:spPr/>
        <p:txBody>
          <a:bodyPr/>
          <a:lstStyle/>
          <a:p>
            <a:pPr>
              <a:defRPr/>
            </a:pPr>
            <a:endParaRPr lang="ja-JP" altLang="en-US"/>
          </a:p>
        </p:txBody>
      </p:sp>
      <p:sp>
        <p:nvSpPr>
          <p:cNvPr id="6" name="スライド番号プレースホルダー 5"/>
          <p:cNvSpPr>
            <a:spLocks noGrp="1"/>
          </p:cNvSpPr>
          <p:nvPr>
            <p:ph type="sldNum" sz="quarter" idx="12"/>
          </p:nvPr>
        </p:nvSpPr>
        <p:spPr/>
        <p:txBody>
          <a:bodyPr/>
          <a:lstStyle/>
          <a:p>
            <a:pPr>
              <a:defRPr/>
            </a:pPr>
            <a:fld id="{02A5838F-8C2B-4C5E-9E69-78EA05F98311}" type="slidenum">
              <a:rPr lang="ja-JP" altLang="en-US" smtClean="0"/>
              <a:pPr>
                <a:defRPr/>
              </a:pPr>
              <a:t>‹#›</a:t>
            </a:fld>
            <a:endParaRPr lang="ja-JP" altLang="en-US"/>
          </a:p>
        </p:txBody>
      </p:sp>
    </p:spTree>
    <p:extLst>
      <p:ext uri="{BB962C8B-B14F-4D97-AF65-F5344CB8AC3E}">
        <p14:creationId xmlns:p14="http://schemas.microsoft.com/office/powerpoint/2010/main" val="1458691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150" y="1535113"/>
            <a:ext cx="4375335"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150" y="2174875"/>
            <a:ext cx="4375335"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0877" y="1535113"/>
            <a:ext cx="4376922"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0877" y="2174875"/>
            <a:ext cx="4376922"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Calibri" pitchFamily="34" charset="0"/>
                <a:ea typeface="ＭＳ Ｐゴシック" charset="-128"/>
              </a:defRPr>
            </a:lvl1pPr>
          </a:lstStyle>
          <a:p>
            <a:pPr>
              <a:defRPr/>
            </a:pPr>
            <a:fld id="{12876517-48D8-4C1C-9188-CE91E76258DC}" type="datetime1">
              <a:rPr lang="ja-JP" altLang="en-US" smtClean="0"/>
              <a:t>2018/5/15</a:t>
            </a:fld>
            <a:endParaRPr lang="ja-JP" altLang="en-US"/>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Calibri" pitchFamily="34" charset="0"/>
                <a:ea typeface="ＭＳ Ｐゴシック" charset="-128"/>
              </a:defRPr>
            </a:lvl1pPr>
          </a:lstStyle>
          <a:p>
            <a:pPr>
              <a:defRPr/>
            </a:pPr>
            <a:endParaRPr lang="ja-JP" altLang="en-US"/>
          </a:p>
        </p:txBody>
      </p:sp>
      <p:sp>
        <p:nvSpPr>
          <p:cNvPr id="9" name="スライド番号プレースホルダー 8"/>
          <p:cNvSpPr>
            <a:spLocks noGrp="1"/>
          </p:cNvSpPr>
          <p:nvPr>
            <p:ph type="sldNum" sz="quarter" idx="12"/>
          </p:nvPr>
        </p:nvSpPr>
        <p:spPr>
          <a:xfrm>
            <a:off x="7097038" y="6356706"/>
            <a:ext cx="2310659"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fontAlgn="base">
              <a:spcBef>
                <a:spcPct val="0"/>
              </a:spcBef>
              <a:spcAft>
                <a:spcPct val="0"/>
              </a:spcAft>
              <a:defRPr/>
            </a:pPr>
            <a:fld id="{07E4E3B4-BA0D-4156-B800-71821351DB7E}" type="slidenum">
              <a:rPr sz="1799">
                <a:ea typeface="ＭＳ Ｐゴシック" charset="-128"/>
              </a:rPr>
              <a:pPr fontAlgn="base">
                <a:spcBef>
                  <a:spcPct val="0"/>
                </a:spcBef>
                <a:spcAft>
                  <a:spcPct val="0"/>
                </a:spcAft>
                <a:defRPr/>
              </a:pPr>
              <a:t>‹#›</a:t>
            </a:fld>
            <a:endParaRPr sz="1799">
              <a:ea typeface="ＭＳ Ｐゴシック" charset="-128"/>
            </a:endParaRPr>
          </a:p>
        </p:txBody>
      </p:sp>
    </p:spTree>
    <p:extLst>
      <p:ext uri="{BB962C8B-B14F-4D97-AF65-F5344CB8AC3E}">
        <p14:creationId xmlns:p14="http://schemas.microsoft.com/office/powerpoint/2010/main" val="28235897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9.xml"/><Relationship Id="rId7" Type="http://schemas.openxmlformats.org/officeDocument/2006/relationships/theme" Target="../theme/theme10.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theme" Target="../theme/theme12.xml"/><Relationship Id="rId5" Type="http://schemas.openxmlformats.org/officeDocument/2006/relationships/slideLayout" Target="../slideLayouts/slideLayout69.xml"/><Relationship Id="rId4" Type="http://schemas.openxmlformats.org/officeDocument/2006/relationships/slideLayout" Target="../slideLayouts/slideLayout6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13.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4.xml"/><Relationship Id="rId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5.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6.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7.xml"/><Relationship Id="rId1" Type="http://schemas.openxmlformats.org/officeDocument/2006/relationships/slideLayout" Target="../slideLayouts/slideLayout3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theme" Target="../theme/theme8.xml"/><Relationship Id="rId4" Type="http://schemas.openxmlformats.org/officeDocument/2006/relationships/slideLayout" Target="../slideLayouts/slideLayout4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6" Type="http://schemas.openxmlformats.org/officeDocument/2006/relationships/theme" Target="../theme/theme9.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p:cNvSpPr>
            <a:spLocks noGrp="1" noChangeArrowheads="1"/>
          </p:cNvSpPr>
          <p:nvPr>
            <p:ph type="title"/>
          </p:nvPr>
        </p:nvSpPr>
        <p:spPr bwMode="auto">
          <a:xfrm>
            <a:off x="12" y="116637"/>
            <a:ext cx="9902825"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25938" y="693068"/>
            <a:ext cx="9648341"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grpSp>
        <p:nvGrpSpPr>
          <p:cNvPr id="5" name="グループ化 4"/>
          <p:cNvGrpSpPr/>
          <p:nvPr/>
        </p:nvGrpSpPr>
        <p:grpSpPr>
          <a:xfrm>
            <a:off x="-2678828" y="3389315"/>
            <a:ext cx="2459836" cy="1514475"/>
            <a:chOff x="-2679700" y="3389313"/>
            <a:chExt cx="2460625" cy="1514475"/>
          </a:xfrm>
        </p:grpSpPr>
        <p:sp>
          <p:nvSpPr>
            <p:cNvPr id="1037" name="Rectangle 20"/>
            <p:cNvSpPr>
              <a:spLocks noChangeArrowheads="1"/>
            </p:cNvSpPr>
            <p:nvPr/>
          </p:nvSpPr>
          <p:spPr bwMode="auto">
            <a:xfrm>
              <a:off x="-2679700" y="3903286"/>
              <a:ext cx="2460625" cy="640515"/>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endParaRPr lang="ja-JP" altLang="en-US">
                <a:solidFill>
                  <a:prstClr val="black"/>
                </a:solidFill>
              </a:endParaRPr>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039" name="Rectangle 22"/>
            <p:cNvSpPr>
              <a:spLocks noChangeArrowheads="1"/>
            </p:cNvSpPr>
            <p:nvPr/>
          </p:nvSpPr>
          <p:spPr bwMode="auto">
            <a:xfrm>
              <a:off x="-2263775" y="4618038"/>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255,255,153</a:t>
              </a:r>
            </a:p>
          </p:txBody>
        </p:sp>
        <p:grpSp>
          <p:nvGrpSpPr>
            <p:cNvPr id="4" name="グループ化 3"/>
            <p:cNvGrpSpPr/>
            <p:nvPr userDrawn="1"/>
          </p:nvGrpSpPr>
          <p:grpSpPr>
            <a:xfrm>
              <a:off x="-2263775" y="3709988"/>
              <a:ext cx="1919288" cy="300037"/>
              <a:chOff x="-2263775" y="3709988"/>
              <a:chExt cx="1919288" cy="30003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endParaRPr lang="ja-JP" altLang="en-US">
                  <a:solidFill>
                    <a:prstClr val="black"/>
                  </a:solidFill>
                </a:endParaRPr>
              </a:p>
            </p:txBody>
          </p:sp>
          <p:sp>
            <p:nvSpPr>
              <p:cNvPr id="1046" name="Rectangle 25"/>
              <p:cNvSpPr>
                <a:spLocks noChangeArrowheads="1"/>
              </p:cNvSpPr>
              <p:nvPr/>
            </p:nvSpPr>
            <p:spPr bwMode="auto">
              <a:xfrm>
                <a:off x="-2263775" y="3724275"/>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solidFill>
                      <a:prstClr val="black"/>
                    </a:solidFill>
                    <a:latin typeface="Times New Roman" pitchFamily="18" charset="0"/>
                    <a:ea typeface="HGPｺﾞｼｯｸE" pitchFamily="50" charset="-128"/>
                  </a:rPr>
                  <a:t>Sky blue</a:t>
                </a:r>
                <a:endParaRPr kumimoji="0" lang="en-GB" altLang="ja-JP" sz="1100" dirty="0">
                  <a:solidFill>
                    <a:prstClr val="black"/>
                  </a:solidFill>
                  <a:latin typeface="Times New Roman" pitchFamily="18" charset="0"/>
                  <a:ea typeface="HGPｺﾞｼｯｸE" pitchFamily="50" charset="-128"/>
                </a:endParaRPr>
              </a:p>
              <a:p>
                <a:pPr algn="r">
                  <a:lnSpc>
                    <a:spcPct val="65000"/>
                  </a:lnSpc>
                  <a:spcBef>
                    <a:spcPct val="20000"/>
                  </a:spcBef>
                  <a:spcAft>
                    <a:spcPct val="20000"/>
                  </a:spcAft>
                </a:pPr>
                <a:r>
                  <a:rPr kumimoji="0" lang="en-GB" altLang="ja-JP" sz="1100" dirty="0">
                    <a:solidFill>
                      <a:prstClr val="black"/>
                    </a:solidFill>
                    <a:latin typeface="Times New Roman" pitchFamily="18" charset="0"/>
                    <a:ea typeface="HGPｺﾞｼｯｸE" pitchFamily="50" charset="-128"/>
                  </a:rPr>
                  <a:t>RGB= </a:t>
                </a:r>
                <a:r>
                  <a:rPr kumimoji="0" lang="en-US" altLang="ja-JP" sz="1100" dirty="0">
                    <a:solidFill>
                      <a:prstClr val="black"/>
                    </a:solidFill>
                    <a:latin typeface="Times New Roman" pitchFamily="18" charset="0"/>
                    <a:ea typeface="HGPｺﾞｼｯｸE" pitchFamily="50" charset="-128"/>
                  </a:rPr>
                  <a:t>00</a:t>
                </a:r>
                <a:r>
                  <a:rPr kumimoji="0" lang="en-GB" altLang="ja-JP" sz="1100" dirty="0">
                    <a:solidFill>
                      <a:prstClr val="black"/>
                    </a:solidFill>
                    <a:latin typeface="Times New Roman" pitchFamily="18" charset="0"/>
                    <a:ea typeface="HGPｺﾞｼｯｸE" pitchFamily="50" charset="-128"/>
                  </a:rPr>
                  <a:t>0,17</a:t>
                </a:r>
                <a:r>
                  <a:rPr kumimoji="0" lang="en-US" altLang="ja-JP" sz="1100" dirty="0">
                    <a:solidFill>
                      <a:prstClr val="black"/>
                    </a:solidFill>
                    <a:latin typeface="Times New Roman" pitchFamily="18" charset="0"/>
                    <a:ea typeface="HGPｺﾞｼｯｸE" pitchFamily="50" charset="-128"/>
                  </a:rPr>
                  <a:t>6</a:t>
                </a:r>
                <a:r>
                  <a:rPr kumimoji="0" lang="en-GB" altLang="ja-JP" sz="1100" dirty="0">
                    <a:solidFill>
                      <a:prstClr val="black"/>
                    </a:solidFill>
                    <a:latin typeface="Times New Roman" pitchFamily="18"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2463800" y="3389313"/>
              <a:ext cx="2144713"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solidFill>
                    <a:prstClr val="black"/>
                  </a:solidFill>
                  <a:latin typeface="Times New Roman" pitchFamily="18" charset="0"/>
                  <a:ea typeface="HGPｺﾞｼｯｸE" pitchFamily="50" charset="-128"/>
                </a:rPr>
                <a:t>MOEJ</a:t>
              </a:r>
              <a:r>
                <a:rPr kumimoji="0" lang="en-GB" altLang="ja-JP" sz="1200" b="1" dirty="0">
                  <a:solidFill>
                    <a:prstClr val="black"/>
                  </a:solidFill>
                  <a:latin typeface="Times New Roman" pitchFamily="18" charset="0"/>
                  <a:ea typeface="HGPｺﾞｼｯｸE" pitchFamily="50" charset="-128"/>
                </a:rPr>
                <a:t> colour balance</a:t>
              </a:r>
            </a:p>
          </p:txBody>
        </p:sp>
      </p:grpSp>
      <p:cxnSp>
        <p:nvCxnSpPr>
          <p:cNvPr id="19" name="直線コネクタ 18"/>
          <p:cNvCxnSpPr/>
          <p:nvPr/>
        </p:nvCxnSpPr>
        <p:spPr bwMode="auto">
          <a:xfrm>
            <a:off x="12593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7239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06487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27920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4805067"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09582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03056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8622124"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977427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9988671" y="76200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9988671" y="126558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9988671" y="140846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9988671" y="544512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9988671" y="6669088"/>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278095"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36" name="テキスト ボックス 35"/>
          <p:cNvSpPr txBox="1"/>
          <p:nvPr/>
        </p:nvSpPr>
        <p:spPr>
          <a:xfrm>
            <a:off x="177517" y="-1437065"/>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13.00</a:t>
            </a:r>
            <a:endParaRPr lang="ja-JP" altLang="en-US" sz="1000" dirty="0">
              <a:solidFill>
                <a:prstClr val="black"/>
              </a:solidFill>
              <a:latin typeface="Segoe UI"/>
              <a:ea typeface="メイリオ"/>
            </a:endParaRPr>
          </a:p>
        </p:txBody>
      </p:sp>
      <p:sp>
        <p:nvSpPr>
          <p:cNvPr id="37" name="テキスト ボックス 36"/>
          <p:cNvSpPr txBox="1"/>
          <p:nvPr/>
        </p:nvSpPr>
        <p:spPr>
          <a:xfrm>
            <a:off x="632318" y="-1437063"/>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10.80</a:t>
            </a:r>
            <a:endParaRPr lang="ja-JP" altLang="en-US" sz="1000" dirty="0">
              <a:solidFill>
                <a:prstClr val="black"/>
              </a:solidFill>
              <a:latin typeface="Segoe UI"/>
              <a:ea typeface="メイリオ"/>
            </a:endParaRPr>
          </a:p>
        </p:txBody>
      </p:sp>
      <p:sp>
        <p:nvSpPr>
          <p:cNvPr id="38" name="テキスト ボックス 37"/>
          <p:cNvSpPr txBox="1"/>
          <p:nvPr/>
        </p:nvSpPr>
        <p:spPr>
          <a:xfrm>
            <a:off x="1224613"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39" name="テキスト ボックス 38"/>
          <p:cNvSpPr txBox="1"/>
          <p:nvPr/>
        </p:nvSpPr>
        <p:spPr>
          <a:xfrm>
            <a:off x="4435381" y="-1437063"/>
            <a:ext cx="418570" cy="246221"/>
          </a:xfrm>
          <a:prstGeom prst="rect">
            <a:avLst/>
          </a:prstGeom>
          <a:noFill/>
        </p:spPr>
        <p:txBody>
          <a:bodyPr wrap="none" rtlCol="0">
            <a:spAutoFit/>
          </a:bodyPr>
          <a:lstStyle/>
          <a:p>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0" name="テキスト ボックス 39"/>
          <p:cNvSpPr txBox="1"/>
          <p:nvPr/>
        </p:nvSpPr>
        <p:spPr>
          <a:xfrm>
            <a:off x="5027679" y="-1437064"/>
            <a:ext cx="418570" cy="246221"/>
          </a:xfrm>
          <a:prstGeom prst="rect">
            <a:avLst/>
          </a:prstGeom>
          <a:noFill/>
        </p:spPr>
        <p:txBody>
          <a:bodyPr wrap="none" rtlCol="0">
            <a:spAutoFit/>
          </a:bodyPr>
          <a:lstStyle/>
          <a:p>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1" name="テキスト ボックス 40"/>
          <p:cNvSpPr txBox="1"/>
          <p:nvPr/>
        </p:nvSpPr>
        <p:spPr>
          <a:xfrm>
            <a:off x="5959207" y="-1437064"/>
            <a:ext cx="418570" cy="246221"/>
          </a:xfrm>
          <a:prstGeom prst="rect">
            <a:avLst/>
          </a:prstGeom>
          <a:noFill/>
        </p:spPr>
        <p:txBody>
          <a:bodyPr wrap="none" rtlCol="0">
            <a:spAutoFit/>
          </a:bodyPr>
          <a:lstStyle/>
          <a:p>
            <a:r>
              <a:rPr lang="en-US" altLang="ja-JP" sz="1000" dirty="0">
                <a:solidFill>
                  <a:prstClr val="black"/>
                </a:solidFill>
                <a:latin typeface="Segoe UI"/>
                <a:ea typeface="メイリオ"/>
              </a:rPr>
              <a:t>3.00</a:t>
            </a:r>
            <a:endParaRPr lang="ja-JP" altLang="en-US" sz="1000" dirty="0">
              <a:solidFill>
                <a:prstClr val="black"/>
              </a:solidFill>
              <a:latin typeface="Segoe UI"/>
              <a:ea typeface="メイリオ"/>
            </a:endParaRPr>
          </a:p>
        </p:txBody>
      </p:sp>
      <p:sp>
        <p:nvSpPr>
          <p:cNvPr id="42" name="テキスト ボックス 41"/>
          <p:cNvSpPr txBox="1"/>
          <p:nvPr/>
        </p:nvSpPr>
        <p:spPr>
          <a:xfrm>
            <a:off x="8567075"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43" name="テキスト ボックス 42"/>
          <p:cNvSpPr txBox="1"/>
          <p:nvPr/>
        </p:nvSpPr>
        <p:spPr>
          <a:xfrm>
            <a:off x="9718835"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44" name="テキスト ボックス 43"/>
          <p:cNvSpPr txBox="1"/>
          <p:nvPr/>
        </p:nvSpPr>
        <p:spPr>
          <a:xfrm>
            <a:off x="10871177" y="554766"/>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7.40</a:t>
            </a:r>
            <a:endParaRPr lang="ja-JP" altLang="en-US" sz="1000" dirty="0">
              <a:solidFill>
                <a:prstClr val="black"/>
              </a:solidFill>
              <a:latin typeface="Segoe UI"/>
              <a:ea typeface="メイリオ"/>
            </a:endParaRPr>
          </a:p>
        </p:txBody>
      </p:sp>
      <p:sp>
        <p:nvSpPr>
          <p:cNvPr id="45" name="テキスト ボックス 44"/>
          <p:cNvSpPr txBox="1"/>
          <p:nvPr/>
        </p:nvSpPr>
        <p:spPr>
          <a:xfrm>
            <a:off x="10871177" y="1022546"/>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6.00</a:t>
            </a:r>
            <a:endParaRPr lang="ja-JP" altLang="en-US" sz="1000" dirty="0">
              <a:solidFill>
                <a:prstClr val="black"/>
              </a:solidFill>
              <a:latin typeface="Segoe UI"/>
              <a:ea typeface="メイリオ"/>
            </a:endParaRPr>
          </a:p>
        </p:txBody>
      </p:sp>
      <p:sp>
        <p:nvSpPr>
          <p:cNvPr id="46" name="テキスト ボックス 45"/>
          <p:cNvSpPr txBox="1"/>
          <p:nvPr/>
        </p:nvSpPr>
        <p:spPr>
          <a:xfrm>
            <a:off x="10871177" y="1421199"/>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7" name="テキスト ボックス 46"/>
          <p:cNvSpPr txBox="1"/>
          <p:nvPr/>
        </p:nvSpPr>
        <p:spPr>
          <a:xfrm>
            <a:off x="10871177" y="5445164"/>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8" name="テキスト ボックス 47"/>
          <p:cNvSpPr txBox="1"/>
          <p:nvPr/>
        </p:nvSpPr>
        <p:spPr>
          <a:xfrm>
            <a:off x="10871177" y="6669127"/>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9.00</a:t>
            </a:r>
            <a:endParaRPr lang="ja-JP" altLang="en-US" sz="1000" dirty="0">
              <a:solidFill>
                <a:prstClr val="black"/>
              </a:solidFill>
              <a:latin typeface="Segoe UI"/>
              <a:ea typeface="メイリオ"/>
            </a:endParaRPr>
          </a:p>
        </p:txBody>
      </p:sp>
    </p:spTree>
    <p:extLst>
      <p:ext uri="{BB962C8B-B14F-4D97-AF65-F5344CB8AC3E}">
        <p14:creationId xmlns:p14="http://schemas.microsoft.com/office/powerpoint/2010/main" val="3731293747"/>
      </p:ext>
    </p:extLst>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Lst>
  <p:hf hdr="0" ftr="0" dt="0"/>
  <p:txStyles>
    <p:titleStyle>
      <a:lvl1pPr algn="ctr" rtl="0" eaLnBrk="1" fontAlgn="base" hangingPunct="1">
        <a:spcBef>
          <a:spcPct val="0"/>
        </a:spcBef>
        <a:spcAft>
          <a:spcPct val="0"/>
        </a:spcAft>
        <a:defRPr kumimoji="1" sz="3199">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199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199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199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1999">
          <a:solidFill>
            <a:schemeClr val="tx2"/>
          </a:solidFill>
          <a:latin typeface="Arial" charset="0"/>
          <a:ea typeface="HGPｺﾞｼｯｸE" pitchFamily="50" charset="-128"/>
        </a:defRPr>
      </a:lvl5pPr>
      <a:lvl6pPr marL="457063" algn="l" rtl="0" eaLnBrk="1" fontAlgn="base" hangingPunct="1">
        <a:spcBef>
          <a:spcPct val="0"/>
        </a:spcBef>
        <a:spcAft>
          <a:spcPct val="0"/>
        </a:spcAft>
        <a:defRPr kumimoji="1" sz="1999">
          <a:solidFill>
            <a:schemeClr val="tx2"/>
          </a:solidFill>
          <a:latin typeface="Arial" charset="0"/>
          <a:ea typeface="HGPｺﾞｼｯｸE" pitchFamily="50" charset="-128"/>
        </a:defRPr>
      </a:lvl6pPr>
      <a:lvl7pPr marL="914126" algn="l" rtl="0" eaLnBrk="1" fontAlgn="base" hangingPunct="1">
        <a:spcBef>
          <a:spcPct val="0"/>
        </a:spcBef>
        <a:spcAft>
          <a:spcPct val="0"/>
        </a:spcAft>
        <a:defRPr kumimoji="1" sz="1999">
          <a:solidFill>
            <a:schemeClr val="tx2"/>
          </a:solidFill>
          <a:latin typeface="Arial" charset="0"/>
          <a:ea typeface="HGPｺﾞｼｯｸE" pitchFamily="50" charset="-128"/>
        </a:defRPr>
      </a:lvl7pPr>
      <a:lvl8pPr marL="1371189" algn="l" rtl="0" eaLnBrk="1" fontAlgn="base" hangingPunct="1">
        <a:spcBef>
          <a:spcPct val="0"/>
        </a:spcBef>
        <a:spcAft>
          <a:spcPct val="0"/>
        </a:spcAft>
        <a:defRPr kumimoji="1" sz="1999">
          <a:solidFill>
            <a:schemeClr val="tx2"/>
          </a:solidFill>
          <a:latin typeface="Arial" charset="0"/>
          <a:ea typeface="HGPｺﾞｼｯｸE" pitchFamily="50" charset="-128"/>
        </a:defRPr>
      </a:lvl8pPr>
      <a:lvl9pPr marL="1828251" algn="l" rtl="0" eaLnBrk="1" fontAlgn="base" hangingPunct="1">
        <a:spcBef>
          <a:spcPct val="0"/>
        </a:spcBef>
        <a:spcAft>
          <a:spcPct val="0"/>
        </a:spcAft>
        <a:defRPr kumimoji="1" sz="1999">
          <a:solidFill>
            <a:schemeClr val="tx2"/>
          </a:solidFill>
          <a:latin typeface="Arial" charset="0"/>
          <a:ea typeface="HGPｺﾞｼｯｸE" pitchFamily="50" charset="-128"/>
        </a:defRPr>
      </a:lvl9pPr>
    </p:titleStyle>
    <p:bodyStyle>
      <a:lvl1pPr marL="342797" indent="-342797" algn="l" rtl="0" eaLnBrk="1" fontAlgn="base" hangingPunct="1">
        <a:spcBef>
          <a:spcPct val="20000"/>
        </a:spcBef>
        <a:spcAft>
          <a:spcPct val="0"/>
        </a:spcAft>
        <a:defRPr kumimoji="1" sz="16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5954" indent="-176160" algn="l" rtl="0" eaLnBrk="1" fontAlgn="base" hangingPunct="1">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7796" indent="-182508"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289" indent="-176160"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130"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193"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256"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6319"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3382"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p:cNvSpPr>
            <a:spLocks noGrp="1" noChangeArrowheads="1"/>
          </p:cNvSpPr>
          <p:nvPr>
            <p:ph type="title"/>
          </p:nvPr>
        </p:nvSpPr>
        <p:spPr bwMode="auto">
          <a:xfrm>
            <a:off x="0" y="116633"/>
            <a:ext cx="9902825"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25938" y="693068"/>
            <a:ext cx="9648341"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grpSp>
        <p:nvGrpSpPr>
          <p:cNvPr id="5" name="グループ化 4"/>
          <p:cNvGrpSpPr/>
          <p:nvPr/>
        </p:nvGrpSpPr>
        <p:grpSpPr>
          <a:xfrm>
            <a:off x="-2678840" y="3389313"/>
            <a:ext cx="2459836" cy="1514475"/>
            <a:chOff x="-2679700" y="3389313"/>
            <a:chExt cx="2460625" cy="1514475"/>
          </a:xfrm>
        </p:grpSpPr>
        <p:sp>
          <p:nvSpPr>
            <p:cNvPr id="1037" name="Rectangle 20"/>
            <p:cNvSpPr>
              <a:spLocks noChangeArrowheads="1"/>
            </p:cNvSpPr>
            <p:nvPr/>
          </p:nvSpPr>
          <p:spPr bwMode="auto">
            <a:xfrm>
              <a:off x="-2679700" y="3903286"/>
              <a:ext cx="2460625" cy="640515"/>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endParaRPr lang="ja-JP" altLang="en-US">
                <a:solidFill>
                  <a:prstClr val="black"/>
                </a:solidFill>
              </a:endParaRPr>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039" name="Rectangle 22"/>
            <p:cNvSpPr>
              <a:spLocks noChangeArrowheads="1"/>
            </p:cNvSpPr>
            <p:nvPr/>
          </p:nvSpPr>
          <p:spPr bwMode="auto">
            <a:xfrm>
              <a:off x="-2263775" y="4618038"/>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255,255,153</a:t>
              </a:r>
            </a:p>
          </p:txBody>
        </p:sp>
        <p:grpSp>
          <p:nvGrpSpPr>
            <p:cNvPr id="4" name="グループ化 3"/>
            <p:cNvGrpSpPr/>
            <p:nvPr userDrawn="1"/>
          </p:nvGrpSpPr>
          <p:grpSpPr>
            <a:xfrm>
              <a:off x="-2263775" y="3709988"/>
              <a:ext cx="1919288" cy="300037"/>
              <a:chOff x="-2263775" y="3709988"/>
              <a:chExt cx="1919288" cy="30003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endParaRPr lang="ja-JP" altLang="en-US">
                  <a:solidFill>
                    <a:prstClr val="black"/>
                  </a:solidFill>
                </a:endParaRPr>
              </a:p>
            </p:txBody>
          </p:sp>
          <p:sp>
            <p:nvSpPr>
              <p:cNvPr id="1046" name="Rectangle 25"/>
              <p:cNvSpPr>
                <a:spLocks noChangeArrowheads="1"/>
              </p:cNvSpPr>
              <p:nvPr/>
            </p:nvSpPr>
            <p:spPr bwMode="auto">
              <a:xfrm>
                <a:off x="-2263775" y="3724275"/>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solidFill>
                      <a:prstClr val="black"/>
                    </a:solidFill>
                    <a:latin typeface="Times New Roman" pitchFamily="18" charset="0"/>
                    <a:ea typeface="HGPｺﾞｼｯｸE" pitchFamily="50" charset="-128"/>
                  </a:rPr>
                  <a:t>Sky blue</a:t>
                </a:r>
                <a:endParaRPr kumimoji="0" lang="en-GB" altLang="ja-JP" sz="1100" dirty="0">
                  <a:solidFill>
                    <a:prstClr val="black"/>
                  </a:solidFill>
                  <a:latin typeface="Times New Roman" pitchFamily="18" charset="0"/>
                  <a:ea typeface="HGPｺﾞｼｯｸE" pitchFamily="50" charset="-128"/>
                </a:endParaRPr>
              </a:p>
              <a:p>
                <a:pPr algn="r">
                  <a:lnSpc>
                    <a:spcPct val="65000"/>
                  </a:lnSpc>
                  <a:spcBef>
                    <a:spcPct val="20000"/>
                  </a:spcBef>
                  <a:spcAft>
                    <a:spcPct val="20000"/>
                  </a:spcAft>
                </a:pPr>
                <a:r>
                  <a:rPr kumimoji="0" lang="en-GB" altLang="ja-JP" sz="1100" dirty="0">
                    <a:solidFill>
                      <a:prstClr val="black"/>
                    </a:solidFill>
                    <a:latin typeface="Times New Roman" pitchFamily="18" charset="0"/>
                    <a:ea typeface="HGPｺﾞｼｯｸE" pitchFamily="50" charset="-128"/>
                  </a:rPr>
                  <a:t>RGB= </a:t>
                </a:r>
                <a:r>
                  <a:rPr kumimoji="0" lang="en-US" altLang="ja-JP" sz="1100" dirty="0">
                    <a:solidFill>
                      <a:prstClr val="black"/>
                    </a:solidFill>
                    <a:latin typeface="Times New Roman" pitchFamily="18" charset="0"/>
                    <a:ea typeface="HGPｺﾞｼｯｸE" pitchFamily="50" charset="-128"/>
                  </a:rPr>
                  <a:t>00</a:t>
                </a:r>
                <a:r>
                  <a:rPr kumimoji="0" lang="en-GB" altLang="ja-JP" sz="1100" dirty="0">
                    <a:solidFill>
                      <a:prstClr val="black"/>
                    </a:solidFill>
                    <a:latin typeface="Times New Roman" pitchFamily="18" charset="0"/>
                    <a:ea typeface="HGPｺﾞｼｯｸE" pitchFamily="50" charset="-128"/>
                  </a:rPr>
                  <a:t>0,17</a:t>
                </a:r>
                <a:r>
                  <a:rPr kumimoji="0" lang="en-US" altLang="ja-JP" sz="1100" dirty="0">
                    <a:solidFill>
                      <a:prstClr val="black"/>
                    </a:solidFill>
                    <a:latin typeface="Times New Roman" pitchFamily="18" charset="0"/>
                    <a:ea typeface="HGPｺﾞｼｯｸE" pitchFamily="50" charset="-128"/>
                  </a:rPr>
                  <a:t>6</a:t>
                </a:r>
                <a:r>
                  <a:rPr kumimoji="0" lang="en-GB" altLang="ja-JP" sz="1100" dirty="0">
                    <a:solidFill>
                      <a:prstClr val="black"/>
                    </a:solidFill>
                    <a:latin typeface="Times New Roman" pitchFamily="18"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2463800" y="3389313"/>
              <a:ext cx="2144713"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solidFill>
                    <a:prstClr val="black"/>
                  </a:solidFill>
                  <a:latin typeface="Times New Roman" pitchFamily="18" charset="0"/>
                  <a:ea typeface="HGPｺﾞｼｯｸE" pitchFamily="50" charset="-128"/>
                </a:rPr>
                <a:t>MOEJ</a:t>
              </a:r>
              <a:r>
                <a:rPr kumimoji="0" lang="en-GB" altLang="ja-JP" sz="1200" b="1" dirty="0">
                  <a:solidFill>
                    <a:prstClr val="black"/>
                  </a:solidFill>
                  <a:latin typeface="Times New Roman" pitchFamily="18" charset="0"/>
                  <a:ea typeface="HGPｺﾞｼｯｸE" pitchFamily="50" charset="-128"/>
                </a:rPr>
                <a:t> colour balance</a:t>
              </a:r>
            </a:p>
          </p:txBody>
        </p:sp>
      </p:grpSp>
      <p:cxnSp>
        <p:nvCxnSpPr>
          <p:cNvPr id="19" name="直線コネクタ 18"/>
          <p:cNvCxnSpPr/>
          <p:nvPr/>
        </p:nvCxnSpPr>
        <p:spPr bwMode="auto">
          <a:xfrm>
            <a:off x="12593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7239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064872"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27920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4805067"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09582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030567"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8622124"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977427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9988671" y="76200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9988671" y="126558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9988671" y="140846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9988671" y="544512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9988671" y="6669088"/>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278095"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36" name="テキスト ボックス 35"/>
          <p:cNvSpPr txBox="1"/>
          <p:nvPr/>
        </p:nvSpPr>
        <p:spPr>
          <a:xfrm>
            <a:off x="177517" y="-1437065"/>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13.00</a:t>
            </a:r>
            <a:endParaRPr lang="ja-JP" altLang="en-US" sz="1000" dirty="0">
              <a:solidFill>
                <a:prstClr val="black"/>
              </a:solidFill>
              <a:latin typeface="Segoe UI"/>
              <a:ea typeface="メイリオ"/>
            </a:endParaRPr>
          </a:p>
        </p:txBody>
      </p:sp>
      <p:sp>
        <p:nvSpPr>
          <p:cNvPr id="37" name="テキスト ボックス 36"/>
          <p:cNvSpPr txBox="1"/>
          <p:nvPr/>
        </p:nvSpPr>
        <p:spPr>
          <a:xfrm>
            <a:off x="632318" y="-1437063"/>
            <a:ext cx="487477" cy="246221"/>
          </a:xfrm>
          <a:prstGeom prst="rect">
            <a:avLst/>
          </a:prstGeom>
          <a:noFill/>
        </p:spPr>
        <p:txBody>
          <a:bodyPr wrap="none" rtlCol="0">
            <a:spAutoFit/>
          </a:bodyPr>
          <a:lstStyle/>
          <a:p>
            <a:r>
              <a:rPr lang="en-US" altLang="ja-JP" sz="1000" dirty="0">
                <a:solidFill>
                  <a:prstClr val="black"/>
                </a:solidFill>
                <a:latin typeface="Segoe UI"/>
                <a:ea typeface="メイリオ"/>
              </a:rPr>
              <a:t>10.80</a:t>
            </a:r>
            <a:endParaRPr lang="ja-JP" altLang="en-US" sz="1000" dirty="0">
              <a:solidFill>
                <a:prstClr val="black"/>
              </a:solidFill>
              <a:latin typeface="Segoe UI"/>
              <a:ea typeface="メイリオ"/>
            </a:endParaRPr>
          </a:p>
        </p:txBody>
      </p:sp>
      <p:sp>
        <p:nvSpPr>
          <p:cNvPr id="38" name="テキスト ボックス 37"/>
          <p:cNvSpPr txBox="1"/>
          <p:nvPr/>
        </p:nvSpPr>
        <p:spPr>
          <a:xfrm>
            <a:off x="1224613"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39" name="テキスト ボックス 38"/>
          <p:cNvSpPr txBox="1"/>
          <p:nvPr/>
        </p:nvSpPr>
        <p:spPr>
          <a:xfrm>
            <a:off x="4435378" y="-1437063"/>
            <a:ext cx="418570" cy="246221"/>
          </a:xfrm>
          <a:prstGeom prst="rect">
            <a:avLst/>
          </a:prstGeom>
          <a:noFill/>
        </p:spPr>
        <p:txBody>
          <a:bodyPr wrap="none" rtlCol="0">
            <a:spAutoFit/>
          </a:bodyPr>
          <a:lstStyle/>
          <a:p>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0" name="テキスト ボックス 39"/>
          <p:cNvSpPr txBox="1"/>
          <p:nvPr/>
        </p:nvSpPr>
        <p:spPr>
          <a:xfrm>
            <a:off x="5027675" y="-1437064"/>
            <a:ext cx="418570" cy="246221"/>
          </a:xfrm>
          <a:prstGeom prst="rect">
            <a:avLst/>
          </a:prstGeom>
          <a:noFill/>
        </p:spPr>
        <p:txBody>
          <a:bodyPr wrap="none" rtlCol="0">
            <a:spAutoFit/>
          </a:bodyPr>
          <a:lstStyle/>
          <a:p>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1" name="テキスト ボックス 40"/>
          <p:cNvSpPr txBox="1"/>
          <p:nvPr/>
        </p:nvSpPr>
        <p:spPr>
          <a:xfrm>
            <a:off x="5959200" y="-1437064"/>
            <a:ext cx="418570" cy="246221"/>
          </a:xfrm>
          <a:prstGeom prst="rect">
            <a:avLst/>
          </a:prstGeom>
          <a:noFill/>
        </p:spPr>
        <p:txBody>
          <a:bodyPr wrap="none" rtlCol="0">
            <a:spAutoFit/>
          </a:bodyPr>
          <a:lstStyle/>
          <a:p>
            <a:r>
              <a:rPr lang="en-US" altLang="ja-JP" sz="1000" dirty="0">
                <a:solidFill>
                  <a:prstClr val="black"/>
                </a:solidFill>
                <a:latin typeface="Segoe UI"/>
                <a:ea typeface="メイリオ"/>
              </a:rPr>
              <a:t>3.00</a:t>
            </a:r>
            <a:endParaRPr lang="ja-JP" altLang="en-US" sz="1000" dirty="0">
              <a:solidFill>
                <a:prstClr val="black"/>
              </a:solidFill>
              <a:latin typeface="Segoe UI"/>
              <a:ea typeface="メイリオ"/>
            </a:endParaRPr>
          </a:p>
        </p:txBody>
      </p:sp>
      <p:sp>
        <p:nvSpPr>
          <p:cNvPr id="42" name="テキスト ボックス 41"/>
          <p:cNvSpPr txBox="1"/>
          <p:nvPr/>
        </p:nvSpPr>
        <p:spPr>
          <a:xfrm>
            <a:off x="8567075"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43" name="テキスト ボックス 42"/>
          <p:cNvSpPr txBox="1"/>
          <p:nvPr/>
        </p:nvSpPr>
        <p:spPr>
          <a:xfrm>
            <a:off x="9718834" y="-1437064"/>
            <a:ext cx="487478" cy="246221"/>
          </a:xfrm>
          <a:prstGeom prst="rect">
            <a:avLst/>
          </a:prstGeom>
          <a:noFill/>
        </p:spPr>
        <p:txBody>
          <a:bodyPr wrap="none" rtlCol="0">
            <a:spAutoFit/>
          </a:bodyPr>
          <a:lstStyle/>
          <a:p>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44" name="テキスト ボックス 43"/>
          <p:cNvSpPr txBox="1"/>
          <p:nvPr/>
        </p:nvSpPr>
        <p:spPr>
          <a:xfrm>
            <a:off x="10871177" y="554728"/>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7.40</a:t>
            </a:r>
            <a:endParaRPr lang="ja-JP" altLang="en-US" sz="1000" dirty="0">
              <a:solidFill>
                <a:prstClr val="black"/>
              </a:solidFill>
              <a:latin typeface="Segoe UI"/>
              <a:ea typeface="メイリオ"/>
            </a:endParaRPr>
          </a:p>
        </p:txBody>
      </p:sp>
      <p:sp>
        <p:nvSpPr>
          <p:cNvPr id="45" name="テキスト ボックス 44"/>
          <p:cNvSpPr txBox="1"/>
          <p:nvPr/>
        </p:nvSpPr>
        <p:spPr>
          <a:xfrm>
            <a:off x="10871177" y="1022540"/>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6.00</a:t>
            </a:r>
            <a:endParaRPr lang="ja-JP" altLang="en-US" sz="1000" dirty="0">
              <a:solidFill>
                <a:prstClr val="black"/>
              </a:solidFill>
              <a:latin typeface="Segoe UI"/>
              <a:ea typeface="メイリオ"/>
            </a:endParaRPr>
          </a:p>
        </p:txBody>
      </p:sp>
      <p:sp>
        <p:nvSpPr>
          <p:cNvPr id="46" name="テキスト ボックス 45"/>
          <p:cNvSpPr txBox="1"/>
          <p:nvPr/>
        </p:nvSpPr>
        <p:spPr>
          <a:xfrm>
            <a:off x="10871177" y="1421161"/>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7" name="テキスト ボックス 46"/>
          <p:cNvSpPr txBox="1"/>
          <p:nvPr/>
        </p:nvSpPr>
        <p:spPr>
          <a:xfrm>
            <a:off x="10871177" y="5445126"/>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8" name="テキスト ボックス 47"/>
          <p:cNvSpPr txBox="1"/>
          <p:nvPr/>
        </p:nvSpPr>
        <p:spPr>
          <a:xfrm>
            <a:off x="10871177" y="6669089"/>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9.00</a:t>
            </a:r>
            <a:endParaRPr lang="ja-JP" altLang="en-US" sz="1000" dirty="0">
              <a:solidFill>
                <a:prstClr val="black"/>
              </a:solidFill>
              <a:latin typeface="Segoe UI"/>
              <a:ea typeface="メイリオ"/>
            </a:endParaRPr>
          </a:p>
        </p:txBody>
      </p:sp>
    </p:spTree>
    <p:extLst>
      <p:ext uri="{BB962C8B-B14F-4D97-AF65-F5344CB8AC3E}">
        <p14:creationId xmlns:p14="http://schemas.microsoft.com/office/powerpoint/2010/main" val="1103695596"/>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4" r:id="rId5"/>
    <p:sldLayoutId id="2147484245" r:id="rId6"/>
  </p:sldLayoutIdLst>
  <p:hf hdr="0" ftr="0" dt="0"/>
  <p:txStyles>
    <p:titleStyle>
      <a:lvl1pPr algn="ctr" rtl="0" eaLnBrk="1" fontAlgn="base" hangingPunct="1">
        <a:spcBef>
          <a:spcPct val="0"/>
        </a:spcBef>
        <a:spcAft>
          <a:spcPct val="0"/>
        </a:spcAft>
        <a:defRPr kumimoji="1" sz="3199">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199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199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199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1999">
          <a:solidFill>
            <a:schemeClr val="tx2"/>
          </a:solidFill>
          <a:latin typeface="Arial" charset="0"/>
          <a:ea typeface="HGPｺﾞｼｯｸE" pitchFamily="50" charset="-128"/>
        </a:defRPr>
      </a:lvl5pPr>
      <a:lvl6pPr marL="457063" algn="l" rtl="0" eaLnBrk="1" fontAlgn="base" hangingPunct="1">
        <a:spcBef>
          <a:spcPct val="0"/>
        </a:spcBef>
        <a:spcAft>
          <a:spcPct val="0"/>
        </a:spcAft>
        <a:defRPr kumimoji="1" sz="1999">
          <a:solidFill>
            <a:schemeClr val="tx2"/>
          </a:solidFill>
          <a:latin typeface="Arial" charset="0"/>
          <a:ea typeface="HGPｺﾞｼｯｸE" pitchFamily="50" charset="-128"/>
        </a:defRPr>
      </a:lvl6pPr>
      <a:lvl7pPr marL="914126" algn="l" rtl="0" eaLnBrk="1" fontAlgn="base" hangingPunct="1">
        <a:spcBef>
          <a:spcPct val="0"/>
        </a:spcBef>
        <a:spcAft>
          <a:spcPct val="0"/>
        </a:spcAft>
        <a:defRPr kumimoji="1" sz="1999">
          <a:solidFill>
            <a:schemeClr val="tx2"/>
          </a:solidFill>
          <a:latin typeface="Arial" charset="0"/>
          <a:ea typeface="HGPｺﾞｼｯｸE" pitchFamily="50" charset="-128"/>
        </a:defRPr>
      </a:lvl7pPr>
      <a:lvl8pPr marL="1371189" algn="l" rtl="0" eaLnBrk="1" fontAlgn="base" hangingPunct="1">
        <a:spcBef>
          <a:spcPct val="0"/>
        </a:spcBef>
        <a:spcAft>
          <a:spcPct val="0"/>
        </a:spcAft>
        <a:defRPr kumimoji="1" sz="1999">
          <a:solidFill>
            <a:schemeClr val="tx2"/>
          </a:solidFill>
          <a:latin typeface="Arial" charset="0"/>
          <a:ea typeface="HGPｺﾞｼｯｸE" pitchFamily="50" charset="-128"/>
        </a:defRPr>
      </a:lvl8pPr>
      <a:lvl9pPr marL="1828251" algn="l" rtl="0" eaLnBrk="1" fontAlgn="base" hangingPunct="1">
        <a:spcBef>
          <a:spcPct val="0"/>
        </a:spcBef>
        <a:spcAft>
          <a:spcPct val="0"/>
        </a:spcAft>
        <a:defRPr kumimoji="1" sz="1999">
          <a:solidFill>
            <a:schemeClr val="tx2"/>
          </a:solidFill>
          <a:latin typeface="Arial" charset="0"/>
          <a:ea typeface="HGPｺﾞｼｯｸE" pitchFamily="50" charset="-128"/>
        </a:defRPr>
      </a:lvl9pPr>
    </p:titleStyle>
    <p:bodyStyle>
      <a:lvl1pPr marL="342797" indent="-342797" algn="l" rtl="0" eaLnBrk="1" fontAlgn="base" hangingPunct="1">
        <a:spcBef>
          <a:spcPct val="20000"/>
        </a:spcBef>
        <a:spcAft>
          <a:spcPct val="0"/>
        </a:spcAft>
        <a:defRPr kumimoji="1" sz="16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5954" indent="-176160" algn="l" rtl="0" eaLnBrk="1" fontAlgn="base" hangingPunct="1">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7796" indent="-182508"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289" indent="-176160"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130"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193"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256"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6319"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3382" indent="-182508"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95142" y="1600205"/>
            <a:ext cx="8912543"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140" y="6245225"/>
            <a:ext cx="2310659"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2ABC89AC-3320-42E8-80FA-4130F1290F14}" type="datetime1">
              <a:rPr kumimoji="1" lang="ja-JP" altLang="en-US" smtClean="0"/>
              <a:t>2018/5/15</a:t>
            </a:fld>
            <a:endParaRPr kumimoji="1" lang="ja-JP" altLang="en-US"/>
          </a:p>
        </p:txBody>
      </p:sp>
      <p:sp>
        <p:nvSpPr>
          <p:cNvPr id="1029" name="Rectangle 5"/>
          <p:cNvSpPr>
            <a:spLocks noGrp="1" noChangeArrowheads="1"/>
          </p:cNvSpPr>
          <p:nvPr>
            <p:ph type="ftr" sz="quarter" idx="3"/>
          </p:nvPr>
        </p:nvSpPr>
        <p:spPr bwMode="auto">
          <a:xfrm>
            <a:off x="3383466" y="6245225"/>
            <a:ext cx="313589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kumimoji="1" lang="ja-JP" altLang="en-US"/>
          </a:p>
        </p:txBody>
      </p:sp>
      <p:sp>
        <p:nvSpPr>
          <p:cNvPr id="1030" name="Rectangle 6"/>
          <p:cNvSpPr>
            <a:spLocks noGrp="1" noChangeArrowheads="1"/>
          </p:cNvSpPr>
          <p:nvPr>
            <p:ph type="sldNum" sz="quarter" idx="4"/>
          </p:nvPr>
        </p:nvSpPr>
        <p:spPr bwMode="auto">
          <a:xfrm>
            <a:off x="9357003" y="6480000"/>
            <a:ext cx="539828" cy="360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algn="r">
              <a:defRPr sz="1999">
                <a:latin typeface="+mn-lt"/>
              </a:defRPr>
            </a:lvl1pPr>
          </a:lstStyle>
          <a:p>
            <a:fld id="{15543D51-1B5B-470A-B79F-2D6F8C915261}" type="slidenum">
              <a:rPr lang="ja-JP" altLang="en-US" smtClean="0"/>
              <a:pPr/>
              <a:t>‹#›</a:t>
            </a:fld>
            <a:endParaRPr lang="ja-JP" altLang="en-US"/>
          </a:p>
        </p:txBody>
      </p:sp>
      <p:grpSp>
        <p:nvGrpSpPr>
          <p:cNvPr id="2" name="Group 18"/>
          <p:cNvGrpSpPr>
            <a:grpSpLocks/>
          </p:cNvGrpSpPr>
          <p:nvPr/>
        </p:nvGrpSpPr>
        <p:grpSpPr bwMode="auto">
          <a:xfrm>
            <a:off x="1" y="0"/>
            <a:ext cx="9902825" cy="546100"/>
            <a:chOff x="0" y="0"/>
            <a:chExt cx="5760" cy="344"/>
          </a:xfrm>
        </p:grpSpPr>
        <p:pic>
          <p:nvPicPr>
            <p:cNvPr id="1033" name="Picture 9" descr="mlit_top"/>
            <p:cNvPicPr>
              <a:picLocks noChangeAspect="1" noChangeArrowheads="1"/>
            </p:cNvPicPr>
            <p:nvPr userDrawn="1"/>
          </p:nvPicPr>
          <p:blipFill>
            <a:blip r:embed="rId4" cstate="print"/>
            <a:srcRect t="26801" b="65286"/>
            <a:stretch>
              <a:fillRect/>
            </a:stretch>
          </p:blipFill>
          <p:spPr bwMode="auto">
            <a:xfrm>
              <a:off x="0" y="300"/>
              <a:ext cx="5760" cy="44"/>
            </a:xfrm>
            <a:prstGeom prst="rect">
              <a:avLst/>
            </a:prstGeom>
            <a:noFill/>
          </p:spPr>
        </p:pic>
        <p:grpSp>
          <p:nvGrpSpPr>
            <p:cNvPr id="3" name="Group 17"/>
            <p:cNvGrpSpPr>
              <a:grpSpLocks/>
            </p:cNvGrpSpPr>
            <p:nvPr userDrawn="1"/>
          </p:nvGrpSpPr>
          <p:grpSpPr bwMode="auto">
            <a:xfrm>
              <a:off x="0" y="0"/>
              <a:ext cx="5760" cy="318"/>
              <a:chOff x="0" y="0"/>
              <a:chExt cx="5760" cy="318"/>
            </a:xfrm>
          </p:grpSpPr>
          <p:pic>
            <p:nvPicPr>
              <p:cNvPr id="1035" name="Picture 11" descr="mlit_top"/>
              <p:cNvPicPr>
                <a:picLocks noChangeAspect="1" noChangeArrowheads="1"/>
              </p:cNvPicPr>
              <p:nvPr userDrawn="1"/>
            </p:nvPicPr>
            <p:blipFill>
              <a:blip r:embed="rId5" cstate="print"/>
              <a:srcRect r="66945" b="42805"/>
              <a:stretch>
                <a:fillRect/>
              </a:stretch>
            </p:blipFill>
            <p:spPr bwMode="auto">
              <a:xfrm>
                <a:off x="3856" y="0"/>
                <a:ext cx="1904" cy="318"/>
              </a:xfrm>
              <a:prstGeom prst="rect">
                <a:avLst/>
              </a:prstGeom>
              <a:noFill/>
            </p:spPr>
          </p:pic>
          <p:pic>
            <p:nvPicPr>
              <p:cNvPr id="1040" name="Picture 16" descr="mlit_top"/>
              <p:cNvPicPr>
                <a:picLocks noChangeAspect="1" noChangeArrowheads="1"/>
              </p:cNvPicPr>
              <p:nvPr userDrawn="1"/>
            </p:nvPicPr>
            <p:blipFill>
              <a:blip r:embed="rId6" cstate="print"/>
              <a:srcRect l="50000" b="42805"/>
              <a:stretch>
                <a:fillRect/>
              </a:stretch>
            </p:blipFill>
            <p:spPr bwMode="auto">
              <a:xfrm>
                <a:off x="1043" y="0"/>
                <a:ext cx="2880" cy="318"/>
              </a:xfrm>
              <a:prstGeom prst="rect">
                <a:avLst/>
              </a:prstGeom>
              <a:noFill/>
            </p:spPr>
          </p:pic>
          <p:pic>
            <p:nvPicPr>
              <p:cNvPr id="1034" name="Picture 10" descr="mlit_top"/>
              <p:cNvPicPr>
                <a:picLocks noChangeAspect="1" noChangeArrowheads="1"/>
              </p:cNvPicPr>
              <p:nvPr userDrawn="1"/>
            </p:nvPicPr>
            <p:blipFill>
              <a:blip r:embed="rId6" cstate="print"/>
              <a:srcRect l="68906" b="42805"/>
              <a:stretch>
                <a:fillRect/>
              </a:stretch>
            </p:blipFill>
            <p:spPr bwMode="auto">
              <a:xfrm>
                <a:off x="0" y="0"/>
                <a:ext cx="1791" cy="318"/>
              </a:xfrm>
              <a:prstGeom prst="rect">
                <a:avLst/>
              </a:prstGeom>
              <a:noFill/>
            </p:spPr>
          </p:pic>
        </p:grpSp>
      </p:grpSp>
      <p:sp>
        <p:nvSpPr>
          <p:cNvPr id="1026" name="Rectangle 2"/>
          <p:cNvSpPr>
            <a:spLocks noGrp="1" noChangeArrowheads="1"/>
          </p:cNvSpPr>
          <p:nvPr>
            <p:ph type="title"/>
          </p:nvPr>
        </p:nvSpPr>
        <p:spPr bwMode="auto">
          <a:xfrm>
            <a:off x="0" y="0"/>
            <a:ext cx="7602483"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Tree>
    <p:extLst>
      <p:ext uri="{BB962C8B-B14F-4D97-AF65-F5344CB8AC3E}">
        <p14:creationId xmlns:p14="http://schemas.microsoft.com/office/powerpoint/2010/main" val="2730850960"/>
      </p:ext>
    </p:extLst>
  </p:cSld>
  <p:clrMap bg1="lt1" tx1="dk1" bg2="lt2" tx2="dk2" accent1="accent1" accent2="accent2" accent3="accent3" accent4="accent4" accent5="accent5" accent6="accent6" hlink="hlink" folHlink="folHlink"/>
  <p:sldLayoutIdLst>
    <p:sldLayoutId id="2147484309" r:id="rId1"/>
    <p:sldLayoutId id="2147484310" r:id="rId2"/>
  </p:sldLayoutIdLst>
  <p:hf hdr="0" ftr="0" dt="0"/>
  <p:txStyles>
    <p:titleStyle>
      <a:lvl1pPr algn="l" rtl="0" eaLnBrk="1" fontAlgn="base" hangingPunct="1">
        <a:spcBef>
          <a:spcPct val="0"/>
        </a:spcBef>
        <a:spcAft>
          <a:spcPct val="0"/>
        </a:spcAft>
        <a:defRPr kumimoji="1" sz="2799">
          <a:solidFill>
            <a:srgbClr val="4087C8"/>
          </a:solidFill>
          <a:latin typeface="+mj-lt"/>
          <a:ea typeface="+mj-ea"/>
          <a:cs typeface="+mj-cs"/>
        </a:defRPr>
      </a:lvl1pPr>
      <a:lvl2pPr algn="l" rtl="0" eaLnBrk="1" fontAlgn="base" hangingPunct="1">
        <a:spcBef>
          <a:spcPct val="0"/>
        </a:spcBef>
        <a:spcAft>
          <a:spcPct val="0"/>
        </a:spcAft>
        <a:defRPr kumimoji="1" sz="2799">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799">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799">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799">
          <a:solidFill>
            <a:srgbClr val="4087C8"/>
          </a:solidFill>
          <a:latin typeface="HGP創英角ｺﾞｼｯｸUB" pitchFamily="50" charset="-128"/>
          <a:ea typeface="HGP創英角ｺﾞｼｯｸUB" pitchFamily="50" charset="-128"/>
        </a:defRPr>
      </a:lvl5pPr>
      <a:lvl6pPr marL="457063" algn="l" rtl="0" eaLnBrk="1" fontAlgn="base" hangingPunct="1">
        <a:spcBef>
          <a:spcPct val="0"/>
        </a:spcBef>
        <a:spcAft>
          <a:spcPct val="0"/>
        </a:spcAft>
        <a:defRPr kumimoji="1" sz="2799">
          <a:solidFill>
            <a:srgbClr val="4087C8"/>
          </a:solidFill>
          <a:latin typeface="HGP創英角ｺﾞｼｯｸUB" pitchFamily="50" charset="-128"/>
          <a:ea typeface="HGP創英角ｺﾞｼｯｸUB" pitchFamily="50" charset="-128"/>
        </a:defRPr>
      </a:lvl6pPr>
      <a:lvl7pPr marL="914126" algn="l" rtl="0" eaLnBrk="1" fontAlgn="base" hangingPunct="1">
        <a:spcBef>
          <a:spcPct val="0"/>
        </a:spcBef>
        <a:spcAft>
          <a:spcPct val="0"/>
        </a:spcAft>
        <a:defRPr kumimoji="1" sz="2799">
          <a:solidFill>
            <a:srgbClr val="4087C8"/>
          </a:solidFill>
          <a:latin typeface="HGP創英角ｺﾞｼｯｸUB" pitchFamily="50" charset="-128"/>
          <a:ea typeface="HGP創英角ｺﾞｼｯｸUB" pitchFamily="50" charset="-128"/>
        </a:defRPr>
      </a:lvl7pPr>
      <a:lvl8pPr marL="1371189" algn="l" rtl="0" eaLnBrk="1" fontAlgn="base" hangingPunct="1">
        <a:spcBef>
          <a:spcPct val="0"/>
        </a:spcBef>
        <a:spcAft>
          <a:spcPct val="0"/>
        </a:spcAft>
        <a:defRPr kumimoji="1" sz="2799">
          <a:solidFill>
            <a:srgbClr val="4087C8"/>
          </a:solidFill>
          <a:latin typeface="HGP創英角ｺﾞｼｯｸUB" pitchFamily="50" charset="-128"/>
          <a:ea typeface="HGP創英角ｺﾞｼｯｸUB" pitchFamily="50" charset="-128"/>
        </a:defRPr>
      </a:lvl8pPr>
      <a:lvl9pPr marL="1828251" algn="l" rtl="0" eaLnBrk="1" fontAlgn="base" hangingPunct="1">
        <a:spcBef>
          <a:spcPct val="0"/>
        </a:spcBef>
        <a:spcAft>
          <a:spcPct val="0"/>
        </a:spcAft>
        <a:defRPr kumimoji="1" sz="2799">
          <a:solidFill>
            <a:srgbClr val="4087C8"/>
          </a:solidFill>
          <a:latin typeface="HGP創英角ｺﾞｼｯｸUB" pitchFamily="50" charset="-128"/>
          <a:ea typeface="HGP創英角ｺﾞｼｯｸUB" pitchFamily="50" charset="-128"/>
        </a:defRPr>
      </a:lvl9pPr>
    </p:titleStyle>
    <p:bodyStyle>
      <a:lvl1pPr marL="342797" indent="-342797" algn="l" rtl="0" eaLnBrk="1" fontAlgn="base" hangingPunct="1">
        <a:spcBef>
          <a:spcPct val="20000"/>
        </a:spcBef>
        <a:spcAft>
          <a:spcPct val="0"/>
        </a:spcAft>
        <a:buChar char="•"/>
        <a:defRPr kumimoji="1" sz="3199">
          <a:solidFill>
            <a:schemeClr val="tx1"/>
          </a:solidFill>
          <a:latin typeface="+mn-lt"/>
          <a:ea typeface="+mn-ea"/>
          <a:cs typeface="+mn-cs"/>
        </a:defRPr>
      </a:lvl1pPr>
      <a:lvl2pPr marL="742727" indent="-285664" algn="l" rtl="0" eaLnBrk="1" fontAlgn="base" hangingPunct="1">
        <a:spcBef>
          <a:spcPct val="20000"/>
        </a:spcBef>
        <a:spcAft>
          <a:spcPct val="0"/>
        </a:spcAft>
        <a:buChar char="–"/>
        <a:defRPr kumimoji="1" sz="2799">
          <a:solidFill>
            <a:schemeClr val="tx1"/>
          </a:solidFill>
          <a:latin typeface="+mn-lt"/>
          <a:ea typeface="+mn-ea"/>
        </a:defRPr>
      </a:lvl2pPr>
      <a:lvl3pPr marL="1142657" indent="-228531" algn="l" rtl="0" eaLnBrk="1" fontAlgn="base" hangingPunct="1">
        <a:spcBef>
          <a:spcPct val="20000"/>
        </a:spcBef>
        <a:spcAft>
          <a:spcPct val="0"/>
        </a:spcAft>
        <a:buChar char="•"/>
        <a:defRPr kumimoji="1" sz="2399">
          <a:solidFill>
            <a:schemeClr val="tx1"/>
          </a:solidFill>
          <a:latin typeface="+mn-lt"/>
          <a:ea typeface="+mn-ea"/>
        </a:defRPr>
      </a:lvl3pPr>
      <a:lvl4pPr marL="1599720" indent="-228531" algn="l" rtl="0" eaLnBrk="1" fontAlgn="base" hangingPunct="1">
        <a:spcBef>
          <a:spcPct val="20000"/>
        </a:spcBef>
        <a:spcAft>
          <a:spcPct val="0"/>
        </a:spcAft>
        <a:buChar char="–"/>
        <a:defRPr kumimoji="1" sz="1999">
          <a:solidFill>
            <a:schemeClr val="tx1"/>
          </a:solidFill>
          <a:latin typeface="+mn-lt"/>
          <a:ea typeface="+mn-ea"/>
        </a:defRPr>
      </a:lvl4pPr>
      <a:lvl5pPr marL="2056783" indent="-228531" algn="l" rtl="0" eaLnBrk="1" fontAlgn="base" hangingPunct="1">
        <a:spcBef>
          <a:spcPct val="20000"/>
        </a:spcBef>
        <a:spcAft>
          <a:spcPct val="0"/>
        </a:spcAft>
        <a:buChar char="»"/>
        <a:defRPr kumimoji="1" sz="1999">
          <a:solidFill>
            <a:schemeClr val="tx1"/>
          </a:solidFill>
          <a:latin typeface="+mn-lt"/>
          <a:ea typeface="+mn-ea"/>
        </a:defRPr>
      </a:lvl5pPr>
      <a:lvl6pPr marL="2513846" indent="-228531" algn="l" rtl="0" eaLnBrk="1" fontAlgn="base" hangingPunct="1">
        <a:spcBef>
          <a:spcPct val="20000"/>
        </a:spcBef>
        <a:spcAft>
          <a:spcPct val="0"/>
        </a:spcAft>
        <a:buChar char="»"/>
        <a:defRPr kumimoji="1" sz="1999">
          <a:solidFill>
            <a:schemeClr val="tx1"/>
          </a:solidFill>
          <a:latin typeface="+mn-lt"/>
          <a:ea typeface="+mn-ea"/>
        </a:defRPr>
      </a:lvl6pPr>
      <a:lvl7pPr marL="2970908" indent="-228531" algn="l" rtl="0" eaLnBrk="1" fontAlgn="base" hangingPunct="1">
        <a:spcBef>
          <a:spcPct val="20000"/>
        </a:spcBef>
        <a:spcAft>
          <a:spcPct val="0"/>
        </a:spcAft>
        <a:buChar char="»"/>
        <a:defRPr kumimoji="1" sz="1999">
          <a:solidFill>
            <a:schemeClr val="tx1"/>
          </a:solidFill>
          <a:latin typeface="+mn-lt"/>
          <a:ea typeface="+mn-ea"/>
        </a:defRPr>
      </a:lvl7pPr>
      <a:lvl8pPr marL="3427971" indent="-228531" algn="l" rtl="0" eaLnBrk="1" fontAlgn="base" hangingPunct="1">
        <a:spcBef>
          <a:spcPct val="20000"/>
        </a:spcBef>
        <a:spcAft>
          <a:spcPct val="0"/>
        </a:spcAft>
        <a:buChar char="»"/>
        <a:defRPr kumimoji="1" sz="1999">
          <a:solidFill>
            <a:schemeClr val="tx1"/>
          </a:solidFill>
          <a:latin typeface="+mn-lt"/>
          <a:ea typeface="+mn-ea"/>
        </a:defRPr>
      </a:lvl8pPr>
      <a:lvl9pPr marL="3885034" indent="-228531" algn="l" rtl="0" eaLnBrk="1" fontAlgn="base" hangingPunct="1">
        <a:spcBef>
          <a:spcPct val="20000"/>
        </a:spcBef>
        <a:spcAft>
          <a:spcPct val="0"/>
        </a:spcAft>
        <a:buChar char="»"/>
        <a:defRPr kumimoji="1" sz="1999">
          <a:solidFill>
            <a:schemeClr val="tx1"/>
          </a:solidFill>
          <a:latin typeface="+mn-lt"/>
          <a:ea typeface="+mn-ea"/>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6866" name="Line_futta"/>
          <p:cNvSpPr>
            <a:spLocks noChangeShapeType="1"/>
          </p:cNvSpPr>
          <p:nvPr/>
        </p:nvSpPr>
        <p:spPr bwMode="gray">
          <a:xfrm>
            <a:off x="411031" y="6591300"/>
            <a:ext cx="9082350" cy="0"/>
          </a:xfrm>
          <a:prstGeom prst="line">
            <a:avLst/>
          </a:prstGeom>
          <a:noFill/>
          <a:ln w="9525">
            <a:solidFill>
              <a:srgbClr val="ACACAC"/>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6867" name="タイトル プレースホルダー 1"/>
          <p:cNvSpPr>
            <a:spLocks noGrp="1"/>
          </p:cNvSpPr>
          <p:nvPr>
            <p:ph type="title"/>
          </p:nvPr>
        </p:nvSpPr>
        <p:spPr bwMode="auto">
          <a:xfrm>
            <a:off x="411031" y="333376"/>
            <a:ext cx="90823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pPr lvl="0"/>
            <a:r>
              <a:rPr lang="ja-JP" altLang="en-US"/>
              <a:t>マスター タイトルの書式設定</a:t>
            </a:r>
          </a:p>
        </p:txBody>
      </p:sp>
      <p:sp>
        <p:nvSpPr>
          <p:cNvPr id="36868" name="テキスト プレースホルダー 2"/>
          <p:cNvSpPr>
            <a:spLocks noGrp="1"/>
          </p:cNvSpPr>
          <p:nvPr>
            <p:ph type="body" idx="1"/>
          </p:nvPr>
        </p:nvSpPr>
        <p:spPr bwMode="auto">
          <a:xfrm>
            <a:off x="411031" y="982663"/>
            <a:ext cx="9082350" cy="15411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359791036"/>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Lst>
  <p:hf hdr="0" ftr="0" dt="0"/>
  <p:txStyles>
    <p:titleStyle>
      <a:lvl1pPr algn="l" rtl="0" eaLnBrk="0" fontAlgn="base" hangingPunct="0">
        <a:spcBef>
          <a:spcPct val="0"/>
        </a:spcBef>
        <a:spcAft>
          <a:spcPct val="0"/>
        </a:spcAft>
        <a:defRPr kumimoji="1" sz="2399" b="1" kern="1200">
          <a:solidFill>
            <a:schemeClr val="tx1"/>
          </a:solidFill>
          <a:latin typeface="+mj-lt"/>
          <a:ea typeface="+mj-ea"/>
          <a:cs typeface="+mj-cs"/>
        </a:defRPr>
      </a:lvl1pPr>
      <a:lvl2pPr algn="l" rtl="0" eaLnBrk="0" fontAlgn="base" hangingPunct="0">
        <a:spcBef>
          <a:spcPct val="0"/>
        </a:spcBef>
        <a:spcAft>
          <a:spcPct val="0"/>
        </a:spcAft>
        <a:defRPr kumimoji="1" sz="2399" b="1">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2399" b="1">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2399" b="1">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2399" b="1">
          <a:solidFill>
            <a:schemeClr val="tx1"/>
          </a:solidFill>
          <a:latin typeface="Arial" charset="0"/>
          <a:ea typeface="ＭＳ Ｐゴシック" pitchFamily="50" charset="-128"/>
        </a:defRPr>
      </a:lvl5pPr>
      <a:lvl6pPr marL="457063" algn="l" rtl="0" fontAlgn="base">
        <a:spcBef>
          <a:spcPct val="0"/>
        </a:spcBef>
        <a:spcAft>
          <a:spcPct val="0"/>
        </a:spcAft>
        <a:defRPr kumimoji="1" sz="2399" b="1">
          <a:solidFill>
            <a:schemeClr val="tx1"/>
          </a:solidFill>
          <a:latin typeface="Arial" charset="0"/>
          <a:ea typeface="ＭＳ Ｐゴシック" pitchFamily="50" charset="-128"/>
        </a:defRPr>
      </a:lvl6pPr>
      <a:lvl7pPr marL="914126" algn="l" rtl="0" fontAlgn="base">
        <a:spcBef>
          <a:spcPct val="0"/>
        </a:spcBef>
        <a:spcAft>
          <a:spcPct val="0"/>
        </a:spcAft>
        <a:defRPr kumimoji="1" sz="2399" b="1">
          <a:solidFill>
            <a:schemeClr val="tx1"/>
          </a:solidFill>
          <a:latin typeface="Arial" charset="0"/>
          <a:ea typeface="ＭＳ Ｐゴシック" pitchFamily="50" charset="-128"/>
        </a:defRPr>
      </a:lvl7pPr>
      <a:lvl8pPr marL="1371189" algn="l" rtl="0" fontAlgn="base">
        <a:spcBef>
          <a:spcPct val="0"/>
        </a:spcBef>
        <a:spcAft>
          <a:spcPct val="0"/>
        </a:spcAft>
        <a:defRPr kumimoji="1" sz="2399" b="1">
          <a:solidFill>
            <a:schemeClr val="tx1"/>
          </a:solidFill>
          <a:latin typeface="Arial" charset="0"/>
          <a:ea typeface="ＭＳ Ｐゴシック" pitchFamily="50" charset="-128"/>
        </a:defRPr>
      </a:lvl8pPr>
      <a:lvl9pPr marL="1828251" algn="l" rtl="0" fontAlgn="base">
        <a:spcBef>
          <a:spcPct val="0"/>
        </a:spcBef>
        <a:spcAft>
          <a:spcPct val="0"/>
        </a:spcAft>
        <a:defRPr kumimoji="1" sz="2399" b="1">
          <a:solidFill>
            <a:schemeClr val="tx1"/>
          </a:solidFill>
          <a:latin typeface="Arial" charset="0"/>
          <a:ea typeface="ＭＳ Ｐゴシック" pitchFamily="50" charset="-128"/>
        </a:defRPr>
      </a:lvl9pPr>
    </p:titleStyle>
    <p:bodyStyle>
      <a:lvl1pPr marL="342797" indent="-342797" algn="l" rtl="0" eaLnBrk="0" fontAlgn="base" hangingPunct="0">
        <a:spcBef>
          <a:spcPts val="475"/>
        </a:spcBef>
        <a:spcAft>
          <a:spcPct val="0"/>
        </a:spcAft>
        <a:buFont typeface="Arial" panose="020B0604020202020204" pitchFamily="34" charset="0"/>
        <a:defRPr kumimoji="1" lang="ja-JP" altLang="en-US" sz="1999" kern="1200" dirty="0">
          <a:solidFill>
            <a:schemeClr val="tx1"/>
          </a:solidFill>
          <a:latin typeface="+mn-lt"/>
          <a:ea typeface="+mn-ea"/>
          <a:cs typeface="+mn-cs"/>
        </a:defRPr>
      </a:lvl1pPr>
      <a:lvl2pPr marL="253924" indent="-253924" algn="l" rtl="0" eaLnBrk="0" fontAlgn="base" hangingPunct="0">
        <a:spcBef>
          <a:spcPts val="475"/>
        </a:spcBef>
        <a:spcAft>
          <a:spcPct val="0"/>
        </a:spcAft>
        <a:buClr>
          <a:srgbClr val="3E5E84"/>
        </a:buClr>
        <a:buFont typeface="Wingdings" panose="05000000000000000000" pitchFamily="2" charset="2"/>
        <a:buChar char="n"/>
        <a:defRPr kumimoji="1" lang="ja-JP" altLang="en-US" sz="1999" kern="1200" dirty="0">
          <a:solidFill>
            <a:schemeClr val="tx1"/>
          </a:solidFill>
          <a:latin typeface="+mn-lt"/>
          <a:ea typeface="+mn-ea"/>
          <a:cs typeface="+mn-cs"/>
        </a:defRPr>
      </a:lvl2pPr>
      <a:lvl3pPr marL="571329" indent="-253924" algn="l" rtl="0" eaLnBrk="0" fontAlgn="base" hangingPunct="0">
        <a:spcBef>
          <a:spcPts val="425"/>
        </a:spcBef>
        <a:spcAft>
          <a:spcPct val="0"/>
        </a:spcAft>
        <a:buClr>
          <a:srgbClr val="808080"/>
        </a:buClr>
        <a:buFont typeface="Wingdings" panose="05000000000000000000" pitchFamily="2" charset="2"/>
        <a:buChar char="n"/>
        <a:defRPr kumimoji="1" lang="ja-JP" altLang="en-US" kern="1200" dirty="0">
          <a:solidFill>
            <a:schemeClr val="tx1"/>
          </a:solidFill>
          <a:latin typeface="+mn-lt"/>
          <a:ea typeface="+mn-ea"/>
          <a:cs typeface="+mn-cs"/>
        </a:defRPr>
      </a:lvl3pPr>
      <a:lvl4pPr marL="825252" indent="-190443" algn="l" rtl="0" eaLnBrk="0" fontAlgn="base" hangingPunct="0">
        <a:spcBef>
          <a:spcPts val="363"/>
        </a:spcBef>
        <a:spcAft>
          <a:spcPct val="0"/>
        </a:spcAft>
        <a:buClr>
          <a:srgbClr val="558C99"/>
        </a:buClr>
        <a:buFont typeface="Wingdings" panose="05000000000000000000" pitchFamily="2" charset="2"/>
        <a:buChar char="l"/>
        <a:defRPr kumimoji="1" lang="ja-JP" altLang="en-US" sz="1400" kern="1200" dirty="0">
          <a:solidFill>
            <a:schemeClr val="tx1"/>
          </a:solidFill>
          <a:latin typeface="+mn-lt"/>
          <a:ea typeface="+mn-ea"/>
          <a:cs typeface="+mn-cs"/>
        </a:defRPr>
      </a:lvl4pPr>
      <a:lvl5pPr marL="1079176" indent="-190443" algn="l" rtl="0" eaLnBrk="0" fontAlgn="base" hangingPunct="0">
        <a:spcBef>
          <a:spcPts val="363"/>
        </a:spcBef>
        <a:spcAft>
          <a:spcPct val="0"/>
        </a:spcAft>
        <a:buClr>
          <a:srgbClr val="C0C0C0"/>
        </a:buClr>
        <a:buFont typeface="Wingdings" panose="05000000000000000000" pitchFamily="2" charset="2"/>
        <a:buChar char="l"/>
        <a:defRPr kumimoji="1" lang="ja-JP" altLang="en-US" sz="1400" kern="1200" dirty="0">
          <a:solidFill>
            <a:schemeClr val="tx1"/>
          </a:solidFill>
          <a:latin typeface="+mn-lt"/>
          <a:ea typeface="+mn-ea"/>
          <a:cs typeface="+mn-cs"/>
        </a:defRPr>
      </a:lvl5pPr>
      <a:lvl6pPr marL="2513846" indent="-228531" algn="l" defTabSz="914126" rtl="0" eaLnBrk="1" latinLnBrk="0" hangingPunct="1">
        <a:spcBef>
          <a:spcPct val="20000"/>
        </a:spcBef>
        <a:buFont typeface="Arial" pitchFamily="34" charset="0"/>
        <a:buChar char="•"/>
        <a:defRPr kumimoji="1"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kumimoji="1"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kumimoji="1"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kumimoji="1" sz="1999" kern="1200">
          <a:solidFill>
            <a:schemeClr val="tx1"/>
          </a:solidFill>
          <a:latin typeface="+mn-lt"/>
          <a:ea typeface="+mn-ea"/>
          <a:cs typeface="+mn-cs"/>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0819" y="365126"/>
            <a:ext cx="8541187" cy="1325563"/>
          </a:xfrm>
          <a:prstGeom prst="rect">
            <a:avLst/>
          </a:prstGeom>
        </p:spPr>
        <p:txBody>
          <a:bodyPr vert="horz" lIns="91440" tIns="45720" rIns="91440" bIns="45720" rtlCol="0" anchor="ctr">
            <a:normAutofit/>
          </a:bodyPr>
          <a:lstStyle/>
          <a:p>
            <a:r>
              <a:rPr kumimoji="1" lang="ja-JP" altLang="en-US"/>
              <a:t>マスター タイトルの書式設定</a:t>
            </a:r>
            <a:endParaRPr kumimoji="1" lang="ja-JP" altLang="en-US"/>
          </a:p>
        </p:txBody>
      </p:sp>
      <p:sp>
        <p:nvSpPr>
          <p:cNvPr id="3" name="テキスト プレースホルダー 2"/>
          <p:cNvSpPr>
            <a:spLocks noGrp="1"/>
          </p:cNvSpPr>
          <p:nvPr>
            <p:ph type="body" idx="1"/>
          </p:nvPr>
        </p:nvSpPr>
        <p:spPr>
          <a:xfrm>
            <a:off x="680819" y="1825625"/>
            <a:ext cx="8541187"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a:p>
        </p:txBody>
      </p:sp>
      <p:sp>
        <p:nvSpPr>
          <p:cNvPr id="4" name="日付プレースホルダー 3"/>
          <p:cNvSpPr>
            <a:spLocks noGrp="1"/>
          </p:cNvSpPr>
          <p:nvPr>
            <p:ph type="dt" sz="half" idx="2"/>
          </p:nvPr>
        </p:nvSpPr>
        <p:spPr>
          <a:xfrm>
            <a:off x="680819" y="6356351"/>
            <a:ext cx="2228136"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3D13A80E-62D7-4021-B855-DEA57A45488E}" type="datetimeFigureOut">
              <a:rPr kumimoji="1" lang="ja-JP" altLang="en-US" smtClean="0"/>
              <a:t>2018/5/15</a:t>
            </a:fld>
            <a:endParaRPr kumimoji="1" lang="ja-JP" altLang="en-US"/>
          </a:p>
        </p:txBody>
      </p:sp>
      <p:sp>
        <p:nvSpPr>
          <p:cNvPr id="5" name="フッター プレースホルダー 4"/>
          <p:cNvSpPr>
            <a:spLocks noGrp="1"/>
          </p:cNvSpPr>
          <p:nvPr>
            <p:ph type="ftr" sz="quarter" idx="3"/>
          </p:nvPr>
        </p:nvSpPr>
        <p:spPr>
          <a:xfrm>
            <a:off x="3280311" y="6356351"/>
            <a:ext cx="3342203"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3870" y="6356351"/>
            <a:ext cx="2228136"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F6EAF7AC-4D30-46F5-A445-D0F4880BD9B4}" type="slidenum">
              <a:rPr kumimoji="1" lang="ja-JP" altLang="en-US" smtClean="0"/>
              <a:t>‹#›</a:t>
            </a:fld>
            <a:endParaRPr kumimoji="1" lang="ja-JP" altLang="en-US"/>
          </a:p>
        </p:txBody>
      </p:sp>
    </p:spTree>
    <p:extLst>
      <p:ext uri="{BB962C8B-B14F-4D97-AF65-F5344CB8AC3E}">
        <p14:creationId xmlns:p14="http://schemas.microsoft.com/office/powerpoint/2010/main" val="2657853329"/>
      </p:ext>
    </p:extLst>
  </p:cSld>
  <p:clrMap bg1="lt1" tx1="dk1" bg2="lt2" tx2="dk2" accent1="accent1" accent2="accent2" accent3="accent3" accent4="accent4" accent5="accent5" accent6="accent6" hlink="hlink" folHlink="folHlink"/>
  <p:sldLayoutIdLst>
    <p:sldLayoutId id="2147484318" r:id="rId1"/>
    <p:sldLayoutId id="2147484319" r:id="rId2"/>
    <p:sldLayoutId id="2147484320" r:id="rId3"/>
    <p:sldLayoutId id="2147484321" r:id="rId4"/>
    <p:sldLayoutId id="2147484322" r:id="rId5"/>
    <p:sldLayoutId id="2147484323" r:id="rId6"/>
    <p:sldLayoutId id="2147484324" r:id="rId7"/>
    <p:sldLayoutId id="2147484325" r:id="rId8"/>
    <p:sldLayoutId id="2147484326" r:id="rId9"/>
    <p:sldLayoutId id="2147484327" r:id="rId10"/>
    <p:sldLayoutId id="2147484328" r:id="rId11"/>
  </p:sldLayoutIdLst>
  <p:hf hdr="0" ftr="0" dt="0"/>
  <p:txStyles>
    <p:titleStyle>
      <a:lvl1pPr algn="l" defTabSz="742676" rtl="0" eaLnBrk="1" latinLnBrk="0" hangingPunct="1">
        <a:lnSpc>
          <a:spcPct val="90000"/>
        </a:lnSpc>
        <a:spcBef>
          <a:spcPct val="0"/>
        </a:spcBef>
        <a:buNone/>
        <a:defRPr kumimoji="1" sz="3574" kern="1200">
          <a:solidFill>
            <a:schemeClr val="tx1"/>
          </a:solidFill>
          <a:latin typeface="+mj-lt"/>
          <a:ea typeface="+mj-ea"/>
          <a:cs typeface="+mj-cs"/>
        </a:defRPr>
      </a:lvl1pPr>
    </p:titleStyle>
    <p:bodyStyle>
      <a:lvl1pPr marL="185669" indent="-185669" algn="l" defTabSz="742676" rtl="0" eaLnBrk="1" latinLnBrk="0" hangingPunct="1">
        <a:lnSpc>
          <a:spcPct val="90000"/>
        </a:lnSpc>
        <a:spcBef>
          <a:spcPts val="812"/>
        </a:spcBef>
        <a:buFont typeface="Arial" panose="020B0604020202020204" pitchFamily="34" charset="0"/>
        <a:buChar char="•"/>
        <a:defRPr kumimoji="1" sz="2274" kern="1200">
          <a:solidFill>
            <a:schemeClr val="tx1"/>
          </a:solidFill>
          <a:latin typeface="+mn-lt"/>
          <a:ea typeface="+mn-ea"/>
          <a:cs typeface="+mn-cs"/>
        </a:defRPr>
      </a:lvl1pPr>
      <a:lvl2pPr marL="557007" indent="-185669" algn="l" defTabSz="742676" rtl="0" eaLnBrk="1" latinLnBrk="0" hangingPunct="1">
        <a:lnSpc>
          <a:spcPct val="90000"/>
        </a:lnSpc>
        <a:spcBef>
          <a:spcPts val="406"/>
        </a:spcBef>
        <a:buFont typeface="Arial" panose="020B0604020202020204" pitchFamily="34" charset="0"/>
        <a:buChar char="•"/>
        <a:defRPr kumimoji="1" sz="1949" kern="1200">
          <a:solidFill>
            <a:schemeClr val="tx1"/>
          </a:solidFill>
          <a:latin typeface="+mn-lt"/>
          <a:ea typeface="+mn-ea"/>
          <a:cs typeface="+mn-cs"/>
        </a:defRPr>
      </a:lvl2pPr>
      <a:lvl3pPr marL="928345" indent="-185669" algn="l" defTabSz="742676" rtl="0" eaLnBrk="1" latinLnBrk="0" hangingPunct="1">
        <a:lnSpc>
          <a:spcPct val="90000"/>
        </a:lnSpc>
        <a:spcBef>
          <a:spcPts val="406"/>
        </a:spcBef>
        <a:buFont typeface="Arial" panose="020B0604020202020204" pitchFamily="34" charset="0"/>
        <a:buChar char="•"/>
        <a:defRPr kumimoji="1" sz="1624" kern="1200">
          <a:solidFill>
            <a:schemeClr val="tx1"/>
          </a:solidFill>
          <a:latin typeface="+mn-lt"/>
          <a:ea typeface="+mn-ea"/>
          <a:cs typeface="+mn-cs"/>
        </a:defRPr>
      </a:lvl3pPr>
      <a:lvl4pPr marL="1299682" indent="-185669" algn="l" defTabSz="742676"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4pPr>
      <a:lvl5pPr marL="1671020" indent="-185669" algn="l" defTabSz="742676"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5pPr>
      <a:lvl6pPr marL="2042358" indent="-185669" algn="l" defTabSz="742676"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6pPr>
      <a:lvl7pPr marL="2413696" indent="-185669" algn="l" defTabSz="742676"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7pPr>
      <a:lvl8pPr marL="2785034" indent="-185669" algn="l" defTabSz="742676"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8pPr>
      <a:lvl9pPr marL="3156372" indent="-185669" algn="l" defTabSz="742676" rtl="0" eaLnBrk="1" latinLnBrk="0" hangingPunct="1">
        <a:lnSpc>
          <a:spcPct val="90000"/>
        </a:lnSpc>
        <a:spcBef>
          <a:spcPts val="406"/>
        </a:spcBef>
        <a:buFont typeface="Arial" panose="020B0604020202020204" pitchFamily="34" charset="0"/>
        <a:buChar char="•"/>
        <a:defRPr kumimoji="1" sz="1462" kern="1200">
          <a:solidFill>
            <a:schemeClr val="tx1"/>
          </a:solidFill>
          <a:latin typeface="+mn-lt"/>
          <a:ea typeface="+mn-ea"/>
          <a:cs typeface="+mn-cs"/>
        </a:defRPr>
      </a:lvl9pPr>
    </p:bodyStyle>
    <p:otherStyle>
      <a:defPPr>
        <a:defRPr lang="ja-JP"/>
      </a:defPPr>
      <a:lvl1pPr marL="0" algn="l" defTabSz="742676" rtl="0" eaLnBrk="1" latinLnBrk="0" hangingPunct="1">
        <a:defRPr kumimoji="1" sz="1462" kern="1200">
          <a:solidFill>
            <a:schemeClr val="tx1"/>
          </a:solidFill>
          <a:latin typeface="+mn-lt"/>
          <a:ea typeface="+mn-ea"/>
          <a:cs typeface="+mn-cs"/>
        </a:defRPr>
      </a:lvl1pPr>
      <a:lvl2pPr marL="371338" algn="l" defTabSz="742676" rtl="0" eaLnBrk="1" latinLnBrk="0" hangingPunct="1">
        <a:defRPr kumimoji="1" sz="1462" kern="1200">
          <a:solidFill>
            <a:schemeClr val="tx1"/>
          </a:solidFill>
          <a:latin typeface="+mn-lt"/>
          <a:ea typeface="+mn-ea"/>
          <a:cs typeface="+mn-cs"/>
        </a:defRPr>
      </a:lvl2pPr>
      <a:lvl3pPr marL="742676" algn="l" defTabSz="742676" rtl="0" eaLnBrk="1" latinLnBrk="0" hangingPunct="1">
        <a:defRPr kumimoji="1" sz="1462" kern="1200">
          <a:solidFill>
            <a:schemeClr val="tx1"/>
          </a:solidFill>
          <a:latin typeface="+mn-lt"/>
          <a:ea typeface="+mn-ea"/>
          <a:cs typeface="+mn-cs"/>
        </a:defRPr>
      </a:lvl3pPr>
      <a:lvl4pPr marL="1114014" algn="l" defTabSz="742676" rtl="0" eaLnBrk="1" latinLnBrk="0" hangingPunct="1">
        <a:defRPr kumimoji="1" sz="1462" kern="1200">
          <a:solidFill>
            <a:schemeClr val="tx1"/>
          </a:solidFill>
          <a:latin typeface="+mn-lt"/>
          <a:ea typeface="+mn-ea"/>
          <a:cs typeface="+mn-cs"/>
        </a:defRPr>
      </a:lvl4pPr>
      <a:lvl5pPr marL="1485351" algn="l" defTabSz="742676" rtl="0" eaLnBrk="1" latinLnBrk="0" hangingPunct="1">
        <a:defRPr kumimoji="1" sz="1462" kern="1200">
          <a:solidFill>
            <a:schemeClr val="tx1"/>
          </a:solidFill>
          <a:latin typeface="+mn-lt"/>
          <a:ea typeface="+mn-ea"/>
          <a:cs typeface="+mn-cs"/>
        </a:defRPr>
      </a:lvl5pPr>
      <a:lvl6pPr marL="1856689" algn="l" defTabSz="742676" rtl="0" eaLnBrk="1" latinLnBrk="0" hangingPunct="1">
        <a:defRPr kumimoji="1" sz="1462" kern="1200">
          <a:solidFill>
            <a:schemeClr val="tx1"/>
          </a:solidFill>
          <a:latin typeface="+mn-lt"/>
          <a:ea typeface="+mn-ea"/>
          <a:cs typeface="+mn-cs"/>
        </a:defRPr>
      </a:lvl6pPr>
      <a:lvl7pPr marL="2228027" algn="l" defTabSz="742676" rtl="0" eaLnBrk="1" latinLnBrk="0" hangingPunct="1">
        <a:defRPr kumimoji="1" sz="1462" kern="1200">
          <a:solidFill>
            <a:schemeClr val="tx1"/>
          </a:solidFill>
          <a:latin typeface="+mn-lt"/>
          <a:ea typeface="+mn-ea"/>
          <a:cs typeface="+mn-cs"/>
        </a:defRPr>
      </a:lvl7pPr>
      <a:lvl8pPr marL="2599365" algn="l" defTabSz="742676" rtl="0" eaLnBrk="1" latinLnBrk="0" hangingPunct="1">
        <a:defRPr kumimoji="1" sz="1462" kern="1200">
          <a:solidFill>
            <a:schemeClr val="tx1"/>
          </a:solidFill>
          <a:latin typeface="+mn-lt"/>
          <a:ea typeface="+mn-ea"/>
          <a:cs typeface="+mn-cs"/>
        </a:defRPr>
      </a:lvl8pPr>
      <a:lvl9pPr marL="2970703" algn="l" defTabSz="742676" rtl="0" eaLnBrk="1" latinLnBrk="0" hangingPunct="1">
        <a:defRPr kumimoji="1" sz="14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95154" y="274638"/>
            <a:ext cx="891254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p:cNvSpPr>
            <a:spLocks noGrp="1"/>
          </p:cNvSpPr>
          <p:nvPr>
            <p:ph type="body" idx="1"/>
          </p:nvPr>
        </p:nvSpPr>
        <p:spPr bwMode="auto">
          <a:xfrm>
            <a:off x="495154" y="1600215"/>
            <a:ext cx="891254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95146" y="6356706"/>
            <a:ext cx="2310659"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fld id="{5E9EACEF-8D65-4F6C-9C11-D3FB54273893}" type="datetime1">
              <a:rPr lang="ja-JP" altLang="en-US" smtClean="0"/>
              <a:t>2018/5/15</a:t>
            </a:fld>
            <a:endParaRPr/>
          </a:p>
        </p:txBody>
      </p:sp>
      <p:sp>
        <p:nvSpPr>
          <p:cNvPr id="5" name="フッター プレースホルダー 4"/>
          <p:cNvSpPr>
            <a:spLocks noGrp="1"/>
          </p:cNvSpPr>
          <p:nvPr>
            <p:ph type="ftr" sz="quarter" idx="3"/>
          </p:nvPr>
        </p:nvSpPr>
        <p:spPr>
          <a:xfrm>
            <a:off x="3383482" y="6356706"/>
            <a:ext cx="3135895"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endParaRPr/>
          </a:p>
        </p:txBody>
      </p:sp>
    </p:spTree>
    <p:extLst>
      <p:ext uri="{BB962C8B-B14F-4D97-AF65-F5344CB8AC3E}">
        <p14:creationId xmlns:p14="http://schemas.microsoft.com/office/powerpoint/2010/main" val="2238614015"/>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 id="2147484113" r:id="rId12"/>
    <p:sldLayoutId id="2147484114" r:id="rId13"/>
    <p:sldLayoutId id="2147484115" r:id="rId14"/>
    <p:sldLayoutId id="2147484116" r:id="rId15"/>
    <p:sldLayoutId id="2147484117" r:id="rId16"/>
    <p:sldLayoutId id="2147484118" r:id="rId17"/>
  </p:sldLayoutIdLst>
  <p:hf hdr="0" ftr="0" dt="0"/>
  <p:txStyles>
    <p:titleStyle>
      <a:lvl1pPr algn="ctr" rtl="0" eaLnBrk="0" fontAlgn="base" hangingPunct="0">
        <a:spcBef>
          <a:spcPct val="0"/>
        </a:spcBef>
        <a:spcAft>
          <a:spcPct val="0"/>
        </a:spcAft>
        <a:defRPr kumimoji="1" sz="4399" kern="1200">
          <a:solidFill>
            <a:schemeClr val="tx1"/>
          </a:solidFill>
          <a:latin typeface="+mj-lt"/>
          <a:ea typeface="+mj-ea"/>
          <a:cs typeface="+mj-cs"/>
        </a:defRPr>
      </a:lvl1pPr>
      <a:lvl2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5pPr>
      <a:lvl6pPr marL="457063" algn="ctr" rtl="0" fontAlgn="base">
        <a:spcBef>
          <a:spcPct val="0"/>
        </a:spcBef>
        <a:spcAft>
          <a:spcPct val="0"/>
        </a:spcAft>
        <a:defRPr kumimoji="1" sz="4399">
          <a:solidFill>
            <a:schemeClr val="tx1"/>
          </a:solidFill>
          <a:latin typeface="Calibri" pitchFamily="34" charset="0"/>
          <a:ea typeface="ＭＳ Ｐゴシック" charset="-128"/>
        </a:defRPr>
      </a:lvl6pPr>
      <a:lvl7pPr marL="914126" algn="ctr" rtl="0" fontAlgn="base">
        <a:spcBef>
          <a:spcPct val="0"/>
        </a:spcBef>
        <a:spcAft>
          <a:spcPct val="0"/>
        </a:spcAft>
        <a:defRPr kumimoji="1" sz="4399">
          <a:solidFill>
            <a:schemeClr val="tx1"/>
          </a:solidFill>
          <a:latin typeface="Calibri" pitchFamily="34" charset="0"/>
          <a:ea typeface="ＭＳ Ｐゴシック" charset="-128"/>
        </a:defRPr>
      </a:lvl7pPr>
      <a:lvl8pPr marL="1371189" algn="ctr" rtl="0" fontAlgn="base">
        <a:spcBef>
          <a:spcPct val="0"/>
        </a:spcBef>
        <a:spcAft>
          <a:spcPct val="0"/>
        </a:spcAft>
        <a:defRPr kumimoji="1" sz="4399">
          <a:solidFill>
            <a:schemeClr val="tx1"/>
          </a:solidFill>
          <a:latin typeface="Calibri" pitchFamily="34" charset="0"/>
          <a:ea typeface="ＭＳ Ｐゴシック" charset="-128"/>
        </a:defRPr>
      </a:lvl8pPr>
      <a:lvl9pPr marL="1828251" algn="ctr" rtl="0" fontAlgn="base">
        <a:spcBef>
          <a:spcPct val="0"/>
        </a:spcBef>
        <a:spcAft>
          <a:spcPct val="0"/>
        </a:spcAft>
        <a:defRPr kumimoji="1" sz="4399">
          <a:solidFill>
            <a:schemeClr val="tx1"/>
          </a:solidFill>
          <a:latin typeface="Calibri" pitchFamily="34" charset="0"/>
          <a:ea typeface="ＭＳ Ｐゴシック" charset="-128"/>
        </a:defRPr>
      </a:lvl9pPr>
    </p:titleStyle>
    <p:bodyStyle>
      <a:lvl1pPr marL="342797" indent="-342797" algn="l" rtl="0" eaLnBrk="0" fontAlgn="base" hangingPunct="0">
        <a:spcBef>
          <a:spcPct val="20000"/>
        </a:spcBef>
        <a:spcAft>
          <a:spcPct val="0"/>
        </a:spcAft>
        <a:buFont typeface="Arial" charset="0"/>
        <a:buChar char="•"/>
        <a:defRPr kumimoji="1" sz="3199" kern="1200">
          <a:solidFill>
            <a:schemeClr val="tx1"/>
          </a:solidFill>
          <a:latin typeface="+mn-lt"/>
          <a:ea typeface="+mn-ea"/>
          <a:cs typeface="+mn-cs"/>
        </a:defRPr>
      </a:lvl1pPr>
      <a:lvl2pPr marL="742727" indent="-285664" algn="l" rtl="0" eaLnBrk="0" fontAlgn="base" hangingPunct="0">
        <a:spcBef>
          <a:spcPct val="20000"/>
        </a:spcBef>
        <a:spcAft>
          <a:spcPct val="0"/>
        </a:spcAft>
        <a:buFont typeface="Arial" charset="0"/>
        <a:buChar char="–"/>
        <a:defRPr kumimoji="1" sz="2799" kern="1200">
          <a:solidFill>
            <a:schemeClr val="tx1"/>
          </a:solidFill>
          <a:latin typeface="+mn-lt"/>
          <a:ea typeface="+mn-ea"/>
          <a:cs typeface="+mn-cs"/>
        </a:defRPr>
      </a:lvl2pPr>
      <a:lvl3pPr marL="1142657" indent="-228531" algn="l" rtl="0" eaLnBrk="0" fontAlgn="base" hangingPunct="0">
        <a:spcBef>
          <a:spcPct val="20000"/>
        </a:spcBef>
        <a:spcAft>
          <a:spcPct val="0"/>
        </a:spcAft>
        <a:buFont typeface="Arial" charset="0"/>
        <a:buChar char="•"/>
        <a:defRPr kumimoji="1" sz="2399" kern="1200">
          <a:solidFill>
            <a:schemeClr val="tx1"/>
          </a:solidFill>
          <a:latin typeface="+mn-lt"/>
          <a:ea typeface="+mn-ea"/>
          <a:cs typeface="+mn-cs"/>
        </a:defRPr>
      </a:lvl3pPr>
      <a:lvl4pPr marL="1599720" indent="-228531" algn="l" rtl="0" eaLnBrk="0" fontAlgn="base" hangingPunct="0">
        <a:spcBef>
          <a:spcPct val="20000"/>
        </a:spcBef>
        <a:spcAft>
          <a:spcPct val="0"/>
        </a:spcAft>
        <a:buFont typeface="Arial" charset="0"/>
        <a:buChar char="–"/>
        <a:defRPr kumimoji="1" sz="1999" kern="1200">
          <a:solidFill>
            <a:schemeClr val="tx1"/>
          </a:solidFill>
          <a:latin typeface="+mn-lt"/>
          <a:ea typeface="+mn-ea"/>
          <a:cs typeface="+mn-cs"/>
        </a:defRPr>
      </a:lvl4pPr>
      <a:lvl5pPr marL="2056783" indent="-228531" algn="l" rtl="0" eaLnBrk="0" fontAlgn="base" hangingPunct="0">
        <a:spcBef>
          <a:spcPct val="20000"/>
        </a:spcBef>
        <a:spcAft>
          <a:spcPct val="0"/>
        </a:spcAft>
        <a:buFont typeface="Arial" charset="0"/>
        <a:buChar char="»"/>
        <a:defRPr kumimoji="1" sz="1999" kern="1200">
          <a:solidFill>
            <a:schemeClr val="tx1"/>
          </a:solidFill>
          <a:latin typeface="+mn-lt"/>
          <a:ea typeface="+mn-ea"/>
          <a:cs typeface="+mn-cs"/>
        </a:defRPr>
      </a:lvl5pPr>
      <a:lvl6pPr marL="2513846"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6pPr>
      <a:lvl7pPr marL="2970908"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7pPr>
      <a:lvl8pPr marL="3427971"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8pPr>
      <a:lvl9pPr marL="3885034"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9974" y="549338"/>
            <a:ext cx="9502903"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199974" y="1052513"/>
            <a:ext cx="950290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endParaRPr lang="ja-JP" altLang="en-US"/>
          </a:p>
        </p:txBody>
      </p:sp>
      <p:pic>
        <p:nvPicPr>
          <p:cNvPr id="1030" name="Picture 14" descr="日本総研"/>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7953" y="150813"/>
            <a:ext cx="1661579"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7"/>
          <p:cNvSpPr>
            <a:spLocks noChangeArrowheads="1"/>
          </p:cNvSpPr>
          <p:nvPr/>
        </p:nvSpPr>
        <p:spPr bwMode="auto">
          <a:xfrm>
            <a:off x="199961" y="188913"/>
            <a:ext cx="7661993" cy="360362"/>
          </a:xfrm>
          <a:prstGeom prst="rect">
            <a:avLst/>
          </a:prstGeom>
          <a:solidFill>
            <a:srgbClr val="0075BF"/>
          </a:solidFill>
          <a:ln w="9525">
            <a:solidFill>
              <a:srgbClr val="0075B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sz="1200" dirty="0">
              <a:solidFill>
                <a:srgbClr val="000000"/>
              </a:solidFill>
              <a:latin typeface="Segoe UI" panose="020B0502040204020203" pitchFamily="34" charset="0"/>
              <a:ea typeface="HGPｺﾞｼｯｸE" pitchFamily="50" charset="-128"/>
            </a:endParaRPr>
          </a:p>
        </p:txBody>
      </p:sp>
      <p:sp>
        <p:nvSpPr>
          <p:cNvPr id="1034" name="Rectangle 18"/>
          <p:cNvSpPr>
            <a:spLocks noChangeArrowheads="1"/>
          </p:cNvSpPr>
          <p:nvPr/>
        </p:nvSpPr>
        <p:spPr bwMode="auto">
          <a:xfrm>
            <a:off x="199961" y="404816"/>
            <a:ext cx="7661993" cy="714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grpSp>
        <p:nvGrpSpPr>
          <p:cNvPr id="1035" name="Group 19"/>
          <p:cNvGrpSpPr>
            <a:grpSpLocks/>
          </p:cNvGrpSpPr>
          <p:nvPr/>
        </p:nvGrpSpPr>
        <p:grpSpPr bwMode="auto">
          <a:xfrm>
            <a:off x="-2678828" y="3389315"/>
            <a:ext cx="2459836" cy="1514475"/>
            <a:chOff x="-1643" y="2903"/>
            <a:chExt cx="1550" cy="954"/>
          </a:xfrm>
        </p:grpSpPr>
        <p:sp>
          <p:nvSpPr>
            <p:cNvPr id="1037" name="Rectangle 20"/>
            <p:cNvSpPr>
              <a:spLocks noChangeArrowheads="1"/>
            </p:cNvSpPr>
            <p:nvPr/>
          </p:nvSpPr>
          <p:spPr bwMode="auto">
            <a:xfrm>
              <a:off x="-1643" y="3246"/>
              <a:ext cx="1550" cy="365"/>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pPr algn="ctr"/>
              <a:endParaRPr lang="ja-JP" altLang="en-US" sz="1400">
                <a:solidFill>
                  <a:srgbClr val="000000"/>
                </a:solidFill>
                <a:latin typeface="Arial" charset="0"/>
                <a:ea typeface="HGPｺﾞｼｯｸM" pitchFamily="50" charset="-128"/>
              </a:endParaRPr>
            </a:p>
          </p:txBody>
        </p:sp>
        <p:sp>
          <p:nvSpPr>
            <p:cNvPr id="1038" name="Rectangle 21"/>
            <p:cNvSpPr>
              <a:spLocks noChangeArrowheads="1"/>
            </p:cNvSpPr>
            <p:nvPr/>
          </p:nvSpPr>
          <p:spPr bwMode="auto">
            <a:xfrm>
              <a:off x="-321" y="3657"/>
              <a:ext cx="149" cy="141"/>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39" name="Rectangle 22"/>
            <p:cNvSpPr>
              <a:spLocks noChangeArrowheads="1"/>
            </p:cNvSpPr>
            <p:nvPr/>
          </p:nvSpPr>
          <p:spPr bwMode="auto">
            <a:xfrm>
              <a:off x="-1381" y="367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Yellow</a:t>
              </a:r>
            </a:p>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RGB= 255,255,153</a:t>
              </a:r>
            </a:p>
          </p:txBody>
        </p:sp>
        <p:grpSp>
          <p:nvGrpSpPr>
            <p:cNvPr id="1040" name="Group 23"/>
            <p:cNvGrpSpPr>
              <a:grpSpLocks/>
            </p:cNvGrpSpPr>
            <p:nvPr/>
          </p:nvGrpSpPr>
          <p:grpSpPr bwMode="auto">
            <a:xfrm>
              <a:off x="-1381" y="3105"/>
              <a:ext cx="1209" cy="189"/>
              <a:chOff x="-1379" y="3713"/>
              <a:chExt cx="1209" cy="189"/>
            </a:xfrm>
          </p:grpSpPr>
          <p:sp>
            <p:nvSpPr>
              <p:cNvPr id="1045" name="Rectangle 24"/>
              <p:cNvSpPr>
                <a:spLocks noChangeArrowheads="1"/>
              </p:cNvSpPr>
              <p:nvPr/>
            </p:nvSpPr>
            <p:spPr bwMode="auto">
              <a:xfrm>
                <a:off x="-319" y="3713"/>
                <a:ext cx="149" cy="141"/>
              </a:xfrm>
              <a:prstGeom prst="rect">
                <a:avLst/>
              </a:prstGeom>
              <a:solidFill>
                <a:srgbClr val="0075BF"/>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46" name="Rectangle 25"/>
              <p:cNvSpPr>
                <a:spLocks noChangeArrowheads="1"/>
              </p:cNvSpPr>
              <p:nvPr/>
            </p:nvSpPr>
            <p:spPr bwMode="auto">
              <a:xfrm>
                <a:off x="-1379" y="3722"/>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Blue(corporate </a:t>
                </a:r>
                <a:r>
                  <a:rPr kumimoji="0" lang="en-GB" altLang="ja-JP" sz="1100" dirty="0" err="1">
                    <a:solidFill>
                      <a:srgbClr val="000000"/>
                    </a:solidFill>
                    <a:latin typeface="Segoe UI" panose="020B0502040204020203" pitchFamily="34" charset="0"/>
                    <a:ea typeface="HGPｺﾞｼｯｸE" pitchFamily="50" charset="-128"/>
                  </a:rPr>
                  <a:t>color</a:t>
                </a:r>
                <a:r>
                  <a:rPr kumimoji="0" lang="en-GB" altLang="ja-JP" sz="1100" dirty="0">
                    <a:solidFill>
                      <a:srgbClr val="000000"/>
                    </a:solidFill>
                    <a:latin typeface="Segoe UI" panose="020B0502040204020203" pitchFamily="34" charset="0"/>
                    <a:ea typeface="HGPｺﾞｼｯｸE" pitchFamily="50" charset="-128"/>
                  </a:rPr>
                  <a:t>)</a:t>
                </a:r>
              </a:p>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RGB= 0,117,191</a:t>
                </a:r>
              </a:p>
            </p:txBody>
          </p:sp>
        </p:grpSp>
        <p:grpSp>
          <p:nvGrpSpPr>
            <p:cNvPr id="1041" name="Group 26"/>
            <p:cNvGrpSpPr>
              <a:grpSpLocks/>
            </p:cNvGrpSpPr>
            <p:nvPr/>
          </p:nvGrpSpPr>
          <p:grpSpPr bwMode="auto">
            <a:xfrm>
              <a:off x="-1381" y="3381"/>
              <a:ext cx="1209" cy="189"/>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Grey</a:t>
                </a:r>
              </a:p>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RGB= 221,221,221</a:t>
                </a:r>
              </a:p>
            </p:txBody>
          </p:sp>
        </p:grpSp>
        <p:sp>
          <p:nvSpPr>
            <p:cNvPr id="1042" name="Rectangle 29"/>
            <p:cNvSpPr>
              <a:spLocks noChangeArrowheads="1"/>
            </p:cNvSpPr>
            <p:nvPr/>
          </p:nvSpPr>
          <p:spPr bwMode="auto">
            <a:xfrm>
              <a:off x="-1507" y="2903"/>
              <a:ext cx="1351" cy="104"/>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GB" altLang="ja-JP" sz="1200" b="1" dirty="0">
                  <a:solidFill>
                    <a:srgbClr val="000000"/>
                  </a:solidFill>
                  <a:latin typeface="Segoe UI" panose="020B0502040204020203" pitchFamily="34" charset="0"/>
                  <a:ea typeface="HGPｺﾞｼｯｸE" pitchFamily="50" charset="-128"/>
                </a:rPr>
                <a:t>JRI  colour balance</a:t>
              </a:r>
            </a:p>
          </p:txBody>
        </p:sp>
      </p:grpSp>
      <p:sp>
        <p:nvSpPr>
          <p:cNvPr id="1036" name="Line 38"/>
          <p:cNvSpPr>
            <a:spLocks noChangeShapeType="1"/>
          </p:cNvSpPr>
          <p:nvPr/>
        </p:nvSpPr>
        <p:spPr bwMode="auto">
          <a:xfrm>
            <a:off x="199974" y="981075"/>
            <a:ext cx="9502903" cy="0"/>
          </a:xfrm>
          <a:prstGeom prst="line">
            <a:avLst/>
          </a:prstGeom>
          <a:noFill/>
          <a:ln w="9525">
            <a:solidFill>
              <a:srgbClr val="0075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en-US" sz="1400">
              <a:solidFill>
                <a:srgbClr val="000000"/>
              </a:solidFill>
              <a:latin typeface="Arial" charset="0"/>
              <a:ea typeface="HGPｺﾞｼｯｸM" pitchFamily="50" charset="-128"/>
            </a:endParaRPr>
          </a:p>
        </p:txBody>
      </p:sp>
    </p:spTree>
    <p:extLst>
      <p:ext uri="{BB962C8B-B14F-4D97-AF65-F5344CB8AC3E}">
        <p14:creationId xmlns:p14="http://schemas.microsoft.com/office/powerpoint/2010/main" val="1196899578"/>
      </p:ext>
    </p:extLst>
  </p:cSld>
  <p:clrMap bg1="lt1" tx1="dk1" bg2="lt2" tx2="dk2" accent1="accent1" accent2="accent2" accent3="accent3" accent4="accent4" accent5="accent5" accent6="accent6" hlink="hlink" folHlink="folHlink"/>
  <p:sldLayoutIdLst>
    <p:sldLayoutId id="2147484146" r:id="rId1"/>
  </p:sldLayoutIdLst>
  <p:hf hdr="0" ftr="0" dt="0"/>
  <p:txStyles>
    <p:titleStyle>
      <a:lvl1pPr algn="l" rtl="0" eaLnBrk="1" fontAlgn="base" hangingPunct="1">
        <a:spcBef>
          <a:spcPct val="0"/>
        </a:spcBef>
        <a:spcAft>
          <a:spcPct val="0"/>
        </a:spcAft>
        <a:defRPr kumimoji="1" sz="2000">
          <a:solidFill>
            <a:schemeClr val="tx2"/>
          </a:solidFill>
          <a:latin typeface="+mj-lt"/>
          <a:ea typeface="+mj-ea"/>
          <a:cs typeface="+mj-cs"/>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0" indent="-342900" algn="l" rtl="0" eaLnBrk="1" fontAlgn="base" hangingPunct="1">
        <a:spcBef>
          <a:spcPct val="20000"/>
        </a:spcBef>
        <a:spcAft>
          <a:spcPct val="0"/>
        </a:spcAft>
        <a:defRPr kumimoji="1" sz="1600">
          <a:solidFill>
            <a:schemeClr val="tx1"/>
          </a:solidFill>
          <a:latin typeface="+mn-lt"/>
          <a:ea typeface="+mn-ea"/>
          <a:cs typeface="+mn-cs"/>
        </a:defRPr>
      </a:lvl1pPr>
      <a:lvl2pPr marL="446088" indent="-176213" algn="l" rtl="0" eaLnBrk="1" fontAlgn="base" hangingPunct="1">
        <a:lnSpc>
          <a:spcPct val="110000"/>
        </a:lnSpc>
        <a:spcBef>
          <a:spcPct val="0"/>
        </a:spcBef>
        <a:spcAft>
          <a:spcPct val="0"/>
        </a:spcAft>
        <a:buChar char="–"/>
        <a:defRPr kumimoji="1" sz="1400">
          <a:solidFill>
            <a:schemeClr val="tx1"/>
          </a:solidFill>
          <a:latin typeface="Arial" charset="0"/>
          <a:ea typeface="+mn-ea"/>
        </a:defRPr>
      </a:lvl2pPr>
      <a:lvl3pPr marL="808038" indent="-182563"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p:cNvSpPr>
            <a:spLocks noGrp="1" noChangeArrowheads="1"/>
          </p:cNvSpPr>
          <p:nvPr>
            <p:ph type="title"/>
          </p:nvPr>
        </p:nvSpPr>
        <p:spPr bwMode="auto">
          <a:xfrm>
            <a:off x="13" y="116634"/>
            <a:ext cx="9902825"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25938" y="693068"/>
            <a:ext cx="9648341"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grpSp>
        <p:nvGrpSpPr>
          <p:cNvPr id="5" name="グループ化 4"/>
          <p:cNvGrpSpPr/>
          <p:nvPr/>
        </p:nvGrpSpPr>
        <p:grpSpPr>
          <a:xfrm>
            <a:off x="-2678827" y="3389315"/>
            <a:ext cx="2459836" cy="1514475"/>
            <a:chOff x="-2679700" y="3389313"/>
            <a:chExt cx="2460625" cy="1514475"/>
          </a:xfrm>
        </p:grpSpPr>
        <p:sp>
          <p:nvSpPr>
            <p:cNvPr id="1037" name="Rectangle 20"/>
            <p:cNvSpPr>
              <a:spLocks noChangeArrowheads="1"/>
            </p:cNvSpPr>
            <p:nvPr/>
          </p:nvSpPr>
          <p:spPr bwMode="auto">
            <a:xfrm>
              <a:off x="-2679700" y="3934064"/>
              <a:ext cx="2460625" cy="578959"/>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pPr algn="ctr"/>
              <a:endParaRPr lang="ja-JP" altLang="en-US" sz="1400">
                <a:solidFill>
                  <a:prstClr val="black"/>
                </a:solidFill>
                <a:latin typeface="Arial" charset="0"/>
                <a:ea typeface="HGPｺﾞｼｯｸM" pitchFamily="50" charset="-128"/>
              </a:endParaRPr>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39" name="Rectangle 22"/>
            <p:cNvSpPr>
              <a:spLocks noChangeArrowheads="1"/>
            </p:cNvSpPr>
            <p:nvPr/>
          </p:nvSpPr>
          <p:spPr bwMode="auto">
            <a:xfrm>
              <a:off x="-2263775" y="4618038"/>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prstClr val="black"/>
                  </a:solidFill>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dirty="0">
                  <a:solidFill>
                    <a:prstClr val="black"/>
                  </a:solidFill>
                  <a:latin typeface="Times New Roman" pitchFamily="18" charset="0"/>
                  <a:ea typeface="HGPｺﾞｼｯｸE" pitchFamily="50" charset="-128"/>
                </a:rPr>
                <a:t>RGB= 255,255,153</a:t>
              </a:r>
            </a:p>
          </p:txBody>
        </p:sp>
        <p:grpSp>
          <p:nvGrpSpPr>
            <p:cNvPr id="4" name="グループ化 3"/>
            <p:cNvGrpSpPr/>
            <p:nvPr userDrawn="1"/>
          </p:nvGrpSpPr>
          <p:grpSpPr>
            <a:xfrm>
              <a:off x="-2263775" y="3709988"/>
              <a:ext cx="1919288" cy="300037"/>
              <a:chOff x="-2263775" y="3709988"/>
              <a:chExt cx="1919288" cy="30003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6" name="Rectangle 25"/>
              <p:cNvSpPr>
                <a:spLocks noChangeArrowheads="1"/>
              </p:cNvSpPr>
              <p:nvPr/>
            </p:nvSpPr>
            <p:spPr bwMode="auto">
              <a:xfrm>
                <a:off x="-2263775" y="3724275"/>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solidFill>
                      <a:prstClr val="black"/>
                    </a:solidFill>
                    <a:latin typeface="Times New Roman" pitchFamily="18" charset="0"/>
                    <a:ea typeface="HGPｺﾞｼｯｸE" pitchFamily="50" charset="-128"/>
                  </a:rPr>
                  <a:t>Sky blue</a:t>
                </a:r>
                <a:endParaRPr kumimoji="0" lang="en-GB" altLang="ja-JP" sz="1100" dirty="0">
                  <a:solidFill>
                    <a:prstClr val="black"/>
                  </a:solidFill>
                  <a:latin typeface="Times New Roman" pitchFamily="18" charset="0"/>
                  <a:ea typeface="HGPｺﾞｼｯｸE" pitchFamily="50" charset="-128"/>
                </a:endParaRPr>
              </a:p>
              <a:p>
                <a:pPr algn="r">
                  <a:lnSpc>
                    <a:spcPct val="65000"/>
                  </a:lnSpc>
                  <a:spcBef>
                    <a:spcPct val="20000"/>
                  </a:spcBef>
                  <a:spcAft>
                    <a:spcPct val="20000"/>
                  </a:spcAft>
                </a:pPr>
                <a:r>
                  <a:rPr kumimoji="0" lang="en-GB" altLang="ja-JP" sz="1100" dirty="0">
                    <a:solidFill>
                      <a:prstClr val="black"/>
                    </a:solidFill>
                    <a:latin typeface="Times New Roman" pitchFamily="18" charset="0"/>
                    <a:ea typeface="HGPｺﾞｼｯｸE" pitchFamily="50" charset="-128"/>
                  </a:rPr>
                  <a:t>RGB= </a:t>
                </a:r>
                <a:r>
                  <a:rPr kumimoji="0" lang="en-US" altLang="ja-JP" sz="1100" dirty="0">
                    <a:solidFill>
                      <a:prstClr val="black"/>
                    </a:solidFill>
                    <a:latin typeface="Times New Roman" pitchFamily="18" charset="0"/>
                    <a:ea typeface="HGPｺﾞｼｯｸE" pitchFamily="50" charset="-128"/>
                  </a:rPr>
                  <a:t>00</a:t>
                </a:r>
                <a:r>
                  <a:rPr kumimoji="0" lang="en-GB" altLang="ja-JP" sz="1100" dirty="0">
                    <a:solidFill>
                      <a:prstClr val="black"/>
                    </a:solidFill>
                    <a:latin typeface="Times New Roman" pitchFamily="18" charset="0"/>
                    <a:ea typeface="HGPｺﾞｼｯｸE" pitchFamily="50" charset="-128"/>
                  </a:rPr>
                  <a:t>0,17</a:t>
                </a:r>
                <a:r>
                  <a:rPr kumimoji="0" lang="en-US" altLang="ja-JP" sz="1100" dirty="0">
                    <a:solidFill>
                      <a:prstClr val="black"/>
                    </a:solidFill>
                    <a:latin typeface="Times New Roman" pitchFamily="18" charset="0"/>
                    <a:ea typeface="HGPｺﾞｼｯｸE" pitchFamily="50" charset="-128"/>
                  </a:rPr>
                  <a:t>6</a:t>
                </a:r>
                <a:r>
                  <a:rPr kumimoji="0" lang="en-GB" altLang="ja-JP" sz="1100" dirty="0">
                    <a:solidFill>
                      <a:prstClr val="black"/>
                    </a:solidFill>
                    <a:latin typeface="Times New Roman" pitchFamily="18"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2463800" y="3389313"/>
              <a:ext cx="2144713"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solidFill>
                    <a:prstClr val="black"/>
                  </a:solidFill>
                  <a:latin typeface="Times New Roman" pitchFamily="18" charset="0"/>
                  <a:ea typeface="HGPｺﾞｼｯｸE" pitchFamily="50" charset="-128"/>
                </a:rPr>
                <a:t>MOEJ</a:t>
              </a:r>
              <a:r>
                <a:rPr kumimoji="0" lang="en-GB" altLang="ja-JP" sz="1200" b="1" dirty="0">
                  <a:solidFill>
                    <a:prstClr val="black"/>
                  </a:solidFill>
                  <a:latin typeface="Times New Roman" pitchFamily="18" charset="0"/>
                  <a:ea typeface="HGPｺﾞｼｯｸE" pitchFamily="50" charset="-128"/>
                </a:rPr>
                <a:t> colour balance</a:t>
              </a:r>
            </a:p>
          </p:txBody>
        </p:sp>
      </p:grpSp>
      <p:cxnSp>
        <p:nvCxnSpPr>
          <p:cNvPr id="19" name="直線コネクタ 18"/>
          <p:cNvCxnSpPr/>
          <p:nvPr/>
        </p:nvCxnSpPr>
        <p:spPr bwMode="auto">
          <a:xfrm>
            <a:off x="12593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7239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064872"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27920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4805067"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09582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030567"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8622124"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977427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9988671" y="76200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9988671" y="126558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9988671" y="140846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9988671" y="544512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9988671" y="6669088"/>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278095"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36" name="テキスト ボックス 35"/>
          <p:cNvSpPr txBox="1"/>
          <p:nvPr/>
        </p:nvSpPr>
        <p:spPr>
          <a:xfrm>
            <a:off x="177517" y="-1437065"/>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13.00</a:t>
            </a:r>
            <a:endParaRPr lang="ja-JP" altLang="en-US" sz="1000" dirty="0">
              <a:solidFill>
                <a:prstClr val="black"/>
              </a:solidFill>
              <a:latin typeface="Segoe UI"/>
              <a:ea typeface="メイリオ"/>
            </a:endParaRPr>
          </a:p>
        </p:txBody>
      </p:sp>
      <p:sp>
        <p:nvSpPr>
          <p:cNvPr id="37" name="テキスト ボックス 36"/>
          <p:cNvSpPr txBox="1"/>
          <p:nvPr/>
        </p:nvSpPr>
        <p:spPr>
          <a:xfrm>
            <a:off x="632331" y="-1437063"/>
            <a:ext cx="487477"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10.80</a:t>
            </a:r>
            <a:endParaRPr lang="ja-JP" altLang="en-US" sz="1000" dirty="0">
              <a:solidFill>
                <a:prstClr val="black"/>
              </a:solidFill>
              <a:latin typeface="Segoe UI"/>
              <a:ea typeface="メイリオ"/>
            </a:endParaRPr>
          </a:p>
        </p:txBody>
      </p:sp>
      <p:sp>
        <p:nvSpPr>
          <p:cNvPr id="38" name="テキスト ボックス 37"/>
          <p:cNvSpPr txBox="1"/>
          <p:nvPr/>
        </p:nvSpPr>
        <p:spPr>
          <a:xfrm>
            <a:off x="1224613"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39" name="テキスト ボックス 38"/>
          <p:cNvSpPr txBox="1"/>
          <p:nvPr/>
        </p:nvSpPr>
        <p:spPr>
          <a:xfrm>
            <a:off x="4435378" y="-1437063"/>
            <a:ext cx="418570"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0" name="テキスト ボックス 39"/>
          <p:cNvSpPr txBox="1"/>
          <p:nvPr/>
        </p:nvSpPr>
        <p:spPr>
          <a:xfrm>
            <a:off x="5027675" y="-1437064"/>
            <a:ext cx="418570"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1" name="テキスト ボックス 40"/>
          <p:cNvSpPr txBox="1"/>
          <p:nvPr/>
        </p:nvSpPr>
        <p:spPr>
          <a:xfrm>
            <a:off x="5959200" y="-1437064"/>
            <a:ext cx="418570"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3.00</a:t>
            </a:r>
            <a:endParaRPr lang="ja-JP" altLang="en-US" sz="1000" dirty="0">
              <a:solidFill>
                <a:prstClr val="black"/>
              </a:solidFill>
              <a:latin typeface="Segoe UI"/>
              <a:ea typeface="メイリオ"/>
            </a:endParaRPr>
          </a:p>
        </p:txBody>
      </p:sp>
      <p:sp>
        <p:nvSpPr>
          <p:cNvPr id="42" name="テキスト ボックス 41"/>
          <p:cNvSpPr txBox="1"/>
          <p:nvPr/>
        </p:nvSpPr>
        <p:spPr>
          <a:xfrm>
            <a:off x="8567075"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43" name="テキスト ボックス 42"/>
          <p:cNvSpPr txBox="1"/>
          <p:nvPr/>
        </p:nvSpPr>
        <p:spPr>
          <a:xfrm>
            <a:off x="9718834"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44" name="テキスト ボックス 43"/>
          <p:cNvSpPr txBox="1"/>
          <p:nvPr/>
        </p:nvSpPr>
        <p:spPr>
          <a:xfrm>
            <a:off x="10871177" y="554754"/>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7.40</a:t>
            </a:r>
            <a:endParaRPr lang="ja-JP" altLang="en-US" sz="1000" dirty="0">
              <a:solidFill>
                <a:prstClr val="black"/>
              </a:solidFill>
              <a:latin typeface="Segoe UI"/>
              <a:ea typeface="メイリオ"/>
            </a:endParaRPr>
          </a:p>
        </p:txBody>
      </p:sp>
      <p:sp>
        <p:nvSpPr>
          <p:cNvPr id="45" name="テキスト ボックス 44"/>
          <p:cNvSpPr txBox="1"/>
          <p:nvPr/>
        </p:nvSpPr>
        <p:spPr>
          <a:xfrm>
            <a:off x="10871177" y="1022541"/>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6.00</a:t>
            </a:r>
            <a:endParaRPr lang="ja-JP" altLang="en-US" sz="1000" dirty="0">
              <a:solidFill>
                <a:prstClr val="black"/>
              </a:solidFill>
              <a:latin typeface="Segoe UI"/>
              <a:ea typeface="メイリオ"/>
            </a:endParaRPr>
          </a:p>
        </p:txBody>
      </p:sp>
      <p:sp>
        <p:nvSpPr>
          <p:cNvPr id="46" name="テキスト ボックス 45"/>
          <p:cNvSpPr txBox="1"/>
          <p:nvPr/>
        </p:nvSpPr>
        <p:spPr>
          <a:xfrm>
            <a:off x="10871177" y="1421187"/>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7" name="テキスト ボックス 46"/>
          <p:cNvSpPr txBox="1"/>
          <p:nvPr/>
        </p:nvSpPr>
        <p:spPr>
          <a:xfrm>
            <a:off x="10871177" y="5445152"/>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8" name="テキスト ボックス 47"/>
          <p:cNvSpPr txBox="1"/>
          <p:nvPr/>
        </p:nvSpPr>
        <p:spPr>
          <a:xfrm>
            <a:off x="10871177" y="6669115"/>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9.00</a:t>
            </a:r>
            <a:endParaRPr lang="ja-JP" altLang="en-US" sz="1000" dirty="0">
              <a:solidFill>
                <a:prstClr val="black"/>
              </a:solidFill>
              <a:latin typeface="Segoe UI"/>
              <a:ea typeface="メイリオ"/>
            </a:endParaRPr>
          </a:p>
        </p:txBody>
      </p:sp>
    </p:spTree>
    <p:extLst>
      <p:ext uri="{BB962C8B-B14F-4D97-AF65-F5344CB8AC3E}">
        <p14:creationId xmlns:p14="http://schemas.microsoft.com/office/powerpoint/2010/main" val="3321139180"/>
      </p:ext>
    </p:extLst>
  </p:cSld>
  <p:clrMap bg1="lt1" tx1="dk1" bg2="lt2" tx2="dk2" accent1="accent1" accent2="accent2" accent3="accent3" accent4="accent4" accent5="accent5" accent6="accent6" hlink="hlink" folHlink="folHlink"/>
  <p:sldLayoutIdLst>
    <p:sldLayoutId id="2147484162" r:id="rId1"/>
    <p:sldLayoutId id="2147484163" r:id="rId2"/>
    <p:sldLayoutId id="2147484164" r:id="rId3"/>
    <p:sldLayoutId id="2147484165" r:id="rId4"/>
  </p:sldLayoutIdLst>
  <p:hf hdr="0" ftr="0" dt="0"/>
  <p:txStyles>
    <p:title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0" indent="-342900" algn="l" rtl="0" eaLnBrk="1" fontAlgn="base" hangingPunct="1">
        <a:spcBef>
          <a:spcPct val="20000"/>
        </a:spcBef>
        <a:spcAft>
          <a:spcPct val="0"/>
        </a:spcAft>
        <a:defRPr kumimoji="1" sz="16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6088" indent="-176213" algn="l" rtl="0" eaLnBrk="1" fontAlgn="base" hangingPunct="1">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8038" indent="-182563"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 name="正方形/長方形 17"/>
          <p:cNvSpPr/>
          <p:nvPr userDrawn="1"/>
        </p:nvSpPr>
        <p:spPr bwMode="auto">
          <a:xfrm>
            <a:off x="14"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prstClr val="black"/>
              </a:solidFill>
              <a:latin typeface="Arial" charset="0"/>
              <a:ea typeface="HGPｺﾞｼｯｸM" pitchFamily="50" charset="-128"/>
            </a:endParaRPr>
          </a:p>
        </p:txBody>
      </p:sp>
      <p:sp>
        <p:nvSpPr>
          <p:cNvPr id="1026" name="Rectangle 2"/>
          <p:cNvSpPr>
            <a:spLocks noGrp="1" noChangeArrowheads="1"/>
          </p:cNvSpPr>
          <p:nvPr>
            <p:ph type="title"/>
          </p:nvPr>
        </p:nvSpPr>
        <p:spPr bwMode="auto">
          <a:xfrm>
            <a:off x="199976" y="116634"/>
            <a:ext cx="9502903"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99976" y="693068"/>
            <a:ext cx="9502903"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sp>
        <p:nvSpPr>
          <p:cNvPr id="143366" name="Rectangle 6"/>
          <p:cNvSpPr>
            <a:spLocks noGrp="1" noChangeArrowheads="1"/>
          </p:cNvSpPr>
          <p:nvPr>
            <p:ph type="sldNum" sz="quarter" idx="4"/>
          </p:nvPr>
        </p:nvSpPr>
        <p:spPr bwMode="auto">
          <a:xfrm>
            <a:off x="9001912" y="6309387"/>
            <a:ext cx="916460" cy="5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2800" baseline="0">
                <a:latin typeface="Segoe UI" panose="020B0502040204020203" pitchFamily="34" charset="0"/>
                <a:ea typeface="+mn-ea"/>
              </a:defRPr>
            </a:lvl1pPr>
          </a:lstStyle>
          <a:p>
            <a:pPr>
              <a:defRPr/>
            </a:pPr>
            <a:fld id="{6491400D-1AF1-42D8-B791-D0C64C351CDA}" type="slidenum">
              <a:rPr lang="en-US" altLang="ja-JP" smtClean="0">
                <a:solidFill>
                  <a:prstClr val="black"/>
                </a:solidFill>
              </a:rPr>
              <a:pPr>
                <a:defRPr/>
              </a:pPr>
              <a:t>‹#›</a:t>
            </a:fld>
            <a:endParaRPr lang="en-US" altLang="ja-JP" dirty="0">
              <a:solidFill>
                <a:prstClr val="black"/>
              </a:solidFill>
            </a:endParaRPr>
          </a:p>
        </p:txBody>
      </p:sp>
      <p:grpSp>
        <p:nvGrpSpPr>
          <p:cNvPr id="5" name="グループ化 4"/>
          <p:cNvGrpSpPr/>
          <p:nvPr userDrawn="1"/>
        </p:nvGrpSpPr>
        <p:grpSpPr>
          <a:xfrm>
            <a:off x="-2678826" y="3389315"/>
            <a:ext cx="2459836" cy="1514475"/>
            <a:chOff x="-2679700" y="3389313"/>
            <a:chExt cx="2460625" cy="1514475"/>
          </a:xfrm>
        </p:grpSpPr>
        <p:sp>
          <p:nvSpPr>
            <p:cNvPr id="1037" name="Rectangle 20"/>
            <p:cNvSpPr>
              <a:spLocks noChangeArrowheads="1"/>
            </p:cNvSpPr>
            <p:nvPr/>
          </p:nvSpPr>
          <p:spPr bwMode="auto">
            <a:xfrm>
              <a:off x="-2679700" y="3934064"/>
              <a:ext cx="2460625" cy="578959"/>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pPr algn="ctr"/>
              <a:endParaRPr lang="ja-JP" altLang="en-US" sz="1400">
                <a:solidFill>
                  <a:prstClr val="black"/>
                </a:solidFill>
                <a:latin typeface="Arial" charset="0"/>
                <a:ea typeface="HGPｺﾞｼｯｸM" pitchFamily="50" charset="-128"/>
              </a:endParaRPr>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39" name="Rectangle 22"/>
            <p:cNvSpPr>
              <a:spLocks noChangeArrowheads="1"/>
            </p:cNvSpPr>
            <p:nvPr/>
          </p:nvSpPr>
          <p:spPr bwMode="auto">
            <a:xfrm>
              <a:off x="-2263775" y="4618038"/>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prstClr val="black"/>
                  </a:solidFill>
                  <a:latin typeface="Segoe UI" panose="020B0502040204020203" pitchFamily="34" charset="0"/>
                  <a:ea typeface="HGPｺﾞｼｯｸE" pitchFamily="50" charset="-128"/>
                </a:rPr>
                <a:t>Yellow</a:t>
              </a:r>
            </a:p>
            <a:p>
              <a:pPr algn="r">
                <a:lnSpc>
                  <a:spcPct val="65000"/>
                </a:lnSpc>
                <a:spcBef>
                  <a:spcPct val="20000"/>
                </a:spcBef>
                <a:spcAft>
                  <a:spcPct val="20000"/>
                </a:spcAft>
              </a:pPr>
              <a:r>
                <a:rPr kumimoji="0" lang="en-GB" altLang="ja-JP" sz="1100" dirty="0">
                  <a:solidFill>
                    <a:prstClr val="black"/>
                  </a:solidFill>
                  <a:latin typeface="Segoe UI" panose="020B0502040204020203" pitchFamily="34" charset="0"/>
                  <a:ea typeface="HGPｺﾞｼｯｸE" pitchFamily="50" charset="-128"/>
                </a:rPr>
                <a:t>RGB= 255,255,153</a:t>
              </a:r>
            </a:p>
          </p:txBody>
        </p:sp>
        <p:grpSp>
          <p:nvGrpSpPr>
            <p:cNvPr id="4" name="グループ化 3"/>
            <p:cNvGrpSpPr/>
            <p:nvPr userDrawn="1"/>
          </p:nvGrpSpPr>
          <p:grpSpPr>
            <a:xfrm>
              <a:off x="-2263775" y="3709988"/>
              <a:ext cx="1919288" cy="300037"/>
              <a:chOff x="-2263775" y="3709988"/>
              <a:chExt cx="1919288" cy="30003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6" name="Rectangle 25"/>
              <p:cNvSpPr>
                <a:spLocks noChangeArrowheads="1"/>
              </p:cNvSpPr>
              <p:nvPr/>
            </p:nvSpPr>
            <p:spPr bwMode="auto">
              <a:xfrm>
                <a:off x="-2263775" y="3724275"/>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solidFill>
                      <a:prstClr val="black"/>
                    </a:solidFill>
                    <a:latin typeface="Segoe UI" panose="020B0502040204020203" pitchFamily="34" charset="0"/>
                    <a:ea typeface="HGPｺﾞｼｯｸE" pitchFamily="50" charset="-128"/>
                  </a:rPr>
                  <a:t>Sky blue</a:t>
                </a:r>
                <a:endParaRPr kumimoji="0" lang="en-GB" altLang="ja-JP" sz="1100" dirty="0">
                  <a:solidFill>
                    <a:prstClr val="black"/>
                  </a:solidFill>
                  <a:latin typeface="Segoe UI" panose="020B0502040204020203" pitchFamily="34" charset="0"/>
                  <a:ea typeface="HGPｺﾞｼｯｸE" pitchFamily="50" charset="-128"/>
                </a:endParaRPr>
              </a:p>
              <a:p>
                <a:pPr algn="r">
                  <a:lnSpc>
                    <a:spcPct val="65000"/>
                  </a:lnSpc>
                  <a:spcBef>
                    <a:spcPct val="20000"/>
                  </a:spcBef>
                  <a:spcAft>
                    <a:spcPct val="20000"/>
                  </a:spcAft>
                </a:pPr>
                <a:r>
                  <a:rPr kumimoji="0" lang="en-GB" altLang="ja-JP" sz="1100" dirty="0">
                    <a:solidFill>
                      <a:prstClr val="black"/>
                    </a:solidFill>
                    <a:latin typeface="Segoe UI" panose="020B0502040204020203" pitchFamily="34" charset="0"/>
                    <a:ea typeface="HGPｺﾞｼｯｸE" pitchFamily="50" charset="-128"/>
                  </a:rPr>
                  <a:t>RGB= </a:t>
                </a:r>
                <a:r>
                  <a:rPr kumimoji="0" lang="en-US" altLang="ja-JP" sz="1100" dirty="0">
                    <a:solidFill>
                      <a:prstClr val="black"/>
                    </a:solidFill>
                    <a:latin typeface="Segoe UI" panose="020B0502040204020203" pitchFamily="34" charset="0"/>
                    <a:ea typeface="HGPｺﾞｼｯｸE" pitchFamily="50" charset="-128"/>
                  </a:rPr>
                  <a:t>00</a:t>
                </a:r>
                <a:r>
                  <a:rPr kumimoji="0" lang="en-GB" altLang="ja-JP" sz="1100" dirty="0">
                    <a:solidFill>
                      <a:prstClr val="black"/>
                    </a:solidFill>
                    <a:latin typeface="Segoe UI" panose="020B0502040204020203" pitchFamily="34" charset="0"/>
                    <a:ea typeface="HGPｺﾞｼｯｸE" pitchFamily="50" charset="-128"/>
                  </a:rPr>
                  <a:t>0,17</a:t>
                </a:r>
                <a:r>
                  <a:rPr kumimoji="0" lang="en-US" altLang="ja-JP" sz="1100" dirty="0">
                    <a:solidFill>
                      <a:prstClr val="black"/>
                    </a:solidFill>
                    <a:latin typeface="Segoe UI" panose="020B0502040204020203" pitchFamily="34" charset="0"/>
                    <a:ea typeface="HGPｺﾞｼｯｸE" pitchFamily="50" charset="-128"/>
                  </a:rPr>
                  <a:t>6</a:t>
                </a:r>
                <a:r>
                  <a:rPr kumimoji="0" lang="en-GB" altLang="ja-JP" sz="1100" dirty="0">
                    <a:solidFill>
                      <a:prstClr val="black"/>
                    </a:solidFill>
                    <a:latin typeface="Segoe UI" panose="020B0502040204020203" pitchFamily="34"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prstClr val="black"/>
                    </a:solidFill>
                    <a:latin typeface="Segoe UI" panose="020B0502040204020203" pitchFamily="34" charset="0"/>
                    <a:ea typeface="HGPｺﾞｼｯｸE" pitchFamily="50" charset="-128"/>
                  </a:rPr>
                  <a:t>Grey</a:t>
                </a:r>
              </a:p>
              <a:p>
                <a:pPr algn="r">
                  <a:lnSpc>
                    <a:spcPct val="65000"/>
                  </a:lnSpc>
                  <a:spcBef>
                    <a:spcPct val="20000"/>
                  </a:spcBef>
                  <a:spcAft>
                    <a:spcPct val="20000"/>
                  </a:spcAft>
                </a:pPr>
                <a:r>
                  <a:rPr kumimoji="0" lang="en-GB" altLang="ja-JP" sz="1100" dirty="0">
                    <a:solidFill>
                      <a:prstClr val="black"/>
                    </a:solidFill>
                    <a:latin typeface="Segoe UI" panose="020B0502040204020203" pitchFamily="34" charset="0"/>
                    <a:ea typeface="HGPｺﾞｼｯｸE" pitchFamily="50" charset="-128"/>
                  </a:rPr>
                  <a:t>RGB= 221,221,221</a:t>
                </a:r>
              </a:p>
            </p:txBody>
          </p:sp>
        </p:grpSp>
        <p:sp>
          <p:nvSpPr>
            <p:cNvPr id="1042" name="Rectangle 29"/>
            <p:cNvSpPr>
              <a:spLocks noChangeArrowheads="1"/>
            </p:cNvSpPr>
            <p:nvPr/>
          </p:nvSpPr>
          <p:spPr bwMode="auto">
            <a:xfrm>
              <a:off x="-2463800" y="3389313"/>
              <a:ext cx="2144713"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solidFill>
                    <a:prstClr val="black"/>
                  </a:solidFill>
                  <a:latin typeface="Segoe UI" panose="020B0502040204020203" pitchFamily="34" charset="0"/>
                  <a:ea typeface="HGPｺﾞｼｯｸE" pitchFamily="50" charset="-128"/>
                </a:rPr>
                <a:t>MOEJ</a:t>
              </a:r>
              <a:r>
                <a:rPr kumimoji="0" lang="en-GB" altLang="ja-JP" sz="1200" b="1" dirty="0">
                  <a:solidFill>
                    <a:prstClr val="black"/>
                  </a:solidFill>
                  <a:latin typeface="Segoe UI" panose="020B0502040204020203" pitchFamily="34" charset="0"/>
                  <a:ea typeface="HGPｺﾞｼｯｸE" pitchFamily="50" charset="-128"/>
                </a:rPr>
                <a:t> colour balance</a:t>
              </a:r>
            </a:p>
          </p:txBody>
        </p:sp>
      </p:grpSp>
      <p:cxnSp>
        <p:nvCxnSpPr>
          <p:cNvPr id="3" name="直線コネクタ 2"/>
          <p:cNvCxnSpPr/>
          <p:nvPr/>
        </p:nvCxnSpPr>
        <p:spPr bwMode="auto">
          <a:xfrm>
            <a:off x="14"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3499397"/>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Lst>
  <p:hf hdr="0" ftr="0" dt="0"/>
  <p:txStyles>
    <p:titleStyle>
      <a:lvl1pPr algn="ctr" rtl="0" eaLnBrk="0" fontAlgn="base" hangingPunct="0">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0" fontAlgn="base" hangingPunct="0">
        <a:spcBef>
          <a:spcPct val="0"/>
        </a:spcBef>
        <a:spcAft>
          <a:spcPct val="0"/>
        </a:spcAft>
        <a:defRPr kumimoji="1" sz="2000">
          <a:solidFill>
            <a:schemeClr val="tx2"/>
          </a:solidFill>
          <a:latin typeface="Arial" charset="0"/>
          <a:ea typeface="HGPｺﾞｼｯｸE" pitchFamily="50" charset="-128"/>
        </a:defRPr>
      </a:lvl2pPr>
      <a:lvl3pPr algn="l" rtl="0" eaLnBrk="0" fontAlgn="base" hangingPunct="0">
        <a:spcBef>
          <a:spcPct val="0"/>
        </a:spcBef>
        <a:spcAft>
          <a:spcPct val="0"/>
        </a:spcAft>
        <a:defRPr kumimoji="1" sz="2000">
          <a:solidFill>
            <a:schemeClr val="tx2"/>
          </a:solidFill>
          <a:latin typeface="Arial" charset="0"/>
          <a:ea typeface="HGPｺﾞｼｯｸE" pitchFamily="50" charset="-128"/>
        </a:defRPr>
      </a:lvl3pPr>
      <a:lvl4pPr algn="l" rtl="0" eaLnBrk="0" fontAlgn="base" hangingPunct="0">
        <a:spcBef>
          <a:spcPct val="0"/>
        </a:spcBef>
        <a:spcAft>
          <a:spcPct val="0"/>
        </a:spcAft>
        <a:defRPr kumimoji="1" sz="2000">
          <a:solidFill>
            <a:schemeClr val="tx2"/>
          </a:solidFill>
          <a:latin typeface="Arial" charset="0"/>
          <a:ea typeface="HGPｺﾞｼｯｸE" pitchFamily="50" charset="-128"/>
        </a:defRPr>
      </a:lvl4pPr>
      <a:lvl5pPr algn="l" rtl="0" eaLnBrk="0" fontAlgn="base" hangingPunct="0">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0" indent="-342900" algn="l" rtl="0" eaLnBrk="0" fontAlgn="base" hangingPunct="0">
        <a:spcBef>
          <a:spcPct val="20000"/>
        </a:spcBef>
        <a:spcAft>
          <a:spcPct val="0"/>
        </a:spcAft>
        <a:defRPr kumimoji="1" sz="16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6088" indent="-176213" algn="l" rtl="0" eaLnBrk="0" fontAlgn="base" hangingPunct="0">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8038" indent="-182563" algn="l" rtl="0" eaLnBrk="0" fontAlgn="base" hangingPunct="0">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0" fontAlgn="base" hangingPunct="0">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0" fontAlgn="base" hangingPunct="0">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 name="正方形/長方形 17"/>
          <p:cNvSpPr/>
          <p:nvPr userDrawn="1"/>
        </p:nvSpPr>
        <p:spPr bwMode="auto">
          <a:xfrm>
            <a:off x="15" y="0"/>
            <a:ext cx="9902825" cy="620688"/>
          </a:xfrm>
          <a:prstGeom prst="rect">
            <a:avLst/>
          </a:prstGeom>
          <a:solidFill>
            <a:srgbClr val="54C3F1"/>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a:endParaRPr lang="ja-JP" altLang="en-US" sz="1400">
              <a:solidFill>
                <a:srgbClr val="000000"/>
              </a:solidFill>
              <a:latin typeface="Arial" charset="0"/>
              <a:ea typeface="HGPｺﾞｼｯｸM" pitchFamily="50" charset="-128"/>
            </a:endParaRPr>
          </a:p>
        </p:txBody>
      </p:sp>
      <p:sp>
        <p:nvSpPr>
          <p:cNvPr id="1026" name="Rectangle 2"/>
          <p:cNvSpPr>
            <a:spLocks noGrp="1" noChangeArrowheads="1"/>
          </p:cNvSpPr>
          <p:nvPr>
            <p:ph type="title"/>
          </p:nvPr>
        </p:nvSpPr>
        <p:spPr bwMode="auto">
          <a:xfrm>
            <a:off x="199977" y="116634"/>
            <a:ext cx="9502903"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99977" y="693068"/>
            <a:ext cx="9502903" cy="1079748"/>
          </a:xfrm>
          <a:prstGeom prst="roundRect">
            <a:avLst/>
          </a:prstGeom>
          <a:solidFill>
            <a:srgbClr val="CCECFF"/>
          </a:solidFill>
          <a:ln w="28575">
            <a:solidFill>
              <a:srgbClr val="00B0F0"/>
            </a:solidFill>
          </a:ln>
          <a:effectLs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sp>
        <p:nvSpPr>
          <p:cNvPr id="143366" name="Rectangle 6"/>
          <p:cNvSpPr>
            <a:spLocks noGrp="1" noChangeArrowheads="1"/>
          </p:cNvSpPr>
          <p:nvPr>
            <p:ph type="sldNum" sz="quarter" idx="4"/>
          </p:nvPr>
        </p:nvSpPr>
        <p:spPr bwMode="auto">
          <a:xfrm>
            <a:off x="9001912" y="6309389"/>
            <a:ext cx="916460" cy="548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2800" baseline="0">
                <a:latin typeface="Segoe UI" panose="020B0502040204020203" pitchFamily="34" charset="0"/>
                <a:ea typeface="+mn-ea"/>
              </a:defRPr>
            </a:lvl1pPr>
          </a:lstStyle>
          <a:p>
            <a:pPr>
              <a:defRPr/>
            </a:pPr>
            <a:fld id="{6491400D-1AF1-42D8-B791-D0C64C351CDA}" type="slidenum">
              <a:rPr lang="en-US" altLang="ja-JP" smtClean="0">
                <a:solidFill>
                  <a:srgbClr val="000000"/>
                </a:solidFill>
              </a:rPr>
              <a:pPr>
                <a:defRPr/>
              </a:pPr>
              <a:t>‹#›</a:t>
            </a:fld>
            <a:endParaRPr lang="en-US" altLang="ja-JP" dirty="0">
              <a:solidFill>
                <a:srgbClr val="000000"/>
              </a:solidFill>
            </a:endParaRPr>
          </a:p>
        </p:txBody>
      </p:sp>
      <p:grpSp>
        <p:nvGrpSpPr>
          <p:cNvPr id="5" name="グループ化 4"/>
          <p:cNvGrpSpPr/>
          <p:nvPr userDrawn="1"/>
        </p:nvGrpSpPr>
        <p:grpSpPr>
          <a:xfrm>
            <a:off x="-2678825" y="3389315"/>
            <a:ext cx="2459836" cy="1514475"/>
            <a:chOff x="-2679700" y="3389313"/>
            <a:chExt cx="2460625" cy="1514475"/>
          </a:xfrm>
        </p:grpSpPr>
        <p:sp>
          <p:nvSpPr>
            <p:cNvPr id="1037" name="Rectangle 20"/>
            <p:cNvSpPr>
              <a:spLocks noChangeArrowheads="1"/>
            </p:cNvSpPr>
            <p:nvPr/>
          </p:nvSpPr>
          <p:spPr bwMode="auto">
            <a:xfrm>
              <a:off x="-2679700" y="3934064"/>
              <a:ext cx="2460625" cy="578959"/>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pPr algn="ctr"/>
              <a:endParaRPr lang="ja-JP" altLang="en-US" sz="1400">
                <a:solidFill>
                  <a:srgbClr val="000000"/>
                </a:solidFill>
                <a:latin typeface="Arial" charset="0"/>
                <a:ea typeface="HGPｺﾞｼｯｸM" pitchFamily="50" charset="-128"/>
              </a:endParaRPr>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39" name="Rectangle 22"/>
            <p:cNvSpPr>
              <a:spLocks noChangeArrowheads="1"/>
            </p:cNvSpPr>
            <p:nvPr/>
          </p:nvSpPr>
          <p:spPr bwMode="auto">
            <a:xfrm>
              <a:off x="-2263775" y="4618038"/>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Yellow</a:t>
              </a:r>
            </a:p>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RGB= 255,255,153</a:t>
              </a:r>
            </a:p>
          </p:txBody>
        </p:sp>
        <p:grpSp>
          <p:nvGrpSpPr>
            <p:cNvPr id="4" name="グループ化 3"/>
            <p:cNvGrpSpPr/>
            <p:nvPr userDrawn="1"/>
          </p:nvGrpSpPr>
          <p:grpSpPr>
            <a:xfrm>
              <a:off x="-2263775" y="3709988"/>
              <a:ext cx="1919288" cy="300037"/>
              <a:chOff x="-2263775" y="3709988"/>
              <a:chExt cx="1919288" cy="30003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46" name="Rectangle 25"/>
              <p:cNvSpPr>
                <a:spLocks noChangeArrowheads="1"/>
              </p:cNvSpPr>
              <p:nvPr/>
            </p:nvSpPr>
            <p:spPr bwMode="auto">
              <a:xfrm>
                <a:off x="-2263775" y="3724275"/>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solidFill>
                      <a:srgbClr val="000000"/>
                    </a:solidFill>
                    <a:latin typeface="Segoe UI" panose="020B0502040204020203" pitchFamily="34" charset="0"/>
                    <a:ea typeface="HGPｺﾞｼｯｸE" pitchFamily="50" charset="-128"/>
                  </a:rPr>
                  <a:t>Sky blue</a:t>
                </a:r>
                <a:endParaRPr kumimoji="0" lang="en-GB" altLang="ja-JP" sz="1100" dirty="0">
                  <a:solidFill>
                    <a:srgbClr val="000000"/>
                  </a:solidFill>
                  <a:latin typeface="Segoe UI" panose="020B0502040204020203" pitchFamily="34" charset="0"/>
                  <a:ea typeface="HGPｺﾞｼｯｸE" pitchFamily="50" charset="-128"/>
                </a:endParaRPr>
              </a:p>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RGB= </a:t>
                </a:r>
                <a:r>
                  <a:rPr kumimoji="0" lang="en-US" altLang="ja-JP" sz="1100" dirty="0">
                    <a:solidFill>
                      <a:srgbClr val="000000"/>
                    </a:solidFill>
                    <a:latin typeface="Segoe UI" panose="020B0502040204020203" pitchFamily="34" charset="0"/>
                    <a:ea typeface="HGPｺﾞｼｯｸE" pitchFamily="50" charset="-128"/>
                  </a:rPr>
                  <a:t>00</a:t>
                </a:r>
                <a:r>
                  <a:rPr kumimoji="0" lang="en-GB" altLang="ja-JP" sz="1100" dirty="0">
                    <a:solidFill>
                      <a:srgbClr val="000000"/>
                    </a:solidFill>
                    <a:latin typeface="Segoe UI" panose="020B0502040204020203" pitchFamily="34" charset="0"/>
                    <a:ea typeface="HGPｺﾞｼｯｸE" pitchFamily="50" charset="-128"/>
                  </a:rPr>
                  <a:t>0,17</a:t>
                </a:r>
                <a:r>
                  <a:rPr kumimoji="0" lang="en-US" altLang="ja-JP" sz="1100" dirty="0">
                    <a:solidFill>
                      <a:srgbClr val="000000"/>
                    </a:solidFill>
                    <a:latin typeface="Segoe UI" panose="020B0502040204020203" pitchFamily="34" charset="0"/>
                    <a:ea typeface="HGPｺﾞｼｯｸE" pitchFamily="50" charset="-128"/>
                  </a:rPr>
                  <a:t>6</a:t>
                </a:r>
                <a:r>
                  <a:rPr kumimoji="0" lang="en-GB" altLang="ja-JP" sz="1100" dirty="0">
                    <a:solidFill>
                      <a:srgbClr val="000000"/>
                    </a:solidFill>
                    <a:latin typeface="Segoe UI" panose="020B0502040204020203" pitchFamily="34"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Grey</a:t>
                </a:r>
              </a:p>
              <a:p>
                <a:pPr algn="r">
                  <a:lnSpc>
                    <a:spcPct val="65000"/>
                  </a:lnSpc>
                  <a:spcBef>
                    <a:spcPct val="20000"/>
                  </a:spcBef>
                  <a:spcAft>
                    <a:spcPct val="20000"/>
                  </a:spcAft>
                </a:pPr>
                <a:r>
                  <a:rPr kumimoji="0" lang="en-GB" altLang="ja-JP" sz="1100" dirty="0">
                    <a:solidFill>
                      <a:srgbClr val="000000"/>
                    </a:solidFill>
                    <a:latin typeface="Segoe UI" panose="020B0502040204020203" pitchFamily="34" charset="0"/>
                    <a:ea typeface="HGPｺﾞｼｯｸE" pitchFamily="50" charset="-128"/>
                  </a:rPr>
                  <a:t>RGB= 221,221,221</a:t>
                </a:r>
              </a:p>
            </p:txBody>
          </p:sp>
        </p:grpSp>
        <p:sp>
          <p:nvSpPr>
            <p:cNvPr id="1042" name="Rectangle 29"/>
            <p:cNvSpPr>
              <a:spLocks noChangeArrowheads="1"/>
            </p:cNvSpPr>
            <p:nvPr/>
          </p:nvSpPr>
          <p:spPr bwMode="auto">
            <a:xfrm>
              <a:off x="-2463800" y="3389313"/>
              <a:ext cx="2144713"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solidFill>
                    <a:srgbClr val="000000"/>
                  </a:solidFill>
                  <a:latin typeface="Segoe UI" panose="020B0502040204020203" pitchFamily="34" charset="0"/>
                  <a:ea typeface="HGPｺﾞｼｯｸE" pitchFamily="50" charset="-128"/>
                </a:rPr>
                <a:t>MOEJ</a:t>
              </a:r>
              <a:r>
                <a:rPr kumimoji="0" lang="en-GB" altLang="ja-JP" sz="1200" b="1" dirty="0">
                  <a:solidFill>
                    <a:srgbClr val="000000"/>
                  </a:solidFill>
                  <a:latin typeface="Segoe UI" panose="020B0502040204020203" pitchFamily="34" charset="0"/>
                  <a:ea typeface="HGPｺﾞｼｯｸE" pitchFamily="50" charset="-128"/>
                </a:rPr>
                <a:t> colour balance</a:t>
              </a:r>
            </a:p>
          </p:txBody>
        </p:sp>
      </p:grpSp>
      <p:cxnSp>
        <p:nvCxnSpPr>
          <p:cNvPr id="3" name="直線コネクタ 2"/>
          <p:cNvCxnSpPr/>
          <p:nvPr/>
        </p:nvCxnSpPr>
        <p:spPr bwMode="auto">
          <a:xfrm>
            <a:off x="15" y="620688"/>
            <a:ext cx="9902825" cy="0"/>
          </a:xfrm>
          <a:prstGeom prst="line">
            <a:avLst/>
          </a:prstGeom>
          <a:solidFill>
            <a:schemeClr val="bg1"/>
          </a:solidFill>
          <a:ln w="25400" cap="flat" cmpd="sng" algn="ctr">
            <a:solidFill>
              <a:srgbClr val="00A0E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49128157"/>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8" r:id="rId5"/>
  </p:sldLayoutIdLst>
  <p:hf hdr="0" ftr="0" dt="0"/>
  <p:txStyles>
    <p:titleStyle>
      <a:lvl1pPr algn="ctr" rtl="0" eaLnBrk="0" fontAlgn="base" hangingPunct="0">
        <a:spcBef>
          <a:spcPct val="0"/>
        </a:spcBef>
        <a:spcAft>
          <a:spcPct val="0"/>
        </a:spcAft>
        <a:defRPr kumimoji="1" sz="3200">
          <a:solidFill>
            <a:schemeClr val="tx2"/>
          </a:solidFill>
          <a:latin typeface="Segoe UI" panose="020B0502040204020203" pitchFamily="34" charset="0"/>
          <a:ea typeface="メイリオ" panose="020B0604030504040204" pitchFamily="50" charset="-128"/>
          <a:cs typeface="Segoe UI" panose="020B0502040204020203" pitchFamily="34" charset="0"/>
        </a:defRPr>
      </a:lvl1pPr>
      <a:lvl2pPr algn="l" rtl="0" eaLnBrk="0" fontAlgn="base" hangingPunct="0">
        <a:spcBef>
          <a:spcPct val="0"/>
        </a:spcBef>
        <a:spcAft>
          <a:spcPct val="0"/>
        </a:spcAft>
        <a:defRPr kumimoji="1" sz="2000">
          <a:solidFill>
            <a:schemeClr val="tx2"/>
          </a:solidFill>
          <a:latin typeface="Arial" charset="0"/>
          <a:ea typeface="HGPｺﾞｼｯｸE" pitchFamily="50" charset="-128"/>
        </a:defRPr>
      </a:lvl2pPr>
      <a:lvl3pPr algn="l" rtl="0" eaLnBrk="0" fontAlgn="base" hangingPunct="0">
        <a:spcBef>
          <a:spcPct val="0"/>
        </a:spcBef>
        <a:spcAft>
          <a:spcPct val="0"/>
        </a:spcAft>
        <a:defRPr kumimoji="1" sz="2000">
          <a:solidFill>
            <a:schemeClr val="tx2"/>
          </a:solidFill>
          <a:latin typeface="Arial" charset="0"/>
          <a:ea typeface="HGPｺﾞｼｯｸE" pitchFamily="50" charset="-128"/>
        </a:defRPr>
      </a:lvl3pPr>
      <a:lvl4pPr algn="l" rtl="0" eaLnBrk="0" fontAlgn="base" hangingPunct="0">
        <a:spcBef>
          <a:spcPct val="0"/>
        </a:spcBef>
        <a:spcAft>
          <a:spcPct val="0"/>
        </a:spcAft>
        <a:defRPr kumimoji="1" sz="2000">
          <a:solidFill>
            <a:schemeClr val="tx2"/>
          </a:solidFill>
          <a:latin typeface="Arial" charset="0"/>
          <a:ea typeface="HGPｺﾞｼｯｸE" pitchFamily="50" charset="-128"/>
        </a:defRPr>
      </a:lvl4pPr>
      <a:lvl5pPr algn="l" rtl="0" eaLnBrk="0" fontAlgn="base" hangingPunct="0">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0" indent="-342900" algn="l" rtl="0" eaLnBrk="0" fontAlgn="base" hangingPunct="0">
        <a:spcBef>
          <a:spcPct val="20000"/>
        </a:spcBef>
        <a:spcAft>
          <a:spcPct val="0"/>
        </a:spcAft>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6088" indent="-176213" algn="l" rtl="0" eaLnBrk="0" fontAlgn="base" hangingPunct="0">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8038" indent="-182563" algn="l" rtl="0" eaLnBrk="0" fontAlgn="base" hangingPunct="0">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0" fontAlgn="base" hangingPunct="0">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0" fontAlgn="base" hangingPunct="0">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9971" y="549332"/>
            <a:ext cx="9502903"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199971" y="1052513"/>
            <a:ext cx="950290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endParaRPr lang="ja-JP" altLang="en-US"/>
          </a:p>
        </p:txBody>
      </p:sp>
      <p:pic>
        <p:nvPicPr>
          <p:cNvPr id="1030" name="Picture 14" descr="日本総研"/>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7950" y="150813"/>
            <a:ext cx="1661579"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7"/>
          <p:cNvSpPr>
            <a:spLocks noChangeArrowheads="1"/>
          </p:cNvSpPr>
          <p:nvPr/>
        </p:nvSpPr>
        <p:spPr bwMode="auto">
          <a:xfrm>
            <a:off x="199961" y="188913"/>
            <a:ext cx="7661993" cy="360362"/>
          </a:xfrm>
          <a:prstGeom prst="rect">
            <a:avLst/>
          </a:prstGeom>
          <a:solidFill>
            <a:srgbClr val="0075BF"/>
          </a:solidFill>
          <a:ln w="9525">
            <a:solidFill>
              <a:srgbClr val="0075B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sz="1200">
              <a:solidFill>
                <a:srgbClr val="000000"/>
              </a:solidFill>
              <a:latin typeface="Times New Roman" pitchFamily="18" charset="0"/>
              <a:ea typeface="HGPｺﾞｼｯｸE" pitchFamily="50" charset="-128"/>
            </a:endParaRPr>
          </a:p>
        </p:txBody>
      </p:sp>
      <p:sp>
        <p:nvSpPr>
          <p:cNvPr id="1034" name="Rectangle 18"/>
          <p:cNvSpPr>
            <a:spLocks noChangeArrowheads="1"/>
          </p:cNvSpPr>
          <p:nvPr/>
        </p:nvSpPr>
        <p:spPr bwMode="auto">
          <a:xfrm>
            <a:off x="199961" y="404816"/>
            <a:ext cx="7661993" cy="714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grpSp>
        <p:nvGrpSpPr>
          <p:cNvPr id="1035" name="Group 19"/>
          <p:cNvGrpSpPr>
            <a:grpSpLocks/>
          </p:cNvGrpSpPr>
          <p:nvPr/>
        </p:nvGrpSpPr>
        <p:grpSpPr bwMode="auto">
          <a:xfrm>
            <a:off x="-2678831" y="3389315"/>
            <a:ext cx="2459836" cy="1514475"/>
            <a:chOff x="-1643" y="2903"/>
            <a:chExt cx="1550" cy="954"/>
          </a:xfrm>
        </p:grpSpPr>
        <p:sp>
          <p:nvSpPr>
            <p:cNvPr id="1037" name="Rectangle 20"/>
            <p:cNvSpPr>
              <a:spLocks noChangeArrowheads="1"/>
            </p:cNvSpPr>
            <p:nvPr/>
          </p:nvSpPr>
          <p:spPr bwMode="auto">
            <a:xfrm>
              <a:off x="-1643" y="3246"/>
              <a:ext cx="1550" cy="365"/>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pPr algn="ctr"/>
              <a:endParaRPr lang="ja-JP" altLang="en-US" sz="1400">
                <a:solidFill>
                  <a:srgbClr val="000000"/>
                </a:solidFill>
                <a:latin typeface="Arial" charset="0"/>
                <a:ea typeface="HGPｺﾞｼｯｸM" pitchFamily="50" charset="-128"/>
              </a:endParaRPr>
            </a:p>
          </p:txBody>
        </p:sp>
        <p:sp>
          <p:nvSpPr>
            <p:cNvPr id="1038" name="Rectangle 21"/>
            <p:cNvSpPr>
              <a:spLocks noChangeArrowheads="1"/>
            </p:cNvSpPr>
            <p:nvPr/>
          </p:nvSpPr>
          <p:spPr bwMode="auto">
            <a:xfrm>
              <a:off x="-321" y="3657"/>
              <a:ext cx="149" cy="141"/>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39" name="Rectangle 22"/>
            <p:cNvSpPr>
              <a:spLocks noChangeArrowheads="1"/>
            </p:cNvSpPr>
            <p:nvPr/>
          </p:nvSpPr>
          <p:spPr bwMode="auto">
            <a:xfrm>
              <a:off x="-1381" y="367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RGB= 255,255,153</a:t>
              </a:r>
            </a:p>
          </p:txBody>
        </p:sp>
        <p:grpSp>
          <p:nvGrpSpPr>
            <p:cNvPr id="1040" name="Group 23"/>
            <p:cNvGrpSpPr>
              <a:grpSpLocks/>
            </p:cNvGrpSpPr>
            <p:nvPr/>
          </p:nvGrpSpPr>
          <p:grpSpPr bwMode="auto">
            <a:xfrm>
              <a:off x="-1381" y="3105"/>
              <a:ext cx="1209" cy="189"/>
              <a:chOff x="-1379" y="3713"/>
              <a:chExt cx="1209" cy="189"/>
            </a:xfrm>
          </p:grpSpPr>
          <p:sp>
            <p:nvSpPr>
              <p:cNvPr id="1045" name="Rectangle 24"/>
              <p:cNvSpPr>
                <a:spLocks noChangeArrowheads="1"/>
              </p:cNvSpPr>
              <p:nvPr/>
            </p:nvSpPr>
            <p:spPr bwMode="auto">
              <a:xfrm>
                <a:off x="-319" y="3713"/>
                <a:ext cx="149" cy="141"/>
              </a:xfrm>
              <a:prstGeom prst="rect">
                <a:avLst/>
              </a:prstGeom>
              <a:solidFill>
                <a:srgbClr val="0075BF"/>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46" name="Rectangle 25"/>
              <p:cNvSpPr>
                <a:spLocks noChangeArrowheads="1"/>
              </p:cNvSpPr>
              <p:nvPr/>
            </p:nvSpPr>
            <p:spPr bwMode="auto">
              <a:xfrm>
                <a:off x="-1379" y="3722"/>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Blue(corporate color)</a:t>
                </a:r>
              </a:p>
              <a:p>
                <a:pPr algn="r">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RGB= 0,117,191</a:t>
                </a:r>
              </a:p>
            </p:txBody>
          </p:sp>
        </p:grpSp>
        <p:grpSp>
          <p:nvGrpSpPr>
            <p:cNvPr id="1041" name="Group 26"/>
            <p:cNvGrpSpPr>
              <a:grpSpLocks/>
            </p:cNvGrpSpPr>
            <p:nvPr/>
          </p:nvGrpSpPr>
          <p:grpSpPr bwMode="auto">
            <a:xfrm>
              <a:off x="-1381" y="3381"/>
              <a:ext cx="1209" cy="189"/>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srgbClr val="000000"/>
                  </a:solidFill>
                  <a:latin typeface="Arial" charset="0"/>
                  <a:ea typeface="HGPｺﾞｼｯｸM" pitchFamily="50" charset="-128"/>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solidFill>
                      <a:srgbClr val="000000"/>
                    </a:solidFill>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1507" y="2903"/>
              <a:ext cx="1351" cy="104"/>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GB" altLang="ja-JP" sz="1200" b="1">
                  <a:solidFill>
                    <a:srgbClr val="000000"/>
                  </a:solidFill>
                  <a:latin typeface="Times New Roman" pitchFamily="18" charset="0"/>
                  <a:ea typeface="HGPｺﾞｼｯｸE" pitchFamily="50" charset="-128"/>
                </a:rPr>
                <a:t>JRI  colour balance</a:t>
              </a:r>
            </a:p>
          </p:txBody>
        </p:sp>
      </p:grpSp>
      <p:sp>
        <p:nvSpPr>
          <p:cNvPr id="1036" name="Line 38"/>
          <p:cNvSpPr>
            <a:spLocks noChangeShapeType="1"/>
          </p:cNvSpPr>
          <p:nvPr/>
        </p:nvSpPr>
        <p:spPr bwMode="auto">
          <a:xfrm>
            <a:off x="199971" y="981075"/>
            <a:ext cx="9502903" cy="0"/>
          </a:xfrm>
          <a:prstGeom prst="line">
            <a:avLst/>
          </a:prstGeom>
          <a:noFill/>
          <a:ln w="9525">
            <a:solidFill>
              <a:srgbClr val="0075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en-US" sz="1400">
              <a:solidFill>
                <a:srgbClr val="000000"/>
              </a:solidFill>
              <a:latin typeface="Arial" charset="0"/>
              <a:ea typeface="HGPｺﾞｼｯｸM" pitchFamily="50" charset="-128"/>
            </a:endParaRPr>
          </a:p>
        </p:txBody>
      </p:sp>
    </p:spTree>
    <p:extLst>
      <p:ext uri="{BB962C8B-B14F-4D97-AF65-F5344CB8AC3E}">
        <p14:creationId xmlns:p14="http://schemas.microsoft.com/office/powerpoint/2010/main" val="742311095"/>
      </p:ext>
    </p:extLst>
  </p:cSld>
  <p:clrMap bg1="lt1" tx1="dk1" bg2="lt2" tx2="dk2" accent1="accent1" accent2="accent2" accent3="accent3" accent4="accent4" accent5="accent5" accent6="accent6" hlink="hlink" folHlink="folHlink"/>
  <p:sldLayoutIdLst>
    <p:sldLayoutId id="2147484207" r:id="rId1"/>
  </p:sldLayoutIdLst>
  <p:hf hdr="0" ftr="0" dt="0"/>
  <p:txStyles>
    <p:titleStyle>
      <a:lvl1pPr algn="l" rtl="0" eaLnBrk="1" fontAlgn="base" hangingPunct="1">
        <a:spcBef>
          <a:spcPct val="0"/>
        </a:spcBef>
        <a:spcAft>
          <a:spcPct val="0"/>
        </a:spcAft>
        <a:defRPr kumimoji="1" sz="2000">
          <a:solidFill>
            <a:schemeClr val="tx2"/>
          </a:solidFill>
          <a:latin typeface="+mj-lt"/>
          <a:ea typeface="+mj-ea"/>
          <a:cs typeface="+mj-cs"/>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0" indent="-342900" algn="l" rtl="0" eaLnBrk="1" fontAlgn="base" hangingPunct="1">
        <a:spcBef>
          <a:spcPct val="20000"/>
        </a:spcBef>
        <a:spcAft>
          <a:spcPct val="0"/>
        </a:spcAft>
        <a:defRPr kumimoji="1" sz="1600">
          <a:solidFill>
            <a:schemeClr val="tx1"/>
          </a:solidFill>
          <a:latin typeface="+mn-lt"/>
          <a:ea typeface="+mn-ea"/>
          <a:cs typeface="+mn-cs"/>
        </a:defRPr>
      </a:lvl1pPr>
      <a:lvl2pPr marL="446088" indent="-176213" algn="l" rtl="0" eaLnBrk="1" fontAlgn="base" hangingPunct="1">
        <a:lnSpc>
          <a:spcPct val="110000"/>
        </a:lnSpc>
        <a:spcBef>
          <a:spcPct val="0"/>
        </a:spcBef>
        <a:spcAft>
          <a:spcPct val="0"/>
        </a:spcAft>
        <a:buChar char="–"/>
        <a:defRPr kumimoji="1" sz="1400">
          <a:solidFill>
            <a:schemeClr val="tx1"/>
          </a:solidFill>
          <a:latin typeface="Arial" charset="0"/>
          <a:ea typeface="+mn-ea"/>
        </a:defRPr>
      </a:lvl2pPr>
      <a:lvl3pPr marL="808038" indent="-182563"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p:cNvSpPr>
            <a:spLocks noGrp="1" noChangeArrowheads="1"/>
          </p:cNvSpPr>
          <p:nvPr>
            <p:ph type="title"/>
          </p:nvPr>
        </p:nvSpPr>
        <p:spPr bwMode="auto">
          <a:xfrm>
            <a:off x="8" y="116634"/>
            <a:ext cx="9902825"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25938" y="693068"/>
            <a:ext cx="9648341"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grpSp>
        <p:nvGrpSpPr>
          <p:cNvPr id="5" name="グループ化 4"/>
          <p:cNvGrpSpPr/>
          <p:nvPr/>
        </p:nvGrpSpPr>
        <p:grpSpPr>
          <a:xfrm>
            <a:off x="-2678832" y="3389315"/>
            <a:ext cx="2459836" cy="1514475"/>
            <a:chOff x="-2679700" y="3389313"/>
            <a:chExt cx="2460625" cy="1514475"/>
          </a:xfrm>
        </p:grpSpPr>
        <p:sp>
          <p:nvSpPr>
            <p:cNvPr id="1037" name="Rectangle 20"/>
            <p:cNvSpPr>
              <a:spLocks noChangeArrowheads="1"/>
            </p:cNvSpPr>
            <p:nvPr/>
          </p:nvSpPr>
          <p:spPr bwMode="auto">
            <a:xfrm>
              <a:off x="-2679700" y="3934064"/>
              <a:ext cx="2460625" cy="578959"/>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p>
              <a:pPr algn="ctr"/>
              <a:endParaRPr lang="ja-JP" altLang="en-US" sz="1400">
                <a:solidFill>
                  <a:prstClr val="black"/>
                </a:solidFill>
                <a:latin typeface="Arial" charset="0"/>
                <a:ea typeface="HGPｺﾞｼｯｸM" pitchFamily="50" charset="-128"/>
              </a:endParaRPr>
            </a:p>
          </p:txBody>
        </p:sp>
        <p:sp>
          <p:nvSpPr>
            <p:cNvPr id="1038" name="Rectangle 21"/>
            <p:cNvSpPr>
              <a:spLocks noChangeArrowheads="1"/>
            </p:cNvSpPr>
            <p:nvPr/>
          </p:nvSpPr>
          <p:spPr bwMode="auto">
            <a:xfrm>
              <a:off x="-581025" y="4586288"/>
              <a:ext cx="236538" cy="223837"/>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39" name="Rectangle 22"/>
            <p:cNvSpPr>
              <a:spLocks noChangeArrowheads="1"/>
            </p:cNvSpPr>
            <p:nvPr/>
          </p:nvSpPr>
          <p:spPr bwMode="auto">
            <a:xfrm>
              <a:off x="-2263775" y="4618038"/>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Yellow</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255,255,153</a:t>
              </a:r>
            </a:p>
          </p:txBody>
        </p:sp>
        <p:grpSp>
          <p:nvGrpSpPr>
            <p:cNvPr id="4" name="グループ化 3"/>
            <p:cNvGrpSpPr/>
            <p:nvPr userDrawn="1"/>
          </p:nvGrpSpPr>
          <p:grpSpPr>
            <a:xfrm>
              <a:off x="-2263775" y="3709988"/>
              <a:ext cx="1919288" cy="300037"/>
              <a:chOff x="-2263775" y="3709988"/>
              <a:chExt cx="1919288" cy="300037"/>
            </a:xfrm>
          </p:grpSpPr>
          <p:sp>
            <p:nvSpPr>
              <p:cNvPr id="1045" name="Rectangle 24"/>
              <p:cNvSpPr>
                <a:spLocks noChangeArrowheads="1"/>
              </p:cNvSpPr>
              <p:nvPr/>
            </p:nvSpPr>
            <p:spPr bwMode="auto">
              <a:xfrm>
                <a:off x="-581025" y="3709988"/>
                <a:ext cx="236538" cy="223837"/>
              </a:xfrm>
              <a:prstGeom prst="rect">
                <a:avLst/>
              </a:prstGeom>
              <a:solidFill>
                <a:srgbClr val="00B0F0"/>
              </a:solidFill>
              <a:ln>
                <a:noFill/>
              </a:ln>
              <a:effectLs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6" name="Rectangle 25"/>
              <p:cNvSpPr>
                <a:spLocks noChangeArrowheads="1"/>
              </p:cNvSpPr>
              <p:nvPr/>
            </p:nvSpPr>
            <p:spPr bwMode="auto">
              <a:xfrm>
                <a:off x="-2263775" y="3724275"/>
                <a:ext cx="1584325" cy="28575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US" altLang="ja-JP" sz="1100" dirty="0">
                    <a:solidFill>
                      <a:prstClr val="black"/>
                    </a:solidFill>
                    <a:latin typeface="Times New Roman" pitchFamily="18" charset="0"/>
                    <a:ea typeface="HGPｺﾞｼｯｸE" pitchFamily="50" charset="-128"/>
                  </a:rPr>
                  <a:t>Sky blue</a:t>
                </a:r>
                <a:endParaRPr kumimoji="0" lang="en-GB" altLang="ja-JP" sz="1100" dirty="0">
                  <a:solidFill>
                    <a:prstClr val="black"/>
                  </a:solidFill>
                  <a:latin typeface="Times New Roman" pitchFamily="18" charset="0"/>
                  <a:ea typeface="HGPｺﾞｼｯｸE" pitchFamily="50" charset="-128"/>
                </a:endParaRPr>
              </a:p>
              <a:p>
                <a:pPr algn="r">
                  <a:lnSpc>
                    <a:spcPct val="65000"/>
                  </a:lnSpc>
                  <a:spcBef>
                    <a:spcPct val="20000"/>
                  </a:spcBef>
                  <a:spcAft>
                    <a:spcPct val="20000"/>
                  </a:spcAft>
                </a:pPr>
                <a:r>
                  <a:rPr kumimoji="0" lang="en-GB" altLang="ja-JP" sz="1100" dirty="0">
                    <a:solidFill>
                      <a:prstClr val="black"/>
                    </a:solidFill>
                    <a:latin typeface="Times New Roman" pitchFamily="18" charset="0"/>
                    <a:ea typeface="HGPｺﾞｼｯｸE" pitchFamily="50" charset="-128"/>
                  </a:rPr>
                  <a:t>RGB= </a:t>
                </a:r>
                <a:r>
                  <a:rPr kumimoji="0" lang="en-US" altLang="ja-JP" sz="1100" dirty="0">
                    <a:solidFill>
                      <a:prstClr val="black"/>
                    </a:solidFill>
                    <a:latin typeface="Times New Roman" pitchFamily="18" charset="0"/>
                    <a:ea typeface="HGPｺﾞｼｯｸE" pitchFamily="50" charset="-128"/>
                  </a:rPr>
                  <a:t>00</a:t>
                </a:r>
                <a:r>
                  <a:rPr kumimoji="0" lang="en-GB" altLang="ja-JP" sz="1100" dirty="0">
                    <a:solidFill>
                      <a:prstClr val="black"/>
                    </a:solidFill>
                    <a:latin typeface="Times New Roman" pitchFamily="18" charset="0"/>
                    <a:ea typeface="HGPｺﾞｼｯｸE" pitchFamily="50" charset="-128"/>
                  </a:rPr>
                  <a:t>0,17</a:t>
                </a:r>
                <a:r>
                  <a:rPr kumimoji="0" lang="en-US" altLang="ja-JP" sz="1100" dirty="0">
                    <a:solidFill>
                      <a:prstClr val="black"/>
                    </a:solidFill>
                    <a:latin typeface="Times New Roman" pitchFamily="18" charset="0"/>
                    <a:ea typeface="HGPｺﾞｼｯｸE" pitchFamily="50" charset="-128"/>
                  </a:rPr>
                  <a:t>6</a:t>
                </a:r>
                <a:r>
                  <a:rPr kumimoji="0" lang="en-GB" altLang="ja-JP" sz="1100" dirty="0">
                    <a:solidFill>
                      <a:prstClr val="black"/>
                    </a:solidFill>
                    <a:latin typeface="Times New Roman" pitchFamily="18" charset="0"/>
                    <a:ea typeface="HGPｺﾞｼｯｸE" pitchFamily="50" charset="-128"/>
                  </a:rPr>
                  <a:t>,240</a:t>
                </a:r>
              </a:p>
            </p:txBody>
          </p:sp>
        </p:grpSp>
        <p:grpSp>
          <p:nvGrpSpPr>
            <p:cNvPr id="1041" name="Group 26"/>
            <p:cNvGrpSpPr>
              <a:grpSpLocks/>
            </p:cNvGrpSpPr>
            <p:nvPr/>
          </p:nvGrpSpPr>
          <p:grpSpPr bwMode="auto">
            <a:xfrm>
              <a:off x="-2263775" y="4148138"/>
              <a:ext cx="1919288" cy="300037"/>
              <a:chOff x="-1379" y="4018"/>
              <a:chExt cx="1209" cy="189"/>
            </a:xfrm>
          </p:grpSpPr>
          <p:sp>
            <p:nvSpPr>
              <p:cNvPr id="1043" name="Rectangle 27"/>
              <p:cNvSpPr>
                <a:spLocks noChangeArrowheads="1"/>
              </p:cNvSpPr>
              <p:nvPr/>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400">
                  <a:solidFill>
                    <a:prstClr val="black"/>
                  </a:solidFill>
                  <a:latin typeface="Arial" charset="0"/>
                  <a:ea typeface="HGPｺﾞｼｯｸM" pitchFamily="50" charset="-128"/>
                </a:endParaRPr>
              </a:p>
            </p:txBody>
          </p:sp>
          <p:sp>
            <p:nvSpPr>
              <p:cNvPr id="1044" name="Rectangle 28"/>
              <p:cNvSpPr>
                <a:spLocks noChangeArrowheads="1"/>
              </p:cNvSpPr>
              <p:nvPr/>
            </p:nvSpPr>
            <p:spPr bwMode="auto">
              <a:xfrm>
                <a:off x="-1379" y="4027"/>
                <a:ext cx="998" cy="18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Grey</a:t>
                </a:r>
              </a:p>
              <a:p>
                <a:pPr algn="r">
                  <a:lnSpc>
                    <a:spcPct val="65000"/>
                  </a:lnSpc>
                  <a:spcBef>
                    <a:spcPct val="20000"/>
                  </a:spcBef>
                  <a:spcAft>
                    <a:spcPct val="20000"/>
                  </a:spcAft>
                </a:pPr>
                <a:r>
                  <a:rPr kumimoji="0" lang="en-GB" altLang="ja-JP" sz="1100">
                    <a:solidFill>
                      <a:prstClr val="black"/>
                    </a:solidFill>
                    <a:latin typeface="Times New Roman" pitchFamily="18" charset="0"/>
                    <a:ea typeface="HGPｺﾞｼｯｸE" pitchFamily="50" charset="-128"/>
                  </a:rPr>
                  <a:t>RGB= 221,221,221</a:t>
                </a:r>
              </a:p>
            </p:txBody>
          </p:sp>
        </p:grpSp>
        <p:sp>
          <p:nvSpPr>
            <p:cNvPr id="1042" name="Rectangle 29"/>
            <p:cNvSpPr>
              <a:spLocks noChangeArrowheads="1"/>
            </p:cNvSpPr>
            <p:nvPr/>
          </p:nvSpPr>
          <p:spPr bwMode="auto">
            <a:xfrm>
              <a:off x="-2463800" y="3389313"/>
              <a:ext cx="2144713" cy="165100"/>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r">
                <a:lnSpc>
                  <a:spcPct val="90000"/>
                </a:lnSpc>
                <a:spcBef>
                  <a:spcPct val="20000"/>
                </a:spcBef>
                <a:spcAft>
                  <a:spcPct val="20000"/>
                </a:spcAft>
              </a:pPr>
              <a:r>
                <a:rPr kumimoji="0" lang="en-US" altLang="ja-JP" sz="1200" b="1" dirty="0">
                  <a:solidFill>
                    <a:prstClr val="black"/>
                  </a:solidFill>
                  <a:latin typeface="Times New Roman" pitchFamily="18" charset="0"/>
                  <a:ea typeface="HGPｺﾞｼｯｸE" pitchFamily="50" charset="-128"/>
                </a:rPr>
                <a:t>MOEJ</a:t>
              </a:r>
              <a:r>
                <a:rPr kumimoji="0" lang="en-GB" altLang="ja-JP" sz="1200" b="1" dirty="0">
                  <a:solidFill>
                    <a:prstClr val="black"/>
                  </a:solidFill>
                  <a:latin typeface="Times New Roman" pitchFamily="18" charset="0"/>
                  <a:ea typeface="HGPｺﾞｼｯｸE" pitchFamily="50" charset="-128"/>
                </a:rPr>
                <a:t> colour balance</a:t>
              </a:r>
            </a:p>
          </p:txBody>
        </p:sp>
      </p:grpSp>
      <p:cxnSp>
        <p:nvCxnSpPr>
          <p:cNvPr id="19" name="直線コネクタ 18"/>
          <p:cNvCxnSpPr/>
          <p:nvPr/>
        </p:nvCxnSpPr>
        <p:spPr bwMode="auto">
          <a:xfrm>
            <a:off x="12593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7239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064872"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27920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4805067"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09582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030567"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8622124"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977427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9988671" y="76200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9988671" y="126558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9988671" y="1408460"/>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9988671" y="5445125"/>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9988671" y="6669088"/>
            <a:ext cx="1079654"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278095"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36" name="テキスト ボックス 35"/>
          <p:cNvSpPr txBox="1"/>
          <p:nvPr/>
        </p:nvSpPr>
        <p:spPr>
          <a:xfrm>
            <a:off x="177517" y="-1437065"/>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13.00</a:t>
            </a:r>
            <a:endParaRPr lang="ja-JP" altLang="en-US" sz="1000" dirty="0">
              <a:solidFill>
                <a:prstClr val="black"/>
              </a:solidFill>
              <a:latin typeface="Segoe UI"/>
              <a:ea typeface="メイリオ"/>
            </a:endParaRPr>
          </a:p>
        </p:txBody>
      </p:sp>
      <p:sp>
        <p:nvSpPr>
          <p:cNvPr id="37" name="テキスト ボックス 36"/>
          <p:cNvSpPr txBox="1"/>
          <p:nvPr/>
        </p:nvSpPr>
        <p:spPr>
          <a:xfrm>
            <a:off x="632326" y="-1437063"/>
            <a:ext cx="487477"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10.80</a:t>
            </a:r>
            <a:endParaRPr lang="ja-JP" altLang="en-US" sz="1000" dirty="0">
              <a:solidFill>
                <a:prstClr val="black"/>
              </a:solidFill>
              <a:latin typeface="Segoe UI"/>
              <a:ea typeface="メイリオ"/>
            </a:endParaRPr>
          </a:p>
        </p:txBody>
      </p:sp>
      <p:sp>
        <p:nvSpPr>
          <p:cNvPr id="38" name="テキスト ボックス 37"/>
          <p:cNvSpPr txBox="1"/>
          <p:nvPr/>
        </p:nvSpPr>
        <p:spPr>
          <a:xfrm>
            <a:off x="1224613"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39" name="テキスト ボックス 38"/>
          <p:cNvSpPr txBox="1"/>
          <p:nvPr/>
        </p:nvSpPr>
        <p:spPr>
          <a:xfrm>
            <a:off x="4435378" y="-1437063"/>
            <a:ext cx="418570"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0" name="テキスト ボックス 39"/>
          <p:cNvSpPr txBox="1"/>
          <p:nvPr/>
        </p:nvSpPr>
        <p:spPr>
          <a:xfrm>
            <a:off x="5027675" y="-1437064"/>
            <a:ext cx="418570"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0.40</a:t>
            </a:r>
            <a:endParaRPr lang="ja-JP" altLang="en-US" sz="1000" dirty="0">
              <a:solidFill>
                <a:prstClr val="black"/>
              </a:solidFill>
              <a:latin typeface="Segoe UI"/>
              <a:ea typeface="メイリオ"/>
            </a:endParaRPr>
          </a:p>
        </p:txBody>
      </p:sp>
      <p:sp>
        <p:nvSpPr>
          <p:cNvPr id="41" name="テキスト ボックス 40"/>
          <p:cNvSpPr txBox="1"/>
          <p:nvPr/>
        </p:nvSpPr>
        <p:spPr>
          <a:xfrm>
            <a:off x="5959200" y="-1437064"/>
            <a:ext cx="418570"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3.00</a:t>
            </a:r>
            <a:endParaRPr lang="ja-JP" altLang="en-US" sz="1000" dirty="0">
              <a:solidFill>
                <a:prstClr val="black"/>
              </a:solidFill>
              <a:latin typeface="Segoe UI"/>
              <a:ea typeface="メイリオ"/>
            </a:endParaRPr>
          </a:p>
        </p:txBody>
      </p:sp>
      <p:sp>
        <p:nvSpPr>
          <p:cNvPr id="42" name="テキスト ボックス 41"/>
          <p:cNvSpPr txBox="1"/>
          <p:nvPr/>
        </p:nvSpPr>
        <p:spPr>
          <a:xfrm>
            <a:off x="8567075"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10.20</a:t>
            </a:r>
            <a:endParaRPr lang="ja-JP" altLang="en-US" sz="1000" dirty="0">
              <a:solidFill>
                <a:prstClr val="black"/>
              </a:solidFill>
              <a:latin typeface="Segoe UI"/>
              <a:ea typeface="メイリオ"/>
            </a:endParaRPr>
          </a:p>
        </p:txBody>
      </p:sp>
      <p:sp>
        <p:nvSpPr>
          <p:cNvPr id="43" name="テキスト ボックス 42"/>
          <p:cNvSpPr txBox="1"/>
          <p:nvPr/>
        </p:nvSpPr>
        <p:spPr>
          <a:xfrm>
            <a:off x="9718834" y="-1437064"/>
            <a:ext cx="487478" cy="246221"/>
          </a:xfrm>
          <a:prstGeom prst="rect">
            <a:avLst/>
          </a:prstGeom>
          <a:noFill/>
        </p:spPr>
        <p:txBody>
          <a:bodyPr wrap="none" rtlCol="0">
            <a:spAutoFit/>
          </a:bodyPr>
          <a:lstStyle/>
          <a:p>
            <a:pPr algn="ctr"/>
            <a:r>
              <a:rPr lang="en-US" altLang="ja-JP" sz="1000" dirty="0">
                <a:solidFill>
                  <a:prstClr val="black"/>
                </a:solidFill>
                <a:latin typeface="Segoe UI"/>
                <a:ea typeface="メイリオ"/>
              </a:rPr>
              <a:t>13.40</a:t>
            </a:r>
            <a:endParaRPr lang="ja-JP" altLang="en-US" sz="1000" dirty="0">
              <a:solidFill>
                <a:prstClr val="black"/>
              </a:solidFill>
              <a:latin typeface="Segoe UI"/>
              <a:ea typeface="メイリオ"/>
            </a:endParaRPr>
          </a:p>
        </p:txBody>
      </p:sp>
      <p:sp>
        <p:nvSpPr>
          <p:cNvPr id="44" name="テキスト ボックス 43"/>
          <p:cNvSpPr txBox="1"/>
          <p:nvPr/>
        </p:nvSpPr>
        <p:spPr>
          <a:xfrm>
            <a:off x="10871177" y="554744"/>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7.40</a:t>
            </a:r>
            <a:endParaRPr lang="ja-JP" altLang="en-US" sz="1000" dirty="0">
              <a:solidFill>
                <a:prstClr val="black"/>
              </a:solidFill>
              <a:latin typeface="Segoe UI"/>
              <a:ea typeface="メイリオ"/>
            </a:endParaRPr>
          </a:p>
        </p:txBody>
      </p:sp>
      <p:sp>
        <p:nvSpPr>
          <p:cNvPr id="45" name="テキスト ボックス 44"/>
          <p:cNvSpPr txBox="1"/>
          <p:nvPr/>
        </p:nvSpPr>
        <p:spPr>
          <a:xfrm>
            <a:off x="10871177" y="1022541"/>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6.00</a:t>
            </a:r>
            <a:endParaRPr lang="ja-JP" altLang="en-US" sz="1000" dirty="0">
              <a:solidFill>
                <a:prstClr val="black"/>
              </a:solidFill>
              <a:latin typeface="Segoe UI"/>
              <a:ea typeface="メイリオ"/>
            </a:endParaRPr>
          </a:p>
        </p:txBody>
      </p:sp>
      <p:sp>
        <p:nvSpPr>
          <p:cNvPr id="46" name="テキスト ボックス 45"/>
          <p:cNvSpPr txBox="1"/>
          <p:nvPr/>
        </p:nvSpPr>
        <p:spPr>
          <a:xfrm>
            <a:off x="10871177" y="1421177"/>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7" name="テキスト ボックス 46"/>
          <p:cNvSpPr txBox="1"/>
          <p:nvPr/>
        </p:nvSpPr>
        <p:spPr>
          <a:xfrm>
            <a:off x="10871177" y="5445142"/>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5.60</a:t>
            </a:r>
            <a:endParaRPr lang="ja-JP" altLang="en-US" sz="1000" dirty="0">
              <a:solidFill>
                <a:prstClr val="black"/>
              </a:solidFill>
              <a:latin typeface="Segoe UI"/>
              <a:ea typeface="メイリオ"/>
            </a:endParaRPr>
          </a:p>
        </p:txBody>
      </p:sp>
      <p:sp>
        <p:nvSpPr>
          <p:cNvPr id="48" name="テキスト ボックス 47"/>
          <p:cNvSpPr txBox="1"/>
          <p:nvPr/>
        </p:nvSpPr>
        <p:spPr>
          <a:xfrm>
            <a:off x="10871177" y="6669105"/>
            <a:ext cx="418570" cy="246221"/>
          </a:xfrm>
          <a:prstGeom prst="rect">
            <a:avLst/>
          </a:prstGeom>
          <a:noFill/>
        </p:spPr>
        <p:txBody>
          <a:bodyPr wrap="none" rtlCol="0">
            <a:spAutoFit/>
          </a:bodyPr>
          <a:lstStyle/>
          <a:p>
            <a:pPr algn="r"/>
            <a:r>
              <a:rPr lang="en-US" altLang="ja-JP" sz="1000" dirty="0">
                <a:solidFill>
                  <a:prstClr val="black"/>
                </a:solidFill>
                <a:latin typeface="Segoe UI"/>
                <a:ea typeface="メイリオ"/>
              </a:rPr>
              <a:t>9.00</a:t>
            </a:r>
            <a:endParaRPr lang="ja-JP" altLang="en-US" sz="1000" dirty="0">
              <a:solidFill>
                <a:prstClr val="black"/>
              </a:solidFill>
              <a:latin typeface="Segoe UI"/>
              <a:ea typeface="メイリオ"/>
            </a:endParaRPr>
          </a:p>
        </p:txBody>
      </p:sp>
    </p:spTree>
    <p:extLst>
      <p:ext uri="{BB962C8B-B14F-4D97-AF65-F5344CB8AC3E}">
        <p14:creationId xmlns:p14="http://schemas.microsoft.com/office/powerpoint/2010/main" val="2626181695"/>
      </p:ext>
    </p:extLst>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Lst>
  <p:hf hdr="0" ftr="0" dt="0"/>
  <p:txStyles>
    <p:titleStyle>
      <a:lvl1pPr algn="ctr" rtl="0" eaLnBrk="1" fontAlgn="base" hangingPunct="1">
        <a:spcBef>
          <a:spcPct val="0"/>
        </a:spcBef>
        <a:spcAft>
          <a:spcPct val="0"/>
        </a:spcAft>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200"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40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600"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800"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900" indent="-342900" algn="l" rtl="0" eaLnBrk="1" fontAlgn="base" hangingPunct="1">
        <a:spcBef>
          <a:spcPct val="20000"/>
        </a:spcBef>
        <a:spcAft>
          <a:spcPct val="0"/>
        </a:spcAft>
        <a:defRPr kumimoji="1" sz="16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46088" indent="-176213" algn="l" rtl="0" eaLnBrk="1" fontAlgn="base" hangingPunct="1">
        <a:lnSpc>
          <a:spcPct val="110000"/>
        </a:lnSpc>
        <a:spcBef>
          <a:spcPct val="0"/>
        </a:spcBef>
        <a:spcAft>
          <a:spcPct val="0"/>
        </a:spcAft>
        <a:buChar char="–"/>
        <a:defRPr kumimoji="1" sz="1400">
          <a:solidFill>
            <a:schemeClr val="tx1"/>
          </a:solidFill>
          <a:latin typeface="Segoe UI" panose="020B0502040204020203" pitchFamily="34" charset="0"/>
          <a:ea typeface="+mn-ea"/>
          <a:cs typeface="Segoe UI" panose="020B0502040204020203" pitchFamily="34" charset="0"/>
        </a:defRPr>
      </a:lvl2pPr>
      <a:lvl3pPr marL="808038" indent="-182563"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638" indent="-176213"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88" indent="-182563"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95141" y="274638"/>
            <a:ext cx="891254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p:cNvSpPr>
            <a:spLocks noGrp="1"/>
          </p:cNvSpPr>
          <p:nvPr>
            <p:ph type="body" idx="1"/>
          </p:nvPr>
        </p:nvSpPr>
        <p:spPr bwMode="auto">
          <a:xfrm>
            <a:off x="495141" y="1600205"/>
            <a:ext cx="891254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95141" y="6356418"/>
            <a:ext cx="2310659"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fld id="{7E5BF255-A6A2-4B62-A59F-8B092ED2EE96}" type="datetime1">
              <a:rPr lang="ja-JP" altLang="en-US" smtClean="0"/>
              <a:t>2018/5/15</a:t>
            </a:fld>
            <a:endParaRPr lang="ja-JP" altLang="en-US"/>
          </a:p>
        </p:txBody>
      </p:sp>
      <p:sp>
        <p:nvSpPr>
          <p:cNvPr id="5" name="フッター プレースホルダー 4"/>
          <p:cNvSpPr>
            <a:spLocks noGrp="1"/>
          </p:cNvSpPr>
          <p:nvPr>
            <p:ph type="ftr" sz="quarter" idx="3"/>
          </p:nvPr>
        </p:nvSpPr>
        <p:spPr>
          <a:xfrm>
            <a:off x="3383465" y="6356418"/>
            <a:ext cx="3135895"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Tree>
    <p:extLst>
      <p:ext uri="{BB962C8B-B14F-4D97-AF65-F5344CB8AC3E}">
        <p14:creationId xmlns:p14="http://schemas.microsoft.com/office/powerpoint/2010/main" val="540048912"/>
      </p:ext>
    </p:extLst>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 id="2147484226" r:id="rId12"/>
    <p:sldLayoutId id="2147484227" r:id="rId13"/>
    <p:sldLayoutId id="2147484228" r:id="rId14"/>
    <p:sldLayoutId id="2147484229" r:id="rId15"/>
  </p:sldLayoutIdLst>
  <p:hf hdr="0" ftr="0" dt="0"/>
  <p:txStyles>
    <p:titleStyle>
      <a:lvl1pPr algn="ctr" rtl="0" eaLnBrk="0" fontAlgn="base" hangingPunct="0">
        <a:spcBef>
          <a:spcPct val="0"/>
        </a:spcBef>
        <a:spcAft>
          <a:spcPct val="0"/>
        </a:spcAft>
        <a:defRPr kumimoji="1" sz="4399" kern="1200">
          <a:solidFill>
            <a:schemeClr val="tx1"/>
          </a:solidFill>
          <a:latin typeface="+mj-lt"/>
          <a:ea typeface="+mj-ea"/>
          <a:cs typeface="+mj-cs"/>
        </a:defRPr>
      </a:lvl1pPr>
      <a:lvl2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399">
          <a:solidFill>
            <a:schemeClr val="tx1"/>
          </a:solidFill>
          <a:latin typeface="Calibri" pitchFamily="34" charset="0"/>
          <a:ea typeface="ＭＳ Ｐゴシック" charset="-128"/>
        </a:defRPr>
      </a:lvl5pPr>
      <a:lvl6pPr marL="457063" algn="ctr" rtl="0" fontAlgn="base">
        <a:spcBef>
          <a:spcPct val="0"/>
        </a:spcBef>
        <a:spcAft>
          <a:spcPct val="0"/>
        </a:spcAft>
        <a:defRPr kumimoji="1" sz="4399">
          <a:solidFill>
            <a:schemeClr val="tx1"/>
          </a:solidFill>
          <a:latin typeface="Calibri" pitchFamily="34" charset="0"/>
          <a:ea typeface="ＭＳ Ｐゴシック" charset="-128"/>
        </a:defRPr>
      </a:lvl6pPr>
      <a:lvl7pPr marL="914126" algn="ctr" rtl="0" fontAlgn="base">
        <a:spcBef>
          <a:spcPct val="0"/>
        </a:spcBef>
        <a:spcAft>
          <a:spcPct val="0"/>
        </a:spcAft>
        <a:defRPr kumimoji="1" sz="4399">
          <a:solidFill>
            <a:schemeClr val="tx1"/>
          </a:solidFill>
          <a:latin typeface="Calibri" pitchFamily="34" charset="0"/>
          <a:ea typeface="ＭＳ Ｐゴシック" charset="-128"/>
        </a:defRPr>
      </a:lvl7pPr>
      <a:lvl8pPr marL="1371189" algn="ctr" rtl="0" fontAlgn="base">
        <a:spcBef>
          <a:spcPct val="0"/>
        </a:spcBef>
        <a:spcAft>
          <a:spcPct val="0"/>
        </a:spcAft>
        <a:defRPr kumimoji="1" sz="4399">
          <a:solidFill>
            <a:schemeClr val="tx1"/>
          </a:solidFill>
          <a:latin typeface="Calibri" pitchFamily="34" charset="0"/>
          <a:ea typeface="ＭＳ Ｐゴシック" charset="-128"/>
        </a:defRPr>
      </a:lvl8pPr>
      <a:lvl9pPr marL="1828251" algn="ctr" rtl="0" fontAlgn="base">
        <a:spcBef>
          <a:spcPct val="0"/>
        </a:spcBef>
        <a:spcAft>
          <a:spcPct val="0"/>
        </a:spcAft>
        <a:defRPr kumimoji="1" sz="4399">
          <a:solidFill>
            <a:schemeClr val="tx1"/>
          </a:solidFill>
          <a:latin typeface="Calibri" pitchFamily="34" charset="0"/>
          <a:ea typeface="ＭＳ Ｐゴシック" charset="-128"/>
        </a:defRPr>
      </a:lvl9pPr>
    </p:titleStyle>
    <p:bodyStyle>
      <a:lvl1pPr marL="342797" indent="-342797" algn="l" rtl="0" eaLnBrk="0" fontAlgn="base" hangingPunct="0">
        <a:spcBef>
          <a:spcPct val="20000"/>
        </a:spcBef>
        <a:spcAft>
          <a:spcPct val="0"/>
        </a:spcAft>
        <a:buFont typeface="Arial" charset="0"/>
        <a:buChar char="•"/>
        <a:defRPr kumimoji="1" sz="3199" kern="1200">
          <a:solidFill>
            <a:schemeClr val="tx1"/>
          </a:solidFill>
          <a:latin typeface="+mn-lt"/>
          <a:ea typeface="+mn-ea"/>
          <a:cs typeface="+mn-cs"/>
        </a:defRPr>
      </a:lvl1pPr>
      <a:lvl2pPr marL="742727" indent="-285664" algn="l" rtl="0" eaLnBrk="0" fontAlgn="base" hangingPunct="0">
        <a:spcBef>
          <a:spcPct val="20000"/>
        </a:spcBef>
        <a:spcAft>
          <a:spcPct val="0"/>
        </a:spcAft>
        <a:buFont typeface="Arial" charset="0"/>
        <a:buChar char="–"/>
        <a:defRPr kumimoji="1" sz="2799" kern="1200">
          <a:solidFill>
            <a:schemeClr val="tx1"/>
          </a:solidFill>
          <a:latin typeface="+mn-lt"/>
          <a:ea typeface="+mn-ea"/>
          <a:cs typeface="+mn-cs"/>
        </a:defRPr>
      </a:lvl2pPr>
      <a:lvl3pPr marL="1142657" indent="-228531" algn="l" rtl="0" eaLnBrk="0" fontAlgn="base" hangingPunct="0">
        <a:spcBef>
          <a:spcPct val="20000"/>
        </a:spcBef>
        <a:spcAft>
          <a:spcPct val="0"/>
        </a:spcAft>
        <a:buFont typeface="Arial" charset="0"/>
        <a:buChar char="•"/>
        <a:defRPr kumimoji="1" sz="2399" kern="1200">
          <a:solidFill>
            <a:schemeClr val="tx1"/>
          </a:solidFill>
          <a:latin typeface="+mn-lt"/>
          <a:ea typeface="+mn-ea"/>
          <a:cs typeface="+mn-cs"/>
        </a:defRPr>
      </a:lvl3pPr>
      <a:lvl4pPr marL="1599720" indent="-228531" algn="l" rtl="0" eaLnBrk="0" fontAlgn="base" hangingPunct="0">
        <a:spcBef>
          <a:spcPct val="20000"/>
        </a:spcBef>
        <a:spcAft>
          <a:spcPct val="0"/>
        </a:spcAft>
        <a:buFont typeface="Arial" charset="0"/>
        <a:buChar char="–"/>
        <a:defRPr kumimoji="1" sz="1999" kern="1200">
          <a:solidFill>
            <a:schemeClr val="tx1"/>
          </a:solidFill>
          <a:latin typeface="+mn-lt"/>
          <a:ea typeface="+mn-ea"/>
          <a:cs typeface="+mn-cs"/>
        </a:defRPr>
      </a:lvl4pPr>
      <a:lvl5pPr marL="2056783" indent="-228531" algn="l" rtl="0" eaLnBrk="0" fontAlgn="base" hangingPunct="0">
        <a:spcBef>
          <a:spcPct val="20000"/>
        </a:spcBef>
        <a:spcAft>
          <a:spcPct val="0"/>
        </a:spcAft>
        <a:buFont typeface="Arial" charset="0"/>
        <a:buChar char="»"/>
        <a:defRPr kumimoji="1" sz="1999" kern="1200">
          <a:solidFill>
            <a:schemeClr val="tx1"/>
          </a:solidFill>
          <a:latin typeface="+mn-lt"/>
          <a:ea typeface="+mn-ea"/>
          <a:cs typeface="+mn-cs"/>
        </a:defRPr>
      </a:lvl5pPr>
      <a:lvl6pPr marL="2513846"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6pPr>
      <a:lvl7pPr marL="2970908"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7pPr>
      <a:lvl8pPr marL="3427971"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8pPr>
      <a:lvl9pPr marL="3885034" indent="-228531" algn="l" defTabSz="914126" rtl="0" eaLnBrk="1" latinLnBrk="0" hangingPunct="1">
        <a:spcBef>
          <a:spcPct val="20000"/>
        </a:spcBef>
        <a:buFont typeface="Arial" panose="020B0604020202020204" pitchFamily="34" charset="0"/>
        <a:buChar char="•"/>
        <a:defRPr kumimoji="1" sz="1999" kern="1200">
          <a:solidFill>
            <a:schemeClr val="tx1"/>
          </a:solidFill>
          <a:latin typeface="+mn-lt"/>
          <a:ea typeface="+mn-ea"/>
          <a:cs typeface="+mn-cs"/>
        </a:defRPr>
      </a:lvl9pPr>
    </p:bodyStyle>
    <p:otherStyle>
      <a:defPPr>
        <a:defRPr lang="ja-JP"/>
      </a:defPPr>
      <a:lvl1pPr marL="0" algn="l" defTabSz="914126" rtl="0" eaLnBrk="1" latinLnBrk="0" hangingPunct="1">
        <a:defRPr kumimoji="1" sz="1799" kern="1200">
          <a:solidFill>
            <a:schemeClr val="tx1"/>
          </a:solidFill>
          <a:latin typeface="+mn-lt"/>
          <a:ea typeface="+mn-ea"/>
          <a:cs typeface="+mn-cs"/>
        </a:defRPr>
      </a:lvl1pPr>
      <a:lvl2pPr marL="457063" algn="l" defTabSz="914126" rtl="0" eaLnBrk="1" latinLnBrk="0" hangingPunct="1">
        <a:defRPr kumimoji="1" sz="1799" kern="1200">
          <a:solidFill>
            <a:schemeClr val="tx1"/>
          </a:solidFill>
          <a:latin typeface="+mn-lt"/>
          <a:ea typeface="+mn-ea"/>
          <a:cs typeface="+mn-cs"/>
        </a:defRPr>
      </a:lvl2pPr>
      <a:lvl3pPr marL="914126" algn="l" defTabSz="914126" rtl="0" eaLnBrk="1" latinLnBrk="0" hangingPunct="1">
        <a:defRPr kumimoji="1" sz="1799" kern="1200">
          <a:solidFill>
            <a:schemeClr val="tx1"/>
          </a:solidFill>
          <a:latin typeface="+mn-lt"/>
          <a:ea typeface="+mn-ea"/>
          <a:cs typeface="+mn-cs"/>
        </a:defRPr>
      </a:lvl3pPr>
      <a:lvl4pPr marL="1371189" algn="l" defTabSz="914126" rtl="0" eaLnBrk="1" latinLnBrk="0" hangingPunct="1">
        <a:defRPr kumimoji="1" sz="1799" kern="1200">
          <a:solidFill>
            <a:schemeClr val="tx1"/>
          </a:solidFill>
          <a:latin typeface="+mn-lt"/>
          <a:ea typeface="+mn-ea"/>
          <a:cs typeface="+mn-cs"/>
        </a:defRPr>
      </a:lvl4pPr>
      <a:lvl5pPr marL="1828251" algn="l" defTabSz="914126" rtl="0" eaLnBrk="1" latinLnBrk="0" hangingPunct="1">
        <a:defRPr kumimoji="1" sz="1799" kern="1200">
          <a:solidFill>
            <a:schemeClr val="tx1"/>
          </a:solidFill>
          <a:latin typeface="+mn-lt"/>
          <a:ea typeface="+mn-ea"/>
          <a:cs typeface="+mn-cs"/>
        </a:defRPr>
      </a:lvl5pPr>
      <a:lvl6pPr marL="2285314" algn="l" defTabSz="914126" rtl="0" eaLnBrk="1" latinLnBrk="0" hangingPunct="1">
        <a:defRPr kumimoji="1" sz="1799" kern="1200">
          <a:solidFill>
            <a:schemeClr val="tx1"/>
          </a:solidFill>
          <a:latin typeface="+mn-lt"/>
          <a:ea typeface="+mn-ea"/>
          <a:cs typeface="+mn-cs"/>
        </a:defRPr>
      </a:lvl6pPr>
      <a:lvl7pPr marL="2742377" algn="l" defTabSz="914126" rtl="0" eaLnBrk="1" latinLnBrk="0" hangingPunct="1">
        <a:defRPr kumimoji="1" sz="1799" kern="1200">
          <a:solidFill>
            <a:schemeClr val="tx1"/>
          </a:solidFill>
          <a:latin typeface="+mn-lt"/>
          <a:ea typeface="+mn-ea"/>
          <a:cs typeface="+mn-cs"/>
        </a:defRPr>
      </a:lvl7pPr>
      <a:lvl8pPr marL="3199440" algn="l" defTabSz="914126" rtl="0" eaLnBrk="1" latinLnBrk="0" hangingPunct="1">
        <a:defRPr kumimoji="1" sz="1799" kern="1200">
          <a:solidFill>
            <a:schemeClr val="tx1"/>
          </a:solidFill>
          <a:latin typeface="+mn-lt"/>
          <a:ea typeface="+mn-ea"/>
          <a:cs typeface="+mn-cs"/>
        </a:defRPr>
      </a:lvl8pPr>
      <a:lvl9pPr marL="3656503" algn="l" defTabSz="914126" rtl="0" eaLnBrk="1" latinLnBrk="0" hangingPunct="1">
        <a:defRPr kumimoji="1"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0.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1.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タイトル 1"/>
          <p:cNvSpPr txBox="1">
            <a:spLocks/>
          </p:cNvSpPr>
          <p:nvPr/>
        </p:nvSpPr>
        <p:spPr>
          <a:xfrm>
            <a:off x="759223" y="82575"/>
            <a:ext cx="7781133" cy="384552"/>
          </a:xfrm>
          <a:prstGeom prst="rect">
            <a:avLst/>
          </a:prstGeom>
          <a:noFill/>
          <a:ln w="9525" cap="flat" cmpd="sng" algn="ctr">
            <a:noFill/>
            <a:prstDash val="solid"/>
          </a:ln>
          <a:effectLst/>
        </p:spPr>
        <p:txBody>
          <a:bodyPr anchor="t"/>
          <a:lstStyle>
            <a:defPPr>
              <a:defRPr lang="ja-JP"/>
            </a:defPPr>
            <a:lvl1pPr algn="ctr" defTabSz="844104" eaLnBrk="1" fontAlgn="auto" latinLnBrk="0" hangingPunct="1">
              <a:spcAft>
                <a:spcPts val="0"/>
              </a:spcAft>
              <a:buNone/>
              <a:defRPr sz="2586" b="0">
                <a:solidFill>
                  <a:prstClr val="black"/>
                </a:solidFill>
                <a:latin typeface="メイリオ" pitchFamily="50" charset="-128"/>
                <a:ea typeface="メイリオ" pitchFamily="50" charset="-128"/>
                <a:cs typeface="メイリオ" pitchFamily="50" charset="-128"/>
              </a:defRPr>
            </a:lvl1pPr>
          </a:lstStyle>
          <a:p>
            <a:pPr algn="l" defTabSz="779172">
              <a:defRPr/>
            </a:pPr>
            <a:r>
              <a:rPr kumimoji="0" lang="ja-JP" altLang="en-US" sz="2399" b="1" kern="0" dirty="0">
                <a:ln w="0">
                  <a:noFill/>
                </a:ln>
              </a:rPr>
              <a:t>地球温暖化対策の推進・国民運動「</a:t>
            </a:r>
            <a:r>
              <a:rPr kumimoji="0" lang="en-US" altLang="ja-JP" sz="2399" b="1" kern="0" dirty="0">
                <a:ln w="0">
                  <a:noFill/>
                </a:ln>
              </a:rPr>
              <a:t>COOL CHOICE</a:t>
            </a:r>
            <a:r>
              <a:rPr kumimoji="0" lang="ja-JP" altLang="en-US" sz="2399" b="1" kern="0" dirty="0">
                <a:ln w="0">
                  <a:noFill/>
                </a:ln>
              </a:rPr>
              <a:t>」推進・普及啓発事業</a:t>
            </a:r>
          </a:p>
          <a:p>
            <a:pPr algn="l" defTabSz="779172">
              <a:defRPr/>
            </a:pPr>
            <a:endParaRPr kumimoji="0" lang="ja-JP" altLang="en-US" sz="1600" b="1" kern="0" dirty="0">
              <a:ln w="0">
                <a:noFill/>
              </a:ln>
            </a:endParaRPr>
          </a:p>
        </p:txBody>
      </p:sp>
      <p:pic>
        <p:nvPicPr>
          <p:cNvPr id="3" name="図 2"/>
          <p:cNvPicPr>
            <a:picLocks noChangeAspect="1"/>
          </p:cNvPicPr>
          <p:nvPr/>
        </p:nvPicPr>
        <p:blipFill>
          <a:blip r:embed="rId3"/>
          <a:stretch>
            <a:fillRect/>
          </a:stretch>
        </p:blipFill>
        <p:spPr>
          <a:xfrm>
            <a:off x="112112" y="124253"/>
            <a:ext cx="647116" cy="397352"/>
          </a:xfrm>
          <a:prstGeom prst="rect">
            <a:avLst/>
          </a:prstGeom>
        </p:spPr>
      </p:pic>
      <p:sp>
        <p:nvSpPr>
          <p:cNvPr id="2" name="スライド番号プレースホルダー"/>
          <p:cNvSpPr>
            <a:spLocks noGrp="1"/>
          </p:cNvSpPr>
          <p:nvPr>
            <p:ph type="sldNum" sz="quarter" idx="12"/>
          </p:nvPr>
        </p:nvSpPr>
        <p:spPr>
          <a:xfrm>
            <a:off x="9204034" y="6486220"/>
            <a:ext cx="629798" cy="370681"/>
          </a:xfrm>
        </p:spPr>
        <p:txBody>
          <a:bodyPr/>
          <a:lstStyle/>
          <a:p>
            <a:pPr algn="ctr">
              <a:defRPr/>
            </a:pPr>
            <a:r>
              <a:rPr lang="en-US" altLang="ja-JP" sz="1799" b="1" dirty="0">
                <a:latin typeface="メイリオ" pitchFamily="50" charset="-128"/>
                <a:ea typeface="メイリオ" pitchFamily="50" charset="-128"/>
                <a:cs typeface="メイリオ" pitchFamily="50" charset="-128"/>
              </a:rPr>
              <a:t>1</a:t>
            </a:r>
            <a:endParaRPr lang="ja-JP" altLang="en-US" sz="1799" b="1" dirty="0">
              <a:latin typeface="メイリオ" pitchFamily="50" charset="-128"/>
              <a:ea typeface="メイリオ" pitchFamily="50" charset="-128"/>
              <a:cs typeface="メイリオ" pitchFamily="50" charset="-128"/>
            </a:endParaRPr>
          </a:p>
        </p:txBody>
      </p:sp>
      <p:pic>
        <p:nvPicPr>
          <p:cNvPr id="46" name="図 45"/>
          <p:cNvPicPr>
            <a:picLocks noChangeAspect="1"/>
          </p:cNvPicPr>
          <p:nvPr/>
        </p:nvPicPr>
        <p:blipFill>
          <a:blip r:embed="rId3"/>
          <a:stretch>
            <a:fillRect/>
          </a:stretch>
        </p:blipFill>
        <p:spPr>
          <a:xfrm>
            <a:off x="112112" y="124253"/>
            <a:ext cx="647116" cy="397352"/>
          </a:xfrm>
          <a:prstGeom prst="rect">
            <a:avLst/>
          </a:prstGeom>
        </p:spPr>
      </p:pic>
      <p:sp>
        <p:nvSpPr>
          <p:cNvPr id="37" name="正方形/長方形 36"/>
          <p:cNvSpPr/>
          <p:nvPr/>
        </p:nvSpPr>
        <p:spPr>
          <a:xfrm>
            <a:off x="864306" y="860956"/>
            <a:ext cx="1999550" cy="36521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施策番号：</a:t>
            </a:r>
            <a:r>
              <a:rPr lang="en-US" altLang="ja-JP"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19-1</a:t>
            </a: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フリーフォーム: 図形 7"/>
          <p:cNvSpPr/>
          <p:nvPr/>
        </p:nvSpPr>
        <p:spPr>
          <a:xfrm>
            <a:off x="932625" y="1974590"/>
            <a:ext cx="6141538" cy="599889"/>
          </a:xfrm>
          <a:custGeom>
            <a:avLst/>
            <a:gdLst>
              <a:gd name="connsiteX0" fmla="*/ 0 w 6143506"/>
              <a:gd name="connsiteY0" fmla="*/ 0 h 464143"/>
              <a:gd name="connsiteX1" fmla="*/ 5911435 w 6143506"/>
              <a:gd name="connsiteY1" fmla="*/ 0 h 464143"/>
              <a:gd name="connsiteX2" fmla="*/ 6143506 w 6143506"/>
              <a:gd name="connsiteY2" fmla="*/ 232072 h 464143"/>
              <a:gd name="connsiteX3" fmla="*/ 5911435 w 6143506"/>
              <a:gd name="connsiteY3" fmla="*/ 464143 h 464143"/>
              <a:gd name="connsiteX4" fmla="*/ 0 w 6143506"/>
              <a:gd name="connsiteY4" fmla="*/ 464143 h 464143"/>
              <a:gd name="connsiteX5" fmla="*/ 0 w 6143506"/>
              <a:gd name="connsiteY5" fmla="*/ 0 h 46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3506" h="464143">
                <a:moveTo>
                  <a:pt x="0" y="0"/>
                </a:moveTo>
                <a:lnTo>
                  <a:pt x="5911435" y="0"/>
                </a:lnTo>
                <a:lnTo>
                  <a:pt x="6143506" y="232072"/>
                </a:lnTo>
                <a:lnTo>
                  <a:pt x="5911435" y="464143"/>
                </a:lnTo>
                <a:lnTo>
                  <a:pt x="0" y="464143"/>
                </a:lnTo>
                <a:lnTo>
                  <a:pt x="0" y="0"/>
                </a:lnTo>
                <a:close/>
              </a:path>
            </a:pathLst>
          </a:custGeom>
          <a:gradFill>
            <a:gsLst>
              <a:gs pos="100000">
                <a:srgbClr val="C4652D">
                  <a:lumMod val="40000"/>
                  <a:lumOff val="60000"/>
                </a:srgbClr>
              </a:gs>
              <a:gs pos="0">
                <a:srgbClr val="CCFFFF"/>
              </a:gs>
              <a:gs pos="92000">
                <a:srgbClr val="C4652D">
                  <a:lumMod val="20000"/>
                  <a:lumOff val="80000"/>
                </a:srgbClr>
              </a:gs>
              <a:gs pos="87000">
                <a:srgbClr val="8B5D3D">
                  <a:lumMod val="20000"/>
                  <a:lumOff val="80000"/>
                </a:srgbClr>
              </a:gs>
              <a:gs pos="80000">
                <a:srgbClr val="8B5D3D">
                  <a:lumMod val="20000"/>
                  <a:lumOff val="80000"/>
                </a:srgbClr>
              </a:gs>
              <a:gs pos="32000">
                <a:srgbClr val="CCFFFF"/>
              </a:gs>
            </a:gsLst>
            <a:lin ang="10800000" scaled="1"/>
          </a:gradFill>
          <a:ln w="25400" cap="flat" cmpd="sng" algn="ctr">
            <a:solidFill>
              <a:sysClr val="window" lastClr="FFFFFF">
                <a:hueOff val="0"/>
                <a:satOff val="0"/>
                <a:lumOff val="0"/>
                <a:alphaOff val="0"/>
              </a:sysClr>
            </a:solidFill>
            <a:prstDash val="solid"/>
          </a:ln>
          <a:effectLst/>
        </p:spPr>
        <p:txBody>
          <a:bodyPr spcFirstLastPara="0" vert="horz" wrap="square" lIns="85317" tIns="42658" rIns="137328" bIns="42658" numCol="1" spcCol="1270" anchor="ctr" anchorCtr="0">
            <a:noAutofit/>
          </a:bodyPr>
          <a:lstStyle/>
          <a:p>
            <a:pPr defTabSz="710969" eaLnBrk="0" hangingPunct="0">
              <a:lnSpc>
                <a:spcPct val="90000"/>
              </a:lnSpc>
              <a:spcAft>
                <a:spcPct val="35000"/>
              </a:spcAft>
              <a:defRPr/>
            </a:pPr>
            <a:r>
              <a:rPr kumimoji="0" lang="ja-JP" altLang="en-US" sz="1999" b="1" kern="0" dirty="0">
                <a:solidFill>
                  <a:prstClr val="black"/>
                </a:solidFill>
                <a:latin typeface="メイリオ" pitchFamily="50" charset="-128"/>
                <a:ea typeface="メイリオ" pitchFamily="50" charset="-128"/>
                <a:cs typeface="メイリオ" pitchFamily="50" charset="-128"/>
              </a:rPr>
              <a:t>　国民運動実施計画　第１期</a:t>
            </a:r>
          </a:p>
        </p:txBody>
      </p:sp>
      <p:sp>
        <p:nvSpPr>
          <p:cNvPr id="9" name="フリーフォーム: 図形 8"/>
          <p:cNvSpPr/>
          <p:nvPr/>
        </p:nvSpPr>
        <p:spPr>
          <a:xfrm>
            <a:off x="6842822" y="1974590"/>
            <a:ext cx="1159987" cy="599889"/>
          </a:xfrm>
          <a:custGeom>
            <a:avLst/>
            <a:gdLst>
              <a:gd name="connsiteX0" fmla="*/ 0 w 1160358"/>
              <a:gd name="connsiteY0" fmla="*/ 0 h 464143"/>
              <a:gd name="connsiteX1" fmla="*/ 928287 w 1160358"/>
              <a:gd name="connsiteY1" fmla="*/ 0 h 464143"/>
              <a:gd name="connsiteX2" fmla="*/ 1160358 w 1160358"/>
              <a:gd name="connsiteY2" fmla="*/ 232072 h 464143"/>
              <a:gd name="connsiteX3" fmla="*/ 928287 w 1160358"/>
              <a:gd name="connsiteY3" fmla="*/ 464143 h 464143"/>
              <a:gd name="connsiteX4" fmla="*/ 0 w 1160358"/>
              <a:gd name="connsiteY4" fmla="*/ 464143 h 464143"/>
              <a:gd name="connsiteX5" fmla="*/ 232072 w 1160358"/>
              <a:gd name="connsiteY5" fmla="*/ 232072 h 464143"/>
              <a:gd name="connsiteX6" fmla="*/ 0 w 1160358"/>
              <a:gd name="connsiteY6" fmla="*/ 0 h 46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0358" h="464143">
                <a:moveTo>
                  <a:pt x="0" y="0"/>
                </a:moveTo>
                <a:lnTo>
                  <a:pt x="928287" y="0"/>
                </a:lnTo>
                <a:lnTo>
                  <a:pt x="1160358" y="232072"/>
                </a:lnTo>
                <a:lnTo>
                  <a:pt x="928287" y="464143"/>
                </a:lnTo>
                <a:lnTo>
                  <a:pt x="0" y="464143"/>
                </a:lnTo>
                <a:lnTo>
                  <a:pt x="232072" y="232072"/>
                </a:lnTo>
                <a:lnTo>
                  <a:pt x="0" y="0"/>
                </a:lnTo>
                <a:close/>
              </a:path>
            </a:pathLst>
          </a:custGeom>
          <a:solidFill>
            <a:srgbClr val="CCFFFF"/>
          </a:solidFill>
          <a:ln w="25400" cap="flat" cmpd="sng" algn="ctr">
            <a:solidFill>
              <a:sysClr val="window" lastClr="FFFFFF">
                <a:hueOff val="0"/>
                <a:satOff val="0"/>
                <a:lumOff val="0"/>
                <a:alphaOff val="0"/>
              </a:sysClr>
            </a:solidFill>
            <a:prstDash val="solid"/>
          </a:ln>
          <a:effectLst/>
        </p:spPr>
        <p:txBody>
          <a:bodyPr spcFirstLastPara="0" vert="horz" wrap="square" lIns="295985" tIns="42658" rIns="253326" bIns="42658" numCol="1" spcCol="1270" anchor="ctr" anchorCtr="0">
            <a:noAutofit/>
          </a:bodyPr>
          <a:lstStyle/>
          <a:p>
            <a:pPr algn="ctr" defTabSz="710969" eaLnBrk="0" hangingPunct="0">
              <a:lnSpc>
                <a:spcPct val="90000"/>
              </a:lnSpc>
              <a:spcAft>
                <a:spcPct val="35000"/>
              </a:spcAft>
              <a:defRPr/>
            </a:pPr>
            <a:r>
              <a:rPr kumimoji="0" lang="ja-JP" altLang="en-US" sz="1999" b="1" kern="0" dirty="0">
                <a:solidFill>
                  <a:prstClr val="black"/>
                </a:solidFill>
                <a:latin typeface="メイリオ" pitchFamily="50" charset="-128"/>
                <a:ea typeface="メイリオ" pitchFamily="50" charset="-128"/>
                <a:cs typeface="メイリオ" pitchFamily="50" charset="-128"/>
              </a:rPr>
              <a:t>２期</a:t>
            </a:r>
            <a:endParaRPr kumimoji="0" lang="ja-JP" altLang="en-US" sz="1999" kern="0" dirty="0">
              <a:solidFill>
                <a:prstClr val="black"/>
              </a:solidFill>
              <a:latin typeface="メイリオ" pitchFamily="50" charset="-128"/>
              <a:ea typeface="メイリオ" pitchFamily="50" charset="-128"/>
              <a:cs typeface="メイリオ" pitchFamily="50" charset="-128"/>
            </a:endParaRPr>
          </a:p>
        </p:txBody>
      </p:sp>
      <p:sp>
        <p:nvSpPr>
          <p:cNvPr id="10" name="フリーフォーム: 図形 9"/>
          <p:cNvSpPr/>
          <p:nvPr/>
        </p:nvSpPr>
        <p:spPr>
          <a:xfrm>
            <a:off x="7770812" y="1974590"/>
            <a:ext cx="1159987" cy="599889"/>
          </a:xfrm>
          <a:custGeom>
            <a:avLst/>
            <a:gdLst>
              <a:gd name="connsiteX0" fmla="*/ 0 w 1160358"/>
              <a:gd name="connsiteY0" fmla="*/ 0 h 464143"/>
              <a:gd name="connsiteX1" fmla="*/ 928287 w 1160358"/>
              <a:gd name="connsiteY1" fmla="*/ 0 h 464143"/>
              <a:gd name="connsiteX2" fmla="*/ 1160358 w 1160358"/>
              <a:gd name="connsiteY2" fmla="*/ 232072 h 464143"/>
              <a:gd name="connsiteX3" fmla="*/ 928287 w 1160358"/>
              <a:gd name="connsiteY3" fmla="*/ 464143 h 464143"/>
              <a:gd name="connsiteX4" fmla="*/ 0 w 1160358"/>
              <a:gd name="connsiteY4" fmla="*/ 464143 h 464143"/>
              <a:gd name="connsiteX5" fmla="*/ 232072 w 1160358"/>
              <a:gd name="connsiteY5" fmla="*/ 232072 h 464143"/>
              <a:gd name="connsiteX6" fmla="*/ 0 w 1160358"/>
              <a:gd name="connsiteY6" fmla="*/ 0 h 46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0358" h="464143">
                <a:moveTo>
                  <a:pt x="0" y="0"/>
                </a:moveTo>
                <a:lnTo>
                  <a:pt x="928287" y="0"/>
                </a:lnTo>
                <a:lnTo>
                  <a:pt x="1160358" y="232072"/>
                </a:lnTo>
                <a:lnTo>
                  <a:pt x="928287" y="464143"/>
                </a:lnTo>
                <a:lnTo>
                  <a:pt x="0" y="464143"/>
                </a:lnTo>
                <a:lnTo>
                  <a:pt x="232072" y="232072"/>
                </a:lnTo>
                <a:lnTo>
                  <a:pt x="0" y="0"/>
                </a:lnTo>
                <a:close/>
              </a:path>
            </a:pathLst>
          </a:custGeom>
          <a:solidFill>
            <a:srgbClr val="66FFFF"/>
          </a:solidFill>
          <a:ln w="25400" cap="flat" cmpd="sng" algn="ctr">
            <a:solidFill>
              <a:sysClr val="window" lastClr="FFFFFF">
                <a:hueOff val="0"/>
                <a:satOff val="0"/>
                <a:lumOff val="0"/>
                <a:alphaOff val="0"/>
              </a:sysClr>
            </a:solidFill>
            <a:prstDash val="solid"/>
          </a:ln>
          <a:effectLst/>
        </p:spPr>
        <p:txBody>
          <a:bodyPr spcFirstLastPara="0" vert="horz" wrap="square" lIns="295985" tIns="42658" rIns="253326" bIns="42658" numCol="1" spcCol="1270" anchor="ctr" anchorCtr="0">
            <a:noAutofit/>
          </a:bodyPr>
          <a:lstStyle/>
          <a:p>
            <a:pPr algn="ctr" defTabSz="710969" eaLnBrk="0" hangingPunct="0">
              <a:lnSpc>
                <a:spcPct val="90000"/>
              </a:lnSpc>
              <a:spcAft>
                <a:spcPct val="35000"/>
              </a:spcAft>
              <a:defRPr/>
            </a:pPr>
            <a:r>
              <a:rPr kumimoji="0" lang="ja-JP" altLang="en-US" sz="1999" b="1" kern="0" dirty="0">
                <a:solidFill>
                  <a:prstClr val="black"/>
                </a:solidFill>
                <a:latin typeface="メイリオ" pitchFamily="50" charset="-128"/>
                <a:ea typeface="メイリオ" pitchFamily="50" charset="-128"/>
                <a:cs typeface="メイリオ" pitchFamily="50" charset="-128"/>
              </a:rPr>
              <a:t>３期</a:t>
            </a:r>
            <a:endParaRPr kumimoji="0" lang="ja-JP" altLang="en-US" sz="1999" kern="0" dirty="0">
              <a:solidFill>
                <a:prstClr val="black"/>
              </a:solidFill>
              <a:latin typeface="メイリオ" pitchFamily="50" charset="-128"/>
              <a:ea typeface="メイリオ" pitchFamily="50" charset="-128"/>
              <a:cs typeface="メイリオ" pitchFamily="50" charset="-128"/>
            </a:endParaRPr>
          </a:p>
        </p:txBody>
      </p:sp>
      <p:sp>
        <p:nvSpPr>
          <p:cNvPr id="11" name="正方形/長方形 10"/>
          <p:cNvSpPr/>
          <p:nvPr/>
        </p:nvSpPr>
        <p:spPr>
          <a:xfrm>
            <a:off x="704383" y="1736616"/>
            <a:ext cx="1066459" cy="286584"/>
          </a:xfrm>
          <a:prstGeom prst="rect">
            <a:avLst/>
          </a:prstGeom>
          <a:noFill/>
          <a:ln w="25400" cap="flat" cmpd="sng" algn="ctr">
            <a:noFill/>
            <a:prstDash val="solid"/>
          </a:ln>
          <a:effectLst/>
        </p:spPr>
        <p:txBody>
          <a:bodyPr anchor="ctr"/>
          <a:lstStyle/>
          <a:p>
            <a:pPr algn="ctr">
              <a:defRPr/>
            </a:pPr>
            <a:r>
              <a:rPr kumimoji="0" lang="en-US" altLang="ja-JP" b="1" kern="0" dirty="0">
                <a:solidFill>
                  <a:prstClr val="black"/>
                </a:solidFill>
                <a:latin typeface="メイリオ" pitchFamily="50" charset="-128"/>
                <a:ea typeface="メイリオ" pitchFamily="50" charset="-128"/>
                <a:cs typeface="メイリオ" pitchFamily="50" charset="-128"/>
              </a:rPr>
              <a:t>2017</a:t>
            </a:r>
            <a:r>
              <a:rPr kumimoji="0" lang="ja-JP" altLang="en-US" b="1" kern="0" dirty="0">
                <a:solidFill>
                  <a:prstClr val="black"/>
                </a:solidFill>
                <a:latin typeface="メイリオ" pitchFamily="50" charset="-128"/>
                <a:ea typeface="メイリオ" pitchFamily="50" charset="-128"/>
                <a:cs typeface="メイリオ" pitchFamily="50" charset="-128"/>
              </a:rPr>
              <a:t>年</a:t>
            </a:r>
          </a:p>
        </p:txBody>
      </p:sp>
      <p:sp>
        <p:nvSpPr>
          <p:cNvPr id="12" name="正方形/長方形 11"/>
          <p:cNvSpPr/>
          <p:nvPr/>
        </p:nvSpPr>
        <p:spPr>
          <a:xfrm>
            <a:off x="6870010" y="1601637"/>
            <a:ext cx="1066458" cy="515772"/>
          </a:xfrm>
          <a:prstGeom prst="rect">
            <a:avLst/>
          </a:prstGeom>
          <a:noFill/>
          <a:ln w="25400" cap="flat" cmpd="sng" algn="ctr">
            <a:noFill/>
            <a:prstDash val="solid"/>
          </a:ln>
          <a:effectLst/>
        </p:spPr>
        <p:txBody>
          <a:bodyPr anchor="ctr"/>
          <a:lstStyle/>
          <a:p>
            <a:pPr algn="ctr">
              <a:defRPr/>
            </a:pPr>
            <a:r>
              <a:rPr kumimoji="0" lang="en-US" altLang="ja-JP" b="1" kern="0" dirty="0">
                <a:solidFill>
                  <a:prstClr val="black"/>
                </a:solidFill>
                <a:latin typeface="メイリオ" pitchFamily="50" charset="-128"/>
                <a:ea typeface="メイリオ" pitchFamily="50" charset="-128"/>
                <a:cs typeface="メイリオ" pitchFamily="50" charset="-128"/>
              </a:rPr>
              <a:t>2025</a:t>
            </a:r>
            <a:r>
              <a:rPr kumimoji="0" lang="ja-JP" altLang="en-US" b="1" kern="0" dirty="0">
                <a:solidFill>
                  <a:prstClr val="black"/>
                </a:solidFill>
                <a:latin typeface="メイリオ" pitchFamily="50" charset="-128"/>
                <a:ea typeface="メイリオ" pitchFamily="50" charset="-128"/>
                <a:cs typeface="メイリオ" pitchFamily="50" charset="-128"/>
              </a:rPr>
              <a:t>年</a:t>
            </a:r>
          </a:p>
        </p:txBody>
      </p:sp>
      <p:sp>
        <p:nvSpPr>
          <p:cNvPr id="13" name="正方形/長方形 12"/>
          <p:cNvSpPr/>
          <p:nvPr/>
        </p:nvSpPr>
        <p:spPr>
          <a:xfrm>
            <a:off x="7904728" y="1617507"/>
            <a:ext cx="1066458" cy="515772"/>
          </a:xfrm>
          <a:prstGeom prst="rect">
            <a:avLst/>
          </a:prstGeom>
          <a:noFill/>
          <a:ln w="25400" cap="flat" cmpd="sng" algn="ctr">
            <a:noFill/>
            <a:prstDash val="solid"/>
          </a:ln>
          <a:effectLst/>
        </p:spPr>
        <p:txBody>
          <a:bodyPr anchor="ctr"/>
          <a:lstStyle/>
          <a:p>
            <a:pPr algn="ctr">
              <a:defRPr/>
            </a:pPr>
            <a:r>
              <a:rPr kumimoji="0" lang="en-US" altLang="ja-JP" b="1" kern="0" dirty="0">
                <a:solidFill>
                  <a:prstClr val="black"/>
                </a:solidFill>
                <a:latin typeface="メイリオ" pitchFamily="50" charset="-128"/>
                <a:ea typeface="メイリオ" pitchFamily="50" charset="-128"/>
                <a:cs typeface="メイリオ" pitchFamily="50" charset="-128"/>
              </a:rPr>
              <a:t>2030</a:t>
            </a:r>
            <a:r>
              <a:rPr kumimoji="0" lang="ja-JP" altLang="en-US" b="1" kern="0" dirty="0">
                <a:solidFill>
                  <a:prstClr val="black"/>
                </a:solidFill>
                <a:latin typeface="メイリオ" pitchFamily="50" charset="-128"/>
                <a:ea typeface="メイリオ" pitchFamily="50" charset="-128"/>
                <a:cs typeface="メイリオ" pitchFamily="50" charset="-128"/>
              </a:rPr>
              <a:t>年</a:t>
            </a:r>
          </a:p>
        </p:txBody>
      </p:sp>
      <p:sp>
        <p:nvSpPr>
          <p:cNvPr id="14" name="正方形/長方形 13"/>
          <p:cNvSpPr/>
          <p:nvPr/>
        </p:nvSpPr>
        <p:spPr>
          <a:xfrm>
            <a:off x="5743246" y="1601637"/>
            <a:ext cx="1066458" cy="515772"/>
          </a:xfrm>
          <a:prstGeom prst="rect">
            <a:avLst/>
          </a:prstGeom>
          <a:noFill/>
          <a:ln w="25400" cap="flat" cmpd="sng" algn="ctr">
            <a:noFill/>
            <a:prstDash val="solid"/>
          </a:ln>
          <a:effectLst/>
        </p:spPr>
        <p:txBody>
          <a:bodyPr anchor="ctr"/>
          <a:lstStyle/>
          <a:p>
            <a:pPr algn="ctr">
              <a:defRPr/>
            </a:pPr>
            <a:r>
              <a:rPr kumimoji="0" lang="en-US" altLang="ja-JP" b="1" kern="0" dirty="0">
                <a:solidFill>
                  <a:prstClr val="black"/>
                </a:solidFill>
                <a:latin typeface="メイリオ" pitchFamily="50" charset="-128"/>
                <a:ea typeface="メイリオ" pitchFamily="50" charset="-128"/>
                <a:cs typeface="メイリオ" pitchFamily="50" charset="-128"/>
              </a:rPr>
              <a:t>2020</a:t>
            </a:r>
            <a:r>
              <a:rPr kumimoji="0" lang="ja-JP" altLang="en-US" b="1" kern="0" dirty="0">
                <a:solidFill>
                  <a:prstClr val="black"/>
                </a:solidFill>
                <a:latin typeface="メイリオ" pitchFamily="50" charset="-128"/>
                <a:ea typeface="メイリオ" pitchFamily="50" charset="-128"/>
                <a:cs typeface="メイリオ" pitchFamily="50" charset="-128"/>
              </a:rPr>
              <a:t>年</a:t>
            </a:r>
          </a:p>
        </p:txBody>
      </p:sp>
      <p:sp>
        <p:nvSpPr>
          <p:cNvPr id="15" name="正方形/長方形 14"/>
          <p:cNvSpPr/>
          <p:nvPr/>
        </p:nvSpPr>
        <p:spPr>
          <a:xfrm>
            <a:off x="5898605" y="2657162"/>
            <a:ext cx="3032195" cy="340946"/>
          </a:xfrm>
          <a:prstGeom prst="rect">
            <a:avLst/>
          </a:prstGeom>
          <a:solidFill>
            <a:srgbClr val="66FFFF"/>
          </a:solidFill>
          <a:ln w="25400" cap="flat" cmpd="sng" algn="ctr">
            <a:noFill/>
            <a:prstDash val="solid"/>
          </a:ln>
          <a:effectLst/>
        </p:spPr>
        <p:txBody>
          <a:bodyPr rtlCol="0" anchor="ctr"/>
          <a:lstStyle/>
          <a:p>
            <a:pPr algn="ctr" eaLnBrk="0" hangingPunct="0">
              <a:defRPr/>
            </a:pPr>
            <a:r>
              <a:rPr kumimoji="0" lang="en-US" altLang="ja-JP" kern="0" dirty="0">
                <a:solidFill>
                  <a:prstClr val="black"/>
                </a:solidFill>
                <a:latin typeface="メイリオ" pitchFamily="50" charset="-128"/>
                <a:ea typeface="メイリオ" pitchFamily="50" charset="-128"/>
                <a:cs typeface="メイリオ" pitchFamily="50" charset="-128"/>
              </a:rPr>
              <a:t>2030</a:t>
            </a:r>
            <a:r>
              <a:rPr kumimoji="0" lang="ja-JP" altLang="en-US" kern="0" dirty="0">
                <a:solidFill>
                  <a:prstClr val="black"/>
                </a:solidFill>
                <a:latin typeface="メイリオ" pitchFamily="50" charset="-128"/>
                <a:ea typeface="メイリオ" pitchFamily="50" charset="-128"/>
                <a:cs typeface="メイリオ" pitchFamily="50" charset="-128"/>
              </a:rPr>
              <a:t>年</a:t>
            </a:r>
          </a:p>
        </p:txBody>
      </p:sp>
      <p:sp>
        <p:nvSpPr>
          <p:cNvPr id="16" name="正方形/長方形 15"/>
          <p:cNvSpPr/>
          <p:nvPr/>
        </p:nvSpPr>
        <p:spPr>
          <a:xfrm>
            <a:off x="5898605" y="2997768"/>
            <a:ext cx="3032195" cy="1184985"/>
          </a:xfrm>
          <a:prstGeom prst="rect">
            <a:avLst/>
          </a:prstGeom>
          <a:solidFill>
            <a:srgbClr val="CCFFFF"/>
          </a:solidFill>
          <a:ln w="25400" cap="flat" cmpd="sng" algn="ctr">
            <a:noFill/>
            <a:prstDash val="solid"/>
          </a:ln>
          <a:effectLst/>
        </p:spPr>
        <p:txBody>
          <a:bodyPr rtlCol="0" anchor="ctr"/>
          <a:lstStyle/>
          <a:p>
            <a:pPr algn="ctr" eaLnBrk="0" hangingPunct="0">
              <a:defRPr/>
            </a:pPr>
            <a:r>
              <a:rPr kumimoji="0" lang="en-US" altLang="ja-JP" kern="0" dirty="0">
                <a:solidFill>
                  <a:prstClr val="black"/>
                </a:solidFill>
                <a:latin typeface="メイリオ" pitchFamily="50" charset="-128"/>
                <a:ea typeface="メイリオ" pitchFamily="50" charset="-128"/>
                <a:cs typeface="メイリオ" pitchFamily="50" charset="-128"/>
              </a:rPr>
              <a:t>CO</a:t>
            </a:r>
            <a:r>
              <a:rPr kumimoji="0" lang="en-US" altLang="ja-JP" kern="0" baseline="-25000" dirty="0">
                <a:solidFill>
                  <a:prstClr val="black"/>
                </a:solidFill>
                <a:latin typeface="メイリオ" pitchFamily="50" charset="-128"/>
                <a:ea typeface="メイリオ" pitchFamily="50" charset="-128"/>
                <a:cs typeface="メイリオ" pitchFamily="50" charset="-128"/>
              </a:rPr>
              <a:t>2</a:t>
            </a:r>
            <a:r>
              <a:rPr kumimoji="0" lang="ja-JP" altLang="en-US" kern="0" dirty="0">
                <a:solidFill>
                  <a:prstClr val="black"/>
                </a:solidFill>
                <a:latin typeface="メイリオ" pitchFamily="50" charset="-128"/>
                <a:ea typeface="メイリオ" pitchFamily="50" charset="-128"/>
                <a:cs typeface="メイリオ" pitchFamily="50" charset="-128"/>
              </a:rPr>
              <a:t>削減目標 ▲</a:t>
            </a:r>
            <a:r>
              <a:rPr kumimoji="0" lang="en-US" altLang="ja-JP" kern="0" dirty="0">
                <a:solidFill>
                  <a:prstClr val="black"/>
                </a:solidFill>
                <a:latin typeface="メイリオ" pitchFamily="50" charset="-128"/>
                <a:ea typeface="メイリオ" pitchFamily="50" charset="-128"/>
                <a:cs typeface="メイリオ" pitchFamily="50" charset="-128"/>
              </a:rPr>
              <a:t>26%</a:t>
            </a:r>
          </a:p>
          <a:p>
            <a:pPr algn="ctr" eaLnBrk="0" hangingPunct="0">
              <a:defRPr/>
            </a:pPr>
            <a:r>
              <a:rPr kumimoji="0" lang="ja-JP" altLang="en-US" kern="0" dirty="0">
                <a:solidFill>
                  <a:prstClr val="black"/>
                </a:solidFill>
                <a:latin typeface="メイリオ" pitchFamily="50" charset="-128"/>
                <a:ea typeface="メイリオ" pitchFamily="50" charset="-128"/>
                <a:cs typeface="メイリオ" pitchFamily="50" charset="-128"/>
              </a:rPr>
              <a:t>うち家庭 ▲</a:t>
            </a:r>
            <a:r>
              <a:rPr kumimoji="0" lang="en-US" altLang="ja-JP" kern="0" dirty="0">
                <a:solidFill>
                  <a:prstClr val="black"/>
                </a:solidFill>
                <a:latin typeface="メイリオ" pitchFamily="50" charset="-128"/>
                <a:ea typeface="メイリオ" pitchFamily="50" charset="-128"/>
                <a:cs typeface="メイリオ" pitchFamily="50" charset="-128"/>
              </a:rPr>
              <a:t>40%</a:t>
            </a:r>
          </a:p>
          <a:p>
            <a:pPr algn="ctr" eaLnBrk="0" hangingPunct="0">
              <a:defRPr/>
            </a:pPr>
            <a:r>
              <a:rPr kumimoji="0" lang="ja-JP" altLang="en-US" kern="0" dirty="0">
                <a:solidFill>
                  <a:prstClr val="black"/>
                </a:solidFill>
                <a:latin typeface="メイリオ" pitchFamily="50" charset="-128"/>
                <a:ea typeface="メイリオ" pitchFamily="50" charset="-128"/>
                <a:cs typeface="メイリオ" pitchFamily="50" charset="-128"/>
              </a:rPr>
              <a:t>うち業務 ▲</a:t>
            </a:r>
            <a:r>
              <a:rPr kumimoji="0" lang="en-US" altLang="ja-JP" kern="0" dirty="0">
                <a:solidFill>
                  <a:prstClr val="black"/>
                </a:solidFill>
                <a:latin typeface="メイリオ" pitchFamily="50" charset="-128"/>
                <a:ea typeface="メイリオ" pitchFamily="50" charset="-128"/>
                <a:cs typeface="メイリオ" pitchFamily="50" charset="-128"/>
              </a:rPr>
              <a:t>40</a:t>
            </a:r>
            <a:r>
              <a:rPr kumimoji="0" lang="ja-JP" altLang="en-US" kern="0" dirty="0">
                <a:solidFill>
                  <a:prstClr val="black"/>
                </a:solidFill>
                <a:latin typeface="メイリオ" pitchFamily="50" charset="-128"/>
                <a:ea typeface="メイリオ" pitchFamily="50" charset="-128"/>
                <a:cs typeface="メイリオ" pitchFamily="50" charset="-128"/>
              </a:rPr>
              <a:t>％</a:t>
            </a:r>
            <a:endParaRPr kumimoji="0" lang="en-US" altLang="ja-JP" kern="0" dirty="0">
              <a:solidFill>
                <a:prstClr val="black"/>
              </a:solidFill>
              <a:latin typeface="メイリオ" pitchFamily="50" charset="-128"/>
              <a:ea typeface="メイリオ" pitchFamily="50" charset="-128"/>
              <a:cs typeface="メイリオ" pitchFamily="50" charset="-128"/>
            </a:endParaRPr>
          </a:p>
          <a:p>
            <a:pPr algn="ctr" eaLnBrk="0" hangingPunct="0">
              <a:defRPr/>
            </a:pPr>
            <a:r>
              <a:rPr kumimoji="0" lang="ja-JP" altLang="en-US" kern="0" dirty="0">
                <a:solidFill>
                  <a:prstClr val="black"/>
                </a:solidFill>
                <a:latin typeface="メイリオ" pitchFamily="50" charset="-128"/>
                <a:ea typeface="メイリオ" pitchFamily="50" charset="-128"/>
                <a:cs typeface="メイリオ" pitchFamily="50" charset="-128"/>
              </a:rPr>
              <a:t>うち運輸 ▲</a:t>
            </a:r>
            <a:r>
              <a:rPr kumimoji="0" lang="en-US" altLang="ja-JP" kern="0" dirty="0">
                <a:solidFill>
                  <a:prstClr val="black"/>
                </a:solidFill>
                <a:latin typeface="メイリオ" pitchFamily="50" charset="-128"/>
                <a:ea typeface="メイリオ" pitchFamily="50" charset="-128"/>
                <a:cs typeface="メイリオ" pitchFamily="50" charset="-128"/>
              </a:rPr>
              <a:t>30</a:t>
            </a:r>
            <a:r>
              <a:rPr kumimoji="0" lang="ja-JP" altLang="en-US" kern="0" dirty="0">
                <a:solidFill>
                  <a:prstClr val="black"/>
                </a:solidFill>
                <a:latin typeface="メイリオ" pitchFamily="50" charset="-128"/>
                <a:ea typeface="メイリオ" pitchFamily="50" charset="-128"/>
                <a:cs typeface="メイリオ" pitchFamily="50" charset="-128"/>
              </a:rPr>
              <a:t>％</a:t>
            </a:r>
          </a:p>
        </p:txBody>
      </p:sp>
      <p:cxnSp>
        <p:nvCxnSpPr>
          <p:cNvPr id="17" name="直線コネクタ 16"/>
          <p:cNvCxnSpPr/>
          <p:nvPr/>
        </p:nvCxnSpPr>
        <p:spPr>
          <a:xfrm flipV="1">
            <a:off x="8192071" y="2441200"/>
            <a:ext cx="81241" cy="215955"/>
          </a:xfrm>
          <a:prstGeom prst="line">
            <a:avLst/>
          </a:prstGeom>
          <a:noFill/>
          <a:ln w="9525" cap="flat" cmpd="sng" algn="ctr">
            <a:solidFill>
              <a:srgbClr val="53548A">
                <a:shade val="95000"/>
                <a:satMod val="105000"/>
              </a:srgbClr>
            </a:solidFill>
            <a:prstDash val="solid"/>
            <a:headEnd w="med" len="lg"/>
            <a:tailEnd type="oval"/>
          </a:ln>
          <a:effectLst/>
        </p:spPr>
      </p:cxnSp>
      <p:sp>
        <p:nvSpPr>
          <p:cNvPr id="18" name="正方形/長方形 17"/>
          <p:cNvSpPr/>
          <p:nvPr/>
        </p:nvSpPr>
        <p:spPr>
          <a:xfrm>
            <a:off x="942572" y="2657162"/>
            <a:ext cx="3032195" cy="340946"/>
          </a:xfrm>
          <a:prstGeom prst="rect">
            <a:avLst/>
          </a:prstGeom>
          <a:solidFill>
            <a:srgbClr val="C4652D">
              <a:lumMod val="60000"/>
              <a:lumOff val="40000"/>
            </a:srgbClr>
          </a:solidFill>
          <a:ln w="25400" cap="flat" cmpd="sng" algn="ctr">
            <a:noFill/>
            <a:prstDash val="solid"/>
          </a:ln>
          <a:effectLst/>
        </p:spPr>
        <p:txBody>
          <a:bodyPr rtlCol="0" anchor="ctr"/>
          <a:lstStyle/>
          <a:p>
            <a:pPr algn="ctr" eaLnBrk="0" hangingPunct="0">
              <a:defRPr/>
            </a:pPr>
            <a:r>
              <a:rPr kumimoji="0" lang="ja-JP" altLang="en-US" kern="0" dirty="0">
                <a:solidFill>
                  <a:prstClr val="black"/>
                </a:solidFill>
                <a:latin typeface="メイリオ" pitchFamily="50" charset="-128"/>
                <a:ea typeface="メイリオ" pitchFamily="50" charset="-128"/>
                <a:cs typeface="メイリオ" pitchFamily="50" charset="-128"/>
              </a:rPr>
              <a:t>現在</a:t>
            </a:r>
          </a:p>
        </p:txBody>
      </p:sp>
      <p:sp>
        <p:nvSpPr>
          <p:cNvPr id="19" name="正方形/長方形 18"/>
          <p:cNvSpPr/>
          <p:nvPr/>
        </p:nvSpPr>
        <p:spPr>
          <a:xfrm>
            <a:off x="942572" y="2997768"/>
            <a:ext cx="3032195" cy="1184985"/>
          </a:xfrm>
          <a:prstGeom prst="rect">
            <a:avLst/>
          </a:prstGeom>
          <a:solidFill>
            <a:srgbClr val="C4652D">
              <a:lumMod val="20000"/>
              <a:lumOff val="80000"/>
            </a:srgbClr>
          </a:solidFill>
          <a:ln w="25400" cap="flat" cmpd="sng" algn="ctr">
            <a:noFill/>
            <a:prstDash val="solid"/>
          </a:ln>
          <a:effectLst/>
        </p:spPr>
        <p:txBody>
          <a:bodyPr rtlCol="0" anchor="ctr"/>
          <a:lstStyle/>
          <a:p>
            <a:pPr algn="ctr" eaLnBrk="0" hangingPunct="0">
              <a:defRPr/>
            </a:pPr>
            <a:r>
              <a:rPr kumimoji="0" lang="en-US" altLang="ja-JP" kern="0" dirty="0">
                <a:solidFill>
                  <a:prstClr val="black"/>
                </a:solidFill>
                <a:latin typeface="メイリオ" pitchFamily="50" charset="-128"/>
                <a:ea typeface="メイリオ" pitchFamily="50" charset="-128"/>
                <a:cs typeface="メイリオ" pitchFamily="50" charset="-128"/>
              </a:rPr>
              <a:t>2030</a:t>
            </a:r>
            <a:r>
              <a:rPr kumimoji="0" lang="ja-JP" altLang="en-US" kern="0" dirty="0">
                <a:solidFill>
                  <a:prstClr val="black"/>
                </a:solidFill>
                <a:latin typeface="メイリオ" pitchFamily="50" charset="-128"/>
                <a:ea typeface="メイリオ" pitchFamily="50" charset="-128"/>
                <a:cs typeface="メイリオ" pitchFamily="50" charset="-128"/>
              </a:rPr>
              <a:t>年の</a:t>
            </a:r>
            <a:r>
              <a:rPr kumimoji="0" lang="en-US" altLang="ja-JP" kern="0" dirty="0">
                <a:solidFill>
                  <a:prstClr val="black"/>
                </a:solidFill>
                <a:latin typeface="メイリオ" pitchFamily="50" charset="-128"/>
                <a:ea typeface="メイリオ" pitchFamily="50" charset="-128"/>
                <a:cs typeface="メイリオ" pitchFamily="50" charset="-128"/>
              </a:rPr>
              <a:t>CO</a:t>
            </a:r>
            <a:r>
              <a:rPr kumimoji="0" lang="en-US" altLang="ja-JP" kern="0" baseline="-25000" dirty="0">
                <a:solidFill>
                  <a:prstClr val="black"/>
                </a:solidFill>
                <a:latin typeface="メイリオ" pitchFamily="50" charset="-128"/>
                <a:ea typeface="メイリオ" pitchFamily="50" charset="-128"/>
                <a:cs typeface="メイリオ" pitchFamily="50" charset="-128"/>
              </a:rPr>
              <a:t>2</a:t>
            </a:r>
            <a:r>
              <a:rPr kumimoji="0" lang="ja-JP" altLang="en-US" kern="0" dirty="0">
                <a:solidFill>
                  <a:prstClr val="black"/>
                </a:solidFill>
                <a:latin typeface="メイリオ" pitchFamily="50" charset="-128"/>
                <a:ea typeface="メイリオ" pitchFamily="50" charset="-128"/>
                <a:cs typeface="メイリオ" pitchFamily="50" charset="-128"/>
              </a:rPr>
              <a:t>削減目標達成には、</a:t>
            </a:r>
            <a:r>
              <a:rPr kumimoji="0" lang="ja-JP" altLang="en-US" kern="0" dirty="0">
                <a:solidFill>
                  <a:srgbClr val="000000"/>
                </a:solidFill>
                <a:latin typeface="メイリオ" pitchFamily="50" charset="-128"/>
                <a:ea typeface="メイリオ" pitchFamily="50" charset="-128"/>
                <a:cs typeface="メイリオ" pitchFamily="50" charset="-128"/>
              </a:rPr>
              <a:t>低炭素型の製品・サービスの「賢い選択」の意識付けが重要 ⇒ 要啓発</a:t>
            </a:r>
            <a:endParaRPr kumimoji="0" lang="ja-JP" altLang="en-US" kern="0" dirty="0">
              <a:solidFill>
                <a:prstClr val="black"/>
              </a:solidFill>
              <a:latin typeface="メイリオ" pitchFamily="50" charset="-128"/>
              <a:ea typeface="メイリオ" pitchFamily="50" charset="-128"/>
              <a:cs typeface="メイリオ" pitchFamily="50" charset="-128"/>
            </a:endParaRPr>
          </a:p>
        </p:txBody>
      </p:sp>
      <p:pic>
        <p:nvPicPr>
          <p:cNvPr id="20"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l="6609" t="13432" r="23865" b="8395"/>
          <a:stretch>
            <a:fillRect/>
          </a:stretch>
        </p:blipFill>
        <p:spPr bwMode="auto">
          <a:xfrm>
            <a:off x="4062841" y="2771183"/>
            <a:ext cx="1824382" cy="1249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直線コネクタ 20"/>
          <p:cNvCxnSpPr/>
          <p:nvPr/>
        </p:nvCxnSpPr>
        <p:spPr>
          <a:xfrm flipH="1" flipV="1">
            <a:off x="2280587" y="2441200"/>
            <a:ext cx="97873" cy="215955"/>
          </a:xfrm>
          <a:prstGeom prst="line">
            <a:avLst/>
          </a:prstGeom>
          <a:noFill/>
          <a:ln w="9525" cap="flat" cmpd="sng" algn="ctr">
            <a:solidFill>
              <a:srgbClr val="53548A">
                <a:shade val="95000"/>
                <a:satMod val="105000"/>
              </a:srgbClr>
            </a:solidFill>
            <a:prstDash val="solid"/>
            <a:headEnd w="med" len="lg"/>
            <a:tailEnd type="oval"/>
          </a:ln>
          <a:effectLst/>
        </p:spPr>
      </p:cxnSp>
      <p:sp>
        <p:nvSpPr>
          <p:cNvPr id="22" name="正方形/長方形 6"/>
          <p:cNvSpPr>
            <a:spLocks noChangeArrowheads="1"/>
          </p:cNvSpPr>
          <p:nvPr/>
        </p:nvSpPr>
        <p:spPr bwMode="auto">
          <a:xfrm>
            <a:off x="34519" y="7219874"/>
            <a:ext cx="6491400" cy="51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defTabSz="843830" eaLnBrk="1" hangingPunct="1">
              <a:lnSpc>
                <a:spcPts val="1500"/>
              </a:lnSpc>
              <a:spcBef>
                <a:spcPct val="0"/>
              </a:spcBef>
              <a:spcAft>
                <a:spcPts val="277"/>
              </a:spcAft>
              <a:buClr>
                <a:srgbClr val="6F6F6F"/>
              </a:buClr>
              <a:buNone/>
              <a:defRPr/>
            </a:pPr>
            <a:r>
              <a:rPr lang="zh-TW" altLang="en-US" sz="1999" dirty="0">
                <a:solidFill>
                  <a:srgbClr val="000000"/>
                </a:solidFill>
                <a:latin typeface="+mn-ea"/>
                <a:ea typeface="+mn-ea"/>
                <a:cs typeface="メイリオ" panose="020B0604030504040204" pitchFamily="50" charset="-128"/>
              </a:rPr>
              <a:t>平成</a:t>
            </a:r>
            <a:r>
              <a:rPr lang="en-US" altLang="zh-TW" sz="1999" dirty="0">
                <a:solidFill>
                  <a:srgbClr val="000000"/>
                </a:solidFill>
                <a:latin typeface="+mn-ea"/>
                <a:ea typeface="+mn-ea"/>
                <a:cs typeface="メイリオ" panose="020B0604030504040204" pitchFamily="50" charset="-128"/>
              </a:rPr>
              <a:t>30</a:t>
            </a:r>
            <a:r>
              <a:rPr lang="zh-TW" altLang="en-US" sz="1999" dirty="0">
                <a:solidFill>
                  <a:srgbClr val="000000"/>
                </a:solidFill>
                <a:latin typeface="+mn-ea"/>
                <a:ea typeface="+mn-ea"/>
                <a:cs typeface="メイリオ" panose="020B0604030504040204" pitchFamily="50" charset="-128"/>
              </a:rPr>
              <a:t>年度</a:t>
            </a:r>
            <a:r>
              <a:rPr lang="ja-JP" altLang="en-US" sz="1999" dirty="0">
                <a:solidFill>
                  <a:srgbClr val="000000"/>
                </a:solidFill>
                <a:latin typeface="+mn-ea"/>
                <a:ea typeface="+mn-ea"/>
                <a:cs typeface="メイリオ" panose="020B0604030504040204" pitchFamily="50" charset="-128"/>
              </a:rPr>
              <a:t>予算案</a:t>
            </a:r>
            <a:r>
              <a:rPr lang="en-US" altLang="zh-TW" sz="1999" dirty="0">
                <a:solidFill>
                  <a:srgbClr val="000000"/>
                </a:solidFill>
                <a:latin typeface="+mn-ea"/>
                <a:ea typeface="+mn-ea"/>
                <a:cs typeface="メイリオ" panose="020B0604030504040204" pitchFamily="50" charset="-128"/>
              </a:rPr>
              <a:t>15</a:t>
            </a:r>
            <a:r>
              <a:rPr lang="ja-JP" altLang="en-US" sz="1999" dirty="0">
                <a:solidFill>
                  <a:srgbClr val="000000"/>
                </a:solidFill>
                <a:latin typeface="+mn-ea"/>
                <a:ea typeface="+mn-ea"/>
                <a:cs typeface="メイリオ" panose="020B0604030504040204" pitchFamily="50" charset="-128"/>
              </a:rPr>
              <a:t>億円</a:t>
            </a:r>
            <a:endParaRPr lang="en-US" altLang="zh-TW" sz="1999" dirty="0">
              <a:solidFill>
                <a:srgbClr val="000000"/>
              </a:solidFill>
              <a:latin typeface="+mn-ea"/>
              <a:ea typeface="+mn-ea"/>
              <a:cs typeface="メイリオ" panose="020B0604030504040204" pitchFamily="50" charset="-128"/>
            </a:endParaRPr>
          </a:p>
          <a:p>
            <a:pPr algn="r" defTabSz="843830" eaLnBrk="1" hangingPunct="1">
              <a:lnSpc>
                <a:spcPts val="1500"/>
              </a:lnSpc>
              <a:spcBef>
                <a:spcPct val="0"/>
              </a:spcBef>
              <a:spcAft>
                <a:spcPts val="277"/>
              </a:spcAft>
              <a:buClr>
                <a:srgbClr val="6F6F6F"/>
              </a:buClr>
              <a:buNone/>
              <a:defRPr/>
            </a:pPr>
            <a:r>
              <a:rPr lang="ja-JP" altLang="en-US" sz="1200" dirty="0">
                <a:solidFill>
                  <a:srgbClr val="000000"/>
                </a:solidFill>
                <a:latin typeface="+mn-ea"/>
                <a:ea typeface="+mn-ea"/>
                <a:cs typeface="メイリオ" panose="020B0604030504040204" pitchFamily="50" charset="-128"/>
              </a:rPr>
              <a:t>（平成</a:t>
            </a:r>
            <a:r>
              <a:rPr lang="en-US" altLang="ja-JP" sz="1200" dirty="0">
                <a:solidFill>
                  <a:srgbClr val="000000"/>
                </a:solidFill>
                <a:latin typeface="+mn-ea"/>
                <a:ea typeface="+mn-ea"/>
                <a:cs typeface="メイリオ" panose="020B0604030504040204" pitchFamily="50" charset="-128"/>
              </a:rPr>
              <a:t>29</a:t>
            </a:r>
            <a:r>
              <a:rPr lang="ja-JP" altLang="en-US" sz="1200" dirty="0">
                <a:solidFill>
                  <a:srgbClr val="000000"/>
                </a:solidFill>
                <a:latin typeface="+mn-ea"/>
                <a:ea typeface="+mn-ea"/>
                <a:cs typeface="メイリオ" panose="020B0604030504040204" pitchFamily="50" charset="-128"/>
              </a:rPr>
              <a:t>年度予算額</a:t>
            </a:r>
            <a:r>
              <a:rPr lang="en-US" altLang="ja-JP" sz="1200" dirty="0">
                <a:solidFill>
                  <a:srgbClr val="000000"/>
                </a:solidFill>
                <a:latin typeface="+mn-ea"/>
                <a:ea typeface="+mn-ea"/>
                <a:cs typeface="メイリオ" panose="020B0604030504040204" pitchFamily="50" charset="-128"/>
              </a:rPr>
              <a:t>16</a:t>
            </a:r>
            <a:r>
              <a:rPr lang="ja-JP" altLang="en-US" sz="1200" dirty="0">
                <a:solidFill>
                  <a:srgbClr val="000000"/>
                </a:solidFill>
                <a:latin typeface="+mn-ea"/>
                <a:ea typeface="+mn-ea"/>
                <a:cs typeface="メイリオ" panose="020B0604030504040204" pitchFamily="50" charset="-128"/>
              </a:rPr>
              <a:t>億円）</a:t>
            </a:r>
            <a:endParaRPr lang="en-US" altLang="ja-JP" sz="1200" dirty="0">
              <a:solidFill>
                <a:srgbClr val="000000"/>
              </a:solidFill>
              <a:latin typeface="+mn-ea"/>
              <a:ea typeface="+mn-ea"/>
              <a:cs typeface="メイリオ" panose="020B0604030504040204" pitchFamily="50" charset="-128"/>
            </a:endParaRPr>
          </a:p>
        </p:txBody>
      </p:sp>
      <p:sp>
        <p:nvSpPr>
          <p:cNvPr id="23" name="テキスト ボックス 22"/>
          <p:cNvSpPr txBox="1"/>
          <p:nvPr/>
        </p:nvSpPr>
        <p:spPr>
          <a:xfrm>
            <a:off x="942570" y="4724736"/>
            <a:ext cx="3032195" cy="584588"/>
          </a:xfrm>
          <a:prstGeom prst="rect">
            <a:avLst/>
          </a:prstGeom>
          <a:solidFill>
            <a:srgbClr val="FFFF66"/>
          </a:solidFill>
          <a:ln w="9525" cap="flat" cmpd="sng" algn="ctr">
            <a:noFill/>
            <a:prstDash val="solid"/>
          </a:ln>
          <a:effectLst>
            <a:outerShdw blurRad="40000" dist="23000" dir="5400000" rotWithShape="0">
              <a:srgbClr val="000000">
                <a:alpha val="35000"/>
              </a:srgbClr>
            </a:outerShdw>
          </a:effectLst>
        </p:spPr>
        <p:txBody>
          <a:bodyPr wrap="square">
            <a:spAutoFit/>
          </a:bodyPr>
          <a:lstStyle/>
          <a:p>
            <a:pPr marL="179330" indent="-179330" algn="ctr">
              <a:defRPr/>
            </a:pPr>
            <a:r>
              <a:rPr kumimoji="0" lang="ja-JP" altLang="en-US" sz="1600" kern="0" dirty="0">
                <a:solidFill>
                  <a:prstClr val="black"/>
                </a:solidFill>
                <a:latin typeface="メイリオ" pitchFamily="50" charset="-128"/>
                <a:ea typeface="メイリオ" pitchFamily="50" charset="-128"/>
                <a:cs typeface="メイリオ" pitchFamily="50" charset="-128"/>
              </a:rPr>
              <a:t>分野別作業グループによる</a:t>
            </a:r>
            <a:endParaRPr kumimoji="0" lang="en-US" altLang="ja-JP" sz="1600" kern="0" dirty="0">
              <a:solidFill>
                <a:prstClr val="black"/>
              </a:solidFill>
              <a:latin typeface="メイリオ" pitchFamily="50" charset="-128"/>
              <a:ea typeface="メイリオ" pitchFamily="50" charset="-128"/>
              <a:cs typeface="メイリオ" pitchFamily="50" charset="-128"/>
            </a:endParaRPr>
          </a:p>
          <a:p>
            <a:pPr marL="179330" indent="-179330" algn="ctr">
              <a:defRPr/>
            </a:pPr>
            <a:r>
              <a:rPr kumimoji="0" lang="ja-JP" altLang="en-US" sz="1600" kern="0" dirty="0">
                <a:solidFill>
                  <a:prstClr val="black"/>
                </a:solidFill>
                <a:latin typeface="メイリオ" pitchFamily="50" charset="-128"/>
                <a:ea typeface="メイリオ" pitchFamily="50" charset="-128"/>
                <a:cs typeface="メイリオ" pitchFamily="50" charset="-128"/>
              </a:rPr>
              <a:t>普及啓発事業委託業務</a:t>
            </a:r>
          </a:p>
        </p:txBody>
      </p:sp>
      <p:sp>
        <p:nvSpPr>
          <p:cNvPr id="24" name="テキスト ボックス 23"/>
          <p:cNvSpPr txBox="1"/>
          <p:nvPr/>
        </p:nvSpPr>
        <p:spPr>
          <a:xfrm>
            <a:off x="4094564" y="4724736"/>
            <a:ext cx="4836268" cy="584588"/>
          </a:xfrm>
          <a:prstGeom prst="rect">
            <a:avLst/>
          </a:prstGeom>
          <a:solidFill>
            <a:srgbClr val="FFFF66"/>
          </a:solidFill>
          <a:ln w="9525" cap="flat" cmpd="sng" algn="ctr">
            <a:noFill/>
            <a:prstDash val="solid"/>
          </a:ln>
          <a:effectLst>
            <a:outerShdw blurRad="40000" dist="23000" dir="5400000" rotWithShape="0">
              <a:srgbClr val="000000">
                <a:alpha val="35000"/>
              </a:srgbClr>
            </a:outerShdw>
          </a:effectLst>
        </p:spPr>
        <p:txBody>
          <a:bodyPr wrap="square">
            <a:spAutoFit/>
          </a:bodyPr>
          <a:lstStyle/>
          <a:p>
            <a:pPr marL="179330" indent="-179330" algn="ctr">
              <a:defRPr/>
            </a:pPr>
            <a:r>
              <a:rPr kumimoji="0" lang="ja-JP" altLang="en-US" sz="1600" kern="0" dirty="0">
                <a:solidFill>
                  <a:prstClr val="black"/>
                </a:solidFill>
                <a:latin typeface="メイリオ" pitchFamily="50" charset="-128"/>
                <a:ea typeface="メイリオ" pitchFamily="50" charset="-128"/>
                <a:cs typeface="メイリオ" pitchFamily="50" charset="-128"/>
              </a:rPr>
              <a:t>ステークホルダー・企業連携等による</a:t>
            </a:r>
            <a:endParaRPr kumimoji="0" lang="en-US" altLang="ja-JP" sz="1600" kern="0" dirty="0">
              <a:solidFill>
                <a:prstClr val="black"/>
              </a:solidFill>
              <a:latin typeface="メイリオ" pitchFamily="50" charset="-128"/>
              <a:ea typeface="メイリオ" pitchFamily="50" charset="-128"/>
              <a:cs typeface="メイリオ" pitchFamily="50" charset="-128"/>
            </a:endParaRPr>
          </a:p>
          <a:p>
            <a:pPr marL="179330" indent="-179330" algn="ctr">
              <a:defRPr/>
            </a:pPr>
            <a:r>
              <a:rPr kumimoji="0" lang="ja-JP" altLang="en-US" sz="1600" kern="0" dirty="0">
                <a:solidFill>
                  <a:prstClr val="black"/>
                </a:solidFill>
                <a:latin typeface="メイリオ" pitchFamily="50" charset="-128"/>
                <a:ea typeface="メイリオ" pitchFamily="50" charset="-128"/>
                <a:cs typeface="メイリオ" pitchFamily="50" charset="-128"/>
              </a:rPr>
              <a:t>普及啓発事業委託業務</a:t>
            </a:r>
          </a:p>
        </p:txBody>
      </p:sp>
      <p:cxnSp>
        <p:nvCxnSpPr>
          <p:cNvPr id="25" name="直線矢印コネクタ 24"/>
          <p:cNvCxnSpPr>
            <a:stCxn id="19" idx="2"/>
          </p:cNvCxnSpPr>
          <p:nvPr/>
        </p:nvCxnSpPr>
        <p:spPr>
          <a:xfrm flipH="1">
            <a:off x="2458669" y="4182747"/>
            <a:ext cx="1" cy="503894"/>
          </a:xfrm>
          <a:prstGeom prst="straightConnector1">
            <a:avLst/>
          </a:prstGeom>
          <a:noFill/>
          <a:ln w="38100" cap="flat" cmpd="sng" algn="ctr">
            <a:solidFill>
              <a:sysClr val="windowText" lastClr="000000">
                <a:lumMod val="50000"/>
                <a:lumOff val="50000"/>
              </a:sysClr>
            </a:solidFill>
            <a:prstDash val="solid"/>
            <a:tailEnd type="arrow"/>
          </a:ln>
          <a:effectLst/>
        </p:spPr>
      </p:cxnSp>
      <p:cxnSp>
        <p:nvCxnSpPr>
          <p:cNvPr id="26" name="カギ線コネクタ 7"/>
          <p:cNvCxnSpPr>
            <a:stCxn id="19" idx="2"/>
            <a:endCxn id="24" idx="0"/>
          </p:cNvCxnSpPr>
          <p:nvPr/>
        </p:nvCxnSpPr>
        <p:spPr>
          <a:xfrm rot="16200000" flipH="1">
            <a:off x="4214693" y="2426729"/>
            <a:ext cx="541983" cy="4054029"/>
          </a:xfrm>
          <a:prstGeom prst="bentConnector3">
            <a:avLst>
              <a:gd name="adj1" fmla="val 50000"/>
            </a:avLst>
          </a:prstGeom>
          <a:noFill/>
          <a:ln w="38100" cap="flat" cmpd="sng" algn="ctr">
            <a:solidFill>
              <a:sysClr val="windowText" lastClr="000000">
                <a:lumMod val="50000"/>
                <a:lumOff val="50000"/>
              </a:sysClr>
            </a:solidFill>
            <a:prstDash val="solid"/>
            <a:tailEnd type="arrow"/>
          </a:ln>
          <a:effectLst/>
        </p:spPr>
      </p:cxnSp>
      <p:sp>
        <p:nvSpPr>
          <p:cNvPr id="27" name="正方形/長方形 26"/>
          <p:cNvSpPr/>
          <p:nvPr/>
        </p:nvSpPr>
        <p:spPr>
          <a:xfrm>
            <a:off x="2362121" y="4124284"/>
            <a:ext cx="5684650" cy="438402"/>
          </a:xfrm>
          <a:prstGeom prst="rect">
            <a:avLst/>
          </a:prstGeom>
          <a:noFill/>
          <a:ln w="25400" cap="flat" cmpd="sng" algn="ctr">
            <a:noFill/>
            <a:prstDash val="solid"/>
          </a:ln>
          <a:effectLst/>
        </p:spPr>
        <p:txBody>
          <a:bodyPr anchor="ctr"/>
          <a:lstStyle/>
          <a:p>
            <a:pPr algn="ctr">
              <a:defRPr/>
            </a:pPr>
            <a:r>
              <a:rPr kumimoji="0" lang="ja-JP" altLang="en-US" sz="1600" b="1" kern="0" dirty="0">
                <a:solidFill>
                  <a:prstClr val="black"/>
                </a:solidFill>
                <a:latin typeface="メイリオ" pitchFamily="50" charset="-128"/>
                <a:ea typeface="メイリオ" pitchFamily="50" charset="-128"/>
                <a:cs typeface="メイリオ" pitchFamily="50" charset="-128"/>
              </a:rPr>
              <a:t>「賢い選択」を促し低炭素社会に導くための２つの委託業務</a:t>
            </a:r>
          </a:p>
        </p:txBody>
      </p:sp>
      <p:sp>
        <p:nvSpPr>
          <p:cNvPr id="28" name="正方形/長方形 27"/>
          <p:cNvSpPr/>
          <p:nvPr/>
        </p:nvSpPr>
        <p:spPr>
          <a:xfrm>
            <a:off x="942570" y="5309324"/>
            <a:ext cx="3032195" cy="1430990"/>
          </a:xfrm>
          <a:prstGeom prst="rect">
            <a:avLst/>
          </a:prstGeom>
          <a:solidFill>
            <a:srgbClr val="FFFFCC"/>
          </a:solidFill>
          <a:ln w="25400" cap="flat" cmpd="sng" algn="ctr">
            <a:noFill/>
            <a:prstDash val="solid"/>
          </a:ln>
          <a:effectLst/>
        </p:spPr>
        <p:txBody>
          <a:bodyPr rtlCol="0" anchor="ctr"/>
          <a:lstStyle/>
          <a:p>
            <a:pPr marL="534815" indent="-268201" eaLnBrk="0" hangingPunct="0">
              <a:buFont typeface="Arial" pitchFamily="34" charset="0"/>
              <a:buChar char="•"/>
              <a:defRPr/>
            </a:pPr>
            <a:r>
              <a:rPr kumimoji="0" lang="ja-JP" altLang="en-US" kern="0" dirty="0">
                <a:solidFill>
                  <a:prstClr val="black"/>
                </a:solidFill>
                <a:latin typeface="メイリオ" pitchFamily="50" charset="-128"/>
                <a:ea typeface="メイリオ" pitchFamily="50" charset="-128"/>
                <a:cs typeface="メイリオ" pitchFamily="50" charset="-128"/>
              </a:rPr>
              <a:t>省エネ家電</a:t>
            </a:r>
            <a:endParaRPr kumimoji="0" lang="en-US" altLang="ja-JP" kern="0" dirty="0">
              <a:solidFill>
                <a:prstClr val="black"/>
              </a:solidFill>
              <a:latin typeface="メイリオ" pitchFamily="50" charset="-128"/>
              <a:ea typeface="メイリオ" pitchFamily="50" charset="-128"/>
              <a:cs typeface="メイリオ" pitchFamily="50" charset="-128"/>
            </a:endParaRPr>
          </a:p>
          <a:p>
            <a:pPr marL="534815" indent="-268201" eaLnBrk="0" hangingPunct="0">
              <a:buFont typeface="Arial" pitchFamily="34" charset="0"/>
              <a:buChar char="•"/>
              <a:defRPr/>
            </a:pPr>
            <a:r>
              <a:rPr kumimoji="0" lang="ja-JP" altLang="en-US" kern="0" dirty="0">
                <a:solidFill>
                  <a:prstClr val="black"/>
                </a:solidFill>
                <a:latin typeface="メイリオ" pitchFamily="50" charset="-128"/>
                <a:ea typeface="メイリオ" pitchFamily="50" charset="-128"/>
                <a:cs typeface="メイリオ" pitchFamily="50" charset="-128"/>
              </a:rPr>
              <a:t>省エネ住宅</a:t>
            </a:r>
            <a:endParaRPr kumimoji="0" lang="en-US" altLang="ja-JP" kern="0" dirty="0">
              <a:solidFill>
                <a:prstClr val="black"/>
              </a:solidFill>
              <a:latin typeface="メイリオ" pitchFamily="50" charset="-128"/>
              <a:ea typeface="メイリオ" pitchFamily="50" charset="-128"/>
              <a:cs typeface="メイリオ" pitchFamily="50" charset="-128"/>
            </a:endParaRPr>
          </a:p>
          <a:p>
            <a:pPr marL="534815" indent="-268201" eaLnBrk="0" hangingPunct="0">
              <a:buFont typeface="Arial" pitchFamily="34" charset="0"/>
              <a:buChar char="•"/>
              <a:defRPr/>
            </a:pPr>
            <a:r>
              <a:rPr kumimoji="0" lang="ja-JP" altLang="en-US" kern="0" dirty="0">
                <a:solidFill>
                  <a:prstClr val="black"/>
                </a:solidFill>
                <a:latin typeface="メイリオ" pitchFamily="50" charset="-128"/>
                <a:ea typeface="メイリオ" pitchFamily="50" charset="-128"/>
                <a:cs typeface="メイリオ" pitchFamily="50" charset="-128"/>
              </a:rPr>
              <a:t>低炭素物流</a:t>
            </a:r>
            <a:endParaRPr kumimoji="0" lang="en-US" altLang="ja-JP" kern="0" dirty="0">
              <a:solidFill>
                <a:prstClr val="black"/>
              </a:solidFill>
              <a:latin typeface="メイリオ" pitchFamily="50" charset="-128"/>
              <a:ea typeface="メイリオ" pitchFamily="50" charset="-128"/>
              <a:cs typeface="メイリオ" pitchFamily="50" charset="-128"/>
            </a:endParaRPr>
          </a:p>
          <a:p>
            <a:pPr marL="534815" indent="-268201" eaLnBrk="0" hangingPunct="0">
              <a:buFont typeface="Arial" pitchFamily="34" charset="0"/>
              <a:buChar char="•"/>
              <a:defRPr/>
            </a:pPr>
            <a:r>
              <a:rPr kumimoji="0" lang="ja-JP" altLang="en-US" kern="0" dirty="0">
                <a:solidFill>
                  <a:prstClr val="black"/>
                </a:solidFill>
                <a:latin typeface="メイリオ" pitchFamily="50" charset="-128"/>
                <a:ea typeface="メイリオ" pitchFamily="50" charset="-128"/>
                <a:cs typeface="メイリオ" pitchFamily="50" charset="-128"/>
              </a:rPr>
              <a:t>エコカー</a:t>
            </a:r>
            <a:endParaRPr kumimoji="0" lang="en-US" altLang="ja-JP" kern="0" dirty="0">
              <a:solidFill>
                <a:prstClr val="black"/>
              </a:solidFill>
              <a:latin typeface="メイリオ" pitchFamily="50" charset="-128"/>
              <a:ea typeface="メイリオ" pitchFamily="50" charset="-128"/>
              <a:cs typeface="メイリオ" pitchFamily="50" charset="-128"/>
            </a:endParaRPr>
          </a:p>
          <a:p>
            <a:pPr marL="534815" indent="-268201" eaLnBrk="0" hangingPunct="0">
              <a:buFont typeface="Arial" pitchFamily="34" charset="0"/>
              <a:buChar char="•"/>
              <a:defRPr/>
            </a:pPr>
            <a:r>
              <a:rPr kumimoji="0" lang="ja-JP" altLang="en-US" kern="0" dirty="0">
                <a:solidFill>
                  <a:prstClr val="black"/>
                </a:solidFill>
                <a:latin typeface="メイリオ" pitchFamily="50" charset="-128"/>
                <a:ea typeface="メイリオ" pitchFamily="50" charset="-128"/>
                <a:cs typeface="メイリオ" pitchFamily="50" charset="-128"/>
              </a:rPr>
              <a:t>ライフスタイル</a:t>
            </a:r>
          </a:p>
        </p:txBody>
      </p:sp>
      <p:sp>
        <p:nvSpPr>
          <p:cNvPr id="29" name="正方形/長方形 28"/>
          <p:cNvSpPr/>
          <p:nvPr/>
        </p:nvSpPr>
        <p:spPr>
          <a:xfrm>
            <a:off x="4089648" y="5309324"/>
            <a:ext cx="4841144" cy="1430990"/>
          </a:xfrm>
          <a:prstGeom prst="rect">
            <a:avLst/>
          </a:prstGeom>
          <a:solidFill>
            <a:srgbClr val="FFFFCC"/>
          </a:solidFill>
          <a:ln w="25400" cap="flat" cmpd="sng" algn="ctr">
            <a:noFill/>
            <a:prstDash val="solid"/>
          </a:ln>
          <a:effectLst/>
        </p:spPr>
        <p:txBody>
          <a:bodyPr rtlCol="0" anchor="ctr"/>
          <a:lstStyle/>
          <a:p>
            <a:pPr marL="269787" indent="-269787" eaLnBrk="0" hangingPunct="0">
              <a:buFont typeface="Arial" pitchFamily="34" charset="0"/>
              <a:buChar char="•"/>
              <a:defRPr/>
            </a:pPr>
            <a:r>
              <a:rPr kumimoji="0" lang="ja-JP" altLang="en-US" kern="0" dirty="0">
                <a:solidFill>
                  <a:prstClr val="black"/>
                </a:solidFill>
                <a:latin typeface="メイリオ" pitchFamily="50" charset="-128"/>
                <a:ea typeface="メイリオ" pitchFamily="50" charset="-128"/>
                <a:cs typeface="メイリオ" pitchFamily="50" charset="-128"/>
              </a:rPr>
              <a:t>クールビズ＆ウォームビズ</a:t>
            </a:r>
            <a:endParaRPr kumimoji="0" lang="en-US" altLang="ja-JP" kern="0" dirty="0">
              <a:solidFill>
                <a:prstClr val="black"/>
              </a:solidFill>
              <a:latin typeface="メイリオ" pitchFamily="50" charset="-128"/>
              <a:ea typeface="メイリオ" pitchFamily="50" charset="-128"/>
              <a:cs typeface="メイリオ" pitchFamily="50" charset="-128"/>
            </a:endParaRPr>
          </a:p>
          <a:p>
            <a:pPr marL="269787" indent="-269787" eaLnBrk="0" hangingPunct="0">
              <a:buFont typeface="Arial" pitchFamily="34" charset="0"/>
              <a:buChar char="•"/>
              <a:defRPr/>
            </a:pPr>
            <a:r>
              <a:rPr kumimoji="0" lang="ja-JP" altLang="en-US" kern="0" dirty="0">
                <a:solidFill>
                  <a:prstClr val="black"/>
                </a:solidFill>
                <a:latin typeface="メイリオ" pitchFamily="50" charset="-128"/>
                <a:ea typeface="メイリオ" pitchFamily="50" charset="-128"/>
                <a:cs typeface="メイリオ" pitchFamily="50" charset="-128"/>
              </a:rPr>
              <a:t>周知・拡大に向けた普及啓発</a:t>
            </a:r>
            <a:endParaRPr kumimoji="0" lang="en-US" altLang="ja-JP" kern="0" dirty="0">
              <a:solidFill>
                <a:prstClr val="black"/>
              </a:solidFill>
              <a:latin typeface="メイリオ" pitchFamily="50" charset="-128"/>
              <a:ea typeface="メイリオ" pitchFamily="50" charset="-128"/>
              <a:cs typeface="メイリオ" pitchFamily="50" charset="-128"/>
            </a:endParaRPr>
          </a:p>
          <a:p>
            <a:pPr marL="269787" indent="-269787" eaLnBrk="0" hangingPunct="0">
              <a:buFont typeface="Arial" pitchFamily="34" charset="0"/>
              <a:buChar char="•"/>
              <a:defRPr/>
            </a:pPr>
            <a:r>
              <a:rPr kumimoji="0" lang="ja-JP" altLang="en-US" kern="0" dirty="0">
                <a:solidFill>
                  <a:prstClr val="black"/>
                </a:solidFill>
                <a:latin typeface="メイリオ" pitchFamily="50" charset="-128"/>
                <a:ea typeface="メイリオ" pitchFamily="50" charset="-128"/>
                <a:cs typeface="メイリオ" pitchFamily="50" charset="-128"/>
              </a:rPr>
              <a:t>周知・拡大に向けた企業連携推進</a:t>
            </a:r>
            <a:endParaRPr kumimoji="0" lang="en-US" altLang="ja-JP" kern="0" dirty="0">
              <a:solidFill>
                <a:prstClr val="black"/>
              </a:solidFill>
              <a:latin typeface="メイリオ" pitchFamily="50" charset="-128"/>
              <a:ea typeface="メイリオ" pitchFamily="50" charset="-128"/>
              <a:cs typeface="メイリオ" pitchFamily="50" charset="-128"/>
            </a:endParaRPr>
          </a:p>
          <a:p>
            <a:pPr marL="269787" indent="-269787" eaLnBrk="0" hangingPunct="0">
              <a:buFont typeface="Arial" pitchFamily="34" charset="0"/>
              <a:buChar char="•"/>
              <a:defRPr/>
            </a:pPr>
            <a:r>
              <a:rPr kumimoji="0" lang="ja-JP" altLang="en-US" kern="0" dirty="0">
                <a:solidFill>
                  <a:prstClr val="black"/>
                </a:solidFill>
                <a:latin typeface="メイリオ" pitchFamily="50" charset="-128"/>
                <a:ea typeface="メイリオ" pitchFamily="50" charset="-128"/>
                <a:cs typeface="メイリオ" pitchFamily="50" charset="-128"/>
              </a:rPr>
              <a:t>地球温暖化防止コミュニケーター等育成</a:t>
            </a:r>
          </a:p>
        </p:txBody>
      </p:sp>
      <p:pic>
        <p:nvPicPr>
          <p:cNvPr id="32" name="図 31"/>
          <p:cNvPicPr>
            <a:picLocks noChangeAspect="1"/>
          </p:cNvPicPr>
          <p:nvPr/>
        </p:nvPicPr>
        <p:blipFill>
          <a:blip r:embed="rId3"/>
          <a:stretch>
            <a:fillRect/>
          </a:stretch>
        </p:blipFill>
        <p:spPr>
          <a:xfrm>
            <a:off x="112112" y="124253"/>
            <a:ext cx="647116" cy="397352"/>
          </a:xfrm>
          <a:prstGeom prst="rect">
            <a:avLst/>
          </a:prstGeom>
        </p:spPr>
      </p:pic>
      <p:sp>
        <p:nvSpPr>
          <p:cNvPr id="33" name="正方形/長方形 2"/>
          <p:cNvSpPr>
            <a:spLocks noChangeArrowheads="1"/>
          </p:cNvSpPr>
          <p:nvPr/>
        </p:nvSpPr>
        <p:spPr bwMode="auto">
          <a:xfrm>
            <a:off x="128547" y="1341437"/>
            <a:ext cx="7054398" cy="399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3809" eaLnBrk="1" hangingPunct="1">
              <a:lnSpc>
                <a:spcPts val="2399"/>
              </a:lnSpc>
              <a:spcBef>
                <a:spcPct val="0"/>
              </a:spcBef>
              <a:spcAft>
                <a:spcPts val="277"/>
              </a:spcAft>
              <a:buClr>
                <a:srgbClr val="6F6F6F"/>
              </a:buClr>
              <a:buNone/>
              <a:defRPr/>
            </a:pPr>
            <a:r>
              <a:rPr lang="ja-JP" altLang="en-US" sz="2399" b="1" dirty="0">
                <a:solidFill>
                  <a:prstClr val="black"/>
                </a:solidFill>
                <a:latin typeface="メイリオ" pitchFamily="50" charset="-128"/>
                <a:ea typeface="メイリオ" pitchFamily="50" charset="-128"/>
                <a:cs typeface="メイリオ" pitchFamily="50" charset="-128"/>
              </a:rPr>
              <a:t>身近なところから楽しくエコしてみませんか？</a:t>
            </a:r>
            <a:endParaRPr lang="en-US" altLang="ja-JP" sz="2399" b="1" dirty="0">
              <a:solidFill>
                <a:prstClr val="black"/>
              </a:solidFill>
              <a:latin typeface="メイリオ" pitchFamily="50" charset="-128"/>
              <a:ea typeface="メイリオ" pitchFamily="50" charset="-128"/>
              <a:cs typeface="メイリオ" pitchFamily="50" charset="-128"/>
            </a:endParaRPr>
          </a:p>
        </p:txBody>
      </p:sp>
      <p:sp>
        <p:nvSpPr>
          <p:cNvPr id="34" name="正方形/長方形 6"/>
          <p:cNvSpPr>
            <a:spLocks noChangeArrowheads="1"/>
          </p:cNvSpPr>
          <p:nvPr/>
        </p:nvSpPr>
        <p:spPr bwMode="auto">
          <a:xfrm>
            <a:off x="3777732" y="7725946"/>
            <a:ext cx="2735427" cy="230758"/>
          </a:xfrm>
          <a:prstGeom prst="rect">
            <a:avLst/>
          </a:prstGeom>
          <a:solidFill>
            <a:srgbClr val="C6D9F1"/>
          </a:solidFill>
          <a:ln w="12700">
            <a:solidFill>
              <a:sysClr val="windowText" lastClr="000000"/>
            </a:solidFill>
          </a:ln>
          <a:extLst/>
        </p:spPr>
        <p:txBody>
          <a:bodyPr wrap="square">
            <a:spAutoFit/>
          </a:bodyPr>
          <a:lstStyle/>
          <a:p>
            <a:pPr defTabSz="779172" eaLnBrk="0" hangingPunct="0">
              <a:defRPr/>
            </a:pPr>
            <a:r>
              <a:rPr kumimoji="0" lang="ja-JP" altLang="en-US" sz="900" b="1" kern="0" dirty="0">
                <a:solidFill>
                  <a:prstClr val="black"/>
                </a:solidFill>
                <a:latin typeface="+mn-ea"/>
                <a:cs typeface="メイリオ" panose="020B0604030504040204" pitchFamily="50" charset="-128"/>
              </a:rPr>
              <a:t>担当課：</a:t>
            </a:r>
            <a:r>
              <a:rPr kumimoji="0" lang="zh-CN" altLang="en-US" sz="900" b="1" kern="0" dirty="0">
                <a:solidFill>
                  <a:prstClr val="black"/>
                </a:solidFill>
                <a:latin typeface="+mn-ea"/>
                <a:cs typeface="メイリオ" panose="020B0604030504040204" pitchFamily="50" charset="-128"/>
              </a:rPr>
              <a:t>地球局　国民室</a:t>
            </a:r>
            <a:r>
              <a:rPr kumimoji="0" lang="ja-JP" altLang="en-US" sz="900" b="1" kern="0" dirty="0">
                <a:solidFill>
                  <a:prstClr val="black"/>
                </a:solidFill>
                <a:latin typeface="+mn-ea"/>
                <a:cs typeface="メイリオ" panose="020B0604030504040204" pitchFamily="50" charset="-128"/>
              </a:rPr>
              <a:t>（</a:t>
            </a:r>
            <a:r>
              <a:rPr kumimoji="0" lang="en-US" altLang="ja-JP" sz="900" b="1" kern="0" dirty="0">
                <a:solidFill>
                  <a:prstClr val="black"/>
                </a:solidFill>
                <a:latin typeface="+mn-ea"/>
                <a:cs typeface="メイリオ" panose="020B0604030504040204" pitchFamily="50" charset="-128"/>
              </a:rPr>
              <a:t>03-5521-8341</a:t>
            </a:r>
            <a:r>
              <a:rPr kumimoji="0" lang="ja-JP" altLang="en-US" sz="900" b="1" kern="0" dirty="0">
                <a:solidFill>
                  <a:prstClr val="black"/>
                </a:solidFill>
                <a:latin typeface="+mn-ea"/>
                <a:cs typeface="メイリオ" panose="020B0604030504040204" pitchFamily="50" charset="-128"/>
              </a:rPr>
              <a:t>）</a:t>
            </a:r>
            <a:endParaRPr kumimoji="0" lang="zh-TW" altLang="en-US" sz="900" b="1" kern="0" dirty="0">
              <a:solidFill>
                <a:prstClr val="black"/>
              </a:solidFill>
              <a:latin typeface="+mn-ea"/>
              <a:cs typeface="メイリオ" panose="020B0604030504040204" pitchFamily="50" charset="-128"/>
            </a:endParaRPr>
          </a:p>
        </p:txBody>
      </p:sp>
      <p:sp>
        <p:nvSpPr>
          <p:cNvPr id="35" name="正方形/長方形 6"/>
          <p:cNvSpPr>
            <a:spLocks noChangeArrowheads="1"/>
          </p:cNvSpPr>
          <p:nvPr/>
        </p:nvSpPr>
        <p:spPr bwMode="auto">
          <a:xfrm>
            <a:off x="4377200" y="475005"/>
            <a:ext cx="5808810" cy="899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3830" eaLnBrk="1" hangingPunct="1">
              <a:lnSpc>
                <a:spcPts val="1999"/>
              </a:lnSpc>
              <a:spcBef>
                <a:spcPct val="0"/>
              </a:spcBef>
              <a:spcAft>
                <a:spcPts val="277"/>
              </a:spcAft>
              <a:buClr>
                <a:srgbClr val="6F6F6F"/>
              </a:buClr>
              <a:buNone/>
              <a:defRPr/>
            </a:pPr>
            <a:r>
              <a:rPr lang="zh-TW" altLang="en-US" sz="1999"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zh-TW" sz="1999"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30</a:t>
            </a:r>
            <a:r>
              <a:rPr lang="zh-TW" altLang="en-US" sz="1999"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sz="1999"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予算案</a:t>
            </a:r>
            <a:r>
              <a:rPr lang="en-US" altLang="zh-TW" sz="1999"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999"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年度予算額</a:t>
            </a:r>
            <a:r>
              <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億円）</a:t>
            </a:r>
            <a:endPar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43809" eaLnBrk="1" hangingPunct="1">
              <a:lnSpc>
                <a:spcPts val="1999"/>
              </a:lnSpc>
              <a:spcBef>
                <a:spcPct val="0"/>
              </a:spcBef>
              <a:buNone/>
              <a:defRPr/>
            </a:pPr>
            <a:r>
              <a:rPr kumimoji="0" lang="zh-TW" altLang="en-US" sz="19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実施期間：</a:t>
            </a:r>
            <a:r>
              <a:rPr kumimoji="0" lang="ja-JP" altLang="en-US" sz="19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平成</a:t>
            </a:r>
            <a:r>
              <a:rPr kumimoji="0" lang="en-US" altLang="ja-JP" sz="19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21</a:t>
            </a:r>
            <a:r>
              <a:rPr kumimoji="0" lang="ja-JP" altLang="en-US" sz="19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年度～</a:t>
            </a:r>
            <a:endParaRPr kumimoji="0" lang="zh-TW" altLang="en-US" sz="1999"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endParaRPr>
          </a:p>
          <a:p>
            <a:pPr eaLnBrk="1" hangingPunct="1">
              <a:lnSpc>
                <a:spcPts val="1999"/>
              </a:lnSpc>
              <a:spcBef>
                <a:spcPct val="0"/>
              </a:spcBef>
              <a:buNone/>
            </a:pPr>
            <a:r>
              <a:rPr lang="ja-JP" altLang="en-US" sz="1999"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担当課：</a:t>
            </a:r>
            <a:r>
              <a:rPr lang="ja-JP" altLang="ja-JP" sz="1999" dirty="0">
                <a:latin typeface="メイリオ" panose="020B0604030504040204" pitchFamily="50" charset="-128"/>
                <a:ea typeface="メイリオ" panose="020B0604030504040204" pitchFamily="50" charset="-128"/>
                <a:cs typeface="メイリオ" panose="020B0604030504040204" pitchFamily="50" charset="-128"/>
              </a:rPr>
              <a:t>地球環境局国民生活対策室</a:t>
            </a:r>
            <a:r>
              <a:rPr kumimoji="0" lang="ja-JP" altLang="en-US" sz="12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en-US" altLang="ja-JP" sz="12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03-5521-8341</a:t>
            </a:r>
            <a:r>
              <a:rPr kumimoji="0" lang="ja-JP" altLang="en-US" sz="12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正方形/長方形 35"/>
          <p:cNvSpPr/>
          <p:nvPr/>
        </p:nvSpPr>
        <p:spPr>
          <a:xfrm>
            <a:off x="8730323" y="76108"/>
            <a:ext cx="1129289" cy="315490"/>
          </a:xfrm>
          <a:prstGeom prst="rect">
            <a:avLst/>
          </a:prstGeom>
          <a:gradFill>
            <a:gsLst>
              <a:gs pos="0">
                <a:srgbClr val="BCBCBC"/>
              </a:gs>
              <a:gs pos="35000">
                <a:srgbClr val="D0D0D0"/>
              </a:gs>
              <a:gs pos="100000">
                <a:srgbClr val="EDEDED"/>
              </a:gs>
            </a:gsLst>
            <a:lin ang="16200000" scaled="0"/>
          </a:gradFill>
          <a:ln>
            <a:noFill/>
          </a:ln>
        </p:spPr>
        <p:style>
          <a:lnRef idx="1">
            <a:schemeClr val="dk1"/>
          </a:lnRef>
          <a:fillRef idx="2">
            <a:schemeClr val="dk1"/>
          </a:fillRef>
          <a:effectRef idx="1">
            <a:schemeClr val="dk1"/>
          </a:effectRef>
          <a:fontRef idx="minor">
            <a:schemeClr val="dk1"/>
          </a:fontRef>
        </p:style>
        <p:txBody>
          <a:bodyPr rtlCol="0" anchor="t"/>
          <a:lstStyle/>
          <a:p>
            <a:pPr algn="ctr" defTabSz="844061">
              <a:defRPr/>
            </a:pPr>
            <a:r>
              <a:rPr lang="ja-JP" altLang="en-US" dirty="0">
                <a:solidFill>
                  <a:prstClr val="black"/>
                </a:solidFill>
                <a:latin typeface="メイリオ" pitchFamily="50" charset="-128"/>
                <a:ea typeface="メイリオ" pitchFamily="50" charset="-128"/>
                <a:cs typeface="メイリオ" pitchFamily="50" charset="-128"/>
              </a:rPr>
              <a:t>委託</a:t>
            </a:r>
          </a:p>
        </p:txBody>
      </p:sp>
    </p:spTree>
    <p:extLst>
      <p:ext uri="{BB962C8B-B14F-4D97-AF65-F5344CB8AC3E}">
        <p14:creationId xmlns:p14="http://schemas.microsoft.com/office/powerpoint/2010/main" val="3844063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369769" y="1105"/>
            <a:ext cx="9141069" cy="720494"/>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1"/>
          </a:lnRef>
          <a:fillRef idx="3">
            <a:schemeClr val="accent1"/>
          </a:fillRef>
          <a:effectRef idx="2">
            <a:schemeClr val="accent1"/>
          </a:effectRef>
          <a:fontRef idx="minor">
            <a:schemeClr val="lt1"/>
          </a:fontRef>
        </p:style>
        <p:txBody>
          <a:bodyPr/>
          <a:lstStyle/>
          <a:p>
            <a:pPr eaLnBrk="1" hangingPunct="1">
              <a:defRPr/>
            </a:pPr>
            <a:r>
              <a:rPr lang="ja-JP" altLang="en-US" sz="3599"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3599"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COOL CHOICE</a:t>
            </a:r>
            <a:r>
              <a:rPr lang="ja-JP" altLang="en-US" sz="3599"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」の賛同募集</a:t>
            </a:r>
          </a:p>
        </p:txBody>
      </p:sp>
      <p:sp>
        <p:nvSpPr>
          <p:cNvPr id="8" name="コンテンツ プレースホルダー 2"/>
          <p:cNvSpPr>
            <a:spLocks noGrp="1"/>
          </p:cNvSpPr>
          <p:nvPr>
            <p:ph idx="1"/>
          </p:nvPr>
        </p:nvSpPr>
        <p:spPr>
          <a:xfrm>
            <a:off x="128552" y="693581"/>
            <a:ext cx="9645732" cy="2077123"/>
          </a:xfrm>
          <a:solidFill>
            <a:srgbClr val="CCFFFF"/>
          </a:solidFill>
        </p:spPr>
        <p:txBody>
          <a:bodyPr/>
          <a:lstStyle/>
          <a:p>
            <a:pPr eaLnBrk="1" hangingPunct="1">
              <a:defRPr/>
            </a:pPr>
            <a:r>
              <a:rPr sz="2399" dirty="0" err="1">
                <a:latin typeface="メイリオ" panose="020B0604030504040204" pitchFamily="50" charset="-128"/>
                <a:ea typeface="メイリオ" panose="020B0604030504040204" pitchFamily="50" charset="-128"/>
              </a:rPr>
              <a:t>賛同された個人・団体の方は、ロゴマーク</a:t>
            </a:r>
            <a:r>
              <a:rPr lang="ja-JP" altLang="en-US" sz="2399" dirty="0">
                <a:latin typeface="メイリオ" panose="020B0604030504040204" pitchFamily="50" charset="-128"/>
                <a:ea typeface="メイリオ" panose="020B0604030504040204" pitchFamily="50" charset="-128"/>
              </a:rPr>
              <a:t>を使用</a:t>
            </a:r>
            <a:r>
              <a:rPr sz="2399" dirty="0" err="1">
                <a:latin typeface="メイリオ" panose="020B0604030504040204" pitchFamily="50" charset="-128"/>
                <a:ea typeface="メイリオ" panose="020B0604030504040204" pitchFamily="50" charset="-128"/>
              </a:rPr>
              <a:t>可能</a:t>
            </a:r>
            <a:r>
              <a:rPr lang="ja-JP" altLang="en-US" sz="2399" dirty="0">
                <a:latin typeface="メイリオ" panose="020B0604030504040204" pitchFamily="50" charset="-128"/>
                <a:ea typeface="メイリオ" panose="020B0604030504040204" pitchFamily="50" charset="-128"/>
              </a:rPr>
              <a:t>です。</a:t>
            </a:r>
            <a:endParaRPr lang="en-US" altLang="ja-JP" sz="2399" dirty="0">
              <a:latin typeface="メイリオ" panose="020B0604030504040204" pitchFamily="50" charset="-128"/>
              <a:ea typeface="メイリオ" panose="020B0604030504040204" pitchFamily="50" charset="-128"/>
            </a:endParaRPr>
          </a:p>
          <a:p>
            <a:pPr eaLnBrk="1" hangingPunct="1">
              <a:defRPr/>
            </a:pPr>
            <a:r>
              <a:rPr lang="ja-JP" altLang="en-US" sz="2399" dirty="0">
                <a:latin typeface="メイリオ" panose="020B0604030504040204" pitchFamily="50" charset="-128"/>
                <a:ea typeface="メイリオ" panose="020B0604030504040204" pitchFamily="50" charset="-128"/>
              </a:rPr>
              <a:t>低炭素</a:t>
            </a:r>
            <a:r>
              <a:rPr sz="2399" dirty="0" err="1">
                <a:latin typeface="メイリオ" panose="020B0604030504040204" pitchFamily="50" charset="-128"/>
                <a:ea typeface="メイリオ" panose="020B0604030504040204" pitchFamily="50" charset="-128"/>
              </a:rPr>
              <a:t>型の</a:t>
            </a:r>
            <a:r>
              <a:rPr sz="2399" dirty="0">
                <a:latin typeface="メイリオ" panose="020B0604030504040204" pitchFamily="50" charset="-128"/>
                <a:ea typeface="メイリオ" panose="020B0604030504040204" pitchFamily="50" charset="-128"/>
              </a:rPr>
              <a:t>「</a:t>
            </a:r>
            <a:r>
              <a:rPr lang="ja-JP" altLang="en-US" sz="2399" dirty="0">
                <a:latin typeface="メイリオ" panose="020B0604030504040204" pitchFamily="50" charset="-128"/>
                <a:ea typeface="メイリオ" panose="020B0604030504040204" pitchFamily="50" charset="-128"/>
              </a:rPr>
              <a:t>製品</a:t>
            </a:r>
            <a:r>
              <a:rPr sz="2399" dirty="0">
                <a:latin typeface="メイリオ" panose="020B0604030504040204" pitchFamily="50" charset="-128"/>
                <a:ea typeface="メイリオ" panose="020B0604030504040204" pitchFamily="50" charset="-128"/>
              </a:rPr>
              <a:t>」「サービス」「</a:t>
            </a:r>
            <a:r>
              <a:rPr lang="ja-JP" altLang="en-US" sz="2399" dirty="0">
                <a:latin typeface="メイリオ" panose="020B0604030504040204" pitchFamily="50" charset="-128"/>
                <a:ea typeface="メイリオ" panose="020B0604030504040204" pitchFamily="50" charset="-128"/>
              </a:rPr>
              <a:t>ライフスタイル</a:t>
            </a:r>
            <a:r>
              <a:rPr sz="2399" dirty="0">
                <a:latin typeface="メイリオ" panose="020B0604030504040204" pitchFamily="50" charset="-128"/>
                <a:ea typeface="メイリオ" panose="020B0604030504040204" pitchFamily="50" charset="-128"/>
              </a:rPr>
              <a:t>」に</a:t>
            </a:r>
            <a:br>
              <a:rPr lang="en-US" sz="2399" dirty="0">
                <a:latin typeface="メイリオ" panose="020B0604030504040204" pitchFamily="50" charset="-128"/>
                <a:ea typeface="メイリオ" panose="020B0604030504040204" pitchFamily="50" charset="-128"/>
              </a:rPr>
            </a:br>
            <a:r>
              <a:rPr sz="2399" dirty="0" err="1">
                <a:latin typeface="メイリオ" panose="020B0604030504040204" pitchFamily="50" charset="-128"/>
                <a:ea typeface="メイリオ" panose="020B0604030504040204" pitchFamily="50" charset="-128"/>
              </a:rPr>
              <a:t>ロゴマークを積極的にご活用いただ</a:t>
            </a:r>
            <a:r>
              <a:rPr lang="ja-JP" altLang="en-US" sz="2399" dirty="0">
                <a:latin typeface="メイリオ" panose="020B0604030504040204" pitchFamily="50" charset="-128"/>
                <a:ea typeface="メイリオ" panose="020B0604030504040204" pitchFamily="50" charset="-128"/>
              </a:rPr>
              <a:t>けます。</a:t>
            </a:r>
            <a:endParaRPr lang="en-US" altLang="ja-JP" sz="2399" dirty="0">
              <a:latin typeface="メイリオ" panose="020B0604030504040204" pitchFamily="50" charset="-128"/>
              <a:ea typeface="メイリオ" panose="020B0604030504040204" pitchFamily="50" charset="-128"/>
            </a:endParaRPr>
          </a:p>
          <a:p>
            <a:pPr eaLnBrk="1" hangingPunct="1">
              <a:defRPr/>
            </a:pPr>
            <a:r>
              <a:rPr lang="ja-JP" altLang="en-US" sz="2399" dirty="0">
                <a:latin typeface="メイリオ" panose="020B0604030504040204" pitchFamily="50" charset="-128"/>
                <a:ea typeface="メイリオ" panose="020B0604030504040204" pitchFamily="50" charset="-128"/>
              </a:rPr>
              <a:t>「</a:t>
            </a:r>
            <a:r>
              <a:rPr lang="en-US" altLang="ja-JP" sz="2399" dirty="0">
                <a:latin typeface="メイリオ" panose="020B0604030504040204" pitchFamily="50" charset="-128"/>
                <a:ea typeface="メイリオ" panose="020B0604030504040204" pitchFamily="50" charset="-128"/>
              </a:rPr>
              <a:t>COOL CHOICE</a:t>
            </a:r>
            <a:r>
              <a:rPr lang="ja-JP" altLang="en-US" sz="2399" dirty="0">
                <a:latin typeface="メイリオ" panose="020B0604030504040204" pitchFamily="50" charset="-128"/>
                <a:ea typeface="メイリオ" panose="020B0604030504040204" pitchFamily="50" charset="-128"/>
              </a:rPr>
              <a:t>」公式サイトにおいて随時賛同を受け付けていますので、皆様も是非ご賛同ください！</a:t>
            </a:r>
            <a:endParaRPr lang="en-US" altLang="ja-JP" sz="2399" dirty="0">
              <a:latin typeface="メイリオ" panose="020B0604030504040204" pitchFamily="50" charset="-128"/>
              <a:ea typeface="メイリオ" panose="020B0604030504040204" pitchFamily="50" charset="-128"/>
            </a:endParaRPr>
          </a:p>
        </p:txBody>
      </p:sp>
      <p:sp>
        <p:nvSpPr>
          <p:cNvPr id="63" name="スライド番号プレースホルダー"/>
          <p:cNvSpPr>
            <a:spLocks noGrp="1"/>
          </p:cNvSpPr>
          <p:nvPr>
            <p:ph type="sldNum" sz="quarter" idx="12"/>
          </p:nvPr>
        </p:nvSpPr>
        <p:spPr>
          <a:xfrm>
            <a:off x="9218232" y="6522208"/>
            <a:ext cx="629798" cy="370681"/>
          </a:xfrm>
        </p:spPr>
        <p:txBody>
          <a:bodyPr/>
          <a:lstStyle/>
          <a:p>
            <a:pPr algn="ctr">
              <a:defRPr/>
            </a:pPr>
            <a:r>
              <a:rPr lang="en-US" altLang="ja-JP" sz="1799" b="1" dirty="0">
                <a:latin typeface="メイリオ" pitchFamily="50" charset="-128"/>
                <a:ea typeface="メイリオ" pitchFamily="50" charset="-128"/>
                <a:cs typeface="メイリオ" pitchFamily="50" charset="-128"/>
              </a:rPr>
              <a:t>2</a:t>
            </a:r>
            <a:endParaRPr lang="ja-JP" altLang="en-US" sz="1799" b="1" dirty="0">
              <a:latin typeface="メイリオ" pitchFamily="50" charset="-128"/>
              <a:ea typeface="メイリオ" pitchFamily="50" charset="-128"/>
              <a:cs typeface="メイリオ" pitchFamily="50" charset="-128"/>
            </a:endParaRPr>
          </a:p>
        </p:txBody>
      </p:sp>
      <p:pic>
        <p:nvPicPr>
          <p:cNvPr id="4" name="Picture 2" descr="\\fssv01\地球環境局\地球温暖化対策課\国民生活対策室\100 広報施策・国民運動関係\100 COOL CHOICE\H27\03ツール\※ロゴ\CC_orange_logo\02_コピー下\cool-choice_color_コピー下.jpg"/>
          <p:cNvPicPr>
            <a:picLocks noChangeAspect="1" noChangeArrowheads="1"/>
          </p:cNvPicPr>
          <p:nvPr/>
        </p:nvPicPr>
        <p:blipFill>
          <a:blip r:embed="rId3">
            <a:extLst>
              <a:ext uri="{28A0092B-C50C-407E-A947-70E740481C1C}">
                <a14:useLocalDpi xmlns:a14="http://schemas.microsoft.com/office/drawing/2010/main" val="0"/>
              </a:ext>
            </a:extLst>
          </a:blip>
          <a:srcRect l="26247" t="26208" r="25172" b="22816"/>
          <a:stretch>
            <a:fillRect/>
          </a:stretch>
        </p:blipFill>
        <p:spPr bwMode="auto">
          <a:xfrm>
            <a:off x="788736" y="2826596"/>
            <a:ext cx="2642341" cy="212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l="5617" t="12183" r="24512" b="9895"/>
          <a:stretch>
            <a:fillRect/>
          </a:stretch>
        </p:blipFill>
        <p:spPr bwMode="auto">
          <a:xfrm>
            <a:off x="3615174" y="2763116"/>
            <a:ext cx="2650275" cy="1799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l="6609" t="13432" r="23865" b="8395"/>
          <a:stretch>
            <a:fillRect/>
          </a:stretch>
        </p:blipFill>
        <p:spPr bwMode="auto">
          <a:xfrm>
            <a:off x="6524128" y="2709158"/>
            <a:ext cx="2785170" cy="1907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正方形/長方形 6"/>
          <p:cNvSpPr/>
          <p:nvPr/>
        </p:nvSpPr>
        <p:spPr>
          <a:xfrm>
            <a:off x="960601" y="4862660"/>
            <a:ext cx="8021968" cy="1938371"/>
          </a:xfrm>
          <a:prstGeom prst="rect">
            <a:avLst/>
          </a:prstGeom>
        </p:spPr>
        <p:txBody>
          <a:bodyPr wrap="square">
            <a:spAutoFit/>
          </a:bodyPr>
          <a:lstStyle/>
          <a:p>
            <a:pPr eaLnBrk="1" hangingPunct="1">
              <a:defRPr/>
            </a:pPr>
            <a:r>
              <a:rPr lang="en-US" altLang="ja-JP" sz="2399" dirty="0">
                <a:latin typeface="メイリオ" panose="020B0604030504040204" pitchFamily="50" charset="-128"/>
                <a:ea typeface="メイリオ" pitchFamily="50" charset="-128"/>
                <a:cs typeface="メイリオ" pitchFamily="50" charset="-128"/>
              </a:rPr>
              <a:t>【2017</a:t>
            </a:r>
            <a:r>
              <a:rPr lang="ja-JP" altLang="en-US" sz="2399" dirty="0">
                <a:latin typeface="メイリオ" panose="020B0604030504040204" pitchFamily="50" charset="-128"/>
                <a:ea typeface="メイリオ" pitchFamily="50" charset="-128"/>
                <a:cs typeface="メイリオ" pitchFamily="50" charset="-128"/>
              </a:rPr>
              <a:t>年８月現在の賛同状況</a:t>
            </a:r>
            <a:r>
              <a:rPr lang="en-US" altLang="ja-JP" sz="2399" dirty="0">
                <a:latin typeface="メイリオ" panose="020B0604030504040204" pitchFamily="50" charset="-128"/>
                <a:ea typeface="メイリオ" pitchFamily="50" charset="-128"/>
                <a:cs typeface="メイリオ" pitchFamily="50" charset="-128"/>
              </a:rPr>
              <a:t>】</a:t>
            </a:r>
          </a:p>
          <a:p>
            <a:pPr eaLnBrk="1" hangingPunct="1">
              <a:defRPr/>
            </a:pPr>
            <a:r>
              <a:rPr lang="ja-JP" altLang="en-US" sz="2399" dirty="0">
                <a:latin typeface="メイリオ" panose="020B0604030504040204" pitchFamily="50" charset="-128"/>
                <a:ea typeface="メイリオ" pitchFamily="50" charset="-128"/>
                <a:cs typeface="メイリオ" pitchFamily="50" charset="-128"/>
              </a:rPr>
              <a:t>　個人約</a:t>
            </a:r>
            <a:r>
              <a:rPr lang="en-US" altLang="ja-JP" sz="2399" dirty="0">
                <a:latin typeface="メイリオ" panose="020B0604030504040204" pitchFamily="50" charset="-128"/>
                <a:ea typeface="メイリオ" pitchFamily="50" charset="-128"/>
                <a:cs typeface="メイリオ" pitchFamily="50" charset="-128"/>
              </a:rPr>
              <a:t>320</a:t>
            </a:r>
            <a:r>
              <a:rPr lang="ja-JP" altLang="en-US" sz="2399" dirty="0">
                <a:latin typeface="メイリオ" panose="020B0604030504040204" pitchFamily="50" charset="-128"/>
                <a:ea typeface="メイリオ" pitchFamily="50" charset="-128"/>
                <a:cs typeface="メイリオ" pitchFamily="50" charset="-128"/>
              </a:rPr>
              <a:t>万人、約１万２千団体、約</a:t>
            </a:r>
            <a:r>
              <a:rPr lang="en-US" altLang="ja-JP" sz="2399" dirty="0">
                <a:latin typeface="メイリオ" panose="020B0604030504040204" pitchFamily="50" charset="-128"/>
                <a:ea typeface="メイリオ" pitchFamily="50" charset="-128"/>
                <a:cs typeface="メイリオ" pitchFamily="50" charset="-128"/>
              </a:rPr>
              <a:t>500</a:t>
            </a:r>
            <a:r>
              <a:rPr lang="ja-JP" altLang="en-US" sz="2399" dirty="0">
                <a:latin typeface="メイリオ" panose="020B0604030504040204" pitchFamily="50" charset="-128"/>
                <a:ea typeface="メイリオ" pitchFamily="50" charset="-128"/>
                <a:cs typeface="メイリオ" pitchFamily="50" charset="-128"/>
              </a:rPr>
              <a:t>自治体）</a:t>
            </a:r>
            <a:endParaRPr lang="en-US" altLang="ja-JP" sz="2399" dirty="0">
              <a:latin typeface="メイリオ" panose="020B0604030504040204" pitchFamily="50" charset="-128"/>
              <a:ea typeface="メイリオ" pitchFamily="50" charset="-128"/>
              <a:cs typeface="メイリオ" pitchFamily="50" charset="-128"/>
            </a:endParaRPr>
          </a:p>
          <a:p>
            <a:pPr eaLnBrk="1" hangingPunct="1">
              <a:defRPr/>
            </a:pPr>
            <a:r>
              <a:rPr lang="en-US" altLang="ja-JP" sz="2399" dirty="0">
                <a:latin typeface="メイリオ" panose="020B0604030504040204" pitchFamily="50" charset="-128"/>
                <a:ea typeface="メイリオ" pitchFamily="50" charset="-128"/>
                <a:cs typeface="メイリオ" pitchFamily="50" charset="-128"/>
              </a:rPr>
              <a:t>【</a:t>
            </a:r>
            <a:r>
              <a:rPr lang="ja-JP" altLang="en-US" sz="2399" dirty="0">
                <a:latin typeface="メイリオ" panose="020B0604030504040204" pitchFamily="50" charset="-128"/>
                <a:ea typeface="メイリオ" pitchFamily="50" charset="-128"/>
                <a:cs typeface="メイリオ" pitchFamily="50" charset="-128"/>
              </a:rPr>
              <a:t>賛同数の目標</a:t>
            </a:r>
            <a:r>
              <a:rPr lang="en-US" altLang="ja-JP" sz="2399" dirty="0">
                <a:latin typeface="メイリオ" panose="020B0604030504040204" pitchFamily="50" charset="-128"/>
                <a:ea typeface="メイリオ" pitchFamily="50" charset="-128"/>
                <a:cs typeface="メイリオ" pitchFamily="50" charset="-128"/>
              </a:rPr>
              <a:t>】</a:t>
            </a:r>
          </a:p>
          <a:p>
            <a:pPr eaLnBrk="1" hangingPunct="1">
              <a:defRPr/>
            </a:pPr>
            <a:r>
              <a:rPr lang="ja-JP" altLang="en-US" sz="2399" dirty="0">
                <a:latin typeface="メイリオ" panose="020B0604030504040204" pitchFamily="50" charset="-128"/>
                <a:ea typeface="メイリオ" pitchFamily="50" charset="-128"/>
                <a:cs typeface="メイリオ" pitchFamily="50" charset="-128"/>
              </a:rPr>
              <a:t>・</a:t>
            </a:r>
            <a:r>
              <a:rPr lang="en-US" altLang="ja-JP" sz="2399" dirty="0">
                <a:latin typeface="メイリオ" panose="020B0604030504040204" pitchFamily="50" charset="-128"/>
                <a:ea typeface="メイリオ" pitchFamily="50" charset="-128"/>
                <a:cs typeface="メイリオ" pitchFamily="50" charset="-128"/>
              </a:rPr>
              <a:t>2017</a:t>
            </a:r>
            <a:r>
              <a:rPr lang="ja-JP" altLang="en-US" sz="2399" dirty="0">
                <a:latin typeface="メイリオ" panose="020B0604030504040204" pitchFamily="50" charset="-128"/>
                <a:ea typeface="メイリオ" pitchFamily="50" charset="-128"/>
                <a:cs typeface="メイリオ" pitchFamily="50" charset="-128"/>
              </a:rPr>
              <a:t>年度個人賛同者を</a:t>
            </a:r>
            <a:r>
              <a:rPr lang="en-US" altLang="ja-JP" sz="2399" b="1" dirty="0">
                <a:solidFill>
                  <a:srgbClr val="FF0000"/>
                </a:solidFill>
                <a:latin typeface="メイリオ" panose="020B0604030504040204" pitchFamily="50" charset="-128"/>
                <a:ea typeface="メイリオ" pitchFamily="50" charset="-128"/>
                <a:cs typeface="メイリオ" pitchFamily="50" charset="-128"/>
              </a:rPr>
              <a:t>300</a:t>
            </a:r>
            <a:r>
              <a:rPr lang="ja-JP" altLang="en-US" sz="2399" b="1" dirty="0">
                <a:solidFill>
                  <a:srgbClr val="FF0000"/>
                </a:solidFill>
                <a:latin typeface="メイリオ" panose="020B0604030504040204" pitchFamily="50" charset="-128"/>
                <a:ea typeface="メイリオ" pitchFamily="50" charset="-128"/>
                <a:cs typeface="メイリオ" pitchFamily="50" charset="-128"/>
              </a:rPr>
              <a:t>万人</a:t>
            </a:r>
            <a:r>
              <a:rPr lang="ja-JP" altLang="en-US" sz="2399" dirty="0">
                <a:latin typeface="メイリオ" panose="020B0604030504040204" pitchFamily="50" charset="-128"/>
                <a:ea typeface="メイリオ" pitchFamily="50" charset="-128"/>
                <a:cs typeface="メイリオ" pitchFamily="50" charset="-128"/>
              </a:rPr>
              <a:t>、賛同団体</a:t>
            </a:r>
            <a:r>
              <a:rPr lang="en-US" altLang="ja-JP" sz="2399" b="1" dirty="0">
                <a:solidFill>
                  <a:srgbClr val="FF0000"/>
                </a:solidFill>
                <a:latin typeface="メイリオ" panose="020B0604030504040204" pitchFamily="50" charset="-128"/>
                <a:ea typeface="メイリオ" pitchFamily="50" charset="-128"/>
                <a:cs typeface="メイリオ" pitchFamily="50" charset="-128"/>
              </a:rPr>
              <a:t>16</a:t>
            </a:r>
            <a:r>
              <a:rPr lang="ja-JP" altLang="en-US" sz="2399" b="1" dirty="0">
                <a:solidFill>
                  <a:srgbClr val="FF0000"/>
                </a:solidFill>
                <a:latin typeface="メイリオ" panose="020B0604030504040204" pitchFamily="50" charset="-128"/>
                <a:ea typeface="メイリオ" pitchFamily="50" charset="-128"/>
                <a:cs typeface="メイリオ" pitchFamily="50" charset="-128"/>
              </a:rPr>
              <a:t>万団体</a:t>
            </a:r>
          </a:p>
          <a:p>
            <a:pPr eaLnBrk="1" hangingPunct="1">
              <a:defRPr/>
            </a:pPr>
            <a:r>
              <a:rPr lang="ja-JP" altLang="en-US" sz="2399" dirty="0">
                <a:solidFill>
                  <a:srgbClr val="000000"/>
                </a:solidFill>
                <a:latin typeface="メイリオ" panose="020B0604030504040204" pitchFamily="50" charset="-128"/>
                <a:ea typeface="メイリオ" pitchFamily="50" charset="-128"/>
                <a:cs typeface="メイリオ" pitchFamily="50" charset="-128"/>
              </a:rPr>
              <a:t>・</a:t>
            </a:r>
            <a:r>
              <a:rPr lang="en-US" altLang="ja-JP" sz="2399" dirty="0">
                <a:solidFill>
                  <a:srgbClr val="000000"/>
                </a:solidFill>
                <a:latin typeface="メイリオ" panose="020B0604030504040204" pitchFamily="50" charset="-128"/>
                <a:ea typeface="メイリオ" pitchFamily="50" charset="-128"/>
                <a:cs typeface="メイリオ" pitchFamily="50" charset="-128"/>
              </a:rPr>
              <a:t>2020</a:t>
            </a:r>
            <a:r>
              <a:rPr lang="ja-JP" altLang="en-US" sz="2399" dirty="0">
                <a:solidFill>
                  <a:srgbClr val="000000"/>
                </a:solidFill>
                <a:latin typeface="メイリオ" panose="020B0604030504040204" pitchFamily="50" charset="-128"/>
                <a:ea typeface="メイリオ" pitchFamily="50" charset="-128"/>
                <a:cs typeface="メイリオ" pitchFamily="50" charset="-128"/>
              </a:rPr>
              <a:t>年度個人賛同者を</a:t>
            </a:r>
            <a:r>
              <a:rPr lang="en-US" altLang="ja-JP" sz="2399" b="1" dirty="0">
                <a:solidFill>
                  <a:srgbClr val="FF0000"/>
                </a:solidFill>
                <a:latin typeface="メイリオ" panose="020B0604030504040204" pitchFamily="50" charset="-128"/>
                <a:ea typeface="メイリオ" pitchFamily="50" charset="-128"/>
                <a:cs typeface="メイリオ" pitchFamily="50" charset="-128"/>
              </a:rPr>
              <a:t>600</a:t>
            </a:r>
            <a:r>
              <a:rPr lang="ja-JP" altLang="en-US" sz="2399" b="1" dirty="0">
                <a:solidFill>
                  <a:srgbClr val="FF0000"/>
                </a:solidFill>
                <a:latin typeface="メイリオ" panose="020B0604030504040204" pitchFamily="50" charset="-128"/>
                <a:ea typeface="メイリオ" pitchFamily="50" charset="-128"/>
                <a:cs typeface="メイリオ" pitchFamily="50" charset="-128"/>
              </a:rPr>
              <a:t>万人</a:t>
            </a:r>
            <a:r>
              <a:rPr lang="ja-JP" altLang="en-US" sz="2399" dirty="0">
                <a:solidFill>
                  <a:srgbClr val="000000"/>
                </a:solidFill>
                <a:latin typeface="メイリオ" panose="020B0604030504040204" pitchFamily="50" charset="-128"/>
                <a:ea typeface="メイリオ" pitchFamily="50" charset="-128"/>
                <a:cs typeface="メイリオ" pitchFamily="50" charset="-128"/>
              </a:rPr>
              <a:t>、賛同団体</a:t>
            </a:r>
            <a:r>
              <a:rPr lang="en-US" altLang="ja-JP" sz="2399" b="1" dirty="0">
                <a:solidFill>
                  <a:srgbClr val="FF0000"/>
                </a:solidFill>
                <a:latin typeface="メイリオ" panose="020B0604030504040204" pitchFamily="50" charset="-128"/>
                <a:ea typeface="メイリオ" pitchFamily="50" charset="-128"/>
                <a:cs typeface="メイリオ" pitchFamily="50" charset="-128"/>
              </a:rPr>
              <a:t>40</a:t>
            </a:r>
            <a:r>
              <a:rPr lang="ja-JP" altLang="en-US" sz="2399" b="1" dirty="0">
                <a:solidFill>
                  <a:srgbClr val="FF0000"/>
                </a:solidFill>
                <a:latin typeface="メイリオ" panose="020B0604030504040204" pitchFamily="50" charset="-128"/>
                <a:ea typeface="メイリオ" pitchFamily="50" charset="-128"/>
                <a:cs typeface="メイリオ" pitchFamily="50" charset="-128"/>
              </a:rPr>
              <a:t>万団体</a:t>
            </a:r>
          </a:p>
        </p:txBody>
      </p:sp>
    </p:spTree>
    <p:extLst>
      <p:ext uri="{BB962C8B-B14F-4D97-AF65-F5344CB8AC3E}">
        <p14:creationId xmlns:p14="http://schemas.microsoft.com/office/powerpoint/2010/main" val="2672432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スライド番号プレースホルダー"/>
          <p:cNvSpPr>
            <a:spLocks noGrp="1"/>
          </p:cNvSpPr>
          <p:nvPr>
            <p:ph type="sldNum" sz="quarter" idx="12"/>
          </p:nvPr>
        </p:nvSpPr>
        <p:spPr>
          <a:xfrm>
            <a:off x="9218232" y="6522208"/>
            <a:ext cx="629798" cy="370681"/>
          </a:xfrm>
        </p:spPr>
        <p:txBody>
          <a:bodyPr/>
          <a:lstStyle/>
          <a:p>
            <a:pPr algn="ctr">
              <a:defRPr/>
            </a:pPr>
            <a:r>
              <a:rPr lang="en-US" altLang="ja-JP" sz="1799" b="1" dirty="0">
                <a:latin typeface="メイリオ" pitchFamily="50" charset="-128"/>
                <a:ea typeface="メイリオ" pitchFamily="50" charset="-128"/>
                <a:cs typeface="メイリオ" pitchFamily="50" charset="-128"/>
              </a:rPr>
              <a:t>3</a:t>
            </a:r>
            <a:endParaRPr lang="ja-JP" altLang="en-US" sz="1799" b="1" dirty="0">
              <a:latin typeface="メイリオ" pitchFamily="50" charset="-128"/>
              <a:ea typeface="メイリオ" pitchFamily="50" charset="-128"/>
              <a:cs typeface="メイリオ" pitchFamily="50" charset="-128"/>
            </a:endParaRPr>
          </a:p>
        </p:txBody>
      </p:sp>
      <p:sp>
        <p:nvSpPr>
          <p:cNvPr id="11" name="テキスト ボックス 10"/>
          <p:cNvSpPr txBox="1"/>
          <p:nvPr/>
        </p:nvSpPr>
        <p:spPr>
          <a:xfrm>
            <a:off x="451308" y="2896571"/>
            <a:ext cx="3352569" cy="461517"/>
          </a:xfrm>
          <a:prstGeom prst="rect">
            <a:avLst/>
          </a:prstGeom>
          <a:noFill/>
        </p:spPr>
        <p:txBody>
          <a:bodyPr wrap="square">
            <a:spAutoFit/>
          </a:bodyPr>
          <a:lstStyle/>
          <a:p>
            <a:pPr algn="ctr" defTabSz="843809">
              <a:defRPr/>
            </a:pPr>
            <a:r>
              <a:rPr kumimoji="0" lang="en-US" altLang="ja-JP" sz="2399" kern="0" dirty="0">
                <a:solidFill>
                  <a:prstClr val="black"/>
                </a:solidFill>
                <a:latin typeface="メイリオ" pitchFamily="50" charset="-128"/>
                <a:ea typeface="メイリオ" pitchFamily="50" charset="-128"/>
                <a:cs typeface="メイリオ" pitchFamily="50" charset="-128"/>
              </a:rPr>
              <a:t>CC×</a:t>
            </a:r>
            <a:r>
              <a:rPr kumimoji="0" lang="ja-JP" altLang="en-US" sz="2399" kern="0" dirty="0">
                <a:solidFill>
                  <a:prstClr val="black"/>
                </a:solidFill>
                <a:latin typeface="メイリオ" pitchFamily="50" charset="-128"/>
                <a:ea typeface="メイリオ" pitchFamily="50" charset="-128"/>
                <a:cs typeface="メイリオ" pitchFamily="50" charset="-128"/>
              </a:rPr>
              <a:t>５つ星家電買換え</a:t>
            </a:r>
          </a:p>
        </p:txBody>
      </p:sp>
      <p:sp>
        <p:nvSpPr>
          <p:cNvPr id="12" name="テキスト ボックス 11"/>
          <p:cNvSpPr txBox="1"/>
          <p:nvPr/>
        </p:nvSpPr>
        <p:spPr>
          <a:xfrm>
            <a:off x="4282807" y="2882508"/>
            <a:ext cx="1680624" cy="461517"/>
          </a:xfrm>
          <a:prstGeom prst="rect">
            <a:avLst/>
          </a:prstGeom>
          <a:noFill/>
        </p:spPr>
        <p:txBody>
          <a:bodyPr>
            <a:spAutoFit/>
          </a:bodyPr>
          <a:lstStyle/>
          <a:p>
            <a:pPr algn="ctr" defTabSz="843809">
              <a:defRPr/>
            </a:pPr>
            <a:r>
              <a:rPr kumimoji="0" lang="en-US" altLang="ja-JP" sz="2399" kern="0" dirty="0">
                <a:solidFill>
                  <a:prstClr val="black"/>
                </a:solidFill>
                <a:latin typeface="メイリオ" pitchFamily="50" charset="-128"/>
                <a:ea typeface="メイリオ" pitchFamily="50" charset="-128"/>
                <a:cs typeface="メイリオ" pitchFamily="50" charset="-128"/>
              </a:rPr>
              <a:t>CC×ZEH</a:t>
            </a:r>
            <a:endParaRPr kumimoji="0" lang="ja-JP" altLang="en-US" sz="2399" kern="0" dirty="0">
              <a:solidFill>
                <a:prstClr val="black"/>
              </a:solidFill>
              <a:latin typeface="メイリオ" pitchFamily="50" charset="-128"/>
              <a:ea typeface="メイリオ" pitchFamily="50" charset="-128"/>
              <a:cs typeface="メイリオ" pitchFamily="50" charset="-128"/>
            </a:endParaRPr>
          </a:p>
        </p:txBody>
      </p:sp>
      <p:sp>
        <p:nvSpPr>
          <p:cNvPr id="13" name="テキスト ボックス 12"/>
          <p:cNvSpPr txBox="1"/>
          <p:nvPr/>
        </p:nvSpPr>
        <p:spPr>
          <a:xfrm>
            <a:off x="6334304" y="2896571"/>
            <a:ext cx="3140656" cy="461517"/>
          </a:xfrm>
          <a:prstGeom prst="rect">
            <a:avLst/>
          </a:prstGeom>
          <a:noFill/>
        </p:spPr>
        <p:txBody>
          <a:bodyPr wrap="square">
            <a:spAutoFit/>
          </a:bodyPr>
          <a:lstStyle/>
          <a:p>
            <a:pPr algn="ctr" defTabSz="843809">
              <a:defRPr/>
            </a:pPr>
            <a:r>
              <a:rPr kumimoji="0" lang="en-US" altLang="ja-JP" sz="2399" kern="0" dirty="0">
                <a:solidFill>
                  <a:prstClr val="black"/>
                </a:solidFill>
                <a:latin typeface="メイリオ" pitchFamily="50" charset="-128"/>
                <a:ea typeface="メイリオ" pitchFamily="50" charset="-128"/>
                <a:cs typeface="メイリオ" pitchFamily="50" charset="-128"/>
              </a:rPr>
              <a:t>CC×</a:t>
            </a:r>
            <a:r>
              <a:rPr kumimoji="0" lang="ja-JP" altLang="en-US" sz="2399" kern="0" dirty="0">
                <a:solidFill>
                  <a:prstClr val="black"/>
                </a:solidFill>
                <a:latin typeface="メイリオ" pitchFamily="50" charset="-128"/>
                <a:ea typeface="メイリオ" pitchFamily="50" charset="-128"/>
                <a:cs typeface="メイリオ" pitchFamily="50" charset="-128"/>
              </a:rPr>
              <a:t>断熱リフォーム</a:t>
            </a:r>
          </a:p>
        </p:txBody>
      </p:sp>
      <p:sp>
        <p:nvSpPr>
          <p:cNvPr id="14" name="テキスト ボックス 13"/>
          <p:cNvSpPr txBox="1"/>
          <p:nvPr/>
        </p:nvSpPr>
        <p:spPr>
          <a:xfrm>
            <a:off x="637242" y="5851662"/>
            <a:ext cx="2532839" cy="461517"/>
          </a:xfrm>
          <a:prstGeom prst="rect">
            <a:avLst/>
          </a:prstGeom>
          <a:noFill/>
        </p:spPr>
        <p:txBody>
          <a:bodyPr>
            <a:spAutoFit/>
          </a:bodyPr>
          <a:lstStyle/>
          <a:p>
            <a:pPr algn="ctr" defTabSz="843809">
              <a:defRPr/>
            </a:pPr>
            <a:r>
              <a:rPr kumimoji="0" lang="en-US" altLang="ja-JP" sz="2399" kern="0" dirty="0">
                <a:solidFill>
                  <a:prstClr val="black"/>
                </a:solidFill>
                <a:latin typeface="メイリオ" pitchFamily="50" charset="-128"/>
                <a:ea typeface="メイリオ" pitchFamily="50" charset="-128"/>
                <a:cs typeface="メイリオ" pitchFamily="50" charset="-128"/>
              </a:rPr>
              <a:t>CC×</a:t>
            </a:r>
            <a:r>
              <a:rPr kumimoji="0" lang="ja-JP" altLang="en-US" sz="2399" kern="0" dirty="0">
                <a:solidFill>
                  <a:prstClr val="black"/>
                </a:solidFill>
                <a:latin typeface="メイリオ" pitchFamily="50" charset="-128"/>
                <a:ea typeface="メイリオ" pitchFamily="50" charset="-128"/>
                <a:cs typeface="メイリオ" pitchFamily="50" charset="-128"/>
              </a:rPr>
              <a:t>省エネ建材</a:t>
            </a:r>
          </a:p>
        </p:txBody>
      </p:sp>
      <p:sp>
        <p:nvSpPr>
          <p:cNvPr id="15" name="テキスト ボックス 14"/>
          <p:cNvSpPr txBox="1"/>
          <p:nvPr/>
        </p:nvSpPr>
        <p:spPr>
          <a:xfrm>
            <a:off x="5851732" y="5851663"/>
            <a:ext cx="3778700" cy="830731"/>
          </a:xfrm>
          <a:prstGeom prst="rect">
            <a:avLst/>
          </a:prstGeom>
          <a:noFill/>
        </p:spPr>
        <p:txBody>
          <a:bodyPr wrap="square">
            <a:spAutoFit/>
          </a:bodyPr>
          <a:lstStyle/>
          <a:p>
            <a:pPr algn="ctr" defTabSz="843809">
              <a:defRPr/>
            </a:pPr>
            <a:r>
              <a:rPr kumimoji="0" lang="en-US" altLang="ja-JP" sz="2399" kern="0" dirty="0">
                <a:solidFill>
                  <a:prstClr val="black"/>
                </a:solidFill>
                <a:latin typeface="メイリオ" pitchFamily="50" charset="-128"/>
                <a:ea typeface="メイリオ" pitchFamily="50" charset="-128"/>
                <a:cs typeface="メイリオ" pitchFamily="50" charset="-128"/>
              </a:rPr>
              <a:t>CC×</a:t>
            </a:r>
            <a:r>
              <a:rPr kumimoji="0" lang="ja-JP" altLang="en-US" sz="2399" kern="0" dirty="0">
                <a:solidFill>
                  <a:prstClr val="black"/>
                </a:solidFill>
                <a:latin typeface="メイリオ" pitchFamily="50" charset="-128"/>
                <a:ea typeface="メイリオ" pitchFamily="50" charset="-128"/>
                <a:cs typeface="メイリオ" pitchFamily="50" charset="-128"/>
              </a:rPr>
              <a:t>１回で受け取り</a:t>
            </a:r>
            <a:endParaRPr kumimoji="0" lang="en-US" altLang="ja-JP" sz="2399" kern="0" dirty="0">
              <a:solidFill>
                <a:prstClr val="black"/>
              </a:solidFill>
              <a:latin typeface="メイリオ" pitchFamily="50" charset="-128"/>
              <a:ea typeface="メイリオ" pitchFamily="50" charset="-128"/>
              <a:cs typeface="メイリオ" pitchFamily="50" charset="-128"/>
            </a:endParaRPr>
          </a:p>
          <a:p>
            <a:pPr algn="ctr" defTabSz="843809">
              <a:defRPr/>
            </a:pPr>
            <a:r>
              <a:rPr kumimoji="0" lang="ja-JP" altLang="en-US" sz="2399" kern="0" dirty="0">
                <a:solidFill>
                  <a:prstClr val="black"/>
                </a:solidFill>
                <a:latin typeface="メイリオ" pitchFamily="50" charset="-128"/>
                <a:ea typeface="メイリオ" pitchFamily="50" charset="-128"/>
                <a:cs typeface="メイリオ" pitchFamily="50" charset="-128"/>
              </a:rPr>
              <a:t>ませんか</a:t>
            </a:r>
          </a:p>
        </p:txBody>
      </p:sp>
      <p:sp>
        <p:nvSpPr>
          <p:cNvPr id="16" name="テキスト ボックス 15"/>
          <p:cNvSpPr txBox="1"/>
          <p:nvPr/>
        </p:nvSpPr>
        <p:spPr>
          <a:xfrm>
            <a:off x="3360714" y="5851662"/>
            <a:ext cx="2774062" cy="461517"/>
          </a:xfrm>
          <a:prstGeom prst="rect">
            <a:avLst/>
          </a:prstGeom>
          <a:noFill/>
        </p:spPr>
        <p:txBody>
          <a:bodyPr>
            <a:spAutoFit/>
          </a:bodyPr>
          <a:lstStyle/>
          <a:p>
            <a:pPr algn="ctr" defTabSz="843809">
              <a:defRPr/>
            </a:pPr>
            <a:r>
              <a:rPr kumimoji="0" lang="en-US" altLang="ja-JP" sz="2399" kern="0" dirty="0">
                <a:solidFill>
                  <a:prstClr val="black"/>
                </a:solidFill>
                <a:latin typeface="メイリオ" pitchFamily="50" charset="-128"/>
                <a:ea typeface="メイリオ" pitchFamily="50" charset="-128"/>
                <a:cs typeface="メイリオ" pitchFamily="50" charset="-128"/>
              </a:rPr>
              <a:t>CC×</a:t>
            </a:r>
            <a:r>
              <a:rPr kumimoji="0" lang="ja-JP" altLang="en-US" sz="2399" kern="0" dirty="0">
                <a:solidFill>
                  <a:prstClr val="black"/>
                </a:solidFill>
                <a:latin typeface="メイリオ" pitchFamily="50" charset="-128"/>
                <a:ea typeface="メイリオ" pitchFamily="50" charset="-128"/>
                <a:cs typeface="メイリオ" pitchFamily="50" charset="-128"/>
              </a:rPr>
              <a:t>エコカー</a:t>
            </a: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13850" t="22266" r="26822" b="12682"/>
          <a:stretch>
            <a:fillRect/>
          </a:stretch>
        </p:blipFill>
        <p:spPr bwMode="auto">
          <a:xfrm>
            <a:off x="6748943" y="1269106"/>
            <a:ext cx="2658211" cy="163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16869" t="13641" r="32965" b="11272"/>
          <a:stretch>
            <a:fillRect/>
          </a:stretch>
        </p:blipFill>
        <p:spPr bwMode="auto">
          <a:xfrm>
            <a:off x="623149" y="3628968"/>
            <a:ext cx="2539186" cy="2136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l="11531" t="17188" r="40556" b="14665"/>
          <a:stretch>
            <a:fillRect/>
          </a:stretch>
        </p:blipFill>
        <p:spPr bwMode="auto">
          <a:xfrm>
            <a:off x="6715616" y="3684514"/>
            <a:ext cx="2559816" cy="2045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a:blip r:embed="rId6">
            <a:extLst>
              <a:ext uri="{28A0092B-C50C-407E-A947-70E740481C1C}">
                <a14:useLocalDpi xmlns:a14="http://schemas.microsoft.com/office/drawing/2010/main" val="0"/>
              </a:ext>
            </a:extLst>
          </a:blip>
          <a:srcRect l="32307" t="40144" r="31157" b="39557"/>
          <a:stretch>
            <a:fillRect/>
          </a:stretch>
        </p:blipFill>
        <p:spPr bwMode="auto">
          <a:xfrm>
            <a:off x="437477" y="1359570"/>
            <a:ext cx="3432662" cy="1072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タイトル 1"/>
          <p:cNvSpPr txBox="1">
            <a:spLocks/>
          </p:cNvSpPr>
          <p:nvPr/>
        </p:nvSpPr>
        <p:spPr bwMode="auto">
          <a:xfrm>
            <a:off x="385100" y="96327"/>
            <a:ext cx="9141069" cy="646124"/>
          </a:xfrm>
          <a:prstGeom prst="rect">
            <a:avLst/>
          </a:prstGeom>
          <a:noFill/>
          <a:ln>
            <a:noFill/>
          </a:ln>
          <a:extLst/>
        </p:spPr>
        <p:txBody>
          <a:bodyPr>
            <a:spAutoFit/>
          </a:bodyPr>
          <a:lstStyle>
            <a:defPPr>
              <a:defRPr lang="ja-JP"/>
            </a:defPPr>
            <a:lvl1pPr eaLnBrk="1" hangingPunct="1">
              <a:buFontTx/>
              <a:buNone/>
              <a:defRPr sz="3200" b="1">
                <a:solidFill>
                  <a:srgbClr val="17375E"/>
                </a:solidFill>
                <a:latin typeface="ＭＳ Ｐゴシック" pitchFamily="50" charset="-128"/>
                <a:ea typeface="Meiryo UI" pitchFamily="50" charset="-128"/>
                <a:cs typeface="Meiryo UI" pitchFamily="50" charset="-128"/>
              </a:defRPr>
            </a:lvl1pPr>
            <a:lvl2pPr marL="742950" indent="-285750" eaLnBrk="0" hangingPunct="0">
              <a:spcBef>
                <a:spcPct val="20000"/>
              </a:spcBef>
              <a:buFont typeface="Arial" pitchFamily="34" charset="0"/>
              <a:buChar char="–"/>
              <a:defRPr sz="2800">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sz="2400">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sz="2000">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sz="2000">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sz="2000">
                <a:latin typeface="Calibri" pitchFamily="34" charset="0"/>
                <a:ea typeface="ＭＳ Ｐゴシック" pitchFamily="50" charset="-128"/>
              </a:defRPr>
            </a:lvl9pPr>
          </a:lstStyle>
          <a:p>
            <a:pPr algn="ctr" defTabSz="843809">
              <a:defRPr/>
            </a:pPr>
            <a:r>
              <a:rPr kumimoji="0" lang="en-US" altLang="ja-JP" sz="3599" kern="0" dirty="0">
                <a:solidFill>
                  <a:prstClr val="black"/>
                </a:solidFill>
                <a:latin typeface="メイリオ" pitchFamily="50" charset="-128"/>
                <a:ea typeface="メイリオ" pitchFamily="50" charset="-128"/>
                <a:cs typeface="メイリオ" pitchFamily="50" charset="-128"/>
              </a:rPr>
              <a:t>COOL</a:t>
            </a:r>
            <a:r>
              <a:rPr kumimoji="0" lang="ja-JP" altLang="en-US" sz="3599" kern="0" dirty="0">
                <a:solidFill>
                  <a:prstClr val="black"/>
                </a:solidFill>
                <a:latin typeface="メイリオ" pitchFamily="50" charset="-128"/>
                <a:ea typeface="メイリオ" pitchFamily="50" charset="-128"/>
                <a:cs typeface="メイリオ" pitchFamily="50" charset="-128"/>
              </a:rPr>
              <a:t> </a:t>
            </a:r>
            <a:r>
              <a:rPr kumimoji="0" lang="en-US" altLang="ja-JP" sz="3599" kern="0" dirty="0">
                <a:solidFill>
                  <a:prstClr val="black"/>
                </a:solidFill>
                <a:latin typeface="メイリオ" pitchFamily="50" charset="-128"/>
                <a:ea typeface="メイリオ" pitchFamily="50" charset="-128"/>
                <a:cs typeface="メイリオ" pitchFamily="50" charset="-128"/>
              </a:rPr>
              <a:t>CHOICE</a:t>
            </a:r>
            <a:r>
              <a:rPr kumimoji="0" lang="ja-JP" altLang="en-US" sz="3599" kern="0" dirty="0">
                <a:solidFill>
                  <a:prstClr val="black"/>
                </a:solidFill>
                <a:latin typeface="メイリオ" pitchFamily="50" charset="-128"/>
                <a:ea typeface="メイリオ" pitchFamily="50" charset="-128"/>
                <a:cs typeface="メイリオ" pitchFamily="50" charset="-128"/>
              </a:rPr>
              <a:t>　</a:t>
            </a:r>
            <a:r>
              <a:rPr kumimoji="0" lang="en-US" altLang="ja-JP" sz="3599" kern="0" dirty="0">
                <a:solidFill>
                  <a:prstClr val="black"/>
                </a:solidFill>
                <a:latin typeface="メイリオ" pitchFamily="50" charset="-128"/>
                <a:ea typeface="メイリオ" pitchFamily="50" charset="-128"/>
                <a:cs typeface="メイリオ" pitchFamily="50" charset="-128"/>
              </a:rPr>
              <a:t>×</a:t>
            </a:r>
            <a:r>
              <a:rPr kumimoji="0" lang="ja-JP" altLang="en-US" sz="3599" kern="0" dirty="0">
                <a:solidFill>
                  <a:prstClr val="black"/>
                </a:solidFill>
                <a:latin typeface="メイリオ" pitchFamily="50" charset="-128"/>
                <a:ea typeface="メイリオ" pitchFamily="50" charset="-128"/>
                <a:cs typeface="メイリオ" pitchFamily="50" charset="-128"/>
              </a:rPr>
              <a:t>　○○</a:t>
            </a:r>
          </a:p>
        </p:txBody>
      </p:sp>
      <p:pic>
        <p:nvPicPr>
          <p:cNvPr id="23" name="図 15"/>
          <p:cNvPicPr>
            <a:picLocks noChangeAspect="1"/>
          </p:cNvPicPr>
          <p:nvPr/>
        </p:nvPicPr>
        <p:blipFill>
          <a:blip r:embed="rId7">
            <a:extLst>
              <a:ext uri="{28A0092B-C50C-407E-A947-70E740481C1C}">
                <a14:useLocalDpi xmlns:a14="http://schemas.microsoft.com/office/drawing/2010/main" val="0"/>
              </a:ext>
            </a:extLst>
          </a:blip>
          <a:srcRect l="13805" t="35860" r="39642" b="17760"/>
          <a:stretch>
            <a:fillRect/>
          </a:stretch>
        </p:blipFill>
        <p:spPr bwMode="auto">
          <a:xfrm>
            <a:off x="3509894" y="4059043"/>
            <a:ext cx="2891498" cy="162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テキスト ボックス 23"/>
          <p:cNvSpPr txBox="1"/>
          <p:nvPr/>
        </p:nvSpPr>
        <p:spPr>
          <a:xfrm>
            <a:off x="-2207505" y="975513"/>
            <a:ext cx="1926607" cy="3162160"/>
          </a:xfrm>
          <a:prstGeom prst="rect">
            <a:avLst/>
          </a:prstGeom>
          <a:noFill/>
        </p:spPr>
        <p:txBody>
          <a:bodyPr>
            <a:spAutoFit/>
          </a:bodyPr>
          <a:lstStyle/>
          <a:p>
            <a:pPr defTabSz="843809">
              <a:defRPr/>
            </a:pPr>
            <a:r>
              <a:rPr lang="ja-JP" altLang="en-US" sz="1663" kern="0" dirty="0">
                <a:solidFill>
                  <a:sysClr val="windowText" lastClr="000000"/>
                </a:solidFill>
                <a:latin typeface="+mn-ea"/>
                <a:cs typeface="メイリオ" panose="020B0604030504040204" pitchFamily="50" charset="-128"/>
              </a:rPr>
              <a:t>厳密には、ロゴのステータス（調整・未調整）は１７６のとおりですが、最初の方に提示する資料ということであればなくてもいいかもしれません。（調整中と書いてあると、最初のスライドとしては格好がつかないかと思いますので）</a:t>
            </a:r>
          </a:p>
        </p:txBody>
      </p:sp>
      <p:pic>
        <p:nvPicPr>
          <p:cNvPr id="2" name="図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70414" y="1417101"/>
            <a:ext cx="2492681" cy="1292050"/>
          </a:xfrm>
          <a:prstGeom prst="rect">
            <a:avLst/>
          </a:prstGeom>
        </p:spPr>
      </p:pic>
    </p:spTree>
    <p:extLst>
      <p:ext uri="{BB962C8B-B14F-4D97-AF65-F5344CB8AC3E}">
        <p14:creationId xmlns:p14="http://schemas.microsoft.com/office/powerpoint/2010/main" val="115644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スライド番号プレースホルダー"/>
          <p:cNvSpPr>
            <a:spLocks noGrp="1"/>
          </p:cNvSpPr>
          <p:nvPr>
            <p:ph type="sldNum" sz="quarter" idx="12"/>
          </p:nvPr>
        </p:nvSpPr>
        <p:spPr>
          <a:xfrm>
            <a:off x="9218232" y="6522208"/>
            <a:ext cx="629798" cy="370681"/>
          </a:xfrm>
        </p:spPr>
        <p:txBody>
          <a:bodyPr/>
          <a:lstStyle/>
          <a:p>
            <a:pPr algn="ctr">
              <a:defRPr/>
            </a:pPr>
            <a:r>
              <a:rPr lang="en-US" altLang="ja-JP" sz="1799" b="1" dirty="0">
                <a:latin typeface="メイリオ" pitchFamily="50" charset="-128"/>
                <a:ea typeface="メイリオ" pitchFamily="50" charset="-128"/>
                <a:cs typeface="メイリオ" pitchFamily="50" charset="-128"/>
              </a:rPr>
              <a:t>4</a:t>
            </a:r>
            <a:endParaRPr lang="ja-JP" altLang="en-US" sz="1799" b="1" dirty="0">
              <a:latin typeface="メイリオ" pitchFamily="50" charset="-128"/>
              <a:ea typeface="メイリオ" pitchFamily="50" charset="-128"/>
              <a:cs typeface="メイリオ" pitchFamily="50" charset="-128"/>
            </a:endParaRPr>
          </a:p>
        </p:txBody>
      </p:sp>
      <p:pic>
        <p:nvPicPr>
          <p:cNvPr id="27" name="Picture 2" descr="C:\Users\noda_takuya\Desktop\案件\環境省\デジキャラ\01_ドキュメント\01_キャラデータ\基本ポーズデータ\20170217\20170217\ima_fix.jp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5464" y="1917324"/>
            <a:ext cx="2416040" cy="457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7710" y="981518"/>
            <a:ext cx="2231533" cy="902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8528" y="917645"/>
            <a:ext cx="2231533" cy="1071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正方形/長方形 29"/>
          <p:cNvSpPr/>
          <p:nvPr/>
        </p:nvSpPr>
        <p:spPr>
          <a:xfrm>
            <a:off x="-2464622" y="234387"/>
            <a:ext cx="2086893" cy="1174373"/>
          </a:xfrm>
          <a:prstGeom prst="rect">
            <a:avLst/>
          </a:prstGeom>
          <a:solidFill>
            <a:sysClr val="windowText" lastClr="000000">
              <a:alpha val="80000"/>
            </a:sysClr>
          </a:solidFill>
          <a:ln w="25400" cap="flat" cmpd="sng" algn="ctr">
            <a:solidFill>
              <a:sysClr val="windowText" lastClr="000000">
                <a:shade val="50000"/>
              </a:sysClr>
            </a:solidFill>
            <a:prstDash val="solid"/>
          </a:ln>
          <a:effectLst/>
        </p:spPr>
        <p:txBody>
          <a:bodyPr anchor="ctr"/>
          <a:lstStyle/>
          <a:p>
            <a:pPr defTabSz="843809">
              <a:defRPr/>
            </a:pPr>
            <a:r>
              <a:rPr kumimoji="0" lang="ja-JP" altLang="en-US" sz="147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キャラ更新（</a:t>
            </a:r>
            <a:r>
              <a:rPr kumimoji="0" lang="en-US" altLang="ja-JP" sz="147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2/22</a:t>
            </a:r>
            <a:r>
              <a:rPr kumimoji="0" lang="ja-JP" altLang="en-US" sz="147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1477"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1" name="Picture 2"/>
          <p:cNvPicPr>
            <a:picLocks noChangeAspect="1" noChangeArrowheads="1"/>
          </p:cNvPicPr>
          <p:nvPr/>
        </p:nvPicPr>
        <p:blipFill>
          <a:blip r:embed="rId6">
            <a:extLst>
              <a:ext uri="{28A0092B-C50C-407E-A947-70E740481C1C}">
                <a14:useLocalDpi xmlns:a14="http://schemas.microsoft.com/office/drawing/2010/main" val="0"/>
              </a:ext>
            </a:extLst>
          </a:blip>
          <a:srcRect l="41068" t="11438" r="39178" b="13976"/>
          <a:stretch>
            <a:fillRect/>
          </a:stretch>
        </p:blipFill>
        <p:spPr bwMode="auto">
          <a:xfrm>
            <a:off x="7235096" y="2164698"/>
            <a:ext cx="2178413" cy="4270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図 32"/>
          <p:cNvPicPr>
            <a:picLocks noChangeAspect="1"/>
          </p:cNvPicPr>
          <p:nvPr/>
        </p:nvPicPr>
        <p:blipFill>
          <a:blip r:embed="rId7"/>
          <a:stretch>
            <a:fillRect/>
          </a:stretch>
        </p:blipFill>
        <p:spPr>
          <a:xfrm>
            <a:off x="708252" y="1763379"/>
            <a:ext cx="3627862" cy="4760974"/>
          </a:xfrm>
          <a:prstGeom prst="rect">
            <a:avLst/>
          </a:prstGeom>
        </p:spPr>
      </p:pic>
      <p:sp>
        <p:nvSpPr>
          <p:cNvPr id="34" name="タイトル 1"/>
          <p:cNvSpPr txBox="1">
            <a:spLocks/>
          </p:cNvSpPr>
          <p:nvPr/>
        </p:nvSpPr>
        <p:spPr bwMode="auto">
          <a:xfrm>
            <a:off x="143377" y="47088"/>
            <a:ext cx="9625102" cy="720494"/>
          </a:xfrm>
          <a:prstGeom prst="rect">
            <a:avLst/>
          </a:prstGeom>
          <a:noFill/>
          <a:ln w="9525" cap="flat" cmpd="sng" algn="ctr">
            <a:noFill/>
            <a:prstDash val="soli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5" rIns="91411" bIns="45705" numCol="1" anchor="ctr" anchorCtr="0" compatLnSpc="1">
            <a:prstTxWarp prst="textNoShape">
              <a:avLst/>
            </a:prstTxWarp>
          </a:bodyPr>
          <a:lstStyle>
            <a:lvl1pPr algn="ctr" defTabSz="842963" rtl="0" eaLnBrk="0" fontAlgn="base" hangingPunct="0">
              <a:spcBef>
                <a:spcPct val="0"/>
              </a:spcBef>
              <a:spcAft>
                <a:spcPct val="0"/>
              </a:spcAft>
              <a:defRPr kumimoji="1" sz="4000" kern="1200">
                <a:solidFill>
                  <a:schemeClr val="lt1"/>
                </a:solidFill>
                <a:latin typeface="+mn-lt"/>
                <a:ea typeface="+mn-ea"/>
                <a:cs typeface="+mn-cs"/>
              </a:defRPr>
            </a:lvl1pPr>
            <a:lvl2pPr algn="ctr" defTabSz="842963" rtl="0" eaLnBrk="0" fontAlgn="base" hangingPunct="0">
              <a:spcBef>
                <a:spcPct val="0"/>
              </a:spcBef>
              <a:spcAft>
                <a:spcPct val="0"/>
              </a:spcAft>
              <a:defRPr kumimoji="1" sz="4000">
                <a:solidFill>
                  <a:schemeClr val="lt1"/>
                </a:solidFill>
                <a:latin typeface="+mn-lt"/>
                <a:ea typeface="+mn-ea"/>
                <a:cs typeface="+mn-cs"/>
              </a:defRPr>
            </a:lvl2pPr>
            <a:lvl3pPr algn="ctr" defTabSz="842963" rtl="0" eaLnBrk="0" fontAlgn="base" hangingPunct="0">
              <a:spcBef>
                <a:spcPct val="0"/>
              </a:spcBef>
              <a:spcAft>
                <a:spcPct val="0"/>
              </a:spcAft>
              <a:defRPr kumimoji="1" sz="4000">
                <a:solidFill>
                  <a:schemeClr val="lt1"/>
                </a:solidFill>
                <a:latin typeface="+mn-lt"/>
                <a:ea typeface="+mn-ea"/>
                <a:cs typeface="+mn-cs"/>
              </a:defRPr>
            </a:lvl3pPr>
            <a:lvl4pPr algn="ctr" defTabSz="842963" rtl="0" eaLnBrk="0" fontAlgn="base" hangingPunct="0">
              <a:spcBef>
                <a:spcPct val="0"/>
              </a:spcBef>
              <a:spcAft>
                <a:spcPct val="0"/>
              </a:spcAft>
              <a:defRPr kumimoji="1" sz="4000">
                <a:solidFill>
                  <a:schemeClr val="lt1"/>
                </a:solidFill>
                <a:latin typeface="+mn-lt"/>
                <a:ea typeface="+mn-ea"/>
                <a:cs typeface="+mn-cs"/>
              </a:defRPr>
            </a:lvl4pPr>
            <a:lvl5pPr algn="ctr" defTabSz="842963" rtl="0" eaLnBrk="0" fontAlgn="base" hangingPunct="0">
              <a:spcBef>
                <a:spcPct val="0"/>
              </a:spcBef>
              <a:spcAft>
                <a:spcPct val="0"/>
              </a:spcAft>
              <a:defRPr kumimoji="1" sz="4000">
                <a:solidFill>
                  <a:schemeClr val="lt1"/>
                </a:solidFill>
                <a:latin typeface="+mn-lt"/>
                <a:ea typeface="+mn-ea"/>
                <a:cs typeface="+mn-cs"/>
              </a:defRPr>
            </a:lvl5pPr>
            <a:lvl6pPr marL="457200" algn="ctr" defTabSz="842963" rtl="0" fontAlgn="base">
              <a:spcBef>
                <a:spcPct val="0"/>
              </a:spcBef>
              <a:spcAft>
                <a:spcPct val="0"/>
              </a:spcAft>
              <a:defRPr kumimoji="1" sz="4000">
                <a:solidFill>
                  <a:schemeClr val="lt1"/>
                </a:solidFill>
                <a:latin typeface="+mn-lt"/>
                <a:ea typeface="+mn-ea"/>
                <a:cs typeface="+mn-cs"/>
              </a:defRPr>
            </a:lvl6pPr>
            <a:lvl7pPr marL="914400" algn="ctr" defTabSz="842963" rtl="0" fontAlgn="base">
              <a:spcBef>
                <a:spcPct val="0"/>
              </a:spcBef>
              <a:spcAft>
                <a:spcPct val="0"/>
              </a:spcAft>
              <a:defRPr kumimoji="1" sz="4000">
                <a:solidFill>
                  <a:schemeClr val="lt1"/>
                </a:solidFill>
                <a:latin typeface="+mn-lt"/>
                <a:ea typeface="+mn-ea"/>
                <a:cs typeface="+mn-cs"/>
              </a:defRPr>
            </a:lvl7pPr>
            <a:lvl8pPr marL="1371600" algn="ctr" defTabSz="842963" rtl="0" fontAlgn="base">
              <a:spcBef>
                <a:spcPct val="0"/>
              </a:spcBef>
              <a:spcAft>
                <a:spcPct val="0"/>
              </a:spcAft>
              <a:defRPr kumimoji="1" sz="4000">
                <a:solidFill>
                  <a:schemeClr val="lt1"/>
                </a:solidFill>
                <a:latin typeface="+mn-lt"/>
                <a:ea typeface="+mn-ea"/>
                <a:cs typeface="+mn-cs"/>
              </a:defRPr>
            </a:lvl8pPr>
            <a:lvl9pPr marL="1828800" algn="ctr" defTabSz="842963" rtl="0" fontAlgn="base">
              <a:spcBef>
                <a:spcPct val="0"/>
              </a:spcBef>
              <a:spcAft>
                <a:spcPct val="0"/>
              </a:spcAft>
              <a:defRPr kumimoji="1" sz="4000">
                <a:solidFill>
                  <a:schemeClr val="lt1"/>
                </a:solidFill>
                <a:latin typeface="+mn-lt"/>
                <a:ea typeface="+mn-ea"/>
                <a:cs typeface="+mn-cs"/>
              </a:defRPr>
            </a:lvl9pPr>
          </a:lstStyle>
          <a:p>
            <a:pPr eaLnBrk="1" hangingPunct="1">
              <a:defRPr/>
            </a:pPr>
            <a:r>
              <a:rPr lang="ja-JP" altLang="en-US" sz="3199" b="1" dirty="0">
                <a:solidFill>
                  <a:sysClr val="windowText" lastClr="000000"/>
                </a:solidFill>
                <a:latin typeface="メイリオ" pitchFamily="50" charset="-128"/>
                <a:ea typeface="メイリオ" pitchFamily="50" charset="-128"/>
                <a:cs typeface="メイリオ" pitchFamily="50" charset="-128"/>
              </a:rPr>
              <a:t>「</a:t>
            </a:r>
            <a:r>
              <a:rPr lang="en-US" altLang="ja-JP" sz="3199" b="1" dirty="0">
                <a:solidFill>
                  <a:sysClr val="windowText" lastClr="000000"/>
                </a:solidFill>
                <a:latin typeface="メイリオ" pitchFamily="50" charset="-128"/>
                <a:ea typeface="メイリオ" pitchFamily="50" charset="-128"/>
                <a:cs typeface="メイリオ" pitchFamily="50" charset="-128"/>
              </a:rPr>
              <a:t>COOL CHOICE</a:t>
            </a:r>
            <a:r>
              <a:rPr lang="ja-JP" altLang="en-US" sz="3199" b="1" dirty="0">
                <a:solidFill>
                  <a:sysClr val="windowText" lastClr="000000"/>
                </a:solidFill>
                <a:latin typeface="メイリオ" pitchFamily="50" charset="-128"/>
                <a:ea typeface="メイリオ" pitchFamily="50" charset="-128"/>
                <a:cs typeface="メイリオ" pitchFamily="50" charset="-128"/>
              </a:rPr>
              <a:t>」推進タレント・キャラクター</a:t>
            </a:r>
          </a:p>
        </p:txBody>
      </p:sp>
      <p:sp>
        <p:nvSpPr>
          <p:cNvPr id="35" name="正方形/長方形 34"/>
          <p:cNvSpPr/>
          <p:nvPr/>
        </p:nvSpPr>
        <p:spPr>
          <a:xfrm>
            <a:off x="236907" y="909529"/>
            <a:ext cx="4570535" cy="707659"/>
          </a:xfrm>
          <a:prstGeom prst="rect">
            <a:avLst/>
          </a:prstGeom>
        </p:spPr>
        <p:txBody>
          <a:bodyPr>
            <a:spAutoFit/>
          </a:bodyPr>
          <a:lstStyle/>
          <a:p>
            <a:pPr algn="ctr" eaLnBrk="0" hangingPunct="0"/>
            <a:r>
              <a:rPr lang="ja-JP" altLang="en-US" sz="1999" dirty="0">
                <a:solidFill>
                  <a:prstClr val="black"/>
                </a:solidFill>
                <a:latin typeface="メイリオ" pitchFamily="50" charset="-128"/>
                <a:ea typeface="メイリオ" pitchFamily="50" charset="-128"/>
                <a:cs typeface="メイリオ" pitchFamily="50" charset="-128"/>
              </a:rPr>
              <a:t>タレントの壇蜜さんを</a:t>
            </a:r>
            <a:endParaRPr lang="en-US" altLang="ja-JP" sz="1999" dirty="0">
              <a:solidFill>
                <a:prstClr val="black"/>
              </a:solidFill>
              <a:latin typeface="メイリオ" pitchFamily="50" charset="-128"/>
              <a:ea typeface="メイリオ" pitchFamily="50" charset="-128"/>
              <a:cs typeface="メイリオ" pitchFamily="50" charset="-128"/>
            </a:endParaRPr>
          </a:p>
          <a:p>
            <a:pPr algn="ctr" eaLnBrk="0" hangingPunct="0"/>
            <a:r>
              <a:rPr lang="ja-JP" altLang="en-US" sz="1999" dirty="0">
                <a:solidFill>
                  <a:prstClr val="black"/>
                </a:solidFill>
                <a:latin typeface="メイリオ" pitchFamily="50" charset="-128"/>
                <a:ea typeface="メイリオ" pitchFamily="50" charset="-128"/>
                <a:cs typeface="メイリオ" pitchFamily="50" charset="-128"/>
              </a:rPr>
              <a:t>「省エネ住宅推進大使」に起用</a:t>
            </a:r>
          </a:p>
        </p:txBody>
      </p:sp>
    </p:spTree>
    <p:extLst>
      <p:ext uri="{BB962C8B-B14F-4D97-AF65-F5344CB8AC3E}">
        <p14:creationId xmlns:p14="http://schemas.microsoft.com/office/powerpoint/2010/main" val="3432393460"/>
      </p:ext>
    </p:extLst>
  </p:cSld>
  <p:clrMapOvr>
    <a:masterClrMapping/>
  </p:clrMapOvr>
</p:sld>
</file>

<file path=ppt/theme/theme1.xml><?xml version="1.0" encoding="utf-8"?>
<a:theme xmlns:a="http://schemas.openxmlformats.org/drawingml/2006/main" name="1_資料フォーマット_20170620_175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A9C7A634-6870-454B-9516-F23F891BD79C}" vid="{5212E471-95DA-447F-A514-5C79A498336F}"/>
    </a:ext>
  </a:extLst>
</a:theme>
</file>

<file path=ppt/theme/theme10.xml><?xml version="1.0" encoding="utf-8"?>
<a:theme xmlns:a="http://schemas.openxmlformats.org/drawingml/2006/main" name="資料フォーマット_201705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B-01_A4横J">
  <a:themeElements>
    <a:clrScheme name="newMRI">
      <a:dk1>
        <a:srgbClr val="000000"/>
      </a:dk1>
      <a:lt1>
        <a:srgbClr val="FFFFFF"/>
      </a:lt1>
      <a:dk2>
        <a:srgbClr val="3E5E84"/>
      </a:dk2>
      <a:lt2>
        <a:srgbClr val="E9EDF3"/>
      </a:lt2>
      <a:accent1>
        <a:srgbClr val="96A8C0"/>
      </a:accent1>
      <a:accent2>
        <a:srgbClr val="8AB6C1"/>
      </a:accent2>
      <a:accent3>
        <a:srgbClr val="89B8AA"/>
      </a:accent3>
      <a:accent4>
        <a:srgbClr val="A89FBC"/>
      </a:accent4>
      <a:accent5>
        <a:srgbClr val="C89E28"/>
      </a:accent5>
      <a:accent6>
        <a:srgbClr val="A92C1D"/>
      </a:accent6>
      <a:hlink>
        <a:srgbClr val="3E5E84"/>
      </a:hlink>
      <a:folHlink>
        <a:srgbClr val="D2E8BD"/>
      </a:folHlink>
    </a:clrScheme>
    <a:fontScheme name="MRI_Fon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40000"/>
            <a:lumOff val="60000"/>
          </a:schemeClr>
        </a:solidFill>
        <a:ln w="9525">
          <a:solidFill>
            <a:schemeClr val="tx1"/>
          </a:solid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kumimoji="1" sz="14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spAutoFit/>
      </a:bodyPr>
      <a:lstStyle>
        <a:defPPr>
          <a:defRPr kumimoji="1" sz="1400" smtClean="0"/>
        </a:defPPr>
      </a:lstStyle>
    </a:txDef>
  </a:objectDefaults>
  <a:extraClrScheme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20150414_提案書テンプレート_Ver.1.8">
  <a:themeElements>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rtlCol="0" anchor="ctr" anchorCtr="0" compatLnSpc="1">
        <a:prstTxWarp prst="textNoShape">
          <a:avLst/>
        </a:prstTxWarp>
      </a:bodyPr>
      <a:lstStyle>
        <a:defPPr>
          <a:defRPr sz="1200" dirty="0">
            <a:latin typeface="+mn-ea"/>
            <a:ea typeface="+mn-ea"/>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資料フォーマット_20170620_175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A9C7A634-6870-454B-9516-F23F891BD79C}" vid="{5212E471-95DA-447F-A514-5C79A498336F}"/>
    </a:ext>
  </a:extLst>
</a:theme>
</file>

<file path=ppt/theme/theme5.xml><?xml version="1.0" encoding="utf-8"?>
<a:theme xmlns:a="http://schemas.openxmlformats.org/drawingml/2006/main" name="3_20120918_提案書テンプレート_Ver.1.2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20120918_提案書テンプレート_Ver.1.28">
  <a:themeElements>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fontScheme name="ユーザー定義 2">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20150414_提案書テンプレート_Ver.1.8">
  <a:themeElements>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rtlCol="0" anchor="ctr" anchorCtr="0" compatLnSpc="1">
        <a:prstTxWarp prst="textNoShape">
          <a:avLst/>
        </a:prstTxWarp>
      </a:bodyPr>
      <a:lstStyle>
        <a:defPPr>
          <a:defRPr sz="1200" dirty="0">
            <a:latin typeface="+mn-ea"/>
            <a:ea typeface="+mn-ea"/>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資料フォーマット_201705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algn="l" fontAlgn="ctr">
          <a:defRPr dirty="0">
            <a:solidFill>
              <a:srgbClr val="000000"/>
            </a:solidFill>
            <a:latin typeface="+mn-lt"/>
            <a:ea typeface="+mn-ea"/>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メイリオ">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7038801E624B4042B5B6959C40B81B61" ma:contentTypeVersion="0" ma:contentTypeDescription="新しいドキュメントを作成します。" ma:contentTypeScope="" ma:versionID="5e3934034feff03d41a04a12ddb2c9bf">
  <xsd:schema xmlns:xsd="http://www.w3.org/2001/XMLSchema" xmlns:xs="http://www.w3.org/2001/XMLSchema" xmlns:p="http://schemas.microsoft.com/office/2006/metadata/properties" targetNamespace="http://schemas.microsoft.com/office/2006/metadata/properties" ma:root="true" ma:fieldsID="7fe454bc459c29a846882a3716d411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3016C3-762D-4C2B-B01F-C588F121C331}">
  <ds:schemaRefs>
    <ds:schemaRef ds:uri="http://purl.org/dc/terms/"/>
    <ds:schemaRef ds:uri="http://www.w3.org/XML/1998/namespace"/>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861943E3-D275-44DB-8304-363EB039409E}">
  <ds:schemaRefs>
    <ds:schemaRef ds:uri="http://schemas.microsoft.com/sharepoint/v3/contenttype/forms"/>
  </ds:schemaRefs>
</ds:datastoreItem>
</file>

<file path=customXml/itemProps3.xml><?xml version="1.0" encoding="utf-8"?>
<ds:datastoreItem xmlns:ds="http://schemas.openxmlformats.org/officeDocument/2006/customXml" ds:itemID="{F80469B7-ABE0-4D7E-B4B1-ACD7853CBA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17029</TotalTime>
  <Words>370</Words>
  <Application>Microsoft Office PowerPoint</Application>
  <PresentationFormat>ユーザー設定</PresentationFormat>
  <Paragraphs>68</Paragraphs>
  <Slides>4</Slides>
  <Notes>4</Notes>
  <HiddenSlides>0</HiddenSlides>
  <MMClips>0</MMClips>
  <ScaleCrop>false</ScaleCrop>
  <HeadingPairs>
    <vt:vector size="6" baseType="variant">
      <vt:variant>
        <vt:lpstr>使用されているフォント</vt:lpstr>
      </vt:variant>
      <vt:variant>
        <vt:i4>18</vt:i4>
      </vt:variant>
      <vt:variant>
        <vt:lpstr>テーマ</vt:lpstr>
      </vt:variant>
      <vt:variant>
        <vt:i4>13</vt:i4>
      </vt:variant>
      <vt:variant>
        <vt:lpstr>スライド タイトル</vt:lpstr>
      </vt:variant>
      <vt:variant>
        <vt:i4>4</vt:i4>
      </vt:variant>
    </vt:vector>
  </HeadingPairs>
  <TitlesOfParts>
    <vt:vector size="35" baseType="lpstr">
      <vt:lpstr>等线</vt:lpstr>
      <vt:lpstr>HGPｺﾞｼｯｸE</vt:lpstr>
      <vt:lpstr>HGPｺﾞｼｯｸM</vt:lpstr>
      <vt:lpstr>HGP創英角ｺﾞｼｯｸUB</vt:lpstr>
      <vt:lpstr>HG丸ｺﾞｼｯｸM-PRO</vt:lpstr>
      <vt:lpstr>Meiryo UI</vt:lpstr>
      <vt:lpstr>ＭＳ Ｐゴシック</vt:lpstr>
      <vt:lpstr>新細明體</vt:lpstr>
      <vt:lpstr>メイリオ</vt:lpstr>
      <vt:lpstr>游ゴシック</vt:lpstr>
      <vt:lpstr>游ゴシック Light</vt:lpstr>
      <vt:lpstr>Arial</vt:lpstr>
      <vt:lpstr>Calibri</vt:lpstr>
      <vt:lpstr>Cambria</vt:lpstr>
      <vt:lpstr>MS Reference Sans Serif</vt:lpstr>
      <vt:lpstr>Segoe UI</vt:lpstr>
      <vt:lpstr>Times New Roman</vt:lpstr>
      <vt:lpstr>Wingdings</vt:lpstr>
      <vt:lpstr>1_資料フォーマット_20170620_1750</vt:lpstr>
      <vt:lpstr>6_デザインの設定</vt:lpstr>
      <vt:lpstr>2_20150414_提案書テンプレート_Ver.1.8</vt:lpstr>
      <vt:lpstr>5_資料フォーマット_20170620_1750</vt:lpstr>
      <vt:lpstr>3_20120918_提案書テンプレート_Ver.1.28</vt:lpstr>
      <vt:lpstr>7_20120918_提案書テンプレート_Ver.1.28</vt:lpstr>
      <vt:lpstr>3_20150414_提案書テンプレート_Ver.1.8</vt:lpstr>
      <vt:lpstr>1_資料フォーマット_20170519</vt:lpstr>
      <vt:lpstr>9_デザインの設定</vt:lpstr>
      <vt:lpstr>資料フォーマット_20170519</vt:lpstr>
      <vt:lpstr>4_標準デザイン</vt:lpstr>
      <vt:lpstr>B-01_A4横J</vt:lpstr>
      <vt:lpstr>Office テーマ</vt:lpstr>
      <vt:lpstr>PowerPoint プレゼンテーション</vt:lpstr>
      <vt:lpstr>「COOL CHOICE」の賛同募集</vt:lpstr>
      <vt:lpstr>PowerPoint プレゼンテーション</vt:lpstr>
      <vt:lpstr>PowerPoint プレゼンテーション</vt:lpstr>
    </vt:vector>
  </TitlesOfParts>
  <Company>環境省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平成26年版環境白書のテーマ</dc:title>
  <dc:creator>高橋 久美子</dc:creator>
  <cp:lastModifiedBy>稲 佳奈／リサーチ・コンサル／JRI (ina kana)</cp:lastModifiedBy>
  <cp:revision>1918</cp:revision>
  <cp:lastPrinted>2018-01-12T08:13:42Z</cp:lastPrinted>
  <dcterms:created xsi:type="dcterms:W3CDTF">2013-11-01T02:12:51Z</dcterms:created>
  <dcterms:modified xsi:type="dcterms:W3CDTF">2018-05-15T06:04:02Z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0x0101007038801E624B4042B5B6959C40B81B61</vt:lpwstr>
  </property>
</Properties>
</file>