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9.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0.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11.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12.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4"/>
    <p:sldMasterId id="2147484101" r:id="rId5"/>
    <p:sldMasterId id="2147484145" r:id="rId6"/>
    <p:sldMasterId id="2147484161" r:id="rId7"/>
    <p:sldMasterId id="2147484166" r:id="rId8"/>
    <p:sldMasterId id="2147484172" r:id="rId9"/>
    <p:sldMasterId id="2147484206" r:id="rId10"/>
    <p:sldMasterId id="2147484209" r:id="rId11"/>
    <p:sldMasterId id="2147484214" r:id="rId12"/>
    <p:sldMasterId id="2147484238" r:id="rId13"/>
    <p:sldMasterId id="2147484308" r:id="rId14"/>
    <p:sldMasterId id="2147484311" r:id="rId15"/>
    <p:sldMasterId id="2147484317" r:id="rId16"/>
  </p:sldMasterIdLst>
  <p:notesMasterIdLst>
    <p:notesMasterId r:id="rId21"/>
  </p:notesMasterIdLst>
  <p:sldIdLst>
    <p:sldId id="650" r:id="rId17"/>
    <p:sldId id="651" r:id="rId18"/>
    <p:sldId id="652" r:id="rId19"/>
    <p:sldId id="653" r:id="rId20"/>
  </p:sldIdLst>
  <p:sldSz cx="9902825" cy="6858000"/>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3119" userDrawn="1">
          <p15:clr>
            <a:srgbClr val="A4A3A4"/>
          </p15:clr>
        </p15:guide>
        <p15:guide id="3" orient="horz" userDrawn="1">
          <p15:clr>
            <a:srgbClr val="A4A3A4"/>
          </p15:clr>
        </p15:guide>
        <p15:guide id="4" orient="horz" pos="300">
          <p15:clr>
            <a:srgbClr val="A4A3A4"/>
          </p15:clr>
        </p15:guide>
        <p15:guide id="5" userDrawn="1">
          <p15:clr>
            <a:srgbClr val="A4A3A4"/>
          </p15:clr>
        </p15:guide>
        <p15:guide id="6" pos="6158">
          <p15:clr>
            <a:srgbClr val="A4A3A4"/>
          </p15:clr>
        </p15:guide>
        <p15:guide id="7" pos="80"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企画調査室" initials="t" lastIdx="1" clrIdx="0">
    <p:extLst>
      <p:ext uri="{19B8F6BF-5375-455C-9EA6-DF929625EA0E}">
        <p15:presenceInfo xmlns:p15="http://schemas.microsoft.com/office/powerpoint/2012/main" userId="企画調査室" providerId="None"/>
      </p:ext>
    </p:extLst>
  </p:cmAuthor>
  <p:cmAuthor id="2" name="石川　由美子" initials="石川　由美子" lastIdx="10" clrIdx="1">
    <p:extLst>
      <p:ext uri="{19B8F6BF-5375-455C-9EA6-DF929625EA0E}">
        <p15:presenceInfo xmlns:p15="http://schemas.microsoft.com/office/powerpoint/2012/main" userId="S-1-5-21-578014118-3277965579-1612801856-19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6D9F1"/>
    <a:srgbClr val="4F81BD"/>
    <a:srgbClr val="FF0066"/>
    <a:srgbClr val="FFFFFF"/>
    <a:srgbClr val="CC0000"/>
    <a:srgbClr val="FF643C"/>
    <a:srgbClr val="FF8C43"/>
    <a:srgbClr val="FF823C"/>
    <a:srgbClr val="FF6E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44" autoAdjust="0"/>
    <p:restoredTop sz="93110" autoAdjust="0"/>
  </p:normalViewPr>
  <p:slideViewPr>
    <p:cSldViewPr>
      <p:cViewPr varScale="1">
        <p:scale>
          <a:sx n="67" d="100"/>
          <a:sy n="67" d="100"/>
        </p:scale>
        <p:origin x="696" y="48"/>
      </p:cViewPr>
      <p:guideLst>
        <p:guide orient="horz" pos="4247"/>
        <p:guide pos="3119"/>
        <p:guide orient="horz"/>
        <p:guide orient="horz" pos="300"/>
        <p:guide/>
        <p:guide pos="6158"/>
        <p:guide pos="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36"/>
    </p:cViewPr>
  </p:sorterViewPr>
  <p:notesViewPr>
    <p:cSldViewPr>
      <p:cViewPr varScale="1">
        <p:scale>
          <a:sx n="51" d="100"/>
          <a:sy n="51" d="100"/>
        </p:scale>
        <p:origin x="-2958"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54F-4F4B-945D-BD3AB7A25DB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54F-4F4B-945D-BD3AB7A25DB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54F-4F4B-945D-BD3AB7A25DB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54F-4F4B-945D-BD3AB7A25DB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54F-4F4B-945D-BD3AB7A25DBF}"/>
              </c:ext>
            </c:extLst>
          </c:dPt>
          <c:dLbls>
            <c:dLbl>
              <c:idx val="0"/>
              <c:layout>
                <c:manualLayout>
                  <c:x val="-0.16895024059492564"/>
                  <c:y val="0.21256306503353747"/>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19806933508311458"/>
                      <c:h val="0.15148148148148149"/>
                    </c:manualLayout>
                  </c15:layout>
                </c:ext>
                <c:ext xmlns:c16="http://schemas.microsoft.com/office/drawing/2014/chart" uri="{C3380CC4-5D6E-409C-BE32-E72D297353CC}">
                  <c16:uniqueId val="{00000001-D54F-4F4B-945D-BD3AB7A25DBF}"/>
                </c:ext>
              </c:extLst>
            </c:dLbl>
            <c:dLbl>
              <c:idx val="1"/>
              <c:layout>
                <c:manualLayout>
                  <c:x val="-0.18081350319829967"/>
                  <c:y val="-0.22154703000479622"/>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3472222222222222"/>
                      <c:h val="0.17245370370370372"/>
                    </c:manualLayout>
                  </c15:layout>
                </c:ext>
                <c:ext xmlns:c16="http://schemas.microsoft.com/office/drawing/2014/chart" uri="{C3380CC4-5D6E-409C-BE32-E72D297353CC}">
                  <c16:uniqueId val="{00000003-D54F-4F4B-945D-BD3AB7A25DBF}"/>
                </c:ext>
              </c:extLst>
            </c:dLbl>
            <c:dLbl>
              <c:idx val="2"/>
              <c:layout>
                <c:manualLayout>
                  <c:x val="0.23485900179571681"/>
                  <c:y val="4.0450414303454585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5308064911081407"/>
                      <c:h val="0.15131289896224429"/>
                    </c:manualLayout>
                  </c15:layout>
                </c:ext>
                <c:ext xmlns:c16="http://schemas.microsoft.com/office/drawing/2014/chart" uri="{C3380CC4-5D6E-409C-BE32-E72D297353CC}">
                  <c16:uniqueId val="{00000005-D54F-4F4B-945D-BD3AB7A25DBF}"/>
                </c:ext>
              </c:extLst>
            </c:dLbl>
            <c:dLbl>
              <c:idx val="3"/>
              <c:layout>
                <c:manualLayout>
                  <c:x val="-7.1307100250632943E-2"/>
                  <c:y val="9.401326681859197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9061757098693003"/>
                      <c:h val="0.19932952556626313"/>
                    </c:manualLayout>
                  </c15:layout>
                </c:ext>
                <c:ext xmlns:c16="http://schemas.microsoft.com/office/drawing/2014/chart" uri="{C3380CC4-5D6E-409C-BE32-E72D297353CC}">
                  <c16:uniqueId val="{00000007-D54F-4F4B-945D-BD3AB7A25DBF}"/>
                </c:ext>
              </c:extLst>
            </c:dLbl>
            <c:dLbl>
              <c:idx val="4"/>
              <c:layout>
                <c:manualLayout>
                  <c:x val="3.074557583360208E-2"/>
                  <c:y val="1.6935787622513487E-7"/>
                </c:manualLayout>
              </c:layout>
              <c:showLegendKey val="0"/>
              <c:showVal val="1"/>
              <c:showCatName val="1"/>
              <c:showSerName val="0"/>
              <c:showPercent val="0"/>
              <c:showBubbleSize val="0"/>
              <c:extLst>
                <c:ext xmlns:c15="http://schemas.microsoft.com/office/drawing/2012/chart" uri="{CE6537A1-D6FC-4f65-9D91-7224C49458BB}">
                  <c15:layout>
                    <c:manualLayout>
                      <c:w val="0.2854749721969983"/>
                      <c:h val="0.19022193012396424"/>
                    </c:manualLayout>
                  </c15:layout>
                </c:ext>
                <c:ext xmlns:c16="http://schemas.microsoft.com/office/drawing/2014/chart" uri="{C3380CC4-5D6E-409C-BE32-E72D297353CC}">
                  <c16:uniqueId val="{00000009-D54F-4F4B-945D-BD3AB7A25DB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Sheet1!$A$24:$A$28</c:f>
              <c:strCache>
                <c:ptCount val="5"/>
                <c:pt idx="0">
                  <c:v>10人以下</c:v>
                </c:pt>
                <c:pt idx="1">
                  <c:v>11人～30人</c:v>
                </c:pt>
                <c:pt idx="2">
                  <c:v>31人～100人</c:v>
                </c:pt>
                <c:pt idx="3">
                  <c:v>101人～300人</c:v>
                </c:pt>
                <c:pt idx="4">
                  <c:v>301人以上</c:v>
                </c:pt>
              </c:strCache>
            </c:strRef>
          </c:cat>
          <c:val>
            <c:numRef>
              <c:f>Sheet1!$B$24:$B$28</c:f>
              <c:numCache>
                <c:formatCode>0%</c:formatCode>
                <c:ptCount val="5"/>
                <c:pt idx="0">
                  <c:v>0.24</c:v>
                </c:pt>
                <c:pt idx="1">
                  <c:v>0.4</c:v>
                </c:pt>
                <c:pt idx="2">
                  <c:v>0.27</c:v>
                </c:pt>
                <c:pt idx="3">
                  <c:v>7.0000000000000007E-2</c:v>
                </c:pt>
                <c:pt idx="4">
                  <c:v>0.02</c:v>
                </c:pt>
              </c:numCache>
            </c:numRef>
          </c:val>
          <c:extLst>
            <c:ext xmlns:c16="http://schemas.microsoft.com/office/drawing/2014/chart" uri="{C3380CC4-5D6E-409C-BE32-E72D297353CC}">
              <c16:uniqueId val="{0000000A-D54F-4F4B-945D-BD3AB7A25DB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idx="1"/>
          </p:nvPr>
        </p:nvSpPr>
        <p:spPr>
          <a:xfrm>
            <a:off x="3856041" y="0"/>
            <a:ext cx="2949575" cy="496888"/>
          </a:xfrm>
          <a:prstGeom prst="rect">
            <a:avLst/>
          </a:prstGeom>
        </p:spPr>
        <p:txBody>
          <a:bodyPr vert="horz" lIns="91424" tIns="45712" rIns="91424" bIns="45712" rtlCol="0"/>
          <a:lstStyle>
            <a:lvl1pPr algn="r" fontAlgn="auto">
              <a:spcBef>
                <a:spcPts val="0"/>
              </a:spcBef>
              <a:spcAft>
                <a:spcPts val="0"/>
              </a:spcAft>
              <a:defRPr sz="1200">
                <a:latin typeface="+mn-lt"/>
                <a:ea typeface="+mn-ea"/>
              </a:defRPr>
            </a:lvl1pPr>
          </a:lstStyle>
          <a:p>
            <a:pPr>
              <a:defRPr/>
            </a:pPr>
            <a:fld id="{B91A2391-8EFE-450D-93B3-8677832C64C1}"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4" tIns="45712" rIns="91424" bIns="45712" rtlCol="0" anchor="ctr"/>
          <a:lstStyle/>
          <a:p>
            <a:pPr lvl="0"/>
            <a:endParaRPr lang="ja-JP" altLang="en-US" noProof="0"/>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424" tIns="45712" rIns="91424" bIns="4571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865"/>
            <a:ext cx="2949575" cy="496887"/>
          </a:xfrm>
          <a:prstGeom prst="rect">
            <a:avLst/>
          </a:prstGeom>
        </p:spPr>
        <p:txBody>
          <a:bodyPr vert="horz" lIns="91424" tIns="45712" rIns="91424"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1" y="9440865"/>
            <a:ext cx="2949575" cy="496887"/>
          </a:xfrm>
          <a:prstGeom prst="rect">
            <a:avLst/>
          </a:prstGeom>
        </p:spPr>
        <p:txBody>
          <a:bodyPr vert="horz" lIns="91424" tIns="45712" rIns="91424" bIns="45712" rtlCol="0" anchor="b"/>
          <a:lstStyle>
            <a:lvl1pPr algn="r" fontAlgn="auto">
              <a:spcBef>
                <a:spcPts val="0"/>
              </a:spcBef>
              <a:spcAft>
                <a:spcPts val="0"/>
              </a:spcAft>
              <a:defRPr sz="1200">
                <a:latin typeface="+mn-lt"/>
                <a:ea typeface="+mn-ea"/>
              </a:defRPr>
            </a:lvl1pPr>
          </a:lstStyle>
          <a:p>
            <a:pPr>
              <a:defRPr/>
            </a:pPr>
            <a:fld id="{35FF716C-7C63-4423-90B8-168BB37A3B9D}" type="slidenum">
              <a:rPr lang="ja-JP" altLang="en-US"/>
              <a:pPr>
                <a:defRPr/>
              </a:pPr>
              <a:t>‹#›</a:t>
            </a:fld>
            <a:endParaRPr lang="ja-JP" altLang="en-US"/>
          </a:p>
        </p:txBody>
      </p:sp>
      <p:sp>
        <p:nvSpPr>
          <p:cNvPr id="8" name="ヘッダー プレースホルダー 7"/>
          <p:cNvSpPr>
            <a:spLocks noGrp="1"/>
          </p:cNvSpPr>
          <p:nvPr>
            <p:ph type="hdr" sz="quarter"/>
          </p:nvPr>
        </p:nvSpPr>
        <p:spPr>
          <a:xfrm>
            <a:off x="3" y="0"/>
            <a:ext cx="2949575" cy="496888"/>
          </a:xfrm>
          <a:prstGeom prst="rect">
            <a:avLst/>
          </a:prstGeom>
        </p:spPr>
        <p:txBody>
          <a:bodyPr vert="horz" lIns="91424" tIns="45712" rIns="91424" bIns="45712" rtlCol="0"/>
          <a:lstStyle>
            <a:lvl1pPr algn="l" fontAlgn="auto">
              <a:spcBef>
                <a:spcPts val="0"/>
              </a:spcBef>
              <a:spcAft>
                <a:spcPts val="0"/>
              </a:spcAft>
              <a:defRPr sz="1200">
                <a:latin typeface="+mn-lt"/>
                <a:ea typeface="+mn-ea"/>
              </a:defRPr>
            </a:lvl1pPr>
          </a:lstStyle>
          <a:p>
            <a:pPr>
              <a:defRPr/>
            </a:pPr>
            <a:endParaRPr lang="ja-JP" altLang="en-US"/>
          </a:p>
        </p:txBody>
      </p:sp>
    </p:spTree>
    <p:extLst>
      <p:ext uri="{BB962C8B-B14F-4D97-AF65-F5344CB8AC3E}">
        <p14:creationId xmlns:p14="http://schemas.microsoft.com/office/powerpoint/2010/main" val="44386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2928322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1337038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3668472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3921690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4" y="2130464"/>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341925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A2C233D-EACE-42DE-8727-90C7A7ECE383}"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51749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DDAD27EA-04B1-42C9-BE08-5CA10DB9461D}"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43428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53" y="273054"/>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78" y="273167"/>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53" y="1435112"/>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61E8A82-10E9-483E-A61E-FDA4C588E019}"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4080728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13" y="4800604"/>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913" y="612779"/>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913"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AFB4C4BA-72EE-4654-834B-D9B150880B56}"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1193061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E43876A0-6CF1-4CEE-95F4-D6A257E91784}"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44739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753"/>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67" y="274753"/>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95F398A6-91FA-4C30-839E-22E3189FED6D}"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236105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17" y="11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799">
              <a:solidFill>
                <a:prstClr val="white"/>
              </a:solidFill>
              <a:ea typeface="ＭＳ Ｐゴシック"/>
            </a:endParaRPr>
          </a:p>
        </p:txBody>
      </p:sp>
      <p:sp>
        <p:nvSpPr>
          <p:cNvPr id="2" name="タイトル 1"/>
          <p:cNvSpPr>
            <a:spLocks noGrp="1"/>
          </p:cNvSpPr>
          <p:nvPr>
            <p:ph type="title"/>
          </p:nvPr>
        </p:nvSpPr>
        <p:spPr>
          <a:xfrm>
            <a:off x="495154"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41B455F9-4729-464E-BD86-D3E89568B018}" type="datetime1">
              <a:rPr lang="ja-JP" altLang="en-US" smtClean="0"/>
              <a:t>2018/5/15</a:t>
            </a:fld>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799">
                <a:solidFill>
                  <a:prstClr val="black"/>
                </a:solidFill>
                <a:ea typeface="ＭＳ Ｐゴシック" charset="-128"/>
              </a:rPr>
              <a:pPr eaLnBrk="0" fontAlgn="base" hangingPunct="0">
                <a:spcBef>
                  <a:spcPct val="0"/>
                </a:spcBef>
                <a:spcAft>
                  <a:spcPct val="0"/>
                </a:spcAft>
                <a:defRPr/>
              </a:pPr>
              <a:t>‹#›</a:t>
            </a:fld>
            <a:endParaRPr sz="1799">
              <a:solidFill>
                <a:prstClr val="black"/>
              </a:solidFill>
              <a:ea typeface="ＭＳ Ｐゴシック" charset="-128"/>
            </a:endParaRPr>
          </a:p>
        </p:txBody>
      </p:sp>
    </p:spTree>
    <p:extLst>
      <p:ext uri="{BB962C8B-B14F-4D97-AF65-F5344CB8AC3E}">
        <p14:creationId xmlns:p14="http://schemas.microsoft.com/office/powerpoint/2010/main" val="1386505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5"/>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799">
                <a:solidFill>
                  <a:prstClr val="black"/>
                </a:solidFill>
              </a:rPr>
              <a:pPr eaLnBrk="0" fontAlgn="base" hangingPunct="0">
                <a:spcBef>
                  <a:spcPct val="0"/>
                </a:spcBef>
                <a:spcAft>
                  <a:spcPct val="0"/>
                </a:spcAft>
                <a:defRPr/>
              </a:pPr>
              <a:t>‹#›</a:t>
            </a:fld>
            <a:endParaRPr lang="en-US" altLang="ja-JP" sz="1799">
              <a:solidFill>
                <a:prstClr val="black"/>
              </a:solidFill>
            </a:endParaRPr>
          </a:p>
        </p:txBody>
      </p:sp>
    </p:spTree>
    <p:extLst>
      <p:ext uri="{BB962C8B-B14F-4D97-AF65-F5344CB8AC3E}">
        <p14:creationId xmlns:p14="http://schemas.microsoft.com/office/powerpoint/2010/main" val="1626559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pPr>
              <a:defRPr/>
            </a:pPr>
            <a:fld id="{FC8160D2-4789-458C-BF7C-0B91582706E2}" type="datetime1">
              <a:rPr lang="ja-JP" altLang="en-US" smtClean="0">
                <a:solidFill>
                  <a:prstClr val="black">
                    <a:tint val="75000"/>
                  </a:prstClr>
                </a:solidFill>
              </a:rPr>
              <a:t>2018/5/15</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10" name="スライド番号プレースホルダ 10"/>
          <p:cNvSpPr>
            <a:spLocks noGrp="1"/>
          </p:cNvSpPr>
          <p:nvPr>
            <p:ph type="sldNum" sz="quarter" idx="4"/>
          </p:nvPr>
        </p:nvSpPr>
        <p:spPr>
          <a:xfrm>
            <a:off x="7632101" y="6489484"/>
            <a:ext cx="2310659" cy="365125"/>
          </a:xfrm>
          <a:prstGeom prst="rect">
            <a:avLst/>
          </a:prstGeom>
        </p:spPr>
        <p:txBody>
          <a:bodyPr vert="horz" lIns="91440" tIns="45720" rIns="91440" bIns="45720" rtlCol="0" anchor="ctr"/>
          <a:lstStyle>
            <a:lvl1pPr algn="r">
              <a:defRPr sz="1500" baseline="0">
                <a:solidFill>
                  <a:schemeClr val="tx1">
                    <a:tint val="75000"/>
                  </a:schemeClr>
                </a:solidFill>
                <a:latin typeface="HG丸ｺﾞｼｯｸM-PRO" pitchFamily="50" charset="-128"/>
                <a:ea typeface="HG丸ｺﾞｼｯｸM-PRO" pitchFamily="50" charset="-128"/>
              </a:defRPr>
            </a:lvl1pPr>
          </a:lstStyle>
          <a:p>
            <a:fld id="{F93BBD5F-2765-4267-9487-9672B0A6ABFD}"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正方形/長方形 5"/>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57168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4" name="スライド番号プレースホルダー 2"/>
          <p:cNvSpPr txBox="1">
            <a:spLocks/>
          </p:cNvSpPr>
          <p:nvPr userDrawn="1"/>
        </p:nvSpPr>
        <p:spPr>
          <a:xfrm>
            <a:off x="9051830" y="30608"/>
            <a:ext cx="851000" cy="446064"/>
          </a:xfrm>
          <a:prstGeom prst="rect">
            <a:avLst/>
          </a:prstGeom>
        </p:spPr>
        <p:txBody>
          <a:bodyPr/>
          <a:lstStyle>
            <a:defPPr>
              <a:defRPr lang="ja-JP"/>
            </a:defPPr>
            <a:lvl1pPr marL="0" algn="r"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z="1799" b="1"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a:t>
            </a:fld>
            <a:endParaRPr lang="ja-JP" altLang="en-US" sz="1799"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7110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96" y="4005263"/>
            <a:ext cx="5040285"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3723831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10679" y="6520295"/>
            <a:ext cx="2310659" cy="365125"/>
          </a:xfrm>
          <a:prstGeom prst="rect">
            <a:avLst/>
          </a:prstGeom>
        </p:spPr>
        <p:txBody>
          <a:bodyPr/>
          <a:lstStyle/>
          <a:p>
            <a:fld id="{32C83610-5A73-4816-A7CA-5C9EE4907B82}" type="datetime1">
              <a:rPr kumimoji="1" lang="ja-JP" altLang="en-US" smtClean="0"/>
              <a:t>2018/5/15</a:t>
            </a:fld>
            <a:endParaRPr kumimoji="1" lang="ja-JP" altLang="en-US"/>
          </a:p>
        </p:txBody>
      </p:sp>
      <p:sp>
        <p:nvSpPr>
          <p:cNvPr id="4" name="フッター プレースホルダー 3"/>
          <p:cNvSpPr>
            <a:spLocks noGrp="1"/>
          </p:cNvSpPr>
          <p:nvPr>
            <p:ph type="ftr" sz="quarter" idx="11"/>
          </p:nvPr>
        </p:nvSpPr>
        <p:spPr>
          <a:xfrm>
            <a:off x="3391744" y="6525380"/>
            <a:ext cx="3135895"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7602857" y="6525380"/>
            <a:ext cx="2310659" cy="365125"/>
          </a:xfrm>
          <a:prstGeom prst="rect">
            <a:avLst/>
          </a:prstGeo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07" y="188644"/>
            <a:ext cx="9502456" cy="461665"/>
          </a:xfrm>
          <a:prstGeom prst="rect">
            <a:avLst/>
          </a:prstGeom>
        </p:spPr>
        <p:txBody>
          <a:bodyPr wrap="square">
            <a:spAutoFit/>
          </a:bodyPr>
          <a:lstStyle>
            <a:lvl1pPr algn="l">
              <a:defRPr lang="ja-JP" altLang="en-US" sz="2399"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35" y="6309355"/>
            <a:ext cx="9393710" cy="161583"/>
          </a:xfrm>
          <a:prstGeom prst="rect">
            <a:avLst/>
          </a:prstGeo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199978" y="764704"/>
            <a:ext cx="9502903" cy="52588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999" dirty="0">
                <a:latin typeface="Meiryo UI" panose="020B0604030504040204" pitchFamily="50" charset="-128"/>
                <a:ea typeface="Meiryo UI" panose="020B0604030504040204" pitchFamily="50" charset="-128"/>
                <a:cs typeface="Meiryo UI" panose="020B0604030504040204" pitchFamily="50" charset="-128"/>
              </a:defRPr>
            </a:lvl1pPr>
          </a:lstStyle>
          <a:p>
            <a:pPr marL="257098" lvl="0" indent="-257098">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正方形/長方形 12"/>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674253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453506"/>
            <a:ext cx="2310659" cy="268139"/>
          </a:xfrm>
          <a:prstGeom prst="rect">
            <a:avLst/>
          </a:prstGeom>
        </p:spPr>
        <p:txBody>
          <a:bodyPr/>
          <a:lstStyle>
            <a:lvl1pPr>
              <a:defRPr/>
            </a:lvl1pPr>
          </a:lstStyle>
          <a:p>
            <a:pPr>
              <a:defRPr/>
            </a:pPr>
            <a:fld id="{3C72A9EE-503C-4A34-81E5-ED5C603B789E}" type="slidenum">
              <a:rPr lang="en-US" altLang="ja-JP"/>
              <a:pPr>
                <a:defRPr/>
              </a:pPr>
              <a:t>‹#›</a:t>
            </a:fld>
            <a:endParaRPr lang="en-US" altLang="ja-JP" dirty="0"/>
          </a:p>
        </p:txBody>
      </p:sp>
    </p:spTree>
    <p:extLst>
      <p:ext uri="{BB962C8B-B14F-4D97-AF65-F5344CB8AC3E}">
        <p14:creationId xmlns:p14="http://schemas.microsoft.com/office/powerpoint/2010/main" val="3229638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12"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4062107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5" y="213045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758054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681004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2285006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1050774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6" y="2130492"/>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5511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5" name="テキスト プレースホルダー 4"/>
          <p:cNvSpPr>
            <a:spLocks noGrp="1"/>
          </p:cNvSpPr>
          <p:nvPr>
            <p:ph type="body" sz="quarter" idx="11"/>
          </p:nvPr>
        </p:nvSpPr>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716446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a:lvl1pPr>
          </a:lstStyle>
          <a:p>
            <a:pPr>
              <a:defRPr/>
            </a:pPr>
            <a:fld id="{E92B6C98-0C2F-49F8-B75E-87F1B57CCE1F}" type="slidenum">
              <a:rPr lang="en-US" altLang="ja-JP">
                <a:solidFill>
                  <a:prstClr val="black"/>
                </a:solidFill>
              </a:rPr>
              <a:pPr>
                <a:defRPr/>
              </a:pPr>
              <a:t>‹#›</a:t>
            </a:fld>
            <a:endParaRPr lang="en-US" altLang="ja-JP">
              <a:solidFill>
                <a:prstClr val="black"/>
              </a:solidFill>
            </a:endParaRPr>
          </a:p>
        </p:txBody>
      </p:sp>
      <p:cxnSp>
        <p:nvCxnSpPr>
          <p:cNvPr id="5" name="直線コネクタ 4"/>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6891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53" y="765183"/>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2514987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a:latin typeface="Times New Roman" pitchFamily="18" charset="0"/>
                <a:ea typeface="+mn-ea"/>
              </a:defRPr>
            </a:lvl1pPr>
          </a:lstStyle>
          <a:p>
            <a:pPr>
              <a:defRPr/>
            </a:pPr>
            <a:fld id="{24682C31-E792-4494-ACB4-1CDA6D6B6722}" type="slidenum">
              <a:rPr lang="en-US" altLang="ja-JP">
                <a:solidFill>
                  <a:prstClr val="black"/>
                </a:solidFill>
              </a:rPr>
              <a:pPr>
                <a:defRPr/>
              </a:pPr>
              <a:t>‹#›</a:t>
            </a:fld>
            <a:endParaRPr lang="en-US" altLang="ja-JP">
              <a:solidFill>
                <a:prstClr val="black"/>
              </a:solidFill>
            </a:endParaRPr>
          </a:p>
        </p:txBody>
      </p:sp>
      <p:cxnSp>
        <p:nvCxnSpPr>
          <p:cNvPr id="4" name="直線コネクタ 3"/>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19076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本文（作業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6" name="テキスト プレースホルダー 5"/>
          <p:cNvSpPr>
            <a:spLocks noGrp="1"/>
          </p:cNvSpPr>
          <p:nvPr>
            <p:ph type="body" sz="quarter" idx="11"/>
          </p:nvPr>
        </p:nvSpPr>
        <p:spPr/>
        <p:txBody>
          <a:bodyPr/>
          <a:lstStyle>
            <a:lvl1pPr marL="0" indent="0" eaLnBrk="1" hangingPunct="1">
              <a:defRPr>
                <a:latin typeface="Segoe UI" panose="020B0502040204020203" pitchFamily="34" charset="0"/>
                <a:ea typeface="メイリオ" panose="020B0604030504040204" pitchFamily="50" charset="-128"/>
                <a:cs typeface="Segoe UI" panose="020B0502040204020203" pitchFamily="34" charset="0"/>
              </a:defRPr>
            </a:lvl1pPr>
            <a:lvl2pPr eaLnBrk="1" hangingPunct="1">
              <a:defRPr>
                <a:latin typeface="Segoe UI" panose="020B0502040204020203" pitchFamily="34" charset="0"/>
                <a:ea typeface="メイリオ" panose="020B0604030504040204" pitchFamily="50" charset="-128"/>
                <a:cs typeface="Segoe UI" panose="020B0502040204020203" pitchFamily="34" charset="0"/>
              </a:defRPr>
            </a:lvl2pPr>
            <a:lvl3pPr>
              <a:defRPr sz="1400">
                <a:latin typeface="Segoe UI" panose="020B0502040204020203" pitchFamily="34" charset="0"/>
                <a:ea typeface="メイリオ" panose="020B0604030504040204" pitchFamily="50" charset="-128"/>
                <a:cs typeface="Segoe UI" panose="020B0502040204020203" pitchFamily="34" charset="0"/>
              </a:defRPr>
            </a:lvl3pPr>
            <a:lvl4pPr>
              <a:defRPr sz="1400">
                <a:latin typeface="Segoe UI" panose="020B0502040204020203" pitchFamily="34" charset="0"/>
                <a:ea typeface="メイリオ" panose="020B0604030504040204" pitchFamily="50" charset="-128"/>
                <a:cs typeface="Segoe UI" panose="020B0502040204020203" pitchFamily="34" charset="0"/>
              </a:defRPr>
            </a:lvl4pPr>
            <a:lvl5pPr>
              <a:defRPr sz="1400">
                <a:latin typeface="Segoe UI" panose="020B0502040204020203" pitchFamily="34" charset="0"/>
                <a:ea typeface="メイリオ" panose="020B0604030504040204" pitchFamily="50" charset="-128"/>
                <a:cs typeface="Segoe UI" panose="020B0502040204020203" pitchFamily="34" charset="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6908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7" y="2130494"/>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a:prstGeom prst="rect">
            <a:avLst/>
          </a:prstGeom>
          <a:noFill/>
          <a:ln>
            <a:noFill/>
          </a:ln>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00987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p>
        </p:txBody>
      </p:sp>
      <p:sp>
        <p:nvSpPr>
          <p:cNvPr id="5" name="テキスト プレースホルダー 4"/>
          <p:cNvSpPr>
            <a:spLocks noGrp="1"/>
          </p:cNvSpPr>
          <p:nvPr>
            <p:ph type="body" sz="quarter" idx="11"/>
          </p:nvPr>
        </p:nvSpPr>
        <p:spPr>
          <a:prstGeom prst="roundRect">
            <a:avLst/>
          </a:prstGeom>
          <a:solidFill>
            <a:srgbClr val="CCECFF"/>
          </a:solidFill>
          <a:ln w="28575">
            <a:solidFill>
              <a:srgbClr val="00B0F0"/>
            </a:solidFill>
          </a:ln>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34494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baseline="0">
                <a:latin typeface="Segoe UI" panose="020B0502040204020203" pitchFamily="34" charset="0"/>
              </a:defRPr>
            </a:lvl1pPr>
          </a:lstStyle>
          <a:p>
            <a:pPr>
              <a:defRPr/>
            </a:pPr>
            <a:fld id="{E92B6C98-0C2F-49F8-B75E-87F1B57CCE1F}" type="slidenum">
              <a:rPr lang="en-US" altLang="ja-JP" smtClean="0">
                <a:solidFill>
                  <a:srgbClr val="000000"/>
                </a:solidFill>
              </a:rPr>
              <a:pPr>
                <a:defRPr/>
              </a:pPr>
              <a:t>‹#›</a:t>
            </a:fld>
            <a:endParaRPr lang="en-US" altLang="ja-JP" dirty="0">
              <a:solidFill>
                <a:srgbClr val="000000"/>
              </a:solidFill>
            </a:endParaRPr>
          </a:p>
        </p:txBody>
      </p:sp>
      <p:cxnSp>
        <p:nvCxnSpPr>
          <p:cNvPr id="5" name="直線コネクタ 4"/>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992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baseline="0">
                <a:latin typeface="Segoe UI" panose="020B0502040204020203" pitchFamily="34" charset="0"/>
                <a:ea typeface="+mn-ea"/>
              </a:defRPr>
            </a:lvl1pPr>
          </a:lstStyle>
          <a:p>
            <a:pPr>
              <a:defRPr/>
            </a:pPr>
            <a:fld id="{24682C31-E792-4494-ACB4-1CDA6D6B6722}" type="slidenum">
              <a:rPr lang="en-US" altLang="ja-JP" smtClean="0">
                <a:solidFill>
                  <a:srgbClr val="000000"/>
                </a:solidFill>
              </a:rPr>
              <a:pPr>
                <a:defRPr/>
              </a:pPr>
              <a:t>‹#›</a:t>
            </a:fld>
            <a:endParaRPr lang="en-US" altLang="ja-JP" dirty="0">
              <a:solidFill>
                <a:srgbClr val="000000"/>
              </a:solidFill>
            </a:endParaRPr>
          </a:p>
        </p:txBody>
      </p:sp>
      <p:cxnSp>
        <p:nvCxnSpPr>
          <p:cNvPr id="4" name="直線コネクタ 3"/>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0768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BD9DED3-E5D4-4300-8982-A23BAF964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62952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9"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379376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0" y="213044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4334220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33132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74" y="116637"/>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5400143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920964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39822530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12" y="2130498"/>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4"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0015586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21040763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87" y="4406973"/>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87" y="2906713"/>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6794458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45"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587"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3288399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41"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41"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01"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01"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9" name="スライド番号プレースホルダー 8"/>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7E4E3B4-BA0D-4156-B800-71821351DB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0955265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スライド番号プレースホルダー 4"/>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15E5F09-35C8-4A21-81C0-D2EEDE0F015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505696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スライド番号プレースホルダー 3"/>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5475755F-D21C-48E1-9FAB-6237DBE750FC}"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375158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41" y="273050"/>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58" y="273053"/>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41" y="1435103"/>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F7BEB08-872F-4405-92C2-D809500200B3}"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53753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29" y="2130782"/>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9"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134C288-C334-4268-B782-27DF3C6E9AE7}"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4027537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891" y="4800600"/>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891" y="612775"/>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891"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45105AD3-80B6-4994-82BC-5196BCEA5D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493703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BB2DECB-1C63-48A9-A586-432943B8BEE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2809692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640"/>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49" y="274640"/>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0646E74-72AE-4060-8664-060849739B6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947055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799">
              <a:solidFill>
                <a:prstClr val="white"/>
              </a:solidFill>
              <a:ea typeface="ＭＳ Ｐゴシック"/>
            </a:endParaRPr>
          </a:p>
        </p:txBody>
      </p:sp>
      <p:sp>
        <p:nvSpPr>
          <p:cNvPr id="2" name="タイトル 1"/>
          <p:cNvSpPr>
            <a:spLocks noGrp="1"/>
          </p:cNvSpPr>
          <p:nvPr>
            <p:ph type="title"/>
          </p:nvPr>
        </p:nvSpPr>
        <p:spPr>
          <a:xfrm>
            <a:off x="495141"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endParaRPr/>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a:p>
        </p:txBody>
      </p:sp>
      <p:sp>
        <p:nvSpPr>
          <p:cNvPr id="6" name="スライド番号プレースホルダ 5"/>
          <p:cNvSpPr>
            <a:spLocks noGrp="1"/>
          </p:cNvSpPr>
          <p:nvPr>
            <p:ph type="sldNum" sz="quarter" idx="12"/>
          </p:nvPr>
        </p:nvSpPr>
        <p:spPr>
          <a:xfrm>
            <a:off x="7097025" y="6356418"/>
            <a:ext cx="2310659" cy="365125"/>
          </a:xfrm>
          <a:prstGeom prst="rect">
            <a:avLst/>
          </a:prstGeom>
        </p:spPr>
        <p:txBody>
          <a:bodyPr/>
          <a:lstStyle>
            <a:lvl1pPr>
              <a:defRPr/>
            </a:lvl1pPr>
          </a:lstStyle>
          <a:p>
            <a:pPr algn="l" eaLnBrk="0" hangingPunct="0">
              <a:defRPr/>
            </a:pPr>
            <a:fld id="{DEC5EFF2-FADB-4BEE-A431-1173ED4A7470}" type="slidenum">
              <a:rPr lang="ja-JP" altLang="en-US" sz="1799">
                <a:solidFill>
                  <a:prstClr val="black"/>
                </a:solidFill>
                <a:latin typeface="メイリオ"/>
                <a:ea typeface="ＭＳ Ｐゴシック" charset="-128"/>
              </a:rPr>
              <a:pPr algn="l" eaLnBrk="0" hangingPunct="0">
                <a:defRPr/>
              </a:pPr>
              <a:t>‹#›</a:t>
            </a:fld>
            <a:endParaRPr lang="ja-JP" altLang="en-US" sz="1799">
              <a:solidFill>
                <a:prstClr val="black"/>
              </a:solidFill>
              <a:latin typeface="メイリオ"/>
              <a:ea typeface="ＭＳ Ｐゴシック" charset="-128"/>
            </a:endParaRPr>
          </a:p>
        </p:txBody>
      </p:sp>
    </p:spTree>
    <p:extLst>
      <p:ext uri="{BB962C8B-B14F-4D97-AF65-F5344CB8AC3E}">
        <p14:creationId xmlns:p14="http://schemas.microsoft.com/office/powerpoint/2010/main" val="34773688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78"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25" y="6356418"/>
            <a:ext cx="2310659" cy="365125"/>
          </a:xfrm>
          <a:prstGeom prst="rect">
            <a:avLst/>
          </a:prstGeom>
        </p:spPr>
        <p:txBody>
          <a:bodyPr/>
          <a:lstStyle>
            <a:lvl1pPr>
              <a:defRPr/>
            </a:lvl1pPr>
          </a:lstStyle>
          <a:p>
            <a:pPr algn="l" eaLnBrk="0" hangingPunct="0">
              <a:defRPr/>
            </a:pPr>
            <a:fld id="{C810845D-A875-432F-9227-C69B48E58F3E}" type="slidenum">
              <a:rPr lang="en-US" altLang="ja-JP" sz="1799">
                <a:solidFill>
                  <a:prstClr val="black"/>
                </a:solidFill>
                <a:latin typeface="メイリオ"/>
                <a:ea typeface="メイリオ"/>
              </a:rPr>
              <a:pPr algn="l" eaLnBrk="0" hangingPunct="0">
                <a:defRPr/>
              </a:pPr>
              <a:t>‹#›</a:t>
            </a:fld>
            <a:endParaRPr lang="en-US" altLang="ja-JP" sz="1799">
              <a:solidFill>
                <a:prstClr val="black"/>
              </a:solidFill>
              <a:latin typeface="メイリオ"/>
              <a:ea typeface="メイリオ"/>
            </a:endParaRPr>
          </a:p>
        </p:txBody>
      </p:sp>
    </p:spTree>
    <p:extLst>
      <p:ext uri="{BB962C8B-B14F-4D97-AF65-F5344CB8AC3E}">
        <p14:creationId xmlns:p14="http://schemas.microsoft.com/office/powerpoint/2010/main" val="28971096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9431" y="0"/>
            <a:ext cx="9593394" cy="857232"/>
          </a:xfrm>
        </p:spPr>
        <p:txBody>
          <a:bodyPr>
            <a:normAutofit/>
          </a:bodyPr>
          <a:lstStyle>
            <a:lvl1pPr algn="l">
              <a:defRPr sz="3599" b="1">
                <a:latin typeface="メイリオ" pitchFamily="50" charset="-128"/>
                <a:ea typeface="メイリオ" pitchFamily="50" charset="-128"/>
                <a:cs typeface="メイリオ" pitchFamily="50" charset="-128"/>
              </a:defRPr>
            </a:lvl1pPr>
          </a:lstStyle>
          <a:p>
            <a:r>
              <a:rPr lang="ja-JP" altLang="en-US" dirty="0"/>
              <a:t>マスタ タイトルの書式設定</a:t>
            </a:r>
          </a:p>
        </p:txBody>
      </p:sp>
      <p:sp>
        <p:nvSpPr>
          <p:cNvPr id="3" name="フッター プレースホルダ 4"/>
          <p:cNvSpPr>
            <a:spLocks noGrp="1"/>
          </p:cNvSpPr>
          <p:nvPr>
            <p:ph type="ftr" sz="quarter" idx="10"/>
          </p:nvPr>
        </p:nvSpPr>
        <p:spPr>
          <a:xfrm>
            <a:off x="7" y="6572250"/>
            <a:ext cx="5582374" cy="285750"/>
          </a:xfrm>
        </p:spPr>
        <p:txBody>
          <a:bodyPr/>
          <a:lstStyle>
            <a:lvl1pPr marL="0" marR="0" indent="0" algn="l" defTabSz="914126" rtl="0" eaLnBrk="1" fontAlgn="auto" latinLnBrk="0" hangingPunct="1">
              <a:lnSpc>
                <a:spcPct val="100000"/>
              </a:lnSpc>
              <a:spcBef>
                <a:spcPts val="0"/>
              </a:spcBef>
              <a:spcAft>
                <a:spcPts val="0"/>
              </a:spcAft>
              <a:buClrTx/>
              <a:buSzTx/>
              <a:buFontTx/>
              <a:buNone/>
              <a:tabLst/>
              <a:defRPr sz="1200"/>
            </a:lvl1pPr>
          </a:lstStyle>
          <a:p>
            <a:pPr>
              <a:defRPr/>
            </a:pPr>
            <a:r>
              <a:rPr lang="ja-JP" altLang="en-US"/>
              <a:t>環境省</a:t>
            </a:r>
            <a:endParaRPr lang="ja-JP" altLang="en-US" dirty="0"/>
          </a:p>
        </p:txBody>
      </p:sp>
      <p:sp>
        <p:nvSpPr>
          <p:cNvPr id="4" name="スライド番号プレースホルダ 5"/>
          <p:cNvSpPr>
            <a:spLocks noGrp="1"/>
          </p:cNvSpPr>
          <p:nvPr>
            <p:ph type="sldNum" sz="quarter" idx="11"/>
          </p:nvPr>
        </p:nvSpPr>
        <p:spPr>
          <a:xfrm>
            <a:off x="7097025" y="6356552"/>
            <a:ext cx="2310659" cy="365125"/>
          </a:xfrm>
          <a:prstGeom prst="rect">
            <a:avLst/>
          </a:prstGeom>
        </p:spPr>
        <p:txBody>
          <a:bodyPr/>
          <a:lstStyle>
            <a:lvl1pPr fontAlgn="base">
              <a:spcBef>
                <a:spcPct val="0"/>
              </a:spcBef>
              <a:spcAft>
                <a:spcPct val="0"/>
              </a:spcAft>
              <a:defRPr sz="1200">
                <a:latin typeface="MS Reference Sans Serif" panose="020B0604030504040204" pitchFamily="34" charset="0"/>
                <a:cs typeface="Segoe UI" panose="020B0502040204020203" pitchFamily="34" charset="0"/>
              </a:defRPr>
            </a:lvl1pPr>
          </a:lstStyle>
          <a:p>
            <a:pPr>
              <a:defRPr/>
            </a:pPr>
            <a:fld id="{0A7252ED-4569-4997-A2D5-873084C89A6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218279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903398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12" y="2130426"/>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044779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26461301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2545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F61B1E5-E04B-42E5-96A8-8D7B57051EE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6468207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3"/>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1856464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0" y="0"/>
            <a:ext cx="9902825" cy="764704"/>
          </a:xfrm>
          <a:solidFill>
            <a:schemeClr val="accent1">
              <a:lumMod val="75000"/>
            </a:schemeClr>
          </a:solidFill>
        </p:spPr>
        <p:txBody>
          <a:bodyPr lIns="144000" rIns="144000"/>
          <a:lstStyle>
            <a:lvl1pPr algn="l">
              <a:defRPr sz="2799" b="1">
                <a:solidFill>
                  <a:schemeClr val="bg1"/>
                </a:solidFill>
              </a:defRPr>
            </a:lvl1pPr>
          </a:lstStyle>
          <a:p>
            <a:r>
              <a:rPr lang="ja-JP" altLang="en-US" dirty="0"/>
              <a:t>メインタイトル</a:t>
            </a:r>
          </a:p>
        </p:txBody>
      </p:sp>
      <p:sp>
        <p:nvSpPr>
          <p:cNvPr id="3"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BA75CC60-36EB-4A64-9B35-64CD0EBC0930}" type="datetime1">
              <a:rPr lang="ja-JP" altLang="en-US" smtClean="0">
                <a:solidFill>
                  <a:prstClr val="black">
                    <a:tint val="75000"/>
                  </a:prstClr>
                </a:solidFill>
              </a:rPr>
              <a:pPr>
                <a:defRPr/>
              </a:pPr>
              <a:t>2018/5/15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a:xfrm>
            <a:off x="7531825" y="6432269"/>
            <a:ext cx="2310659" cy="365125"/>
          </a:xfrm>
          <a:prstGeom prst="rect">
            <a:avLst/>
          </a:prstGeom>
        </p:spPr>
        <p:txBody>
          <a:bodyPr/>
          <a:lstStyle>
            <a:lvl1pPr>
              <a:defRPr sz="1600">
                <a:solidFill>
                  <a:schemeClr val="tx1">
                    <a:lumMod val="85000"/>
                    <a:lumOff val="15000"/>
                  </a:schemeClr>
                </a:solidFill>
              </a:defRPr>
            </a:lvl1pPr>
          </a:lstStyle>
          <a:p>
            <a:pPr>
              <a:defRPr/>
            </a:pPr>
            <a:fld id="{F2A3B4B2-E626-400B-908E-0974CFD38410}" type="slidenum">
              <a:rPr lang="ja-JP" altLang="en-US" smtClean="0">
                <a:solidFill>
                  <a:prstClr val="black">
                    <a:lumMod val="85000"/>
                    <a:lumOff val="15000"/>
                  </a:prstClr>
                </a:solidFill>
              </a:rPr>
              <a:pPr>
                <a:defRPr/>
              </a:pPr>
              <a:t>‹#›</a:t>
            </a:fld>
            <a:endParaRPr lang="ja-JP" altLang="en-US">
              <a:solidFill>
                <a:prstClr val="black">
                  <a:lumMod val="85000"/>
                  <a:lumOff val="15000"/>
                </a:prstClr>
              </a:solidFill>
            </a:endParaRPr>
          </a:p>
        </p:txBody>
      </p:sp>
    </p:spTree>
    <p:extLst>
      <p:ext uri="{BB962C8B-B14F-4D97-AF65-F5344CB8AC3E}">
        <p14:creationId xmlns:p14="http://schemas.microsoft.com/office/powerpoint/2010/main" val="13009583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559A821C-354C-485B-A3C4-7C159A7F152A}" type="datetime1">
              <a:rPr lang="ja-JP" altLang="en-US" smtClean="0">
                <a:solidFill>
                  <a:prstClr val="black">
                    <a:tint val="75000"/>
                  </a:prstClr>
                </a:solidFill>
              </a:rPr>
              <a:pPr>
                <a:defRPr/>
              </a:pPr>
              <a:t>2018/5/15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a:xfrm>
            <a:off x="7097025" y="6356494"/>
            <a:ext cx="2310659" cy="365125"/>
          </a:xfrm>
          <a:prstGeom prst="rect">
            <a:avLst/>
          </a:prstGeom>
        </p:spPr>
        <p:txBody>
          <a:bodyPr/>
          <a:lstStyle>
            <a:lvl1pPr>
              <a:defRPr>
                <a:solidFill>
                  <a:schemeClr val="bg2">
                    <a:lumMod val="25000"/>
                  </a:schemeClr>
                </a:solidFill>
              </a:defRPr>
            </a:lvl1pPr>
          </a:lstStyle>
          <a:p>
            <a:pPr>
              <a:defRPr/>
            </a:pPr>
            <a:fld id="{403C0D2E-208F-4A01-9EA1-9F9C4CE4B0C0}" type="slidenum">
              <a:rPr lang="ja-JP" altLang="en-US" smtClean="0">
                <a:solidFill>
                  <a:srgbClr val="DEDEDE">
                    <a:lumMod val="25000"/>
                  </a:srgbClr>
                </a:solidFill>
              </a:rPr>
              <a:pPr>
                <a:defRPr/>
              </a:pPr>
              <a:t>‹#›</a:t>
            </a:fld>
            <a:endParaRPr lang="ja-JP" altLang="en-US">
              <a:solidFill>
                <a:srgbClr val="DEDEDE">
                  <a:lumMod val="25000"/>
                </a:srgbClr>
              </a:solidFill>
            </a:endParaRPr>
          </a:p>
        </p:txBody>
      </p:sp>
    </p:spTree>
    <p:extLst>
      <p:ext uri="{BB962C8B-B14F-4D97-AF65-F5344CB8AC3E}">
        <p14:creationId xmlns:p14="http://schemas.microsoft.com/office/powerpoint/2010/main" val="1890281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E9125E2B-177F-574E-8E46-11AA47EA2F38}"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109344002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40E0152B-781D-C142-AA02-9322B37275A4}"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6945564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直線コネクタ 3"/>
          <p:cNvCxnSpPr/>
          <p:nvPr userDrawn="1"/>
        </p:nvCxnSpPr>
        <p:spPr>
          <a:xfrm>
            <a:off x="411031" y="3444875"/>
            <a:ext cx="9082350"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410268" y="2781300"/>
            <a:ext cx="9083488" cy="647700"/>
          </a:xfrm>
          <a:noFill/>
          <a:effectLst/>
        </p:spPr>
        <p:txBody>
          <a:bodyPr>
            <a:normAutofit/>
          </a:bodyPr>
          <a:lstStyle>
            <a:lvl1pPr>
              <a:defRPr sz="3199"/>
            </a:lvl1pPr>
          </a:lstStyle>
          <a:p>
            <a:r>
              <a:rPr lang="ja-JP" altLang="en-US" dirty="0"/>
              <a:t>マスター タイトルの書式設定</a:t>
            </a:r>
          </a:p>
        </p:txBody>
      </p:sp>
      <p:sp>
        <p:nvSpPr>
          <p:cNvPr id="3" name="サブタイトル 2"/>
          <p:cNvSpPr>
            <a:spLocks noGrp="1"/>
          </p:cNvSpPr>
          <p:nvPr>
            <p:ph type="subTitle" idx="1"/>
          </p:nvPr>
        </p:nvSpPr>
        <p:spPr>
          <a:xfrm>
            <a:off x="410268" y="3571201"/>
            <a:ext cx="9083488" cy="307777"/>
          </a:xfrm>
        </p:spPr>
        <p:txBody>
          <a:bodyPr/>
          <a:lstStyle>
            <a:lvl1pPr marL="0" indent="0" algn="l">
              <a:buNone/>
              <a:defRPr sz="1999" b="0">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endParaRPr lang="ja-JP" altLang="en-US" dirty="0"/>
          </a:p>
        </p:txBody>
      </p:sp>
    </p:spTree>
    <p:extLst>
      <p:ext uri="{BB962C8B-B14F-4D97-AF65-F5344CB8AC3E}">
        <p14:creationId xmlns:p14="http://schemas.microsoft.com/office/powerpoint/2010/main" val="333805113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sp>
        <p:nvSpPr>
          <p:cNvPr id="4"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6FF7EA6F-52CE-45EA-A084-057693BCDBDD}"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
        <p:nvSpPr>
          <p:cNvPr id="5" name="テキスト プレースホルダー 4"/>
          <p:cNvSpPr>
            <a:spLocks noGrp="1"/>
          </p:cNvSpPr>
          <p:nvPr>
            <p:ph type="body" sz="quarter" idx="10"/>
          </p:nvPr>
        </p:nvSpPr>
        <p:spPr>
          <a:xfrm>
            <a:off x="410268" y="982800"/>
            <a:ext cx="9083488" cy="1515800"/>
          </a:xfrm>
        </p:spPr>
        <p:txBody>
          <a:bodyPr/>
          <a:lstStyle>
            <a:lvl3pPr>
              <a:spcBef>
                <a:spcPts val="432"/>
              </a:spcBef>
              <a:defRPr/>
            </a:lvl3pPr>
            <a:lvl4pPr>
              <a:spcBef>
                <a:spcPts val="336"/>
              </a:spcBef>
              <a:defRPr/>
            </a:lvl4pPr>
            <a:lvl5pPr>
              <a:spcBef>
                <a:spcPts val="336"/>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369760115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031" y="342900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5" name="nakah_lineup"/>
          <p:cNvSpPr>
            <a:spLocks noChangeShapeType="1"/>
          </p:cNvSpPr>
          <p:nvPr/>
        </p:nvSpPr>
        <p:spPr bwMode="gray">
          <a:xfrm>
            <a:off x="411031" y="2781300"/>
            <a:ext cx="908235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9BB70614-FC81-4E26-81B9-5AA07C81837F}"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2782800"/>
            <a:ext cx="9083488" cy="648000"/>
          </a:xfrm>
        </p:spPr>
        <p:txBody>
          <a:bodyPr>
            <a:normAutofit/>
          </a:bodyPr>
          <a:lstStyle>
            <a:lvl1pPr algn="ctr">
              <a:defRPr sz="2399" b="1" cap="all" baseline="0"/>
            </a:lvl1pPr>
          </a:lstStyle>
          <a:p>
            <a:r>
              <a:rPr lang="ja-JP" altLang="en-US" dirty="0"/>
              <a:t>マスター タイトルの書式設定</a:t>
            </a:r>
          </a:p>
        </p:txBody>
      </p:sp>
      <p:sp>
        <p:nvSpPr>
          <p:cNvPr id="3" name="テキスト プレースホルダー 2"/>
          <p:cNvSpPr>
            <a:spLocks noGrp="1"/>
          </p:cNvSpPr>
          <p:nvPr>
            <p:ph type="body" idx="1"/>
          </p:nvPr>
        </p:nvSpPr>
        <p:spPr>
          <a:xfrm>
            <a:off x="1497120" y="4078800"/>
            <a:ext cx="6909785" cy="215444"/>
          </a:xfrm>
        </p:spPr>
        <p:txBody>
          <a:bodyPr/>
          <a:lstStyle>
            <a:lvl1pPr marL="0" indent="0">
              <a:buNone/>
              <a:defRPr sz="1400">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32641077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4"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C8907395-0EE6-4969-A394-F35C4659B26E}"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Tree>
    <p:extLst>
      <p:ext uri="{BB962C8B-B14F-4D97-AF65-F5344CB8AC3E}">
        <p14:creationId xmlns:p14="http://schemas.microsoft.com/office/powerpoint/2010/main" val="32676321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381782BF-E35A-425C-A0E8-F1B6FE1A7E08}"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Tree>
    <p:extLst>
      <p:ext uri="{BB962C8B-B14F-4D97-AF65-F5344CB8AC3E}">
        <p14:creationId xmlns:p14="http://schemas.microsoft.com/office/powerpoint/2010/main" val="239060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92" y="4407261"/>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92" y="2906722"/>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E7B02E1-D790-41ED-B80C-F960A527340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8876821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7853" y="1122363"/>
            <a:ext cx="7427119" cy="2387600"/>
          </a:xfrm>
        </p:spPr>
        <p:txBody>
          <a:bodyPr anchor="b"/>
          <a:lstStyle>
            <a:lvl1pPr algn="ctr">
              <a:defRPr sz="4873"/>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7853" y="3602038"/>
            <a:ext cx="7427119" cy="1655762"/>
          </a:xfrm>
        </p:spPr>
        <p:txBody>
          <a:bodyPr/>
          <a:lstStyle>
            <a:lvl1pPr marL="0" indent="0" algn="ctr">
              <a:buNone/>
              <a:defRPr sz="1949"/>
            </a:lvl1pPr>
            <a:lvl2pPr marL="371338" indent="0" algn="ctr">
              <a:buNone/>
              <a:defRPr sz="1624"/>
            </a:lvl2pPr>
            <a:lvl3pPr marL="742676" indent="0" algn="ctr">
              <a:buNone/>
              <a:defRPr sz="1462"/>
            </a:lvl3pPr>
            <a:lvl4pPr marL="1114014" indent="0" algn="ctr">
              <a:buNone/>
              <a:defRPr sz="1300"/>
            </a:lvl4pPr>
            <a:lvl5pPr marL="1485351" indent="0" algn="ctr">
              <a:buNone/>
              <a:defRPr sz="1300"/>
            </a:lvl5pPr>
            <a:lvl6pPr marL="1856689" indent="0" algn="ctr">
              <a:buNone/>
              <a:defRPr sz="1300"/>
            </a:lvl6pPr>
            <a:lvl7pPr marL="2228027" indent="0" algn="ctr">
              <a:buNone/>
              <a:defRPr sz="1300"/>
            </a:lvl7pPr>
            <a:lvl8pPr marL="2599365" indent="0" algn="ctr">
              <a:buNone/>
              <a:defRPr sz="1300"/>
            </a:lvl8pPr>
            <a:lvl9pPr marL="2970703"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2701F5C6-0376-469C-9118-87033E31F253}"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AE35086E-B9CF-44F9-8B72-E4A3B439ECA4}" type="slidenum">
              <a:rPr lang="ja-JP" altLang="en-US" smtClean="0"/>
              <a:pPr>
                <a:defRPr/>
              </a:pPr>
              <a:t>‹#›</a:t>
            </a:fld>
            <a:endParaRPr lang="ja-JP" altLang="en-US"/>
          </a:p>
        </p:txBody>
      </p:sp>
    </p:spTree>
    <p:extLst>
      <p:ext uri="{BB962C8B-B14F-4D97-AF65-F5344CB8AC3E}">
        <p14:creationId xmlns:p14="http://schemas.microsoft.com/office/powerpoint/2010/main" val="123553070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EF599F80-A8B8-406C-8545-A80E8DE7B5F9}"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280D8599-7C9D-4369-B8E4-1C76691DB2B8}" type="slidenum">
              <a:rPr lang="ja-JP" altLang="en-US" smtClean="0"/>
              <a:pPr>
                <a:defRPr/>
              </a:pPr>
              <a:t>‹#›</a:t>
            </a:fld>
            <a:endParaRPr lang="ja-JP" altLang="en-US"/>
          </a:p>
        </p:txBody>
      </p:sp>
    </p:spTree>
    <p:extLst>
      <p:ext uri="{BB962C8B-B14F-4D97-AF65-F5344CB8AC3E}">
        <p14:creationId xmlns:p14="http://schemas.microsoft.com/office/powerpoint/2010/main" val="271328261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661" y="1709739"/>
            <a:ext cx="8541187" cy="2852737"/>
          </a:xfrm>
        </p:spPr>
        <p:txBody>
          <a:bodyPr anchor="b"/>
          <a:lstStyle>
            <a:lvl1pPr>
              <a:defRPr sz="4873"/>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661" y="4589464"/>
            <a:ext cx="8541187" cy="1500187"/>
          </a:xfrm>
        </p:spPr>
        <p:txBody>
          <a:bodyPr/>
          <a:lstStyle>
            <a:lvl1pPr marL="0" indent="0">
              <a:buNone/>
              <a:defRPr sz="1949">
                <a:solidFill>
                  <a:schemeClr val="tx1">
                    <a:tint val="75000"/>
                  </a:schemeClr>
                </a:solidFill>
              </a:defRPr>
            </a:lvl1pPr>
            <a:lvl2pPr marL="371338" indent="0">
              <a:buNone/>
              <a:defRPr sz="1624">
                <a:solidFill>
                  <a:schemeClr val="tx1">
                    <a:tint val="75000"/>
                  </a:schemeClr>
                </a:solidFill>
              </a:defRPr>
            </a:lvl2pPr>
            <a:lvl3pPr marL="742676" indent="0">
              <a:buNone/>
              <a:defRPr sz="1462">
                <a:solidFill>
                  <a:schemeClr val="tx1">
                    <a:tint val="75000"/>
                  </a:schemeClr>
                </a:solidFill>
              </a:defRPr>
            </a:lvl3pPr>
            <a:lvl4pPr marL="1114014" indent="0">
              <a:buNone/>
              <a:defRPr sz="1300">
                <a:solidFill>
                  <a:schemeClr val="tx1">
                    <a:tint val="75000"/>
                  </a:schemeClr>
                </a:solidFill>
              </a:defRPr>
            </a:lvl4pPr>
            <a:lvl5pPr marL="1485351" indent="0">
              <a:buNone/>
              <a:defRPr sz="1300">
                <a:solidFill>
                  <a:schemeClr val="tx1">
                    <a:tint val="75000"/>
                  </a:schemeClr>
                </a:solidFill>
              </a:defRPr>
            </a:lvl5pPr>
            <a:lvl6pPr marL="1856689" indent="0">
              <a:buNone/>
              <a:defRPr sz="1300">
                <a:solidFill>
                  <a:schemeClr val="tx1">
                    <a:tint val="75000"/>
                  </a:schemeClr>
                </a:solidFill>
              </a:defRPr>
            </a:lvl6pPr>
            <a:lvl7pPr marL="2228027" indent="0">
              <a:buNone/>
              <a:defRPr sz="1300">
                <a:solidFill>
                  <a:schemeClr val="tx1">
                    <a:tint val="75000"/>
                  </a:schemeClr>
                </a:solidFill>
              </a:defRPr>
            </a:lvl7pPr>
            <a:lvl8pPr marL="2599365" indent="0">
              <a:buNone/>
              <a:defRPr sz="1300">
                <a:solidFill>
                  <a:schemeClr val="tx1">
                    <a:tint val="75000"/>
                  </a:schemeClr>
                </a:solidFill>
              </a:defRPr>
            </a:lvl8pPr>
            <a:lvl9pPr marL="2970703"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66A74AA2-DCDB-463D-9FC1-D1F912CD4105}"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F8BECACF-80A4-43E2-ADA6-2819DB5839B1}" type="slidenum">
              <a:rPr lang="ja-JP" altLang="en-US" smtClean="0"/>
              <a:pPr>
                <a:defRPr/>
              </a:pPr>
              <a:t>‹#›</a:t>
            </a:fld>
            <a:endParaRPr lang="ja-JP" altLang="en-US"/>
          </a:p>
        </p:txBody>
      </p:sp>
    </p:spTree>
    <p:extLst>
      <p:ext uri="{BB962C8B-B14F-4D97-AF65-F5344CB8AC3E}">
        <p14:creationId xmlns:p14="http://schemas.microsoft.com/office/powerpoint/2010/main" val="265869773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0819"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3305"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B20C0EFB-8379-4BA9-A7E1-06ABD0B7EF84}"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2AA24C79-320E-43BA-A087-E6C2672B51D1}" type="slidenum">
              <a:rPr lang="ja-JP" altLang="en-US" smtClean="0"/>
              <a:pPr>
                <a:defRPr/>
              </a:pPr>
              <a:t>‹#›</a:t>
            </a:fld>
            <a:endParaRPr lang="ja-JP" altLang="en-US"/>
          </a:p>
        </p:txBody>
      </p:sp>
    </p:spTree>
    <p:extLst>
      <p:ext uri="{BB962C8B-B14F-4D97-AF65-F5344CB8AC3E}">
        <p14:creationId xmlns:p14="http://schemas.microsoft.com/office/powerpoint/2010/main" val="258824332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365126"/>
            <a:ext cx="8541187"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109" y="1681163"/>
            <a:ext cx="4189359"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109" y="2505075"/>
            <a:ext cx="4189359"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3305" y="1681163"/>
            <a:ext cx="4209990"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3305" y="2505075"/>
            <a:ext cx="420999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04A3C7DD-1FE7-48A8-B2A2-896423AEF854}"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4D3156B2-85D0-4FFB-B02B-3D90DD81E942}" type="slidenum">
              <a:rPr lang="ja-JP" altLang="en-US" smtClean="0"/>
              <a:pPr>
                <a:defRPr/>
              </a:pPr>
              <a:t>‹#›</a:t>
            </a:fld>
            <a:endParaRPr lang="ja-JP" altLang="en-US"/>
          </a:p>
        </p:txBody>
      </p:sp>
    </p:spTree>
    <p:extLst>
      <p:ext uri="{BB962C8B-B14F-4D97-AF65-F5344CB8AC3E}">
        <p14:creationId xmlns:p14="http://schemas.microsoft.com/office/powerpoint/2010/main" val="339198634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9A37C289-C5BD-4617-AE5B-78873FCFFC35}"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FD7AD7D1-1FBD-46C5-A15A-F2B099255760}" type="slidenum">
              <a:rPr lang="ja-JP" altLang="en-US" smtClean="0"/>
              <a:pPr>
                <a:defRPr/>
              </a:pPr>
              <a:t>‹#›</a:t>
            </a:fld>
            <a:endParaRPr lang="ja-JP" altLang="en-US"/>
          </a:p>
        </p:txBody>
      </p:sp>
    </p:spTree>
    <p:extLst>
      <p:ext uri="{BB962C8B-B14F-4D97-AF65-F5344CB8AC3E}">
        <p14:creationId xmlns:p14="http://schemas.microsoft.com/office/powerpoint/2010/main" val="191465190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EB4C6F97-B8DD-4B9E-B396-F072BD27503C}"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A642FC9D-382B-4BF2-A525-ED5C21CB5F6A}" type="slidenum">
              <a:rPr lang="ja-JP" altLang="en-US" smtClean="0"/>
              <a:pPr>
                <a:defRPr/>
              </a:pPr>
              <a:t>‹#›</a:t>
            </a:fld>
            <a:endParaRPr lang="ja-JP" altLang="en-US"/>
          </a:p>
        </p:txBody>
      </p:sp>
    </p:spTree>
    <p:extLst>
      <p:ext uri="{BB962C8B-B14F-4D97-AF65-F5344CB8AC3E}">
        <p14:creationId xmlns:p14="http://schemas.microsoft.com/office/powerpoint/2010/main" val="415537723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09991" y="987426"/>
            <a:ext cx="5013305" cy="4873625"/>
          </a:xfrm>
        </p:spPr>
        <p:txBody>
          <a:bodyPr/>
          <a:lstStyle>
            <a:lvl1pPr>
              <a:defRPr sz="2599"/>
            </a:lvl1pPr>
            <a:lvl2pPr>
              <a:defRPr sz="2274"/>
            </a:lvl2pPr>
            <a:lvl3pPr>
              <a:defRPr sz="1949"/>
            </a:lvl3pPr>
            <a:lvl4pPr>
              <a:defRPr sz="1624"/>
            </a:lvl4pPr>
            <a:lvl5pPr>
              <a:defRPr sz="1624"/>
            </a:lvl5pPr>
            <a:lvl6pPr>
              <a:defRPr sz="1624"/>
            </a:lvl6pPr>
            <a:lvl7pPr>
              <a:defRPr sz="1624"/>
            </a:lvl7pPr>
            <a:lvl8pPr>
              <a:defRPr sz="1624"/>
            </a:lvl8pPr>
            <a:lvl9pPr>
              <a:defRPr sz="16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1F10F51-BCA6-4ADF-BAFE-D2C22CF55C8E}"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33A3C29B-6F5C-460D-972A-B9A027DBC5FC}" type="slidenum">
              <a:rPr lang="ja-JP" altLang="en-US" smtClean="0"/>
              <a:pPr>
                <a:defRPr/>
              </a:pPr>
              <a:t>‹#›</a:t>
            </a:fld>
            <a:endParaRPr lang="ja-JP" altLang="en-US"/>
          </a:p>
        </p:txBody>
      </p:sp>
    </p:spTree>
    <p:extLst>
      <p:ext uri="{BB962C8B-B14F-4D97-AF65-F5344CB8AC3E}">
        <p14:creationId xmlns:p14="http://schemas.microsoft.com/office/powerpoint/2010/main" val="117053579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09991" y="987426"/>
            <a:ext cx="5013305" cy="4873625"/>
          </a:xfrm>
        </p:spPr>
        <p:txBody>
          <a:bodyPr/>
          <a:lstStyle>
            <a:lvl1pPr marL="0" indent="0">
              <a:buNone/>
              <a:defRPr sz="2599"/>
            </a:lvl1pPr>
            <a:lvl2pPr marL="371338" indent="0">
              <a:buNone/>
              <a:defRPr sz="2274"/>
            </a:lvl2pPr>
            <a:lvl3pPr marL="742676" indent="0">
              <a:buNone/>
              <a:defRPr sz="1949"/>
            </a:lvl3pPr>
            <a:lvl4pPr marL="1114014" indent="0">
              <a:buNone/>
              <a:defRPr sz="1624"/>
            </a:lvl4pPr>
            <a:lvl5pPr marL="1485351" indent="0">
              <a:buNone/>
              <a:defRPr sz="1624"/>
            </a:lvl5pPr>
            <a:lvl6pPr marL="1856689" indent="0">
              <a:buNone/>
              <a:defRPr sz="1624"/>
            </a:lvl6pPr>
            <a:lvl7pPr marL="2228027" indent="0">
              <a:buNone/>
              <a:defRPr sz="1624"/>
            </a:lvl7pPr>
            <a:lvl8pPr marL="2599365" indent="0">
              <a:buNone/>
              <a:defRPr sz="1624"/>
            </a:lvl8pPr>
            <a:lvl9pPr marL="2970703" indent="0">
              <a:buNone/>
              <a:defRPr sz="1624"/>
            </a:lvl9pPr>
          </a:lstStyle>
          <a:p>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7537B31A-8EA1-49DB-8DB0-B58072EAAF9A}"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76044CF6-E466-47C1-BEAE-31FA983EA109}" type="slidenum">
              <a:rPr lang="ja-JP" altLang="en-US" smtClean="0"/>
              <a:pPr>
                <a:defRPr/>
              </a:pPr>
              <a:t>‹#›</a:t>
            </a:fld>
            <a:endParaRPr lang="ja-JP" altLang="en-US"/>
          </a:p>
        </p:txBody>
      </p:sp>
    </p:spTree>
    <p:extLst>
      <p:ext uri="{BB962C8B-B14F-4D97-AF65-F5344CB8AC3E}">
        <p14:creationId xmlns:p14="http://schemas.microsoft.com/office/powerpoint/2010/main" val="426356517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132A8045-137D-4958-B717-EA65E6E6B01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1FB6F6EA-F5ED-473B-ACB9-B0ECDF7E2BFE}" type="slidenum">
              <a:rPr lang="ja-JP" altLang="en-US" smtClean="0"/>
              <a:pPr>
                <a:defRPr/>
              </a:pPr>
              <a:t>‹#›</a:t>
            </a:fld>
            <a:endParaRPr lang="ja-JP" altLang="en-US"/>
          </a:p>
        </p:txBody>
      </p:sp>
    </p:spTree>
    <p:extLst>
      <p:ext uri="{BB962C8B-B14F-4D97-AF65-F5344CB8AC3E}">
        <p14:creationId xmlns:p14="http://schemas.microsoft.com/office/powerpoint/2010/main" val="4156232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67"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619"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5C6BCA31-F396-48CC-9A8A-E817CA00077A}"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94733013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6709" y="365125"/>
            <a:ext cx="2135297"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0819" y="365125"/>
            <a:ext cx="628210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8BF7DF05-0B80-490D-BDA4-B0D6DE0CE4AE}"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02A5838F-8C2B-4C5E-9E69-78EA05F98311}" type="slidenum">
              <a:rPr lang="ja-JP" altLang="en-US" smtClean="0"/>
              <a:pPr>
                <a:defRPr/>
              </a:pPr>
              <a:t>‹#›</a:t>
            </a:fld>
            <a:endParaRPr lang="ja-JP" altLang="en-US"/>
          </a:p>
        </p:txBody>
      </p:sp>
    </p:spTree>
    <p:extLst>
      <p:ext uri="{BB962C8B-B14F-4D97-AF65-F5344CB8AC3E}">
        <p14:creationId xmlns:p14="http://schemas.microsoft.com/office/powerpoint/2010/main" val="1139243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50"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50"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77"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77"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CC3BCD4-95ED-4C53-BE5F-378DAC2417F9}"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823589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59.xml"/><Relationship Id="rId7" Type="http://schemas.openxmlformats.org/officeDocument/2006/relationships/theme" Target="../theme/theme10.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6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theme" Target="../theme/theme12.xml"/><Relationship Id="rId5" Type="http://schemas.openxmlformats.org/officeDocument/2006/relationships/slideLayout" Target="../slideLayouts/slideLayout69.xml"/><Relationship Id="rId4" Type="http://schemas.openxmlformats.org/officeDocument/2006/relationships/slideLayout" Target="../slideLayouts/slideLayout6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13.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6.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8.xml"/><Relationship Id="rId4" Type="http://schemas.openxmlformats.org/officeDocument/2006/relationships/slideLayout" Target="../slideLayouts/slideLayout4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6" Type="http://schemas.openxmlformats.org/officeDocument/2006/relationships/theme" Target="../theme/theme9.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2" y="116637"/>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8" y="3389315"/>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81"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9"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7"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6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9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6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2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731293747"/>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116633"/>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40" y="3389313"/>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7"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28"/>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0"/>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6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2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08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1103695596"/>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4" r:id="rId5"/>
    <p:sldLayoutId id="2147484245" r:id="rId6"/>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142" y="1600205"/>
            <a:ext cx="8912543"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140" y="6245225"/>
            <a:ext cx="231065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6B1439B4-C17A-6747-861E-A26DC8B171D5}" type="datetime1">
              <a:rPr kumimoji="1" lang="ja-JP" altLang="en-US" smtClean="0"/>
              <a:t>2018/5/15</a:t>
            </a:fld>
            <a:endParaRPr kumimoji="1" lang="ja-JP" altLang="en-US"/>
          </a:p>
        </p:txBody>
      </p:sp>
      <p:sp>
        <p:nvSpPr>
          <p:cNvPr id="1029" name="Rectangle 5"/>
          <p:cNvSpPr>
            <a:spLocks noGrp="1" noChangeArrowheads="1"/>
          </p:cNvSpPr>
          <p:nvPr>
            <p:ph type="ftr" sz="quarter" idx="3"/>
          </p:nvPr>
        </p:nvSpPr>
        <p:spPr bwMode="auto">
          <a:xfrm>
            <a:off x="3383466" y="6245225"/>
            <a:ext cx="313589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30" name="Rectangle 6"/>
          <p:cNvSpPr>
            <a:spLocks noGrp="1" noChangeArrowheads="1"/>
          </p:cNvSpPr>
          <p:nvPr>
            <p:ph type="sldNum" sz="quarter" idx="4"/>
          </p:nvPr>
        </p:nvSpPr>
        <p:spPr bwMode="auto">
          <a:xfrm>
            <a:off x="9357003" y="6480000"/>
            <a:ext cx="539828" cy="360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999">
                <a:latin typeface="+mn-lt"/>
              </a:defRPr>
            </a:lvl1pPr>
          </a:lstStyle>
          <a:p>
            <a:fld id="{15543D51-1B5B-470A-B79F-2D6F8C915261}" type="slidenum">
              <a:rPr lang="ja-JP" altLang="en-US" smtClean="0"/>
              <a:pPr/>
              <a:t>‹#›</a:t>
            </a:fld>
            <a:endParaRPr lang="ja-JP" altLang="en-US"/>
          </a:p>
        </p:txBody>
      </p:sp>
      <p:grpSp>
        <p:nvGrpSpPr>
          <p:cNvPr id="2" name="Group 18"/>
          <p:cNvGrpSpPr>
            <a:grpSpLocks/>
          </p:cNvGrpSpPr>
          <p:nvPr/>
        </p:nvGrpSpPr>
        <p:grpSpPr bwMode="auto">
          <a:xfrm>
            <a:off x="1" y="0"/>
            <a:ext cx="9902825" cy="546100"/>
            <a:chOff x="0" y="0"/>
            <a:chExt cx="5760" cy="344"/>
          </a:xfrm>
        </p:grpSpPr>
        <p:pic>
          <p:nvPicPr>
            <p:cNvPr id="1033" name="Picture 9" descr="mlit_top"/>
            <p:cNvPicPr>
              <a:picLocks noChangeAspect="1" noChangeArrowheads="1"/>
            </p:cNvPicPr>
            <p:nvPr userDrawn="1"/>
          </p:nvPicPr>
          <p:blipFill>
            <a:blip r:embed="rId4"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5"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6"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6"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7602483"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730850960"/>
      </p:ext>
    </p:extLst>
  </p:cSld>
  <p:clrMap bg1="lt1" tx1="dk1" bg2="lt2" tx2="dk2" accent1="accent1" accent2="accent2" accent3="accent3" accent4="accent4" accent5="accent5" accent6="accent6" hlink="hlink" folHlink="folHlink"/>
  <p:sldLayoutIdLst>
    <p:sldLayoutId id="2147484309" r:id="rId1"/>
    <p:sldLayoutId id="2147484310" r:id="rId2"/>
  </p:sldLayoutIdLst>
  <p:hf hdr="0" ftr="0" dt="0"/>
  <p:txStyles>
    <p:titleStyle>
      <a:lvl1pPr algn="l" rtl="0" eaLnBrk="1" fontAlgn="base" hangingPunct="1">
        <a:spcBef>
          <a:spcPct val="0"/>
        </a:spcBef>
        <a:spcAft>
          <a:spcPct val="0"/>
        </a:spcAft>
        <a:defRPr kumimoji="1" sz="2799">
          <a:solidFill>
            <a:srgbClr val="4087C8"/>
          </a:solidFill>
          <a:latin typeface="+mj-lt"/>
          <a:ea typeface="+mj-ea"/>
          <a:cs typeface="+mj-cs"/>
        </a:defRPr>
      </a:lvl1pPr>
      <a:lvl2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5pPr>
      <a:lvl6pPr marL="457063"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6pPr>
      <a:lvl7pPr marL="914126"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7pPr>
      <a:lvl8pPr marL="1371189"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8pPr>
      <a:lvl9pPr marL="1828251"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9pPr>
    </p:titleStyle>
    <p:bodyStyle>
      <a:lvl1pPr marL="342797" indent="-342797" algn="l" rtl="0" eaLnBrk="1" fontAlgn="base" hangingPunct="1">
        <a:spcBef>
          <a:spcPct val="20000"/>
        </a:spcBef>
        <a:spcAft>
          <a:spcPct val="0"/>
        </a:spcAft>
        <a:buChar char="•"/>
        <a:defRPr kumimoji="1" sz="3199">
          <a:solidFill>
            <a:schemeClr val="tx1"/>
          </a:solidFill>
          <a:latin typeface="+mn-lt"/>
          <a:ea typeface="+mn-ea"/>
          <a:cs typeface="+mn-cs"/>
        </a:defRPr>
      </a:lvl1pPr>
      <a:lvl2pPr marL="742727" indent="-285664" algn="l" rtl="0" eaLnBrk="1" fontAlgn="base" hangingPunct="1">
        <a:spcBef>
          <a:spcPct val="20000"/>
        </a:spcBef>
        <a:spcAft>
          <a:spcPct val="0"/>
        </a:spcAft>
        <a:buChar char="–"/>
        <a:defRPr kumimoji="1" sz="2799">
          <a:solidFill>
            <a:schemeClr val="tx1"/>
          </a:solidFill>
          <a:latin typeface="+mn-lt"/>
          <a:ea typeface="+mn-ea"/>
        </a:defRPr>
      </a:lvl2pPr>
      <a:lvl3pPr marL="1142657" indent="-228531" algn="l" rtl="0" eaLnBrk="1" fontAlgn="base" hangingPunct="1">
        <a:spcBef>
          <a:spcPct val="20000"/>
        </a:spcBef>
        <a:spcAft>
          <a:spcPct val="0"/>
        </a:spcAft>
        <a:buChar char="•"/>
        <a:defRPr kumimoji="1" sz="2399">
          <a:solidFill>
            <a:schemeClr val="tx1"/>
          </a:solidFill>
          <a:latin typeface="+mn-lt"/>
          <a:ea typeface="+mn-ea"/>
        </a:defRPr>
      </a:lvl3pPr>
      <a:lvl4pPr marL="1599720" indent="-228531" algn="l" rtl="0" eaLnBrk="1" fontAlgn="base" hangingPunct="1">
        <a:spcBef>
          <a:spcPct val="20000"/>
        </a:spcBef>
        <a:spcAft>
          <a:spcPct val="0"/>
        </a:spcAft>
        <a:buChar char="–"/>
        <a:defRPr kumimoji="1" sz="1999">
          <a:solidFill>
            <a:schemeClr val="tx1"/>
          </a:solidFill>
          <a:latin typeface="+mn-lt"/>
          <a:ea typeface="+mn-ea"/>
        </a:defRPr>
      </a:lvl4pPr>
      <a:lvl5pPr marL="2056783" indent="-228531" algn="l" rtl="0" eaLnBrk="1" fontAlgn="base" hangingPunct="1">
        <a:spcBef>
          <a:spcPct val="20000"/>
        </a:spcBef>
        <a:spcAft>
          <a:spcPct val="0"/>
        </a:spcAft>
        <a:buChar char="»"/>
        <a:defRPr kumimoji="1" sz="1999">
          <a:solidFill>
            <a:schemeClr val="tx1"/>
          </a:solidFill>
          <a:latin typeface="+mn-lt"/>
          <a:ea typeface="+mn-ea"/>
        </a:defRPr>
      </a:lvl5pPr>
      <a:lvl6pPr marL="2513846" indent="-228531" algn="l" rtl="0" eaLnBrk="1" fontAlgn="base" hangingPunct="1">
        <a:spcBef>
          <a:spcPct val="20000"/>
        </a:spcBef>
        <a:spcAft>
          <a:spcPct val="0"/>
        </a:spcAft>
        <a:buChar char="»"/>
        <a:defRPr kumimoji="1" sz="1999">
          <a:solidFill>
            <a:schemeClr val="tx1"/>
          </a:solidFill>
          <a:latin typeface="+mn-lt"/>
          <a:ea typeface="+mn-ea"/>
        </a:defRPr>
      </a:lvl6pPr>
      <a:lvl7pPr marL="2970908" indent="-228531" algn="l" rtl="0" eaLnBrk="1" fontAlgn="base" hangingPunct="1">
        <a:spcBef>
          <a:spcPct val="20000"/>
        </a:spcBef>
        <a:spcAft>
          <a:spcPct val="0"/>
        </a:spcAft>
        <a:buChar char="»"/>
        <a:defRPr kumimoji="1" sz="1999">
          <a:solidFill>
            <a:schemeClr val="tx1"/>
          </a:solidFill>
          <a:latin typeface="+mn-lt"/>
          <a:ea typeface="+mn-ea"/>
        </a:defRPr>
      </a:lvl7pPr>
      <a:lvl8pPr marL="3427971" indent="-228531" algn="l" rtl="0" eaLnBrk="1" fontAlgn="base" hangingPunct="1">
        <a:spcBef>
          <a:spcPct val="20000"/>
        </a:spcBef>
        <a:spcAft>
          <a:spcPct val="0"/>
        </a:spcAft>
        <a:buChar char="»"/>
        <a:defRPr kumimoji="1" sz="1999">
          <a:solidFill>
            <a:schemeClr val="tx1"/>
          </a:solidFill>
          <a:latin typeface="+mn-lt"/>
          <a:ea typeface="+mn-ea"/>
        </a:defRPr>
      </a:lvl8pPr>
      <a:lvl9pPr marL="3885034" indent="-228531" algn="l" rtl="0" eaLnBrk="1" fontAlgn="base" hangingPunct="1">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866" name="Line_futta"/>
          <p:cNvSpPr>
            <a:spLocks noChangeShapeType="1"/>
          </p:cNvSpPr>
          <p:nvPr/>
        </p:nvSpPr>
        <p:spPr bwMode="gray">
          <a:xfrm>
            <a:off x="411031" y="6591300"/>
            <a:ext cx="9082350" cy="0"/>
          </a:xfrm>
          <a:prstGeom prst="line">
            <a:avLst/>
          </a:prstGeom>
          <a:noFill/>
          <a:ln w="9525">
            <a:solidFill>
              <a:srgbClr val="ACACAC"/>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67" name="タイトル プレースホルダー 1"/>
          <p:cNvSpPr>
            <a:spLocks noGrp="1"/>
          </p:cNvSpPr>
          <p:nvPr>
            <p:ph type="title"/>
          </p:nvPr>
        </p:nvSpPr>
        <p:spPr bwMode="auto">
          <a:xfrm>
            <a:off x="411031" y="333376"/>
            <a:ext cx="90823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36868" name="テキスト プレースホルダー 2"/>
          <p:cNvSpPr>
            <a:spLocks noGrp="1"/>
          </p:cNvSpPr>
          <p:nvPr>
            <p:ph type="body" idx="1"/>
          </p:nvPr>
        </p:nvSpPr>
        <p:spPr bwMode="auto">
          <a:xfrm>
            <a:off x="411031" y="982663"/>
            <a:ext cx="9082350" cy="1541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59791036"/>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Lst>
  <p:txStyles>
    <p:titleStyle>
      <a:lvl1pPr algn="l" rtl="0" eaLnBrk="0" fontAlgn="base" hangingPunct="0">
        <a:spcBef>
          <a:spcPct val="0"/>
        </a:spcBef>
        <a:spcAft>
          <a:spcPct val="0"/>
        </a:spcAft>
        <a:defRPr kumimoji="1" sz="2399" b="1" kern="1200">
          <a:solidFill>
            <a:schemeClr val="tx1"/>
          </a:solidFill>
          <a:latin typeface="+mj-lt"/>
          <a:ea typeface="+mj-ea"/>
          <a:cs typeface="+mj-cs"/>
        </a:defRPr>
      </a:lvl1pPr>
      <a:lvl2pPr algn="l" rtl="0" eaLnBrk="0" fontAlgn="base" hangingPunct="0">
        <a:spcBef>
          <a:spcPct val="0"/>
        </a:spcBef>
        <a:spcAft>
          <a:spcPct val="0"/>
        </a:spcAft>
        <a:defRPr kumimoji="1" sz="2399" b="1">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2399" b="1">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2399" b="1">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2399" b="1">
          <a:solidFill>
            <a:schemeClr val="tx1"/>
          </a:solidFill>
          <a:latin typeface="Arial" charset="0"/>
          <a:ea typeface="ＭＳ Ｐゴシック" pitchFamily="50" charset="-128"/>
        </a:defRPr>
      </a:lvl5pPr>
      <a:lvl6pPr marL="457063" algn="l" rtl="0" fontAlgn="base">
        <a:spcBef>
          <a:spcPct val="0"/>
        </a:spcBef>
        <a:spcAft>
          <a:spcPct val="0"/>
        </a:spcAft>
        <a:defRPr kumimoji="1" sz="2399" b="1">
          <a:solidFill>
            <a:schemeClr val="tx1"/>
          </a:solidFill>
          <a:latin typeface="Arial" charset="0"/>
          <a:ea typeface="ＭＳ Ｐゴシック" pitchFamily="50" charset="-128"/>
        </a:defRPr>
      </a:lvl6pPr>
      <a:lvl7pPr marL="914126" algn="l" rtl="0" fontAlgn="base">
        <a:spcBef>
          <a:spcPct val="0"/>
        </a:spcBef>
        <a:spcAft>
          <a:spcPct val="0"/>
        </a:spcAft>
        <a:defRPr kumimoji="1" sz="2399" b="1">
          <a:solidFill>
            <a:schemeClr val="tx1"/>
          </a:solidFill>
          <a:latin typeface="Arial" charset="0"/>
          <a:ea typeface="ＭＳ Ｐゴシック" pitchFamily="50" charset="-128"/>
        </a:defRPr>
      </a:lvl7pPr>
      <a:lvl8pPr marL="1371189" algn="l" rtl="0" fontAlgn="base">
        <a:spcBef>
          <a:spcPct val="0"/>
        </a:spcBef>
        <a:spcAft>
          <a:spcPct val="0"/>
        </a:spcAft>
        <a:defRPr kumimoji="1" sz="2399" b="1">
          <a:solidFill>
            <a:schemeClr val="tx1"/>
          </a:solidFill>
          <a:latin typeface="Arial" charset="0"/>
          <a:ea typeface="ＭＳ Ｐゴシック" pitchFamily="50" charset="-128"/>
        </a:defRPr>
      </a:lvl8pPr>
      <a:lvl9pPr marL="1828251" algn="l" rtl="0" fontAlgn="base">
        <a:spcBef>
          <a:spcPct val="0"/>
        </a:spcBef>
        <a:spcAft>
          <a:spcPct val="0"/>
        </a:spcAft>
        <a:defRPr kumimoji="1" sz="2399" b="1">
          <a:solidFill>
            <a:schemeClr val="tx1"/>
          </a:solidFill>
          <a:latin typeface="Arial" charset="0"/>
          <a:ea typeface="ＭＳ Ｐゴシック" pitchFamily="50" charset="-128"/>
        </a:defRPr>
      </a:lvl9pPr>
    </p:titleStyle>
    <p:bodyStyle>
      <a:lvl1pPr marL="342797" indent="-342797" algn="l" rtl="0" eaLnBrk="0" fontAlgn="base" hangingPunct="0">
        <a:spcBef>
          <a:spcPts val="475"/>
        </a:spcBef>
        <a:spcAft>
          <a:spcPct val="0"/>
        </a:spcAft>
        <a:buFont typeface="Arial" panose="020B0604020202020204" pitchFamily="34" charset="0"/>
        <a:defRPr kumimoji="1" lang="ja-JP" altLang="en-US" sz="1999" kern="1200" dirty="0">
          <a:solidFill>
            <a:schemeClr val="tx1"/>
          </a:solidFill>
          <a:latin typeface="+mn-lt"/>
          <a:ea typeface="+mn-ea"/>
          <a:cs typeface="+mn-cs"/>
        </a:defRPr>
      </a:lvl1pPr>
      <a:lvl2pPr marL="253924" indent="-253924" algn="l" rtl="0" eaLnBrk="0" fontAlgn="base" hangingPunct="0">
        <a:spcBef>
          <a:spcPts val="475"/>
        </a:spcBef>
        <a:spcAft>
          <a:spcPct val="0"/>
        </a:spcAft>
        <a:buClr>
          <a:srgbClr val="3E5E84"/>
        </a:buClr>
        <a:buFont typeface="Wingdings" panose="05000000000000000000" pitchFamily="2" charset="2"/>
        <a:buChar char="n"/>
        <a:defRPr kumimoji="1" lang="ja-JP" altLang="en-US" sz="1999" kern="1200" dirty="0">
          <a:solidFill>
            <a:schemeClr val="tx1"/>
          </a:solidFill>
          <a:latin typeface="+mn-lt"/>
          <a:ea typeface="+mn-ea"/>
          <a:cs typeface="+mn-cs"/>
        </a:defRPr>
      </a:lvl2pPr>
      <a:lvl3pPr marL="571329" indent="-253924" algn="l" rtl="0" eaLnBrk="0" fontAlgn="base" hangingPunct="0">
        <a:spcBef>
          <a:spcPts val="425"/>
        </a:spcBef>
        <a:spcAft>
          <a:spcPct val="0"/>
        </a:spcAft>
        <a:buClr>
          <a:srgbClr val="808080"/>
        </a:buClr>
        <a:buFont typeface="Wingdings" panose="05000000000000000000" pitchFamily="2" charset="2"/>
        <a:buChar char="n"/>
        <a:defRPr kumimoji="1" lang="ja-JP" altLang="en-US" kern="1200" dirty="0">
          <a:solidFill>
            <a:schemeClr val="tx1"/>
          </a:solidFill>
          <a:latin typeface="+mn-lt"/>
          <a:ea typeface="+mn-ea"/>
          <a:cs typeface="+mn-cs"/>
        </a:defRPr>
      </a:lvl3pPr>
      <a:lvl4pPr marL="825252" indent="-190443" algn="l" rtl="0" eaLnBrk="0" fontAlgn="base" hangingPunct="0">
        <a:spcBef>
          <a:spcPts val="363"/>
        </a:spcBef>
        <a:spcAft>
          <a:spcPct val="0"/>
        </a:spcAft>
        <a:buClr>
          <a:srgbClr val="558C99"/>
        </a:buClr>
        <a:buFont typeface="Wingdings" panose="05000000000000000000" pitchFamily="2" charset="2"/>
        <a:buChar char="l"/>
        <a:defRPr kumimoji="1" lang="ja-JP" altLang="en-US" sz="1400" kern="1200" dirty="0">
          <a:solidFill>
            <a:schemeClr val="tx1"/>
          </a:solidFill>
          <a:latin typeface="+mn-lt"/>
          <a:ea typeface="+mn-ea"/>
          <a:cs typeface="+mn-cs"/>
        </a:defRPr>
      </a:lvl4pPr>
      <a:lvl5pPr marL="1079176" indent="-190443" algn="l" rtl="0" eaLnBrk="0" fontAlgn="base" hangingPunct="0">
        <a:spcBef>
          <a:spcPts val="363"/>
        </a:spcBef>
        <a:spcAft>
          <a:spcPct val="0"/>
        </a:spcAft>
        <a:buClr>
          <a:srgbClr val="C0C0C0"/>
        </a:buClr>
        <a:buFont typeface="Wingdings" panose="05000000000000000000" pitchFamily="2" charset="2"/>
        <a:buChar char="l"/>
        <a:defRPr kumimoji="1" lang="ja-JP" altLang="en-US" sz="1400" kern="1200" dirty="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819" y="365126"/>
            <a:ext cx="8541187"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0819" y="1825625"/>
            <a:ext cx="8541187"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0819" y="6356351"/>
            <a:ext cx="2228136"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3D13A80E-62D7-4021-B855-DEA57A45488E}"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0311" y="6356351"/>
            <a:ext cx="3342203"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3870" y="6356351"/>
            <a:ext cx="2228136"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F6EAF7AC-4D30-46F5-A445-D0F4880BD9B4}" type="slidenum">
              <a:rPr kumimoji="1" lang="ja-JP" altLang="en-US" smtClean="0"/>
              <a:t>‹#›</a:t>
            </a:fld>
            <a:endParaRPr kumimoji="1" lang="ja-JP" altLang="en-US"/>
          </a:p>
        </p:txBody>
      </p:sp>
    </p:spTree>
    <p:extLst>
      <p:ext uri="{BB962C8B-B14F-4D97-AF65-F5344CB8AC3E}">
        <p14:creationId xmlns:p14="http://schemas.microsoft.com/office/powerpoint/2010/main" val="2030260199"/>
      </p:ext>
    </p:extLst>
  </p:cSld>
  <p:clrMap bg1="lt1" tx1="dk1" bg2="lt2" tx2="dk2" accent1="accent1" accent2="accent2" accent3="accent3" accent4="accent4" accent5="accent5" accent6="accent6" hlink="hlink" folHlink="folHlink"/>
  <p:sldLayoutIdLst>
    <p:sldLayoutId id="2147484318" r:id="rId1"/>
    <p:sldLayoutId id="2147484319" r:id="rId2"/>
    <p:sldLayoutId id="2147484320" r:id="rId3"/>
    <p:sldLayoutId id="2147484321" r:id="rId4"/>
    <p:sldLayoutId id="2147484322" r:id="rId5"/>
    <p:sldLayoutId id="2147484323" r:id="rId6"/>
    <p:sldLayoutId id="2147484324" r:id="rId7"/>
    <p:sldLayoutId id="2147484325" r:id="rId8"/>
    <p:sldLayoutId id="2147484326" r:id="rId9"/>
    <p:sldLayoutId id="2147484327" r:id="rId10"/>
    <p:sldLayoutId id="2147484328" r:id="rId11"/>
  </p:sldLayoutIdLst>
  <p:hf hdr="0" ftr="0" dt="0"/>
  <p:txStyles>
    <p:titleStyle>
      <a:lvl1pPr algn="l" defTabSz="742676" rtl="0" eaLnBrk="1" latinLnBrk="0" hangingPunct="1">
        <a:lnSpc>
          <a:spcPct val="90000"/>
        </a:lnSpc>
        <a:spcBef>
          <a:spcPct val="0"/>
        </a:spcBef>
        <a:buNone/>
        <a:defRPr kumimoji="1" sz="3574" kern="1200">
          <a:solidFill>
            <a:schemeClr val="tx1"/>
          </a:solidFill>
          <a:latin typeface="+mj-lt"/>
          <a:ea typeface="+mj-ea"/>
          <a:cs typeface="+mj-cs"/>
        </a:defRPr>
      </a:lvl1pPr>
    </p:titleStyle>
    <p:bodyStyle>
      <a:lvl1pPr marL="185669" indent="-185669" algn="l" defTabSz="742676"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7007" indent="-185669" algn="l" defTabSz="742676"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345" indent="-185669" algn="l" defTabSz="742676"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68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1020"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358"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696"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5034"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637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676" rtl="0" eaLnBrk="1" latinLnBrk="0" hangingPunct="1">
        <a:defRPr kumimoji="1" sz="1462" kern="1200">
          <a:solidFill>
            <a:schemeClr val="tx1"/>
          </a:solidFill>
          <a:latin typeface="+mn-lt"/>
          <a:ea typeface="+mn-ea"/>
          <a:cs typeface="+mn-cs"/>
        </a:defRPr>
      </a:lvl1pPr>
      <a:lvl2pPr marL="371338" algn="l" defTabSz="742676" rtl="0" eaLnBrk="1" latinLnBrk="0" hangingPunct="1">
        <a:defRPr kumimoji="1" sz="1462" kern="1200">
          <a:solidFill>
            <a:schemeClr val="tx1"/>
          </a:solidFill>
          <a:latin typeface="+mn-lt"/>
          <a:ea typeface="+mn-ea"/>
          <a:cs typeface="+mn-cs"/>
        </a:defRPr>
      </a:lvl2pPr>
      <a:lvl3pPr marL="742676" algn="l" defTabSz="742676" rtl="0" eaLnBrk="1" latinLnBrk="0" hangingPunct="1">
        <a:defRPr kumimoji="1" sz="1462" kern="1200">
          <a:solidFill>
            <a:schemeClr val="tx1"/>
          </a:solidFill>
          <a:latin typeface="+mn-lt"/>
          <a:ea typeface="+mn-ea"/>
          <a:cs typeface="+mn-cs"/>
        </a:defRPr>
      </a:lvl3pPr>
      <a:lvl4pPr marL="1114014" algn="l" defTabSz="742676" rtl="0" eaLnBrk="1" latinLnBrk="0" hangingPunct="1">
        <a:defRPr kumimoji="1" sz="1462" kern="1200">
          <a:solidFill>
            <a:schemeClr val="tx1"/>
          </a:solidFill>
          <a:latin typeface="+mn-lt"/>
          <a:ea typeface="+mn-ea"/>
          <a:cs typeface="+mn-cs"/>
        </a:defRPr>
      </a:lvl4pPr>
      <a:lvl5pPr marL="1485351" algn="l" defTabSz="742676" rtl="0" eaLnBrk="1" latinLnBrk="0" hangingPunct="1">
        <a:defRPr kumimoji="1" sz="1462" kern="1200">
          <a:solidFill>
            <a:schemeClr val="tx1"/>
          </a:solidFill>
          <a:latin typeface="+mn-lt"/>
          <a:ea typeface="+mn-ea"/>
          <a:cs typeface="+mn-cs"/>
        </a:defRPr>
      </a:lvl5pPr>
      <a:lvl6pPr marL="1856689" algn="l" defTabSz="742676" rtl="0" eaLnBrk="1" latinLnBrk="0" hangingPunct="1">
        <a:defRPr kumimoji="1" sz="1462" kern="1200">
          <a:solidFill>
            <a:schemeClr val="tx1"/>
          </a:solidFill>
          <a:latin typeface="+mn-lt"/>
          <a:ea typeface="+mn-ea"/>
          <a:cs typeface="+mn-cs"/>
        </a:defRPr>
      </a:lvl6pPr>
      <a:lvl7pPr marL="2228027" algn="l" defTabSz="742676" rtl="0" eaLnBrk="1" latinLnBrk="0" hangingPunct="1">
        <a:defRPr kumimoji="1" sz="1462" kern="1200">
          <a:solidFill>
            <a:schemeClr val="tx1"/>
          </a:solidFill>
          <a:latin typeface="+mn-lt"/>
          <a:ea typeface="+mn-ea"/>
          <a:cs typeface="+mn-cs"/>
        </a:defRPr>
      </a:lvl7pPr>
      <a:lvl8pPr marL="2599365" algn="l" defTabSz="742676" rtl="0" eaLnBrk="1" latinLnBrk="0" hangingPunct="1">
        <a:defRPr kumimoji="1" sz="1462" kern="1200">
          <a:solidFill>
            <a:schemeClr val="tx1"/>
          </a:solidFill>
          <a:latin typeface="+mn-lt"/>
          <a:ea typeface="+mn-ea"/>
          <a:cs typeface="+mn-cs"/>
        </a:defRPr>
      </a:lvl8pPr>
      <a:lvl9pPr marL="2970703" algn="l" defTabSz="742676" rtl="0" eaLnBrk="1" latinLnBrk="0" hangingPunct="1">
        <a:defRPr kumimoji="1" sz="14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54"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54" y="160021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6" y="6356706"/>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E4095C6B-6E55-4A68-A5C2-751E94ACC1EA}" type="datetime1">
              <a:rPr lang="ja-JP" altLang="en-US" smtClean="0"/>
              <a:t>2018/5/15</a:t>
            </a:fld>
            <a:endParaRPr/>
          </a:p>
        </p:txBody>
      </p:sp>
      <p:sp>
        <p:nvSpPr>
          <p:cNvPr id="5" name="フッター プレースホルダー 4"/>
          <p:cNvSpPr>
            <a:spLocks noGrp="1"/>
          </p:cNvSpPr>
          <p:nvPr>
            <p:ph type="ftr" sz="quarter" idx="3"/>
          </p:nvPr>
        </p:nvSpPr>
        <p:spPr>
          <a:xfrm>
            <a:off x="3383482" y="6356706"/>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2238614015"/>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 id="2147484113" r:id="rId12"/>
    <p:sldLayoutId id="2147484114" r:id="rId13"/>
    <p:sldLayoutId id="2147484115" r:id="rId14"/>
    <p:sldLayoutId id="2147484116" r:id="rId15"/>
    <p:sldLayoutId id="2147484117" r:id="rId16"/>
    <p:sldLayoutId id="2147484118" r:id="rId17"/>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4" y="549338"/>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4"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3"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dirty="0">
              <a:solidFill>
                <a:srgbClr val="000000"/>
              </a:solidFill>
              <a:latin typeface="Segoe UI" panose="020B0502040204020203" pitchFamily="34"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28"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Blue(corporate </a:t>
                </a:r>
                <a:r>
                  <a:rPr kumimoji="0" lang="en-GB" altLang="ja-JP" sz="1100" dirty="0" err="1">
                    <a:solidFill>
                      <a:srgbClr val="000000"/>
                    </a:solidFill>
                    <a:latin typeface="Segoe UI" panose="020B0502040204020203" pitchFamily="34" charset="0"/>
                    <a:ea typeface="HGPｺﾞｼｯｸE" pitchFamily="50" charset="-128"/>
                  </a:rPr>
                  <a:t>color</a:t>
                </a:r>
                <a:r>
                  <a:rPr kumimoji="0" lang="en-GB" altLang="ja-JP" sz="1100" dirty="0">
                    <a:solidFill>
                      <a:srgbClr val="000000"/>
                    </a:solidFill>
                    <a:latin typeface="Segoe UI" panose="020B0502040204020203" pitchFamily="34" charset="0"/>
                    <a:ea typeface="HGPｺﾞｼｯｸE" pitchFamily="50" charset="-128"/>
                  </a:rPr>
                  <a:t>)</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dirty="0">
                  <a:solidFill>
                    <a:srgbClr val="000000"/>
                  </a:solidFill>
                  <a:latin typeface="Segoe UI" panose="020B0502040204020203" pitchFamily="34" charset="0"/>
                  <a:ea typeface="HGPｺﾞｼｯｸE" pitchFamily="50" charset="-128"/>
                </a:rPr>
                <a:t>JRI  colour balance</a:t>
              </a:r>
            </a:p>
          </p:txBody>
        </p:sp>
      </p:grpSp>
      <p:sp>
        <p:nvSpPr>
          <p:cNvPr id="1036" name="Line 38"/>
          <p:cNvSpPr>
            <a:spLocks noChangeShapeType="1"/>
          </p:cNvSpPr>
          <p:nvPr/>
        </p:nvSpPr>
        <p:spPr bwMode="auto">
          <a:xfrm>
            <a:off x="199974"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196899578"/>
      </p:ext>
    </p:extLst>
  </p:cSld>
  <p:clrMap bg1="lt1" tx1="dk1" bg2="lt2" tx2="dk2" accent1="accent1" accent2="accent2" accent3="accent3" accent4="accent4" accent5="accent5" accent6="accent6" hlink="hlink" folHlink="folHlink"/>
  <p:sldLayoutIdLst>
    <p:sldLayoutId id="2147484146"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3"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7"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31"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5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8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5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1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321139180"/>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6"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6" y="693068"/>
            <a:ext cx="9502903"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7"/>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prstClr val="black"/>
                </a:solidFill>
              </a:rPr>
              <a:pPr>
                <a:defRPr/>
              </a:pPr>
              <a:t>‹#›</a:t>
            </a:fld>
            <a:endParaRPr lang="en-US" altLang="ja-JP" dirty="0">
              <a:solidFill>
                <a:prstClr val="black"/>
              </a:solidFill>
            </a:endParaRPr>
          </a:p>
        </p:txBody>
      </p:sp>
      <p:grpSp>
        <p:nvGrpSpPr>
          <p:cNvPr id="5" name="グループ化 4"/>
          <p:cNvGrpSpPr/>
          <p:nvPr userDrawn="1"/>
        </p:nvGrpSpPr>
        <p:grpSpPr>
          <a:xfrm>
            <a:off x="-2678826"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Segoe UI" panose="020B0502040204020203" pitchFamily="34" charset="0"/>
                    <a:ea typeface="HGPｺﾞｼｯｸE" pitchFamily="50" charset="-128"/>
                  </a:rPr>
                  <a:t>Sky blue</a:t>
                </a:r>
                <a:endParaRPr kumimoji="0" lang="en-GB" altLang="ja-JP" sz="1100" dirty="0">
                  <a:solidFill>
                    <a:prstClr val="black"/>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a:t>
                </a:r>
                <a:r>
                  <a:rPr kumimoji="0" lang="en-US" altLang="ja-JP" sz="1100" dirty="0">
                    <a:solidFill>
                      <a:prstClr val="black"/>
                    </a:solidFill>
                    <a:latin typeface="Segoe UI" panose="020B0502040204020203" pitchFamily="34" charset="0"/>
                    <a:ea typeface="HGPｺﾞｼｯｸE" pitchFamily="50" charset="-128"/>
                  </a:rPr>
                  <a:t>00</a:t>
                </a:r>
                <a:r>
                  <a:rPr kumimoji="0" lang="en-GB" altLang="ja-JP" sz="1100" dirty="0">
                    <a:solidFill>
                      <a:prstClr val="black"/>
                    </a:solidFill>
                    <a:latin typeface="Segoe UI" panose="020B0502040204020203" pitchFamily="34" charset="0"/>
                    <a:ea typeface="HGPｺﾞｼｯｸE" pitchFamily="50" charset="-128"/>
                  </a:rPr>
                  <a:t>0,17</a:t>
                </a:r>
                <a:r>
                  <a:rPr kumimoji="0" lang="en-US" altLang="ja-JP" sz="1100" dirty="0">
                    <a:solidFill>
                      <a:prstClr val="black"/>
                    </a:solidFill>
                    <a:latin typeface="Segoe UI" panose="020B0502040204020203" pitchFamily="34" charset="0"/>
                    <a:ea typeface="HGPｺﾞｼｯｸE" pitchFamily="50" charset="-128"/>
                  </a:rPr>
                  <a:t>6</a:t>
                </a:r>
                <a:r>
                  <a:rPr kumimoji="0" lang="en-GB" altLang="ja-JP" sz="1100" dirty="0">
                    <a:solidFill>
                      <a:prstClr val="black"/>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Segoe UI" panose="020B0502040204020203" pitchFamily="34" charset="0"/>
                  <a:ea typeface="HGPｺﾞｼｯｸE" pitchFamily="50" charset="-128"/>
                </a:rPr>
                <a:t>MOEJ</a:t>
              </a:r>
              <a:r>
                <a:rPr kumimoji="0" lang="en-GB" altLang="ja-JP" sz="1200" b="1" dirty="0">
                  <a:solidFill>
                    <a:prstClr val="black"/>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3499397"/>
      </p:ext>
    </p:extLst>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Lst>
  <p:hf hdr="0" ftr="0" dt="0"/>
  <p:txStyles>
    <p:titleStyle>
      <a:lvl1pPr algn="ctr" rtl="0" eaLnBrk="0" fontAlgn="base" hangingPunct="0">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7"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7" y="693068"/>
            <a:ext cx="9502903" cy="1079748"/>
          </a:xfrm>
          <a:prstGeom prst="roundRect">
            <a:avLst/>
          </a:prstGeom>
          <a:solidFill>
            <a:srgbClr val="CCECFF"/>
          </a:solidFill>
          <a:ln w="28575">
            <a:solidFill>
              <a:srgbClr val="00B0F0"/>
            </a:solidFill>
          </a:ln>
          <a:effectLs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9"/>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srgbClr val="000000"/>
                </a:solidFill>
              </a:rPr>
              <a:pPr>
                <a:defRPr/>
              </a:pPr>
              <a:t>‹#›</a:t>
            </a:fld>
            <a:endParaRPr lang="en-US" altLang="ja-JP" dirty="0">
              <a:solidFill>
                <a:srgbClr val="000000"/>
              </a:solidFill>
            </a:endParaRPr>
          </a:p>
        </p:txBody>
      </p:sp>
      <p:grpSp>
        <p:nvGrpSpPr>
          <p:cNvPr id="5" name="グループ化 4"/>
          <p:cNvGrpSpPr/>
          <p:nvPr userDrawn="1"/>
        </p:nvGrpSpPr>
        <p:grpSpPr>
          <a:xfrm>
            <a:off x="-2678825"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srgbClr val="000000"/>
                    </a:solidFill>
                    <a:latin typeface="Segoe UI" panose="020B0502040204020203" pitchFamily="34" charset="0"/>
                    <a:ea typeface="HGPｺﾞｼｯｸE" pitchFamily="50" charset="-128"/>
                  </a:rPr>
                  <a:t>Sky blue</a:t>
                </a:r>
                <a:endParaRPr kumimoji="0" lang="en-GB" altLang="ja-JP" sz="1100" dirty="0">
                  <a:solidFill>
                    <a:srgbClr val="000000"/>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a:t>
                </a:r>
                <a:r>
                  <a:rPr kumimoji="0" lang="en-US" altLang="ja-JP" sz="1100" dirty="0">
                    <a:solidFill>
                      <a:srgbClr val="000000"/>
                    </a:solidFill>
                    <a:latin typeface="Segoe UI" panose="020B0502040204020203" pitchFamily="34" charset="0"/>
                    <a:ea typeface="HGPｺﾞｼｯｸE" pitchFamily="50" charset="-128"/>
                  </a:rPr>
                  <a:t>00</a:t>
                </a:r>
                <a:r>
                  <a:rPr kumimoji="0" lang="en-GB" altLang="ja-JP" sz="1100" dirty="0">
                    <a:solidFill>
                      <a:srgbClr val="000000"/>
                    </a:solidFill>
                    <a:latin typeface="Segoe UI" panose="020B0502040204020203" pitchFamily="34" charset="0"/>
                    <a:ea typeface="HGPｺﾞｼｯｸE" pitchFamily="50" charset="-128"/>
                  </a:rPr>
                  <a:t>0,17</a:t>
                </a:r>
                <a:r>
                  <a:rPr kumimoji="0" lang="en-US" altLang="ja-JP" sz="1100" dirty="0">
                    <a:solidFill>
                      <a:srgbClr val="000000"/>
                    </a:solidFill>
                    <a:latin typeface="Segoe UI" panose="020B0502040204020203" pitchFamily="34" charset="0"/>
                    <a:ea typeface="HGPｺﾞｼｯｸE" pitchFamily="50" charset="-128"/>
                  </a:rPr>
                  <a:t>6</a:t>
                </a:r>
                <a:r>
                  <a:rPr kumimoji="0" lang="en-GB" altLang="ja-JP" sz="1100" dirty="0">
                    <a:solidFill>
                      <a:srgbClr val="000000"/>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srgbClr val="000000"/>
                  </a:solidFill>
                  <a:latin typeface="Segoe UI" panose="020B0502040204020203" pitchFamily="34" charset="0"/>
                  <a:ea typeface="HGPｺﾞｼｯｸE" pitchFamily="50" charset="-128"/>
                </a:rPr>
                <a:t>MOEJ</a:t>
              </a:r>
              <a:r>
                <a:rPr kumimoji="0" lang="en-GB" altLang="ja-JP" sz="1200" b="1" dirty="0">
                  <a:solidFill>
                    <a:srgbClr val="000000"/>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9128157"/>
      </p:ext>
    </p:extLst>
  </p:cSld>
  <p:clrMap bg1="lt1" tx1="dk1" bg2="lt2" tx2="dk2" accent1="accent1" accent2="accent2" accent3="accent3" accent4="accent4" accent5="accent5" accent6="accent6" hlink="hlink" folHlink="folHlink"/>
  <p:sldLayoutIdLst>
    <p:sldLayoutId id="2147484173" r:id="rId1"/>
    <p:sldLayoutId id="2147484174" r:id="rId2"/>
    <p:sldLayoutId id="2147484175" r:id="rId3"/>
    <p:sldLayoutId id="2147484176" r:id="rId4"/>
    <p:sldLayoutId id="2147484178" r:id="rId5"/>
  </p:sldLayoutIdLst>
  <p:hf hdr="0" ftr="0" dt="0"/>
  <p:txStyles>
    <p:titleStyle>
      <a:lvl1pPr algn="ctr" rtl="0" eaLnBrk="0" fontAlgn="base" hangingPunct="0">
        <a:spcBef>
          <a:spcPct val="0"/>
        </a:spcBef>
        <a:spcAft>
          <a:spcPct val="0"/>
        </a:spcAft>
        <a:defRPr kumimoji="1" sz="3200">
          <a:solidFill>
            <a:schemeClr val="tx2"/>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1" y="549332"/>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1"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0"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a:solidFill>
                <a:srgbClr val="000000"/>
              </a:solidFill>
              <a:latin typeface="Times New Roman" pitchFamily="18"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31"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Blue(corporate color)</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a:solidFill>
                    <a:srgbClr val="000000"/>
                  </a:solidFill>
                  <a:latin typeface="Times New Roman" pitchFamily="18" charset="0"/>
                  <a:ea typeface="HGPｺﾞｼｯｸE" pitchFamily="50" charset="-128"/>
                </a:rPr>
                <a:t>JRI  colour balance</a:t>
              </a:r>
            </a:p>
          </p:txBody>
        </p:sp>
      </p:grpSp>
      <p:sp>
        <p:nvSpPr>
          <p:cNvPr id="1036" name="Line 38"/>
          <p:cNvSpPr>
            <a:spLocks noChangeShapeType="1"/>
          </p:cNvSpPr>
          <p:nvPr/>
        </p:nvSpPr>
        <p:spPr bwMode="auto">
          <a:xfrm>
            <a:off x="199971"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742311095"/>
      </p:ext>
    </p:extLst>
  </p:cSld>
  <p:clrMap bg1="lt1" tx1="dk1" bg2="lt2" tx2="dk2" accent1="accent1" accent2="accent2" accent3="accent3" accent4="accent4" accent5="accent5" accent6="accent6" hlink="hlink" folHlink="folHlink"/>
  <p:sldLayoutIdLst>
    <p:sldLayoutId id="2147484207"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8"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32"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26"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4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7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4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0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2626181695"/>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41"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41" y="160020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1" y="6356418"/>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5" name="フッター プレースホルダー 4"/>
          <p:cNvSpPr>
            <a:spLocks noGrp="1"/>
          </p:cNvSpPr>
          <p:nvPr>
            <p:ph type="ftr" sz="quarter" idx="3"/>
          </p:nvPr>
        </p:nvSpPr>
        <p:spPr>
          <a:xfrm>
            <a:off x="3383465" y="6356418"/>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Tree>
    <p:extLst>
      <p:ext uri="{BB962C8B-B14F-4D97-AF65-F5344CB8AC3E}">
        <p14:creationId xmlns:p14="http://schemas.microsoft.com/office/powerpoint/2010/main" val="54004891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0.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0.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0.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ページ番号"/>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1</a:t>
            </a:r>
            <a:endParaRPr lang="ja-JP" altLang="en-US" sz="1799" b="1" dirty="0">
              <a:latin typeface="メイリオ" pitchFamily="50" charset="-128"/>
              <a:ea typeface="メイリオ" pitchFamily="50" charset="-128"/>
              <a:cs typeface="メイリオ" pitchFamily="50" charset="-128"/>
            </a:endParaRPr>
          </a:p>
        </p:txBody>
      </p:sp>
      <p:sp>
        <p:nvSpPr>
          <p:cNvPr id="3" name="テキスト ボックス 2"/>
          <p:cNvSpPr txBox="1"/>
          <p:nvPr/>
        </p:nvSpPr>
        <p:spPr>
          <a:xfrm>
            <a:off x="130010" y="1940467"/>
            <a:ext cx="9645979" cy="646124"/>
          </a:xfrm>
          <a:prstGeom prst="rect">
            <a:avLst/>
          </a:prstGeom>
          <a:solidFill>
            <a:srgbClr val="4F81BD">
              <a:lumMod val="20000"/>
              <a:lumOff val="80000"/>
            </a:srgbClr>
          </a:solidFill>
        </p:spPr>
        <p:txBody>
          <a:bodyPr wrap="square">
            <a:spAutoFit/>
          </a:bodyPr>
          <a:lstStyle/>
          <a:p>
            <a:pPr eaLnBrk="0" hangingPunct="0">
              <a:buClr>
                <a:srgbClr val="EEECE1">
                  <a:lumMod val="50000"/>
                </a:srgbClr>
              </a:buClr>
              <a:defRPr/>
            </a:pP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①環境マネジメントシステムは、</a:t>
            </a:r>
            <a:r>
              <a:rPr kumimoji="0" lang="en-US" altLang="ja-JP"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a:t>
            </a:r>
            <a:r>
              <a:rPr kumimoji="0" lang="en-US" altLang="ja-JP" sz="12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削減取組の</a:t>
            </a:r>
            <a:r>
              <a:rPr kumimoji="0" lang="en-US" altLang="ja-JP"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PDCA</a:t>
            </a: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サイクルの実効性担保のための</a:t>
            </a:r>
            <a:br>
              <a:rPr kumimoji="0" lang="en-US" altLang="ja-JP"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最も基礎的かつ重要な要素。しかし・・・</a:t>
            </a:r>
            <a:endParaRPr kumimoji="0" lang="en-US" altLang="ja-JP"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プレースホルダー 2"/>
          <p:cNvSpPr txBox="1">
            <a:spLocks/>
          </p:cNvSpPr>
          <p:nvPr/>
        </p:nvSpPr>
        <p:spPr bwMode="auto">
          <a:xfrm>
            <a:off x="126109" y="1138640"/>
            <a:ext cx="9680523" cy="749572"/>
          </a:xfrm>
          <a:prstGeom prst="roundRect">
            <a:avLst>
              <a:gd name="adj" fmla="val 0"/>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extLst/>
        </p:spPr>
        <p:txBody>
          <a:bodyPr vert="horz" wrap="square" lIns="91411" tIns="35988" rIns="91411" bIns="35988" numCol="1" anchor="t" anchorCtr="0" compatLnSpc="1">
            <a:prstTxWarp prst="textNoShape">
              <a:avLst/>
            </a:prstTxWarp>
            <a:spAutoFit/>
          </a:bodyPr>
          <a:lstStyle>
            <a:lvl1pPr marL="316531" indent="-316531" algn="l" rtl="0" eaLnBrk="0" fontAlgn="base" hangingPunct="0">
              <a:spcBef>
                <a:spcPct val="20000"/>
              </a:spcBef>
              <a:spcAft>
                <a:spcPct val="0"/>
              </a:spcAft>
              <a:buFont typeface="Wingdings" panose="05000000000000000000" pitchFamily="2" charset="2"/>
              <a:buChar char="n"/>
              <a:defRPr kumimoji="1" sz="1846" kern="1200">
                <a:solidFill>
                  <a:schemeClr val="dk1"/>
                </a:solidFill>
                <a:latin typeface="Segoe UI" panose="020B0502040204020203" pitchFamily="34" charset="0"/>
                <a:ea typeface="+mn-ea"/>
                <a:cs typeface="Segoe UI" panose="020B0502040204020203" pitchFamily="34" charset="0"/>
              </a:defRPr>
            </a:lvl1pPr>
            <a:lvl2pPr marL="742950" indent="-285750" algn="l" rtl="0" eaLnBrk="0" fontAlgn="base" hangingPunct="0">
              <a:spcBef>
                <a:spcPct val="20000"/>
              </a:spcBef>
              <a:spcAft>
                <a:spcPct val="0"/>
              </a:spcAft>
              <a:buFont typeface="Arial" panose="020B0604020202020204" pitchFamily="34" charset="0"/>
              <a:buChar char="–"/>
              <a:defRPr kumimoji="1" sz="1293" kern="1200">
                <a:solidFill>
                  <a:schemeClr val="dk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defRPr/>
            </a:pPr>
            <a:r>
              <a:rPr lang="ja-JP" altLang="en-US" sz="2199"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中小事業者に専門家を派遣し、環境省ガイドラインに沿った</a:t>
            </a:r>
            <a:r>
              <a:rPr lang="en-US" altLang="ja-JP" sz="2199"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2199"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削減量の算定、環境マネジメントシステム（</a:t>
            </a:r>
            <a:r>
              <a:rPr lang="en-US" altLang="ja-JP" sz="2199"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EMS</a:t>
            </a:r>
            <a:r>
              <a:rPr lang="ja-JP" altLang="en-US" sz="2199"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）の構築、運用を支援。</a:t>
            </a:r>
            <a:endParaRPr lang="en-US" altLang="ja-JP" sz="2199"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164805" y="2762110"/>
            <a:ext cx="2880783" cy="425568"/>
          </a:xfrm>
          <a:prstGeom prst="rect">
            <a:avLst/>
          </a:prstGeom>
          <a:solidFill>
            <a:srgbClr val="4F81BD">
              <a:lumMod val="20000"/>
              <a:lumOff val="80000"/>
            </a:srgbClr>
          </a:solidFill>
          <a:ln>
            <a:solidFill>
              <a:sysClr val="windowText" lastClr="000000"/>
            </a:solidFill>
          </a:ln>
        </p:spPr>
        <p:txBody>
          <a:bodyPr wrap="square" lIns="100059" tIns="50029" rIns="100059" bIns="50029" rtlCol="0" anchor="ctr">
            <a:noAutofit/>
          </a:bodyPr>
          <a:lstStyle/>
          <a:p>
            <a:pPr algn="ctr" eaLnBrk="0" hangingPunct="0">
              <a:defRPr/>
            </a:pPr>
            <a:r>
              <a:rPr kumimoji="0" lang="ja-JP" altLang="en-US" sz="1999" b="1" kern="0" spc="164" dirty="0">
                <a:solidFill>
                  <a:prstClr val="black"/>
                </a:solidFill>
                <a:latin typeface="メイリオ" pitchFamily="50" charset="-128"/>
                <a:ea typeface="メイリオ" pitchFamily="50" charset="-128"/>
                <a:cs typeface="メイリオ" pitchFamily="50" charset="-128"/>
              </a:rPr>
              <a:t>②現状</a:t>
            </a:r>
          </a:p>
        </p:txBody>
      </p:sp>
      <p:sp>
        <p:nvSpPr>
          <p:cNvPr id="7" name="テキスト ボックス 6"/>
          <p:cNvSpPr txBox="1"/>
          <p:nvPr/>
        </p:nvSpPr>
        <p:spPr>
          <a:xfrm>
            <a:off x="164805" y="3186957"/>
            <a:ext cx="2880783" cy="3420951"/>
          </a:xfrm>
          <a:prstGeom prst="rect">
            <a:avLst/>
          </a:prstGeom>
          <a:noFill/>
          <a:ln>
            <a:solidFill>
              <a:sysClr val="windowText" lastClr="000000"/>
            </a:solidFill>
          </a:ln>
        </p:spPr>
        <p:txBody>
          <a:bodyPr wrap="square" lIns="100059" tIns="50029" rIns="100059" bIns="50029" rtlCol="0" anchor="ctr">
            <a:noAutofit/>
          </a:bodyPr>
          <a:lstStyle/>
          <a:p>
            <a:pPr algn="ctr" eaLnBrk="0" hangingPunct="0">
              <a:defRPr/>
            </a:pPr>
            <a:endParaRPr kumimoji="0" lang="ja-JP" altLang="en-US" sz="1600" b="1" kern="0" spc="164" dirty="0">
              <a:solidFill>
                <a:prstClr val="black"/>
              </a:solidFill>
              <a:latin typeface="メイリオ" pitchFamily="50" charset="-128"/>
              <a:ea typeface="メイリオ" pitchFamily="50" charset="-128"/>
              <a:cs typeface="メイリオ" pitchFamily="50" charset="-128"/>
            </a:endParaRPr>
          </a:p>
        </p:txBody>
      </p:sp>
      <p:sp>
        <p:nvSpPr>
          <p:cNvPr id="8" name="スマイル 7"/>
          <p:cNvSpPr/>
          <p:nvPr/>
        </p:nvSpPr>
        <p:spPr>
          <a:xfrm>
            <a:off x="607798" y="3282092"/>
            <a:ext cx="637477" cy="637477"/>
          </a:xfrm>
          <a:prstGeom prst="smileyFace">
            <a:avLst>
              <a:gd name="adj" fmla="val -4653"/>
            </a:avLst>
          </a:prstGeom>
          <a:solidFill>
            <a:srgbClr val="F79646">
              <a:lumMod val="20000"/>
              <a:lumOff val="80000"/>
            </a:srgbClr>
          </a:solidFill>
          <a:ln w="25400" cap="flat" cmpd="sng" algn="ctr">
            <a:solidFill>
              <a:sysClr val="windowText" lastClr="000000"/>
            </a:solidFill>
            <a:prstDash val="solid"/>
          </a:ln>
          <a:effectLst/>
        </p:spPr>
        <p:txBody>
          <a:bodyPr rtlCol="0" anchor="ctr"/>
          <a:lstStyle/>
          <a:p>
            <a:pPr algn="ctr" eaLnBrk="0" hangingPunct="0">
              <a:defRPr/>
            </a:pPr>
            <a:endParaRPr kumimoji="0" lang="ja-JP" altLang="en-US" sz="1999" b="1" kern="0">
              <a:solidFill>
                <a:prstClr val="white"/>
              </a:solidFill>
              <a:latin typeface="メイリオ" pitchFamily="50" charset="-128"/>
              <a:ea typeface="メイリオ" pitchFamily="50" charset="-128"/>
              <a:cs typeface="メイリオ" pitchFamily="50" charset="-128"/>
            </a:endParaRPr>
          </a:p>
        </p:txBody>
      </p:sp>
      <p:sp>
        <p:nvSpPr>
          <p:cNvPr id="9" name="二等辺三角形 8"/>
          <p:cNvSpPr/>
          <p:nvPr/>
        </p:nvSpPr>
        <p:spPr>
          <a:xfrm>
            <a:off x="607798" y="3919562"/>
            <a:ext cx="637477" cy="457053"/>
          </a:xfrm>
          <a:prstGeom prst="triangle">
            <a:avLst/>
          </a:prstGeom>
          <a:solidFill>
            <a:srgbClr val="F79646">
              <a:lumMod val="20000"/>
              <a:lumOff val="80000"/>
            </a:srgbClr>
          </a:solidFill>
          <a:ln w="25400" cap="flat" cmpd="sng" algn="ctr">
            <a:solidFill>
              <a:sysClr val="windowText" lastClr="000000"/>
            </a:solidFill>
            <a:prstDash val="solid"/>
          </a:ln>
          <a:effectLst/>
        </p:spPr>
        <p:txBody>
          <a:bodyPr rtlCol="0" anchor="ctr"/>
          <a:lstStyle/>
          <a:p>
            <a:pPr algn="ctr" eaLnBrk="0" hangingPunct="0">
              <a:defRPr/>
            </a:pPr>
            <a:endParaRPr kumimoji="0" lang="ja-JP" altLang="en-US" sz="1999" b="1" kern="0">
              <a:solidFill>
                <a:prstClr val="white"/>
              </a:solidFill>
              <a:latin typeface="メイリオ" pitchFamily="50" charset="-128"/>
              <a:ea typeface="メイリオ" pitchFamily="50" charset="-128"/>
              <a:cs typeface="メイリオ" pitchFamily="50" charset="-128"/>
            </a:endParaRPr>
          </a:p>
        </p:txBody>
      </p:sp>
      <p:sp>
        <p:nvSpPr>
          <p:cNvPr id="10" name="雲形吹き出し 3"/>
          <p:cNvSpPr/>
          <p:nvPr/>
        </p:nvSpPr>
        <p:spPr>
          <a:xfrm>
            <a:off x="1605192" y="3282084"/>
            <a:ext cx="1058077" cy="756421"/>
          </a:xfrm>
          <a:prstGeom prst="cloudCallout">
            <a:avLst>
              <a:gd name="adj1" fmla="val -79887"/>
              <a:gd name="adj2" fmla="val 41084"/>
            </a:avLst>
          </a:prstGeom>
          <a:solidFill>
            <a:srgbClr val="F79646">
              <a:lumMod val="20000"/>
              <a:lumOff val="80000"/>
            </a:srgbClr>
          </a:solidFill>
          <a:ln w="25400" cap="flat" cmpd="sng" algn="ctr">
            <a:solidFill>
              <a:sysClr val="windowText" lastClr="000000"/>
            </a:solidFill>
            <a:prstDash val="solid"/>
          </a:ln>
          <a:effectLst/>
        </p:spPr>
        <p:txBody>
          <a:bodyPr rtlCol="0" anchor="ctr"/>
          <a:lstStyle/>
          <a:p>
            <a:pPr algn="ctr" eaLnBrk="0" hangingPunct="0">
              <a:defRPr/>
            </a:pPr>
            <a:r>
              <a:rPr kumimoji="0" lang="ja-JP" altLang="en-US" sz="2799" b="1" kern="0" dirty="0">
                <a:solidFill>
                  <a:prstClr val="black"/>
                </a:solidFill>
                <a:latin typeface="メイリオ" pitchFamily="50" charset="-128"/>
                <a:ea typeface="メイリオ" pitchFamily="50" charset="-128"/>
                <a:cs typeface="メイリオ" pitchFamily="50" charset="-128"/>
              </a:rPr>
              <a:t>？</a:t>
            </a:r>
          </a:p>
        </p:txBody>
      </p:sp>
      <p:sp>
        <p:nvSpPr>
          <p:cNvPr id="11" name="正方形/長方形 10"/>
          <p:cNvSpPr/>
          <p:nvPr/>
        </p:nvSpPr>
        <p:spPr>
          <a:xfrm>
            <a:off x="164805" y="4421698"/>
            <a:ext cx="2953708" cy="2030674"/>
          </a:xfrm>
          <a:prstGeom prst="rect">
            <a:avLst/>
          </a:prstGeom>
        </p:spPr>
        <p:txBody>
          <a:bodyPr wrap="none">
            <a:spAutoFit/>
          </a:bodyPr>
          <a:lstStyle/>
          <a:p>
            <a:pPr eaLnBrk="0" hangingPunct="0">
              <a:buClr>
                <a:prstClr val="black">
                  <a:lumMod val="65000"/>
                  <a:lumOff val="35000"/>
                </a:prstClr>
              </a:buCl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環境マネジメントシステム</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buClr>
                <a:prstClr val="black">
                  <a:lumMod val="65000"/>
                  <a:lumOff val="35000"/>
                </a:prstClr>
              </a:buCl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の体制作り、仕組み作りの</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buClr>
                <a:prstClr val="black">
                  <a:lumMod val="65000"/>
                  <a:lumOff val="35000"/>
                </a:prstClr>
              </a:buCl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方法が分からない</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9787" indent="-269787" eaLnBrk="0" hangingPunct="0">
              <a:buClr>
                <a:prstClr val="black">
                  <a:lumMod val="65000"/>
                  <a:lumOff val="35000"/>
                </a:prstClr>
              </a:buCl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削減効果が見えない</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9787" indent="-269787" eaLnBrk="0" hangingPunct="0">
              <a:buClr>
                <a:prstClr val="black">
                  <a:lumMod val="65000"/>
                  <a:lumOff val="35000"/>
                </a:prstClr>
              </a:buCl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・続かない･･･</a:t>
            </a:r>
          </a:p>
          <a:p>
            <a:pPr eaLnBrk="0" hangingPunct="0">
              <a:buClr>
                <a:prstClr val="black">
                  <a:lumMod val="65000"/>
                  <a:lumOff val="35000"/>
                </a:prstClr>
              </a:buCl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→全員参加の方法が</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buClr>
                <a:prstClr val="black">
                  <a:lumMod val="65000"/>
                  <a:lumOff val="35000"/>
                </a:prstClr>
              </a:buClr>
              <a:defRPr/>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分からない･･･</a:t>
            </a:r>
            <a:endPar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右矢印 5"/>
          <p:cNvSpPr/>
          <p:nvPr/>
        </p:nvSpPr>
        <p:spPr>
          <a:xfrm>
            <a:off x="3045584" y="3232463"/>
            <a:ext cx="2883719" cy="484477"/>
          </a:xfrm>
          <a:prstGeom prst="rightArrow">
            <a:avLst/>
          </a:prstGeom>
          <a:solidFill>
            <a:srgbClr val="4F81BD"/>
          </a:solidFill>
          <a:ln w="25400" cap="flat" cmpd="sng" algn="ctr">
            <a:noFill/>
            <a:prstDash val="solid"/>
          </a:ln>
          <a:effectLst/>
        </p:spPr>
        <p:txBody>
          <a:bodyPr rtlCol="0" anchor="ctr"/>
          <a:lstStyle/>
          <a:p>
            <a:pPr algn="ctr" eaLnBrk="0" hangingPunct="0">
              <a:defRPr/>
            </a:pPr>
            <a:endParaRPr kumimoji="0" lang="ja-JP" altLang="en-US" sz="1999" b="1" kern="0">
              <a:solidFill>
                <a:prstClr val="white"/>
              </a:solidFill>
              <a:latin typeface="メイリオ" pitchFamily="50" charset="-128"/>
              <a:ea typeface="メイリオ" pitchFamily="50" charset="-128"/>
              <a:cs typeface="メイリオ" pitchFamily="50" charset="-128"/>
            </a:endParaRPr>
          </a:p>
        </p:txBody>
      </p:sp>
      <p:sp>
        <p:nvSpPr>
          <p:cNvPr id="13" name="テキスト ボックス 12"/>
          <p:cNvSpPr txBox="1"/>
          <p:nvPr/>
        </p:nvSpPr>
        <p:spPr>
          <a:xfrm>
            <a:off x="3343219" y="3729774"/>
            <a:ext cx="2303517" cy="425568"/>
          </a:xfrm>
          <a:prstGeom prst="rect">
            <a:avLst/>
          </a:prstGeom>
          <a:solidFill>
            <a:srgbClr val="4F81BD">
              <a:lumMod val="20000"/>
              <a:lumOff val="80000"/>
            </a:srgbClr>
          </a:solidFill>
          <a:ln>
            <a:solidFill>
              <a:sysClr val="windowText" lastClr="000000"/>
            </a:solidFill>
          </a:ln>
        </p:spPr>
        <p:txBody>
          <a:bodyPr wrap="square" lIns="100059" tIns="50029" rIns="100059" bIns="50029" rtlCol="0" anchor="ctr">
            <a:noAutofit/>
          </a:bodyPr>
          <a:lstStyle/>
          <a:p>
            <a:pPr algn="ctr" eaLnBrk="0" hangingPunct="0">
              <a:defRPr/>
            </a:pPr>
            <a:r>
              <a:rPr kumimoji="0" lang="ja-JP" altLang="en-US" sz="1999" b="1" kern="0" spc="164" dirty="0">
                <a:solidFill>
                  <a:prstClr val="black"/>
                </a:solidFill>
                <a:latin typeface="メイリオ" pitchFamily="50" charset="-128"/>
                <a:ea typeface="メイリオ" pitchFamily="50" charset="-128"/>
                <a:cs typeface="メイリオ" pitchFamily="50" charset="-128"/>
              </a:rPr>
              <a:t>③専門家派遣</a:t>
            </a:r>
          </a:p>
        </p:txBody>
      </p:sp>
      <p:sp>
        <p:nvSpPr>
          <p:cNvPr id="14" name="テキスト ボックス 13"/>
          <p:cNvSpPr txBox="1"/>
          <p:nvPr/>
        </p:nvSpPr>
        <p:spPr>
          <a:xfrm>
            <a:off x="3339239" y="4155342"/>
            <a:ext cx="2307503" cy="2452566"/>
          </a:xfrm>
          <a:prstGeom prst="rect">
            <a:avLst/>
          </a:prstGeom>
          <a:noFill/>
          <a:ln>
            <a:solidFill>
              <a:sysClr val="windowText" lastClr="000000"/>
            </a:solidFill>
          </a:ln>
        </p:spPr>
        <p:txBody>
          <a:bodyPr wrap="square" lIns="100059" tIns="50029" rIns="100059" bIns="50029" rtlCol="0" anchor="ctr">
            <a:noAutofit/>
          </a:bodyPr>
          <a:lstStyle/>
          <a:p>
            <a:pPr algn="ctr" eaLnBrk="0" hangingPunct="0">
              <a:defRPr/>
            </a:pPr>
            <a:endParaRPr kumimoji="0" lang="ja-JP" altLang="en-US" sz="1600" b="1" kern="0" spc="164" dirty="0">
              <a:solidFill>
                <a:prstClr val="black"/>
              </a:solidFill>
              <a:latin typeface="メイリオ" pitchFamily="50" charset="-128"/>
              <a:ea typeface="メイリオ" pitchFamily="50" charset="-128"/>
              <a:cs typeface="メイリオ" pitchFamily="50" charset="-128"/>
            </a:endParaRPr>
          </a:p>
        </p:txBody>
      </p:sp>
      <p:sp>
        <p:nvSpPr>
          <p:cNvPr id="15" name="正方形/長方形 14"/>
          <p:cNvSpPr/>
          <p:nvPr/>
        </p:nvSpPr>
        <p:spPr>
          <a:xfrm>
            <a:off x="3347721" y="4171993"/>
            <a:ext cx="2299015" cy="399982"/>
          </a:xfrm>
          <a:prstGeom prst="rect">
            <a:avLst/>
          </a:prstGeom>
        </p:spPr>
        <p:txBody>
          <a:bodyPr wrap="square">
            <a:spAutoFit/>
          </a:bodyPr>
          <a:lstStyle/>
          <a:p>
            <a:pPr marL="82524" indent="-82524" algn="ctr" eaLnBrk="0" hangingPunct="0">
              <a:buClr>
                <a:prstClr val="black">
                  <a:lumMod val="65000"/>
                  <a:lumOff val="35000"/>
                </a:prstClr>
              </a:buClr>
              <a:defRPr/>
            </a:pPr>
            <a:r>
              <a:rPr lang="en-US" altLang="ja-JP" sz="19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EMS</a:t>
            </a:r>
            <a:r>
              <a:rPr lang="ja-JP" altLang="en-US" sz="1999"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構築を支援</a:t>
            </a:r>
          </a:p>
        </p:txBody>
      </p:sp>
      <p:sp>
        <p:nvSpPr>
          <p:cNvPr id="16" name="テキスト ボックス 15"/>
          <p:cNvSpPr txBox="1"/>
          <p:nvPr/>
        </p:nvSpPr>
        <p:spPr>
          <a:xfrm>
            <a:off x="3415201" y="4606697"/>
            <a:ext cx="2159548" cy="427702"/>
          </a:xfrm>
          <a:prstGeom prst="rect">
            <a:avLst/>
          </a:prstGeom>
          <a:noFill/>
          <a:ln>
            <a:solidFill>
              <a:sysClr val="windowText" lastClr="000000"/>
            </a:solidFill>
          </a:ln>
        </p:spPr>
        <p:txBody>
          <a:bodyPr wrap="square" lIns="35988" tIns="50029" rIns="35988" bIns="50029" rtlCol="0" anchor="ctr">
            <a:noAutofit/>
          </a:bodyPr>
          <a:lstStyle/>
          <a:p>
            <a:pPr algn="ctr" eaLnBrk="0" hangingPunct="0">
              <a:defRPr/>
            </a:pPr>
            <a:r>
              <a:rPr kumimoji="0" lang="ja-JP" altLang="en-US" sz="1600" kern="0" spc="164" dirty="0">
                <a:solidFill>
                  <a:prstClr val="black"/>
                </a:solidFill>
                <a:latin typeface="メイリオ" pitchFamily="50" charset="-128"/>
                <a:ea typeface="メイリオ" pitchFamily="50" charset="-128"/>
                <a:cs typeface="メイリオ" pitchFamily="50" charset="-128"/>
              </a:rPr>
              <a:t>部門の</a:t>
            </a:r>
            <a:r>
              <a:rPr kumimoji="0" lang="en-US" altLang="ja-JP" sz="1600" kern="0" spc="164" dirty="0">
                <a:solidFill>
                  <a:prstClr val="black"/>
                </a:solidFill>
                <a:latin typeface="メイリオ" pitchFamily="50" charset="-128"/>
                <a:ea typeface="メイリオ" pitchFamily="50" charset="-128"/>
                <a:cs typeface="メイリオ" pitchFamily="50" charset="-128"/>
              </a:rPr>
              <a:t>CO</a:t>
            </a:r>
            <a:r>
              <a:rPr kumimoji="0" lang="en-US" altLang="ja-JP" sz="1100" kern="0" spc="164" dirty="0">
                <a:solidFill>
                  <a:prstClr val="black"/>
                </a:solidFill>
                <a:latin typeface="メイリオ" pitchFamily="50" charset="-128"/>
                <a:ea typeface="メイリオ" pitchFamily="50" charset="-128"/>
                <a:cs typeface="メイリオ" pitchFamily="50" charset="-128"/>
              </a:rPr>
              <a:t>2</a:t>
            </a:r>
            <a:r>
              <a:rPr kumimoji="0" lang="ja-JP" altLang="en-US" sz="1600" kern="0" spc="164" dirty="0">
                <a:solidFill>
                  <a:prstClr val="black"/>
                </a:solidFill>
                <a:latin typeface="メイリオ" pitchFamily="50" charset="-128"/>
                <a:ea typeface="メイリオ" pitchFamily="50" charset="-128"/>
                <a:cs typeface="メイリオ" pitchFamily="50" charset="-128"/>
              </a:rPr>
              <a:t>削減取組</a:t>
            </a:r>
          </a:p>
        </p:txBody>
      </p:sp>
      <p:sp>
        <p:nvSpPr>
          <p:cNvPr id="17" name="テキスト ボックス 16"/>
          <p:cNvSpPr txBox="1"/>
          <p:nvPr/>
        </p:nvSpPr>
        <p:spPr>
          <a:xfrm>
            <a:off x="3415201" y="5358833"/>
            <a:ext cx="2159548" cy="427702"/>
          </a:xfrm>
          <a:prstGeom prst="rect">
            <a:avLst/>
          </a:prstGeom>
          <a:noFill/>
          <a:ln>
            <a:solidFill>
              <a:sysClr val="windowText" lastClr="000000"/>
            </a:solidFill>
          </a:ln>
        </p:spPr>
        <p:txBody>
          <a:bodyPr wrap="square" lIns="35988" tIns="50029" rIns="35988" bIns="50029" rtlCol="0" anchor="ctr">
            <a:noAutofit/>
          </a:bodyPr>
          <a:lstStyle/>
          <a:p>
            <a:pPr algn="ctr" eaLnBrk="0" hangingPunct="0">
              <a:defRPr/>
            </a:pPr>
            <a:r>
              <a:rPr kumimoji="0" lang="ja-JP" altLang="en-US" sz="1600" kern="0" spc="164" dirty="0">
                <a:solidFill>
                  <a:prstClr val="black"/>
                </a:solidFill>
                <a:latin typeface="メイリオ" pitchFamily="50" charset="-128"/>
                <a:ea typeface="メイリオ" pitchFamily="50" charset="-128"/>
                <a:cs typeface="メイリオ" pitchFamily="50" charset="-128"/>
              </a:rPr>
              <a:t>社員への浸透</a:t>
            </a:r>
          </a:p>
        </p:txBody>
      </p:sp>
      <p:sp>
        <p:nvSpPr>
          <p:cNvPr id="18" name="テキスト ボックス 17"/>
          <p:cNvSpPr txBox="1"/>
          <p:nvPr/>
        </p:nvSpPr>
        <p:spPr>
          <a:xfrm>
            <a:off x="3415201" y="6092449"/>
            <a:ext cx="2159548" cy="427702"/>
          </a:xfrm>
          <a:prstGeom prst="rect">
            <a:avLst/>
          </a:prstGeom>
          <a:noFill/>
          <a:ln>
            <a:solidFill>
              <a:sysClr val="windowText" lastClr="000000"/>
            </a:solidFill>
          </a:ln>
        </p:spPr>
        <p:txBody>
          <a:bodyPr wrap="square" lIns="35988" tIns="50029" rIns="35988" bIns="50029" rtlCol="0" anchor="ctr">
            <a:noAutofit/>
          </a:bodyPr>
          <a:lstStyle/>
          <a:p>
            <a:pPr algn="ctr" eaLnBrk="0" hangingPunct="0">
              <a:defRPr/>
            </a:pPr>
            <a:r>
              <a:rPr kumimoji="0" lang="ja-JP" altLang="en-US" sz="1600" kern="0" spc="164" dirty="0">
                <a:solidFill>
                  <a:prstClr val="black"/>
                </a:solidFill>
                <a:latin typeface="メイリオ" pitchFamily="50" charset="-128"/>
                <a:ea typeface="メイリオ" pitchFamily="50" charset="-128"/>
                <a:cs typeface="メイリオ" pitchFamily="50" charset="-128"/>
              </a:rPr>
              <a:t>全社的取組へ</a:t>
            </a:r>
          </a:p>
        </p:txBody>
      </p:sp>
      <p:cxnSp>
        <p:nvCxnSpPr>
          <p:cNvPr id="19" name="直線矢印コネクタ 18"/>
          <p:cNvCxnSpPr>
            <a:endCxn id="17" idx="0"/>
          </p:cNvCxnSpPr>
          <p:nvPr/>
        </p:nvCxnSpPr>
        <p:spPr>
          <a:xfrm flipH="1">
            <a:off x="4494983" y="5034396"/>
            <a:ext cx="2252" cy="324435"/>
          </a:xfrm>
          <a:prstGeom prst="straightConnector1">
            <a:avLst/>
          </a:prstGeom>
          <a:noFill/>
          <a:ln w="9525" cap="flat" cmpd="sng" algn="ctr">
            <a:solidFill>
              <a:sysClr val="windowText" lastClr="000000"/>
            </a:solidFill>
            <a:prstDash val="solid"/>
            <a:tailEnd type="arrow"/>
          </a:ln>
          <a:effectLst/>
        </p:spPr>
      </p:cxnSp>
      <p:cxnSp>
        <p:nvCxnSpPr>
          <p:cNvPr id="20" name="直線矢印コネクタ 19"/>
          <p:cNvCxnSpPr>
            <a:stCxn id="17" idx="2"/>
            <a:endCxn id="18" idx="0"/>
          </p:cNvCxnSpPr>
          <p:nvPr/>
        </p:nvCxnSpPr>
        <p:spPr>
          <a:xfrm>
            <a:off x="4494975" y="5786532"/>
            <a:ext cx="0" cy="305917"/>
          </a:xfrm>
          <a:prstGeom prst="straightConnector1">
            <a:avLst/>
          </a:prstGeom>
          <a:noFill/>
          <a:ln w="9525" cap="flat" cmpd="sng" algn="ctr">
            <a:solidFill>
              <a:sysClr val="windowText" lastClr="000000"/>
            </a:solidFill>
            <a:prstDash val="solid"/>
            <a:tailEnd type="arrow"/>
          </a:ln>
          <a:effectLst/>
        </p:spPr>
      </p:cxnSp>
      <p:sp>
        <p:nvSpPr>
          <p:cNvPr id="21" name="テキスト ボックス 20"/>
          <p:cNvSpPr txBox="1"/>
          <p:nvPr/>
        </p:nvSpPr>
        <p:spPr>
          <a:xfrm>
            <a:off x="5929302" y="2762110"/>
            <a:ext cx="3846687" cy="425568"/>
          </a:xfrm>
          <a:prstGeom prst="rect">
            <a:avLst/>
          </a:prstGeom>
          <a:solidFill>
            <a:srgbClr val="4F81BD">
              <a:lumMod val="20000"/>
              <a:lumOff val="80000"/>
            </a:srgbClr>
          </a:solidFill>
          <a:ln>
            <a:solidFill>
              <a:sysClr val="windowText" lastClr="000000"/>
            </a:solidFill>
          </a:ln>
        </p:spPr>
        <p:txBody>
          <a:bodyPr wrap="square" lIns="100059" tIns="50029" rIns="100059" bIns="50029" rtlCol="0" anchor="ctr">
            <a:noAutofit/>
          </a:bodyPr>
          <a:lstStyle/>
          <a:p>
            <a:pPr algn="ctr" eaLnBrk="0" hangingPunct="0">
              <a:defRPr/>
            </a:pPr>
            <a:r>
              <a:rPr kumimoji="0" lang="ja-JP" altLang="en-US" sz="1999" b="1" kern="0" spc="164" dirty="0">
                <a:solidFill>
                  <a:prstClr val="black"/>
                </a:solidFill>
                <a:latin typeface="メイリオ" pitchFamily="50" charset="-128"/>
                <a:ea typeface="メイリオ" pitchFamily="50" charset="-128"/>
                <a:cs typeface="メイリオ" pitchFamily="50" charset="-128"/>
              </a:rPr>
              <a:t>④本事業を通じて</a:t>
            </a:r>
          </a:p>
        </p:txBody>
      </p:sp>
      <p:sp>
        <p:nvSpPr>
          <p:cNvPr id="22" name="テキスト ボックス 21"/>
          <p:cNvSpPr txBox="1"/>
          <p:nvPr/>
        </p:nvSpPr>
        <p:spPr>
          <a:xfrm>
            <a:off x="5929302" y="3186965"/>
            <a:ext cx="3846687" cy="961131"/>
          </a:xfrm>
          <a:prstGeom prst="rect">
            <a:avLst/>
          </a:prstGeom>
          <a:noFill/>
          <a:ln>
            <a:solidFill>
              <a:sysClr val="windowText" lastClr="000000"/>
            </a:solidFill>
          </a:ln>
        </p:spPr>
        <p:txBody>
          <a:bodyPr wrap="square" lIns="100059" tIns="50029" rIns="100059" bIns="50029" rtlCol="0" anchor="ctr">
            <a:noAutofit/>
          </a:bodyPr>
          <a:lstStyle/>
          <a:p>
            <a:pPr marL="82524" indent="9522" eaLnBrk="0" hangingPunct="0">
              <a:buClr>
                <a:prstClr val="black">
                  <a:lumMod val="65000"/>
                  <a:lumOff val="35000"/>
                </a:prstClr>
              </a:buClr>
              <a:defRPr/>
            </a:pPr>
            <a:r>
              <a:rPr kumimoji="0" lang="en-US" altLang="ja-JP"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削減の取組が、経営層も</a:t>
            </a:r>
            <a:endParaRPr kumimoji="0" lang="en-US" altLang="ja-JP"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82524" indent="9522" eaLnBrk="0" hangingPunct="0">
              <a:buClr>
                <a:prstClr val="black">
                  <a:lumMod val="65000"/>
                  <a:lumOff val="35000"/>
                </a:prstClr>
              </a:buClr>
              <a:defRPr/>
            </a:pP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関与した全社的取組に</a:t>
            </a:r>
            <a:endParaRPr kumimoji="0" lang="en-US" altLang="ja-JP"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3" name="直線コネクタ 22"/>
          <p:cNvCxnSpPr/>
          <p:nvPr/>
        </p:nvCxnSpPr>
        <p:spPr>
          <a:xfrm flipV="1">
            <a:off x="4135057" y="3474708"/>
            <a:ext cx="361051" cy="255073"/>
          </a:xfrm>
          <a:prstGeom prst="line">
            <a:avLst/>
          </a:prstGeom>
          <a:noFill/>
          <a:ln w="28575" cap="flat" cmpd="sng" algn="ctr">
            <a:solidFill>
              <a:sysClr val="windowText" lastClr="000000"/>
            </a:solidFill>
            <a:prstDash val="solid"/>
            <a:tailEnd type="oval"/>
          </a:ln>
          <a:effectLst/>
        </p:spPr>
      </p:cxnSp>
      <p:sp>
        <p:nvSpPr>
          <p:cNvPr id="24" name="右矢印 48"/>
          <p:cNvSpPr/>
          <p:nvPr/>
        </p:nvSpPr>
        <p:spPr>
          <a:xfrm rot="10800000">
            <a:off x="3118513" y="2759628"/>
            <a:ext cx="1441859" cy="484477"/>
          </a:xfrm>
          <a:prstGeom prst="rightArrow">
            <a:avLst/>
          </a:prstGeom>
          <a:solidFill>
            <a:srgbClr val="4F81BD"/>
          </a:solidFill>
          <a:ln w="25400" cap="flat" cmpd="sng" algn="ctr">
            <a:noFill/>
            <a:prstDash val="solid"/>
          </a:ln>
          <a:effectLst/>
        </p:spPr>
        <p:txBody>
          <a:bodyPr rtlCol="0" anchor="ctr"/>
          <a:lstStyle/>
          <a:p>
            <a:pPr algn="ctr" eaLnBrk="0" hangingPunct="0">
              <a:defRPr/>
            </a:pPr>
            <a:endParaRPr kumimoji="0" lang="ja-JP" altLang="en-US" sz="1999" b="1" kern="0">
              <a:solidFill>
                <a:prstClr val="white"/>
              </a:solidFill>
              <a:latin typeface="メイリオ" pitchFamily="50" charset="-128"/>
              <a:ea typeface="メイリオ" pitchFamily="50" charset="-128"/>
              <a:cs typeface="メイリオ" pitchFamily="50" charset="-128"/>
            </a:endParaRPr>
          </a:p>
        </p:txBody>
      </p:sp>
      <p:sp>
        <p:nvSpPr>
          <p:cNvPr id="25" name="正方形/長方形 24"/>
          <p:cNvSpPr/>
          <p:nvPr/>
        </p:nvSpPr>
        <p:spPr>
          <a:xfrm>
            <a:off x="4251751" y="2648119"/>
            <a:ext cx="287908" cy="420957"/>
          </a:xfrm>
          <a:prstGeom prst="rect">
            <a:avLst/>
          </a:prstGeom>
          <a:solidFill>
            <a:srgbClr val="4F81BD"/>
          </a:solidFill>
          <a:ln w="25400" cap="flat" cmpd="sng" algn="ctr">
            <a:noFill/>
            <a:prstDash val="solid"/>
          </a:ln>
          <a:effectLst/>
        </p:spPr>
        <p:txBody>
          <a:bodyPr rtlCol="0" anchor="ctr"/>
          <a:lstStyle/>
          <a:p>
            <a:pPr algn="ctr" eaLnBrk="0" hangingPunct="0">
              <a:defRPr/>
            </a:pPr>
            <a:endParaRPr kumimoji="0" lang="ja-JP" altLang="en-US" sz="1999" b="1" kern="0">
              <a:solidFill>
                <a:prstClr val="white"/>
              </a:solidFill>
              <a:latin typeface="メイリオ" pitchFamily="50" charset="-128"/>
              <a:ea typeface="メイリオ" pitchFamily="50" charset="-128"/>
              <a:cs typeface="メイリオ" pitchFamily="50" charset="-128"/>
            </a:endParaRPr>
          </a:p>
        </p:txBody>
      </p:sp>
      <p:sp>
        <p:nvSpPr>
          <p:cNvPr id="26" name="右矢印 49"/>
          <p:cNvSpPr/>
          <p:nvPr/>
        </p:nvSpPr>
        <p:spPr>
          <a:xfrm rot="5400000">
            <a:off x="7621903" y="4061672"/>
            <a:ext cx="423124" cy="597484"/>
          </a:xfrm>
          <a:prstGeom prst="rightArrow">
            <a:avLst/>
          </a:prstGeom>
          <a:solidFill>
            <a:srgbClr val="4F81BD"/>
          </a:solidFill>
          <a:ln w="25400" cap="flat" cmpd="sng" algn="ctr">
            <a:noFill/>
            <a:prstDash val="solid"/>
          </a:ln>
          <a:effectLst/>
        </p:spPr>
        <p:txBody>
          <a:bodyPr rtlCol="0" anchor="ctr"/>
          <a:lstStyle/>
          <a:p>
            <a:pPr algn="ctr" eaLnBrk="0" hangingPunct="0">
              <a:defRPr/>
            </a:pPr>
            <a:endParaRPr kumimoji="0" lang="ja-JP" altLang="en-US" sz="1999" b="1" kern="0">
              <a:solidFill>
                <a:prstClr val="white"/>
              </a:solidFill>
              <a:latin typeface="メイリオ" pitchFamily="50" charset="-128"/>
              <a:ea typeface="メイリオ" pitchFamily="50" charset="-128"/>
              <a:cs typeface="メイリオ" pitchFamily="50" charset="-128"/>
            </a:endParaRPr>
          </a:p>
        </p:txBody>
      </p:sp>
      <p:sp>
        <p:nvSpPr>
          <p:cNvPr id="27" name="正方形/長方形 26"/>
          <p:cNvSpPr/>
          <p:nvPr/>
        </p:nvSpPr>
        <p:spPr>
          <a:xfrm>
            <a:off x="5929302" y="4593394"/>
            <a:ext cx="3846687" cy="1799144"/>
          </a:xfrm>
          <a:prstGeom prst="rect">
            <a:avLst/>
          </a:prstGeom>
          <a:solidFill>
            <a:srgbClr val="4F81BD">
              <a:lumMod val="20000"/>
              <a:lumOff val="80000"/>
            </a:srgbClr>
          </a:solidFill>
        </p:spPr>
        <p:txBody>
          <a:bodyPr wrap="square" lIns="71977" rIns="71977" anchor="ctr">
            <a:noAutofit/>
          </a:bodyPr>
          <a:lstStyle/>
          <a:p>
            <a:pPr marL="176156" indent="-165046" eaLnBrk="0" hangingPunct="0">
              <a:spcAft>
                <a:spcPts val="600"/>
              </a:spcAft>
              <a:buClr>
                <a:prstClr val="black">
                  <a:lumMod val="65000"/>
                  <a:lumOff val="35000"/>
                </a:prstClr>
              </a:buClr>
              <a:buFont typeface="Arial" pitchFamily="34" charset="0"/>
              <a:buChar char="•"/>
              <a:defRPr/>
            </a:pPr>
            <a:r>
              <a:rPr kumimoji="0" lang="ja-JP" altLang="en-US"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中小企業の</a:t>
            </a:r>
            <a:r>
              <a:rPr kumimoji="0" lang="en-US" altLang="ja-JP"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CO</a:t>
            </a:r>
            <a:r>
              <a:rPr kumimoji="0" lang="en-US" altLang="ja-JP"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kumimoji="0" lang="ja-JP" altLang="en-US"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削減対策進展</a:t>
            </a:r>
            <a:endParaRPr kumimoji="0" lang="en-US" altLang="ja-JP"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6156" indent="-165046" eaLnBrk="0" hangingPunct="0">
              <a:buClr>
                <a:prstClr val="black">
                  <a:lumMod val="65000"/>
                  <a:lumOff val="35000"/>
                </a:prstClr>
              </a:buClr>
              <a:buFont typeface="Arial" pitchFamily="34" charset="0"/>
              <a:buChar char="•"/>
              <a:defRPr/>
            </a:pPr>
            <a:r>
              <a:rPr kumimoji="0" lang="ja-JP" altLang="en-US"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環境マネジメントシステム、ポテンシャル診断や低炭素機器への切り替えといった低炭素ビジネスに結実</a:t>
            </a:r>
            <a:endParaRPr kumimoji="0" lang="en-US" altLang="ja-JP" sz="1999"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タイトル 1"/>
          <p:cNvSpPr txBox="1">
            <a:spLocks/>
          </p:cNvSpPr>
          <p:nvPr/>
        </p:nvSpPr>
        <p:spPr bwMode="auto">
          <a:xfrm>
            <a:off x="1593" y="61903"/>
            <a:ext cx="9899651" cy="627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t" anchorCtr="0" compatLnSpc="1">
            <a:prstTxWarp prst="textNoShape">
              <a:avLst/>
            </a:prstTxWarp>
          </a:bodyPr>
          <a:lstStyle>
            <a:lvl1pPr algn="ctr" rtl="0" eaLnBrk="0" fontAlgn="base" hangingPunct="0">
              <a:spcBef>
                <a:spcPct val="0"/>
              </a:spcBef>
              <a:spcAft>
                <a:spcPct val="0"/>
              </a:spcAft>
              <a:defRPr kumimoji="1" sz="4000"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5pPr>
            <a:lvl6pPr marL="422041"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6pPr>
            <a:lvl7pPr marL="844083"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7pPr>
            <a:lvl8pPr marL="1266124"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8pPr>
            <a:lvl9pPr marL="1688165"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9pPr>
          </a:lstStyle>
          <a:p>
            <a:pPr algn="l" eaLnBrk="1" hangingPunct="1"/>
            <a:r>
              <a:rPr lang="ja-JP" altLang="en-US" sz="2399" b="1" dirty="0">
                <a:latin typeface="メイリオ" panose="020B0604030504040204" pitchFamily="50" charset="-128"/>
                <a:ea typeface="メイリオ" panose="020B0604030504040204" pitchFamily="50" charset="-128"/>
              </a:rPr>
              <a:t>　　　中小企業向け環境経営体制構築支援事業</a:t>
            </a:r>
            <a:r>
              <a:rPr lang="ja-JP" altLang="en-US" sz="1600" b="1" dirty="0">
                <a:latin typeface="メイリオ" panose="020B0604030504040204" pitchFamily="50" charset="-128"/>
                <a:ea typeface="メイリオ" panose="020B0604030504040204" pitchFamily="50" charset="-128"/>
              </a:rPr>
              <a:t>（エコクリップ）</a:t>
            </a:r>
            <a:endParaRPr lang="en-US" altLang="ja-JP" sz="1600" b="1" dirty="0">
              <a:latin typeface="メイリオ" panose="020B0604030504040204" pitchFamily="50" charset="-128"/>
              <a:ea typeface="メイリオ" panose="020B0604030504040204" pitchFamily="50" charset="-128"/>
            </a:endParaRPr>
          </a:p>
          <a:p>
            <a:pPr algn="l" eaLnBrk="1" hangingPunct="1"/>
            <a:r>
              <a:rPr lang="ja-JP" altLang="en-US" sz="1999" b="1" dirty="0">
                <a:latin typeface="メイリオ" pitchFamily="50" charset="-128"/>
                <a:ea typeface="メイリオ" pitchFamily="50" charset="-128"/>
              </a:rPr>
              <a:t>　       </a:t>
            </a:r>
            <a:r>
              <a:rPr lang="ja-JP" altLang="en-US" sz="1600" b="1" dirty="0">
                <a:latin typeface="メイリオ" pitchFamily="50" charset="-128"/>
                <a:ea typeface="メイリオ" pitchFamily="50" charset="-128"/>
              </a:rPr>
              <a:t>（エコアクション２１ </a:t>
            </a:r>
            <a:r>
              <a:rPr lang="en-US" altLang="ja-JP" sz="1600" b="1" dirty="0">
                <a:latin typeface="メイリオ" pitchFamily="50" charset="-128"/>
                <a:ea typeface="メイリオ" pitchFamily="50" charset="-128"/>
              </a:rPr>
              <a:t>CO2</a:t>
            </a:r>
            <a:r>
              <a:rPr lang="ja-JP" altLang="en-US" sz="1600" b="1" dirty="0">
                <a:latin typeface="メイリオ" pitchFamily="50" charset="-128"/>
                <a:ea typeface="メイリオ" pitchFamily="50" charset="-128"/>
              </a:rPr>
              <a:t>削減プログラム）</a:t>
            </a:r>
            <a:endParaRPr lang="en-US" altLang="ja-JP" sz="1600" b="1" dirty="0">
              <a:latin typeface="メイリオ" pitchFamily="50" charset="-128"/>
              <a:ea typeface="メイリオ" pitchFamily="50" charset="-128"/>
            </a:endParaRPr>
          </a:p>
          <a:p>
            <a:pPr algn="l" eaLnBrk="1" hangingPunct="1"/>
            <a:endParaRPr lang="en-US" altLang="ja-JP" sz="2399" b="1" dirty="0">
              <a:latin typeface="メイリオ" panose="020B0604030504040204" pitchFamily="50" charset="-128"/>
              <a:ea typeface="メイリオ" panose="020B0604030504040204" pitchFamily="50" charset="-128"/>
            </a:endParaRPr>
          </a:p>
        </p:txBody>
      </p:sp>
      <p:sp>
        <p:nvSpPr>
          <p:cNvPr id="35" name="事業番号"/>
          <p:cNvSpPr/>
          <p:nvPr/>
        </p:nvSpPr>
        <p:spPr>
          <a:xfrm>
            <a:off x="130011" y="736283"/>
            <a:ext cx="1825539"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72" y="20148"/>
            <a:ext cx="795901" cy="429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正方形/長方形 6"/>
          <p:cNvSpPr>
            <a:spLocks noChangeArrowheads="1"/>
          </p:cNvSpPr>
          <p:nvPr/>
        </p:nvSpPr>
        <p:spPr bwMode="auto">
          <a:xfrm>
            <a:off x="5414326" y="497994"/>
            <a:ext cx="4623489" cy="707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2399"/>
              </a:lnSpc>
              <a:spcBef>
                <a:spcPct val="0"/>
              </a:spcBef>
              <a:buNone/>
            </a:pPr>
            <a:r>
              <a:rPr lang="ja-JP" altLang="en-US" sz="1799" dirty="0">
                <a:solidFill>
                  <a:prstClr val="black"/>
                </a:solidFill>
                <a:latin typeface="メイリオ" pitchFamily="50" charset="-128"/>
                <a:ea typeface="メイリオ" pitchFamily="50" charset="-128"/>
                <a:cs typeface="メイリオ" pitchFamily="50" charset="-128"/>
              </a:rPr>
              <a:t>平成</a:t>
            </a:r>
            <a:r>
              <a:rPr lang="en-US" altLang="ja-JP" sz="1799" dirty="0">
                <a:solidFill>
                  <a:prstClr val="black"/>
                </a:solidFill>
                <a:latin typeface="メイリオ" pitchFamily="50" charset="-128"/>
                <a:ea typeface="メイリオ" pitchFamily="50" charset="-128"/>
                <a:cs typeface="メイリオ" pitchFamily="50" charset="-128"/>
              </a:rPr>
              <a:t>30</a:t>
            </a:r>
            <a:r>
              <a:rPr lang="ja-JP" altLang="en-US" sz="1799" dirty="0">
                <a:solidFill>
                  <a:prstClr val="black"/>
                </a:solidFill>
                <a:latin typeface="メイリオ" pitchFamily="50" charset="-128"/>
                <a:ea typeface="メイリオ" pitchFamily="50" charset="-128"/>
                <a:cs typeface="メイリオ" pitchFamily="50" charset="-128"/>
              </a:rPr>
              <a:t>年度予算</a:t>
            </a:r>
            <a:r>
              <a:rPr lang="en-US" altLang="ja-JP" sz="1799" dirty="0">
                <a:solidFill>
                  <a:prstClr val="black"/>
                </a:solidFill>
                <a:latin typeface="メイリオ" pitchFamily="50" charset="-128"/>
                <a:ea typeface="メイリオ" pitchFamily="50" charset="-128"/>
                <a:cs typeface="メイリオ" pitchFamily="50" charset="-128"/>
              </a:rPr>
              <a:t>5.4</a:t>
            </a:r>
            <a:r>
              <a:rPr lang="ja-JP" altLang="en-US" sz="1799" dirty="0">
                <a:solidFill>
                  <a:prstClr val="black"/>
                </a:solidFill>
                <a:latin typeface="メイリオ" pitchFamily="50" charset="-128"/>
                <a:ea typeface="メイリオ" pitchFamily="50" charset="-128"/>
                <a:cs typeface="メイリオ" pitchFamily="50" charset="-128"/>
              </a:rPr>
              <a:t>億円の内数</a:t>
            </a:r>
            <a:endParaRPr lang="en-US" altLang="ja-JP" sz="700" dirty="0">
              <a:solidFill>
                <a:prstClr val="black"/>
              </a:solidFill>
              <a:latin typeface="メイリオ" pitchFamily="50" charset="-128"/>
              <a:ea typeface="メイリオ" pitchFamily="50" charset="-128"/>
              <a:cs typeface="メイリオ" pitchFamily="50" charset="-128"/>
            </a:endParaRPr>
          </a:p>
          <a:p>
            <a:pPr eaLnBrk="1" hangingPunct="1">
              <a:lnSpc>
                <a:spcPts val="2399"/>
              </a:lnSpc>
              <a:spcBef>
                <a:spcPct val="0"/>
              </a:spcBef>
              <a:buNone/>
            </a:pPr>
            <a:r>
              <a:rPr lang="ja-JP" altLang="en-US" sz="1799" dirty="0">
                <a:solidFill>
                  <a:prstClr val="black"/>
                </a:solidFill>
                <a:latin typeface="メイリオ" pitchFamily="50" charset="-128"/>
                <a:ea typeface="メイリオ" pitchFamily="50" charset="-128"/>
                <a:cs typeface="メイリオ" pitchFamily="50" charset="-128"/>
              </a:rPr>
              <a:t>担当課：</a:t>
            </a:r>
            <a:r>
              <a:rPr lang="ja-JP" altLang="ja-JP" sz="1799" dirty="0">
                <a:latin typeface="メイリオ" panose="020B0604030504040204" pitchFamily="50" charset="-128"/>
                <a:ea typeface="メイリオ" panose="020B0604030504040204" pitchFamily="50" charset="-128"/>
                <a:cs typeface="メイリオ" panose="020B0604030504040204" pitchFamily="50" charset="-128"/>
              </a:rPr>
              <a:t>大臣官房環境経済課</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03-5521-8229</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32" name="正方形/長方形 31"/>
          <p:cNvSpPr/>
          <p:nvPr/>
        </p:nvSpPr>
        <p:spPr>
          <a:xfrm>
            <a:off x="8730323" y="62045"/>
            <a:ext cx="1129289" cy="315490"/>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061">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2190694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ページ番号"/>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2</a:t>
            </a:r>
            <a:endParaRPr lang="ja-JP" altLang="en-US" sz="1799" b="1" dirty="0">
              <a:latin typeface="メイリオ" pitchFamily="50" charset="-128"/>
              <a:ea typeface="メイリオ" pitchFamily="50" charset="-128"/>
              <a:cs typeface="メイリオ" pitchFamily="50" charset="-128"/>
            </a:endParaRPr>
          </a:p>
        </p:txBody>
      </p:sp>
      <p:sp>
        <p:nvSpPr>
          <p:cNvPr id="34" name="担当課"/>
          <p:cNvSpPr>
            <a:spLocks noChangeArrowheads="1"/>
          </p:cNvSpPr>
          <p:nvPr/>
        </p:nvSpPr>
        <p:spPr bwMode="auto">
          <a:xfrm>
            <a:off x="1101562" y="7389270"/>
            <a:ext cx="2866640" cy="230758"/>
          </a:xfrm>
          <a:prstGeom prst="rect">
            <a:avLst/>
          </a:prstGeom>
          <a:solidFill>
            <a:srgbClr val="C6D9F1"/>
          </a:solidFill>
          <a:ln w="12700">
            <a:solidFill>
              <a:sysClr val="windowText" lastClr="000000"/>
            </a:solidFill>
          </a:ln>
          <a:extLst/>
        </p:spPr>
        <p:txBody>
          <a:bodyPr wrap="square">
            <a:spAutoFit/>
          </a:bodyPr>
          <a:lstStyle/>
          <a:p>
            <a:pPr defTabSz="779172" eaLnBrk="0" hangingPunct="0">
              <a:defRPr/>
            </a:pPr>
            <a:r>
              <a:rPr kumimoji="0" lang="ja-JP" altLang="en-US"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kumimoji="0" lang="zh-TW" altLang="en-US"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総政</a:t>
            </a:r>
            <a:r>
              <a:rPr kumimoji="0" lang="en-US" altLang="zh-TW"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G</a:t>
            </a:r>
            <a:r>
              <a:rPr kumimoji="0" lang="zh-TW" altLang="en-US"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環境経済課</a:t>
            </a:r>
            <a:r>
              <a:rPr kumimoji="0" lang="ja-JP" altLang="en-US"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003-5521-8240</a:t>
            </a:r>
            <a:r>
              <a:rPr kumimoji="0" lang="ja-JP" altLang="en-US"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zh-TW" altLang="en-US" sz="9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プレースホルダー 2"/>
          <p:cNvSpPr txBox="1">
            <a:spLocks/>
          </p:cNvSpPr>
          <p:nvPr/>
        </p:nvSpPr>
        <p:spPr bwMode="auto">
          <a:xfrm>
            <a:off x="201737" y="718900"/>
            <a:ext cx="9645732" cy="2416160"/>
          </a:xfrm>
          <a:prstGeom prst="roundRect">
            <a:avLst>
              <a:gd name="adj" fmla="val 0"/>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extLst/>
        </p:spPr>
        <p:txBody>
          <a:bodyPr vert="horz" wrap="square" lIns="91411" tIns="35988" rIns="91411" bIns="35988" numCol="1" anchor="t" anchorCtr="0" compatLnSpc="1">
            <a:prstTxWarp prst="textNoShape">
              <a:avLst/>
            </a:prstTxWarp>
            <a:spAutoFit/>
          </a:bodyPr>
          <a:lstStyle>
            <a:lvl1pPr marL="316531" indent="-316531" algn="l" rtl="0" eaLnBrk="0" fontAlgn="base" hangingPunct="0">
              <a:spcBef>
                <a:spcPct val="20000"/>
              </a:spcBef>
              <a:spcAft>
                <a:spcPct val="0"/>
              </a:spcAft>
              <a:buFont typeface="Wingdings" panose="05000000000000000000" pitchFamily="2" charset="2"/>
              <a:buChar char="n"/>
              <a:defRPr kumimoji="1" sz="1846" kern="1200">
                <a:solidFill>
                  <a:schemeClr val="dk1"/>
                </a:solidFill>
                <a:latin typeface="Segoe UI" panose="020B0502040204020203" pitchFamily="34" charset="0"/>
                <a:ea typeface="+mn-ea"/>
                <a:cs typeface="Segoe UI" panose="020B0502040204020203" pitchFamily="34" charset="0"/>
              </a:defRPr>
            </a:lvl1pPr>
            <a:lvl2pPr marL="742950" indent="-285750" algn="l" rtl="0" eaLnBrk="0" fontAlgn="base" hangingPunct="0">
              <a:spcBef>
                <a:spcPct val="20000"/>
              </a:spcBef>
              <a:spcAft>
                <a:spcPct val="0"/>
              </a:spcAft>
              <a:buFont typeface="Arial" panose="020B0604020202020204" pitchFamily="34" charset="0"/>
              <a:buChar char="–"/>
              <a:defRPr kumimoji="1" sz="1293" kern="1200">
                <a:solidFill>
                  <a:schemeClr val="dk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eaLnBrk="1" hangingPunct="1">
              <a:spcBef>
                <a:spcPts val="480"/>
              </a:spcBef>
              <a:buClr>
                <a:sysClr val="windowText" lastClr="000000"/>
              </a:buClr>
              <a:buSzPct val="100000"/>
              <a:defRPr/>
            </a:pPr>
            <a:r>
              <a:rPr lang="ja-JP" altLang="en-US" sz="2399" b="1" u="sng">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エコアクション２１（</a:t>
            </a:r>
            <a:r>
              <a:rPr lang="en-US" altLang="ja-JP" sz="2399" b="1" u="sng">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EA</a:t>
            </a:r>
            <a:r>
              <a:rPr lang="ja-JP" altLang="en-US" sz="2399" b="1" u="sng">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２１）は、中小事業者でも容易に取り組める環境マネジメントシステム。</a:t>
            </a:r>
            <a:endParaRPr lang="en-US" altLang="ja-JP" sz="2399">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Bef>
                <a:spcPts val="480"/>
              </a:spcBef>
              <a:buClr>
                <a:sysClr val="windowText" lastClr="000000"/>
              </a:buClr>
              <a:buSzPct val="100000"/>
              <a:defRPr/>
            </a:pPr>
            <a:r>
              <a:rPr lang="ja-JP" altLang="en-US" sz="2399">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環境省が作成したガイドラインに基づき、</a:t>
            </a:r>
            <a:r>
              <a:rPr lang="en-US" altLang="ja-JP" sz="2399">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2018</a:t>
            </a:r>
            <a:r>
              <a:rPr lang="ja-JP" altLang="en-US" sz="2399">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399">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399">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月末時点で、</a:t>
            </a:r>
            <a:r>
              <a:rPr lang="ja-JP" altLang="en-US" sz="2399" b="1" u="sng">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認証･登録事業者数は約</a:t>
            </a:r>
            <a:r>
              <a:rPr lang="en-US" altLang="ja-JP" sz="2399" b="1" u="sng">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7,900</a:t>
            </a:r>
            <a:r>
              <a:rPr lang="ja-JP" altLang="en-US" sz="2399">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399">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Bef>
                <a:spcPts val="480"/>
              </a:spcBef>
              <a:buClr>
                <a:sysClr val="windowText" lastClr="000000"/>
              </a:buClr>
              <a:buSzPct val="100000"/>
              <a:defRPr/>
            </a:pPr>
            <a:r>
              <a:rPr lang="ja-JP" altLang="en-US" sz="2399">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審査人による環境経営相談等を通じ、事業者は環境負荷低減だけでなく、経費削減や生産性・歩留まり向上等の</a:t>
            </a:r>
            <a:r>
              <a:rPr lang="ja-JP" altLang="en-US" sz="2399" b="1" u="sng">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経営面の効果を実現</a:t>
            </a:r>
            <a:r>
              <a:rPr lang="ja-JP" altLang="en-US" sz="2399">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3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グラフ 8"/>
          <p:cNvGraphicFramePr>
            <a:graphicFrameLocks/>
          </p:cNvGraphicFramePr>
          <p:nvPr>
            <p:extLst/>
          </p:nvPr>
        </p:nvGraphicFramePr>
        <p:xfrm>
          <a:off x="218847" y="3541043"/>
          <a:ext cx="3565277" cy="2748919"/>
        </p:xfrm>
        <a:graphic>
          <a:graphicData uri="http://schemas.openxmlformats.org/drawingml/2006/chart">
            <c:chart xmlns:c="http://schemas.openxmlformats.org/drawingml/2006/chart" xmlns:r="http://schemas.openxmlformats.org/officeDocument/2006/relationships" r:id="rId3"/>
          </a:graphicData>
        </a:graphic>
      </p:graphicFrame>
      <p:sp>
        <p:nvSpPr>
          <p:cNvPr id="10" name="コンテンツ プレースホルダ 4"/>
          <p:cNvSpPr txBox="1">
            <a:spLocks/>
          </p:cNvSpPr>
          <p:nvPr/>
        </p:nvSpPr>
        <p:spPr>
          <a:xfrm>
            <a:off x="970107" y="6102319"/>
            <a:ext cx="2062772" cy="646124"/>
          </a:xfrm>
          <a:prstGeom prst="rect">
            <a:avLst/>
          </a:prstGeom>
          <a:ln>
            <a:solidFill>
              <a:sysClr val="windowText" lastClr="000000"/>
            </a:solid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Bef>
                <a:spcPts val="0"/>
              </a:spcBef>
              <a:buNone/>
              <a:defRPr/>
            </a:pPr>
            <a:r>
              <a:rPr lang="ja-JP" altLang="en-US" sz="1799" dirty="0">
                <a:solidFill>
                  <a:prstClr val="black"/>
                </a:solidFill>
                <a:latin typeface="メイリオ" pitchFamily="50" charset="-128"/>
                <a:ea typeface="メイリオ" pitchFamily="50" charset="-128"/>
                <a:cs typeface="メイリオ" pitchFamily="50" charset="-128"/>
              </a:rPr>
              <a:t>認証取得事業者の</a:t>
            </a:r>
            <a:r>
              <a:rPr lang="en-US" altLang="ja-JP" sz="1799" dirty="0">
                <a:solidFill>
                  <a:prstClr val="black"/>
                </a:solidFill>
                <a:latin typeface="メイリオ" pitchFamily="50" charset="-128"/>
                <a:ea typeface="メイリオ" pitchFamily="50" charset="-128"/>
                <a:cs typeface="メイリオ" pitchFamily="50" charset="-128"/>
              </a:rPr>
              <a:t>91%</a:t>
            </a:r>
            <a:r>
              <a:rPr lang="ja-JP" altLang="en-US" sz="1799" dirty="0">
                <a:solidFill>
                  <a:prstClr val="black"/>
                </a:solidFill>
                <a:latin typeface="メイリオ" pitchFamily="50" charset="-128"/>
                <a:ea typeface="メイリオ" pitchFamily="50" charset="-128"/>
                <a:cs typeface="メイリオ" pitchFamily="50" charset="-128"/>
              </a:rPr>
              <a:t>が</a:t>
            </a:r>
            <a:r>
              <a:rPr lang="en-US" altLang="ja-JP" sz="1799" dirty="0">
                <a:solidFill>
                  <a:prstClr val="black"/>
                </a:solidFill>
                <a:latin typeface="メイリオ" pitchFamily="50" charset="-128"/>
                <a:ea typeface="メイリオ" pitchFamily="50" charset="-128"/>
                <a:cs typeface="メイリオ" pitchFamily="50" charset="-128"/>
              </a:rPr>
              <a:t>100</a:t>
            </a:r>
            <a:r>
              <a:rPr lang="ja-JP" altLang="en-US" sz="1799" dirty="0">
                <a:solidFill>
                  <a:prstClr val="black"/>
                </a:solidFill>
                <a:latin typeface="メイリオ" pitchFamily="50" charset="-128"/>
                <a:ea typeface="メイリオ" pitchFamily="50" charset="-128"/>
                <a:cs typeface="メイリオ" pitchFamily="50" charset="-128"/>
              </a:rPr>
              <a:t>人以下</a:t>
            </a:r>
            <a:endParaRPr lang="en-US" altLang="ja-JP" sz="1799" dirty="0">
              <a:solidFill>
                <a:prstClr val="black"/>
              </a:solidFill>
              <a:latin typeface="メイリオ" pitchFamily="50" charset="-128"/>
              <a:ea typeface="メイリオ" pitchFamily="50" charset="-128"/>
              <a:cs typeface="メイリオ" pitchFamily="50" charset="-128"/>
            </a:endParaRPr>
          </a:p>
        </p:txBody>
      </p:sp>
      <p:pic>
        <p:nvPicPr>
          <p:cNvPr id="11" name="図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788876" y="3429006"/>
            <a:ext cx="5819213" cy="3135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正方形/長方形 11"/>
          <p:cNvSpPr/>
          <p:nvPr/>
        </p:nvSpPr>
        <p:spPr>
          <a:xfrm>
            <a:off x="201735" y="3210611"/>
            <a:ext cx="3774183" cy="399982"/>
          </a:xfrm>
          <a:prstGeom prst="rect">
            <a:avLst/>
          </a:prstGeom>
        </p:spPr>
        <p:txBody>
          <a:bodyPr wrap="none">
            <a:spAutoFit/>
          </a:bodyPr>
          <a:lstStyle/>
          <a:p>
            <a:pPr eaLnBrk="0" hangingPunct="0"/>
            <a:r>
              <a:rPr lang="ja-JP" altLang="en-US" sz="1999" dirty="0">
                <a:solidFill>
                  <a:prstClr val="black"/>
                </a:solidFill>
                <a:latin typeface="メイリオ" pitchFamily="50" charset="-128"/>
                <a:ea typeface="メイリオ" pitchFamily="50" charset="-128"/>
                <a:cs typeface="メイリオ" pitchFamily="50" charset="-128"/>
              </a:rPr>
              <a:t>認証・登録事業者の規模別割合</a:t>
            </a:r>
            <a:endParaRPr lang="en-US" altLang="ja-JP" sz="1999" dirty="0">
              <a:solidFill>
                <a:prstClr val="black"/>
              </a:solidFill>
              <a:latin typeface="メイリオ" pitchFamily="50" charset="-128"/>
              <a:ea typeface="メイリオ" pitchFamily="50" charset="-128"/>
              <a:cs typeface="メイリオ" pitchFamily="50" charset="-128"/>
            </a:endParaRPr>
          </a:p>
        </p:txBody>
      </p:sp>
      <p:sp>
        <p:nvSpPr>
          <p:cNvPr id="3" name="テキスト ボックス 2"/>
          <p:cNvSpPr txBox="1"/>
          <p:nvPr/>
        </p:nvSpPr>
        <p:spPr>
          <a:xfrm>
            <a:off x="3004499" y="75970"/>
            <a:ext cx="4040196" cy="646124"/>
          </a:xfrm>
          <a:prstGeom prst="rect">
            <a:avLst/>
          </a:prstGeom>
          <a:noFill/>
        </p:spPr>
        <p:txBody>
          <a:bodyPr wrap="none" rtlCol="0">
            <a:spAutoFit/>
          </a:bodyPr>
          <a:lstStyle/>
          <a:p>
            <a:r>
              <a:rPr lang="ja-JP" altLang="en-US" sz="3599" b="1" dirty="0">
                <a:latin typeface="メイリオ" panose="020B0604030504040204" pitchFamily="50" charset="-128"/>
                <a:ea typeface="メイリオ" panose="020B0604030504040204" pitchFamily="50" charset="-128"/>
                <a:cs typeface="メイリオ" panose="020B0604030504040204" pitchFamily="50" charset="-128"/>
              </a:rPr>
              <a:t>エコアクション</a:t>
            </a:r>
            <a:r>
              <a:rPr lang="en-US" altLang="ja-JP" sz="3599" b="1" dirty="0">
                <a:latin typeface="メイリオ" panose="020B0604030504040204" pitchFamily="50" charset="-128"/>
                <a:ea typeface="メイリオ" panose="020B0604030504040204" pitchFamily="50" charset="-128"/>
                <a:cs typeface="メイリオ" panose="020B0604030504040204" pitchFamily="50" charset="-128"/>
              </a:rPr>
              <a:t>21</a:t>
            </a:r>
            <a:endParaRPr lang="ja-JP" altLang="en-US" sz="3599"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48905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ページ番号"/>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3</a:t>
            </a:r>
            <a:endParaRPr lang="ja-JP" altLang="en-US" sz="1799" b="1" dirty="0">
              <a:latin typeface="メイリオ" pitchFamily="50" charset="-128"/>
              <a:ea typeface="メイリオ" pitchFamily="50" charset="-128"/>
              <a:cs typeface="メイリオ" pitchFamily="50" charset="-128"/>
            </a:endParaRPr>
          </a:p>
        </p:txBody>
      </p:sp>
      <p:sp>
        <p:nvSpPr>
          <p:cNvPr id="3" name="吹き出し: 四角形 2"/>
          <p:cNvSpPr/>
          <p:nvPr/>
        </p:nvSpPr>
        <p:spPr>
          <a:xfrm>
            <a:off x="3138280" y="2682284"/>
            <a:ext cx="6262688" cy="4058023"/>
          </a:xfrm>
          <a:prstGeom prst="wedgeRectCallout">
            <a:avLst>
              <a:gd name="adj1" fmla="val -53747"/>
              <a:gd name="adj2" fmla="val -23358"/>
            </a:avLst>
          </a:prstGeom>
          <a:solidFill>
            <a:srgbClr val="1F497D">
              <a:lumMod val="20000"/>
              <a:lumOff val="80000"/>
            </a:srgbClr>
          </a:solidFill>
          <a:ln w="25400" cap="flat" cmpd="sng" algn="ctr">
            <a:noFill/>
            <a:prstDash val="solid"/>
          </a:ln>
          <a:effectLst/>
        </p:spPr>
        <p:txBody>
          <a:bodyPr rtlCol="0" anchor="ctr"/>
          <a:lstStyle/>
          <a:p>
            <a:pPr algn="ctr" eaLnBrk="0" hangingPunct="0">
              <a:defRPr/>
            </a:pPr>
            <a:endParaRPr kumimoji="0" lang="ja-JP" altLang="en-US" sz="1999" b="1" kern="0" dirty="0">
              <a:solidFill>
                <a:prstClr val="white"/>
              </a:solidFill>
              <a:latin typeface="メイリオ" pitchFamily="50" charset="-128"/>
              <a:ea typeface="メイリオ" pitchFamily="50" charset="-128"/>
              <a:cs typeface="メイリオ" pitchFamily="50" charset="-128"/>
            </a:endParaRPr>
          </a:p>
        </p:txBody>
      </p:sp>
      <p:sp>
        <p:nvSpPr>
          <p:cNvPr id="4" name="タイトル 1"/>
          <p:cNvSpPr txBox="1">
            <a:spLocks/>
          </p:cNvSpPr>
          <p:nvPr/>
        </p:nvSpPr>
        <p:spPr bwMode="auto">
          <a:xfrm>
            <a:off x="421692" y="26070"/>
            <a:ext cx="8909686" cy="627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t"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Segoe UI" panose="020B0502040204020203" pitchFamily="34" charset="0"/>
                <a:ea typeface="+mj-ea"/>
                <a:cs typeface="Segoe UI" panose="020B0502040204020203" pitchFamily="34" charset="0"/>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a:lstStyle>
          <a:p>
            <a:pPr eaLnBrk="1" hangingPunct="1"/>
            <a:r>
              <a:rPr lang="ja-JP" altLang="en-US" sz="3599" b="1" dirty="0">
                <a:latin typeface="メイリオ" panose="020B0604030504040204" pitchFamily="50" charset="-128"/>
                <a:ea typeface="メイリオ" panose="020B0604030504040204" pitchFamily="50" charset="-128"/>
                <a:cs typeface="メイリオ" panose="020B0604030504040204" pitchFamily="50" charset="-128"/>
              </a:rPr>
              <a:t>エコアクション２１ガイドライン</a:t>
            </a:r>
            <a:endParaRPr lang="en-US" altLang="ja-JP" sz="3599"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5" name="グループ化 4"/>
          <p:cNvGrpSpPr/>
          <p:nvPr/>
        </p:nvGrpSpPr>
        <p:grpSpPr>
          <a:xfrm>
            <a:off x="119039" y="2682285"/>
            <a:ext cx="2739321" cy="4058023"/>
            <a:chOff x="704528" y="1268760"/>
            <a:chExt cx="3024336" cy="4248472"/>
          </a:xfrm>
        </p:grpSpPr>
        <p:pic>
          <p:nvPicPr>
            <p:cNvPr id="6" name="図 5"/>
            <p:cNvPicPr>
              <a:picLocks noChangeAspect="1"/>
            </p:cNvPicPr>
            <p:nvPr/>
          </p:nvPicPr>
          <p:blipFill rotWithShape="1">
            <a:blip r:embed="rId3"/>
            <a:srcRect l="34008" t="13267" r="35462" b="6465"/>
            <a:stretch/>
          </p:blipFill>
          <p:spPr>
            <a:xfrm>
              <a:off x="704528" y="1268760"/>
              <a:ext cx="3024336" cy="4248472"/>
            </a:xfrm>
            <a:prstGeom prst="rect">
              <a:avLst/>
            </a:prstGeom>
          </p:spPr>
        </p:pic>
        <p:sp>
          <p:nvSpPr>
            <p:cNvPr id="7" name="正方形/長方形 6"/>
            <p:cNvSpPr/>
            <p:nvPr/>
          </p:nvSpPr>
          <p:spPr>
            <a:xfrm>
              <a:off x="704528" y="1268760"/>
              <a:ext cx="3024336" cy="4248472"/>
            </a:xfrm>
            <a:prstGeom prst="rect">
              <a:avLst/>
            </a:prstGeom>
            <a:noFill/>
            <a:ln w="9525" cap="flat" cmpd="sng" algn="ctr">
              <a:solidFill>
                <a:srgbClr val="000000"/>
              </a:solidFill>
              <a:prstDash val="solid"/>
            </a:ln>
            <a:effectLst/>
          </p:spPr>
          <p:txBody>
            <a:bodyPr rtlCol="0" anchor="ctr"/>
            <a:lstStyle/>
            <a:p>
              <a:pPr algn="ctr" eaLnBrk="0" hangingPunct="0">
                <a:defRPr/>
              </a:pPr>
              <a:endParaRPr kumimoji="0" lang="ja-JP" altLang="en-US" sz="1999" b="1" kern="0">
                <a:solidFill>
                  <a:prstClr val="white"/>
                </a:solidFill>
                <a:latin typeface="メイリオ" pitchFamily="50" charset="-128"/>
                <a:ea typeface="メイリオ" pitchFamily="50" charset="-128"/>
                <a:cs typeface="メイリオ" pitchFamily="50" charset="-128"/>
              </a:endParaRPr>
            </a:p>
          </p:txBody>
        </p:sp>
      </p:grpSp>
      <p:sp>
        <p:nvSpPr>
          <p:cNvPr id="8" name="正方形/長方形 7"/>
          <p:cNvSpPr/>
          <p:nvPr/>
        </p:nvSpPr>
        <p:spPr>
          <a:xfrm>
            <a:off x="3138284" y="2682284"/>
            <a:ext cx="6471296" cy="3986038"/>
          </a:xfrm>
          <a:prstGeom prst="rect">
            <a:avLst/>
          </a:prstGeom>
          <a:noFill/>
          <a:ln w="9525" cap="flat" cmpd="sng" algn="ctr">
            <a:noFill/>
            <a:prstDash val="solid"/>
          </a:ln>
          <a:effectLst/>
        </p:spPr>
        <p:txBody>
          <a:bodyPr rtlCol="0" anchor="t"/>
          <a:lstStyle/>
          <a:p>
            <a:pPr marL="342788" indent="-342788" eaLnBrk="0" hangingPunct="0">
              <a:buFont typeface="Wingdings" panose="05000000000000000000" pitchFamily="2" charset="2"/>
              <a:buChar char="l"/>
              <a:defRPr/>
            </a:pPr>
            <a:r>
              <a:rPr kumimoji="0" lang="ja-JP" altLang="en-US" sz="1999" kern="0" dirty="0">
                <a:solidFill>
                  <a:prstClr val="black"/>
                </a:solidFill>
                <a:latin typeface="メイリオ" pitchFamily="50" charset="-128"/>
                <a:ea typeface="メイリオ" pitchFamily="50" charset="-128"/>
                <a:cs typeface="メイリオ" pitchFamily="50" charset="-128"/>
              </a:rPr>
              <a:t>要求事項</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marL="799840" lvl="1" indent="-342788" eaLnBrk="0" hangingPunct="0">
              <a:buFont typeface="Arial" panose="020B0604020202020204" pitchFamily="34" charset="0"/>
              <a:buChar char="•"/>
              <a:defRPr/>
            </a:pPr>
            <a:r>
              <a:rPr kumimoji="0" lang="ja-JP" altLang="en-US" sz="1999" kern="0" dirty="0">
                <a:solidFill>
                  <a:prstClr val="black"/>
                </a:solidFill>
                <a:latin typeface="メイリオ" pitchFamily="50" charset="-128"/>
                <a:ea typeface="メイリオ" pitchFamily="50" charset="-128"/>
                <a:cs typeface="メイリオ" pitchFamily="50" charset="-128"/>
              </a:rPr>
              <a:t>環境経営目標及び環境経営計画の策定</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marL="799840" lvl="1" indent="-342788" eaLnBrk="0" hangingPunct="0">
              <a:buFont typeface="Arial" panose="020B0604020202020204" pitchFamily="34" charset="0"/>
              <a:buChar char="•"/>
              <a:defRPr/>
            </a:pPr>
            <a:r>
              <a:rPr kumimoji="0" lang="ja-JP" altLang="en-US" sz="1999" kern="0" dirty="0">
                <a:solidFill>
                  <a:prstClr val="black"/>
                </a:solidFill>
                <a:latin typeface="メイリオ" pitchFamily="50" charset="-128"/>
                <a:ea typeface="メイリオ" pitchFamily="50" charset="-128"/>
                <a:cs typeface="メイリオ" pitchFamily="50" charset="-128"/>
              </a:rPr>
              <a:t>実施体制の構築</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marL="799840" lvl="1" indent="-342788" eaLnBrk="0" hangingPunct="0">
              <a:buFont typeface="Arial" panose="020B0604020202020204" pitchFamily="34" charset="0"/>
              <a:buChar char="•"/>
              <a:defRPr/>
            </a:pPr>
            <a:r>
              <a:rPr kumimoji="0" lang="ja-JP" altLang="en-US" sz="1999" kern="0" dirty="0">
                <a:solidFill>
                  <a:prstClr val="black"/>
                </a:solidFill>
                <a:latin typeface="メイリオ" pitchFamily="50" charset="-128"/>
                <a:ea typeface="メイリオ" pitchFamily="50" charset="-128"/>
                <a:cs typeface="メイリオ" pitchFamily="50" charset="-128"/>
              </a:rPr>
              <a:t>取組状況の確認・評価、並びに問題の是正及び予防</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marL="799840" lvl="1" indent="-342788" eaLnBrk="0" hangingPunct="0">
              <a:buFont typeface="Arial" panose="020B0604020202020204" pitchFamily="34" charset="0"/>
              <a:buChar char="•"/>
              <a:defRPr/>
            </a:pPr>
            <a:r>
              <a:rPr kumimoji="0" lang="ja-JP" altLang="en-US" sz="1999" kern="0" dirty="0">
                <a:solidFill>
                  <a:prstClr val="black"/>
                </a:solidFill>
                <a:latin typeface="メイリオ" pitchFamily="50" charset="-128"/>
                <a:ea typeface="メイリオ" pitchFamily="50" charset="-128"/>
                <a:cs typeface="メイリオ" pitchFamily="50" charset="-128"/>
              </a:rPr>
              <a:t>代表者による全体の評価と見直し・指示</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marL="0" lvl="1" eaLnBrk="0" hangingPunct="0">
              <a:defRPr/>
            </a:pPr>
            <a:r>
              <a:rPr kumimoji="0" lang="ja-JP" altLang="en-US" sz="1999" kern="0" dirty="0">
                <a:solidFill>
                  <a:prstClr val="black"/>
                </a:solidFill>
                <a:latin typeface="メイリオ" pitchFamily="50" charset="-128"/>
                <a:ea typeface="メイリオ" pitchFamily="50" charset="-128"/>
                <a:cs typeface="メイリオ" pitchFamily="50" charset="-128"/>
              </a:rPr>
              <a:t>　（</a:t>
            </a:r>
            <a:r>
              <a:rPr kumimoji="0" lang="en-US" altLang="ja-JP" sz="1999" kern="0" dirty="0">
                <a:solidFill>
                  <a:prstClr val="black"/>
                </a:solidFill>
                <a:latin typeface="メイリオ" pitchFamily="50" charset="-128"/>
                <a:ea typeface="メイリオ" pitchFamily="50" charset="-128"/>
                <a:cs typeface="メイリオ" pitchFamily="50" charset="-128"/>
              </a:rPr>
              <a:t>PDCA</a:t>
            </a:r>
            <a:r>
              <a:rPr kumimoji="0" lang="ja-JP" altLang="en-US" sz="1999" kern="0" dirty="0">
                <a:solidFill>
                  <a:prstClr val="black"/>
                </a:solidFill>
                <a:latin typeface="メイリオ" pitchFamily="50" charset="-128"/>
                <a:ea typeface="メイリオ" pitchFamily="50" charset="-128"/>
                <a:cs typeface="メイリオ" pitchFamily="50" charset="-128"/>
              </a:rPr>
              <a:t>サイクルの全</a:t>
            </a:r>
            <a:r>
              <a:rPr kumimoji="0" lang="en-US" altLang="ja-JP" sz="1999" kern="0" dirty="0">
                <a:solidFill>
                  <a:prstClr val="black"/>
                </a:solidFill>
                <a:latin typeface="メイリオ" pitchFamily="50" charset="-128"/>
                <a:ea typeface="メイリオ" pitchFamily="50" charset="-128"/>
                <a:cs typeface="メイリオ" pitchFamily="50" charset="-128"/>
              </a:rPr>
              <a:t>14</a:t>
            </a:r>
            <a:r>
              <a:rPr kumimoji="0" lang="ja-JP" altLang="en-US" sz="1999" kern="0" dirty="0">
                <a:solidFill>
                  <a:prstClr val="black"/>
                </a:solidFill>
                <a:latin typeface="メイリオ" pitchFamily="50" charset="-128"/>
                <a:ea typeface="メイリオ" pitchFamily="50" charset="-128"/>
                <a:cs typeface="メイリオ" pitchFamily="50" charset="-128"/>
              </a:rPr>
              <a:t>要求事項から抜粋）</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marL="0" lvl="1" eaLnBrk="0" hangingPunct="0">
              <a:defRPr/>
            </a:pP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marL="342788" indent="-342788" eaLnBrk="0" hangingPunct="0">
              <a:buFont typeface="Wingdings" panose="05000000000000000000" pitchFamily="2" charset="2"/>
              <a:buChar char="l"/>
              <a:defRPr/>
            </a:pPr>
            <a:r>
              <a:rPr kumimoji="0" lang="ja-JP" altLang="en-US" sz="1999" kern="0" dirty="0">
                <a:solidFill>
                  <a:prstClr val="black"/>
                </a:solidFill>
                <a:latin typeface="メイリオ" pitchFamily="50" charset="-128"/>
                <a:ea typeface="メイリオ" pitchFamily="50" charset="-128"/>
                <a:cs typeface="メイリオ" pitchFamily="50" charset="-128"/>
              </a:rPr>
              <a:t>自己チェック</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marL="742709" lvl="1" indent="-285658" eaLnBrk="0" hangingPunct="0">
              <a:buFont typeface="Arial" panose="020B0604020202020204" pitchFamily="34" charset="0"/>
              <a:buChar char="•"/>
              <a:defRPr/>
            </a:pPr>
            <a:r>
              <a:rPr kumimoji="0" lang="ja-JP" altLang="en-US" sz="1999" kern="0" dirty="0">
                <a:solidFill>
                  <a:prstClr val="black"/>
                </a:solidFill>
                <a:latin typeface="メイリオ" pitchFamily="50" charset="-128"/>
                <a:ea typeface="メイリオ" pitchFamily="50" charset="-128"/>
                <a:cs typeface="メイリオ" pitchFamily="50" charset="-128"/>
              </a:rPr>
              <a:t>各事業活動の環境負荷が、どの活動から・どの程度発生しているかを把握</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marL="742709" lvl="1" indent="-285658" eaLnBrk="0" hangingPunct="0">
              <a:buFont typeface="Arial" panose="020B0604020202020204" pitchFamily="34" charset="0"/>
              <a:buChar char="•"/>
              <a:defRPr/>
            </a:pPr>
            <a:r>
              <a:rPr kumimoji="0" lang="ja-JP" altLang="en-US" sz="1999" kern="0" dirty="0">
                <a:solidFill>
                  <a:prstClr val="black"/>
                </a:solidFill>
                <a:latin typeface="メイリオ" pitchFamily="50" charset="-128"/>
                <a:ea typeface="メイリオ" pitchFamily="50" charset="-128"/>
                <a:cs typeface="メイリオ" pitchFamily="50" charset="-128"/>
              </a:rPr>
              <a:t>各事業者の与える個別な環境負荷を踏まえた環境経営目標等を策定</a:t>
            </a:r>
            <a:endParaRPr kumimoji="0" lang="en-US" altLang="ja-JP" sz="1999" kern="0" dirty="0">
              <a:solidFill>
                <a:prstClr val="black"/>
              </a:solidFill>
              <a:latin typeface="メイリオ" pitchFamily="50" charset="-128"/>
              <a:ea typeface="メイリオ" pitchFamily="50" charset="-128"/>
              <a:cs typeface="メイリオ" pitchFamily="50" charset="-128"/>
            </a:endParaRPr>
          </a:p>
        </p:txBody>
      </p:sp>
      <p:sp>
        <p:nvSpPr>
          <p:cNvPr id="9" name="テキスト プレースホルダー 2"/>
          <p:cNvSpPr txBox="1">
            <a:spLocks/>
          </p:cNvSpPr>
          <p:nvPr/>
        </p:nvSpPr>
        <p:spPr bwMode="auto">
          <a:xfrm>
            <a:off x="119041" y="646907"/>
            <a:ext cx="9645732" cy="1992590"/>
          </a:xfrm>
          <a:prstGeom prst="roundRect">
            <a:avLst>
              <a:gd name="adj" fmla="val 0"/>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extLst/>
        </p:spPr>
        <p:txBody>
          <a:bodyPr vert="horz" wrap="square" lIns="91411" tIns="35988" rIns="91411" bIns="35988" numCol="1" anchor="t" anchorCtr="0" compatLnSpc="1">
            <a:prstTxWarp prst="textNoShape">
              <a:avLst/>
            </a:prstTxWarp>
            <a:spAutoFit/>
          </a:bodyPr>
          <a:lstStyle>
            <a:lvl1pPr marL="316531" indent="-316531" algn="l" rtl="0" eaLnBrk="0" fontAlgn="base" hangingPunct="0">
              <a:spcBef>
                <a:spcPct val="20000"/>
              </a:spcBef>
              <a:spcAft>
                <a:spcPct val="0"/>
              </a:spcAft>
              <a:buFont typeface="Wingdings" panose="05000000000000000000" pitchFamily="2" charset="2"/>
              <a:buChar char="n"/>
              <a:defRPr kumimoji="1" sz="1846" kern="1200">
                <a:solidFill>
                  <a:schemeClr val="dk1"/>
                </a:solidFill>
                <a:latin typeface="Segoe UI" panose="020B0502040204020203" pitchFamily="34" charset="0"/>
                <a:ea typeface="+mn-ea"/>
                <a:cs typeface="Segoe UI" panose="020B0502040204020203" pitchFamily="34" charset="0"/>
              </a:defRPr>
            </a:lvl1pPr>
            <a:lvl2pPr marL="742950" indent="-285750" algn="l" rtl="0" eaLnBrk="0" fontAlgn="base" hangingPunct="0">
              <a:spcBef>
                <a:spcPct val="20000"/>
              </a:spcBef>
              <a:spcAft>
                <a:spcPct val="0"/>
              </a:spcAft>
              <a:buFont typeface="Arial" panose="020B0604020202020204" pitchFamily="34" charset="0"/>
              <a:buChar char="–"/>
              <a:defRPr kumimoji="1" sz="1293" kern="1200">
                <a:solidFill>
                  <a:schemeClr val="dk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a:buFont typeface="Wingdings" panose="05000000000000000000" pitchFamily="2" charset="2"/>
              <a:buChar char="Ø"/>
              <a:defRPr/>
            </a:pPr>
            <a:r>
              <a:rPr lang="ja-JP" altLang="en-US" sz="2399" dirty="0">
                <a:solidFill>
                  <a:sysClr val="windowText" lastClr="000000"/>
                </a:solidFill>
                <a:latin typeface="メイリオ" pitchFamily="50" charset="-128"/>
                <a:ea typeface="メイリオ" pitchFamily="50" charset="-128"/>
                <a:cs typeface="メイリオ" pitchFamily="50" charset="-128"/>
              </a:rPr>
              <a:t>エコアクション２１ガイドラインは中小事業者でも容易に取り組める具体的な要求事項や自己チェック表等を整備。</a:t>
            </a:r>
            <a:endParaRPr lang="en-US" altLang="ja-JP" sz="2399" dirty="0">
              <a:solidFill>
                <a:sysClr val="windowText" lastClr="000000"/>
              </a:solidFill>
              <a:latin typeface="メイリオ" pitchFamily="50" charset="-128"/>
              <a:ea typeface="メイリオ" pitchFamily="50" charset="-128"/>
              <a:cs typeface="メイリオ" pitchFamily="50" charset="-128"/>
            </a:endParaRPr>
          </a:p>
          <a:p>
            <a:pPr>
              <a:buFont typeface="Wingdings" panose="05000000000000000000" pitchFamily="2" charset="2"/>
              <a:buChar char="Ø"/>
              <a:defRPr/>
            </a:pPr>
            <a:r>
              <a:rPr lang="ja-JP" altLang="en-US" sz="2399" dirty="0">
                <a:solidFill>
                  <a:sysClr val="windowText" lastClr="000000"/>
                </a:solidFill>
                <a:latin typeface="メイリオ" pitchFamily="50" charset="-128"/>
                <a:ea typeface="メイリオ" pitchFamily="50" charset="-128"/>
                <a:cs typeface="メイリオ" pitchFamily="50" charset="-128"/>
              </a:rPr>
              <a:t>業種別ガイドラインも策定されている。</a:t>
            </a:r>
            <a:endParaRPr lang="en-US" altLang="ja-JP" sz="2399" dirty="0">
              <a:solidFill>
                <a:sysClr val="windowText" lastClr="000000"/>
              </a:solidFill>
              <a:latin typeface="メイリオ" pitchFamily="50" charset="-128"/>
              <a:ea typeface="メイリオ" pitchFamily="50" charset="-128"/>
              <a:cs typeface="メイリオ" pitchFamily="50" charset="-128"/>
            </a:endParaRPr>
          </a:p>
          <a:p>
            <a:pPr marL="358658" lvl="1" indent="0">
              <a:buNone/>
              <a:defRPr/>
            </a:pPr>
            <a:r>
              <a:rPr lang="ja-JP" altLang="en-US" sz="1999" dirty="0">
                <a:solidFill>
                  <a:sysClr val="windowText" lastClr="000000"/>
                </a:solidFill>
                <a:latin typeface="メイリオ" pitchFamily="50" charset="-128"/>
                <a:cs typeface="メイリオ" pitchFamily="50" charset="-128"/>
              </a:rPr>
              <a:t>建築業者／産業廃棄物処理業者／食品関連事業者／大学等高等教育機関／</a:t>
            </a:r>
            <a:endParaRPr lang="en-US" altLang="ja-JP" sz="1999" dirty="0">
              <a:solidFill>
                <a:sysClr val="windowText" lastClr="000000"/>
              </a:solidFill>
              <a:latin typeface="メイリオ" pitchFamily="50" charset="-128"/>
              <a:cs typeface="メイリオ" pitchFamily="50" charset="-128"/>
            </a:endParaRPr>
          </a:p>
          <a:p>
            <a:pPr marL="358658" lvl="1" indent="0">
              <a:buNone/>
              <a:defRPr/>
            </a:pPr>
            <a:r>
              <a:rPr lang="ja-JP" altLang="en-US" sz="1999" dirty="0">
                <a:solidFill>
                  <a:sysClr val="windowText" lastClr="000000"/>
                </a:solidFill>
                <a:latin typeface="メイリオ" pitchFamily="50" charset="-128"/>
                <a:cs typeface="メイリオ" pitchFamily="50" charset="-128"/>
              </a:rPr>
              <a:t>地方公共団体</a:t>
            </a:r>
          </a:p>
        </p:txBody>
      </p:sp>
    </p:spTree>
    <p:extLst>
      <p:ext uri="{BB962C8B-B14F-4D97-AF65-F5344CB8AC3E}">
        <p14:creationId xmlns:p14="http://schemas.microsoft.com/office/powerpoint/2010/main" val="1061596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ページ番号"/>
          <p:cNvSpPr>
            <a:spLocks noGrp="1"/>
          </p:cNvSpPr>
          <p:nvPr>
            <p:ph type="sldNum" sz="quarter" idx="12"/>
          </p:nvPr>
        </p:nvSpPr>
        <p:spPr>
          <a:xfrm>
            <a:off x="9218232" y="6522208"/>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4</a:t>
            </a:r>
            <a:endParaRPr lang="ja-JP" altLang="en-US" sz="1799" b="1" dirty="0">
              <a:latin typeface="メイリオ" pitchFamily="50" charset="-128"/>
              <a:ea typeface="メイリオ" pitchFamily="50" charset="-128"/>
              <a:cs typeface="メイリオ" pitchFamily="50" charset="-128"/>
            </a:endParaRPr>
          </a:p>
        </p:txBody>
      </p:sp>
      <p:sp>
        <p:nvSpPr>
          <p:cNvPr id="3" name="タイトル 1"/>
          <p:cNvSpPr txBox="1">
            <a:spLocks/>
          </p:cNvSpPr>
          <p:nvPr/>
        </p:nvSpPr>
        <p:spPr bwMode="auto">
          <a:xfrm>
            <a:off x="1591" y="26070"/>
            <a:ext cx="9885246" cy="627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Segoe UI" panose="020B0502040204020203" pitchFamily="34" charset="0"/>
                <a:ea typeface="+mj-ea"/>
                <a:cs typeface="Segoe UI" panose="020B0502040204020203" pitchFamily="34" charset="0"/>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a:lstStyle>
          <a:p>
            <a:pPr eaLnBrk="1" hangingPunct="1"/>
            <a:r>
              <a:rPr lang="ja-JP" altLang="en-US" sz="3599" b="1" dirty="0">
                <a:solidFill>
                  <a:srgbClr val="000000"/>
                </a:solidFill>
                <a:latin typeface="メイリオ" panose="020B0604030504040204" pitchFamily="50" charset="-128"/>
                <a:ea typeface="メイリオ" pitchFamily="50" charset="-128"/>
                <a:cs typeface="メイリオ" pitchFamily="50" charset="-128"/>
              </a:rPr>
              <a:t>環境経営に取り組む事業者の声と社会の評価</a:t>
            </a:r>
            <a:endParaRPr lang="en-US" altLang="ja-JP" sz="3599" b="1" dirty="0">
              <a:solidFill>
                <a:prstClr val="black"/>
              </a:solidFill>
              <a:latin typeface="メイリオ" panose="020B0604030504040204" pitchFamily="50" charset="-128"/>
              <a:ea typeface="メイリオ" pitchFamily="50" charset="-128"/>
              <a:cs typeface="メイリオ"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87593" y="3213052"/>
            <a:ext cx="5752964" cy="289321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grpSp>
        <p:nvGrpSpPr>
          <p:cNvPr id="5" name="グループ化 7"/>
          <p:cNvGrpSpPr>
            <a:grpSpLocks/>
          </p:cNvGrpSpPr>
          <p:nvPr/>
        </p:nvGrpSpPr>
        <p:grpSpPr bwMode="auto">
          <a:xfrm>
            <a:off x="4768085" y="5549732"/>
            <a:ext cx="4884077" cy="340142"/>
            <a:chOff x="-3903984" y="3214488"/>
            <a:chExt cx="2810251" cy="277257"/>
          </a:xfrm>
        </p:grpSpPr>
        <p:cxnSp>
          <p:nvCxnSpPr>
            <p:cNvPr id="6" name="直線矢印コネクタ 5"/>
            <p:cNvCxnSpPr/>
            <p:nvPr/>
          </p:nvCxnSpPr>
          <p:spPr>
            <a:xfrm>
              <a:off x="-1885128" y="3491743"/>
              <a:ext cx="791395" cy="0"/>
            </a:xfrm>
            <a:prstGeom prst="straightConnector1">
              <a:avLst/>
            </a:prstGeom>
            <a:noFill/>
            <a:ln w="9525" cap="flat" cmpd="sng" algn="ctr">
              <a:solidFill>
                <a:sysClr val="windowText" lastClr="000000">
                  <a:shade val="95000"/>
                  <a:satMod val="105000"/>
                </a:sysClr>
              </a:solidFill>
              <a:prstDash val="solid"/>
              <a:tailEnd type="triangle"/>
            </a:ln>
            <a:effectLst/>
          </p:spPr>
        </p:cxnSp>
        <p:cxnSp>
          <p:nvCxnSpPr>
            <p:cNvPr id="7" name="直線矢印コネクタ 6"/>
            <p:cNvCxnSpPr/>
            <p:nvPr/>
          </p:nvCxnSpPr>
          <p:spPr>
            <a:xfrm flipH="1">
              <a:off x="-3903984" y="3491487"/>
              <a:ext cx="791395" cy="258"/>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8" name="テキスト ボックス 6"/>
            <p:cNvSpPr txBox="1">
              <a:spLocks noChangeArrowheads="1"/>
            </p:cNvSpPr>
            <p:nvPr/>
          </p:nvSpPr>
          <p:spPr bwMode="auto">
            <a:xfrm>
              <a:off x="-3665161" y="3214488"/>
              <a:ext cx="283256" cy="225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defRPr>
              </a:lvl9pPr>
            </a:lstStyle>
            <a:p>
              <a:pPr eaLnBrk="0" hangingPunct="0">
                <a:spcBef>
                  <a:spcPct val="0"/>
                </a:spcBef>
                <a:buNone/>
                <a:defRPr/>
              </a:pPr>
              <a:r>
                <a:rPr lang="ja-JP" altLang="en-US" sz="1200" b="1" kern="0" dirty="0">
                  <a:solidFill>
                    <a:prstClr val="black"/>
                  </a:solidFill>
                  <a:latin typeface="メイリオ" pitchFamily="50" charset="-128"/>
                  <a:ea typeface="メイリオ" pitchFamily="50" charset="-128"/>
                  <a:cs typeface="メイリオ" pitchFamily="50" charset="-128"/>
                </a:rPr>
                <a:t>低い</a:t>
              </a:r>
            </a:p>
          </p:txBody>
        </p:sp>
        <p:sp>
          <p:nvSpPr>
            <p:cNvPr id="9" name="テキスト ボックス 16"/>
            <p:cNvSpPr txBox="1">
              <a:spLocks noChangeArrowheads="1"/>
            </p:cNvSpPr>
            <p:nvPr/>
          </p:nvSpPr>
          <p:spPr bwMode="auto">
            <a:xfrm>
              <a:off x="-1803471" y="3214488"/>
              <a:ext cx="507446" cy="225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defRPr>
              </a:lvl9pPr>
            </a:lstStyle>
            <a:p>
              <a:pPr eaLnBrk="0" hangingPunct="0">
                <a:spcBef>
                  <a:spcPct val="0"/>
                </a:spcBef>
                <a:buNone/>
                <a:defRPr/>
              </a:pPr>
              <a:r>
                <a:rPr lang="ja-JP" altLang="en-US" sz="1200" b="1" kern="0">
                  <a:solidFill>
                    <a:prstClr val="black"/>
                  </a:solidFill>
                  <a:latin typeface="メイリオ" pitchFamily="50" charset="-128"/>
                  <a:ea typeface="メイリオ" pitchFamily="50" charset="-128"/>
                  <a:cs typeface="メイリオ" pitchFamily="50" charset="-128"/>
                </a:rPr>
                <a:t>高い</a:t>
              </a:r>
            </a:p>
          </p:txBody>
        </p:sp>
      </p:grpSp>
      <p:sp>
        <p:nvSpPr>
          <p:cNvPr id="10" name="テキスト プレースホルダー 2"/>
          <p:cNvSpPr txBox="1">
            <a:spLocks/>
          </p:cNvSpPr>
          <p:nvPr/>
        </p:nvSpPr>
        <p:spPr bwMode="auto">
          <a:xfrm>
            <a:off x="119041" y="646907"/>
            <a:ext cx="9645732" cy="1549534"/>
          </a:xfrm>
          <a:prstGeom prst="roundRect">
            <a:avLst>
              <a:gd name="adj" fmla="val 0"/>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extLst/>
        </p:spPr>
        <p:txBody>
          <a:bodyPr vert="horz" wrap="square" lIns="91411" tIns="35988" rIns="91411" bIns="35988" numCol="1" anchor="t" anchorCtr="0" compatLnSpc="1">
            <a:prstTxWarp prst="textNoShape">
              <a:avLst/>
            </a:prstTxWarp>
            <a:spAutoFit/>
          </a:bodyPr>
          <a:lstStyle>
            <a:lvl1pPr marL="316531" indent="-316531" algn="l" rtl="0" eaLnBrk="0" fontAlgn="base" hangingPunct="0">
              <a:spcBef>
                <a:spcPct val="20000"/>
              </a:spcBef>
              <a:spcAft>
                <a:spcPct val="0"/>
              </a:spcAft>
              <a:buFont typeface="Wingdings" panose="05000000000000000000" pitchFamily="2" charset="2"/>
              <a:buChar char="n"/>
              <a:defRPr kumimoji="1" sz="1846" kern="1200">
                <a:solidFill>
                  <a:schemeClr val="dk1"/>
                </a:solidFill>
                <a:latin typeface="Segoe UI" panose="020B0502040204020203" pitchFamily="34" charset="0"/>
                <a:ea typeface="+mn-ea"/>
                <a:cs typeface="Segoe UI" panose="020B0502040204020203" pitchFamily="34" charset="0"/>
              </a:defRPr>
            </a:lvl1pPr>
            <a:lvl2pPr marL="742950" indent="-285750" algn="l" rtl="0" eaLnBrk="0" fontAlgn="base" hangingPunct="0">
              <a:spcBef>
                <a:spcPct val="20000"/>
              </a:spcBef>
              <a:spcAft>
                <a:spcPct val="0"/>
              </a:spcAft>
              <a:buFont typeface="Arial" panose="020B0604020202020204" pitchFamily="34" charset="0"/>
              <a:buChar char="–"/>
              <a:defRPr kumimoji="1" sz="1293" kern="1200">
                <a:solidFill>
                  <a:schemeClr val="dk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eaLnBrk="1" hangingPunct="1">
              <a:spcBef>
                <a:spcPct val="0"/>
              </a:spcBef>
              <a:defRPr/>
            </a:pPr>
            <a:r>
              <a:rPr lang="ja-JP" altLang="en-US" sz="23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大手信用調査機関の調査では、エコアクション２１取得企業は、</a:t>
            </a:r>
            <a:br>
              <a:rPr lang="en-US" altLang="ja-JP" sz="23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3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非取得企業より、評価が約</a:t>
            </a:r>
            <a:r>
              <a:rPr lang="en-US" altLang="ja-JP" sz="23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399"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ポイント高い</a:t>
            </a:r>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（労務管理や地域貢献なども含めた評価）</a:t>
            </a:r>
            <a:endParaRPr lang="en-US" altLang="ja-JP"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Bef>
                <a:spcPct val="0"/>
              </a:spcBef>
              <a:defRPr/>
            </a:pPr>
            <a:r>
              <a:rPr lang="ja-JP" altLang="en-US" sz="23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エコアクション２１認証取得事業者の方が「業歴」が長く、「自己資本比率」が良好</a:t>
            </a:r>
            <a:endParaRPr lang="en-US" altLang="ja-JP"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Text Box 18"/>
          <p:cNvSpPr txBox="1">
            <a:spLocks noChangeArrowheads="1"/>
          </p:cNvSpPr>
          <p:nvPr/>
        </p:nvSpPr>
        <p:spPr bwMode="auto">
          <a:xfrm>
            <a:off x="169832" y="2767983"/>
            <a:ext cx="4421661" cy="3169048"/>
          </a:xfrm>
          <a:prstGeom prst="rect">
            <a:avLst/>
          </a:prstGeom>
          <a:solidFill>
            <a:sysClr val="window" lastClr="FFFFFF"/>
          </a:solidFill>
          <a:ln>
            <a:noFill/>
          </a:ln>
          <a:extLst/>
        </p:spPr>
        <p:txBody>
          <a:bodyPr wrap="square" lIns="91376" tIns="45688" rIns="91376" bIns="45688">
            <a:spAutoFit/>
          </a:bodyPr>
          <a:lstStyle>
            <a:lvl1pPr marL="342900" indent="-342900">
              <a:spcBef>
                <a:spcPct val="20000"/>
              </a:spcBef>
              <a:buFont typeface="Arial" panose="020B0604020202020204" pitchFamily="34" charset="0"/>
              <a:buChar char="•"/>
              <a:defRPr kumimoji="1"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defRPr>
            </a:lvl9pPr>
          </a:lstStyle>
          <a:p>
            <a:pPr marL="0" indent="0">
              <a:spcBef>
                <a:spcPct val="0"/>
              </a:spcBef>
              <a:buNone/>
              <a:defRPr/>
            </a:pPr>
            <a:r>
              <a:rPr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＜事業者の声＞</a:t>
            </a:r>
            <a:endParaRPr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ct val="0"/>
              </a:spcBef>
              <a:buNone/>
              <a:defRPr/>
            </a:pPr>
            <a:r>
              <a:rPr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99"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経費削減や生産性・歩留まりの向上、目標管理の徹底等、経営的にも効果を上げることができた</a:t>
            </a:r>
            <a:r>
              <a:rPr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ct val="0"/>
              </a:spcBef>
              <a:buNone/>
              <a:defRPr/>
            </a:pPr>
            <a:r>
              <a:rPr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「従業員研修、従業員間の役割分担の明確化、経営者による取組みの総括などにより、</a:t>
            </a:r>
            <a:r>
              <a:rPr lang="ja-JP" altLang="en-US" sz="1999"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経営者と従業員、従業員間の相互理解と交流が進み、従業員の能力、経験、意欲が向上し、組織が活性化した</a:t>
            </a:r>
            <a:r>
              <a:rPr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27311994"/>
      </p:ext>
    </p:extLst>
  </p:cSld>
  <p:clrMapOvr>
    <a:masterClrMapping/>
  </p:clrMapOvr>
</p:sld>
</file>

<file path=ppt/theme/theme1.xml><?xml version="1.0" encoding="utf-8"?>
<a:theme xmlns:a="http://schemas.openxmlformats.org/drawingml/2006/main" name="1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10.xml><?xml version="1.0" encoding="utf-8"?>
<a:theme xmlns:a="http://schemas.openxmlformats.org/drawingml/2006/main" name="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B-01_A4横J">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5.xml><?xml version="1.0" encoding="utf-8"?>
<a:theme xmlns:a="http://schemas.openxmlformats.org/drawingml/2006/main" name="3_20120918_提案書テンプレート_Ver.1.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20120918_提案書テンプレート_Ver.1.2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lgn="l" fontAlgn="ctr">
          <a:defRPr dirty="0">
            <a:solidFill>
              <a:srgbClr val="000000"/>
            </a:solidFill>
            <a:latin typeface="+mn-lt"/>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038801E624B4042B5B6959C40B81B61" ma:contentTypeVersion="0" ma:contentTypeDescription="新しいドキュメントを作成します。" ma:contentTypeScope="" ma:versionID="5e3934034feff03d41a04a12ddb2c9bf">
  <xsd:schema xmlns:xsd="http://www.w3.org/2001/XMLSchema" xmlns:xs="http://www.w3.org/2001/XMLSchema" xmlns:p="http://schemas.microsoft.com/office/2006/metadata/properties" targetNamespace="http://schemas.microsoft.com/office/2006/metadata/properties" ma:root="true" ma:fieldsID="7fe454bc459c29a846882a3716d411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61943E3-D275-44DB-8304-363EB039409E}">
  <ds:schemaRefs>
    <ds:schemaRef ds:uri="http://schemas.microsoft.com/sharepoint/v3/contenttype/forms"/>
  </ds:schemaRefs>
</ds:datastoreItem>
</file>

<file path=customXml/itemProps2.xml><?xml version="1.0" encoding="utf-8"?>
<ds:datastoreItem xmlns:ds="http://schemas.openxmlformats.org/officeDocument/2006/customXml" ds:itemID="{F80469B7-ABE0-4D7E-B4B1-ACD7853CBA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93016C3-762D-4C2B-B01F-C588F121C331}">
  <ds:schemaRefs>
    <ds:schemaRef ds:uri="http://purl.org/dc/terms/"/>
    <ds:schemaRef ds:uri="http://schemas.openxmlformats.org/package/2006/metadata/core-properties"/>
    <ds:schemaRef ds:uri="http://www.w3.org/XML/1998/namespace"/>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17009</TotalTime>
  <Words>475</Words>
  <Application>Microsoft Office PowerPoint</Application>
  <PresentationFormat>ユーザー設定</PresentationFormat>
  <Paragraphs>70</Paragraphs>
  <Slides>4</Slides>
  <Notes>4</Notes>
  <HiddenSlides>0</HiddenSlides>
  <MMClips>0</MMClips>
  <ScaleCrop>false</ScaleCrop>
  <HeadingPairs>
    <vt:vector size="6" baseType="variant">
      <vt:variant>
        <vt:lpstr>使用されているフォント</vt:lpstr>
      </vt:variant>
      <vt:variant>
        <vt:i4>16</vt:i4>
      </vt:variant>
      <vt:variant>
        <vt:lpstr>テーマ</vt:lpstr>
      </vt:variant>
      <vt:variant>
        <vt:i4>13</vt:i4>
      </vt:variant>
      <vt:variant>
        <vt:lpstr>スライド タイトル</vt:lpstr>
      </vt:variant>
      <vt:variant>
        <vt:i4>4</vt:i4>
      </vt:variant>
    </vt:vector>
  </HeadingPairs>
  <TitlesOfParts>
    <vt:vector size="33" baseType="lpstr">
      <vt:lpstr>HGPｺﾞｼｯｸE</vt:lpstr>
      <vt:lpstr>HGPｺﾞｼｯｸM</vt:lpstr>
      <vt:lpstr>HGP創英角ｺﾞｼｯｸUB</vt:lpstr>
      <vt:lpstr>HG丸ｺﾞｼｯｸM-PRO</vt:lpstr>
      <vt:lpstr>Meiryo UI</vt:lpstr>
      <vt:lpstr>ＭＳ Ｐゴシック</vt:lpstr>
      <vt:lpstr>メイリオ</vt:lpstr>
      <vt:lpstr>游ゴシック</vt:lpstr>
      <vt:lpstr>游ゴシック Light</vt:lpstr>
      <vt:lpstr>Arial</vt:lpstr>
      <vt:lpstr>Calibri</vt:lpstr>
      <vt:lpstr>Cambria</vt:lpstr>
      <vt:lpstr>MS Reference Sans Serif</vt:lpstr>
      <vt:lpstr>Segoe UI</vt:lpstr>
      <vt:lpstr>Times New Roman</vt:lpstr>
      <vt:lpstr>Wingdings</vt:lpstr>
      <vt:lpstr>1_資料フォーマット_20170620_1750</vt:lpstr>
      <vt:lpstr>6_デザインの設定</vt:lpstr>
      <vt:lpstr>2_20150414_提案書テンプレート_Ver.1.8</vt:lpstr>
      <vt:lpstr>5_資料フォーマット_20170620_1750</vt:lpstr>
      <vt:lpstr>3_20120918_提案書テンプレート_Ver.1.28</vt:lpstr>
      <vt:lpstr>7_20120918_提案書テンプレート_Ver.1.28</vt:lpstr>
      <vt:lpstr>3_20150414_提案書テンプレート_Ver.1.8</vt:lpstr>
      <vt:lpstr>1_資料フォーマット_20170519</vt:lpstr>
      <vt:lpstr>9_デザインの設定</vt:lpstr>
      <vt:lpstr>資料フォーマット_20170519</vt:lpstr>
      <vt:lpstr>4_標準デザイン</vt:lpstr>
      <vt:lpstr>B-01_A4横J</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平成26年版環境白書のテーマ</dc:title>
  <dc:creator>高橋 久美子</dc:creator>
  <cp:lastModifiedBy>稲 佳奈／リサーチ・コンサル／JRI (ina kana)</cp:lastModifiedBy>
  <cp:revision>1908</cp:revision>
  <cp:lastPrinted>2018-01-12T08:13:42Z</cp:lastPrinted>
  <dcterms:created xsi:type="dcterms:W3CDTF">2013-11-01T02:12:51Z</dcterms:created>
  <dcterms:modified xsi:type="dcterms:W3CDTF">2018-05-15T06:03:23Z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0x0101007038801E624B4042B5B6959C40B81B61</vt:lpwstr>
  </property>
</Properties>
</file>