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6.xml" ContentType="application/vnd.openxmlformats-officedocument.theme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8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9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10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1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12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4"/>
    <p:sldMasterId id="2147484101" r:id="rId5"/>
    <p:sldMasterId id="2147484145" r:id="rId6"/>
    <p:sldMasterId id="2147484161" r:id="rId7"/>
    <p:sldMasterId id="2147484166" r:id="rId8"/>
    <p:sldMasterId id="2147484172" r:id="rId9"/>
    <p:sldMasterId id="2147484206" r:id="rId10"/>
    <p:sldMasterId id="2147484209" r:id="rId11"/>
    <p:sldMasterId id="2147484214" r:id="rId12"/>
    <p:sldMasterId id="2147484238" r:id="rId13"/>
    <p:sldMasterId id="2147484308" r:id="rId14"/>
    <p:sldMasterId id="2147484311" r:id="rId15"/>
    <p:sldMasterId id="2147484317" r:id="rId16"/>
  </p:sldMasterIdLst>
  <p:notesMasterIdLst>
    <p:notesMasterId r:id="rId21"/>
  </p:notesMasterIdLst>
  <p:sldIdLst>
    <p:sldId id="643" r:id="rId17"/>
    <p:sldId id="644" r:id="rId18"/>
    <p:sldId id="645" r:id="rId19"/>
    <p:sldId id="646" r:id="rId20"/>
  </p:sldIdLst>
  <p:sldSz cx="9902825" cy="685800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 userDrawn="1">
          <p15:clr>
            <a:srgbClr val="A4A3A4"/>
          </p15:clr>
        </p15:guide>
        <p15:guide id="2" pos="3119" userDrawn="1">
          <p15:clr>
            <a:srgbClr val="A4A3A4"/>
          </p15:clr>
        </p15:guide>
        <p15:guide id="3" orient="horz" userDrawn="1">
          <p15:clr>
            <a:srgbClr val="A4A3A4"/>
          </p15:clr>
        </p15:guide>
        <p15:guide id="4" orient="horz" pos="300">
          <p15:clr>
            <a:srgbClr val="A4A3A4"/>
          </p15:clr>
        </p15:guide>
        <p15:guide id="5" userDrawn="1">
          <p15:clr>
            <a:srgbClr val="A4A3A4"/>
          </p15:clr>
        </p15:guide>
        <p15:guide id="6" pos="6158">
          <p15:clr>
            <a:srgbClr val="A4A3A4"/>
          </p15:clr>
        </p15:guide>
        <p15:guide id="7" pos="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企画調査室" initials="t" lastIdx="1" clrIdx="0">
    <p:extLst>
      <p:ext uri="{19B8F6BF-5375-455C-9EA6-DF929625EA0E}">
        <p15:presenceInfo xmlns:p15="http://schemas.microsoft.com/office/powerpoint/2012/main" userId="企画調査室" providerId="None"/>
      </p:ext>
    </p:extLst>
  </p:cmAuthor>
  <p:cmAuthor id="2" name="石川　由美子" initials="石川　由美子" lastIdx="10" clrIdx="1">
    <p:extLst>
      <p:ext uri="{19B8F6BF-5375-455C-9EA6-DF929625EA0E}">
        <p15:presenceInfo xmlns:p15="http://schemas.microsoft.com/office/powerpoint/2012/main" userId="S-1-5-21-578014118-3277965579-1612801856-196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6D9F1"/>
    <a:srgbClr val="4F81BD"/>
    <a:srgbClr val="FF0066"/>
    <a:srgbClr val="FFFFFF"/>
    <a:srgbClr val="CC0000"/>
    <a:srgbClr val="FF643C"/>
    <a:srgbClr val="FF8C43"/>
    <a:srgbClr val="FF823C"/>
    <a:srgbClr val="FF6E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3110" autoAdjust="0"/>
  </p:normalViewPr>
  <p:slideViewPr>
    <p:cSldViewPr>
      <p:cViewPr varScale="1">
        <p:scale>
          <a:sx n="67" d="100"/>
          <a:sy n="67" d="100"/>
        </p:scale>
        <p:origin x="666" y="48"/>
      </p:cViewPr>
      <p:guideLst>
        <p:guide orient="horz" pos="4247"/>
        <p:guide pos="3119"/>
        <p:guide orient="horz"/>
        <p:guide orient="horz" pos="300"/>
        <p:guide/>
        <p:guide pos="6158"/>
        <p:guide pos="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936"/>
    </p:cViewPr>
  </p:sorterViewPr>
  <p:notesViewPr>
    <p:cSldViewPr>
      <p:cViewPr varScale="1">
        <p:scale>
          <a:sx n="51" d="100"/>
          <a:sy n="51" d="100"/>
        </p:scale>
        <p:origin x="-2958" y="-90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3.xml"/><Relationship Id="rId20" Type="http://schemas.openxmlformats.org/officeDocument/2006/relationships/slide" Target="slides/slide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0"/>
            <a:ext cx="2949575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91A2391-8EFE-450D-93B3-8677832C64C1}" type="datetimeFigureOut">
              <a:rPr lang="ja-JP" altLang="en-US"/>
              <a:pPr>
                <a:defRPr/>
              </a:pPr>
              <a:t>2018/5/15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7"/>
            <a:ext cx="5445125" cy="4471988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5"/>
            <a:ext cx="2949575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5"/>
            <a:ext cx="2949575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5FF716C-7C63-4423-90B8-168BB37A3B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8" name="ヘッダー プレースホルダー 7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575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4386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41325" y="804863"/>
            <a:ext cx="5805488" cy="40211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017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69018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3713DB-C849-48CA-B896-D964230A820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メイリオ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4625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41325" y="804863"/>
            <a:ext cx="5805488" cy="40211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017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69018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3713DB-C849-48CA-B896-D964230A820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メイリオ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9930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41325" y="804863"/>
            <a:ext cx="5805488" cy="40211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017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69018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3713DB-C849-48CA-B896-D964230A820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メイリオ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7112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41325" y="804863"/>
            <a:ext cx="5805488" cy="40211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017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69018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3713DB-C849-48CA-B896-D964230A820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メイリオ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0741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24" y="2130464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799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25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1A2C233D-EACE-42DE-8727-90C7A7ECE383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5E5F09-35C8-4A21-81C0-D2EEDE0F015E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749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DAD27EA-04B1-42C9-BE08-5CA10DB9461D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75755F-D21C-48E1-9FAB-6237DBE750FC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4285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53" y="273054"/>
            <a:ext cx="3258093" cy="1162050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278" y="273167"/>
            <a:ext cx="5535426" cy="5853113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153" y="1435112"/>
            <a:ext cx="325809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861E8A82-10E9-483E-A61E-FDA4C588E019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7BEB08-872F-4405-92C2-D809500200B3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0728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0913" y="4800604"/>
            <a:ext cx="5941695" cy="566738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0913" y="612779"/>
            <a:ext cx="59416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0913" y="5367338"/>
            <a:ext cx="59416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AFB4C4BA-72EE-4654-834B-D9B150880B56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105AD3-80B6-4994-82BC-5196BCEA5D7E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3061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43876A0-6CF1-4CEE-95F4-D6A257E91784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B2DECB-1C63-48A9-A586-432943B8BEEF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739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9548" y="274753"/>
            <a:ext cx="2228136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167" y="274753"/>
            <a:ext cx="6532056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95F398A6-91FA-4C30-839E-22E3189FED6D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646E74-72AE-4060-8664-060849739B6F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6105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17" y="113"/>
            <a:ext cx="9902825" cy="3333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sz="1799">
              <a:solidFill>
                <a:prstClr val="white"/>
              </a:solidFill>
              <a:ea typeface="ＭＳ Ｐゴシック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54" y="265802"/>
            <a:ext cx="8912543" cy="642918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41B455F9-4729-464E-BD86-D3E89568B018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DEC5EFF2-FADB-4BEE-A431-1173ED4A7470}" type="slidenum">
              <a:rPr sz="1799">
                <a:solidFill>
                  <a:prstClr val="black"/>
                </a:solidFill>
                <a:ea typeface="ＭＳ Ｐゴシック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solidFill>
                <a:prstClr val="black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65056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690" y="5"/>
            <a:ext cx="8417401" cy="49305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10845D-A875-432F-9227-C69B48E58F3E}" type="slidenum">
              <a:rPr lang="en-US" altLang="ja-JP" sz="1799">
                <a:solidFill>
                  <a:prstClr val="black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sz="1799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559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160D2-4789-458C-BF7C-0B91582706E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2018/5/15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 10"/>
          <p:cNvSpPr>
            <a:spLocks noGrp="1"/>
          </p:cNvSpPr>
          <p:nvPr>
            <p:ph type="sldNum" sz="quarter" idx="4"/>
          </p:nvPr>
        </p:nvSpPr>
        <p:spPr>
          <a:xfrm>
            <a:off x="7632101" y="6489484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 baseline="0">
                <a:solidFill>
                  <a:schemeClr val="tx1">
                    <a:tint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</a:lstStyle>
          <a:p>
            <a:fld id="{F93BBD5F-2765-4267-9487-9672B0A6ABF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正方形/長方形 5"/>
          <p:cNvSpPr/>
          <p:nvPr userDrawn="1"/>
        </p:nvSpPr>
        <p:spPr>
          <a:xfrm>
            <a:off x="17" y="469168"/>
            <a:ext cx="9902825" cy="72008"/>
          </a:xfrm>
          <a:prstGeom prst="rect">
            <a:avLst/>
          </a:prstGeom>
          <a:solidFill>
            <a:srgbClr val="A7C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6841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42" y="3104999"/>
            <a:ext cx="1852477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9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08" y="3769295"/>
            <a:ext cx="1298016" cy="215444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20" y="4365139"/>
            <a:ext cx="1102513" cy="1615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4" name="スライド番号プレースホルダー 2"/>
          <p:cNvSpPr txBox="1">
            <a:spLocks/>
          </p:cNvSpPr>
          <p:nvPr userDrawn="1"/>
        </p:nvSpPr>
        <p:spPr>
          <a:xfrm>
            <a:off x="9051830" y="30608"/>
            <a:ext cx="851000" cy="446064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r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z="1799" b="1" smtClean="0">
                <a:solidFill>
                  <a:prstClr val="white">
                    <a:lumMod val="50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pPr/>
              <a:t>‹#›</a:t>
            </a:fld>
            <a:endParaRPr lang="ja-JP" altLang="en-US" sz="1799" b="1" dirty="0">
              <a:solidFill>
                <a:prstClr val="white">
                  <a:lumMod val="50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110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96" y="4005263"/>
            <a:ext cx="5040285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8317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-10679" y="6520295"/>
            <a:ext cx="2310659" cy="365125"/>
          </a:xfrm>
          <a:prstGeom prst="rect">
            <a:avLst/>
          </a:prstGeom>
        </p:spPr>
        <p:txBody>
          <a:bodyPr/>
          <a:lstStyle/>
          <a:p>
            <a:fld id="{32C83610-5A73-4816-A7CA-5C9EE4907B82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391744" y="6525380"/>
            <a:ext cx="313589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02857" y="6525380"/>
            <a:ext cx="2310659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07" y="188644"/>
            <a:ext cx="9502456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lang="ja-JP" altLang="en-US" sz="2399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35" y="6309355"/>
            <a:ext cx="9393710" cy="16158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42" y="3104999"/>
            <a:ext cx="1852477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9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08" y="3769295"/>
            <a:ext cx="1298016" cy="215444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20" y="4365139"/>
            <a:ext cx="1102513" cy="16158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99978" y="764704"/>
            <a:ext cx="9502903" cy="525886"/>
          </a:xfrm>
          <a:prstGeom prst="rect">
            <a:avLst/>
          </a:prstGeo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99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98" lvl="0" indent="-257098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17" y="469168"/>
            <a:ext cx="9902825" cy="72008"/>
          </a:xfrm>
          <a:prstGeom prst="rect">
            <a:avLst/>
          </a:prstGeom>
          <a:solidFill>
            <a:srgbClr val="A7C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2530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690" y="1"/>
            <a:ext cx="8417401" cy="49305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7038" y="6453506"/>
            <a:ext cx="2310659" cy="268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2A9EE-503C-4A34-81E5-ED5C603B789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29638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 bwMode="auto">
          <a:xfrm>
            <a:off x="12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21070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25" y="2130452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800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0541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80" y="4005263"/>
            <a:ext cx="5040284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10040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8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900" indent="-342900">
              <a:buFont typeface="Wingdings" panose="05000000000000000000" pitchFamily="2" charset="2"/>
              <a:buChar char="n"/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4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0063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60" y="116634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4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7741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277710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742726" y="2130492"/>
            <a:ext cx="8417401" cy="1470025"/>
          </a:xfrm>
        </p:spPr>
        <p:txBody>
          <a:bodyPr anchor="ctr"/>
          <a:lstStyle>
            <a:lvl1pPr algn="ctr"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277710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424" y="4052888"/>
            <a:ext cx="6931978" cy="1752600"/>
          </a:xfrm>
        </p:spPr>
        <p:txBody>
          <a:bodyPr/>
          <a:lstStyle>
            <a:lvl1pPr algn="ctr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cxnSp>
        <p:nvCxnSpPr>
          <p:cNvPr id="7" name="直線コネクタ 6"/>
          <p:cNvCxnSpPr/>
          <p:nvPr userDrawn="1"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255112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/>
          </p:nvPr>
        </p:nvSpPr>
        <p:spPr/>
        <p:txBody>
          <a:bodyPr/>
          <a:lstStyle>
            <a:lvl1pPr marL="0" indent="0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6446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Rectangle 5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B6C98-0C2F-49F8-B75E-87F1B57CCE1F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cxnSp>
        <p:nvCxnSpPr>
          <p:cNvPr id="5" name="直線コネクタ 4"/>
          <p:cNvCxnSpPr/>
          <p:nvPr userDrawn="1"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6891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53" y="765183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797" indent="-342797">
              <a:buFont typeface="Wingdings" panose="05000000000000000000" pitchFamily="2" charset="2"/>
              <a:buChar char="n"/>
              <a:defRPr sz="1999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59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4987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4682C31-E792-4494-ACB4-1CDA6D6B672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  <p:cxnSp>
        <p:nvCxnSpPr>
          <p:cNvPr id="4" name="直線コネクタ 3"/>
          <p:cNvCxnSpPr/>
          <p:nvPr userDrawn="1"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190762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本文（作業用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1"/>
          </p:nvPr>
        </p:nvSpPr>
        <p:spPr/>
        <p:txBody>
          <a:bodyPr/>
          <a:lstStyle>
            <a:lvl1pPr marL="0" indent="0" eaLnBrk="1" hangingPunct="1"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eaLnBrk="1" hangingPunct="1"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9086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277710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742727" y="2130494"/>
            <a:ext cx="8417401" cy="1470025"/>
          </a:xfrm>
        </p:spPr>
        <p:txBody>
          <a:bodyPr anchor="ctr"/>
          <a:lstStyle>
            <a:lvl1pPr algn="ctr"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277710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424" y="4052888"/>
            <a:ext cx="6931978" cy="1752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cxnSp>
        <p:nvCxnSpPr>
          <p:cNvPr id="7" name="直線コネクタ 6"/>
          <p:cNvCxnSpPr/>
          <p:nvPr userDrawn="1"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009877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/>
          </p:nvPr>
        </p:nvSpPr>
        <p:spPr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0" indent="0"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4940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7" name="Rectangle 5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baseline="0">
                <a:latin typeface="Segoe UI" panose="020B0502040204020203" pitchFamily="34" charset="0"/>
              </a:defRPr>
            </a:lvl1pPr>
          </a:lstStyle>
          <a:p>
            <a:pPr>
              <a:defRPr/>
            </a:pPr>
            <a:fld id="{E92B6C98-0C2F-49F8-B75E-87F1B57CCE1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cxnSp>
        <p:nvCxnSpPr>
          <p:cNvPr id="5" name="直線コネクタ 4"/>
          <p:cNvCxnSpPr/>
          <p:nvPr userDrawn="1"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49927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baseline="0">
                <a:latin typeface="Segoe UI" panose="020B0502040204020203" pitchFamily="34" charset="0"/>
                <a:ea typeface="+mn-ea"/>
              </a:defRPr>
            </a:lvl1pPr>
          </a:lstStyle>
          <a:p>
            <a:pPr>
              <a:defRPr/>
            </a:pPr>
            <a:fld id="{24682C31-E792-4494-ACB4-1CDA6D6B6722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cxnSp>
        <p:nvCxnSpPr>
          <p:cNvPr id="4" name="直線コネクタ 3"/>
          <p:cNvCxnSpPr/>
          <p:nvPr userDrawn="1"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507686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9DED3-E5D4-4300-8982-A23BAF96436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2952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 bwMode="auto">
          <a:xfrm>
            <a:off x="9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93766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20" y="2130442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800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4220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80" y="4005263"/>
            <a:ext cx="5040284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3262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74" y="116637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59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01434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8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900" indent="-342900">
              <a:buFont typeface="Wingdings" panose="05000000000000000000" pitchFamily="2" charset="2"/>
              <a:buChar char="n"/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3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9646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60" y="116634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37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800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 algn="ctr"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25301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712" y="2130498"/>
            <a:ext cx="8417401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424" y="3886200"/>
            <a:ext cx="69319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15586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040763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387" y="4406973"/>
            <a:ext cx="8417401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387" y="2906713"/>
            <a:ext cx="8417401" cy="1500187"/>
          </a:xfrm>
        </p:spPr>
        <p:txBody>
          <a:bodyPr anchor="b"/>
          <a:lstStyle>
            <a:lvl1pPr marL="0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94458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145" y="160020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7587" y="160020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88399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141" y="1535113"/>
            <a:ext cx="4375335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141" y="2174875"/>
            <a:ext cx="4375335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0801" y="1535113"/>
            <a:ext cx="4376922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0801" y="2174875"/>
            <a:ext cx="4376922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07E4E3B4-BA0D-4156-B800-71821351DB7E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55265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615E5F09-35C8-4A21-81C0-D2EEDE0F015E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569689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5475755F-D21C-48E1-9FAB-6237DBE750FC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51580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41" y="273050"/>
            <a:ext cx="3258093" cy="1162050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258" y="273053"/>
            <a:ext cx="5535426" cy="5853113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141" y="1435103"/>
            <a:ext cx="325809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0F7BEB08-872F-4405-92C2-D809500200B3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753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729" y="2130782"/>
            <a:ext cx="8417401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429" y="3886200"/>
            <a:ext cx="69319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1134C288-C334-4268-B782-27DF3C6E9AE7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753721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0891" y="4800600"/>
            <a:ext cx="5941695" cy="566738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0891" y="612775"/>
            <a:ext cx="59416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0891" y="5367338"/>
            <a:ext cx="59416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45105AD3-80B6-4994-82BC-5196BCEA5D7E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37039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0BB2DECB-1C63-48A9-A586-432943B8BEEF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096921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9548" y="274640"/>
            <a:ext cx="2228136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149" y="274640"/>
            <a:ext cx="6532056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fld id="{60646E74-72AE-4060-8664-060849739B6F}" type="slidenum">
              <a:rPr lang="ja-JP" altLang="en-US" sz="1799">
                <a:latin typeface="メイリオ"/>
                <a:ea typeface="ＭＳ Ｐゴシック" charset="-128"/>
              </a:rPr>
              <a:pPr algn="l">
                <a:defRPr/>
              </a:pPr>
              <a:t>‹#›</a:t>
            </a:fld>
            <a:endParaRPr lang="ja-JP" altLang="en-US" sz="1799"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70555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0" y="3"/>
            <a:ext cx="9902825" cy="33337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 sz="1799">
              <a:solidFill>
                <a:prstClr val="white"/>
              </a:solidFill>
              <a:ea typeface="ＭＳ Ｐゴシック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141" y="265802"/>
            <a:ext cx="8912543" cy="642918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 eaLnBrk="0" hangingPunct="0">
              <a:defRPr/>
            </a:pPr>
            <a:fld id="{DEC5EFF2-FADB-4BEE-A431-1173ED4A7470}" type="slidenum">
              <a:rPr lang="ja-JP" altLang="en-US" sz="1799">
                <a:solidFill>
                  <a:prstClr val="black"/>
                </a:solidFill>
                <a:latin typeface="メイリオ"/>
                <a:ea typeface="ＭＳ Ｐゴシック" charset="-128"/>
              </a:rPr>
              <a:pPr algn="l" eaLnBrk="0" hangingPunct="0">
                <a:defRPr/>
              </a:pPr>
              <a:t>‹#›</a:t>
            </a:fld>
            <a:endParaRPr lang="ja-JP" altLang="en-US" sz="1799">
              <a:solidFill>
                <a:prstClr val="black"/>
              </a:solidFill>
              <a:latin typeface="メイリオ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736882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5678" y="1"/>
            <a:ext cx="8417401" cy="49305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97025" y="6356418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 eaLnBrk="0" hangingPunct="0">
              <a:defRPr/>
            </a:pPr>
            <a:fld id="{C810845D-A875-432F-9227-C69B48E58F3E}" type="slidenum">
              <a:rPr lang="en-US" altLang="ja-JP" sz="1799">
                <a:solidFill>
                  <a:prstClr val="black"/>
                </a:solidFill>
                <a:latin typeface="メイリオ"/>
                <a:ea typeface="メイリオ"/>
              </a:rPr>
              <a:pPr algn="l" eaLnBrk="0" hangingPunct="0">
                <a:defRPr/>
              </a:pPr>
              <a:t>‹#›</a:t>
            </a:fld>
            <a:endParaRPr lang="en-US" altLang="ja-JP" sz="1799">
              <a:solidFill>
                <a:prstClr val="black"/>
              </a:solidFill>
              <a:latin typeface="メイリオ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289710967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9431" y="0"/>
            <a:ext cx="9593394" cy="857232"/>
          </a:xfrm>
        </p:spPr>
        <p:txBody>
          <a:bodyPr>
            <a:normAutofit/>
          </a:bodyPr>
          <a:lstStyle>
            <a:lvl1pPr algn="l">
              <a:defRPr sz="3599"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7" y="6572250"/>
            <a:ext cx="5582374" cy="285750"/>
          </a:xfrm>
        </p:spPr>
        <p:txBody>
          <a:bodyPr/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pPr>
              <a:defRPr/>
            </a:pPr>
            <a:r>
              <a:rPr lang="ja-JP" altLang="en-US"/>
              <a:t>環境省</a:t>
            </a: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1"/>
          </p:nvPr>
        </p:nvSpPr>
        <p:spPr>
          <a:xfrm>
            <a:off x="7097025" y="6356552"/>
            <a:ext cx="2310659" cy="365125"/>
          </a:xfrm>
          <a:prstGeom prst="rect">
            <a:avLst/>
          </a:prstGeo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latin typeface="MS Reference Sans Serif" panose="020B0604030504040204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A7252ED-4569-4997-A2D5-873084C89A6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82790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5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797" indent="-342797">
              <a:buFont typeface="Wingdings" panose="05000000000000000000" pitchFamily="2" charset="2"/>
              <a:buChar char="n"/>
              <a:defRPr sz="1999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21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3398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メインタイトル"/>
          <p:cNvSpPr txBox="1">
            <a:spLocks noChangeArrowheads="1"/>
          </p:cNvSpPr>
          <p:nvPr userDrawn="1"/>
        </p:nvSpPr>
        <p:spPr bwMode="auto">
          <a:xfrm>
            <a:off x="742712" y="2130426"/>
            <a:ext cx="8417401" cy="23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2"/>
                </a:solidFill>
                <a:latin typeface="Arial" charset="0"/>
                <a:ea typeface="HGPｺﾞｼｯｸE" pitchFamily="50" charset="-128"/>
              </a:defRPr>
            </a:lvl9pPr>
          </a:lstStyle>
          <a:p>
            <a:endParaRPr lang="en-US" altLang="ja-JP" sz="1799" kern="0" dirty="0">
              <a:solidFill>
                <a:prstClr val="black"/>
              </a:solidFill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7793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4662580" y="4005263"/>
            <a:ext cx="5040284" cy="0"/>
          </a:xfrm>
          <a:prstGeom prst="line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13016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47" y="765175"/>
            <a:ext cx="9645732" cy="1007641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txBody>
          <a:bodyPr/>
          <a:lstStyle>
            <a:lvl1pPr marL="342797" indent="-342797">
              <a:buFont typeface="Wingdings" panose="05000000000000000000" pitchFamily="2" charset="2"/>
              <a:buChar char="n"/>
              <a:defRPr sz="1999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21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5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8F61B1E5-E04B-42E5-96A8-8D7B57051EE0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68207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"/>
          <p:cNvSpPr>
            <a:spLocks noGrp="1"/>
          </p:cNvSpPr>
          <p:nvPr>
            <p:ph type="title"/>
          </p:nvPr>
        </p:nvSpPr>
        <p:spPr>
          <a:xfrm>
            <a:off x="199960" y="116633"/>
            <a:ext cx="9502903" cy="398463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01912" y="6309321"/>
            <a:ext cx="916460" cy="548679"/>
          </a:xfrm>
          <a:prstGeom prst="rect">
            <a:avLst/>
          </a:prstGeom>
          <a:ln/>
        </p:spPr>
        <p:txBody>
          <a:bodyPr/>
          <a:lstStyle>
            <a:lvl1pPr>
              <a:defRPr sz="2799" baseline="0">
                <a:latin typeface="Segoe UI" panose="020B0502040204020203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64640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902825" cy="764704"/>
          </a:xfrm>
          <a:solidFill>
            <a:schemeClr val="accent1">
              <a:lumMod val="75000"/>
            </a:schemeClr>
          </a:solidFill>
        </p:spPr>
        <p:txBody>
          <a:bodyPr lIns="144000" rIns="144000"/>
          <a:lstStyle>
            <a:lvl1pPr algn="l">
              <a:defRPr sz="2799" b="1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メインタイトル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209" y="6356494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5CC60-36EB-4A64-9B35-64CD0EBC093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3465" y="6356494"/>
            <a:ext cx="313589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31825" y="6432269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F2A3B4B2-E626-400B-908E-0974CFD38410}" type="slidenum">
              <a:rPr lang="ja-JP" alt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95836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95209" y="6356494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A821C-354C-485B-A3C4-7C159A7F152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2018/5/15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3465" y="6356494"/>
            <a:ext cx="313589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7025" y="6356494"/>
            <a:ext cx="231065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/>
            </a:pPr>
            <a:fld id="{403C0D2E-208F-4A01-9EA1-9F9C4CE4B0C0}" type="slidenum">
              <a:rPr lang="ja-JP" altLang="en-US" smtClean="0">
                <a:solidFill>
                  <a:srgbClr val="DEDEDE">
                    <a:lumMod val="25000"/>
                  </a:srgb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srgbClr val="DEDEDE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2813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125E2B-177F-574E-8E46-11AA47EA2F38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43D51-1B5B-470A-B79F-2D6F8C91526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44002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E0152B-781D-C142-AA02-9322B37275A4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43D51-1B5B-470A-B79F-2D6F8C91526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55640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 userDrawn="1"/>
        </p:nvCxnSpPr>
        <p:spPr>
          <a:xfrm>
            <a:off x="411031" y="3444875"/>
            <a:ext cx="9082350" cy="0"/>
          </a:xfrm>
          <a:prstGeom prst="line">
            <a:avLst/>
          </a:prstGeom>
          <a:ln w="38100" cap="flat" cmpd="sng" algn="ctr">
            <a:solidFill>
              <a:srgbClr val="ACACA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10268" y="2781300"/>
            <a:ext cx="9083488" cy="647700"/>
          </a:xfrm>
          <a:noFill/>
          <a:effectLst/>
        </p:spPr>
        <p:txBody>
          <a:bodyPr>
            <a:normAutofit/>
          </a:bodyPr>
          <a:lstStyle>
            <a:lvl1pPr>
              <a:defRPr sz="3199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10268" y="3571201"/>
            <a:ext cx="9083488" cy="307777"/>
          </a:xfrm>
        </p:spPr>
        <p:txBody>
          <a:bodyPr/>
          <a:lstStyle>
            <a:lvl1pPr marL="0" indent="0" algn="l">
              <a:buNone/>
              <a:defRPr sz="1999" b="0">
                <a:solidFill>
                  <a:schemeClr val="tx1"/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805113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line"/>
          <p:cNvSpPr>
            <a:spLocks noChangeShapeType="1"/>
          </p:cNvSpPr>
          <p:nvPr/>
        </p:nvSpPr>
        <p:spPr bwMode="gray">
          <a:xfrm>
            <a:off x="411031" y="819150"/>
            <a:ext cx="9082350" cy="1588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6" name="Page_num"/>
          <p:cNvSpPr txBox="1"/>
          <p:nvPr/>
        </p:nvSpPr>
        <p:spPr>
          <a:xfrm>
            <a:off x="4705429" y="6596063"/>
            <a:ext cx="468162" cy="25876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fld id="{6FF7EA6F-52CE-45EA-A084-057693BCDBDD}" type="slidenum">
              <a:rPr lang="ja-JP" altLang="en-US" sz="1200">
                <a:solidFill>
                  <a:srgbClr val="000000"/>
                </a:solidFill>
                <a:ea typeface="メイリオ" panose="020B0604030504040204" pitchFamily="50" charset="-128"/>
                <a:sym typeface="Arial" panose="020B0604020202020204" pitchFamily="34" charset="0"/>
              </a:rPr>
              <a:pPr algn="ctr"/>
              <a:t>‹#›</a:t>
            </a:fld>
            <a:endParaRPr lang="ja-JP" altLang="en-US" sz="1200">
              <a:solidFill>
                <a:srgbClr val="000000"/>
              </a:solidFill>
              <a:ea typeface="メイリオ" panose="020B0604030504040204" pitchFamily="50" charset="-128"/>
              <a:sym typeface="Arial" panose="020B06040202020202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0268" y="333376"/>
            <a:ext cx="9083488" cy="485775"/>
          </a:xfrm>
        </p:spPr>
        <p:txBody>
          <a:bodyPr>
            <a:normAutofit/>
          </a:bodyPr>
          <a:lstStyle>
            <a:lvl1pPr>
              <a:defRPr sz="2399" b="1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410268" y="982800"/>
            <a:ext cx="9083488" cy="1515800"/>
          </a:xfrm>
        </p:spPr>
        <p:txBody>
          <a:bodyPr/>
          <a:lstStyle>
            <a:lvl3pPr>
              <a:spcBef>
                <a:spcPts val="432"/>
              </a:spcBef>
              <a:defRPr/>
            </a:lvl3pPr>
            <a:lvl4pPr>
              <a:spcBef>
                <a:spcPts val="336"/>
              </a:spcBef>
              <a:defRPr/>
            </a:lvl4pPr>
            <a:lvl5pPr>
              <a:spcBef>
                <a:spcPts val="336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9760115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kah_line"/>
          <p:cNvSpPr>
            <a:spLocks noChangeShapeType="1"/>
          </p:cNvSpPr>
          <p:nvPr userDrawn="1"/>
        </p:nvSpPr>
        <p:spPr bwMode="gray">
          <a:xfrm>
            <a:off x="411031" y="3429000"/>
            <a:ext cx="9082350" cy="1588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5" name="nakah_lineup"/>
          <p:cNvSpPr>
            <a:spLocks noChangeShapeType="1"/>
          </p:cNvSpPr>
          <p:nvPr/>
        </p:nvSpPr>
        <p:spPr bwMode="gray">
          <a:xfrm>
            <a:off x="411031" y="2781300"/>
            <a:ext cx="9082350" cy="0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6" name="Page_num"/>
          <p:cNvSpPr txBox="1"/>
          <p:nvPr/>
        </p:nvSpPr>
        <p:spPr>
          <a:xfrm>
            <a:off x="4705429" y="6596063"/>
            <a:ext cx="468162" cy="25876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fld id="{9BB70614-FC81-4E26-81B9-5AA07C81837F}" type="slidenum">
              <a:rPr lang="ja-JP" altLang="en-US" sz="1200">
                <a:solidFill>
                  <a:srgbClr val="000000"/>
                </a:solidFill>
                <a:ea typeface="メイリオ" panose="020B0604030504040204" pitchFamily="50" charset="-128"/>
                <a:sym typeface="Arial" panose="020B0604020202020204" pitchFamily="34" charset="0"/>
              </a:rPr>
              <a:pPr algn="ctr"/>
              <a:t>‹#›</a:t>
            </a:fld>
            <a:endParaRPr lang="ja-JP" altLang="en-US" sz="1200">
              <a:solidFill>
                <a:srgbClr val="000000"/>
              </a:solidFill>
              <a:ea typeface="メイリオ" panose="020B0604030504040204" pitchFamily="50" charset="-128"/>
              <a:sym typeface="Arial" panose="020B06040202020202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0268" y="2782800"/>
            <a:ext cx="9083488" cy="648000"/>
          </a:xfrm>
        </p:spPr>
        <p:txBody>
          <a:bodyPr>
            <a:normAutofit/>
          </a:bodyPr>
          <a:lstStyle>
            <a:lvl1pPr algn="ctr">
              <a:defRPr sz="2399" b="1" cap="all" baseline="0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497120" y="4078800"/>
            <a:ext cx="6909785" cy="21544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6410774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_line"/>
          <p:cNvSpPr>
            <a:spLocks noChangeShapeType="1"/>
          </p:cNvSpPr>
          <p:nvPr/>
        </p:nvSpPr>
        <p:spPr bwMode="gray">
          <a:xfrm>
            <a:off x="411031" y="819150"/>
            <a:ext cx="9082350" cy="1588"/>
          </a:xfrm>
          <a:prstGeom prst="line">
            <a:avLst/>
          </a:prstGeom>
          <a:noFill/>
          <a:ln w="12700">
            <a:solidFill>
              <a:srgbClr val="ACAC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4" name="Page_num"/>
          <p:cNvSpPr txBox="1"/>
          <p:nvPr/>
        </p:nvSpPr>
        <p:spPr>
          <a:xfrm>
            <a:off x="4705429" y="6596063"/>
            <a:ext cx="468162" cy="25876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fld id="{C8907395-0EE6-4969-A394-F35C4659B26E}" type="slidenum">
              <a:rPr lang="ja-JP" altLang="en-US" sz="1200">
                <a:solidFill>
                  <a:srgbClr val="000000"/>
                </a:solidFill>
                <a:ea typeface="メイリオ" panose="020B0604030504040204" pitchFamily="50" charset="-128"/>
                <a:sym typeface="Arial" panose="020B0604020202020204" pitchFamily="34" charset="0"/>
              </a:rPr>
              <a:pPr algn="ctr"/>
              <a:t>‹#›</a:t>
            </a:fld>
            <a:endParaRPr lang="ja-JP" altLang="en-US" sz="1200">
              <a:solidFill>
                <a:srgbClr val="000000"/>
              </a:solidFill>
              <a:ea typeface="メイリオ" panose="020B0604030504040204" pitchFamily="50" charset="-128"/>
              <a:sym typeface="Arial" panose="020B06040202020202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0268" y="333376"/>
            <a:ext cx="9083488" cy="485775"/>
          </a:xfrm>
        </p:spPr>
        <p:txBody>
          <a:bodyPr>
            <a:normAutofit/>
          </a:bodyPr>
          <a:lstStyle>
            <a:lvl1pPr>
              <a:defRPr sz="2399" b="1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6763211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ge_num"/>
          <p:cNvSpPr txBox="1"/>
          <p:nvPr userDrawn="1"/>
        </p:nvSpPr>
        <p:spPr>
          <a:xfrm>
            <a:off x="4705429" y="6596063"/>
            <a:ext cx="468162" cy="258762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fld id="{381782BF-E35A-425C-A0E8-F1B6FE1A7E08}" type="slidenum">
              <a:rPr lang="ja-JP" altLang="en-US" sz="1200">
                <a:solidFill>
                  <a:srgbClr val="000000"/>
                </a:solidFill>
                <a:ea typeface="メイリオ" panose="020B0604030504040204" pitchFamily="50" charset="-128"/>
                <a:sym typeface="Arial" panose="020B0604020202020204" pitchFamily="34" charset="0"/>
              </a:rPr>
              <a:pPr algn="ctr"/>
              <a:t>‹#›</a:t>
            </a:fld>
            <a:endParaRPr lang="ja-JP" altLang="en-US" sz="1200">
              <a:solidFill>
                <a:srgbClr val="000000"/>
              </a:solidFill>
              <a:ea typeface="メイリオ" panose="020B0604030504040204" pitchFamily="50" charset="-128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605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392" y="4407261"/>
            <a:ext cx="8417401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392" y="2906722"/>
            <a:ext cx="8417401" cy="1500187"/>
          </a:xfrm>
        </p:spPr>
        <p:txBody>
          <a:bodyPr anchor="b"/>
          <a:lstStyle>
            <a:lvl1pPr marL="0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1E7B02E1-D790-41ED-B80C-F960A5273400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768216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7853" y="1122363"/>
            <a:ext cx="7427119" cy="2387600"/>
          </a:xfrm>
        </p:spPr>
        <p:txBody>
          <a:bodyPr anchor="b"/>
          <a:lstStyle>
            <a:lvl1pPr algn="ctr">
              <a:defRPr sz="4873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7853" y="3602038"/>
            <a:ext cx="7427119" cy="1655762"/>
          </a:xfrm>
        </p:spPr>
        <p:txBody>
          <a:bodyPr/>
          <a:lstStyle>
            <a:lvl1pPr marL="0" indent="0" algn="ctr">
              <a:buNone/>
              <a:defRPr sz="1949"/>
            </a:lvl1pPr>
            <a:lvl2pPr marL="371338" indent="0" algn="ctr">
              <a:buNone/>
              <a:defRPr sz="1624"/>
            </a:lvl2pPr>
            <a:lvl3pPr marL="742676" indent="0" algn="ctr">
              <a:buNone/>
              <a:defRPr sz="1462"/>
            </a:lvl3pPr>
            <a:lvl4pPr marL="1114014" indent="0" algn="ctr">
              <a:buNone/>
              <a:defRPr sz="1300"/>
            </a:lvl4pPr>
            <a:lvl5pPr marL="1485351" indent="0" algn="ctr">
              <a:buNone/>
              <a:defRPr sz="1300"/>
            </a:lvl5pPr>
            <a:lvl6pPr marL="1856689" indent="0" algn="ctr">
              <a:buNone/>
              <a:defRPr sz="1300"/>
            </a:lvl6pPr>
            <a:lvl7pPr marL="2228027" indent="0" algn="ctr">
              <a:buNone/>
              <a:defRPr sz="1300"/>
            </a:lvl7pPr>
            <a:lvl8pPr marL="2599365" indent="0" algn="ctr">
              <a:buNone/>
              <a:defRPr sz="1300"/>
            </a:lvl8pPr>
            <a:lvl9pPr marL="2970703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01F5C6-0376-469C-9118-87033E31F253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35086E-B9CF-44F9-8B72-E4A3B439ECA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570330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599F80-A8B8-406C-8545-A80E8DE7B5F9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0D8599-7C9D-4369-B8E4-1C76691DB2B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62508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661" y="1709739"/>
            <a:ext cx="8541187" cy="2852737"/>
          </a:xfrm>
        </p:spPr>
        <p:txBody>
          <a:bodyPr anchor="b"/>
          <a:lstStyle>
            <a:lvl1pPr>
              <a:defRPr sz="4873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661" y="4589464"/>
            <a:ext cx="8541187" cy="1500187"/>
          </a:xfrm>
        </p:spPr>
        <p:txBody>
          <a:bodyPr/>
          <a:lstStyle>
            <a:lvl1pPr marL="0" indent="0">
              <a:buNone/>
              <a:defRPr sz="1949">
                <a:solidFill>
                  <a:schemeClr val="tx1">
                    <a:tint val="75000"/>
                  </a:schemeClr>
                </a:solidFill>
              </a:defRPr>
            </a:lvl1pPr>
            <a:lvl2pPr marL="371338" indent="0">
              <a:buNone/>
              <a:defRPr sz="1624">
                <a:solidFill>
                  <a:schemeClr val="tx1">
                    <a:tint val="75000"/>
                  </a:schemeClr>
                </a:solidFill>
              </a:defRPr>
            </a:lvl2pPr>
            <a:lvl3pPr marL="742676" indent="0">
              <a:buNone/>
              <a:defRPr sz="1462">
                <a:solidFill>
                  <a:schemeClr val="tx1">
                    <a:tint val="75000"/>
                  </a:schemeClr>
                </a:solidFill>
              </a:defRPr>
            </a:lvl3pPr>
            <a:lvl4pPr marL="111401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35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668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02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59936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070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A74AA2-DCDB-463D-9FC1-D1F912CD4105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BECACF-80A4-43E2-ADA6-2819DB5839B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903320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0819" y="1825625"/>
            <a:ext cx="4208701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3305" y="1825625"/>
            <a:ext cx="4208701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C0EFB-8379-4BA9-A7E1-06ABD0B7EF84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A24C79-320E-43BA-A087-E6C2672B51D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885399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09" y="365126"/>
            <a:ext cx="8541187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109" y="1681163"/>
            <a:ext cx="4189359" cy="823912"/>
          </a:xfrm>
        </p:spPr>
        <p:txBody>
          <a:bodyPr anchor="b"/>
          <a:lstStyle>
            <a:lvl1pPr marL="0" indent="0">
              <a:buNone/>
              <a:defRPr sz="1949" b="1"/>
            </a:lvl1pPr>
            <a:lvl2pPr marL="371338" indent="0">
              <a:buNone/>
              <a:defRPr sz="1624" b="1"/>
            </a:lvl2pPr>
            <a:lvl3pPr marL="742676" indent="0">
              <a:buNone/>
              <a:defRPr sz="1462" b="1"/>
            </a:lvl3pPr>
            <a:lvl4pPr marL="1114014" indent="0">
              <a:buNone/>
              <a:defRPr sz="1300" b="1"/>
            </a:lvl4pPr>
            <a:lvl5pPr marL="1485351" indent="0">
              <a:buNone/>
              <a:defRPr sz="1300" b="1"/>
            </a:lvl5pPr>
            <a:lvl6pPr marL="1856689" indent="0">
              <a:buNone/>
              <a:defRPr sz="1300" b="1"/>
            </a:lvl6pPr>
            <a:lvl7pPr marL="2228027" indent="0">
              <a:buNone/>
              <a:defRPr sz="1300" b="1"/>
            </a:lvl7pPr>
            <a:lvl8pPr marL="2599365" indent="0">
              <a:buNone/>
              <a:defRPr sz="1300" b="1"/>
            </a:lvl8pPr>
            <a:lvl9pPr marL="2970703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109" y="2505075"/>
            <a:ext cx="4189359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3305" y="1681163"/>
            <a:ext cx="4209990" cy="823912"/>
          </a:xfrm>
        </p:spPr>
        <p:txBody>
          <a:bodyPr anchor="b"/>
          <a:lstStyle>
            <a:lvl1pPr marL="0" indent="0">
              <a:buNone/>
              <a:defRPr sz="1949" b="1"/>
            </a:lvl1pPr>
            <a:lvl2pPr marL="371338" indent="0">
              <a:buNone/>
              <a:defRPr sz="1624" b="1"/>
            </a:lvl2pPr>
            <a:lvl3pPr marL="742676" indent="0">
              <a:buNone/>
              <a:defRPr sz="1462" b="1"/>
            </a:lvl3pPr>
            <a:lvl4pPr marL="1114014" indent="0">
              <a:buNone/>
              <a:defRPr sz="1300" b="1"/>
            </a:lvl4pPr>
            <a:lvl5pPr marL="1485351" indent="0">
              <a:buNone/>
              <a:defRPr sz="1300" b="1"/>
            </a:lvl5pPr>
            <a:lvl6pPr marL="1856689" indent="0">
              <a:buNone/>
              <a:defRPr sz="1300" b="1"/>
            </a:lvl6pPr>
            <a:lvl7pPr marL="2228027" indent="0">
              <a:buNone/>
              <a:defRPr sz="1300" b="1"/>
            </a:lvl7pPr>
            <a:lvl8pPr marL="2599365" indent="0">
              <a:buNone/>
              <a:defRPr sz="1300" b="1"/>
            </a:lvl8pPr>
            <a:lvl9pPr marL="2970703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3305" y="2505075"/>
            <a:ext cx="420999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A3C7DD-1FE7-48A8-B2A2-896423AEF854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3156B2-85D0-4FFB-B02B-3D90DD81E94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7973122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37C289-C5BD-4617-AE5B-78873FCFFC35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AD7D1-1FBD-46C5-A15A-F2B09925576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129183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4C6F97-B8DD-4B9E-B396-F072BD27503C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42FC9D-382B-4BF2-A525-ED5C21CB5F6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793064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09" y="457200"/>
            <a:ext cx="3193919" cy="1600200"/>
          </a:xfrm>
        </p:spPr>
        <p:txBody>
          <a:bodyPr anchor="b"/>
          <a:lstStyle>
            <a:lvl1pPr>
              <a:defRPr sz="2599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09991" y="987426"/>
            <a:ext cx="5013305" cy="4873625"/>
          </a:xfrm>
        </p:spPr>
        <p:txBody>
          <a:bodyPr/>
          <a:lstStyle>
            <a:lvl1pPr>
              <a:defRPr sz="2599"/>
            </a:lvl1pPr>
            <a:lvl2pPr>
              <a:defRPr sz="2274"/>
            </a:lvl2pPr>
            <a:lvl3pPr>
              <a:defRPr sz="1949"/>
            </a:lvl3pPr>
            <a:lvl4pPr>
              <a:defRPr sz="1624"/>
            </a:lvl4pPr>
            <a:lvl5pPr>
              <a:defRPr sz="1624"/>
            </a:lvl5pPr>
            <a:lvl6pPr>
              <a:defRPr sz="1624"/>
            </a:lvl6pPr>
            <a:lvl7pPr>
              <a:defRPr sz="1624"/>
            </a:lvl7pPr>
            <a:lvl8pPr>
              <a:defRPr sz="1624"/>
            </a:lvl8pPr>
            <a:lvl9pPr>
              <a:defRPr sz="162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109" y="2057400"/>
            <a:ext cx="3193919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338" indent="0">
              <a:buNone/>
              <a:defRPr sz="1137"/>
            </a:lvl2pPr>
            <a:lvl3pPr marL="742676" indent="0">
              <a:buNone/>
              <a:defRPr sz="975"/>
            </a:lvl3pPr>
            <a:lvl4pPr marL="1114014" indent="0">
              <a:buNone/>
              <a:defRPr sz="812"/>
            </a:lvl4pPr>
            <a:lvl5pPr marL="1485351" indent="0">
              <a:buNone/>
              <a:defRPr sz="812"/>
            </a:lvl5pPr>
            <a:lvl6pPr marL="1856689" indent="0">
              <a:buNone/>
              <a:defRPr sz="812"/>
            </a:lvl6pPr>
            <a:lvl7pPr marL="2228027" indent="0">
              <a:buNone/>
              <a:defRPr sz="812"/>
            </a:lvl7pPr>
            <a:lvl8pPr marL="2599365" indent="0">
              <a:buNone/>
              <a:defRPr sz="812"/>
            </a:lvl8pPr>
            <a:lvl9pPr marL="2970703" indent="0">
              <a:buNone/>
              <a:defRPr sz="81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F10F51-BCA6-4ADF-BAFE-D2C22CF55C8E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3C29B-6F5C-460D-972A-B9A027DBC5F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3142122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109" y="457200"/>
            <a:ext cx="3193919" cy="1600200"/>
          </a:xfrm>
        </p:spPr>
        <p:txBody>
          <a:bodyPr anchor="b"/>
          <a:lstStyle>
            <a:lvl1pPr>
              <a:defRPr sz="2599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09991" y="987426"/>
            <a:ext cx="5013305" cy="4873625"/>
          </a:xfrm>
        </p:spPr>
        <p:txBody>
          <a:bodyPr/>
          <a:lstStyle>
            <a:lvl1pPr marL="0" indent="0">
              <a:buNone/>
              <a:defRPr sz="2599"/>
            </a:lvl1pPr>
            <a:lvl2pPr marL="371338" indent="0">
              <a:buNone/>
              <a:defRPr sz="2274"/>
            </a:lvl2pPr>
            <a:lvl3pPr marL="742676" indent="0">
              <a:buNone/>
              <a:defRPr sz="1949"/>
            </a:lvl3pPr>
            <a:lvl4pPr marL="1114014" indent="0">
              <a:buNone/>
              <a:defRPr sz="1624"/>
            </a:lvl4pPr>
            <a:lvl5pPr marL="1485351" indent="0">
              <a:buNone/>
              <a:defRPr sz="1624"/>
            </a:lvl5pPr>
            <a:lvl6pPr marL="1856689" indent="0">
              <a:buNone/>
              <a:defRPr sz="1624"/>
            </a:lvl6pPr>
            <a:lvl7pPr marL="2228027" indent="0">
              <a:buNone/>
              <a:defRPr sz="1624"/>
            </a:lvl7pPr>
            <a:lvl8pPr marL="2599365" indent="0">
              <a:buNone/>
              <a:defRPr sz="1624"/>
            </a:lvl8pPr>
            <a:lvl9pPr marL="2970703" indent="0">
              <a:buNone/>
              <a:defRPr sz="1624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109" y="2057400"/>
            <a:ext cx="3193919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338" indent="0">
              <a:buNone/>
              <a:defRPr sz="1137"/>
            </a:lvl2pPr>
            <a:lvl3pPr marL="742676" indent="0">
              <a:buNone/>
              <a:defRPr sz="975"/>
            </a:lvl3pPr>
            <a:lvl4pPr marL="1114014" indent="0">
              <a:buNone/>
              <a:defRPr sz="812"/>
            </a:lvl4pPr>
            <a:lvl5pPr marL="1485351" indent="0">
              <a:buNone/>
              <a:defRPr sz="812"/>
            </a:lvl5pPr>
            <a:lvl6pPr marL="1856689" indent="0">
              <a:buNone/>
              <a:defRPr sz="812"/>
            </a:lvl6pPr>
            <a:lvl7pPr marL="2228027" indent="0">
              <a:buNone/>
              <a:defRPr sz="812"/>
            </a:lvl7pPr>
            <a:lvl8pPr marL="2599365" indent="0">
              <a:buNone/>
              <a:defRPr sz="812"/>
            </a:lvl8pPr>
            <a:lvl9pPr marL="2970703" indent="0">
              <a:buNone/>
              <a:defRPr sz="81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37B31A-8EA1-49DB-8DB0-B58072EAAF9A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44CF6-E466-47C1-BEAE-31FA983EA109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643859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2A8045-137D-4958-B717-EA65E6E6B012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B6F6EA-F5ED-473B-ACB9-B0ECDF7E2BFE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390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167" y="160021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7619" y="1600215"/>
            <a:ext cx="4380097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C6BCA31-F396-48CC-9A8A-E817CA00077A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733013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6709" y="365125"/>
            <a:ext cx="2135297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0819" y="365125"/>
            <a:ext cx="628210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F7DF05-0B80-490D-BDA4-B0D6DE0CE4AE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A5838F-8C2B-4C5E-9E69-78EA05F9831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2544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150" y="1535113"/>
            <a:ext cx="4375335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150" y="2174875"/>
            <a:ext cx="4375335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0877" y="1535113"/>
            <a:ext cx="4376922" cy="63976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0877" y="2174875"/>
            <a:ext cx="4376922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CC3BCD4-95ED-4C53-BE5F-378DAC2417F9}" type="datetime1">
              <a:rPr lang="ja-JP" altLang="en-US" smtClean="0"/>
              <a:t>2018/5/15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7097038" y="6356706"/>
            <a:ext cx="2310659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E4E3B4-BA0D-4156-B800-71821351DB7E}" type="slidenum">
              <a:rPr sz="1799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sz="1799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3589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9.xml"/><Relationship Id="rId7" Type="http://schemas.openxmlformats.org/officeDocument/2006/relationships/theme" Target="../theme/theme10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1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theme" Target="../theme/theme12.xml"/><Relationship Id="rId5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8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41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6" Type="http://schemas.openxmlformats.org/officeDocument/2006/relationships/theme" Target="../theme/theme9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12" y="116637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28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03286"/>
              <a:ext cx="2460625" cy="6405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18" y="-1437063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81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9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7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66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6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99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127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731293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43" r:id="rId2"/>
    <p:sldLayoutId id="2147484044" r:id="rId3"/>
    <p:sldLayoutId id="2147484045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199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063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126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189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251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797" indent="-342797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5954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779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289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130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193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25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6319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3382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0" y="116633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40" y="3389313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03286"/>
              <a:ext cx="2460625" cy="6405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solidFill>
                  <a:prstClr val="black"/>
                </a:solidFill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2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18" y="-1437063"/>
            <a:ext cx="48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78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5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0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4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28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0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61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26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089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110369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9" r:id="rId1"/>
    <p:sldLayoutId id="2147484240" r:id="rId2"/>
    <p:sldLayoutId id="2147484241" r:id="rId3"/>
    <p:sldLayoutId id="2147484242" r:id="rId4"/>
    <p:sldLayoutId id="2147484244" r:id="rId5"/>
    <p:sldLayoutId id="2147484245" r:id="rId6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199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063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126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189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251" algn="l" rtl="0" eaLnBrk="1" fontAlgn="base" hangingPunct="1">
        <a:spcBef>
          <a:spcPct val="0"/>
        </a:spcBef>
        <a:spcAft>
          <a:spcPct val="0"/>
        </a:spcAft>
        <a:defRPr kumimoji="1" sz="1999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797" indent="-342797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5954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779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289" indent="-176160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130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193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256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6319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3382" indent="-18250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142" y="1600205"/>
            <a:ext cx="891254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140" y="6245225"/>
            <a:ext cx="2310659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B1439B4-C17A-6747-861E-A26DC8B171D5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3466" y="6245225"/>
            <a:ext cx="313589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57003" y="6480000"/>
            <a:ext cx="539828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defRPr sz="1999">
                <a:latin typeface="+mn-lt"/>
              </a:defRPr>
            </a:lvl1pPr>
          </a:lstStyle>
          <a:p>
            <a:fld id="{15543D51-1B5B-470A-B79F-2D6F8C91526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" y="0"/>
            <a:ext cx="9902825" cy="546100"/>
            <a:chOff x="0" y="0"/>
            <a:chExt cx="5760" cy="344"/>
          </a:xfrm>
        </p:grpSpPr>
        <p:pic>
          <p:nvPicPr>
            <p:cNvPr id="1033" name="Picture 9" descr="mlit_top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</p:spPr>
        </p:pic>
        <p:grpSp>
          <p:nvGrpSpPr>
            <p:cNvPr id="3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5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5" cstate="print"/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</p:spPr>
          </p:pic>
          <p:pic>
            <p:nvPicPr>
              <p:cNvPr id="1040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6" cstate="print"/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</p:spPr>
          </p:pic>
          <p:pic>
            <p:nvPicPr>
              <p:cNvPr id="103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6" cstate="print"/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60248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3085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063"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126"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189"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251" algn="l" rtl="0" eaLnBrk="1" fontAlgn="base" hangingPunct="1">
        <a:spcBef>
          <a:spcPct val="0"/>
        </a:spcBef>
        <a:spcAft>
          <a:spcPct val="0"/>
        </a:spcAft>
        <a:defRPr kumimoji="1" sz="2799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797" indent="-342797" algn="l" rtl="0" eaLnBrk="1" fontAlgn="base" hangingPunct="1">
        <a:spcBef>
          <a:spcPct val="20000"/>
        </a:spcBef>
        <a:spcAft>
          <a:spcPct val="0"/>
        </a:spcAft>
        <a:buChar char="•"/>
        <a:defRPr kumimoji="1" sz="3199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rtl="0" eaLnBrk="1" fontAlgn="base" hangingPunct="1">
        <a:spcBef>
          <a:spcPct val="20000"/>
        </a:spcBef>
        <a:spcAft>
          <a:spcPct val="0"/>
        </a:spcAft>
        <a:buChar char="–"/>
        <a:defRPr kumimoji="1" sz="2799">
          <a:solidFill>
            <a:schemeClr val="tx1"/>
          </a:solidFill>
          <a:latin typeface="+mn-lt"/>
          <a:ea typeface="+mn-ea"/>
        </a:defRPr>
      </a:lvl2pPr>
      <a:lvl3pPr marL="1142657" indent="-228531" algn="l" rtl="0" eaLnBrk="1" fontAlgn="base" hangingPunct="1">
        <a:spcBef>
          <a:spcPct val="20000"/>
        </a:spcBef>
        <a:spcAft>
          <a:spcPct val="0"/>
        </a:spcAft>
        <a:buChar char="•"/>
        <a:defRPr kumimoji="1" sz="2399">
          <a:solidFill>
            <a:schemeClr val="tx1"/>
          </a:solidFill>
          <a:latin typeface="+mn-lt"/>
          <a:ea typeface="+mn-ea"/>
        </a:defRPr>
      </a:lvl3pPr>
      <a:lvl4pPr marL="1599720" indent="-228531" algn="l" rtl="0" eaLnBrk="1" fontAlgn="base" hangingPunct="1">
        <a:spcBef>
          <a:spcPct val="20000"/>
        </a:spcBef>
        <a:spcAft>
          <a:spcPct val="0"/>
        </a:spcAft>
        <a:buChar char="–"/>
        <a:defRPr kumimoji="1" sz="1999">
          <a:solidFill>
            <a:schemeClr val="tx1"/>
          </a:solidFill>
          <a:latin typeface="+mn-lt"/>
          <a:ea typeface="+mn-ea"/>
        </a:defRPr>
      </a:lvl4pPr>
      <a:lvl5pPr marL="2056783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5pPr>
      <a:lvl6pPr marL="2513846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6pPr>
      <a:lvl7pPr marL="2970908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7pPr>
      <a:lvl8pPr marL="3427971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8pPr>
      <a:lvl9pPr marL="3885034" indent="-228531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Line_futta"/>
          <p:cNvSpPr>
            <a:spLocks noChangeShapeType="1"/>
          </p:cNvSpPr>
          <p:nvPr/>
        </p:nvSpPr>
        <p:spPr bwMode="gray">
          <a:xfrm>
            <a:off x="411031" y="6591300"/>
            <a:ext cx="9082350" cy="0"/>
          </a:xfrm>
          <a:prstGeom prst="line">
            <a:avLst/>
          </a:prstGeom>
          <a:noFill/>
          <a:ln w="9525">
            <a:solidFill>
              <a:srgbClr val="ACAC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67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11031" y="333376"/>
            <a:ext cx="90823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36868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11031" y="982663"/>
            <a:ext cx="9082350" cy="1541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5979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399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5pPr>
      <a:lvl6pPr marL="457063" algn="l" rtl="0" fontAlgn="base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6pPr>
      <a:lvl7pPr marL="914126" algn="l" rtl="0" fontAlgn="base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7pPr>
      <a:lvl8pPr marL="1371189" algn="l" rtl="0" fontAlgn="base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8pPr>
      <a:lvl9pPr marL="1828251" algn="l" rtl="0" fontAlgn="base">
        <a:spcBef>
          <a:spcPct val="0"/>
        </a:spcBef>
        <a:spcAft>
          <a:spcPct val="0"/>
        </a:spcAft>
        <a:defRPr kumimoji="1" sz="2399" b="1">
          <a:solidFill>
            <a:schemeClr val="tx1"/>
          </a:solidFill>
          <a:latin typeface="Arial" charset="0"/>
          <a:ea typeface="ＭＳ Ｐゴシック" pitchFamily="50" charset="-128"/>
        </a:defRPr>
      </a:lvl9pPr>
    </p:titleStyle>
    <p:bodyStyle>
      <a:lvl1pPr marL="342797" indent="-342797" algn="l" rtl="0" eaLnBrk="0" fontAlgn="base" hangingPunct="0">
        <a:spcBef>
          <a:spcPts val="475"/>
        </a:spcBef>
        <a:spcAft>
          <a:spcPct val="0"/>
        </a:spcAft>
        <a:buFont typeface="Arial" panose="020B0604020202020204" pitchFamily="34" charset="0"/>
        <a:defRPr kumimoji="1" lang="ja-JP" altLang="en-US" sz="1999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53924" indent="-253924" algn="l" rtl="0" eaLnBrk="0" fontAlgn="base" hangingPunct="0">
        <a:spcBef>
          <a:spcPts val="475"/>
        </a:spcBef>
        <a:spcAft>
          <a:spcPct val="0"/>
        </a:spcAft>
        <a:buClr>
          <a:srgbClr val="3E5E84"/>
        </a:buClr>
        <a:buFont typeface="Wingdings" panose="05000000000000000000" pitchFamily="2" charset="2"/>
        <a:buChar char="n"/>
        <a:defRPr kumimoji="1" lang="ja-JP" altLang="en-US" sz="1999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571329" indent="-253924" algn="l" rtl="0" eaLnBrk="0" fontAlgn="base" hangingPunct="0">
        <a:spcBef>
          <a:spcPts val="425"/>
        </a:spcBef>
        <a:spcAft>
          <a:spcPct val="0"/>
        </a:spcAft>
        <a:buClr>
          <a:srgbClr val="808080"/>
        </a:buClr>
        <a:buFont typeface="Wingdings" panose="05000000000000000000" pitchFamily="2" charset="2"/>
        <a:buChar char="n"/>
        <a:defRPr kumimoji="1" lang="ja-JP" alt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825252" indent="-190443" algn="l" rtl="0" eaLnBrk="0" fontAlgn="base" hangingPunct="0">
        <a:spcBef>
          <a:spcPts val="363"/>
        </a:spcBef>
        <a:spcAft>
          <a:spcPct val="0"/>
        </a:spcAft>
        <a:buClr>
          <a:srgbClr val="558C99"/>
        </a:buClr>
        <a:buFont typeface="Wingdings" panose="05000000000000000000" pitchFamily="2" charset="2"/>
        <a:buChar char="l"/>
        <a:defRPr kumimoji="1" lang="ja-JP" altLang="en-US" sz="14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079176" indent="-190443" algn="l" rtl="0" eaLnBrk="0" fontAlgn="base" hangingPunct="0">
        <a:spcBef>
          <a:spcPts val="363"/>
        </a:spcBef>
        <a:spcAft>
          <a:spcPct val="0"/>
        </a:spcAft>
        <a:buClr>
          <a:srgbClr val="C0C0C0"/>
        </a:buClr>
        <a:buFont typeface="Wingdings" panose="05000000000000000000" pitchFamily="2" charset="2"/>
        <a:buChar char="l"/>
        <a:defRPr kumimoji="1" lang="ja-JP" altLang="en-US" sz="14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0819" y="365126"/>
            <a:ext cx="85411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0819" y="1825625"/>
            <a:ext cx="854118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0819" y="6356351"/>
            <a:ext cx="22281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3A80E-62D7-4021-B855-DEA57A45488E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0311" y="6356351"/>
            <a:ext cx="3342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3870" y="6356351"/>
            <a:ext cx="22281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AF7AC-4D30-46F5-A445-D0F4880BD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219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8" r:id="rId1"/>
    <p:sldLayoutId id="2147484319" r:id="rId2"/>
    <p:sldLayoutId id="2147484320" r:id="rId3"/>
    <p:sldLayoutId id="2147484321" r:id="rId4"/>
    <p:sldLayoutId id="2147484322" r:id="rId5"/>
    <p:sldLayoutId id="2147484323" r:id="rId6"/>
    <p:sldLayoutId id="2147484324" r:id="rId7"/>
    <p:sldLayoutId id="2147484325" r:id="rId8"/>
    <p:sldLayoutId id="2147484326" r:id="rId9"/>
    <p:sldLayoutId id="2147484327" r:id="rId10"/>
    <p:sldLayoutId id="2147484328" r:id="rId11"/>
  </p:sldLayoutIdLst>
  <p:hf hdr="0" ftr="0" dt="0"/>
  <p:txStyles>
    <p:titleStyle>
      <a:lvl1pPr algn="l" defTabSz="742676" rtl="0" eaLnBrk="1" latinLnBrk="0" hangingPunct="1">
        <a:lnSpc>
          <a:spcPct val="90000"/>
        </a:lnSpc>
        <a:spcBef>
          <a:spcPct val="0"/>
        </a:spcBef>
        <a:buNone/>
        <a:defRPr kumimoji="1" sz="35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669" indent="-185669" algn="l" defTabSz="742676" rtl="0" eaLnBrk="1" latinLnBrk="0" hangingPunct="1">
        <a:lnSpc>
          <a:spcPct val="90000"/>
        </a:lnSpc>
        <a:spcBef>
          <a:spcPts val="812"/>
        </a:spcBef>
        <a:buFont typeface="Arial" panose="020B0604020202020204" pitchFamily="34" charset="0"/>
        <a:buChar char="•"/>
        <a:defRPr kumimoji="1" sz="2274" kern="1200">
          <a:solidFill>
            <a:schemeClr val="tx1"/>
          </a:solidFill>
          <a:latin typeface="+mn-lt"/>
          <a:ea typeface="+mn-ea"/>
          <a:cs typeface="+mn-cs"/>
        </a:defRPr>
      </a:lvl1pPr>
      <a:lvl2pPr marL="557007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49" kern="1200">
          <a:solidFill>
            <a:schemeClr val="tx1"/>
          </a:solidFill>
          <a:latin typeface="+mn-lt"/>
          <a:ea typeface="+mn-ea"/>
          <a:cs typeface="+mn-cs"/>
        </a:defRPr>
      </a:lvl2pPr>
      <a:lvl3pPr marL="928345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4" kern="1200">
          <a:solidFill>
            <a:schemeClr val="tx1"/>
          </a:solidFill>
          <a:latin typeface="+mn-lt"/>
          <a:ea typeface="+mn-ea"/>
          <a:cs typeface="+mn-cs"/>
        </a:defRPr>
      </a:lvl3pPr>
      <a:lvl4pPr marL="1299682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671020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2042358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3696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5034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6372" indent="-185669" algn="l" defTabSz="742676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338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676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014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351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6689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027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599365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0703" algn="l" defTabSz="742676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154" y="274638"/>
            <a:ext cx="891254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4099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154" y="1600215"/>
            <a:ext cx="891254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146" y="6356706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E4095C6B-6E55-4A68-A5C2-751E94ACC1EA}" type="datetime1">
              <a:rPr lang="ja-JP" altLang="en-US" smtClean="0"/>
              <a:t>2018/5/15</a:t>
            </a:fld>
            <a:endParaRPr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3482" y="6356706"/>
            <a:ext cx="3135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861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  <p:sldLayoutId id="2147484113" r:id="rId12"/>
    <p:sldLayoutId id="2147484114" r:id="rId13"/>
    <p:sldLayoutId id="2147484115" r:id="rId14"/>
    <p:sldLayoutId id="2147484116" r:id="rId15"/>
    <p:sldLayoutId id="2147484117" r:id="rId16"/>
    <p:sldLayoutId id="2147484118" r:id="rId1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063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126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189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251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797" indent="-34279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4" y="549338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4" y="1052513"/>
            <a:ext cx="950290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endParaRPr lang="ja-JP" altLang="en-US"/>
          </a:p>
        </p:txBody>
      </p:sp>
      <p:pic>
        <p:nvPicPr>
          <p:cNvPr id="1030" name="Picture 14" descr="日本総研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953" y="150813"/>
            <a:ext cx="1661579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199961" y="188913"/>
            <a:ext cx="7661993" cy="360362"/>
          </a:xfrm>
          <a:prstGeom prst="rect">
            <a:avLst/>
          </a:prstGeom>
          <a:solidFill>
            <a:srgbClr val="0075BF"/>
          </a:solidFill>
          <a:ln w="9525">
            <a:solidFill>
              <a:srgbClr val="0075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ja-JP" sz="1200" dirty="0">
              <a:solidFill>
                <a:srgbClr val="000000"/>
              </a:solidFill>
              <a:latin typeface="Segoe UI" panose="020B0502040204020203" pitchFamily="34" charset="0"/>
              <a:ea typeface="HGPｺﾞｼｯｸE" pitchFamily="50" charset="-128"/>
            </a:endParaRP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199961" y="404816"/>
            <a:ext cx="7661993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grpSp>
        <p:nvGrpSpPr>
          <p:cNvPr id="1035" name="Group 19"/>
          <p:cNvGrpSpPr>
            <a:grpSpLocks/>
          </p:cNvGrpSpPr>
          <p:nvPr/>
        </p:nvGrpSpPr>
        <p:grpSpPr bwMode="auto">
          <a:xfrm>
            <a:off x="-2678828" y="3389315"/>
            <a:ext cx="2459836" cy="1514475"/>
            <a:chOff x="-1643" y="2903"/>
            <a:chExt cx="1550" cy="954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1643" y="3246"/>
              <a:ext cx="1550" cy="3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321" y="3657"/>
              <a:ext cx="149" cy="14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1381" y="3677"/>
              <a:ext cx="998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1040" name="Group 23"/>
            <p:cNvGrpSpPr>
              <a:grpSpLocks/>
            </p:cNvGrpSpPr>
            <p:nvPr/>
          </p:nvGrpSpPr>
          <p:grpSpPr bwMode="auto">
            <a:xfrm>
              <a:off x="-1381" y="3105"/>
              <a:ext cx="1209" cy="189"/>
              <a:chOff x="-1379" y="3713"/>
              <a:chExt cx="1209" cy="189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319" y="3713"/>
                <a:ext cx="149" cy="141"/>
              </a:xfrm>
              <a:prstGeom prst="rect">
                <a:avLst/>
              </a:prstGeom>
              <a:solidFill>
                <a:srgbClr val="0075B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1379" y="3722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Blue(corporate </a:t>
                </a:r>
                <a:r>
                  <a:rPr kumimoji="0" lang="en-GB" altLang="ja-JP" sz="1100" dirty="0" err="1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color</a:t>
                </a: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)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0,117,191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1381" y="3381"/>
              <a:ext cx="1209" cy="189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1507" y="2903"/>
              <a:ext cx="1351" cy="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200" b="1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JRI  colour balance</a:t>
              </a:r>
            </a:p>
          </p:txBody>
        </p:sp>
      </p:grpSp>
      <p:sp>
        <p:nvSpPr>
          <p:cNvPr id="1036" name="Line 38"/>
          <p:cNvSpPr>
            <a:spLocks noChangeShapeType="1"/>
          </p:cNvSpPr>
          <p:nvPr/>
        </p:nvSpPr>
        <p:spPr bwMode="auto">
          <a:xfrm>
            <a:off x="199974" y="981075"/>
            <a:ext cx="9502903" cy="0"/>
          </a:xfrm>
          <a:prstGeom prst="line">
            <a:avLst/>
          </a:prstGeom>
          <a:noFill/>
          <a:ln w="9525">
            <a:solidFill>
              <a:srgbClr val="0075B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689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+mn-lt"/>
          <a:ea typeface="+mn-ea"/>
          <a:cs typeface="+mn-cs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Arial" charset="0"/>
          <a:ea typeface="+mn-ea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13" y="116634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27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2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31" y="-1437063"/>
            <a:ext cx="48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78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5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0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4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5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1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87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52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115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32113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  <p:sldLayoutId id="2147484164" r:id="rId3"/>
    <p:sldLayoutId id="2147484165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 bwMode="auto">
          <a:xfrm>
            <a:off x="14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6" y="116634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6" y="693068"/>
            <a:ext cx="9502903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01912" y="6309387"/>
            <a:ext cx="916460" cy="548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800" baseline="0">
                <a:latin typeface="Segoe UI" panose="020B0502040204020203" pitchFamily="34" charset="0"/>
                <a:ea typeface="+mn-ea"/>
              </a:defRPr>
            </a:lvl1pPr>
          </a:lstStyle>
          <a:p>
            <a:pPr>
              <a:defRPr/>
            </a:pPr>
            <a:fld id="{6491400D-1AF1-42D8-B791-D0C64C351CD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grpSp>
        <p:nvGrpSpPr>
          <p:cNvPr id="5" name="グループ化 4"/>
          <p:cNvGrpSpPr/>
          <p:nvPr userDrawn="1"/>
        </p:nvGrpSpPr>
        <p:grpSpPr>
          <a:xfrm>
            <a:off x="-2678826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3" name="直線コネクタ 2"/>
          <p:cNvCxnSpPr/>
          <p:nvPr/>
        </p:nvCxnSpPr>
        <p:spPr bwMode="auto">
          <a:xfrm>
            <a:off x="14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3499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 bwMode="auto">
          <a:xfrm>
            <a:off x="15" y="0"/>
            <a:ext cx="9902825" cy="620688"/>
          </a:xfrm>
          <a:prstGeom prst="rect">
            <a:avLst/>
          </a:prstGeom>
          <a:solidFill>
            <a:srgbClr val="54C3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7" y="116634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7" y="693068"/>
            <a:ext cx="9502903" cy="1079748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01912" y="6309389"/>
            <a:ext cx="916460" cy="548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800" baseline="0">
                <a:latin typeface="Segoe UI" panose="020B0502040204020203" pitchFamily="34" charset="0"/>
                <a:ea typeface="+mn-ea"/>
              </a:defRPr>
            </a:lvl1pPr>
          </a:lstStyle>
          <a:p>
            <a:pPr>
              <a:defRPr/>
            </a:pPr>
            <a:fld id="{6491400D-1AF1-42D8-B791-D0C64C351CDA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grpSp>
        <p:nvGrpSpPr>
          <p:cNvPr id="5" name="グループ化 4"/>
          <p:cNvGrpSpPr/>
          <p:nvPr userDrawn="1"/>
        </p:nvGrpSpPr>
        <p:grpSpPr>
          <a:xfrm>
            <a:off x="-2678825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srgbClr val="000000"/>
                    </a:solidFill>
                    <a:latin typeface="Segoe UI" panose="020B0502040204020203" pitchFamily="34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srgbClr val="000000"/>
                  </a:solidFill>
                  <a:latin typeface="Segoe UI" panose="020B0502040204020203" pitchFamily="34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3" name="直線コネクタ 2"/>
          <p:cNvCxnSpPr/>
          <p:nvPr/>
        </p:nvCxnSpPr>
        <p:spPr bwMode="auto">
          <a:xfrm>
            <a:off x="15" y="620688"/>
            <a:ext cx="9902825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00A0E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49128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  <p:sldLayoutId id="2147484175" r:id="rId3"/>
    <p:sldLayoutId id="2147484176" r:id="rId4"/>
    <p:sldLayoutId id="2147484178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kumimoji="1" sz="20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971" y="549332"/>
            <a:ext cx="950290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9971" y="1052513"/>
            <a:ext cx="950290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endParaRPr lang="ja-JP" altLang="en-US"/>
          </a:p>
        </p:txBody>
      </p:sp>
      <p:pic>
        <p:nvPicPr>
          <p:cNvPr id="1030" name="Picture 14" descr="日本総研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950" y="150813"/>
            <a:ext cx="1661579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199961" y="188913"/>
            <a:ext cx="7661993" cy="360362"/>
          </a:xfrm>
          <a:prstGeom prst="rect">
            <a:avLst/>
          </a:prstGeom>
          <a:solidFill>
            <a:srgbClr val="0075BF"/>
          </a:solidFill>
          <a:ln w="9525">
            <a:solidFill>
              <a:srgbClr val="0075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ja-JP" sz="1200">
              <a:solidFill>
                <a:srgbClr val="000000"/>
              </a:solidFill>
              <a:latin typeface="Times New Roman" pitchFamily="18" charset="0"/>
              <a:ea typeface="HGPｺﾞｼｯｸE" pitchFamily="50" charset="-128"/>
            </a:endParaRP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199961" y="404816"/>
            <a:ext cx="7661993" cy="714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  <p:grpSp>
        <p:nvGrpSpPr>
          <p:cNvPr id="1035" name="Group 19"/>
          <p:cNvGrpSpPr>
            <a:grpSpLocks/>
          </p:cNvGrpSpPr>
          <p:nvPr/>
        </p:nvGrpSpPr>
        <p:grpSpPr bwMode="auto">
          <a:xfrm>
            <a:off x="-2678831" y="3389315"/>
            <a:ext cx="2459836" cy="1514475"/>
            <a:chOff x="-1643" y="2903"/>
            <a:chExt cx="1550" cy="954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1643" y="3246"/>
              <a:ext cx="1550" cy="3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321" y="3657"/>
              <a:ext cx="149" cy="14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srgbClr val="000000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1381" y="3677"/>
              <a:ext cx="998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srgbClr val="000000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srgbClr val="000000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1040" name="Group 23"/>
            <p:cNvGrpSpPr>
              <a:grpSpLocks/>
            </p:cNvGrpSpPr>
            <p:nvPr/>
          </p:nvGrpSpPr>
          <p:grpSpPr bwMode="auto">
            <a:xfrm>
              <a:off x="-1381" y="3105"/>
              <a:ext cx="1209" cy="189"/>
              <a:chOff x="-1379" y="3713"/>
              <a:chExt cx="1209" cy="189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319" y="3713"/>
                <a:ext cx="149" cy="141"/>
              </a:xfrm>
              <a:prstGeom prst="rect">
                <a:avLst/>
              </a:prstGeom>
              <a:solidFill>
                <a:srgbClr val="0075B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1379" y="3722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Blue(corporate color)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RGB= 0,117,191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1381" y="3381"/>
              <a:ext cx="1209" cy="189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srgbClr val="000000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srgbClr val="000000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1507" y="2903"/>
              <a:ext cx="1351" cy="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200" b="1">
                  <a:solidFill>
                    <a:srgbClr val="000000"/>
                  </a:solidFill>
                  <a:latin typeface="Times New Roman" pitchFamily="18" charset="0"/>
                  <a:ea typeface="HGPｺﾞｼｯｸE" pitchFamily="50" charset="-128"/>
                </a:rPr>
                <a:t>JRI  colour balance</a:t>
              </a:r>
            </a:p>
          </p:txBody>
        </p:sp>
      </p:grpSp>
      <p:sp>
        <p:nvSpPr>
          <p:cNvPr id="1036" name="Line 38"/>
          <p:cNvSpPr>
            <a:spLocks noChangeShapeType="1"/>
          </p:cNvSpPr>
          <p:nvPr/>
        </p:nvSpPr>
        <p:spPr bwMode="auto">
          <a:xfrm>
            <a:off x="199971" y="981075"/>
            <a:ext cx="9502903" cy="0"/>
          </a:xfrm>
          <a:prstGeom prst="line">
            <a:avLst/>
          </a:prstGeom>
          <a:noFill/>
          <a:ln w="9525">
            <a:solidFill>
              <a:srgbClr val="0075B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1400">
              <a:solidFill>
                <a:srgbClr val="000000"/>
              </a:solidFill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2311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7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+mn-lt"/>
          <a:ea typeface="+mn-ea"/>
          <a:cs typeface="+mn-cs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Arial" charset="0"/>
          <a:ea typeface="+mn-ea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8" y="116634"/>
            <a:ext cx="99028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38" y="693068"/>
            <a:ext cx="9648341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-2678832" y="3389315"/>
            <a:ext cx="2459836" cy="1514475"/>
            <a:chOff x="-2679700" y="3389313"/>
            <a:chExt cx="2460625" cy="1514475"/>
          </a:xfrm>
        </p:grpSpPr>
        <p:sp>
          <p:nvSpPr>
            <p:cNvPr id="1037" name="Rectangle 20"/>
            <p:cNvSpPr>
              <a:spLocks noChangeArrowheads="1"/>
            </p:cNvSpPr>
            <p:nvPr/>
          </p:nvSpPr>
          <p:spPr bwMode="auto">
            <a:xfrm>
              <a:off x="-2679700" y="3934064"/>
              <a:ext cx="2460625" cy="5789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0" tIns="180000" rIns="180000" bIns="180000" anchor="ctr">
              <a:spAutoFit/>
            </a:bodyPr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8" name="Rectangle 21"/>
            <p:cNvSpPr>
              <a:spLocks noChangeArrowheads="1"/>
            </p:cNvSpPr>
            <p:nvPr/>
          </p:nvSpPr>
          <p:spPr bwMode="auto">
            <a:xfrm>
              <a:off x="-581025" y="4586288"/>
              <a:ext cx="236538" cy="22383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400">
                <a:solidFill>
                  <a:prstClr val="black"/>
                </a:solidFill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1039" name="Rectangle 22"/>
            <p:cNvSpPr>
              <a:spLocks noChangeArrowheads="1"/>
            </p:cNvSpPr>
            <p:nvPr/>
          </p:nvSpPr>
          <p:spPr bwMode="auto">
            <a:xfrm>
              <a:off x="-2263775" y="4618038"/>
              <a:ext cx="1584325" cy="285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Yellow</a:t>
              </a:r>
            </a:p>
            <a:p>
              <a:pPr algn="r">
                <a:lnSpc>
                  <a:spcPct val="65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GB" altLang="ja-JP" sz="110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RGB= 255,255,153</a:t>
              </a:r>
            </a:p>
          </p:txBody>
        </p:sp>
        <p:grpSp>
          <p:nvGrpSpPr>
            <p:cNvPr id="4" name="グループ化 3"/>
            <p:cNvGrpSpPr/>
            <p:nvPr userDrawn="1"/>
          </p:nvGrpSpPr>
          <p:grpSpPr>
            <a:xfrm>
              <a:off x="-2263775" y="3709988"/>
              <a:ext cx="1919288" cy="300037"/>
              <a:chOff x="-2263775" y="3709988"/>
              <a:chExt cx="1919288" cy="300037"/>
            </a:xfrm>
          </p:grpSpPr>
          <p:sp>
            <p:nvSpPr>
              <p:cNvPr id="1045" name="Rectangle 24"/>
              <p:cNvSpPr>
                <a:spLocks noChangeArrowheads="1"/>
              </p:cNvSpPr>
              <p:nvPr/>
            </p:nvSpPr>
            <p:spPr bwMode="auto">
              <a:xfrm>
                <a:off x="-581025" y="3709988"/>
                <a:ext cx="236538" cy="223837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6" name="Rectangle 25"/>
              <p:cNvSpPr>
                <a:spLocks noChangeArrowheads="1"/>
              </p:cNvSpPr>
              <p:nvPr/>
            </p:nvSpPr>
            <p:spPr bwMode="auto">
              <a:xfrm>
                <a:off x="-2263775" y="3724275"/>
                <a:ext cx="1584325" cy="2857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Sky blue</a:t>
                </a:r>
                <a:endParaRPr kumimoji="0" lang="en-GB" altLang="ja-JP" sz="1100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endParaRP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00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0,17</a:t>
                </a:r>
                <a:r>
                  <a:rPr kumimoji="0" lang="en-US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6</a:t>
                </a:r>
                <a:r>
                  <a:rPr kumimoji="0" lang="en-GB" altLang="ja-JP" sz="1100" dirty="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,240</a:t>
                </a:r>
              </a:p>
            </p:txBody>
          </p:sp>
        </p:grpSp>
        <p:grpSp>
          <p:nvGrpSpPr>
            <p:cNvPr id="1041" name="Group 26"/>
            <p:cNvGrpSpPr>
              <a:grpSpLocks/>
            </p:cNvGrpSpPr>
            <p:nvPr/>
          </p:nvGrpSpPr>
          <p:grpSpPr bwMode="auto">
            <a:xfrm>
              <a:off x="-2263775" y="4148138"/>
              <a:ext cx="1919288" cy="300037"/>
              <a:chOff x="-1379" y="4018"/>
              <a:chExt cx="1209" cy="189"/>
            </a:xfrm>
          </p:grpSpPr>
          <p:sp>
            <p:nvSpPr>
              <p:cNvPr id="1043" name="Rectangle 27"/>
              <p:cNvSpPr>
                <a:spLocks noChangeArrowheads="1"/>
              </p:cNvSpPr>
              <p:nvPr/>
            </p:nvSpPr>
            <p:spPr bwMode="auto">
              <a:xfrm>
                <a:off x="-319" y="4018"/>
                <a:ext cx="149" cy="14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8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ja-JP" altLang="en-US" sz="1400">
                  <a:solidFill>
                    <a:prstClr val="black"/>
                  </a:solidFill>
                  <a:latin typeface="Arial" charset="0"/>
                  <a:ea typeface="HGPｺﾞｼｯｸM" pitchFamily="50" charset="-128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/>
            </p:nvSpPr>
            <p:spPr bwMode="auto">
              <a:xfrm>
                <a:off x="-1379" y="4027"/>
                <a:ext cx="998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8DCF0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Grey</a:t>
                </a:r>
              </a:p>
              <a:p>
                <a:pPr algn="r">
                  <a:lnSpc>
                    <a:spcPct val="65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kumimoji="0" lang="en-GB" altLang="ja-JP" sz="1100">
                    <a:solidFill>
                      <a:prstClr val="black"/>
                    </a:solidFill>
                    <a:latin typeface="Times New Roman" pitchFamily="18" charset="0"/>
                    <a:ea typeface="HGPｺﾞｼｯｸE" pitchFamily="50" charset="-128"/>
                  </a:rPr>
                  <a:t>RGB= 221,221,221</a:t>
                </a:r>
              </a:p>
            </p:txBody>
          </p:sp>
        </p:grpSp>
        <p:sp>
          <p:nvSpPr>
            <p:cNvPr id="1042" name="Rectangle 29"/>
            <p:cNvSpPr>
              <a:spLocks noChangeArrowheads="1"/>
            </p:cNvSpPr>
            <p:nvPr/>
          </p:nvSpPr>
          <p:spPr bwMode="auto">
            <a:xfrm>
              <a:off x="-2463800" y="3389313"/>
              <a:ext cx="2144713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8DCF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kumimoji="0" lang="en-US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MOEJ</a:t>
              </a:r>
              <a:r>
                <a:rPr kumimoji="0" lang="en-GB" altLang="ja-JP" sz="1200" b="1" dirty="0">
                  <a:solidFill>
                    <a:prstClr val="black"/>
                  </a:solidFill>
                  <a:latin typeface="Times New Roman" pitchFamily="18" charset="0"/>
                  <a:ea typeface="HGPｺﾞｼｯｸE" pitchFamily="50" charset="-128"/>
                </a:rPr>
                <a:t> colour balance</a:t>
              </a:r>
            </a:p>
          </p:txBody>
        </p:sp>
      </p:grpSp>
      <p:cxnSp>
        <p:nvCxnSpPr>
          <p:cNvPr id="19" name="直線コネクタ 18"/>
          <p:cNvCxnSpPr/>
          <p:nvPr/>
        </p:nvCxnSpPr>
        <p:spPr bwMode="auto">
          <a:xfrm>
            <a:off x="12593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コネクタ 19"/>
          <p:cNvCxnSpPr/>
          <p:nvPr/>
        </p:nvCxnSpPr>
        <p:spPr bwMode="auto">
          <a:xfrm>
            <a:off x="272393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直線コネクタ 20"/>
          <p:cNvCxnSpPr/>
          <p:nvPr/>
        </p:nvCxnSpPr>
        <p:spPr bwMode="auto">
          <a:xfrm>
            <a:off x="1064872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/>
          <p:cNvCxnSpPr/>
          <p:nvPr/>
        </p:nvCxnSpPr>
        <p:spPr bwMode="auto">
          <a:xfrm>
            <a:off x="1279208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/>
          <p:nvPr/>
        </p:nvCxnSpPr>
        <p:spPr bwMode="auto">
          <a:xfrm>
            <a:off x="48050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直線コネクタ 23"/>
          <p:cNvCxnSpPr/>
          <p:nvPr/>
        </p:nvCxnSpPr>
        <p:spPr bwMode="auto">
          <a:xfrm>
            <a:off x="509582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直線コネクタ 24"/>
          <p:cNvCxnSpPr/>
          <p:nvPr/>
        </p:nvCxnSpPr>
        <p:spPr bwMode="auto">
          <a:xfrm>
            <a:off x="6030567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直線コネクタ 25"/>
          <p:cNvCxnSpPr/>
          <p:nvPr/>
        </p:nvCxnSpPr>
        <p:spPr bwMode="auto">
          <a:xfrm>
            <a:off x="8622124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直線コネクタ 26"/>
          <p:cNvCxnSpPr/>
          <p:nvPr/>
        </p:nvCxnSpPr>
        <p:spPr bwMode="auto">
          <a:xfrm>
            <a:off x="9774279" y="-1149032"/>
            <a:ext cx="0" cy="108012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>
            <a:off x="9988671" y="76200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/>
          <p:nvPr/>
        </p:nvCxnSpPr>
        <p:spPr bwMode="auto">
          <a:xfrm>
            <a:off x="9988671" y="126558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/>
        </p:nvCxnSpPr>
        <p:spPr bwMode="auto">
          <a:xfrm>
            <a:off x="9988671" y="1408460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コネクタ 32"/>
          <p:cNvCxnSpPr/>
          <p:nvPr/>
        </p:nvCxnSpPr>
        <p:spPr bwMode="auto">
          <a:xfrm>
            <a:off x="9988671" y="5445125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コネクタ 33"/>
          <p:cNvCxnSpPr/>
          <p:nvPr/>
        </p:nvCxnSpPr>
        <p:spPr bwMode="auto">
          <a:xfrm>
            <a:off x="9988671" y="6669088"/>
            <a:ext cx="1079654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-27809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77517" y="-1437065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2326" y="-1437063"/>
            <a:ext cx="4874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10.80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24613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435378" y="-1437063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7675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0.40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959200" y="-143706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3.00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567075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10.20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9718834" y="-1437064"/>
            <a:ext cx="487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13.40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871177" y="554744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7.40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871177" y="1022541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6.00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871177" y="1421177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0871177" y="5445142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5.60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871177" y="6669105"/>
            <a:ext cx="41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000" dirty="0">
                <a:solidFill>
                  <a:prstClr val="black"/>
                </a:solidFill>
                <a:latin typeface="Segoe UI"/>
                <a:ea typeface="メイリオ"/>
              </a:rPr>
              <a:t>9.00</a:t>
            </a:r>
            <a:endParaRPr lang="ja-JP" altLang="en-US" sz="1000" dirty="0">
              <a:solidFill>
                <a:prstClr val="black"/>
              </a:solidFill>
              <a:latin typeface="Segoe UI"/>
              <a:ea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262618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141" y="274638"/>
            <a:ext cx="891254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4099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141" y="1600205"/>
            <a:ext cx="891254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141" y="6356418"/>
            <a:ext cx="231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3465" y="6356418"/>
            <a:ext cx="31358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0048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5" r:id="rId1"/>
    <p:sldLayoutId id="2147484216" r:id="rId2"/>
    <p:sldLayoutId id="2147484217" r:id="rId3"/>
    <p:sldLayoutId id="2147484218" r:id="rId4"/>
    <p:sldLayoutId id="2147484219" r:id="rId5"/>
    <p:sldLayoutId id="2147484220" r:id="rId6"/>
    <p:sldLayoutId id="2147484221" r:id="rId7"/>
    <p:sldLayoutId id="2147484222" r:id="rId8"/>
    <p:sldLayoutId id="2147484223" r:id="rId9"/>
    <p:sldLayoutId id="2147484224" r:id="rId10"/>
    <p:sldLayoutId id="2147484225" r:id="rId11"/>
    <p:sldLayoutId id="2147484226" r:id="rId12"/>
    <p:sldLayoutId id="2147484227" r:id="rId13"/>
    <p:sldLayoutId id="2147484228" r:id="rId14"/>
    <p:sldLayoutId id="2147484229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063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126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189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251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797" indent="-34279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0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0.xm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ページ番号"/>
          <p:cNvSpPr>
            <a:spLocks noGrp="1"/>
          </p:cNvSpPr>
          <p:nvPr>
            <p:ph type="sldNum" sz="quarter" idx="12"/>
          </p:nvPr>
        </p:nvSpPr>
        <p:spPr>
          <a:xfrm>
            <a:off x="9218232" y="6522208"/>
            <a:ext cx="629798" cy="370681"/>
          </a:xfrm>
        </p:spPr>
        <p:txBody>
          <a:bodyPr/>
          <a:lstStyle/>
          <a:p>
            <a:pPr algn="ctr">
              <a:defRPr/>
            </a:pPr>
            <a:r>
              <a:rPr lang="en-US" altLang="ja-JP" sz="1799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endParaRPr lang="ja-JP" altLang="en-US" sz="179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" name="区分"/>
          <p:cNvSpPr/>
          <p:nvPr/>
        </p:nvSpPr>
        <p:spPr>
          <a:xfrm>
            <a:off x="8704543" y="64391"/>
            <a:ext cx="1129289" cy="315490"/>
          </a:xfrm>
          <a:prstGeom prst="rect">
            <a:avLst/>
          </a:prstGeom>
          <a:gradFill>
            <a:gsLst>
              <a:gs pos="0">
                <a:srgbClr val="BCBCBC"/>
              </a:gs>
              <a:gs pos="35000">
                <a:srgbClr val="D0D0D0"/>
              </a:gs>
              <a:gs pos="100000">
                <a:srgbClr val="EDEDED"/>
              </a:gs>
            </a:gsLst>
            <a:lin ang="16200000" scaled="0"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 defTabSz="844061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制度</a:t>
            </a:r>
          </a:p>
        </p:txBody>
      </p:sp>
      <p:sp>
        <p:nvSpPr>
          <p:cNvPr id="37" name="事業番号"/>
          <p:cNvSpPr/>
          <p:nvPr/>
        </p:nvSpPr>
        <p:spPr>
          <a:xfrm>
            <a:off x="1063084" y="527570"/>
            <a:ext cx="1825539" cy="33651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施策番号：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</a:t>
            </a:r>
            <a:endParaRPr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920262" y="26070"/>
            <a:ext cx="8275726" cy="627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1" tIns="45705" rIns="91411" bIns="4570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 kern="1200">
                <a:solidFill>
                  <a:schemeClr val="tx1"/>
                </a:solidFill>
                <a:latin typeface="+mj-lt"/>
                <a:ea typeface="+mj-ea"/>
                <a:cs typeface="メイリオ" pitchFamily="50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5pPr>
            <a:lvl6pPr marL="422041" algn="ctr" rtl="0" fontAlgn="base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6pPr>
            <a:lvl7pPr marL="844083" algn="ctr" rtl="0" fontAlgn="base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7pPr>
            <a:lvl8pPr marL="1266124" algn="ctr" rtl="0" fontAlgn="base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8pPr>
            <a:lvl9pPr marL="1688165" algn="ctr" rtl="0" fontAlgn="base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pPr algn="l" eaLnBrk="1" hangingPunct="1"/>
            <a:r>
              <a:rPr lang="ja-JP" altLang="ja-JP" sz="239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家庭エコ診断制度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低炭素ライフスタイル構築に向けた診断促進事業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</p:txBody>
      </p:sp>
      <p:sp>
        <p:nvSpPr>
          <p:cNvPr id="8" name="角丸四角形 3"/>
          <p:cNvSpPr/>
          <p:nvPr/>
        </p:nvSpPr>
        <p:spPr>
          <a:xfrm>
            <a:off x="126801" y="909528"/>
            <a:ext cx="9647606" cy="2231285"/>
          </a:xfrm>
          <a:prstGeom prst="roundRect">
            <a:avLst>
              <a:gd name="adj" fmla="val 11066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3809">
              <a:defRPr/>
            </a:pPr>
            <a:endParaRPr lang="ja-JP" altLang="en-US">
              <a:solidFill>
                <a:prstClr val="white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00408" y="945776"/>
            <a:ext cx="9434187" cy="2246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58" indent="-285658">
              <a:buFont typeface="メイリオ" panose="020B0604030504040204" pitchFamily="50" charset="-128"/>
              <a:buChar char="○"/>
              <a:defRPr/>
            </a:pPr>
            <a:r>
              <a:rPr lang="ja-JP" altLang="en-US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家庭からの温室効果ガス排出量の削減・抑制を目的に、</a:t>
            </a:r>
            <a:r>
              <a:rPr lang="ja-JP" altLang="en-US" sz="1999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診断士が</a:t>
            </a:r>
            <a:r>
              <a:rPr lang="ja-JP" altLang="en-US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各家庭に応じた</a:t>
            </a:r>
            <a:r>
              <a:rPr lang="ja-JP" altLang="en-US" sz="1999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具体的かつ効果的なアドバイスを実施</a:t>
            </a:r>
            <a:r>
              <a:rPr lang="ja-JP" altLang="en-US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し、低炭素なライフスタイルを構築するために、家庭からのあらゆる要望に応える総合サービス。</a:t>
            </a:r>
            <a:endParaRPr lang="en-US" altLang="ja-JP" sz="1999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285658" indent="-285658">
              <a:buFont typeface="メイリオ" panose="020B0604030504040204" pitchFamily="50" charset="-128"/>
              <a:buChar char="○"/>
              <a:defRPr/>
            </a:pPr>
            <a:r>
              <a:rPr lang="ja-JP" altLang="en-US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家庭エコ診断は、</a:t>
            </a:r>
            <a:r>
              <a:rPr lang="ja-JP" altLang="en-US" sz="1999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環境省の「うちエコ診断ソフト」を使用する診断の</a:t>
            </a:r>
            <a:r>
              <a:rPr lang="ja-JP" altLang="en-US" sz="1999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「うちエコ診断」</a:t>
            </a:r>
            <a:r>
              <a:rPr lang="ja-JP" altLang="en-US" sz="1999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と、環境省が規定する診断手法と運用管理等の要件を満たした</a:t>
            </a:r>
            <a:r>
              <a:rPr lang="ja-JP" altLang="en-US" sz="1999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「独自の家庭向けエコ診断」</a:t>
            </a:r>
            <a:r>
              <a:rPr lang="ja-JP" altLang="en-US" sz="1999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を包含したものをいう</a:t>
            </a:r>
            <a:r>
              <a:rPr lang="ja-JP" altLang="en-US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endParaRPr lang="en-US" altLang="ja-JP" sz="1999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285658" indent="-285658">
              <a:buFont typeface="メイリオ" panose="020B0604030504040204" pitchFamily="50" charset="-128"/>
              <a:buChar char="○"/>
              <a:defRPr/>
            </a:pPr>
            <a:r>
              <a:rPr lang="ja-JP" altLang="en-US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再生可能エネルギーもメニューに追加。</a:t>
            </a:r>
            <a:endParaRPr lang="en-US" altLang="ja-JP" sz="1999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146388" y="3239999"/>
            <a:ext cx="9701649" cy="3500317"/>
            <a:chOff x="690563" y="2549525"/>
            <a:chExt cx="8421687" cy="4294917"/>
          </a:xfrm>
        </p:grpSpPr>
        <p:sp>
          <p:nvSpPr>
            <p:cNvPr id="11" name="角丸四角形 13"/>
            <p:cNvSpPr/>
            <p:nvPr/>
          </p:nvSpPr>
          <p:spPr>
            <a:xfrm>
              <a:off x="690563" y="2698751"/>
              <a:ext cx="6696075" cy="4145691"/>
            </a:xfrm>
            <a:prstGeom prst="roundRect">
              <a:avLst>
                <a:gd name="adj" fmla="val 7863"/>
              </a:avLst>
            </a:prstGeom>
            <a:noFill/>
            <a:ln w="28575">
              <a:solidFill>
                <a:srgbClr val="043C7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999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 bwMode="auto">
            <a:xfrm>
              <a:off x="4211638" y="3142296"/>
              <a:ext cx="2930525" cy="3434536"/>
            </a:xfrm>
            <a:prstGeom prst="rect">
              <a:avLst/>
            </a:prstGeom>
            <a:noFill/>
            <a:ln>
              <a:solidFill>
                <a:srgbClr val="043C7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4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 bwMode="auto">
            <a:xfrm>
              <a:off x="952500" y="3142296"/>
              <a:ext cx="3055938" cy="3434536"/>
            </a:xfrm>
            <a:prstGeom prst="rect">
              <a:avLst/>
            </a:prstGeom>
            <a:noFill/>
            <a:ln>
              <a:solidFill>
                <a:srgbClr val="043C7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4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4" name="テキスト ボックス 185"/>
            <p:cNvSpPr txBox="1">
              <a:spLocks noChangeArrowheads="1"/>
            </p:cNvSpPr>
            <p:nvPr/>
          </p:nvSpPr>
          <p:spPr bwMode="auto">
            <a:xfrm>
              <a:off x="1050427" y="5033917"/>
              <a:ext cx="2771775" cy="1472341"/>
            </a:xfrm>
            <a:prstGeom prst="rect">
              <a:avLst/>
            </a:prstGeom>
            <a:solidFill>
              <a:srgbClr val="34A4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799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環境省の「うちエコ診断</a:t>
              </a:r>
              <a:endParaRPr lang="en-US" altLang="ja-JP" sz="1799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799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ソフト」を用いた診断。</a:t>
              </a:r>
              <a:endParaRPr lang="en-US" altLang="ja-JP" sz="1799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799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診断は「うちエコ診断士」</a:t>
              </a:r>
              <a:endParaRPr lang="en-US" altLang="ja-JP" sz="1799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799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が行う。</a:t>
              </a:r>
              <a:endParaRPr lang="en-US" altLang="ja-JP" sz="1799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5" name="テキスト ボックス 185"/>
            <p:cNvSpPr txBox="1">
              <a:spLocks noChangeArrowheads="1"/>
            </p:cNvSpPr>
            <p:nvPr/>
          </p:nvSpPr>
          <p:spPr bwMode="auto">
            <a:xfrm>
              <a:off x="4302124" y="5018796"/>
              <a:ext cx="2749550" cy="1472341"/>
            </a:xfrm>
            <a:prstGeom prst="rect">
              <a:avLst/>
            </a:prstGeom>
            <a:solidFill>
              <a:srgbClr val="34A4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799" dirty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民間事業者等が自社サービスの一環として実施する独自の家庭向けエコ診断ツールを用いた診断。</a:t>
              </a:r>
            </a:p>
          </p:txBody>
        </p:sp>
        <p:sp>
          <p:nvSpPr>
            <p:cNvPr id="16" name="テキスト ボックス 49"/>
            <p:cNvSpPr txBox="1">
              <a:spLocks noChangeArrowheads="1"/>
            </p:cNvSpPr>
            <p:nvPr/>
          </p:nvSpPr>
          <p:spPr bwMode="auto">
            <a:xfrm>
              <a:off x="1924050" y="2549525"/>
              <a:ext cx="4364038" cy="490781"/>
            </a:xfrm>
            <a:prstGeom prst="rect">
              <a:avLst/>
            </a:prstGeom>
            <a:solidFill>
              <a:srgbClr val="043C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999" b="1" dirty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家庭エコ診断</a:t>
              </a:r>
            </a:p>
          </p:txBody>
        </p:sp>
        <p:sp>
          <p:nvSpPr>
            <p:cNvPr id="17" name="テキスト ボックス 36"/>
            <p:cNvSpPr txBox="1">
              <a:spLocks noChangeArrowheads="1"/>
            </p:cNvSpPr>
            <p:nvPr/>
          </p:nvSpPr>
          <p:spPr bwMode="auto">
            <a:xfrm>
              <a:off x="1556543" y="3037465"/>
              <a:ext cx="1665288" cy="490781"/>
            </a:xfrm>
            <a:prstGeom prst="rect">
              <a:avLst/>
            </a:prstGeom>
            <a:solidFill>
              <a:srgbClr val="14A8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999" b="1" dirty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うちエコ診断</a:t>
              </a:r>
            </a:p>
          </p:txBody>
        </p:sp>
        <p:sp>
          <p:nvSpPr>
            <p:cNvPr id="18" name="テキスト ボックス 113"/>
            <p:cNvSpPr txBox="1">
              <a:spLocks noChangeArrowheads="1"/>
            </p:cNvSpPr>
            <p:nvPr/>
          </p:nvSpPr>
          <p:spPr bwMode="auto">
            <a:xfrm>
              <a:off x="4502150" y="3073459"/>
              <a:ext cx="2463800" cy="868303"/>
            </a:xfrm>
            <a:prstGeom prst="rect">
              <a:avLst/>
            </a:prstGeom>
            <a:solidFill>
              <a:srgbClr val="14A8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999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独自の</a:t>
              </a:r>
              <a:endParaRPr lang="en-US" altLang="ja-JP" sz="1999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999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家庭向けエコ診断</a:t>
              </a:r>
            </a:p>
          </p:txBody>
        </p:sp>
        <p:pic>
          <p:nvPicPr>
            <p:cNvPr id="19" name="図 8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7847" y="3896380"/>
              <a:ext cx="1403350" cy="1004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図 19"/>
            <p:cNvPicPr>
              <a:picLocks noChangeAspect="1"/>
            </p:cNvPicPr>
            <p:nvPr/>
          </p:nvPicPr>
          <p:blipFill>
            <a:blip r:embed="rId4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7571" y="4001267"/>
              <a:ext cx="899097" cy="900000"/>
            </a:xfrm>
            <a:prstGeom prst="rect">
              <a:avLst/>
            </a:prstGeom>
          </p:spPr>
        </p:pic>
        <p:sp>
          <p:nvSpPr>
            <p:cNvPr id="21" name="角丸四角形 26"/>
            <p:cNvSpPr/>
            <p:nvPr/>
          </p:nvSpPr>
          <p:spPr>
            <a:xfrm>
              <a:off x="5368406" y="4150569"/>
              <a:ext cx="1584325" cy="662372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chemeClr val="tx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独自の家庭向けエコ診断</a:t>
              </a:r>
            </a:p>
          </p:txBody>
        </p:sp>
        <p:sp>
          <p:nvSpPr>
            <p:cNvPr id="22" name="右矢印 28"/>
            <p:cNvSpPr/>
            <p:nvPr/>
          </p:nvSpPr>
          <p:spPr>
            <a:xfrm flipH="1">
              <a:off x="6963273" y="4240214"/>
              <a:ext cx="900113" cy="839005"/>
            </a:xfrm>
            <a:prstGeom prst="rightArrow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7965" anchor="ctr"/>
            <a:lstStyle/>
            <a:p>
              <a:pPr algn="ctr">
                <a:defRPr/>
              </a:pPr>
              <a:r>
                <a:rPr lang="ja-JP" altLang="en-US" sz="1999" dirty="0">
                  <a:solidFill>
                    <a:srgbClr val="043C78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認定</a:t>
              </a:r>
            </a:p>
          </p:txBody>
        </p:sp>
        <p:pic>
          <p:nvPicPr>
            <p:cNvPr id="23" name="図 22"/>
            <p:cNvPicPr>
              <a:picLocks noChangeAspect="1"/>
            </p:cNvPicPr>
            <p:nvPr/>
          </p:nvPicPr>
          <p:blipFill>
            <a:blip r:embed="rId4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05815" y="3820056"/>
              <a:ext cx="722701" cy="723427"/>
            </a:xfrm>
            <a:prstGeom prst="rect">
              <a:avLst/>
            </a:prstGeom>
          </p:spPr>
        </p:pic>
        <p:pic>
          <p:nvPicPr>
            <p:cNvPr id="24" name="図 23"/>
            <p:cNvPicPr>
              <a:picLocks noChangeAspect="1"/>
            </p:cNvPicPr>
            <p:nvPr/>
          </p:nvPicPr>
          <p:blipFill>
            <a:blip r:embed="rId4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04272" y="4516758"/>
              <a:ext cx="722701" cy="723427"/>
            </a:xfrm>
            <a:prstGeom prst="rect">
              <a:avLst/>
            </a:prstGeom>
          </p:spPr>
        </p:pic>
        <p:pic>
          <p:nvPicPr>
            <p:cNvPr id="25" name="図 24"/>
            <p:cNvPicPr>
              <a:picLocks noChangeAspect="1"/>
            </p:cNvPicPr>
            <p:nvPr/>
          </p:nvPicPr>
          <p:blipFill>
            <a:blip r:embed="rId4" cstate="print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6793" y="5109399"/>
              <a:ext cx="722701" cy="723427"/>
            </a:xfrm>
            <a:prstGeom prst="rect">
              <a:avLst/>
            </a:prstGeom>
          </p:spPr>
        </p:pic>
        <p:sp>
          <p:nvSpPr>
            <p:cNvPr id="26" name="テキスト ボックス 32"/>
            <p:cNvSpPr txBox="1">
              <a:spLocks noChangeArrowheads="1"/>
            </p:cNvSpPr>
            <p:nvPr/>
          </p:nvSpPr>
          <p:spPr bwMode="auto">
            <a:xfrm>
              <a:off x="7720013" y="2730432"/>
              <a:ext cx="1392237" cy="1019313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その他の</a:t>
              </a:r>
              <a:br>
                <a:rPr lang="en-US" altLang="ja-JP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</a:b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家庭向け</a:t>
              </a:r>
              <a:br>
                <a:rPr lang="en-US" altLang="ja-JP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</a:br>
              <a:r>
                <a:rPr lang="ja-JP" altLang="en-US" sz="1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エコ診断</a:t>
              </a:r>
            </a:p>
          </p:txBody>
        </p:sp>
        <p:sp>
          <p:nvSpPr>
            <p:cNvPr id="27" name="テキスト ボックス 26"/>
            <p:cNvSpPr txBox="1">
              <a:spLocks noChangeArrowheads="1"/>
            </p:cNvSpPr>
            <p:nvPr/>
          </p:nvSpPr>
          <p:spPr bwMode="auto">
            <a:xfrm>
              <a:off x="2486709" y="3929679"/>
              <a:ext cx="1465340" cy="415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うちエコ診断士</a:t>
              </a:r>
            </a:p>
          </p:txBody>
        </p:sp>
        <p:sp>
          <p:nvSpPr>
            <p:cNvPr id="28" name="正方形/長方形 27"/>
            <p:cNvSpPr/>
            <p:nvPr/>
          </p:nvSpPr>
          <p:spPr bwMode="auto">
            <a:xfrm>
              <a:off x="2468996" y="3576376"/>
              <a:ext cx="1401755" cy="132755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4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29" name="テキスト ボックス 185"/>
            <p:cNvSpPr txBox="1">
              <a:spLocks noChangeArrowheads="1"/>
            </p:cNvSpPr>
            <p:nvPr/>
          </p:nvSpPr>
          <p:spPr bwMode="auto">
            <a:xfrm>
              <a:off x="2678113" y="3488051"/>
              <a:ext cx="971550" cy="41527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defRPr/>
              </a:pPr>
              <a:r>
                <a:rPr lang="ja-JP" altLang="en-US" sz="1600" dirty="0">
                  <a:solidFill>
                    <a:schemeClr val="bg1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資格試験</a:t>
              </a:r>
            </a:p>
          </p:txBody>
        </p:sp>
        <p:pic>
          <p:nvPicPr>
            <p:cNvPr id="31" name="Picture 13" descr="C:\Users\kawahara\AppData\Local\Microsoft\Windows\Temporary Internet Files\Content.IE5\F8RXR177\MC900434888[1]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70740" y="4223425"/>
              <a:ext cx="713756" cy="739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2" name="正方形/長方形 31"/>
          <p:cNvSpPr/>
          <p:nvPr/>
        </p:nvSpPr>
        <p:spPr>
          <a:xfrm>
            <a:off x="727120" y="7424831"/>
            <a:ext cx="3028666" cy="230758"/>
          </a:xfrm>
          <a:prstGeom prst="rect">
            <a:avLst/>
          </a:prstGeom>
          <a:solidFill>
            <a:srgbClr val="C6D9F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844061">
              <a:defRPr/>
            </a:pPr>
            <a:r>
              <a:rPr lang="ja-JP" altLang="en-US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担当課：地球局事業室見える化</a:t>
            </a:r>
            <a:r>
              <a:rPr lang="en-US" altLang="ja-JP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</a:t>
            </a:r>
            <a:r>
              <a:rPr lang="ja-JP" altLang="en-US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03-5521-8355</a:t>
            </a:r>
            <a:r>
              <a:rPr lang="ja-JP" altLang="en-US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　</a:t>
            </a:r>
            <a:endParaRPr lang="zh-TW" altLang="en-US" sz="9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2" y="20149"/>
            <a:ext cx="926803" cy="499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正方形/長方形 6"/>
          <p:cNvSpPr>
            <a:spLocks noChangeArrowheads="1"/>
          </p:cNvSpPr>
          <p:nvPr/>
        </p:nvSpPr>
        <p:spPr bwMode="auto">
          <a:xfrm>
            <a:off x="4663472" y="509547"/>
            <a:ext cx="5376900" cy="399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399"/>
              </a:lnSpc>
              <a:spcBef>
                <a:spcPct val="0"/>
              </a:spcBef>
              <a:buNone/>
            </a:pPr>
            <a:r>
              <a:rPr lang="ja-JP" altLang="en-US" sz="1999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担当課：地球局事業室見える化</a:t>
            </a:r>
            <a:r>
              <a:rPr lang="en-US" altLang="ja-JP" sz="1999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03-5521-8355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　</a:t>
            </a: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204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ページ番号"/>
          <p:cNvSpPr>
            <a:spLocks noGrp="1"/>
          </p:cNvSpPr>
          <p:nvPr>
            <p:ph type="sldNum" sz="quarter" idx="12"/>
          </p:nvPr>
        </p:nvSpPr>
        <p:spPr>
          <a:xfrm>
            <a:off x="9218232" y="6522208"/>
            <a:ext cx="629798" cy="370681"/>
          </a:xfrm>
        </p:spPr>
        <p:txBody>
          <a:bodyPr/>
          <a:lstStyle/>
          <a:p>
            <a:pPr algn="ctr">
              <a:defRPr/>
            </a:pPr>
            <a:r>
              <a:rPr lang="en-US" altLang="ja-JP" sz="1999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endParaRPr lang="ja-JP" altLang="en-US" sz="199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角丸四角形 4"/>
          <p:cNvSpPr/>
          <p:nvPr/>
        </p:nvSpPr>
        <p:spPr>
          <a:xfrm>
            <a:off x="128553" y="640664"/>
            <a:ext cx="9645732" cy="3245396"/>
          </a:xfrm>
          <a:prstGeom prst="roundRect">
            <a:avLst>
              <a:gd name="adj" fmla="val 903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 sz="1999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テキスト ボックス 13"/>
          <p:cNvSpPr txBox="1">
            <a:spLocks noChangeArrowheads="1"/>
          </p:cNvSpPr>
          <p:nvPr/>
        </p:nvSpPr>
        <p:spPr bwMode="auto">
          <a:xfrm>
            <a:off x="435472" y="376034"/>
            <a:ext cx="2504212" cy="46151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399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診断の流れ</a:t>
            </a:r>
            <a:endParaRPr lang="en-US" altLang="ja-JP" sz="2399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 bwMode="auto">
          <a:xfrm>
            <a:off x="-159517" y="-26274"/>
            <a:ext cx="10149874" cy="614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1" tIns="45705" rIns="91411" bIns="4570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 kern="1200">
                <a:solidFill>
                  <a:schemeClr val="tx1"/>
                </a:solidFill>
                <a:latin typeface="+mj-lt"/>
                <a:ea typeface="+mj-ea"/>
                <a:cs typeface="メイリオ" pitchFamily="50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5pPr>
            <a:lvl6pPr marL="422041" algn="ctr" rtl="0" fontAlgn="base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6pPr>
            <a:lvl7pPr marL="844083" algn="ctr" rtl="0" fontAlgn="base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7pPr>
            <a:lvl8pPr marL="1266124" algn="ctr" rtl="0" fontAlgn="base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8pPr>
            <a:lvl9pPr marL="1688165" algn="ctr" rtl="0" fontAlgn="base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r>
              <a:rPr lang="ja-JP" altLang="en-US" sz="3599" b="1" dirty="0">
                <a:latin typeface="メイリオ" pitchFamily="50" charset="-128"/>
                <a:ea typeface="メイリオ" pitchFamily="50" charset="-128"/>
              </a:rPr>
              <a:t>うちエコ診断とは何か？</a:t>
            </a:r>
          </a:p>
        </p:txBody>
      </p:sp>
      <p:pic>
        <p:nvPicPr>
          <p:cNvPr id="6" name="図 2" descr="http://www.uchieco-shindan.go.jp/2014/common/img/katei_img_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96" t="27780" r="2522" b="16251"/>
          <a:stretch>
            <a:fillRect/>
          </a:stretch>
        </p:blipFill>
        <p:spPr bwMode="auto">
          <a:xfrm>
            <a:off x="1294620" y="3093763"/>
            <a:ext cx="1222669" cy="719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図 2" descr="http://www.uchieco-shindan.go.jp/2014/common/img/katei_img_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63" t="30138" r="40337" b="23418"/>
          <a:stretch>
            <a:fillRect/>
          </a:stretch>
        </p:blipFill>
        <p:spPr bwMode="auto">
          <a:xfrm>
            <a:off x="1241468" y="2019141"/>
            <a:ext cx="1359055" cy="79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図 2" descr="http://www.uchieco-shindan.go.jp/2014/common/img/katei_img_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8" t="27727" r="72852" b="22781"/>
          <a:stretch>
            <a:fillRect/>
          </a:stretch>
        </p:blipFill>
        <p:spPr bwMode="auto">
          <a:xfrm>
            <a:off x="1366827" y="1038766"/>
            <a:ext cx="1137104" cy="708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テキスト ボックス 48"/>
          <p:cNvSpPr txBox="1">
            <a:spLocks noChangeArrowheads="1"/>
          </p:cNvSpPr>
          <p:nvPr/>
        </p:nvSpPr>
        <p:spPr bwMode="auto">
          <a:xfrm>
            <a:off x="2719886" y="1053499"/>
            <a:ext cx="6639078" cy="707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9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・各家庭から診断実施機関</a:t>
            </a:r>
            <a:r>
              <a:rPr lang="en-US" altLang="ja-JP" sz="1999" baseline="30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(※)</a:t>
            </a:r>
            <a:r>
              <a:rPr lang="ja-JP" altLang="en-US" sz="19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へ診断の申し込み</a:t>
            </a:r>
            <a:endParaRPr lang="en-US" altLang="ja-JP" sz="1999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9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診断実施機関の詳細については別途</a:t>
            </a:r>
          </a:p>
        </p:txBody>
      </p:sp>
      <p:sp>
        <p:nvSpPr>
          <p:cNvPr id="10" name="テキスト ボックス 49"/>
          <p:cNvSpPr txBox="1">
            <a:spLocks noChangeArrowheads="1"/>
          </p:cNvSpPr>
          <p:nvPr/>
        </p:nvSpPr>
        <p:spPr bwMode="auto">
          <a:xfrm>
            <a:off x="2719879" y="2100936"/>
            <a:ext cx="6834601" cy="707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50825" indent="-4572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9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・各家庭にて家族構成や居住地域、光熱費などの情報を</a:t>
            </a:r>
            <a:endParaRPr lang="en-US" altLang="ja-JP" sz="1999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9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アンケート</a:t>
            </a:r>
            <a:r>
              <a:rPr lang="en-US" altLang="ja-JP" sz="19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9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事前調査票</a:t>
            </a:r>
            <a:r>
              <a:rPr lang="en-US" altLang="ja-JP" sz="19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19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に記入し、診断実施機関に提出</a:t>
            </a:r>
          </a:p>
        </p:txBody>
      </p:sp>
      <p:sp>
        <p:nvSpPr>
          <p:cNvPr id="11" name="テキスト ボックス 50"/>
          <p:cNvSpPr txBox="1">
            <a:spLocks noChangeArrowheads="1"/>
          </p:cNvSpPr>
          <p:nvPr/>
        </p:nvSpPr>
        <p:spPr bwMode="auto">
          <a:xfrm>
            <a:off x="2719887" y="3295451"/>
            <a:ext cx="6908352" cy="399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50825" indent="-4572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999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・診断実施機関から派遣された診断士による</a:t>
            </a:r>
            <a:r>
              <a:rPr lang="ja-JP" altLang="en-US" sz="1999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対面での診断</a:t>
            </a:r>
          </a:p>
        </p:txBody>
      </p:sp>
      <p:sp>
        <p:nvSpPr>
          <p:cNvPr id="12" name="テキスト ボックス 36"/>
          <p:cNvSpPr txBox="1">
            <a:spLocks noChangeArrowheads="1"/>
          </p:cNvSpPr>
          <p:nvPr/>
        </p:nvSpPr>
        <p:spPr bwMode="auto">
          <a:xfrm>
            <a:off x="282335" y="797487"/>
            <a:ext cx="2974021" cy="399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999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（１）診断の申し込み</a:t>
            </a:r>
          </a:p>
        </p:txBody>
      </p:sp>
      <p:sp>
        <p:nvSpPr>
          <p:cNvPr id="13" name="テキスト ボックス 37"/>
          <p:cNvSpPr txBox="1">
            <a:spLocks noChangeArrowheads="1"/>
          </p:cNvSpPr>
          <p:nvPr/>
        </p:nvSpPr>
        <p:spPr bwMode="auto">
          <a:xfrm>
            <a:off x="272396" y="1753621"/>
            <a:ext cx="3421554" cy="399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999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（２）アンケートの実施</a:t>
            </a:r>
          </a:p>
        </p:txBody>
      </p:sp>
      <p:sp>
        <p:nvSpPr>
          <p:cNvPr id="14" name="テキスト ボックス 39"/>
          <p:cNvSpPr txBox="1">
            <a:spLocks noChangeArrowheads="1"/>
          </p:cNvSpPr>
          <p:nvPr/>
        </p:nvSpPr>
        <p:spPr bwMode="auto">
          <a:xfrm>
            <a:off x="272396" y="2777924"/>
            <a:ext cx="3421554" cy="399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999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（３）診断</a:t>
            </a:r>
          </a:p>
        </p:txBody>
      </p:sp>
      <p:pic>
        <p:nvPicPr>
          <p:cNvPr id="15" name="Picture 58" descr="\\129.43.50.14\share\●［22年度］うちエコ診断\89 うちエコ診断事業紹介のパワーポイント\図\L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0" t="11981" r="1038" b="1654"/>
          <a:stretch>
            <a:fillRect/>
          </a:stretch>
        </p:blipFill>
        <p:spPr bwMode="auto">
          <a:xfrm>
            <a:off x="1856060" y="4151580"/>
            <a:ext cx="6550628" cy="2617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テキスト ボックス 13"/>
          <p:cNvSpPr txBox="1">
            <a:spLocks noChangeArrowheads="1"/>
          </p:cNvSpPr>
          <p:nvPr/>
        </p:nvSpPr>
        <p:spPr bwMode="auto">
          <a:xfrm>
            <a:off x="233289" y="3932895"/>
            <a:ext cx="4349944" cy="399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999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ご提案する対策の具体例 </a:t>
            </a:r>
            <a:endParaRPr lang="en-US" altLang="ja-JP" sz="1999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8053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ページ番号"/>
          <p:cNvSpPr>
            <a:spLocks noGrp="1"/>
          </p:cNvSpPr>
          <p:nvPr>
            <p:ph type="sldNum" sz="quarter" idx="12"/>
          </p:nvPr>
        </p:nvSpPr>
        <p:spPr>
          <a:xfrm>
            <a:off x="9218232" y="6522208"/>
            <a:ext cx="629798" cy="370681"/>
          </a:xfrm>
        </p:spPr>
        <p:txBody>
          <a:bodyPr/>
          <a:lstStyle/>
          <a:p>
            <a:pPr algn="ctr">
              <a:defRPr/>
            </a:pPr>
            <a:r>
              <a:rPr lang="en-US" altLang="ja-JP" sz="1799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endParaRPr lang="ja-JP" altLang="en-US" sz="179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 bwMode="auto">
          <a:xfrm>
            <a:off x="420105" y="94716"/>
            <a:ext cx="8909686" cy="627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1" tIns="45705" rIns="91411" bIns="4570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 kern="1200">
                <a:solidFill>
                  <a:schemeClr val="tx1"/>
                </a:solidFill>
                <a:latin typeface="+mj-lt"/>
                <a:ea typeface="+mj-ea"/>
                <a:cs typeface="メイリオ" pitchFamily="50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5pPr>
            <a:lvl6pPr marL="422041" algn="ctr" rtl="0" fontAlgn="base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6pPr>
            <a:lvl7pPr marL="844083" algn="ctr" rtl="0" fontAlgn="base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7pPr>
            <a:lvl8pPr marL="1266124" algn="ctr" rtl="0" fontAlgn="base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8pPr>
            <a:lvl9pPr marL="1688165" algn="ctr" rtl="0" fontAlgn="base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r>
              <a:rPr lang="ja-JP" altLang="en-US" sz="3599" b="1">
                <a:latin typeface="メイリオ" pitchFamily="50" charset="-128"/>
                <a:ea typeface="メイリオ" pitchFamily="50" charset="-128"/>
              </a:rPr>
              <a:t>家庭エコ診断制度への参加によるメリット</a:t>
            </a:r>
            <a:endParaRPr lang="ja-JP" altLang="en-US" sz="3599" b="1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28427" y="3213093"/>
            <a:ext cx="4146178" cy="431862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7965" bIns="0" anchor="ctr"/>
          <a:lstStyle/>
          <a:p>
            <a:pPr algn="ctr">
              <a:lnSpc>
                <a:spcPts val="2799"/>
              </a:lnSpc>
              <a:spcBef>
                <a:spcPts val="1200"/>
              </a:spcBef>
              <a:defRPr/>
            </a:pPr>
            <a:r>
              <a:rPr lang="ja-JP" altLang="en-US" sz="2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地方公共団体・関係団体</a:t>
            </a:r>
            <a:endParaRPr lang="en-US" altLang="ja-JP" sz="2799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5388" y="5372641"/>
            <a:ext cx="4146178" cy="431862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1977" bIns="0" anchor="ctr"/>
          <a:lstStyle/>
          <a:p>
            <a:pPr algn="ctr">
              <a:lnSpc>
                <a:spcPts val="2799"/>
              </a:lnSpc>
              <a:spcBef>
                <a:spcPts val="1200"/>
              </a:spcBef>
              <a:defRPr/>
            </a:pPr>
            <a:r>
              <a:rPr lang="ja-JP" altLang="en-US" sz="2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受診家庭</a:t>
            </a:r>
            <a:endParaRPr lang="en-US" altLang="ja-JP" sz="2799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4"/>
          <p:cNvSpPr txBox="1">
            <a:spLocks noChangeArrowheads="1"/>
          </p:cNvSpPr>
          <p:nvPr/>
        </p:nvSpPr>
        <p:spPr bwMode="auto">
          <a:xfrm>
            <a:off x="85392" y="1205493"/>
            <a:ext cx="9659636" cy="20064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tIns="179942" bIns="143954">
            <a:spAutoFit/>
          </a:bodyPr>
          <a:lstStyle>
            <a:lvl1pPr marL="182563" indent="-18256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85658" indent="-285658" eaLnBrk="1" hangingPunct="1">
              <a:lnSpc>
                <a:spcPts val="2499"/>
              </a:lnSpc>
              <a:spcAft>
                <a:spcPts val="600"/>
              </a:spcAft>
              <a:buFont typeface="メイリオ" panose="020B0604030504040204" pitchFamily="50" charset="-128"/>
              <a:buChar char="○"/>
              <a:defRPr/>
            </a:pPr>
            <a:r>
              <a:rPr lang="ja-JP" altLang="en-US" sz="23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各家庭の事情に合わせて、ライフスタイルの改善や家屋の改修、省エネ機器・設備の購入等の提案を行うことにより、</a:t>
            </a:r>
            <a:r>
              <a:rPr lang="ja-JP" altLang="en-US" sz="2399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販売促進等のメリット</a:t>
            </a:r>
            <a:r>
              <a:rPr lang="ja-JP" altLang="en-US" sz="23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が得られる。</a:t>
            </a:r>
            <a:endParaRPr lang="en-US" altLang="ja-JP" sz="2399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285658" indent="-285658" eaLnBrk="1" hangingPunct="1">
              <a:lnSpc>
                <a:spcPts val="2499"/>
              </a:lnSpc>
              <a:spcAft>
                <a:spcPts val="600"/>
              </a:spcAft>
              <a:buFont typeface="メイリオ" panose="020B0604030504040204" pitchFamily="50" charset="-128"/>
              <a:buChar char="○"/>
              <a:defRPr/>
            </a:pPr>
            <a:r>
              <a:rPr lang="ja-JP" altLang="en-US" sz="23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家庭部門に対する省エネ・省</a:t>
            </a:r>
            <a:r>
              <a:rPr lang="en-US" altLang="ja-JP" sz="23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CO2</a:t>
            </a:r>
            <a:r>
              <a:rPr lang="ja-JP" altLang="en-US" sz="23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対策活動に取り組む</a:t>
            </a:r>
            <a:r>
              <a:rPr lang="ja-JP" altLang="en-US" sz="2399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企業姿勢をアピール</a:t>
            </a:r>
            <a:r>
              <a:rPr lang="ja-JP" altLang="en-US" sz="23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できる。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28427" y="837591"/>
            <a:ext cx="4146178" cy="431862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1977" bIns="0" anchor="ctr"/>
          <a:lstStyle/>
          <a:p>
            <a:pPr algn="ctr">
              <a:lnSpc>
                <a:spcPts val="2799"/>
              </a:lnSpc>
              <a:spcBef>
                <a:spcPts val="1200"/>
              </a:spcBef>
              <a:defRPr/>
            </a:pPr>
            <a:r>
              <a:rPr lang="ja-JP" altLang="en-US" sz="2799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民間企業</a:t>
            </a:r>
            <a:endParaRPr lang="en-US" altLang="ja-JP" sz="2799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4"/>
          <p:cNvSpPr txBox="1">
            <a:spLocks noChangeArrowheads="1"/>
          </p:cNvSpPr>
          <p:nvPr/>
        </p:nvSpPr>
        <p:spPr bwMode="auto">
          <a:xfrm>
            <a:off x="85393" y="3572978"/>
            <a:ext cx="9762643" cy="16859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tIns="179942" bIns="143954">
            <a:spAutoFit/>
          </a:bodyPr>
          <a:lstStyle>
            <a:lvl1pPr marL="182563" indent="-18256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85658" indent="-285658" eaLnBrk="1" hangingPunct="1">
              <a:lnSpc>
                <a:spcPts val="2499"/>
              </a:lnSpc>
              <a:spcAft>
                <a:spcPts val="600"/>
              </a:spcAft>
              <a:buFont typeface="メイリオ" panose="020B0604030504040204" pitchFamily="50" charset="-128"/>
              <a:buChar char="○"/>
              <a:defRPr/>
            </a:pPr>
            <a:r>
              <a:rPr lang="ja-JP" altLang="en-US" sz="23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地球温暖化対策の推進に関する法律に基づき、家庭部門で着実に温室効果ガスの排出を抑制するための一つの</a:t>
            </a:r>
            <a:r>
              <a:rPr lang="ja-JP" altLang="en-US" sz="2399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施策として活用</a:t>
            </a:r>
            <a:r>
              <a:rPr lang="ja-JP" altLang="en-US" sz="23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できる。</a:t>
            </a:r>
            <a:endParaRPr lang="en-US" altLang="ja-JP" sz="2399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285658" indent="-285658" eaLnBrk="1" hangingPunct="1">
              <a:lnSpc>
                <a:spcPts val="2499"/>
              </a:lnSpc>
              <a:spcAft>
                <a:spcPts val="600"/>
              </a:spcAft>
              <a:buFont typeface="メイリオ" panose="020B0604030504040204" pitchFamily="50" charset="-128"/>
              <a:buChar char="○"/>
              <a:defRPr/>
            </a:pPr>
            <a:r>
              <a:rPr lang="ja-JP" altLang="en-US" sz="2399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他の環境関連制度と連携</a:t>
            </a:r>
            <a:r>
              <a:rPr lang="ja-JP" altLang="en-US" sz="23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することで、より効果的な活動へと展開できる。</a:t>
            </a:r>
          </a:p>
        </p:txBody>
      </p:sp>
      <p:sp>
        <p:nvSpPr>
          <p:cNvPr id="9" name="テキスト ボックス 4"/>
          <p:cNvSpPr txBox="1">
            <a:spLocks noChangeArrowheads="1"/>
          </p:cNvSpPr>
          <p:nvPr/>
        </p:nvSpPr>
        <p:spPr bwMode="auto">
          <a:xfrm>
            <a:off x="85392" y="5767323"/>
            <a:ext cx="9518303" cy="13658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tIns="179942" bIns="143954">
            <a:spAutoFit/>
          </a:bodyPr>
          <a:lstStyle>
            <a:lvl1pPr marL="182563" indent="-182563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85658" indent="-285658" eaLnBrk="1" hangingPunct="1">
              <a:lnSpc>
                <a:spcPts val="2499"/>
              </a:lnSpc>
              <a:spcAft>
                <a:spcPts val="600"/>
              </a:spcAft>
              <a:buFont typeface="メイリオ" panose="020B0604030504040204" pitchFamily="50" charset="-128"/>
              <a:buChar char="○"/>
              <a:defRPr/>
            </a:pPr>
            <a:r>
              <a:rPr lang="ja-JP" altLang="en-US" sz="23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効果的な対策を実践することにより</a:t>
            </a:r>
            <a:r>
              <a:rPr lang="ja-JP" altLang="en-US" sz="2399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高熱費の削減効果</a:t>
            </a:r>
            <a:r>
              <a:rPr lang="ja-JP" altLang="en-US" sz="23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が得られる。</a:t>
            </a:r>
            <a:endParaRPr lang="en-US" altLang="ja-JP" sz="2399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285658" indent="-285658" eaLnBrk="1" hangingPunct="1">
              <a:lnSpc>
                <a:spcPts val="2499"/>
              </a:lnSpc>
              <a:spcAft>
                <a:spcPts val="600"/>
              </a:spcAft>
              <a:buFont typeface="メイリオ" panose="020B0604030504040204" pitchFamily="50" charset="-128"/>
              <a:buChar char="○"/>
              <a:defRPr/>
            </a:pPr>
            <a:r>
              <a:rPr lang="ja-JP" altLang="en-US" sz="23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日常生活における</a:t>
            </a:r>
            <a:r>
              <a:rPr lang="ja-JP" altLang="en-US" sz="2399" u="sng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地球環境の貢献</a:t>
            </a:r>
            <a:r>
              <a:rPr lang="ja-JP" altLang="en-US" sz="23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に繋がる。</a:t>
            </a:r>
            <a:endParaRPr lang="en-US" altLang="ja-JP" sz="2399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494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ページ番号"/>
          <p:cNvSpPr>
            <a:spLocks noGrp="1"/>
          </p:cNvSpPr>
          <p:nvPr>
            <p:ph type="sldNum" sz="quarter" idx="12"/>
          </p:nvPr>
        </p:nvSpPr>
        <p:spPr>
          <a:xfrm>
            <a:off x="9218232" y="6522208"/>
            <a:ext cx="629798" cy="370681"/>
          </a:xfrm>
        </p:spPr>
        <p:txBody>
          <a:bodyPr/>
          <a:lstStyle/>
          <a:p>
            <a:pPr algn="ctr">
              <a:defRPr/>
            </a:pPr>
            <a:r>
              <a:rPr lang="en-US" altLang="ja-JP" sz="1799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</a:t>
            </a:r>
            <a:endParaRPr lang="ja-JP" altLang="en-US" sz="179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 bwMode="auto">
          <a:xfrm>
            <a:off x="420105" y="26070"/>
            <a:ext cx="8909686" cy="627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1" tIns="45705" rIns="91411" bIns="4570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 kern="1200">
                <a:solidFill>
                  <a:schemeClr val="tx1"/>
                </a:solidFill>
                <a:latin typeface="+mj-lt"/>
                <a:ea typeface="+mj-ea"/>
                <a:cs typeface="メイリオ" pitchFamily="50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5pPr>
            <a:lvl6pPr marL="422041" algn="ctr" rtl="0" fontAlgn="base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6pPr>
            <a:lvl7pPr marL="844083" algn="ctr" rtl="0" fontAlgn="base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7pPr>
            <a:lvl8pPr marL="1266124" algn="ctr" rtl="0" fontAlgn="base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8pPr>
            <a:lvl9pPr marL="1688165" algn="ctr" rtl="0" fontAlgn="base">
              <a:spcBef>
                <a:spcPct val="0"/>
              </a:spcBef>
              <a:spcAft>
                <a:spcPct val="0"/>
              </a:spcAft>
              <a:defRPr kumimoji="1" sz="4062">
                <a:solidFill>
                  <a:schemeClr val="tx1"/>
                </a:solidFill>
                <a:latin typeface="Cambria" pitchFamily="18" charset="0"/>
                <a:ea typeface="メイリオ" pitchFamily="50" charset="-128"/>
                <a:cs typeface="メイリオ" pitchFamily="50" charset="-128"/>
              </a:defRPr>
            </a:lvl9pPr>
          </a:lstStyle>
          <a:p>
            <a:r>
              <a:rPr lang="ja-JP" altLang="en-US" sz="3599" b="1">
                <a:latin typeface="メイリオ" pitchFamily="50" charset="-128"/>
                <a:ea typeface="メイリオ" pitchFamily="50" charset="-128"/>
              </a:rPr>
              <a:t>診断実施機関になるには</a:t>
            </a:r>
            <a:endParaRPr lang="ja-JP" altLang="en-US" sz="3599" b="1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28552" y="674467"/>
            <a:ext cx="9647606" cy="1755196"/>
          </a:xfrm>
          <a:prstGeom prst="roundRect">
            <a:avLst>
              <a:gd name="adj" fmla="val 11066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43809">
              <a:defRPr/>
            </a:pPr>
            <a:endParaRPr lang="ja-JP" altLang="en-US" sz="1661">
              <a:solidFill>
                <a:prstClr val="white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00412" y="750438"/>
            <a:ext cx="9502011" cy="1630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658" indent="-285658">
              <a:buFont typeface="メイリオ" panose="020B0604030504040204" pitchFamily="50" charset="-128"/>
              <a:buChar char="○"/>
              <a:defRPr/>
            </a:pPr>
            <a:r>
              <a:rPr lang="ja-JP" altLang="en-US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家庭エコ診断制度の専用ポートサイトにて、随時申請受付中。</a:t>
            </a:r>
            <a:br>
              <a:rPr lang="en-US" altLang="ja-JP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＜</a:t>
            </a:r>
            <a:r>
              <a:rPr lang="en-US" altLang="ja-JP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http://www.uchieco-shindan.go.jp/2014/kikan/original.php&gt;</a:t>
            </a:r>
            <a:br>
              <a:rPr lang="en-US" altLang="ja-JP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制度運営事務局が申請を受理後、書類審査を経て認定を与える。</a:t>
            </a:r>
          </a:p>
          <a:p>
            <a:pPr marL="285658" indent="-285658">
              <a:buFont typeface="メイリオ" panose="020B0604030504040204" pitchFamily="50" charset="-128"/>
              <a:buChar char="○"/>
              <a:defRPr/>
            </a:pPr>
            <a:r>
              <a:rPr lang="ja-JP" altLang="en-US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認定の有効期間は、当該認定が行われた日から起算して２年を経過した日以後における最初の</a:t>
            </a:r>
            <a:r>
              <a:rPr lang="en-US" altLang="ja-JP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31</a:t>
            </a:r>
            <a:r>
              <a:rPr lang="ja-JP" altLang="en-US" sz="1999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日が経過するまでの期間。</a:t>
            </a:r>
          </a:p>
        </p:txBody>
      </p:sp>
      <p:pic>
        <p:nvPicPr>
          <p:cNvPr id="6" name="Picture 4" descr="エコ診断の認定イメー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015" y="2457113"/>
            <a:ext cx="5830779" cy="4399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8226549"/>
      </p:ext>
    </p:extLst>
  </p:cSld>
  <p:clrMapOvr>
    <a:masterClrMapping/>
  </p:clrMapOvr>
</p:sld>
</file>

<file path=ppt/theme/theme1.xml><?xml version="1.0" encoding="utf-8"?>
<a:theme xmlns:a="http://schemas.openxmlformats.org/drawingml/2006/main" name="1_資料フォーマット_20170620_175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A9C7A634-6870-454B-9516-F23F891BD79C}" vid="{5212E471-95DA-447F-A514-5C79A498336F}"/>
    </a:ext>
  </a:extLst>
</a:theme>
</file>

<file path=ppt/theme/theme10.xml><?xml version="1.0" encoding="utf-8"?>
<a:theme xmlns:a="http://schemas.openxmlformats.org/drawingml/2006/main" name="資料フォーマット_201705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4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B-01_A4横J">
  <a:themeElements>
    <a:clrScheme name="newMRI">
      <a:dk1>
        <a:srgbClr val="000000"/>
      </a:dk1>
      <a:lt1>
        <a:srgbClr val="FFFFFF"/>
      </a:lt1>
      <a:dk2>
        <a:srgbClr val="3E5E84"/>
      </a:dk2>
      <a:lt2>
        <a:srgbClr val="E9EDF3"/>
      </a:lt2>
      <a:accent1>
        <a:srgbClr val="96A8C0"/>
      </a:accent1>
      <a:accent2>
        <a:srgbClr val="8AB6C1"/>
      </a:accent2>
      <a:accent3>
        <a:srgbClr val="89B8AA"/>
      </a:accent3>
      <a:accent4>
        <a:srgbClr val="A89FBC"/>
      </a:accent4>
      <a:accent5>
        <a:srgbClr val="C89E28"/>
      </a:accent5>
      <a:accent6>
        <a:srgbClr val="A92C1D"/>
      </a:accent6>
      <a:hlink>
        <a:srgbClr val="3E5E84"/>
      </a:hlink>
      <a:folHlink>
        <a:srgbClr val="D2E8BD"/>
      </a:folHlink>
    </a:clrScheme>
    <a:fontScheme name="MRI_Fo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>
            <a:lumMod val="40000"/>
            <a:lumOff val="60000"/>
          </a:schemeClr>
        </a:solidFill>
        <a:ln w="9525">
          <a:solidFill>
            <a:schemeClr val="tx1"/>
          </a:solidFill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sz="14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>
          <a:noFill/>
        </a:ln>
      </a:spPr>
      <a:bodyPr wrap="square" lIns="0" tIns="0" rIns="0" bIns="0" rtlCol="0">
        <a:spAutoFit/>
      </a:bodyPr>
      <a:lstStyle>
        <a:defPPr>
          <a:defRPr kumimoji="1" sz="1400" smtClean="0"/>
        </a:defPPr>
      </a:lstStyle>
    </a:txDef>
  </a:objectDefaults>
  <a:extraClrSchemeLst/>
</a:theme>
</file>

<file path=ppt/theme/theme1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20150414_提案書テンプレート_Ver.1.8">
  <a:themeElements>
    <a:clrScheme name="20120112_提案書テンプレート_Ver.1.2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DDDDD"/>
      </a:accent1>
      <a:accent2>
        <a:srgbClr val="FFFF99"/>
      </a:accent2>
      <a:accent3>
        <a:srgbClr val="FFFFFF"/>
      </a:accent3>
      <a:accent4>
        <a:srgbClr val="000000"/>
      </a:accent4>
      <a:accent5>
        <a:srgbClr val="EBEBEB"/>
      </a:accent5>
      <a:accent6>
        <a:srgbClr val="E7E78A"/>
      </a:accent6>
      <a:hlink>
        <a:srgbClr val="00CC66"/>
      </a:hlink>
      <a:folHlink>
        <a:srgbClr val="FFCC0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rtlCol="0" anchor="ctr" anchorCtr="0" compatLnSpc="1">
        <a:prstTxWarp prst="textNoShape">
          <a:avLst/>
        </a:prstTxWarp>
      </a:bodyPr>
      <a:lstStyle>
        <a:defPPr>
          <a:defRPr sz="1200" dirty="0">
            <a:latin typeface="+mn-ea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資料フォーマット_20170620_175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A9C7A634-6870-454B-9516-F23F891BD79C}" vid="{5212E471-95DA-447F-A514-5C79A498336F}"/>
    </a:ext>
  </a:extLst>
</a:theme>
</file>

<file path=ppt/theme/theme5.xml><?xml version="1.0" encoding="utf-8"?>
<a:theme xmlns:a="http://schemas.openxmlformats.org/drawingml/2006/main" name="3_20120918_提案書テンプレート_Ver.1.2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2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20120918_提案書テンプレート_Ver.1.28">
  <a:themeElements>
    <a:clrScheme name="20120112_提案書テンプレート_Ver.1.2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DDDDD"/>
      </a:accent1>
      <a:accent2>
        <a:srgbClr val="FFFF99"/>
      </a:accent2>
      <a:accent3>
        <a:srgbClr val="FFFFFF"/>
      </a:accent3>
      <a:accent4>
        <a:srgbClr val="000000"/>
      </a:accent4>
      <a:accent5>
        <a:srgbClr val="EBEBEB"/>
      </a:accent5>
      <a:accent6>
        <a:srgbClr val="E7E78A"/>
      </a:accent6>
      <a:hlink>
        <a:srgbClr val="00CC66"/>
      </a:hlink>
      <a:folHlink>
        <a:srgbClr val="FFCC00"/>
      </a:folHlink>
    </a:clrScheme>
    <a:fontScheme name="ユーザー定義 2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20150414_提案書テンプレート_Ver.1.8">
  <a:themeElements>
    <a:clrScheme name="20120112_提案書テンプレート_Ver.1.2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DDDDD"/>
      </a:accent1>
      <a:accent2>
        <a:srgbClr val="FFFF99"/>
      </a:accent2>
      <a:accent3>
        <a:srgbClr val="FFFFFF"/>
      </a:accent3>
      <a:accent4>
        <a:srgbClr val="000000"/>
      </a:accent4>
      <a:accent5>
        <a:srgbClr val="EBEBEB"/>
      </a:accent5>
      <a:accent6>
        <a:srgbClr val="E7E78A"/>
      </a:accent6>
      <a:hlink>
        <a:srgbClr val="00CC66"/>
      </a:hlink>
      <a:folHlink>
        <a:srgbClr val="FFCC0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rtlCol="0" anchor="ctr" anchorCtr="0" compatLnSpc="1">
        <a:prstTxWarp prst="textNoShape">
          <a:avLst/>
        </a:prstTxWarp>
      </a:bodyPr>
      <a:lstStyle>
        <a:defPPr>
          <a:defRPr sz="1200" dirty="0">
            <a:latin typeface="+mn-ea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_資料フォーマット_201705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spAutoFit/>
      </a:bodyPr>
      <a:lstStyle>
        <a:defPPr algn="l" fontAlgn="ctr">
          <a:defRPr dirty="0">
            <a:solidFill>
              <a:srgbClr val="000000"/>
            </a:solidFill>
            <a:latin typeface="+mn-lt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9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038801E624B4042B5B6959C40B81B61" ma:contentTypeVersion="0" ma:contentTypeDescription="新しいドキュメントを作成します。" ma:contentTypeScope="" ma:versionID="5e3934034feff03d41a04a12ddb2c9b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fe454bc459c29a846882a3716d4110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3016C3-762D-4C2B-B01F-C588F121C331}">
  <ds:schemaRefs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61943E3-D275-44DB-8304-363EB03940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0469B7-ABE0-4D7E-B4B1-ACD7853CBA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17016</TotalTime>
  <Words>474</Words>
  <Application>Microsoft Office PowerPoint</Application>
  <PresentationFormat>ユーザー設定</PresentationFormat>
  <Paragraphs>54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16</vt:i4>
      </vt:variant>
      <vt:variant>
        <vt:lpstr>テーマ</vt:lpstr>
      </vt:variant>
      <vt:variant>
        <vt:i4>13</vt:i4>
      </vt:variant>
      <vt:variant>
        <vt:lpstr>スライド タイトル</vt:lpstr>
      </vt:variant>
      <vt:variant>
        <vt:i4>4</vt:i4>
      </vt:variant>
    </vt:vector>
  </HeadingPairs>
  <TitlesOfParts>
    <vt:vector size="33" baseType="lpstr">
      <vt:lpstr>HGPｺﾞｼｯｸE</vt:lpstr>
      <vt:lpstr>HGPｺﾞｼｯｸM</vt:lpstr>
      <vt:lpstr>HGP創英角ｺﾞｼｯｸUB</vt:lpstr>
      <vt:lpstr>HG丸ｺﾞｼｯｸM-PRO</vt:lpstr>
      <vt:lpstr>Meiryo UI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Cambria</vt:lpstr>
      <vt:lpstr>MS Reference Sans Serif</vt:lpstr>
      <vt:lpstr>Segoe UI</vt:lpstr>
      <vt:lpstr>Times New Roman</vt:lpstr>
      <vt:lpstr>Wingdings</vt:lpstr>
      <vt:lpstr>1_資料フォーマット_20170620_1750</vt:lpstr>
      <vt:lpstr>6_デザインの設定</vt:lpstr>
      <vt:lpstr>2_20150414_提案書テンプレート_Ver.1.8</vt:lpstr>
      <vt:lpstr>5_資料フォーマット_20170620_1750</vt:lpstr>
      <vt:lpstr>3_20120918_提案書テンプレート_Ver.1.28</vt:lpstr>
      <vt:lpstr>7_20120918_提案書テンプレート_Ver.1.28</vt:lpstr>
      <vt:lpstr>3_20150414_提案書テンプレート_Ver.1.8</vt:lpstr>
      <vt:lpstr>1_資料フォーマット_20170519</vt:lpstr>
      <vt:lpstr>9_デザインの設定</vt:lpstr>
      <vt:lpstr>資料フォーマット_20170519</vt:lpstr>
      <vt:lpstr>4_標準デザイン</vt:lpstr>
      <vt:lpstr>B-01_A4横J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環境省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平成26年版環境白書のテーマ</dc:title>
  <dc:creator>高橋 久美子</dc:creator>
  <cp:lastModifiedBy>稲 佳奈／リサーチ・コンサル／JRI (ina kana)</cp:lastModifiedBy>
  <cp:revision>1908</cp:revision>
  <cp:lastPrinted>2018-01-12T08:13:42Z</cp:lastPrinted>
  <dcterms:created xsi:type="dcterms:W3CDTF">2013-11-01T02:12:51Z</dcterms:created>
  <dcterms:modified xsi:type="dcterms:W3CDTF">2018-05-15T06:02:44Z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0x0101007038801E624B4042B5B6959C40B81B61</vt:lpwstr>
  </property>
</Properties>
</file>