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4"/>
    <p:sldMasterId id="2147484101" r:id="rId5"/>
    <p:sldMasterId id="2147484145" r:id="rId6"/>
    <p:sldMasterId id="2147484161" r:id="rId7"/>
    <p:sldMasterId id="2147484166" r:id="rId8"/>
    <p:sldMasterId id="2147484172" r:id="rId9"/>
    <p:sldMasterId id="2147484206" r:id="rId10"/>
    <p:sldMasterId id="2147484209" r:id="rId11"/>
    <p:sldMasterId id="2147484214" r:id="rId12"/>
    <p:sldMasterId id="2147484238" r:id="rId13"/>
    <p:sldMasterId id="2147484308" r:id="rId14"/>
    <p:sldMasterId id="2147484311" r:id="rId15"/>
    <p:sldMasterId id="2147484354" r:id="rId16"/>
  </p:sldMasterIdLst>
  <p:notesMasterIdLst>
    <p:notesMasterId r:id="rId29"/>
  </p:notesMasterIdLst>
  <p:sldIdLst>
    <p:sldId id="672" r:id="rId17"/>
    <p:sldId id="673" r:id="rId18"/>
    <p:sldId id="674" r:id="rId19"/>
    <p:sldId id="675" r:id="rId20"/>
    <p:sldId id="676" r:id="rId21"/>
    <p:sldId id="677" r:id="rId22"/>
    <p:sldId id="678" r:id="rId23"/>
    <p:sldId id="679" r:id="rId24"/>
    <p:sldId id="680" r:id="rId25"/>
    <p:sldId id="681" r:id="rId26"/>
    <p:sldId id="682" r:id="rId27"/>
    <p:sldId id="683" r:id="rId28"/>
  </p:sldIdLst>
  <p:sldSz cx="9902825" cy="6858000"/>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4247" userDrawn="1">
          <p15:clr>
            <a:srgbClr val="A4A3A4"/>
          </p15:clr>
        </p15:guide>
        <p15:guide id="2" pos="3119" userDrawn="1">
          <p15:clr>
            <a:srgbClr val="A4A3A4"/>
          </p15:clr>
        </p15:guide>
        <p15:guide id="3" orient="horz" userDrawn="1">
          <p15:clr>
            <a:srgbClr val="A4A3A4"/>
          </p15:clr>
        </p15:guide>
        <p15:guide id="4" orient="horz" pos="300">
          <p15:clr>
            <a:srgbClr val="A4A3A4"/>
          </p15:clr>
        </p15:guide>
        <p15:guide id="6" pos="6158">
          <p15:clr>
            <a:srgbClr val="A4A3A4"/>
          </p15:clr>
        </p15:guide>
        <p15:guide id="7" pos="80"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企画調査室" initials="t" lastIdx="1" clrIdx="0">
    <p:extLst>
      <p:ext uri="{19B8F6BF-5375-455C-9EA6-DF929625EA0E}">
        <p15:presenceInfo xmlns:p15="http://schemas.microsoft.com/office/powerpoint/2012/main" userId="企画調査室" providerId="None"/>
      </p:ext>
    </p:extLst>
  </p:cmAuthor>
  <p:cmAuthor id="2" name="石川　由美子" initials="石川　由美子" lastIdx="10" clrIdx="1">
    <p:extLst>
      <p:ext uri="{19B8F6BF-5375-455C-9EA6-DF929625EA0E}">
        <p15:presenceInfo xmlns:p15="http://schemas.microsoft.com/office/powerpoint/2012/main" userId="S-1-5-21-578014118-3277965579-1612801856-19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43"/>
    <a:srgbClr val="FFFFCC"/>
    <a:srgbClr val="C6D9F1"/>
    <a:srgbClr val="4F81BD"/>
    <a:srgbClr val="FF0066"/>
    <a:srgbClr val="FFFFFF"/>
    <a:srgbClr val="CC0000"/>
    <a:srgbClr val="FF643C"/>
    <a:srgbClr val="FF823C"/>
    <a:srgbClr val="FF6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3110" autoAdjust="0"/>
  </p:normalViewPr>
  <p:slideViewPr>
    <p:cSldViewPr>
      <p:cViewPr varScale="1">
        <p:scale>
          <a:sx n="67" d="100"/>
          <a:sy n="67" d="100"/>
        </p:scale>
        <p:origin x="702" y="48"/>
      </p:cViewPr>
      <p:guideLst>
        <p:guide orient="horz" pos="4247"/>
        <p:guide pos="3119"/>
        <p:guide orient="horz"/>
        <p:guide orient="horz" pos="300"/>
        <p:guide pos="6158"/>
        <p:guide pos="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936"/>
    </p:cViewPr>
  </p:sorterViewPr>
  <p:notesViewPr>
    <p:cSldViewPr>
      <p:cViewPr varScale="1">
        <p:scale>
          <a:sx n="51" d="100"/>
          <a:sy n="51" d="100"/>
        </p:scale>
        <p:origin x="-2958" y="-9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idx="1"/>
          </p:nvPr>
        </p:nvSpPr>
        <p:spPr>
          <a:xfrm>
            <a:off x="3856041" y="0"/>
            <a:ext cx="2949575" cy="496888"/>
          </a:xfrm>
          <a:prstGeom prst="rect">
            <a:avLst/>
          </a:prstGeom>
        </p:spPr>
        <p:txBody>
          <a:bodyPr vert="horz" lIns="91424" tIns="45712" rIns="91424" bIns="45712" rtlCol="0"/>
          <a:lstStyle>
            <a:lvl1pPr algn="r" fontAlgn="auto">
              <a:spcBef>
                <a:spcPts val="0"/>
              </a:spcBef>
              <a:spcAft>
                <a:spcPts val="0"/>
              </a:spcAft>
              <a:defRPr sz="1200">
                <a:latin typeface="+mn-lt"/>
                <a:ea typeface="+mn-ea"/>
              </a:defRPr>
            </a:lvl1pPr>
          </a:lstStyle>
          <a:p>
            <a:pPr>
              <a:defRPr/>
            </a:pPr>
            <a:fld id="{B91A2391-8EFE-450D-93B3-8677832C64C1}" type="datetimeFigureOut">
              <a:rPr lang="ja-JP" altLang="en-US"/>
              <a:pPr>
                <a:defRPr/>
              </a:pPr>
              <a:t>2018/5/15</a:t>
            </a:fld>
            <a:endParaRPr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24" tIns="45712" rIns="91424" bIns="45712" rtlCol="0" anchor="ctr"/>
          <a:lstStyle/>
          <a:p>
            <a:pPr lvl="0"/>
            <a:endParaRPr lang="ja-JP" altLang="en-US" noProof="0"/>
          </a:p>
        </p:txBody>
      </p:sp>
      <p:sp>
        <p:nvSpPr>
          <p:cNvPr id="5" name="ノート プレースホルダー 4"/>
          <p:cNvSpPr>
            <a:spLocks noGrp="1"/>
          </p:cNvSpPr>
          <p:nvPr>
            <p:ph type="body" sz="quarter" idx="3"/>
          </p:nvPr>
        </p:nvSpPr>
        <p:spPr>
          <a:xfrm>
            <a:off x="681038" y="4721227"/>
            <a:ext cx="5445125" cy="4471988"/>
          </a:xfrm>
          <a:prstGeom prst="rect">
            <a:avLst/>
          </a:prstGeom>
        </p:spPr>
        <p:txBody>
          <a:bodyPr vert="horz" lIns="91424" tIns="45712" rIns="91424" bIns="45712"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3" y="9440865"/>
            <a:ext cx="2949575" cy="496887"/>
          </a:xfrm>
          <a:prstGeom prst="rect">
            <a:avLst/>
          </a:prstGeom>
        </p:spPr>
        <p:txBody>
          <a:bodyPr vert="horz" lIns="91424" tIns="45712" rIns="91424" bIns="4571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1" y="9440865"/>
            <a:ext cx="2949575" cy="496887"/>
          </a:xfrm>
          <a:prstGeom prst="rect">
            <a:avLst/>
          </a:prstGeom>
        </p:spPr>
        <p:txBody>
          <a:bodyPr vert="horz" lIns="91424" tIns="45712" rIns="91424" bIns="45712" rtlCol="0" anchor="b"/>
          <a:lstStyle>
            <a:lvl1pPr algn="r" fontAlgn="auto">
              <a:spcBef>
                <a:spcPts val="0"/>
              </a:spcBef>
              <a:spcAft>
                <a:spcPts val="0"/>
              </a:spcAft>
              <a:defRPr sz="1200">
                <a:latin typeface="+mn-lt"/>
                <a:ea typeface="+mn-ea"/>
              </a:defRPr>
            </a:lvl1pPr>
          </a:lstStyle>
          <a:p>
            <a:pPr>
              <a:defRPr/>
            </a:pPr>
            <a:fld id="{35FF716C-7C63-4423-90B8-168BB37A3B9D}" type="slidenum">
              <a:rPr lang="ja-JP" altLang="en-US"/>
              <a:pPr>
                <a:defRPr/>
              </a:pPr>
              <a:t>‹#›</a:t>
            </a:fld>
            <a:endParaRPr lang="ja-JP" altLang="en-US"/>
          </a:p>
        </p:txBody>
      </p:sp>
      <p:sp>
        <p:nvSpPr>
          <p:cNvPr id="8" name="ヘッダー プレースホルダー 7"/>
          <p:cNvSpPr>
            <a:spLocks noGrp="1"/>
          </p:cNvSpPr>
          <p:nvPr>
            <p:ph type="hdr" sz="quarter"/>
          </p:nvPr>
        </p:nvSpPr>
        <p:spPr>
          <a:xfrm>
            <a:off x="3" y="0"/>
            <a:ext cx="2949575" cy="496888"/>
          </a:xfrm>
          <a:prstGeom prst="rect">
            <a:avLst/>
          </a:prstGeom>
        </p:spPr>
        <p:txBody>
          <a:bodyPr vert="horz" lIns="91424" tIns="45712" rIns="91424" bIns="45712" rtlCol="0"/>
          <a:lstStyle>
            <a:lvl1pPr algn="l" fontAlgn="auto">
              <a:spcBef>
                <a:spcPts val="0"/>
              </a:spcBef>
              <a:spcAft>
                <a:spcPts val="0"/>
              </a:spcAft>
              <a:defRPr sz="1200">
                <a:latin typeface="+mn-lt"/>
                <a:ea typeface="+mn-ea"/>
              </a:defRPr>
            </a:lvl1pPr>
          </a:lstStyle>
          <a:p>
            <a:pPr>
              <a:defRPr/>
            </a:pPr>
            <a:endParaRPr lang="ja-JP" altLang="en-US"/>
          </a:p>
        </p:txBody>
      </p:sp>
    </p:spTree>
    <p:extLst>
      <p:ext uri="{BB962C8B-B14F-4D97-AF65-F5344CB8AC3E}">
        <p14:creationId xmlns:p14="http://schemas.microsoft.com/office/powerpoint/2010/main" val="4438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スライド イメージ プレースホルダー 1"/>
          <p:cNvSpPr>
            <a:spLocks noGrp="1" noRot="1" noChangeAspect="1" noTextEdit="1"/>
          </p:cNvSpPr>
          <p:nvPr>
            <p:ph type="sldImg"/>
          </p:nvPr>
        </p:nvSpPr>
        <p:spPr bwMode="auto">
          <a:xfrm>
            <a:off x="441325" y="804863"/>
            <a:ext cx="5805488" cy="4021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69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3713DB-C849-48CA-B896-D964230A8206}" type="slidenum">
              <a:rPr kumimoji="1" lang="ja-JP" altLang="en-US" sz="1200" b="0" i="0" u="none" strike="noStrike" kern="1200" cap="none" spc="0" normalizeH="0" baseline="0" noProof="0" smtClean="0">
                <a:ln>
                  <a:noFill/>
                </a:ln>
                <a:solidFill>
                  <a:srgbClr val="000000"/>
                </a:solidFill>
                <a:effectLst/>
                <a:uLnTx/>
                <a:uFillTx/>
                <a:latin typeface="Cambria" panose="02040503050406030204" pitchFamily="18" charset="0"/>
                <a:ea typeface="メイリオ"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a:ln>
                <a:noFill/>
              </a:ln>
              <a:solidFill>
                <a:srgbClr val="000000"/>
              </a:solidFill>
              <a:effectLst/>
              <a:uLnTx/>
              <a:uFillTx/>
              <a:latin typeface="Cambria" panose="02040503050406030204" pitchFamily="18" charset="0"/>
              <a:ea typeface="メイリオ" panose="020B0604030504040204" pitchFamily="50" charset="-128"/>
              <a:cs typeface="+mn-cs"/>
            </a:endParaRPr>
          </a:p>
        </p:txBody>
      </p:sp>
    </p:spTree>
    <p:extLst>
      <p:ext uri="{BB962C8B-B14F-4D97-AF65-F5344CB8AC3E}">
        <p14:creationId xmlns:p14="http://schemas.microsoft.com/office/powerpoint/2010/main" val="203146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5FF716C-7C63-4423-90B8-168BB37A3B9D}" type="slidenum">
              <a:rPr lang="ja-JP" altLang="en-US" smtClean="0"/>
              <a:pPr>
                <a:defRPr/>
              </a:pPr>
              <a:t>12</a:t>
            </a:fld>
            <a:endParaRPr lang="ja-JP" altLang="en-US"/>
          </a:p>
        </p:txBody>
      </p:sp>
    </p:spTree>
    <p:extLst>
      <p:ext uri="{BB962C8B-B14F-4D97-AF65-F5344CB8AC3E}">
        <p14:creationId xmlns:p14="http://schemas.microsoft.com/office/powerpoint/2010/main" val="218443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5FF716C-7C63-4423-90B8-168BB37A3B9D}" type="slidenum">
              <a:rPr lang="ja-JP" altLang="en-US" smtClean="0"/>
              <a:pPr>
                <a:defRPr/>
              </a:pPr>
              <a:t>2</a:t>
            </a:fld>
            <a:endParaRPr lang="ja-JP" altLang="en-US"/>
          </a:p>
        </p:txBody>
      </p:sp>
    </p:spTree>
    <p:extLst>
      <p:ext uri="{BB962C8B-B14F-4D97-AF65-F5344CB8AC3E}">
        <p14:creationId xmlns:p14="http://schemas.microsoft.com/office/powerpoint/2010/main" val="9996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5FF716C-7C63-4423-90B8-168BB37A3B9D}" type="slidenum">
              <a:rPr lang="ja-JP" altLang="en-US" smtClean="0"/>
              <a:pPr>
                <a:defRPr/>
              </a:pPr>
              <a:t>3</a:t>
            </a:fld>
            <a:endParaRPr lang="ja-JP" altLang="en-US"/>
          </a:p>
        </p:txBody>
      </p:sp>
    </p:spTree>
    <p:extLst>
      <p:ext uri="{BB962C8B-B14F-4D97-AF65-F5344CB8AC3E}">
        <p14:creationId xmlns:p14="http://schemas.microsoft.com/office/powerpoint/2010/main" val="183738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5FF716C-7C63-4423-90B8-168BB37A3B9D}" type="slidenum">
              <a:rPr lang="ja-JP" altLang="en-US" smtClean="0"/>
              <a:pPr>
                <a:defRPr/>
              </a:pPr>
              <a:t>4</a:t>
            </a:fld>
            <a:endParaRPr lang="ja-JP" altLang="en-US"/>
          </a:p>
        </p:txBody>
      </p:sp>
    </p:spTree>
    <p:extLst>
      <p:ext uri="{BB962C8B-B14F-4D97-AF65-F5344CB8AC3E}">
        <p14:creationId xmlns:p14="http://schemas.microsoft.com/office/powerpoint/2010/main" val="142528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BD848-31F5-44E9-9FCE-2C69EA6543F1}"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7278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33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811D97D-92A0-41E1-AFE6-A47B52559772}" type="slidenum">
              <a:rPr lang="ja-JP" altLang="en-US" smtClean="0">
                <a:solidFill>
                  <a:srgbClr val="000000"/>
                </a:solidFill>
              </a:rPr>
              <a:pPr>
                <a:spcBef>
                  <a:spcPct val="0"/>
                </a:spcBef>
              </a:pPr>
              <a:t>6</a:t>
            </a:fld>
            <a:endParaRPr lang="ja-JP" altLang="en-US">
              <a:solidFill>
                <a:srgbClr val="000000"/>
              </a:solidFill>
            </a:endParaRPr>
          </a:p>
        </p:txBody>
      </p:sp>
    </p:spTree>
    <p:extLst>
      <p:ext uri="{BB962C8B-B14F-4D97-AF65-F5344CB8AC3E}">
        <p14:creationId xmlns:p14="http://schemas.microsoft.com/office/powerpoint/2010/main" val="162124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4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59E7628-2298-435A-BB9D-95AE300DC287}" type="slidenum">
              <a:rPr lang="ja-JP" altLang="en-US" smtClean="0">
                <a:solidFill>
                  <a:srgbClr val="000000"/>
                </a:solidFill>
              </a:rPr>
              <a:pPr>
                <a:spcBef>
                  <a:spcPct val="0"/>
                </a:spcBef>
              </a:pPr>
              <a:t>9</a:t>
            </a:fld>
            <a:endParaRPr lang="ja-JP" altLang="en-US">
              <a:solidFill>
                <a:srgbClr val="000000"/>
              </a:solidFill>
            </a:endParaRPr>
          </a:p>
        </p:txBody>
      </p:sp>
    </p:spTree>
    <p:extLst>
      <p:ext uri="{BB962C8B-B14F-4D97-AF65-F5344CB8AC3E}">
        <p14:creationId xmlns:p14="http://schemas.microsoft.com/office/powerpoint/2010/main" val="1986566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BE25EC-937B-408E-ADAB-9D7F9625C4F7}"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4476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5FF716C-7C63-4423-90B8-168BB37A3B9D}" type="slidenum">
              <a:rPr lang="ja-JP" altLang="en-US" smtClean="0"/>
              <a:pPr>
                <a:defRPr/>
              </a:pPr>
              <a:t>11</a:t>
            </a:fld>
            <a:endParaRPr lang="ja-JP" altLang="en-US"/>
          </a:p>
        </p:txBody>
      </p:sp>
    </p:spTree>
    <p:extLst>
      <p:ext uri="{BB962C8B-B14F-4D97-AF65-F5344CB8AC3E}">
        <p14:creationId xmlns:p14="http://schemas.microsoft.com/office/powerpoint/2010/main" val="144421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8" name="メインタイトル"/>
          <p:cNvSpPr txBox="1">
            <a:spLocks noChangeArrowheads="1"/>
          </p:cNvSpPr>
          <p:nvPr userDrawn="1"/>
        </p:nvSpPr>
        <p:spPr bwMode="auto">
          <a:xfrm>
            <a:off x="742724" y="2130464"/>
            <a:ext cx="8417401" cy="23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 tIns="45705" rIns="91411" bIns="45705" numCol="1" anchor="t" anchorCtr="0" compatLnSpc="1">
            <a:prstTxWarp prst="textNoShape">
              <a:avLst/>
            </a:prstTxWarp>
          </a:bodyPr>
          <a:lst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a:lstStyle>
          <a:p>
            <a:endParaRPr lang="en-US" altLang="ja-JP" sz="1799" kern="0" dirty="0">
              <a:solidFill>
                <a:prstClr val="black"/>
              </a:solidFill>
              <a:ea typeface="Segoe UI" panose="020B0502040204020203" pitchFamily="34" charset="0"/>
            </a:endParaRPr>
          </a:p>
        </p:txBody>
      </p:sp>
    </p:spTree>
    <p:extLst>
      <p:ext uri="{BB962C8B-B14F-4D97-AF65-F5344CB8AC3E}">
        <p14:creationId xmlns:p14="http://schemas.microsoft.com/office/powerpoint/2010/main" val="341925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4CE29970-1AE8-4BA5-8072-83A09D011B30}" type="datetime1">
              <a:rPr lang="ja-JP" altLang="en-US" smtClean="0"/>
              <a:t>2018/5/15</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615E5F09-35C8-4A21-81C0-D2EEDE0F015E}"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51749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7EB691D5-558E-4AFD-8A75-A6F460C00304}" type="datetime1">
              <a:rPr lang="ja-JP" altLang="en-US" smtClean="0"/>
              <a:t>2018/5/15</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5475755F-D21C-48E1-9FAB-6237DBE750FC}"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243428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153" y="273054"/>
            <a:ext cx="3258093" cy="1162050"/>
          </a:xfrm>
        </p:spPr>
        <p:txBody>
          <a:bodyPr anchor="b"/>
          <a:lstStyle>
            <a:lvl1pPr algn="l">
              <a:defRPr sz="1999" b="1"/>
            </a:lvl1pPr>
          </a:lstStyle>
          <a:p>
            <a:r>
              <a:rPr lang="ja-JP" altLang="en-US"/>
              <a:t>マスター タイトルの書式設定</a:t>
            </a:r>
          </a:p>
        </p:txBody>
      </p:sp>
      <p:sp>
        <p:nvSpPr>
          <p:cNvPr id="3" name="コンテンツ プレースホルダー 2"/>
          <p:cNvSpPr>
            <a:spLocks noGrp="1"/>
          </p:cNvSpPr>
          <p:nvPr>
            <p:ph idx="1"/>
          </p:nvPr>
        </p:nvSpPr>
        <p:spPr>
          <a:xfrm>
            <a:off x="3872278" y="273167"/>
            <a:ext cx="5535426"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153" y="1435112"/>
            <a:ext cx="3258093"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C7E05455-8163-487D-B07F-ECE42F824143}"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0F7BEB08-872F-4405-92C2-D809500200B3}"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4080728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0913" y="4800604"/>
            <a:ext cx="5941695" cy="566738"/>
          </a:xfrm>
        </p:spPr>
        <p:txBody>
          <a:bodyPr anchor="b"/>
          <a:lstStyle>
            <a:lvl1pPr algn="l">
              <a:defRPr sz="1999" b="1"/>
            </a:lvl1pPr>
          </a:lstStyle>
          <a:p>
            <a:r>
              <a:rPr lang="ja-JP" altLang="en-US"/>
              <a:t>マスター タイトルの書式設定</a:t>
            </a:r>
          </a:p>
        </p:txBody>
      </p:sp>
      <p:sp>
        <p:nvSpPr>
          <p:cNvPr id="3" name="図プレースホルダー 2"/>
          <p:cNvSpPr>
            <a:spLocks noGrp="1"/>
          </p:cNvSpPr>
          <p:nvPr>
            <p:ph type="pic" idx="1"/>
          </p:nvPr>
        </p:nvSpPr>
        <p:spPr>
          <a:xfrm>
            <a:off x="1940913" y="612779"/>
            <a:ext cx="5941695" cy="4114800"/>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ja-JP" altLang="en-US" noProof="0"/>
          </a:p>
        </p:txBody>
      </p:sp>
      <p:sp>
        <p:nvSpPr>
          <p:cNvPr id="4" name="テキスト プレースホルダー 3"/>
          <p:cNvSpPr>
            <a:spLocks noGrp="1"/>
          </p:cNvSpPr>
          <p:nvPr>
            <p:ph type="body" sz="half" idx="2"/>
          </p:nvPr>
        </p:nvSpPr>
        <p:spPr>
          <a:xfrm>
            <a:off x="1940913" y="5367338"/>
            <a:ext cx="59416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09328D56-32F7-45F7-A161-B1709D671083}"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45105AD3-80B6-4994-82BC-5196BCEA5D7E}"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1193061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B8CA8F20-2255-48BD-8B7B-B8142A4B47D3}"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0BB2DECB-1C63-48A9-A586-432943B8BEEF}"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3447393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79548" y="274753"/>
            <a:ext cx="2228136"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167" y="274753"/>
            <a:ext cx="6532056"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657799B8-8F96-45FE-BDC4-FAA712583602}"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60646E74-72AE-4060-8664-060849739B6F}"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323610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3" name="正方形/長方形 2"/>
          <p:cNvSpPr/>
          <p:nvPr userDrawn="1"/>
        </p:nvSpPr>
        <p:spPr>
          <a:xfrm>
            <a:off x="17" y="113"/>
            <a:ext cx="9902825" cy="33337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sz="1799">
              <a:solidFill>
                <a:prstClr val="white"/>
              </a:solidFill>
              <a:ea typeface="ＭＳ Ｐゴシック"/>
            </a:endParaRPr>
          </a:p>
        </p:txBody>
      </p:sp>
      <p:sp>
        <p:nvSpPr>
          <p:cNvPr id="2" name="タイトル 1"/>
          <p:cNvSpPr>
            <a:spLocks noGrp="1"/>
          </p:cNvSpPr>
          <p:nvPr>
            <p:ph type="title"/>
          </p:nvPr>
        </p:nvSpPr>
        <p:spPr>
          <a:xfrm>
            <a:off x="495154" y="265802"/>
            <a:ext cx="8912543" cy="642918"/>
          </a:xfrm>
        </p:spPr>
        <p:txBody>
          <a:bodyPr/>
          <a:lstStyle>
            <a:lvl1pPr>
              <a:defRPr>
                <a:latin typeface="Arial" pitchFamily="34" charset="0"/>
                <a:cs typeface="Arial" pitchFamily="34" charset="0"/>
              </a:defRPr>
            </a:lvl1pPr>
          </a:lstStyle>
          <a:p>
            <a:r>
              <a:rPr lang="ja-JP" altLang="en-US" dirty="0"/>
              <a:t>マスタ タイトルの書式設定</a:t>
            </a:r>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1D69ED7F-0A02-4F8B-B87D-E2BD42E5F134}" type="datetime1">
              <a:rPr lang="ja-JP" altLang="en-US" smtClean="0"/>
              <a:t>2018/5/15</a:t>
            </a:fld>
            <a:endParaRPr lang="ja-JP" altLang="en-US"/>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a:p>
        </p:txBody>
      </p:sp>
      <p:sp>
        <p:nvSpPr>
          <p:cNvPr id="6" name="スライド番号プレースホルダ 5"/>
          <p:cNvSpPr>
            <a:spLocks noGrp="1"/>
          </p:cNvSpPr>
          <p:nvPr>
            <p:ph type="sldNum" sz="quarter" idx="12"/>
          </p:nvPr>
        </p:nvSpPr>
        <p:spPr>
          <a:xfrm>
            <a:off x="7097038" y="6356706"/>
            <a:ext cx="2310659" cy="365125"/>
          </a:xfrm>
          <a:prstGeom prst="rect">
            <a:avLst/>
          </a:prstGeom>
        </p:spPr>
        <p:txBody>
          <a:bodyPr/>
          <a:lstStyle>
            <a:lvl1pPr>
              <a:defRPr/>
            </a:lvl1pPr>
          </a:lstStyle>
          <a:p>
            <a:pPr eaLnBrk="0" fontAlgn="base" hangingPunct="0">
              <a:spcBef>
                <a:spcPct val="0"/>
              </a:spcBef>
              <a:spcAft>
                <a:spcPct val="0"/>
              </a:spcAft>
              <a:defRPr/>
            </a:pPr>
            <a:fld id="{DEC5EFF2-FADB-4BEE-A431-1173ED4A7470}" type="slidenum">
              <a:rPr sz="1799">
                <a:solidFill>
                  <a:prstClr val="black"/>
                </a:solidFill>
                <a:ea typeface="ＭＳ Ｐゴシック" charset="-128"/>
              </a:rPr>
              <a:pPr eaLnBrk="0" fontAlgn="base" hangingPunct="0">
                <a:spcBef>
                  <a:spcPct val="0"/>
                </a:spcBef>
                <a:spcAft>
                  <a:spcPct val="0"/>
                </a:spcAft>
                <a:defRPr/>
              </a:pPr>
              <a:t>‹#›</a:t>
            </a:fld>
            <a:endParaRPr sz="1799">
              <a:solidFill>
                <a:prstClr val="black"/>
              </a:solidFill>
              <a:ea typeface="ＭＳ Ｐゴシック" charset="-128"/>
            </a:endParaRPr>
          </a:p>
        </p:txBody>
      </p:sp>
    </p:spTree>
    <p:extLst>
      <p:ext uri="{BB962C8B-B14F-4D97-AF65-F5344CB8AC3E}">
        <p14:creationId xmlns:p14="http://schemas.microsoft.com/office/powerpoint/2010/main" val="1386505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690" y="5"/>
            <a:ext cx="8417401" cy="493058"/>
          </a:xfrm>
        </p:spPr>
        <p:txBody>
          <a:bodyPr/>
          <a:lstStyle/>
          <a:p>
            <a:r>
              <a:rPr lang="ja-JP" altLang="en-US"/>
              <a:t>マスタ タイトルの書式設定</a:t>
            </a:r>
          </a:p>
        </p:txBody>
      </p:sp>
      <p:sp>
        <p:nvSpPr>
          <p:cNvPr id="3" name="Rectangle 6"/>
          <p:cNvSpPr>
            <a:spLocks noGrp="1" noChangeArrowheads="1"/>
          </p:cNvSpPr>
          <p:nvPr>
            <p:ph type="sldNum" sz="quarter" idx="10"/>
          </p:nvPr>
        </p:nvSpPr>
        <p:spPr>
          <a:xfrm>
            <a:off x="7097038" y="6356706"/>
            <a:ext cx="2310659" cy="365125"/>
          </a:xfrm>
          <a:prstGeom prst="rect">
            <a:avLst/>
          </a:prstGeom>
        </p:spPr>
        <p:txBody>
          <a:bodyPr/>
          <a:lstStyle>
            <a:lvl1pPr>
              <a:defRPr/>
            </a:lvl1pPr>
          </a:lstStyle>
          <a:p>
            <a:pPr eaLnBrk="0" fontAlgn="base" hangingPunct="0">
              <a:spcBef>
                <a:spcPct val="0"/>
              </a:spcBef>
              <a:spcAft>
                <a:spcPct val="0"/>
              </a:spcAft>
              <a:defRPr/>
            </a:pPr>
            <a:fld id="{C810845D-A875-432F-9227-C69B48E58F3E}" type="slidenum">
              <a:rPr lang="en-US" altLang="ja-JP" sz="1799">
                <a:solidFill>
                  <a:prstClr val="black"/>
                </a:solidFill>
              </a:rPr>
              <a:pPr eaLnBrk="0" fontAlgn="base" hangingPunct="0">
                <a:spcBef>
                  <a:spcPct val="0"/>
                </a:spcBef>
                <a:spcAft>
                  <a:spcPct val="0"/>
                </a:spcAft>
                <a:defRPr/>
              </a:pPr>
              <a:t>‹#›</a:t>
            </a:fld>
            <a:endParaRPr lang="en-US" altLang="ja-JP" sz="1799">
              <a:solidFill>
                <a:prstClr val="black"/>
              </a:solidFill>
            </a:endParaRPr>
          </a:p>
        </p:txBody>
      </p:sp>
    </p:spTree>
    <p:extLst>
      <p:ext uri="{BB962C8B-B14F-4D97-AF65-F5344CB8AC3E}">
        <p14:creationId xmlns:p14="http://schemas.microsoft.com/office/powerpoint/2010/main" val="162655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10"/>
          </p:nvPr>
        </p:nvSpPr>
        <p:spPr/>
        <p:txBody>
          <a:bodyPr/>
          <a:lstStyle>
            <a:lvl1pPr>
              <a:defRPr/>
            </a:lvl1pPr>
          </a:lstStyle>
          <a:p>
            <a:pPr>
              <a:defRPr/>
            </a:pPr>
            <a:fld id="{04E63F6D-F8CD-4465-AEFD-5FD3ACEE7EEE}" type="datetime1">
              <a:rPr lang="ja-JP" altLang="en-US" smtClean="0">
                <a:solidFill>
                  <a:prstClr val="black">
                    <a:tint val="75000"/>
                  </a:prstClr>
                </a:solidFill>
              </a:rPr>
              <a:t>2018/5/15</a:t>
            </a:fld>
            <a:endParaRPr lang="en-US" altLang="ja-JP">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10" name="スライド番号プレースホルダ 10"/>
          <p:cNvSpPr>
            <a:spLocks noGrp="1"/>
          </p:cNvSpPr>
          <p:nvPr>
            <p:ph type="sldNum" sz="quarter" idx="4"/>
          </p:nvPr>
        </p:nvSpPr>
        <p:spPr>
          <a:xfrm>
            <a:off x="7632101" y="6489484"/>
            <a:ext cx="2310659" cy="365125"/>
          </a:xfrm>
          <a:prstGeom prst="rect">
            <a:avLst/>
          </a:prstGeom>
        </p:spPr>
        <p:txBody>
          <a:bodyPr vert="horz" lIns="91440" tIns="45720" rIns="91440" bIns="45720" rtlCol="0" anchor="ctr"/>
          <a:lstStyle>
            <a:lvl1pPr algn="r">
              <a:defRPr sz="1500" baseline="0">
                <a:solidFill>
                  <a:schemeClr val="tx1">
                    <a:tint val="75000"/>
                  </a:schemeClr>
                </a:solidFill>
                <a:latin typeface="HG丸ｺﾞｼｯｸM-PRO" pitchFamily="50" charset="-128"/>
                <a:ea typeface="HG丸ｺﾞｼｯｸM-PRO" pitchFamily="50" charset="-128"/>
              </a:defRPr>
            </a:lvl1pPr>
          </a:lstStyle>
          <a:p>
            <a:fld id="{F93BBD5F-2765-4267-9487-9672B0A6ABFD}"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正方形/長方形 5"/>
          <p:cNvSpPr/>
          <p:nvPr userDrawn="1"/>
        </p:nvSpPr>
        <p:spPr>
          <a:xfrm>
            <a:off x="17" y="469168"/>
            <a:ext cx="9902825" cy="72008"/>
          </a:xfrm>
          <a:prstGeom prst="rect">
            <a:avLst/>
          </a:prstGeom>
          <a:solidFill>
            <a:srgbClr val="A7C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571684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14" hasCustomPrompt="1"/>
          </p:nvPr>
        </p:nvSpPr>
        <p:spPr>
          <a:xfrm>
            <a:off x="200742" y="3104999"/>
            <a:ext cx="1852477" cy="307777"/>
          </a:xfrm>
          <a:prstGeom prst="rect">
            <a:avLst/>
          </a:prstGeom>
          <a:noFill/>
        </p:spPr>
        <p:txBody>
          <a:bodyPr wrap="none" lIns="0" tIns="0" rIns="0" bIns="0">
            <a:spAutoFit/>
          </a:bodyPr>
          <a:lstStyle>
            <a:lvl1pPr marL="0" indent="0">
              <a:spcBef>
                <a:spcPts val="0"/>
              </a:spcBef>
              <a:spcAft>
                <a:spcPts val="0"/>
              </a:spcAft>
              <a:buNone/>
              <a:defRPr sz="1999">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200408" y="3769295"/>
            <a:ext cx="1298016" cy="215444"/>
          </a:xfrm>
          <a:prstGeom prst="rect">
            <a:avLst/>
          </a:prstGeom>
          <a:noFill/>
        </p:spPr>
        <p:txBody>
          <a:bodyPr wrap="none" lIns="0" tIns="0" rIns="0" bIns="0">
            <a:spAutoFit/>
          </a:bodyPr>
          <a:lstStyle>
            <a:lvl1pPr marL="0" indent="0">
              <a:spcBef>
                <a:spcPts val="0"/>
              </a:spcBef>
              <a:spcAft>
                <a:spcPts val="0"/>
              </a:spcAft>
              <a:buNone/>
              <a:defRPr sz="14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200420" y="4365139"/>
            <a:ext cx="1102513" cy="161583"/>
          </a:xfrm>
          <a:prstGeom prst="rect">
            <a:avLst/>
          </a:prstGeom>
          <a:noFill/>
        </p:spPr>
        <p:txBody>
          <a:bodyPr wrap="non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4" name="スライド番号プレースホルダー 2"/>
          <p:cNvSpPr txBox="1">
            <a:spLocks/>
          </p:cNvSpPr>
          <p:nvPr userDrawn="1"/>
        </p:nvSpPr>
        <p:spPr>
          <a:xfrm>
            <a:off x="9051830" y="30608"/>
            <a:ext cx="851000" cy="446064"/>
          </a:xfrm>
          <a:prstGeom prst="rect">
            <a:avLst/>
          </a:prstGeom>
        </p:spPr>
        <p:txBody>
          <a:bodyPr/>
          <a:lstStyle>
            <a:defPPr>
              <a:defRPr lang="ja-JP"/>
            </a:defPPr>
            <a:lvl1pPr marL="0" algn="r"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9550142-B990-490A-A107-ED7302A7FD52}" type="slidenum">
              <a:rPr lang="ja-JP" altLang="en-US" sz="1799" b="1" smtClean="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rPr>
              <a:pPr/>
              <a:t>‹#›</a:t>
            </a:fld>
            <a:endParaRPr lang="ja-JP" altLang="en-US" sz="1799" b="1" dirty="0">
              <a:solidFill>
                <a:prstClr val="white">
                  <a:lumMod val="50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7110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9" name="Line 3"/>
          <p:cNvSpPr>
            <a:spLocks noChangeShapeType="1"/>
          </p:cNvSpPr>
          <p:nvPr userDrawn="1"/>
        </p:nvSpPr>
        <p:spPr bwMode="auto">
          <a:xfrm>
            <a:off x="4662596" y="4005263"/>
            <a:ext cx="5040285" cy="0"/>
          </a:xfrm>
          <a:prstGeom prst="line">
            <a:avLst/>
          </a:prstGeom>
          <a:noFill/>
          <a:ln w="9525">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Tree>
    <p:extLst>
      <p:ext uri="{BB962C8B-B14F-4D97-AF65-F5344CB8AC3E}">
        <p14:creationId xmlns:p14="http://schemas.microsoft.com/office/powerpoint/2010/main" val="3723831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a:xfrm>
            <a:off x="-10679" y="6520295"/>
            <a:ext cx="2310659" cy="365125"/>
          </a:xfrm>
          <a:prstGeom prst="rect">
            <a:avLst/>
          </a:prstGeom>
        </p:spPr>
        <p:txBody>
          <a:bodyPr/>
          <a:lstStyle/>
          <a:p>
            <a:fld id="{A0D6A943-B62C-404D-AD51-E43659EE08FC}" type="datetime1">
              <a:rPr kumimoji="1" lang="ja-JP" altLang="en-US" smtClean="0"/>
              <a:t>2018/5/15</a:t>
            </a:fld>
            <a:endParaRPr kumimoji="1" lang="ja-JP" altLang="en-US"/>
          </a:p>
        </p:txBody>
      </p:sp>
      <p:sp>
        <p:nvSpPr>
          <p:cNvPr id="4" name="フッター プレースホルダー 3"/>
          <p:cNvSpPr>
            <a:spLocks noGrp="1"/>
          </p:cNvSpPr>
          <p:nvPr>
            <p:ph type="ftr" sz="quarter" idx="11"/>
          </p:nvPr>
        </p:nvSpPr>
        <p:spPr>
          <a:xfrm>
            <a:off x="3391744" y="6525380"/>
            <a:ext cx="3135895"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7602857" y="6525380"/>
            <a:ext cx="2310659" cy="365125"/>
          </a:xfrm>
          <a:prstGeom prst="rect">
            <a:avLst/>
          </a:prstGeom>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200407" y="188644"/>
            <a:ext cx="9502456" cy="461665"/>
          </a:xfrm>
          <a:prstGeom prst="rect">
            <a:avLst/>
          </a:prstGeom>
        </p:spPr>
        <p:txBody>
          <a:bodyPr wrap="square">
            <a:spAutoFit/>
          </a:bodyPr>
          <a:lstStyle>
            <a:lvl1pPr algn="l">
              <a:defRPr lang="ja-JP" altLang="en-US" sz="2399"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200735" y="6309355"/>
            <a:ext cx="9393710" cy="161583"/>
          </a:xfrm>
          <a:prstGeom prst="rect">
            <a:avLst/>
          </a:prstGeom>
          <a:noFill/>
        </p:spPr>
        <p:txBody>
          <a:bodyPr wrap="squar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200742" y="3104999"/>
            <a:ext cx="1852477" cy="307777"/>
          </a:xfrm>
          <a:prstGeom prst="rect">
            <a:avLst/>
          </a:prstGeom>
          <a:noFill/>
        </p:spPr>
        <p:txBody>
          <a:bodyPr wrap="none" lIns="0" tIns="0" rIns="0" bIns="0">
            <a:spAutoFit/>
          </a:bodyPr>
          <a:lstStyle>
            <a:lvl1pPr marL="0" indent="0">
              <a:spcBef>
                <a:spcPts val="0"/>
              </a:spcBef>
              <a:spcAft>
                <a:spcPts val="0"/>
              </a:spcAft>
              <a:buNone/>
              <a:defRPr sz="1999">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200408" y="3769295"/>
            <a:ext cx="1298016" cy="215444"/>
          </a:xfrm>
          <a:prstGeom prst="rect">
            <a:avLst/>
          </a:prstGeom>
          <a:noFill/>
        </p:spPr>
        <p:txBody>
          <a:bodyPr wrap="none" lIns="0" tIns="0" rIns="0" bIns="0">
            <a:spAutoFit/>
          </a:bodyPr>
          <a:lstStyle>
            <a:lvl1pPr marL="0" indent="0">
              <a:spcBef>
                <a:spcPts val="0"/>
              </a:spcBef>
              <a:spcAft>
                <a:spcPts val="0"/>
              </a:spcAft>
              <a:buNone/>
              <a:defRPr sz="14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200420" y="4365139"/>
            <a:ext cx="1102513" cy="161583"/>
          </a:xfrm>
          <a:prstGeom prst="rect">
            <a:avLst/>
          </a:prstGeom>
          <a:noFill/>
        </p:spPr>
        <p:txBody>
          <a:bodyPr wrap="non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199978" y="764704"/>
            <a:ext cx="9502903" cy="525886"/>
          </a:xfrm>
          <a:prstGeom prst="rect">
            <a:avLst/>
          </a:prstGeom>
          <a:solidFill>
            <a:srgbClr val="99D6EC"/>
          </a:solidFill>
          <a:ln>
            <a:noFill/>
          </a:ln>
        </p:spPr>
        <p:txBody>
          <a:bodyPr vert="horz" wrap="square" lIns="216000" tIns="108000" rIns="216000" bIns="108000" rtlCol="0" anchor="t" anchorCtr="0">
            <a:spAutoFit/>
          </a:bodyPr>
          <a:lstStyle>
            <a:lvl1pPr>
              <a:defRPr lang="ja-JP" altLang="en-US" sz="1999" dirty="0">
                <a:latin typeface="Meiryo UI" panose="020B0604030504040204" pitchFamily="50" charset="-128"/>
                <a:ea typeface="Meiryo UI" panose="020B0604030504040204" pitchFamily="50" charset="-128"/>
                <a:cs typeface="Meiryo UI" panose="020B0604030504040204" pitchFamily="50" charset="-128"/>
              </a:defRPr>
            </a:lvl1pPr>
          </a:lstStyle>
          <a:p>
            <a:pPr marL="257098" lvl="0" indent="-257098">
              <a:spcBef>
                <a:spcPts val="600"/>
              </a:spcBef>
              <a:spcAft>
                <a:spcPts val="600"/>
              </a:spcAft>
              <a:buClr>
                <a:srgbClr val="002060"/>
              </a:buClr>
              <a:buFont typeface="Wingdings" panose="05000000000000000000" pitchFamily="2" charset="2"/>
              <a:buChar char="l"/>
            </a:pPr>
            <a:r>
              <a:rPr kumimoji="1" lang="ja-JP" altLang="en-US"/>
              <a:t>マスター テキストの書式設定</a:t>
            </a:r>
          </a:p>
        </p:txBody>
      </p:sp>
      <p:sp>
        <p:nvSpPr>
          <p:cNvPr id="13" name="正方形/長方形 12"/>
          <p:cNvSpPr/>
          <p:nvPr userDrawn="1"/>
        </p:nvSpPr>
        <p:spPr>
          <a:xfrm>
            <a:off x="17" y="469168"/>
            <a:ext cx="9902825" cy="72008"/>
          </a:xfrm>
          <a:prstGeom prst="rect">
            <a:avLst/>
          </a:prstGeom>
          <a:solidFill>
            <a:srgbClr val="A7C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7425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690" y="1"/>
            <a:ext cx="8417401" cy="493058"/>
          </a:xfrm>
        </p:spPr>
        <p:txBody>
          <a:bodyPr/>
          <a:lstStyle/>
          <a:p>
            <a:r>
              <a:rPr lang="ja-JP" altLang="en-US"/>
              <a:t>マスタ タイトルの書式設定</a:t>
            </a:r>
          </a:p>
        </p:txBody>
      </p:sp>
      <p:sp>
        <p:nvSpPr>
          <p:cNvPr id="3" name="Rectangle 6"/>
          <p:cNvSpPr>
            <a:spLocks noGrp="1" noChangeArrowheads="1"/>
          </p:cNvSpPr>
          <p:nvPr>
            <p:ph type="sldNum" sz="quarter" idx="10"/>
          </p:nvPr>
        </p:nvSpPr>
        <p:spPr>
          <a:xfrm>
            <a:off x="7097038" y="6453506"/>
            <a:ext cx="2310659" cy="268139"/>
          </a:xfrm>
          <a:prstGeom prst="rect">
            <a:avLst/>
          </a:prstGeom>
        </p:spPr>
        <p:txBody>
          <a:bodyPr/>
          <a:lstStyle>
            <a:lvl1pPr>
              <a:defRPr/>
            </a:lvl1pPr>
          </a:lstStyle>
          <a:p>
            <a:pPr>
              <a:defRPr/>
            </a:pPr>
            <a:fld id="{3C72A9EE-503C-4A34-81E5-ED5C603B789E}" type="slidenum">
              <a:rPr lang="en-US" altLang="ja-JP"/>
              <a:pPr>
                <a:defRPr/>
              </a:pPr>
              <a:t>‹#›</a:t>
            </a:fld>
            <a:endParaRPr lang="en-US" altLang="ja-JP" dirty="0"/>
          </a:p>
        </p:txBody>
      </p:sp>
    </p:spTree>
    <p:extLst>
      <p:ext uri="{BB962C8B-B14F-4D97-AF65-F5344CB8AC3E}">
        <p14:creationId xmlns:p14="http://schemas.microsoft.com/office/powerpoint/2010/main" val="3229638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7" name="正方形/長方形 6"/>
          <p:cNvSpPr/>
          <p:nvPr userDrawn="1"/>
        </p:nvSpPr>
        <p:spPr bwMode="auto">
          <a:xfrm>
            <a:off x="12"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4062107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8" name="メインタイトル"/>
          <p:cNvSpPr txBox="1">
            <a:spLocks noChangeArrowheads="1"/>
          </p:cNvSpPr>
          <p:nvPr userDrawn="1"/>
        </p:nvSpPr>
        <p:spPr bwMode="auto">
          <a:xfrm>
            <a:off x="742725" y="2130452"/>
            <a:ext cx="8417401" cy="23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a:lstStyle>
          <a:p>
            <a:endParaRPr lang="en-US" altLang="ja-JP" sz="1800" kern="0" dirty="0">
              <a:solidFill>
                <a:prstClr val="black"/>
              </a:solidFill>
              <a:ea typeface="Segoe UI" panose="020B0502040204020203" pitchFamily="34" charset="0"/>
            </a:endParaRPr>
          </a:p>
        </p:txBody>
      </p:sp>
    </p:spTree>
    <p:extLst>
      <p:ext uri="{BB962C8B-B14F-4D97-AF65-F5344CB8AC3E}">
        <p14:creationId xmlns:p14="http://schemas.microsoft.com/office/powerpoint/2010/main" val="758054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9" name="Line 3"/>
          <p:cNvSpPr>
            <a:spLocks noChangeShapeType="1"/>
          </p:cNvSpPr>
          <p:nvPr userDrawn="1"/>
        </p:nvSpPr>
        <p:spPr bwMode="auto">
          <a:xfrm>
            <a:off x="4662580" y="4005263"/>
            <a:ext cx="5040284" cy="0"/>
          </a:xfrm>
          <a:prstGeom prst="line">
            <a:avLst/>
          </a:prstGeom>
          <a:noFill/>
          <a:ln w="9525">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681004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7" name="テキスト プレースホルダー 4"/>
          <p:cNvSpPr>
            <a:spLocks noGrp="1"/>
          </p:cNvSpPr>
          <p:nvPr>
            <p:ph type="body" sz="quarter" idx="11"/>
          </p:nvPr>
        </p:nvSpPr>
        <p:spPr>
          <a:xfrm>
            <a:off x="128547" y="765178"/>
            <a:ext cx="9645732" cy="1007641"/>
          </a:xfrm>
          <a:prstGeom prst="roundRect">
            <a:avLst/>
          </a:prstGeom>
          <a:solidFill>
            <a:srgbClr val="CCECFF"/>
          </a:solidFill>
          <a:ln w="28575">
            <a:solidFill>
              <a:srgbClr val="00B0F0"/>
            </a:solidFill>
          </a:ln>
        </p:spPr>
        <p:txBody>
          <a:bodyPr/>
          <a:lstStyle>
            <a:lvl1pPr marL="342900" indent="-342900">
              <a:buFont typeface="Wingdings" panose="05000000000000000000" pitchFamily="2" charset="2"/>
              <a:buChar char="n"/>
              <a:defRPr sz="2000">
                <a:latin typeface="Segoe UI" panose="020B0502040204020203" pitchFamily="34" charset="0"/>
                <a:cs typeface="Segoe UI" panose="020B0502040204020203" pitchFamily="34" charset="0"/>
              </a:defRPr>
            </a:lvl1pPr>
            <a:lvl2pPr>
              <a:defRPr sz="1400">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a:t>マスター テキストの書式設定</a:t>
            </a:r>
          </a:p>
          <a:p>
            <a:pPr lvl="1"/>
            <a:r>
              <a:rPr lang="ja-JP" altLang="en-US"/>
              <a:t>第 </a:t>
            </a:r>
            <a:r>
              <a:rPr lang="en-US" altLang="ja-JP"/>
              <a:t>2 </a:t>
            </a:r>
            <a:r>
              <a:rPr lang="ja-JP" altLang="en-US"/>
              <a:t>レベル</a:t>
            </a:r>
          </a:p>
        </p:txBody>
      </p:sp>
      <p:sp>
        <p:nvSpPr>
          <p:cNvPr id="8" name="ページ番号"/>
          <p:cNvSpPr>
            <a:spLocks noGrp="1" noChangeArrowheads="1"/>
          </p:cNvSpPr>
          <p:nvPr>
            <p:ph type="sldNum" sz="quarter" idx="12"/>
          </p:nvPr>
        </p:nvSpPr>
        <p:spPr>
          <a:xfrm>
            <a:off x="9001912" y="6309347"/>
            <a:ext cx="916460" cy="548679"/>
          </a:xfrm>
          <a:prstGeom prst="rect">
            <a:avLst/>
          </a:prstGeom>
          <a:ln/>
        </p:spPr>
        <p:txBody>
          <a:bodyPr/>
          <a:lstStyle>
            <a:lvl1pPr>
              <a:defRPr sz="2800" baseline="0">
                <a:latin typeface="Segoe UI" panose="020B0502040204020203" pitchFamily="34" charset="0"/>
                <a:ea typeface="メイリオ" panose="020B0604030504040204" pitchFamily="50" charset="-128"/>
              </a:defRPr>
            </a:lvl1pPr>
          </a:lstStyle>
          <a:p>
            <a:pPr algn="ctr">
              <a:defRPr/>
            </a:pPr>
            <a:fld id="{BDFA821F-5B8F-40E7-880D-F42062A68A54}" type="slidenum">
              <a:rPr lang="en-US" altLang="ja-JP" smtClean="0">
                <a:solidFill>
                  <a:prstClr val="black"/>
                </a:solidFill>
              </a:rPr>
              <a:pPr algn="ctr">
                <a:defRPr/>
              </a:pPr>
              <a:t>‹#›</a:t>
            </a:fld>
            <a:endParaRPr lang="en-US" altLang="ja-JP" dirty="0">
              <a:solidFill>
                <a:prstClr val="black"/>
              </a:solidFill>
            </a:endParaRPr>
          </a:p>
        </p:txBody>
      </p:sp>
    </p:spTree>
    <p:extLst>
      <p:ext uri="{BB962C8B-B14F-4D97-AF65-F5344CB8AC3E}">
        <p14:creationId xmlns:p14="http://schemas.microsoft.com/office/powerpoint/2010/main" val="2285006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6" name="タイトル"/>
          <p:cNvSpPr>
            <a:spLocks noGrp="1"/>
          </p:cNvSpPr>
          <p:nvPr>
            <p:ph type="title"/>
          </p:nvPr>
        </p:nvSpPr>
        <p:spPr>
          <a:xfrm>
            <a:off x="199960" y="116634"/>
            <a:ext cx="9502903" cy="398463"/>
          </a:xfrm>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9" name="Rectangle 6"/>
          <p:cNvSpPr>
            <a:spLocks noGrp="1" noChangeArrowheads="1"/>
          </p:cNvSpPr>
          <p:nvPr>
            <p:ph type="sldNum" sz="quarter" idx="12"/>
          </p:nvPr>
        </p:nvSpPr>
        <p:spPr>
          <a:xfrm>
            <a:off x="9001912" y="6309347"/>
            <a:ext cx="916460" cy="548679"/>
          </a:xfrm>
          <a:prstGeom prst="rect">
            <a:avLst/>
          </a:prstGeom>
          <a:ln/>
        </p:spPr>
        <p:txBody>
          <a:bodyPr/>
          <a:lstStyle>
            <a:lvl1pPr>
              <a:defRPr sz="2800" baseline="0">
                <a:latin typeface="Segoe UI" panose="020B0502040204020203" pitchFamily="34" charset="0"/>
                <a:ea typeface="メイリオ" panose="020B0604030504040204" pitchFamily="50" charset="-128"/>
              </a:defRPr>
            </a:lvl1pPr>
          </a:lstStyle>
          <a:p>
            <a:pPr algn="ctr">
              <a:defRPr/>
            </a:pPr>
            <a:fld id="{BDFA821F-5B8F-40E7-880D-F42062A68A54}" type="slidenum">
              <a:rPr lang="en-US" altLang="ja-JP" smtClean="0">
                <a:solidFill>
                  <a:prstClr val="black"/>
                </a:solidFill>
              </a:rPr>
              <a:pPr algn="ctr">
                <a:defRPr/>
              </a:pPr>
              <a:t>‹#›</a:t>
            </a:fld>
            <a:endParaRPr lang="en-US" altLang="ja-JP" dirty="0">
              <a:solidFill>
                <a:prstClr val="black"/>
              </a:solidFill>
            </a:endParaRPr>
          </a:p>
        </p:txBody>
      </p:sp>
    </p:spTree>
    <p:extLst>
      <p:ext uri="{BB962C8B-B14F-4D97-AF65-F5344CB8AC3E}">
        <p14:creationId xmlns:p14="http://schemas.microsoft.com/office/powerpoint/2010/main" val="1050774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sp>
        <p:nvSpPr>
          <p:cNvPr id="6" name="正方形/長方形 5"/>
          <p:cNvSpPr/>
          <p:nvPr userDrawn="1"/>
        </p:nvSpPr>
        <p:spPr bwMode="auto">
          <a:xfrm>
            <a:off x="14"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prstClr val="black"/>
              </a:solidFill>
              <a:latin typeface="Arial" charset="0"/>
              <a:ea typeface="HGPｺﾞｼｯｸM" pitchFamily="50" charset="-128"/>
            </a:endParaRPr>
          </a:p>
        </p:txBody>
      </p:sp>
      <p:sp>
        <p:nvSpPr>
          <p:cNvPr id="2777100" name="Rectangle 12"/>
          <p:cNvSpPr>
            <a:spLocks noGrp="1" noChangeArrowheads="1"/>
          </p:cNvSpPr>
          <p:nvPr>
            <p:ph type="ctrTitle" sz="quarter"/>
          </p:nvPr>
        </p:nvSpPr>
        <p:spPr>
          <a:xfrm>
            <a:off x="742726" y="2130492"/>
            <a:ext cx="8417401" cy="1470025"/>
          </a:xfrm>
        </p:spPr>
        <p:txBody>
          <a:bodyPr anchor="ctr"/>
          <a:lstStyle>
            <a:lvl1pPr algn="ctr">
              <a:defRPr sz="2400">
                <a:latin typeface="Segoe UI" panose="020B0502040204020203" pitchFamily="34" charset="0"/>
                <a:cs typeface="Segoe UI" panose="020B0502040204020203" pitchFamily="34" charset="0"/>
              </a:defRPr>
            </a:lvl1pPr>
          </a:lstStyle>
          <a:p>
            <a:pPr lvl="0"/>
            <a:r>
              <a:rPr lang="ja-JP" altLang="en-US" noProof="0"/>
              <a:t>マスター タイトルの書式設定</a:t>
            </a:r>
          </a:p>
        </p:txBody>
      </p:sp>
      <p:sp>
        <p:nvSpPr>
          <p:cNvPr id="2777101" name="Rectangle 13"/>
          <p:cNvSpPr>
            <a:spLocks noGrp="1" noChangeArrowheads="1"/>
          </p:cNvSpPr>
          <p:nvPr>
            <p:ph type="subTitle" sz="quarter" idx="1"/>
          </p:nvPr>
        </p:nvSpPr>
        <p:spPr>
          <a:xfrm>
            <a:off x="1485424" y="4052888"/>
            <a:ext cx="6931978" cy="1752600"/>
          </a:xfrm>
        </p:spPr>
        <p:txBody>
          <a:bodyPr/>
          <a:lstStyle>
            <a:lvl1pPr algn="ctr">
              <a:defRPr>
                <a:latin typeface="Segoe UI" panose="020B0502040204020203" pitchFamily="34" charset="0"/>
                <a:cs typeface="Segoe UI" panose="020B0502040204020203" pitchFamily="34" charset="0"/>
              </a:defRPr>
            </a:lvl1pPr>
          </a:lstStyle>
          <a:p>
            <a:pPr lvl="0"/>
            <a:r>
              <a:rPr lang="ja-JP" altLang="en-US" noProof="0"/>
              <a:t>マスター サブタイトルの書式設定</a:t>
            </a:r>
          </a:p>
        </p:txBody>
      </p:sp>
      <p:cxnSp>
        <p:nvCxnSpPr>
          <p:cNvPr id="7" name="直線コネクタ 6"/>
          <p:cNvCxnSpPr/>
          <p:nvPr userDrawn="1"/>
        </p:nvCxnSpPr>
        <p:spPr bwMode="auto">
          <a:xfrm>
            <a:off x="14"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25511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p:txBody>
          <a:bodyPr/>
          <a:lstStyle>
            <a:lvl1pPr marL="0" indent="0">
              <a:defRPr>
                <a:latin typeface="Segoe UI" panose="020B0502040204020203" pitchFamily="34" charset="0"/>
                <a:cs typeface="Segoe UI" panose="020B0502040204020203" pitchFamily="34" charset="0"/>
              </a:defRPr>
            </a:lvl1pPr>
            <a:lvl2pPr>
              <a:defRPr>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4" name="Rectangle 6"/>
          <p:cNvSpPr>
            <a:spLocks noGrp="1" noChangeArrowheads="1"/>
          </p:cNvSpPr>
          <p:nvPr>
            <p:ph type="sldNum" sz="quarter" idx="12"/>
          </p:nvPr>
        </p:nvSpPr>
        <p:spPr>
          <a:ln/>
        </p:spPr>
        <p:txBody>
          <a:bodyPr/>
          <a:lstStyle>
            <a:lvl1pPr>
              <a:defRPr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271644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8" name="正方形/長方形 7"/>
          <p:cNvSpPr/>
          <p:nvPr userDrawn="1"/>
        </p:nvSpPr>
        <p:spPr bwMode="auto">
          <a:xfrm>
            <a:off x="14"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prstClr val="black"/>
              </a:solidFill>
              <a:latin typeface="Arial" charset="0"/>
              <a:ea typeface="HGPｺﾞｼｯｸM" pitchFamily="50" charset="-128"/>
            </a:endParaRPr>
          </a:p>
        </p:txBody>
      </p:sp>
      <p:sp>
        <p:nvSpPr>
          <p:cNvPr id="7" name="Rectangle 51"/>
          <p:cNvSpPr>
            <a:spLocks noGrp="1" noChangeArrowheads="1"/>
          </p:cNvSpPr>
          <p:nvPr>
            <p:ph type="sldNum" sz="quarter" idx="10"/>
          </p:nvPr>
        </p:nvSpPr>
        <p:spPr/>
        <p:txBody>
          <a:bodyPr/>
          <a:lstStyle>
            <a:lvl1pPr>
              <a:defRPr/>
            </a:lvl1pPr>
          </a:lstStyle>
          <a:p>
            <a:pPr>
              <a:defRPr/>
            </a:pPr>
            <a:fld id="{E92B6C98-0C2F-49F8-B75E-87F1B57CCE1F}" type="slidenum">
              <a:rPr lang="en-US" altLang="ja-JP">
                <a:solidFill>
                  <a:prstClr val="black"/>
                </a:solidFill>
              </a:rPr>
              <a:pPr>
                <a:defRPr/>
              </a:pPr>
              <a:t>‹#›</a:t>
            </a:fld>
            <a:endParaRPr lang="en-US" altLang="ja-JP">
              <a:solidFill>
                <a:prstClr val="black"/>
              </a:solidFill>
            </a:endParaRPr>
          </a:p>
        </p:txBody>
      </p:sp>
      <p:cxnSp>
        <p:nvCxnSpPr>
          <p:cNvPr id="5" name="直線コネクタ 4"/>
          <p:cNvCxnSpPr/>
          <p:nvPr userDrawn="1"/>
        </p:nvCxnSpPr>
        <p:spPr bwMode="auto">
          <a:xfrm>
            <a:off x="14"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6891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7" name="テキスト プレースホルダー 4"/>
          <p:cNvSpPr>
            <a:spLocks noGrp="1"/>
          </p:cNvSpPr>
          <p:nvPr>
            <p:ph type="body" sz="quarter" idx="11"/>
          </p:nvPr>
        </p:nvSpPr>
        <p:spPr>
          <a:xfrm>
            <a:off x="128553" y="765183"/>
            <a:ext cx="9645732" cy="1007641"/>
          </a:xfrm>
          <a:prstGeom prst="roundRect">
            <a:avLst/>
          </a:prstGeom>
          <a:solidFill>
            <a:srgbClr val="CCECFF"/>
          </a:solidFill>
          <a:ln w="28575">
            <a:solidFill>
              <a:srgbClr val="00B0F0"/>
            </a:solidFill>
          </a:ln>
        </p:spPr>
        <p:txBody>
          <a:bodyPr/>
          <a:lstStyle>
            <a:lvl1pPr marL="342797" indent="-342797">
              <a:buFont typeface="Wingdings" panose="05000000000000000000" pitchFamily="2" charset="2"/>
              <a:buChar char="n"/>
              <a:defRPr sz="1999">
                <a:latin typeface="Segoe UI" panose="020B0502040204020203" pitchFamily="34" charset="0"/>
                <a:cs typeface="Segoe UI" panose="020B0502040204020203" pitchFamily="34" charset="0"/>
              </a:defRPr>
            </a:lvl1pPr>
            <a:lvl2pPr>
              <a:defRPr sz="1400">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a:t>マスター テキストの書式設定</a:t>
            </a:r>
          </a:p>
          <a:p>
            <a:pPr lvl="1"/>
            <a:r>
              <a:rPr lang="ja-JP" altLang="en-US"/>
              <a:t>第 </a:t>
            </a:r>
            <a:r>
              <a:rPr lang="en-US" altLang="ja-JP"/>
              <a:t>2 </a:t>
            </a:r>
            <a:r>
              <a:rPr lang="ja-JP" altLang="en-US"/>
              <a:t>レベル</a:t>
            </a:r>
          </a:p>
        </p:txBody>
      </p:sp>
      <p:sp>
        <p:nvSpPr>
          <p:cNvPr id="8" name="ページ番号"/>
          <p:cNvSpPr>
            <a:spLocks noGrp="1" noChangeArrowheads="1"/>
          </p:cNvSpPr>
          <p:nvPr>
            <p:ph type="sldNum" sz="quarter" idx="12"/>
          </p:nvPr>
        </p:nvSpPr>
        <p:spPr>
          <a:xfrm>
            <a:off x="9001912" y="6309359"/>
            <a:ext cx="916460" cy="548679"/>
          </a:xfrm>
          <a:prstGeom prst="rect">
            <a:avLst/>
          </a:prstGeom>
          <a:ln/>
        </p:spPr>
        <p:txBody>
          <a:bodyPr/>
          <a:lstStyle>
            <a:lvl1pPr>
              <a:defRPr sz="2799"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51498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5" name="正方形/長方形 4"/>
          <p:cNvSpPr/>
          <p:nvPr userDrawn="1"/>
        </p:nvSpPr>
        <p:spPr bwMode="auto">
          <a:xfrm>
            <a:off x="14"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prstClr val="black"/>
              </a:solidFill>
              <a:latin typeface="Arial" charset="0"/>
              <a:ea typeface="HGPｺﾞｼｯｸM" pitchFamily="50" charset="-128"/>
            </a:endParaRPr>
          </a:p>
        </p:txBody>
      </p:sp>
      <p:sp>
        <p:nvSpPr>
          <p:cNvPr id="6" name="Rectangle 8"/>
          <p:cNvSpPr>
            <a:spLocks noGrp="1" noChangeArrowheads="1"/>
          </p:cNvSpPr>
          <p:nvPr>
            <p:ph type="sldNum" sz="quarter" idx="10"/>
          </p:nvPr>
        </p:nvSpPr>
        <p:spPr/>
        <p:txBody>
          <a:bodyPr/>
          <a:lstStyle>
            <a:lvl1pPr>
              <a:defRPr>
                <a:latin typeface="Times New Roman" pitchFamily="18" charset="0"/>
                <a:ea typeface="+mn-ea"/>
              </a:defRPr>
            </a:lvl1pPr>
          </a:lstStyle>
          <a:p>
            <a:pPr>
              <a:defRPr/>
            </a:pPr>
            <a:fld id="{24682C31-E792-4494-ACB4-1CDA6D6B6722}" type="slidenum">
              <a:rPr lang="en-US" altLang="ja-JP">
                <a:solidFill>
                  <a:prstClr val="black"/>
                </a:solidFill>
              </a:rPr>
              <a:pPr>
                <a:defRPr/>
              </a:pPr>
              <a:t>‹#›</a:t>
            </a:fld>
            <a:endParaRPr lang="en-US" altLang="ja-JP">
              <a:solidFill>
                <a:prstClr val="black"/>
              </a:solidFill>
            </a:endParaRPr>
          </a:p>
        </p:txBody>
      </p:sp>
      <p:cxnSp>
        <p:nvCxnSpPr>
          <p:cNvPr id="4" name="直線コネクタ 3"/>
          <p:cNvCxnSpPr/>
          <p:nvPr userDrawn="1"/>
        </p:nvCxnSpPr>
        <p:spPr bwMode="auto">
          <a:xfrm>
            <a:off x="14"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19076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本文（作業用）">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dirty="0"/>
              <a:t>マスター タイトルの書式設定</a:t>
            </a:r>
          </a:p>
        </p:txBody>
      </p:sp>
      <p:sp>
        <p:nvSpPr>
          <p:cNvPr id="6" name="テキスト プレースホルダー 5"/>
          <p:cNvSpPr>
            <a:spLocks noGrp="1"/>
          </p:cNvSpPr>
          <p:nvPr>
            <p:ph type="body" sz="quarter" idx="11"/>
          </p:nvPr>
        </p:nvSpPr>
        <p:spPr/>
        <p:txBody>
          <a:bodyPr/>
          <a:lstStyle>
            <a:lvl1pPr marL="0" indent="0" eaLnBrk="1" hangingPunct="1">
              <a:defRPr>
                <a:latin typeface="Segoe UI" panose="020B0502040204020203" pitchFamily="34" charset="0"/>
                <a:ea typeface="メイリオ" panose="020B0604030504040204" pitchFamily="50" charset="-128"/>
                <a:cs typeface="Segoe UI" panose="020B0502040204020203" pitchFamily="34" charset="0"/>
              </a:defRPr>
            </a:lvl1pPr>
            <a:lvl2pPr eaLnBrk="1" hangingPunct="1">
              <a:defRPr>
                <a:latin typeface="Segoe UI" panose="020B0502040204020203" pitchFamily="34" charset="0"/>
                <a:ea typeface="メイリオ" panose="020B0604030504040204" pitchFamily="50" charset="-128"/>
                <a:cs typeface="Segoe UI" panose="020B0502040204020203" pitchFamily="34" charset="0"/>
              </a:defRPr>
            </a:lvl2pPr>
            <a:lvl3pPr>
              <a:defRPr sz="1400">
                <a:latin typeface="Segoe UI" panose="020B0502040204020203" pitchFamily="34" charset="0"/>
                <a:ea typeface="メイリオ" panose="020B0604030504040204" pitchFamily="50" charset="-128"/>
                <a:cs typeface="Segoe UI" panose="020B0502040204020203" pitchFamily="34" charset="0"/>
              </a:defRPr>
            </a:lvl3pPr>
            <a:lvl4pPr>
              <a:defRPr sz="1400">
                <a:latin typeface="Segoe UI" panose="020B0502040204020203" pitchFamily="34" charset="0"/>
                <a:ea typeface="メイリオ" panose="020B0604030504040204" pitchFamily="50" charset="-128"/>
                <a:cs typeface="Segoe UI" panose="020B0502040204020203" pitchFamily="34" charset="0"/>
              </a:defRPr>
            </a:lvl4pPr>
            <a:lvl5pPr>
              <a:defRPr sz="1400">
                <a:latin typeface="Segoe UI" panose="020B0502040204020203" pitchFamily="34" charset="0"/>
                <a:ea typeface="メイリオ" panose="020B0604030504040204" pitchFamily="50" charset="-128"/>
                <a:cs typeface="Segoe UI" panose="020B0502040204020203"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6908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sp>
        <p:nvSpPr>
          <p:cNvPr id="6" name="正方形/長方形 5"/>
          <p:cNvSpPr/>
          <p:nvPr userDrawn="1"/>
        </p:nvSpPr>
        <p:spPr bwMode="auto">
          <a:xfrm>
            <a:off x="15"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
        <p:nvSpPr>
          <p:cNvPr id="2777100" name="Rectangle 12"/>
          <p:cNvSpPr>
            <a:spLocks noGrp="1" noChangeArrowheads="1"/>
          </p:cNvSpPr>
          <p:nvPr>
            <p:ph type="ctrTitle" sz="quarter"/>
          </p:nvPr>
        </p:nvSpPr>
        <p:spPr>
          <a:xfrm>
            <a:off x="742727" y="2130494"/>
            <a:ext cx="8417401" cy="1470025"/>
          </a:xfrm>
        </p:spPr>
        <p:txBody>
          <a:bodyPr anchor="ctr"/>
          <a:lstStyle>
            <a:lvl1pPr algn="ctr">
              <a:defRPr sz="2400">
                <a:latin typeface="Segoe UI" panose="020B0502040204020203" pitchFamily="34" charset="0"/>
                <a:cs typeface="Segoe UI" panose="020B0502040204020203" pitchFamily="34" charset="0"/>
              </a:defRPr>
            </a:lvl1pPr>
          </a:lstStyle>
          <a:p>
            <a:pPr lvl="0"/>
            <a:r>
              <a:rPr lang="ja-JP" altLang="en-US" noProof="0"/>
              <a:t>マスター タイトルの書式設定</a:t>
            </a:r>
          </a:p>
        </p:txBody>
      </p:sp>
      <p:sp>
        <p:nvSpPr>
          <p:cNvPr id="2777101" name="Rectangle 13"/>
          <p:cNvSpPr>
            <a:spLocks noGrp="1" noChangeArrowheads="1"/>
          </p:cNvSpPr>
          <p:nvPr>
            <p:ph type="subTitle" sz="quarter" idx="1"/>
          </p:nvPr>
        </p:nvSpPr>
        <p:spPr>
          <a:xfrm>
            <a:off x="1485424" y="4052888"/>
            <a:ext cx="6931978" cy="1752600"/>
          </a:xfrm>
          <a:prstGeom prst="rect">
            <a:avLst/>
          </a:prstGeom>
          <a:noFill/>
          <a:ln>
            <a:noFill/>
          </a:ln>
        </p:spPr>
        <p:txBody>
          <a:bodyPr/>
          <a:lstStyle>
            <a:lvl1pPr algn="ctr">
              <a:defRPr>
                <a:latin typeface="Segoe UI" panose="020B0502040204020203" pitchFamily="34" charset="0"/>
                <a:cs typeface="Segoe UI" panose="020B0502040204020203" pitchFamily="34" charset="0"/>
              </a:defRPr>
            </a:lvl1pPr>
          </a:lstStyle>
          <a:p>
            <a:pPr lvl="0"/>
            <a:r>
              <a:rPr lang="ja-JP" altLang="en-US" noProof="0"/>
              <a:t>マスター サブタイトルの書式設定</a:t>
            </a:r>
          </a:p>
        </p:txBody>
      </p:sp>
      <p:cxnSp>
        <p:nvCxnSpPr>
          <p:cNvPr id="7" name="直線コネクタ 6"/>
          <p:cNvCxnSpPr/>
          <p:nvPr userDrawn="1"/>
        </p:nvCxnSpPr>
        <p:spPr bwMode="auto">
          <a:xfrm>
            <a:off x="15"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00987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p>
        </p:txBody>
      </p:sp>
      <p:sp>
        <p:nvSpPr>
          <p:cNvPr id="5" name="テキスト プレースホルダー 4"/>
          <p:cNvSpPr>
            <a:spLocks noGrp="1"/>
          </p:cNvSpPr>
          <p:nvPr>
            <p:ph type="body" sz="quarter" idx="11"/>
          </p:nvPr>
        </p:nvSpPr>
        <p:spPr>
          <a:prstGeom prst="roundRect">
            <a:avLst/>
          </a:prstGeom>
          <a:solidFill>
            <a:srgbClr val="CCECFF"/>
          </a:solidFill>
          <a:ln w="28575">
            <a:solidFill>
              <a:srgbClr val="00B0F0"/>
            </a:solidFill>
          </a:ln>
        </p:spPr>
        <p:txBody>
          <a:bodyPr/>
          <a:lstStyle>
            <a:lvl1pPr marL="0" indent="0">
              <a:defRPr>
                <a:latin typeface="Segoe UI" panose="020B0502040204020203" pitchFamily="34" charset="0"/>
                <a:cs typeface="Segoe UI" panose="020B0502040204020203" pitchFamily="34" charset="0"/>
              </a:defRPr>
            </a:lvl1pPr>
            <a:lvl2pPr>
              <a:defRPr>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4" name="Rectangle 6"/>
          <p:cNvSpPr>
            <a:spLocks noGrp="1" noChangeArrowheads="1"/>
          </p:cNvSpPr>
          <p:nvPr>
            <p:ph type="sldNum" sz="quarter" idx="12"/>
          </p:nvPr>
        </p:nvSpPr>
        <p:spPr>
          <a:ln/>
        </p:spPr>
        <p:txBody>
          <a:bodyPr/>
          <a:lstStyle>
            <a:lvl1pPr>
              <a:defRPr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934494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8" name="正方形/長方形 7"/>
          <p:cNvSpPr/>
          <p:nvPr userDrawn="1"/>
        </p:nvSpPr>
        <p:spPr bwMode="auto">
          <a:xfrm>
            <a:off x="15"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
        <p:nvSpPr>
          <p:cNvPr id="7" name="Rectangle 51"/>
          <p:cNvSpPr>
            <a:spLocks noGrp="1" noChangeArrowheads="1"/>
          </p:cNvSpPr>
          <p:nvPr>
            <p:ph type="sldNum" sz="quarter" idx="10"/>
          </p:nvPr>
        </p:nvSpPr>
        <p:spPr/>
        <p:txBody>
          <a:bodyPr/>
          <a:lstStyle>
            <a:lvl1pPr>
              <a:defRPr baseline="0">
                <a:latin typeface="Segoe UI" panose="020B0502040204020203" pitchFamily="34" charset="0"/>
              </a:defRPr>
            </a:lvl1pPr>
          </a:lstStyle>
          <a:p>
            <a:pPr>
              <a:defRPr/>
            </a:pPr>
            <a:fld id="{E92B6C98-0C2F-49F8-B75E-87F1B57CCE1F}" type="slidenum">
              <a:rPr lang="en-US" altLang="ja-JP" smtClean="0">
                <a:solidFill>
                  <a:srgbClr val="000000"/>
                </a:solidFill>
              </a:rPr>
              <a:pPr>
                <a:defRPr/>
              </a:pPr>
              <a:t>‹#›</a:t>
            </a:fld>
            <a:endParaRPr lang="en-US" altLang="ja-JP" dirty="0">
              <a:solidFill>
                <a:srgbClr val="000000"/>
              </a:solidFill>
            </a:endParaRPr>
          </a:p>
        </p:txBody>
      </p:sp>
      <p:cxnSp>
        <p:nvCxnSpPr>
          <p:cNvPr id="5" name="直線コネクタ 4"/>
          <p:cNvCxnSpPr/>
          <p:nvPr userDrawn="1"/>
        </p:nvCxnSpPr>
        <p:spPr bwMode="auto">
          <a:xfrm>
            <a:off x="15"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992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5" name="正方形/長方形 4"/>
          <p:cNvSpPr/>
          <p:nvPr userDrawn="1"/>
        </p:nvSpPr>
        <p:spPr bwMode="auto">
          <a:xfrm>
            <a:off x="15"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
        <p:nvSpPr>
          <p:cNvPr id="6" name="Rectangle 8"/>
          <p:cNvSpPr>
            <a:spLocks noGrp="1" noChangeArrowheads="1"/>
          </p:cNvSpPr>
          <p:nvPr>
            <p:ph type="sldNum" sz="quarter" idx="10"/>
          </p:nvPr>
        </p:nvSpPr>
        <p:spPr/>
        <p:txBody>
          <a:bodyPr/>
          <a:lstStyle>
            <a:lvl1pPr>
              <a:defRPr baseline="0">
                <a:latin typeface="Segoe UI" panose="020B0502040204020203" pitchFamily="34" charset="0"/>
                <a:ea typeface="+mn-ea"/>
              </a:defRPr>
            </a:lvl1pPr>
          </a:lstStyle>
          <a:p>
            <a:pPr>
              <a:defRPr/>
            </a:pPr>
            <a:fld id="{24682C31-E792-4494-ACB4-1CDA6D6B6722}" type="slidenum">
              <a:rPr lang="en-US" altLang="ja-JP" smtClean="0">
                <a:solidFill>
                  <a:srgbClr val="000000"/>
                </a:solidFill>
              </a:rPr>
              <a:pPr>
                <a:defRPr/>
              </a:pPr>
              <a:t>‹#›</a:t>
            </a:fld>
            <a:endParaRPr lang="en-US" altLang="ja-JP" dirty="0">
              <a:solidFill>
                <a:srgbClr val="000000"/>
              </a:solidFill>
            </a:endParaRPr>
          </a:p>
        </p:txBody>
      </p:sp>
      <p:cxnSp>
        <p:nvCxnSpPr>
          <p:cNvPr id="4" name="直線コネクタ 3"/>
          <p:cNvCxnSpPr/>
          <p:nvPr userDrawn="1"/>
        </p:nvCxnSpPr>
        <p:spPr bwMode="auto">
          <a:xfrm>
            <a:off x="15"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50768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タイトルとコンテンツ">
    <p:spTree>
      <p:nvGrpSpPr>
        <p:cNvPr id="1" name=""/>
        <p:cNvGrpSpPr/>
        <p:nvPr/>
      </p:nvGrpSpPr>
      <p:grpSpPr>
        <a:xfrm>
          <a:off x="0" y="0"/>
          <a:ext cx="0" cy="0"/>
          <a:chOff x="0" y="0"/>
          <a:chExt cx="0" cy="0"/>
        </a:xfrm>
      </p:grpSpPr>
      <p:sp>
        <p:nvSpPr>
          <p:cNvPr id="5" name="正方形/長方形 4"/>
          <p:cNvSpPr/>
          <p:nvPr userDrawn="1"/>
        </p:nvSpPr>
        <p:spPr bwMode="auto">
          <a:xfrm>
            <a:off x="15"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BD9DED3-E5D4-4300-8982-A23BAF96436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6295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7" name="正方形/長方形 6"/>
          <p:cNvSpPr/>
          <p:nvPr userDrawn="1"/>
        </p:nvSpPr>
        <p:spPr bwMode="auto">
          <a:xfrm>
            <a:off x="9"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1379376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8" name="メインタイトル"/>
          <p:cNvSpPr txBox="1">
            <a:spLocks noChangeArrowheads="1"/>
          </p:cNvSpPr>
          <p:nvPr userDrawn="1"/>
        </p:nvSpPr>
        <p:spPr bwMode="auto">
          <a:xfrm>
            <a:off x="742720" y="2130442"/>
            <a:ext cx="8417401" cy="23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a:lstStyle>
          <a:p>
            <a:endParaRPr lang="en-US" altLang="ja-JP" sz="1800" kern="0" dirty="0">
              <a:solidFill>
                <a:prstClr val="black"/>
              </a:solidFill>
              <a:ea typeface="Segoe UI" panose="020B0502040204020203" pitchFamily="34" charset="0"/>
            </a:endParaRPr>
          </a:p>
        </p:txBody>
      </p:sp>
    </p:spTree>
    <p:extLst>
      <p:ext uri="{BB962C8B-B14F-4D97-AF65-F5344CB8AC3E}">
        <p14:creationId xmlns:p14="http://schemas.microsoft.com/office/powerpoint/2010/main" val="1433422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9" name="Line 3"/>
          <p:cNvSpPr>
            <a:spLocks noChangeShapeType="1"/>
          </p:cNvSpPr>
          <p:nvPr userDrawn="1"/>
        </p:nvSpPr>
        <p:spPr bwMode="auto">
          <a:xfrm>
            <a:off x="4662580" y="4005263"/>
            <a:ext cx="5040284" cy="0"/>
          </a:xfrm>
          <a:prstGeom prst="line">
            <a:avLst/>
          </a:prstGeom>
          <a:noFill/>
          <a:ln w="9525">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331326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6" name="タイトル"/>
          <p:cNvSpPr>
            <a:spLocks noGrp="1"/>
          </p:cNvSpPr>
          <p:nvPr>
            <p:ph type="title"/>
          </p:nvPr>
        </p:nvSpPr>
        <p:spPr>
          <a:xfrm>
            <a:off x="199974" y="116637"/>
            <a:ext cx="9502903" cy="398463"/>
          </a:xfrm>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9" name="Rectangle 6"/>
          <p:cNvSpPr>
            <a:spLocks noGrp="1" noChangeArrowheads="1"/>
          </p:cNvSpPr>
          <p:nvPr>
            <p:ph type="sldNum" sz="quarter" idx="12"/>
          </p:nvPr>
        </p:nvSpPr>
        <p:spPr>
          <a:xfrm>
            <a:off x="9001912" y="6309359"/>
            <a:ext cx="916460" cy="548679"/>
          </a:xfrm>
          <a:prstGeom prst="rect">
            <a:avLst/>
          </a:prstGeom>
          <a:ln/>
        </p:spPr>
        <p:txBody>
          <a:bodyPr/>
          <a:lstStyle>
            <a:lvl1pPr>
              <a:defRPr sz="2799"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540014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7" name="テキスト プレースホルダー 4"/>
          <p:cNvSpPr>
            <a:spLocks noGrp="1"/>
          </p:cNvSpPr>
          <p:nvPr>
            <p:ph type="body" sz="quarter" idx="11"/>
          </p:nvPr>
        </p:nvSpPr>
        <p:spPr>
          <a:xfrm>
            <a:off x="128547" y="765178"/>
            <a:ext cx="9645732" cy="1007641"/>
          </a:xfrm>
          <a:prstGeom prst="roundRect">
            <a:avLst/>
          </a:prstGeom>
          <a:solidFill>
            <a:srgbClr val="CCECFF"/>
          </a:solidFill>
          <a:ln w="28575">
            <a:solidFill>
              <a:srgbClr val="00B0F0"/>
            </a:solidFill>
          </a:ln>
        </p:spPr>
        <p:txBody>
          <a:bodyPr/>
          <a:lstStyle>
            <a:lvl1pPr marL="342900" indent="-342900">
              <a:buFont typeface="Wingdings" panose="05000000000000000000" pitchFamily="2" charset="2"/>
              <a:buChar char="n"/>
              <a:defRPr sz="2000">
                <a:latin typeface="Segoe UI" panose="020B0502040204020203" pitchFamily="34" charset="0"/>
                <a:cs typeface="Segoe UI" panose="020B0502040204020203" pitchFamily="34" charset="0"/>
              </a:defRPr>
            </a:lvl1pPr>
            <a:lvl2pPr>
              <a:defRPr sz="1400">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a:t>マスター テキストの書式設定</a:t>
            </a:r>
          </a:p>
          <a:p>
            <a:pPr lvl="1"/>
            <a:r>
              <a:rPr lang="ja-JP" altLang="en-US"/>
              <a:t>第 </a:t>
            </a:r>
            <a:r>
              <a:rPr lang="en-US" altLang="ja-JP"/>
              <a:t>2 </a:t>
            </a:r>
            <a:r>
              <a:rPr lang="ja-JP" altLang="en-US"/>
              <a:t>レベル</a:t>
            </a:r>
          </a:p>
        </p:txBody>
      </p:sp>
      <p:sp>
        <p:nvSpPr>
          <p:cNvPr id="8" name="ページ番号"/>
          <p:cNvSpPr>
            <a:spLocks noGrp="1" noChangeArrowheads="1"/>
          </p:cNvSpPr>
          <p:nvPr>
            <p:ph type="sldNum" sz="quarter" idx="12"/>
          </p:nvPr>
        </p:nvSpPr>
        <p:spPr>
          <a:xfrm>
            <a:off x="9001912" y="6309337"/>
            <a:ext cx="916460" cy="548679"/>
          </a:xfrm>
          <a:prstGeom prst="rect">
            <a:avLst/>
          </a:prstGeom>
          <a:ln/>
        </p:spPr>
        <p:txBody>
          <a:bodyPr/>
          <a:lstStyle>
            <a:lvl1pPr>
              <a:defRPr sz="2800" baseline="0">
                <a:latin typeface="Segoe UI" panose="020B0502040204020203" pitchFamily="34" charset="0"/>
                <a:ea typeface="メイリオ" panose="020B0604030504040204" pitchFamily="50" charset="-128"/>
              </a:defRPr>
            </a:lvl1pPr>
          </a:lstStyle>
          <a:p>
            <a:pPr algn="ctr">
              <a:defRPr/>
            </a:pPr>
            <a:fld id="{BDFA821F-5B8F-40E7-880D-F42062A68A54}" type="slidenum">
              <a:rPr lang="en-US" altLang="ja-JP" smtClean="0">
                <a:solidFill>
                  <a:prstClr val="black"/>
                </a:solidFill>
              </a:rPr>
              <a:pPr algn="ctr">
                <a:defRPr/>
              </a:pPr>
              <a:t>‹#›</a:t>
            </a:fld>
            <a:endParaRPr lang="en-US" altLang="ja-JP" dirty="0">
              <a:solidFill>
                <a:prstClr val="black"/>
              </a:solidFill>
            </a:endParaRPr>
          </a:p>
        </p:txBody>
      </p:sp>
    </p:spTree>
    <p:extLst>
      <p:ext uri="{BB962C8B-B14F-4D97-AF65-F5344CB8AC3E}">
        <p14:creationId xmlns:p14="http://schemas.microsoft.com/office/powerpoint/2010/main" val="92096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6" name="タイトル"/>
          <p:cNvSpPr>
            <a:spLocks noGrp="1"/>
          </p:cNvSpPr>
          <p:nvPr>
            <p:ph type="title"/>
          </p:nvPr>
        </p:nvSpPr>
        <p:spPr>
          <a:xfrm>
            <a:off x="199960" y="116634"/>
            <a:ext cx="9502903" cy="398463"/>
          </a:xfrm>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9" name="Rectangle 6"/>
          <p:cNvSpPr>
            <a:spLocks noGrp="1" noChangeArrowheads="1"/>
          </p:cNvSpPr>
          <p:nvPr>
            <p:ph type="sldNum" sz="quarter" idx="12"/>
          </p:nvPr>
        </p:nvSpPr>
        <p:spPr>
          <a:xfrm>
            <a:off x="9001912" y="6309337"/>
            <a:ext cx="916460" cy="548679"/>
          </a:xfrm>
          <a:prstGeom prst="rect">
            <a:avLst/>
          </a:prstGeom>
          <a:ln/>
        </p:spPr>
        <p:txBody>
          <a:bodyPr/>
          <a:lstStyle>
            <a:lvl1pPr>
              <a:defRPr sz="2800" baseline="0">
                <a:latin typeface="Segoe UI" panose="020B0502040204020203" pitchFamily="34" charset="0"/>
                <a:ea typeface="メイリオ" panose="020B0604030504040204" pitchFamily="50" charset="-128"/>
              </a:defRPr>
            </a:lvl1pPr>
          </a:lstStyle>
          <a:p>
            <a:pPr algn="ctr">
              <a:defRPr/>
            </a:pPr>
            <a:fld id="{BDFA821F-5B8F-40E7-880D-F42062A68A54}" type="slidenum">
              <a:rPr lang="en-US" altLang="ja-JP" smtClean="0">
                <a:solidFill>
                  <a:prstClr val="black"/>
                </a:solidFill>
              </a:rPr>
              <a:pPr algn="ctr">
                <a:defRPr/>
              </a:pPr>
              <a:t>‹#›</a:t>
            </a:fld>
            <a:endParaRPr lang="en-US" altLang="ja-JP" dirty="0">
              <a:solidFill>
                <a:prstClr val="black"/>
              </a:solidFill>
            </a:endParaRPr>
          </a:p>
        </p:txBody>
      </p:sp>
    </p:spTree>
    <p:extLst>
      <p:ext uri="{BB962C8B-B14F-4D97-AF65-F5344CB8AC3E}">
        <p14:creationId xmlns:p14="http://schemas.microsoft.com/office/powerpoint/2010/main" val="3982253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712" y="2130498"/>
            <a:ext cx="8417401"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894F7690-54A9-4A9B-B984-5D05DFA568D0}" type="datetime1">
              <a:rPr lang="ja-JP" altLang="en-US" smtClean="0"/>
              <a:t>2018/5/15</a:t>
            </a:fld>
            <a:endParaRPr/>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Tree>
    <p:extLst>
      <p:ext uri="{BB962C8B-B14F-4D97-AF65-F5344CB8AC3E}">
        <p14:creationId xmlns:p14="http://schemas.microsoft.com/office/powerpoint/2010/main" val="1001558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366AFDD9-3A98-4C7A-8177-CBE72D364CC9}" type="datetime1">
              <a:rPr lang="ja-JP" altLang="en-US" smtClean="0"/>
              <a:t>2018/5/15</a:t>
            </a:fld>
            <a:endParaRPr/>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Tree>
    <p:extLst>
      <p:ext uri="{BB962C8B-B14F-4D97-AF65-F5344CB8AC3E}">
        <p14:creationId xmlns:p14="http://schemas.microsoft.com/office/powerpoint/2010/main" val="2104076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7" y="4406973"/>
            <a:ext cx="8417401" cy="1362075"/>
          </a:xfrm>
        </p:spPr>
        <p:txBody>
          <a:bodyPr anchor="t"/>
          <a:lstStyle>
            <a:lvl1pPr algn="l">
              <a:defRPr sz="399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387" y="2906713"/>
            <a:ext cx="84174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89BB35CF-309E-4FF9-ADF9-72C067D8E70F}" type="datetime1">
              <a:rPr lang="ja-JP" altLang="en-US" smtClean="0"/>
              <a:t>2018/5/15</a:t>
            </a:fld>
            <a:endParaRPr/>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Tree>
    <p:extLst>
      <p:ext uri="{BB962C8B-B14F-4D97-AF65-F5344CB8AC3E}">
        <p14:creationId xmlns:p14="http://schemas.microsoft.com/office/powerpoint/2010/main" val="679445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145" y="1600205"/>
            <a:ext cx="438009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7587" y="1600205"/>
            <a:ext cx="438009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0F835A37-947B-4DD9-B271-F564B4EDDD8A}" type="datetime1">
              <a:rPr lang="ja-JP" altLang="en-US" smtClean="0"/>
              <a:t>2018/5/15</a:t>
            </a:fld>
            <a:endParaRPr/>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Tree>
    <p:extLst>
      <p:ext uri="{BB962C8B-B14F-4D97-AF65-F5344CB8AC3E}">
        <p14:creationId xmlns:p14="http://schemas.microsoft.com/office/powerpoint/2010/main" val="1328839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141" y="1535113"/>
            <a:ext cx="4375335"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141" y="2174875"/>
            <a:ext cx="4375335"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0801" y="1535113"/>
            <a:ext cx="437692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0801" y="2174875"/>
            <a:ext cx="437692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6EAD07B9-8999-4727-9F0B-96C9A48DCCCA}" type="datetime1">
              <a:rPr lang="ja-JP" altLang="en-US" smtClean="0"/>
              <a:t>2018/5/15</a:t>
            </a:fld>
            <a:endParaRPr/>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9" name="スライド番号プレースホルダー 8"/>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07E4E3B4-BA0D-4156-B800-71821351DB7E}"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1095526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5571DE76-8C1E-479D-8E05-70D1B48266AE}" type="datetime1">
              <a:rPr lang="ja-JP" altLang="en-US" smtClean="0"/>
              <a:t>2018/5/15</a:t>
            </a:fld>
            <a:endParaRPr/>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5" name="スライド番号プレースホルダー 4"/>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615E5F09-35C8-4A21-81C0-D2EEDE0F015E}"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2505696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3DE4386B-05CB-422B-A0C2-0168F7D6B723}" type="datetime1">
              <a:rPr lang="ja-JP" altLang="en-US" smtClean="0"/>
              <a:t>2018/5/15</a:t>
            </a:fld>
            <a:endParaRPr/>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4" name="スライド番号プレースホルダー 3"/>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5475755F-D21C-48E1-9FAB-6237DBE750FC}"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237515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141" y="273050"/>
            <a:ext cx="3258093" cy="1162050"/>
          </a:xfrm>
        </p:spPr>
        <p:txBody>
          <a:bodyPr anchor="b"/>
          <a:lstStyle>
            <a:lvl1pPr algn="l">
              <a:defRPr sz="1999" b="1"/>
            </a:lvl1pPr>
          </a:lstStyle>
          <a:p>
            <a:r>
              <a:rPr lang="ja-JP" altLang="en-US"/>
              <a:t>マスター タイトルの書式設定</a:t>
            </a:r>
          </a:p>
        </p:txBody>
      </p:sp>
      <p:sp>
        <p:nvSpPr>
          <p:cNvPr id="3" name="コンテンツ プレースホルダー 2"/>
          <p:cNvSpPr>
            <a:spLocks noGrp="1"/>
          </p:cNvSpPr>
          <p:nvPr>
            <p:ph idx="1"/>
          </p:nvPr>
        </p:nvSpPr>
        <p:spPr>
          <a:xfrm>
            <a:off x="3872258" y="273053"/>
            <a:ext cx="5535426"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141" y="1435103"/>
            <a:ext cx="3258093"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29F72BAB-8FDE-4A64-8E7F-92EEEF9A11EE}" type="datetime1">
              <a:rPr lang="ja-JP" altLang="en-US" smtClean="0"/>
              <a:t>2018/5/15</a:t>
            </a:fld>
            <a:endParaRPr/>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7" name="スライド番号プレースホルダー 6"/>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0F7BEB08-872F-4405-92C2-D809500200B3}"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353753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729" y="2130782"/>
            <a:ext cx="8417401"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429" y="3886200"/>
            <a:ext cx="69319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C23BB96F-B1BB-410E-AE64-A7A114AAFD9B}"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Tree>
    <p:extLst>
      <p:ext uri="{BB962C8B-B14F-4D97-AF65-F5344CB8AC3E}">
        <p14:creationId xmlns:p14="http://schemas.microsoft.com/office/powerpoint/2010/main" val="4027537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0891" y="4800600"/>
            <a:ext cx="5941695" cy="566738"/>
          </a:xfrm>
        </p:spPr>
        <p:txBody>
          <a:bodyPr anchor="b"/>
          <a:lstStyle>
            <a:lvl1pPr algn="l">
              <a:defRPr sz="1999" b="1"/>
            </a:lvl1pPr>
          </a:lstStyle>
          <a:p>
            <a:r>
              <a:rPr lang="ja-JP" altLang="en-US"/>
              <a:t>マスター タイトルの書式設定</a:t>
            </a:r>
          </a:p>
        </p:txBody>
      </p:sp>
      <p:sp>
        <p:nvSpPr>
          <p:cNvPr id="3" name="図プレースホルダー 2"/>
          <p:cNvSpPr>
            <a:spLocks noGrp="1"/>
          </p:cNvSpPr>
          <p:nvPr>
            <p:ph type="pic" idx="1"/>
          </p:nvPr>
        </p:nvSpPr>
        <p:spPr>
          <a:xfrm>
            <a:off x="1940891" y="612775"/>
            <a:ext cx="5941695" cy="4114800"/>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ja-JP" altLang="en-US" noProof="0"/>
          </a:p>
        </p:txBody>
      </p:sp>
      <p:sp>
        <p:nvSpPr>
          <p:cNvPr id="4" name="テキスト プレースホルダー 3"/>
          <p:cNvSpPr>
            <a:spLocks noGrp="1"/>
          </p:cNvSpPr>
          <p:nvPr>
            <p:ph type="body" sz="half" idx="2"/>
          </p:nvPr>
        </p:nvSpPr>
        <p:spPr>
          <a:xfrm>
            <a:off x="1940891" y="5367338"/>
            <a:ext cx="59416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38FF66FB-5E09-422C-80C3-7FC9683B16C0}" type="datetime1">
              <a:rPr lang="ja-JP" altLang="en-US" smtClean="0"/>
              <a:t>2018/5/15</a:t>
            </a:fld>
            <a:endParaRPr/>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7" name="スライド番号プレースホルダー 6"/>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45105AD3-80B6-4994-82BC-5196BCEA5D7E}"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2493703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0636058E-0B99-4279-9BDE-B06E814F55D9}" type="datetime1">
              <a:rPr lang="ja-JP" altLang="en-US" smtClean="0"/>
              <a:t>2018/5/15</a:t>
            </a:fld>
            <a:endParaRPr/>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6" name="スライド番号プレースホルダー 5"/>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0BB2DECB-1C63-48A9-A586-432943B8BEEF}"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128096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79548" y="274640"/>
            <a:ext cx="2228136"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149" y="274640"/>
            <a:ext cx="6532056"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30F736BF-EA96-4DD0-8147-C21A787383FA}" type="datetime1">
              <a:rPr lang="ja-JP" altLang="en-US" smtClean="0"/>
              <a:t>2018/5/15</a:t>
            </a:fld>
            <a:endParaRPr/>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a:p>
        </p:txBody>
      </p:sp>
      <p:sp>
        <p:nvSpPr>
          <p:cNvPr id="6" name="スライド番号プレースホルダー 5"/>
          <p:cNvSpPr>
            <a:spLocks noGrp="1"/>
          </p:cNvSpPr>
          <p:nvPr>
            <p:ph type="sldNum" sz="quarter" idx="12"/>
          </p:nvPr>
        </p:nvSpPr>
        <p:spPr>
          <a:xfrm>
            <a:off x="7097025" y="6356418"/>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60646E74-72AE-4060-8664-060849739B6F}" type="slidenum">
              <a:rPr lang="ja-JP" altLang="en-US" sz="1799">
                <a:latin typeface="メイリオ"/>
                <a:ea typeface="ＭＳ Ｐゴシック" charset="-128"/>
              </a:rPr>
              <a:pPr algn="l">
                <a:defRPr/>
              </a:pPr>
              <a:t>‹#›</a:t>
            </a:fld>
            <a:endParaRPr lang="ja-JP" altLang="en-US" sz="1799">
              <a:latin typeface="メイリオ"/>
              <a:ea typeface="ＭＳ Ｐゴシック" charset="-128"/>
            </a:endParaRPr>
          </a:p>
        </p:txBody>
      </p:sp>
    </p:spTree>
    <p:extLst>
      <p:ext uri="{BB962C8B-B14F-4D97-AF65-F5344CB8AC3E}">
        <p14:creationId xmlns:p14="http://schemas.microsoft.com/office/powerpoint/2010/main" val="3947055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3" name="正方形/長方形 2"/>
          <p:cNvSpPr/>
          <p:nvPr userDrawn="1"/>
        </p:nvSpPr>
        <p:spPr>
          <a:xfrm>
            <a:off x="0" y="3"/>
            <a:ext cx="9902825" cy="33337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799">
              <a:solidFill>
                <a:prstClr val="white"/>
              </a:solidFill>
              <a:ea typeface="ＭＳ Ｐゴシック"/>
            </a:endParaRPr>
          </a:p>
        </p:txBody>
      </p:sp>
      <p:sp>
        <p:nvSpPr>
          <p:cNvPr id="2" name="タイトル 1"/>
          <p:cNvSpPr>
            <a:spLocks noGrp="1"/>
          </p:cNvSpPr>
          <p:nvPr>
            <p:ph type="title"/>
          </p:nvPr>
        </p:nvSpPr>
        <p:spPr>
          <a:xfrm>
            <a:off x="495141" y="265802"/>
            <a:ext cx="8912543" cy="642918"/>
          </a:xfrm>
        </p:spPr>
        <p:txBody>
          <a:bodyPr/>
          <a:lstStyle>
            <a:lvl1pPr>
              <a:defRPr>
                <a:latin typeface="Arial" pitchFamily="34" charset="0"/>
                <a:cs typeface="Arial" pitchFamily="34" charset="0"/>
              </a:defRPr>
            </a:lvl1pPr>
          </a:lstStyle>
          <a:p>
            <a:r>
              <a:rPr lang="ja-JP" altLang="en-US" dirty="0"/>
              <a:t>マスタ タイトルの書式設定</a:t>
            </a:r>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5F1ECF73-8F0C-411B-9650-B66B540047B8}" type="datetime1">
              <a:rPr lang="ja-JP" altLang="en-US" smtClean="0"/>
              <a:t>2018/5/15</a:t>
            </a:fld>
            <a:endParaRPr/>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a:p>
        </p:txBody>
      </p:sp>
      <p:sp>
        <p:nvSpPr>
          <p:cNvPr id="6" name="スライド番号プレースホルダ 5"/>
          <p:cNvSpPr>
            <a:spLocks noGrp="1"/>
          </p:cNvSpPr>
          <p:nvPr>
            <p:ph type="sldNum" sz="quarter" idx="12"/>
          </p:nvPr>
        </p:nvSpPr>
        <p:spPr>
          <a:xfrm>
            <a:off x="7097025" y="6356418"/>
            <a:ext cx="2310659" cy="365125"/>
          </a:xfrm>
          <a:prstGeom prst="rect">
            <a:avLst/>
          </a:prstGeom>
        </p:spPr>
        <p:txBody>
          <a:bodyPr/>
          <a:lstStyle>
            <a:lvl1pPr>
              <a:defRPr/>
            </a:lvl1pPr>
          </a:lstStyle>
          <a:p>
            <a:pPr algn="l" eaLnBrk="0" hangingPunct="0">
              <a:defRPr/>
            </a:pPr>
            <a:fld id="{DEC5EFF2-FADB-4BEE-A431-1173ED4A7470}" type="slidenum">
              <a:rPr lang="ja-JP" altLang="en-US" sz="1799">
                <a:solidFill>
                  <a:prstClr val="black"/>
                </a:solidFill>
                <a:latin typeface="メイリオ"/>
                <a:ea typeface="ＭＳ Ｐゴシック" charset="-128"/>
              </a:rPr>
              <a:pPr algn="l" eaLnBrk="0" hangingPunct="0">
                <a:defRPr/>
              </a:pPr>
              <a:t>‹#›</a:t>
            </a:fld>
            <a:endParaRPr lang="ja-JP" altLang="en-US" sz="1799">
              <a:solidFill>
                <a:prstClr val="black"/>
              </a:solidFill>
              <a:latin typeface="メイリオ"/>
              <a:ea typeface="ＭＳ Ｐゴシック" charset="-128"/>
            </a:endParaRPr>
          </a:p>
        </p:txBody>
      </p:sp>
    </p:spTree>
    <p:extLst>
      <p:ext uri="{BB962C8B-B14F-4D97-AF65-F5344CB8AC3E}">
        <p14:creationId xmlns:p14="http://schemas.microsoft.com/office/powerpoint/2010/main" val="3477368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678" y="1"/>
            <a:ext cx="8417401" cy="493058"/>
          </a:xfrm>
        </p:spPr>
        <p:txBody>
          <a:bodyPr/>
          <a:lstStyle/>
          <a:p>
            <a:r>
              <a:rPr lang="ja-JP" altLang="en-US"/>
              <a:t>マスタ タイトルの書式設定</a:t>
            </a:r>
          </a:p>
        </p:txBody>
      </p:sp>
      <p:sp>
        <p:nvSpPr>
          <p:cNvPr id="3" name="Rectangle 6"/>
          <p:cNvSpPr>
            <a:spLocks noGrp="1" noChangeArrowheads="1"/>
          </p:cNvSpPr>
          <p:nvPr>
            <p:ph type="sldNum" sz="quarter" idx="10"/>
          </p:nvPr>
        </p:nvSpPr>
        <p:spPr>
          <a:xfrm>
            <a:off x="7097025" y="6356418"/>
            <a:ext cx="2310659" cy="365125"/>
          </a:xfrm>
          <a:prstGeom prst="rect">
            <a:avLst/>
          </a:prstGeom>
        </p:spPr>
        <p:txBody>
          <a:bodyPr/>
          <a:lstStyle>
            <a:lvl1pPr>
              <a:defRPr/>
            </a:lvl1pPr>
          </a:lstStyle>
          <a:p>
            <a:pPr algn="l" eaLnBrk="0" hangingPunct="0">
              <a:defRPr/>
            </a:pPr>
            <a:fld id="{C810845D-A875-432F-9227-C69B48E58F3E}" type="slidenum">
              <a:rPr lang="en-US" altLang="ja-JP" sz="1799">
                <a:solidFill>
                  <a:prstClr val="black"/>
                </a:solidFill>
                <a:latin typeface="メイリオ"/>
                <a:ea typeface="メイリオ"/>
              </a:rPr>
              <a:pPr algn="l" eaLnBrk="0" hangingPunct="0">
                <a:defRPr/>
              </a:pPr>
              <a:t>‹#›</a:t>
            </a:fld>
            <a:endParaRPr lang="en-US" altLang="ja-JP" sz="1799">
              <a:solidFill>
                <a:prstClr val="black"/>
              </a:solidFill>
              <a:latin typeface="メイリオ"/>
              <a:ea typeface="メイリオ"/>
            </a:endParaRPr>
          </a:p>
        </p:txBody>
      </p:sp>
    </p:spTree>
    <p:extLst>
      <p:ext uri="{BB962C8B-B14F-4D97-AF65-F5344CB8AC3E}">
        <p14:creationId xmlns:p14="http://schemas.microsoft.com/office/powerpoint/2010/main" val="2897109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09431" y="0"/>
            <a:ext cx="9593394" cy="857232"/>
          </a:xfrm>
        </p:spPr>
        <p:txBody>
          <a:bodyPr>
            <a:normAutofit/>
          </a:bodyPr>
          <a:lstStyle>
            <a:lvl1pPr algn="l">
              <a:defRPr sz="3599" b="1">
                <a:latin typeface="メイリオ" pitchFamily="50" charset="-128"/>
                <a:ea typeface="メイリオ" pitchFamily="50" charset="-128"/>
                <a:cs typeface="メイリオ" pitchFamily="50" charset="-128"/>
              </a:defRPr>
            </a:lvl1pPr>
          </a:lstStyle>
          <a:p>
            <a:r>
              <a:rPr lang="ja-JP" altLang="en-US" dirty="0"/>
              <a:t>マスタ タイトルの書式設定</a:t>
            </a:r>
          </a:p>
        </p:txBody>
      </p:sp>
      <p:sp>
        <p:nvSpPr>
          <p:cNvPr id="3" name="フッター プレースホルダ 4"/>
          <p:cNvSpPr>
            <a:spLocks noGrp="1"/>
          </p:cNvSpPr>
          <p:nvPr>
            <p:ph type="ftr" sz="quarter" idx="10"/>
          </p:nvPr>
        </p:nvSpPr>
        <p:spPr>
          <a:xfrm>
            <a:off x="7" y="6572250"/>
            <a:ext cx="5582374" cy="285750"/>
          </a:xfrm>
        </p:spPr>
        <p:txBody>
          <a:bodyPr/>
          <a:lstStyle>
            <a:lvl1pPr marL="0" marR="0" indent="0" algn="l" defTabSz="914126" rtl="0" eaLnBrk="1" fontAlgn="auto" latinLnBrk="0" hangingPunct="1">
              <a:lnSpc>
                <a:spcPct val="100000"/>
              </a:lnSpc>
              <a:spcBef>
                <a:spcPts val="0"/>
              </a:spcBef>
              <a:spcAft>
                <a:spcPts val="0"/>
              </a:spcAft>
              <a:buClrTx/>
              <a:buSzTx/>
              <a:buFontTx/>
              <a:buNone/>
              <a:tabLst/>
              <a:defRPr sz="1200"/>
            </a:lvl1pPr>
          </a:lstStyle>
          <a:p>
            <a:pPr>
              <a:defRPr/>
            </a:pPr>
            <a:endParaRPr lang="ja-JP" altLang="en-US" dirty="0"/>
          </a:p>
        </p:txBody>
      </p:sp>
      <p:sp>
        <p:nvSpPr>
          <p:cNvPr id="4" name="スライド番号プレースホルダ 5"/>
          <p:cNvSpPr>
            <a:spLocks noGrp="1"/>
          </p:cNvSpPr>
          <p:nvPr>
            <p:ph type="sldNum" sz="quarter" idx="11"/>
          </p:nvPr>
        </p:nvSpPr>
        <p:spPr>
          <a:xfrm>
            <a:off x="7097025" y="6356552"/>
            <a:ext cx="2310659" cy="365125"/>
          </a:xfrm>
          <a:prstGeom prst="rect">
            <a:avLst/>
          </a:prstGeom>
        </p:spPr>
        <p:txBody>
          <a:bodyPr/>
          <a:lstStyle>
            <a:lvl1pPr fontAlgn="base">
              <a:spcBef>
                <a:spcPct val="0"/>
              </a:spcBef>
              <a:spcAft>
                <a:spcPct val="0"/>
              </a:spcAft>
              <a:defRPr sz="1200">
                <a:latin typeface="MS Reference Sans Serif" panose="020B0604030504040204" pitchFamily="34" charset="0"/>
                <a:cs typeface="Segoe UI" panose="020B0502040204020203" pitchFamily="34" charset="0"/>
              </a:defRPr>
            </a:lvl1pPr>
          </a:lstStyle>
          <a:p>
            <a:pPr>
              <a:defRPr/>
            </a:pPr>
            <a:fld id="{0A7252ED-4569-4997-A2D5-873084C89A66}"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21827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7" name="テキスト プレースホルダー 4"/>
          <p:cNvSpPr>
            <a:spLocks noGrp="1"/>
          </p:cNvSpPr>
          <p:nvPr>
            <p:ph type="body" sz="quarter" idx="11"/>
          </p:nvPr>
        </p:nvSpPr>
        <p:spPr>
          <a:xfrm>
            <a:off x="128547" y="765175"/>
            <a:ext cx="9645732" cy="1007641"/>
          </a:xfrm>
          <a:prstGeom prst="roundRect">
            <a:avLst/>
          </a:prstGeom>
          <a:solidFill>
            <a:srgbClr val="CCECFF"/>
          </a:solidFill>
          <a:ln w="28575">
            <a:solidFill>
              <a:srgbClr val="00B0F0"/>
            </a:solidFill>
          </a:ln>
        </p:spPr>
        <p:txBody>
          <a:bodyPr/>
          <a:lstStyle>
            <a:lvl1pPr marL="342797" indent="-342797">
              <a:buFont typeface="Wingdings" panose="05000000000000000000" pitchFamily="2" charset="2"/>
              <a:buChar char="n"/>
              <a:defRPr sz="1999">
                <a:latin typeface="Segoe UI" panose="020B0502040204020203" pitchFamily="34" charset="0"/>
                <a:cs typeface="Segoe UI" panose="020B0502040204020203" pitchFamily="34" charset="0"/>
              </a:defRPr>
            </a:lvl1pPr>
            <a:lvl2pPr>
              <a:defRPr sz="1400">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a:t>マスター テキストの書式設定</a:t>
            </a:r>
          </a:p>
          <a:p>
            <a:pPr lvl="1"/>
            <a:r>
              <a:rPr lang="ja-JP" altLang="en-US"/>
              <a:t>第 </a:t>
            </a:r>
            <a:r>
              <a:rPr lang="en-US" altLang="ja-JP"/>
              <a:t>2 </a:t>
            </a:r>
            <a:r>
              <a:rPr lang="ja-JP" altLang="en-US"/>
              <a:t>レベル</a:t>
            </a:r>
          </a:p>
        </p:txBody>
      </p:sp>
      <p:sp>
        <p:nvSpPr>
          <p:cNvPr id="8" name="ページ番号"/>
          <p:cNvSpPr>
            <a:spLocks noGrp="1" noChangeArrowheads="1"/>
          </p:cNvSpPr>
          <p:nvPr>
            <p:ph type="sldNum" sz="quarter" idx="12"/>
          </p:nvPr>
        </p:nvSpPr>
        <p:spPr>
          <a:xfrm>
            <a:off x="9001912" y="6309321"/>
            <a:ext cx="916460" cy="548679"/>
          </a:xfrm>
          <a:prstGeom prst="rect">
            <a:avLst/>
          </a:prstGeom>
          <a:ln/>
        </p:spPr>
        <p:txBody>
          <a:bodyPr/>
          <a:lstStyle>
            <a:lvl1pPr>
              <a:defRPr sz="2799"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990339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8" name="メインタイトル"/>
          <p:cNvSpPr txBox="1">
            <a:spLocks noChangeArrowheads="1"/>
          </p:cNvSpPr>
          <p:nvPr userDrawn="1"/>
        </p:nvSpPr>
        <p:spPr bwMode="auto">
          <a:xfrm>
            <a:off x="742712" y="2130426"/>
            <a:ext cx="8417401" cy="23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 tIns="45705" rIns="91411" bIns="45705" numCol="1" anchor="t" anchorCtr="0" compatLnSpc="1">
            <a:prstTxWarp prst="textNoShape">
              <a:avLst/>
            </a:prstTxWarp>
          </a:bodyPr>
          <a:lst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a:lstStyle>
          <a:p>
            <a:endParaRPr lang="en-US" altLang="ja-JP" sz="1799" kern="0" dirty="0">
              <a:solidFill>
                <a:prstClr val="black"/>
              </a:solidFill>
              <a:ea typeface="Segoe UI" panose="020B0502040204020203" pitchFamily="34" charset="0"/>
            </a:endParaRPr>
          </a:p>
        </p:txBody>
      </p:sp>
    </p:spTree>
    <p:extLst>
      <p:ext uri="{BB962C8B-B14F-4D97-AF65-F5344CB8AC3E}">
        <p14:creationId xmlns:p14="http://schemas.microsoft.com/office/powerpoint/2010/main" val="104477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9" name="Line 3"/>
          <p:cNvSpPr>
            <a:spLocks noChangeShapeType="1"/>
          </p:cNvSpPr>
          <p:nvPr userDrawn="1"/>
        </p:nvSpPr>
        <p:spPr bwMode="auto">
          <a:xfrm>
            <a:off x="4662580" y="4005263"/>
            <a:ext cx="5040284" cy="0"/>
          </a:xfrm>
          <a:prstGeom prst="line">
            <a:avLst/>
          </a:prstGeom>
          <a:noFill/>
          <a:ln w="9525">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Tree>
    <p:extLst>
      <p:ext uri="{BB962C8B-B14F-4D97-AF65-F5344CB8AC3E}">
        <p14:creationId xmlns:p14="http://schemas.microsoft.com/office/powerpoint/2010/main" val="2646130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7" name="テキスト プレースホルダー 4"/>
          <p:cNvSpPr>
            <a:spLocks noGrp="1"/>
          </p:cNvSpPr>
          <p:nvPr>
            <p:ph type="body" sz="quarter" idx="11"/>
          </p:nvPr>
        </p:nvSpPr>
        <p:spPr>
          <a:xfrm>
            <a:off x="128547" y="765175"/>
            <a:ext cx="9645732" cy="1007641"/>
          </a:xfrm>
          <a:prstGeom prst="roundRect">
            <a:avLst/>
          </a:prstGeom>
          <a:solidFill>
            <a:srgbClr val="CCECFF"/>
          </a:solidFill>
          <a:ln w="28575">
            <a:solidFill>
              <a:srgbClr val="00B0F0"/>
            </a:solidFill>
          </a:ln>
        </p:spPr>
        <p:txBody>
          <a:bodyPr/>
          <a:lstStyle>
            <a:lvl1pPr marL="342797" indent="-342797">
              <a:buFont typeface="Wingdings" panose="05000000000000000000" pitchFamily="2" charset="2"/>
              <a:buChar char="n"/>
              <a:defRPr sz="1999">
                <a:latin typeface="Segoe UI" panose="020B0502040204020203" pitchFamily="34" charset="0"/>
                <a:cs typeface="Segoe UI" panose="020B0502040204020203" pitchFamily="34" charset="0"/>
              </a:defRPr>
            </a:lvl1pPr>
            <a:lvl2pPr>
              <a:defRPr sz="1400">
                <a:latin typeface="Segoe UI" panose="020B0502040204020203" pitchFamily="34" charset="0"/>
                <a:ea typeface="メイリオ" panose="020B0604030504040204" pitchFamily="50" charset="-128"/>
                <a:cs typeface="Segoe UI" panose="020B0502040204020203" pitchFamily="34" charset="0"/>
              </a:defRPr>
            </a:lvl2pPr>
          </a:lstStyle>
          <a:p>
            <a:pPr lvl="0"/>
            <a:r>
              <a:rPr lang="ja-JP" altLang="en-US"/>
              <a:t>マスター テキストの書式設定</a:t>
            </a:r>
          </a:p>
          <a:p>
            <a:pPr lvl="1"/>
            <a:r>
              <a:rPr lang="ja-JP" altLang="en-US"/>
              <a:t>第 </a:t>
            </a:r>
            <a:r>
              <a:rPr lang="en-US" altLang="ja-JP"/>
              <a:t>2 </a:t>
            </a:r>
            <a:r>
              <a:rPr lang="ja-JP" altLang="en-US"/>
              <a:t>レベル</a:t>
            </a:r>
          </a:p>
        </p:txBody>
      </p:sp>
      <p:sp>
        <p:nvSpPr>
          <p:cNvPr id="8" name="ページ番号"/>
          <p:cNvSpPr>
            <a:spLocks noGrp="1" noChangeArrowheads="1"/>
          </p:cNvSpPr>
          <p:nvPr>
            <p:ph type="sldNum" sz="quarter" idx="12"/>
          </p:nvPr>
        </p:nvSpPr>
        <p:spPr>
          <a:xfrm>
            <a:off x="9001912" y="6309321"/>
            <a:ext cx="916460" cy="548679"/>
          </a:xfrm>
          <a:prstGeom prst="rect">
            <a:avLst/>
          </a:prstGeom>
          <a:ln/>
        </p:spPr>
        <p:txBody>
          <a:bodyPr/>
          <a:lstStyle>
            <a:lvl1pPr>
              <a:defRPr sz="2799"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02545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C7F56267-4D75-48E9-93C8-D8E3ECF35980}"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Tree>
    <p:extLst>
      <p:ext uri="{BB962C8B-B14F-4D97-AF65-F5344CB8AC3E}">
        <p14:creationId xmlns:p14="http://schemas.microsoft.com/office/powerpoint/2010/main" val="3646820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6" name="タイトル"/>
          <p:cNvSpPr>
            <a:spLocks noGrp="1"/>
          </p:cNvSpPr>
          <p:nvPr>
            <p:ph type="title"/>
          </p:nvPr>
        </p:nvSpPr>
        <p:spPr>
          <a:xfrm>
            <a:off x="199960" y="116633"/>
            <a:ext cx="9502903" cy="398463"/>
          </a:xfrm>
        </p:spPr>
        <p:txBody>
          <a:bodyPr/>
          <a:lstStyle>
            <a:lvl1pPr>
              <a:defRPr>
                <a:latin typeface="Segoe UI" panose="020B0502040204020203" pitchFamily="34" charset="0"/>
                <a:cs typeface="Segoe UI" panose="020B0502040204020203" pitchFamily="34" charset="0"/>
              </a:defRPr>
            </a:lvl1pPr>
          </a:lstStyle>
          <a:p>
            <a:r>
              <a:rPr lang="ja-JP" altLang="en-US"/>
              <a:t>マスター タイトルの書式設定</a:t>
            </a:r>
            <a:endParaRPr lang="ja-JP" altLang="en-US" dirty="0"/>
          </a:p>
        </p:txBody>
      </p:sp>
      <p:sp>
        <p:nvSpPr>
          <p:cNvPr id="9" name="Rectangle 6"/>
          <p:cNvSpPr>
            <a:spLocks noGrp="1" noChangeArrowheads="1"/>
          </p:cNvSpPr>
          <p:nvPr>
            <p:ph type="sldNum" sz="quarter" idx="12"/>
          </p:nvPr>
        </p:nvSpPr>
        <p:spPr>
          <a:xfrm>
            <a:off x="9001912" y="6309321"/>
            <a:ext cx="916460" cy="548679"/>
          </a:xfrm>
          <a:prstGeom prst="rect">
            <a:avLst/>
          </a:prstGeom>
          <a:ln/>
        </p:spPr>
        <p:txBody>
          <a:bodyPr/>
          <a:lstStyle>
            <a:lvl1pPr>
              <a:defRPr sz="2799" baseline="0">
                <a:latin typeface="Segoe UI" panose="020B0502040204020203" pitchFamily="34" charset="0"/>
                <a:ea typeface="メイリオ" panose="020B0604030504040204" pitchFamily="50" charset="-128"/>
              </a:defRPr>
            </a:lvl1pPr>
          </a:lstStyle>
          <a:p>
            <a:pPr>
              <a:defRPr/>
            </a:pPr>
            <a:fld id="{BDFA821F-5B8F-40E7-880D-F42062A68A5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85646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0" y="0"/>
            <a:ext cx="9902825" cy="764704"/>
          </a:xfrm>
          <a:solidFill>
            <a:schemeClr val="accent1">
              <a:lumMod val="75000"/>
            </a:schemeClr>
          </a:solidFill>
        </p:spPr>
        <p:txBody>
          <a:bodyPr lIns="144000" rIns="144000"/>
          <a:lstStyle>
            <a:lvl1pPr algn="l">
              <a:defRPr sz="2799" b="1">
                <a:solidFill>
                  <a:schemeClr val="bg1"/>
                </a:solidFill>
              </a:defRPr>
            </a:lvl1pPr>
          </a:lstStyle>
          <a:p>
            <a:r>
              <a:rPr lang="ja-JP" altLang="en-US" dirty="0"/>
              <a:t>メインタイトル</a:t>
            </a:r>
          </a:p>
        </p:txBody>
      </p:sp>
      <p:sp>
        <p:nvSpPr>
          <p:cNvPr id="3" name="日付プレースホルダー 3"/>
          <p:cNvSpPr>
            <a:spLocks noGrp="1"/>
          </p:cNvSpPr>
          <p:nvPr>
            <p:ph type="dt" sz="half" idx="10"/>
          </p:nvPr>
        </p:nvSpPr>
        <p:spPr>
          <a:xfrm>
            <a:off x="495209" y="6356494"/>
            <a:ext cx="2310659" cy="365125"/>
          </a:xfrm>
          <a:prstGeom prst="rect">
            <a:avLst/>
          </a:prstGeom>
        </p:spPr>
        <p:txBody>
          <a:bodyPr/>
          <a:lstStyle>
            <a:lvl1pPr>
              <a:defRPr/>
            </a:lvl1pPr>
          </a:lstStyle>
          <a:p>
            <a:pPr>
              <a:defRPr/>
            </a:pPr>
            <a:fld id="{130F8294-C20A-4E22-B0B7-389425EE3BE2}" type="datetime1">
              <a:rPr lang="ja-JP" altLang="en-US" smtClean="0">
                <a:solidFill>
                  <a:prstClr val="black">
                    <a:tint val="75000"/>
                  </a:prstClr>
                </a:solidFill>
              </a:rPr>
              <a:t>2018/5/15</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a:xfrm>
            <a:off x="3383465" y="6356494"/>
            <a:ext cx="3135895" cy="365125"/>
          </a:xfrm>
          <a:prstGeom prst="rect">
            <a:avLst/>
          </a:prstGeom>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a:xfrm>
            <a:off x="7531825" y="6432269"/>
            <a:ext cx="2310659" cy="365125"/>
          </a:xfrm>
          <a:prstGeom prst="rect">
            <a:avLst/>
          </a:prstGeom>
        </p:spPr>
        <p:txBody>
          <a:bodyPr/>
          <a:lstStyle>
            <a:lvl1pPr>
              <a:defRPr sz="1600">
                <a:solidFill>
                  <a:schemeClr val="tx1">
                    <a:lumMod val="85000"/>
                    <a:lumOff val="15000"/>
                  </a:schemeClr>
                </a:solidFill>
              </a:defRPr>
            </a:lvl1pPr>
          </a:lstStyle>
          <a:p>
            <a:pPr>
              <a:defRPr/>
            </a:pPr>
            <a:fld id="{F2A3B4B2-E626-400B-908E-0974CFD38410}" type="slidenum">
              <a:rPr lang="ja-JP" altLang="en-US" smtClean="0">
                <a:solidFill>
                  <a:prstClr val="black">
                    <a:lumMod val="85000"/>
                    <a:lumOff val="15000"/>
                  </a:prstClr>
                </a:solidFill>
              </a:rPr>
              <a:pPr>
                <a:def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1300958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a:xfrm>
            <a:off x="495209" y="6356494"/>
            <a:ext cx="2310659" cy="365125"/>
          </a:xfrm>
          <a:prstGeom prst="rect">
            <a:avLst/>
          </a:prstGeom>
        </p:spPr>
        <p:txBody>
          <a:bodyPr/>
          <a:lstStyle>
            <a:lvl1pPr>
              <a:defRPr/>
            </a:lvl1pPr>
          </a:lstStyle>
          <a:p>
            <a:pPr>
              <a:defRPr/>
            </a:pPr>
            <a:fld id="{78FE3BCD-A210-4952-A9C2-4E4E63F2D78C}" type="datetime1">
              <a:rPr lang="ja-JP" altLang="en-US" smtClean="0">
                <a:solidFill>
                  <a:prstClr val="black">
                    <a:tint val="75000"/>
                  </a:prstClr>
                </a:solidFill>
              </a:rPr>
              <a:t>2018/5/15</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a:xfrm>
            <a:off x="3383465" y="6356494"/>
            <a:ext cx="3135895" cy="365125"/>
          </a:xfrm>
          <a:prstGeom prst="rect">
            <a:avLst/>
          </a:prstGeom>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a:xfrm>
            <a:off x="7097025" y="6356494"/>
            <a:ext cx="2310659" cy="365125"/>
          </a:xfrm>
          <a:prstGeom prst="rect">
            <a:avLst/>
          </a:prstGeom>
        </p:spPr>
        <p:txBody>
          <a:bodyPr/>
          <a:lstStyle>
            <a:lvl1pPr>
              <a:defRPr>
                <a:solidFill>
                  <a:schemeClr val="bg2">
                    <a:lumMod val="25000"/>
                  </a:schemeClr>
                </a:solidFill>
              </a:defRPr>
            </a:lvl1pPr>
          </a:lstStyle>
          <a:p>
            <a:pPr>
              <a:defRPr/>
            </a:pPr>
            <a:fld id="{403C0D2E-208F-4A01-9EA1-9F9C4CE4B0C0}" type="slidenum">
              <a:rPr lang="ja-JP" altLang="en-US" smtClean="0">
                <a:solidFill>
                  <a:srgbClr val="DEDEDE">
                    <a:lumMod val="25000"/>
                  </a:srgbClr>
                </a:solidFill>
              </a:rPr>
              <a:pPr>
                <a:defRPr/>
              </a:pPr>
              <a:t>‹#›</a:t>
            </a:fld>
            <a:endParaRPr lang="ja-JP" altLang="en-US">
              <a:solidFill>
                <a:srgbClr val="DEDEDE">
                  <a:lumMod val="25000"/>
                </a:srgbClr>
              </a:solidFill>
            </a:endParaRPr>
          </a:p>
        </p:txBody>
      </p:sp>
    </p:spTree>
    <p:extLst>
      <p:ext uri="{BB962C8B-B14F-4D97-AF65-F5344CB8AC3E}">
        <p14:creationId xmlns:p14="http://schemas.microsoft.com/office/powerpoint/2010/main" val="189028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8F892423-AA89-4326-AA0F-27E1F653BA71}" type="datetime1">
              <a:rPr kumimoji="1" lang="ja-JP" altLang="en-US" smtClean="0"/>
              <a:t>2018/5/15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15543D51-1B5B-470A-B79F-2D6F8C915261}" type="slidenum">
              <a:rPr kumimoji="1" lang="ja-JP" altLang="en-US" smtClean="0"/>
              <a:pPr/>
              <a:t>‹#›</a:t>
            </a:fld>
            <a:endParaRPr kumimoji="1" lang="ja-JP" altLang="en-US"/>
          </a:p>
        </p:txBody>
      </p:sp>
    </p:spTree>
    <p:extLst>
      <p:ext uri="{BB962C8B-B14F-4D97-AF65-F5344CB8AC3E}">
        <p14:creationId xmlns:p14="http://schemas.microsoft.com/office/powerpoint/2010/main" val="1093440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cxnSp>
        <p:nvCxnSpPr>
          <p:cNvPr id="4" name="直線コネクタ 3"/>
          <p:cNvCxnSpPr/>
          <p:nvPr userDrawn="1"/>
        </p:nvCxnSpPr>
        <p:spPr>
          <a:xfrm>
            <a:off x="411031" y="3444875"/>
            <a:ext cx="9082350" cy="0"/>
          </a:xfrm>
          <a:prstGeom prst="line">
            <a:avLst/>
          </a:prstGeom>
          <a:ln w="38100" cap="flat" cmpd="sng" algn="ctr">
            <a:solidFill>
              <a:srgbClr val="ACACAC"/>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410268" y="2781300"/>
            <a:ext cx="9083488" cy="647700"/>
          </a:xfrm>
          <a:noFill/>
          <a:effectLst/>
        </p:spPr>
        <p:txBody>
          <a:bodyPr>
            <a:normAutofit/>
          </a:bodyPr>
          <a:lstStyle>
            <a:lvl1pPr>
              <a:defRPr sz="3199"/>
            </a:lvl1pPr>
          </a:lstStyle>
          <a:p>
            <a:r>
              <a:rPr lang="ja-JP" altLang="en-US" dirty="0"/>
              <a:t>マスター タイトルの書式設定</a:t>
            </a:r>
          </a:p>
        </p:txBody>
      </p:sp>
      <p:sp>
        <p:nvSpPr>
          <p:cNvPr id="3" name="サブタイトル 2"/>
          <p:cNvSpPr>
            <a:spLocks noGrp="1"/>
          </p:cNvSpPr>
          <p:nvPr>
            <p:ph type="subTitle" idx="1"/>
          </p:nvPr>
        </p:nvSpPr>
        <p:spPr>
          <a:xfrm>
            <a:off x="410268" y="3571201"/>
            <a:ext cx="9083488" cy="307777"/>
          </a:xfrm>
        </p:spPr>
        <p:txBody>
          <a:bodyPr/>
          <a:lstStyle>
            <a:lvl1pPr marL="0" indent="0" algn="l">
              <a:buNone/>
              <a:defRPr sz="1999" b="0">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ja-JP" altLang="en-US"/>
              <a:t>マスター サブタイトルの書式設定</a:t>
            </a:r>
            <a:endParaRPr lang="ja-JP" altLang="en-US" dirty="0"/>
          </a:p>
        </p:txBody>
      </p:sp>
    </p:spTree>
    <p:extLst>
      <p:ext uri="{BB962C8B-B14F-4D97-AF65-F5344CB8AC3E}">
        <p14:creationId xmlns:p14="http://schemas.microsoft.com/office/powerpoint/2010/main" val="3338051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タイトルとテキスト">
    <p:spTree>
      <p:nvGrpSpPr>
        <p:cNvPr id="1" name=""/>
        <p:cNvGrpSpPr/>
        <p:nvPr/>
      </p:nvGrpSpPr>
      <p:grpSpPr>
        <a:xfrm>
          <a:off x="0" y="0"/>
          <a:ext cx="0" cy="0"/>
          <a:chOff x="0" y="0"/>
          <a:chExt cx="0" cy="0"/>
        </a:xfrm>
      </p:grpSpPr>
      <p:sp>
        <p:nvSpPr>
          <p:cNvPr id="4" name="title_line"/>
          <p:cNvSpPr>
            <a:spLocks noChangeShapeType="1"/>
          </p:cNvSpPr>
          <p:nvPr/>
        </p:nvSpPr>
        <p:spPr bwMode="gray">
          <a:xfrm>
            <a:off x="411031" y="819150"/>
            <a:ext cx="9082350" cy="1588"/>
          </a:xfrm>
          <a:prstGeom prst="line">
            <a:avLst/>
          </a:prstGeom>
          <a:noFill/>
          <a:ln w="12700">
            <a:solidFill>
              <a:srgbClr val="ACAC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a:p>
        </p:txBody>
      </p:sp>
      <p:sp>
        <p:nvSpPr>
          <p:cNvPr id="6" name="Page_num"/>
          <p:cNvSpPr txBox="1"/>
          <p:nvPr/>
        </p:nvSpPr>
        <p:spPr>
          <a:xfrm>
            <a:off x="4705429" y="6596063"/>
            <a:ext cx="468162" cy="25876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fld id="{6FF7EA6F-52CE-45EA-A084-057693BCDBDD}" type="slidenum">
              <a:rPr lang="ja-JP" altLang="en-US" sz="1200">
                <a:solidFill>
                  <a:srgbClr val="000000"/>
                </a:solidFill>
                <a:ea typeface="メイリオ" panose="020B0604030504040204" pitchFamily="50" charset="-128"/>
                <a:sym typeface="Arial" panose="020B0604020202020204" pitchFamily="34" charset="0"/>
              </a:rPr>
              <a:pPr algn="ctr"/>
              <a:t>‹#›</a:t>
            </a:fld>
            <a:endParaRPr lang="ja-JP" altLang="en-US" sz="1200">
              <a:solidFill>
                <a:srgbClr val="000000"/>
              </a:solidFill>
              <a:ea typeface="メイリオ" panose="020B0604030504040204" pitchFamily="50" charset="-128"/>
              <a:sym typeface="Arial" panose="020B0604020202020204" pitchFamily="34" charset="0"/>
            </a:endParaRPr>
          </a:p>
        </p:txBody>
      </p:sp>
      <p:sp>
        <p:nvSpPr>
          <p:cNvPr id="2" name="タイトル 1"/>
          <p:cNvSpPr>
            <a:spLocks noGrp="1"/>
          </p:cNvSpPr>
          <p:nvPr>
            <p:ph type="title"/>
          </p:nvPr>
        </p:nvSpPr>
        <p:spPr>
          <a:xfrm>
            <a:off x="410268" y="333376"/>
            <a:ext cx="9083488" cy="485775"/>
          </a:xfrm>
        </p:spPr>
        <p:txBody>
          <a:bodyPr>
            <a:normAutofit/>
          </a:bodyPr>
          <a:lstStyle>
            <a:lvl1pPr>
              <a:defRPr sz="2399" b="1"/>
            </a:lvl1pPr>
          </a:lstStyle>
          <a:p>
            <a:r>
              <a:rPr lang="ja-JP" altLang="en-US" dirty="0"/>
              <a:t>マスター タイトルの書式設定</a:t>
            </a:r>
          </a:p>
        </p:txBody>
      </p:sp>
      <p:sp>
        <p:nvSpPr>
          <p:cNvPr id="5" name="テキスト プレースホルダー 4"/>
          <p:cNvSpPr>
            <a:spLocks noGrp="1"/>
          </p:cNvSpPr>
          <p:nvPr>
            <p:ph type="body" sz="quarter" idx="10"/>
          </p:nvPr>
        </p:nvSpPr>
        <p:spPr>
          <a:xfrm>
            <a:off x="410268" y="982800"/>
            <a:ext cx="9083488" cy="1515800"/>
          </a:xfrm>
        </p:spPr>
        <p:txBody>
          <a:bodyPr/>
          <a:lstStyle>
            <a:lvl3pPr>
              <a:spcBef>
                <a:spcPts val="432"/>
              </a:spcBef>
              <a:defRPr/>
            </a:lvl3pPr>
            <a:lvl4pPr>
              <a:spcBef>
                <a:spcPts val="336"/>
              </a:spcBef>
              <a:defRPr/>
            </a:lvl4pPr>
            <a:lvl5pPr>
              <a:spcBef>
                <a:spcPts val="336"/>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697601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nakah_line"/>
          <p:cNvSpPr>
            <a:spLocks noChangeShapeType="1"/>
          </p:cNvSpPr>
          <p:nvPr userDrawn="1"/>
        </p:nvSpPr>
        <p:spPr bwMode="gray">
          <a:xfrm>
            <a:off x="411031" y="3429000"/>
            <a:ext cx="9082350" cy="1588"/>
          </a:xfrm>
          <a:prstGeom prst="line">
            <a:avLst/>
          </a:prstGeom>
          <a:noFill/>
          <a:ln w="12700">
            <a:solidFill>
              <a:srgbClr val="ACAC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a:p>
        </p:txBody>
      </p:sp>
      <p:sp>
        <p:nvSpPr>
          <p:cNvPr id="5" name="nakah_lineup"/>
          <p:cNvSpPr>
            <a:spLocks noChangeShapeType="1"/>
          </p:cNvSpPr>
          <p:nvPr/>
        </p:nvSpPr>
        <p:spPr bwMode="gray">
          <a:xfrm>
            <a:off x="411031" y="2781300"/>
            <a:ext cx="9082350" cy="0"/>
          </a:xfrm>
          <a:prstGeom prst="line">
            <a:avLst/>
          </a:prstGeom>
          <a:noFill/>
          <a:ln w="12700">
            <a:solidFill>
              <a:srgbClr val="ACAC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a:p>
        </p:txBody>
      </p:sp>
      <p:sp>
        <p:nvSpPr>
          <p:cNvPr id="6" name="Page_num"/>
          <p:cNvSpPr txBox="1"/>
          <p:nvPr/>
        </p:nvSpPr>
        <p:spPr>
          <a:xfrm>
            <a:off x="4705429" y="6596063"/>
            <a:ext cx="468162" cy="25876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fld id="{9BB70614-FC81-4E26-81B9-5AA07C81837F}" type="slidenum">
              <a:rPr lang="ja-JP" altLang="en-US" sz="1200">
                <a:solidFill>
                  <a:srgbClr val="000000"/>
                </a:solidFill>
                <a:ea typeface="メイリオ" panose="020B0604030504040204" pitchFamily="50" charset="-128"/>
                <a:sym typeface="Arial" panose="020B0604020202020204" pitchFamily="34" charset="0"/>
              </a:rPr>
              <a:pPr algn="ctr"/>
              <a:t>‹#›</a:t>
            </a:fld>
            <a:endParaRPr lang="ja-JP" altLang="en-US" sz="1200">
              <a:solidFill>
                <a:srgbClr val="000000"/>
              </a:solidFill>
              <a:ea typeface="メイリオ" panose="020B0604030504040204" pitchFamily="50" charset="-128"/>
              <a:sym typeface="Arial" panose="020B0604020202020204" pitchFamily="34" charset="0"/>
            </a:endParaRPr>
          </a:p>
        </p:txBody>
      </p:sp>
      <p:sp>
        <p:nvSpPr>
          <p:cNvPr id="2" name="タイトル 1"/>
          <p:cNvSpPr>
            <a:spLocks noGrp="1"/>
          </p:cNvSpPr>
          <p:nvPr>
            <p:ph type="title"/>
          </p:nvPr>
        </p:nvSpPr>
        <p:spPr>
          <a:xfrm>
            <a:off x="410268" y="2782800"/>
            <a:ext cx="9083488" cy="648000"/>
          </a:xfrm>
        </p:spPr>
        <p:txBody>
          <a:bodyPr>
            <a:normAutofit/>
          </a:bodyPr>
          <a:lstStyle>
            <a:lvl1pPr algn="ctr">
              <a:defRPr sz="2399" b="1" cap="all" baseline="0"/>
            </a:lvl1pPr>
          </a:lstStyle>
          <a:p>
            <a:r>
              <a:rPr lang="ja-JP" altLang="en-US" dirty="0"/>
              <a:t>マスター タイトルの書式設定</a:t>
            </a:r>
          </a:p>
        </p:txBody>
      </p:sp>
      <p:sp>
        <p:nvSpPr>
          <p:cNvPr id="3" name="テキスト プレースホルダー 2"/>
          <p:cNvSpPr>
            <a:spLocks noGrp="1"/>
          </p:cNvSpPr>
          <p:nvPr>
            <p:ph type="body" idx="1"/>
          </p:nvPr>
        </p:nvSpPr>
        <p:spPr>
          <a:xfrm>
            <a:off x="1497120" y="4078800"/>
            <a:ext cx="6909785" cy="215444"/>
          </a:xfrm>
        </p:spPr>
        <p:txBody>
          <a:bodyPr/>
          <a:lstStyle>
            <a:lvl1pPr marL="0" indent="0">
              <a:buNone/>
              <a:defRPr sz="1400">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ja-JP" altLang="en-US" dirty="0"/>
              <a:t>マスター テキストの書式設定</a:t>
            </a:r>
          </a:p>
        </p:txBody>
      </p:sp>
    </p:spTree>
    <p:extLst>
      <p:ext uri="{BB962C8B-B14F-4D97-AF65-F5344CB8AC3E}">
        <p14:creationId xmlns:p14="http://schemas.microsoft.com/office/powerpoint/2010/main" val="3264107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title_line"/>
          <p:cNvSpPr>
            <a:spLocks noChangeShapeType="1"/>
          </p:cNvSpPr>
          <p:nvPr/>
        </p:nvSpPr>
        <p:spPr bwMode="gray">
          <a:xfrm>
            <a:off x="411031" y="819150"/>
            <a:ext cx="9082350" cy="1588"/>
          </a:xfrm>
          <a:prstGeom prst="line">
            <a:avLst/>
          </a:prstGeom>
          <a:noFill/>
          <a:ln w="12700">
            <a:solidFill>
              <a:srgbClr val="ACAC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a:p>
        </p:txBody>
      </p:sp>
      <p:sp>
        <p:nvSpPr>
          <p:cNvPr id="4" name="Page_num"/>
          <p:cNvSpPr txBox="1"/>
          <p:nvPr/>
        </p:nvSpPr>
        <p:spPr>
          <a:xfrm>
            <a:off x="4705429" y="6596063"/>
            <a:ext cx="468162" cy="25876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fld id="{C8907395-0EE6-4969-A394-F35C4659B26E}" type="slidenum">
              <a:rPr lang="ja-JP" altLang="en-US" sz="1200">
                <a:solidFill>
                  <a:srgbClr val="000000"/>
                </a:solidFill>
                <a:ea typeface="メイリオ" panose="020B0604030504040204" pitchFamily="50" charset="-128"/>
                <a:sym typeface="Arial" panose="020B0604020202020204" pitchFamily="34" charset="0"/>
              </a:rPr>
              <a:pPr algn="ctr"/>
              <a:t>‹#›</a:t>
            </a:fld>
            <a:endParaRPr lang="ja-JP" altLang="en-US" sz="1200">
              <a:solidFill>
                <a:srgbClr val="000000"/>
              </a:solidFill>
              <a:ea typeface="メイリオ" panose="020B0604030504040204" pitchFamily="50" charset="-128"/>
              <a:sym typeface="Arial" panose="020B0604020202020204" pitchFamily="34" charset="0"/>
            </a:endParaRPr>
          </a:p>
        </p:txBody>
      </p:sp>
      <p:sp>
        <p:nvSpPr>
          <p:cNvPr id="2" name="タイトル 1"/>
          <p:cNvSpPr>
            <a:spLocks noGrp="1"/>
          </p:cNvSpPr>
          <p:nvPr>
            <p:ph type="title"/>
          </p:nvPr>
        </p:nvSpPr>
        <p:spPr>
          <a:xfrm>
            <a:off x="410268" y="333376"/>
            <a:ext cx="9083488" cy="485775"/>
          </a:xfrm>
        </p:spPr>
        <p:txBody>
          <a:bodyPr>
            <a:normAutofit/>
          </a:bodyPr>
          <a:lstStyle>
            <a:lvl1pPr>
              <a:defRPr sz="2399" b="1"/>
            </a:lvl1pPr>
          </a:lstStyle>
          <a:p>
            <a:r>
              <a:rPr lang="ja-JP" altLang="en-US" dirty="0"/>
              <a:t>マスター タイトルの書式設定</a:t>
            </a:r>
          </a:p>
        </p:txBody>
      </p:sp>
    </p:spTree>
    <p:extLst>
      <p:ext uri="{BB962C8B-B14F-4D97-AF65-F5344CB8AC3E}">
        <p14:creationId xmlns:p14="http://schemas.microsoft.com/office/powerpoint/2010/main" val="3267632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Page_num"/>
          <p:cNvSpPr txBox="1"/>
          <p:nvPr userDrawn="1"/>
        </p:nvSpPr>
        <p:spPr>
          <a:xfrm>
            <a:off x="4705429" y="6596063"/>
            <a:ext cx="468162" cy="25876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fld id="{381782BF-E35A-425C-A0E8-F1B6FE1A7E08}" type="slidenum">
              <a:rPr lang="ja-JP" altLang="en-US" sz="1200">
                <a:solidFill>
                  <a:srgbClr val="000000"/>
                </a:solidFill>
                <a:ea typeface="メイリオ" panose="020B0604030504040204" pitchFamily="50" charset="-128"/>
                <a:sym typeface="Arial" panose="020B0604020202020204" pitchFamily="34" charset="0"/>
              </a:rPr>
              <a:pPr algn="ctr"/>
              <a:t>‹#›</a:t>
            </a:fld>
            <a:endParaRPr lang="ja-JP" altLang="en-US" sz="1200">
              <a:solidFill>
                <a:srgbClr val="000000"/>
              </a:solidFill>
              <a:ea typeface="メイリオ" panose="020B0604030504040204" pitchFamily="50" charset="-128"/>
              <a:sym typeface="Arial" panose="020B0604020202020204" pitchFamily="34" charset="0"/>
            </a:endParaRPr>
          </a:p>
        </p:txBody>
      </p:sp>
    </p:spTree>
    <p:extLst>
      <p:ext uri="{BB962C8B-B14F-4D97-AF65-F5344CB8AC3E}">
        <p14:creationId xmlns:p14="http://schemas.microsoft.com/office/powerpoint/2010/main" val="239060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7853" y="1122363"/>
            <a:ext cx="7427119" cy="2387600"/>
          </a:xfrm>
        </p:spPr>
        <p:txBody>
          <a:bodyPr anchor="b"/>
          <a:lstStyle>
            <a:lvl1pPr algn="ctr">
              <a:defRPr sz="4873"/>
            </a:lvl1pPr>
          </a:lstStyle>
          <a:p>
            <a:r>
              <a:rPr kumimoji="1" lang="ja-JP" altLang="en-US"/>
              <a:t>マスター タイトルの書式設定</a:t>
            </a:r>
            <a:endParaRPr kumimoji="1" lang="ja-JP" altLang="en-US"/>
          </a:p>
        </p:txBody>
      </p:sp>
      <p:sp>
        <p:nvSpPr>
          <p:cNvPr id="3" name="サブタイトル 2"/>
          <p:cNvSpPr>
            <a:spLocks noGrp="1"/>
          </p:cNvSpPr>
          <p:nvPr>
            <p:ph type="subTitle" idx="1"/>
          </p:nvPr>
        </p:nvSpPr>
        <p:spPr>
          <a:xfrm>
            <a:off x="1237853" y="3602038"/>
            <a:ext cx="7427119" cy="1655762"/>
          </a:xfrm>
        </p:spPr>
        <p:txBody>
          <a:bodyPr/>
          <a:lstStyle>
            <a:lvl1pPr marL="0" indent="0" algn="ctr">
              <a:buNone/>
              <a:defRPr sz="1949"/>
            </a:lvl1pPr>
            <a:lvl2pPr marL="371338" indent="0" algn="ctr">
              <a:buNone/>
              <a:defRPr sz="1624"/>
            </a:lvl2pPr>
            <a:lvl3pPr marL="742676" indent="0" algn="ctr">
              <a:buNone/>
              <a:defRPr sz="1462"/>
            </a:lvl3pPr>
            <a:lvl4pPr marL="1114014" indent="0" algn="ctr">
              <a:buNone/>
              <a:defRPr sz="1300"/>
            </a:lvl4pPr>
            <a:lvl5pPr marL="1485351" indent="0" algn="ctr">
              <a:buNone/>
              <a:defRPr sz="1300"/>
            </a:lvl5pPr>
            <a:lvl6pPr marL="1856689" indent="0" algn="ctr">
              <a:buNone/>
              <a:defRPr sz="1300"/>
            </a:lvl6pPr>
            <a:lvl7pPr marL="2228027" indent="0" algn="ctr">
              <a:buNone/>
              <a:defRPr sz="1300"/>
            </a:lvl7pPr>
            <a:lvl8pPr marL="2599365" indent="0" algn="ctr">
              <a:buNone/>
              <a:defRPr sz="1300"/>
            </a:lvl8pPr>
            <a:lvl9pPr marL="2970703" indent="0" algn="ctr">
              <a:buNone/>
              <a:defRPr sz="1300"/>
            </a:lvl9pPr>
          </a:lstStyle>
          <a:p>
            <a:r>
              <a:rPr kumimoji="1" lang="ja-JP" altLang="en-US"/>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88713288-6D8F-4DE7-A70B-70B05ED26ABC}"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2EEF61D2-EF62-44A2-B323-3EA64630D52F}" type="slidenum">
              <a:rPr lang="ja-JP" altLang="en-US" smtClean="0"/>
              <a:pPr>
                <a:defRPr/>
              </a:pPr>
              <a:t>‹#›</a:t>
            </a:fld>
            <a:endParaRPr lang="ja-JP" altLang="en-US"/>
          </a:p>
        </p:txBody>
      </p:sp>
    </p:spTree>
    <p:extLst>
      <p:ext uri="{BB962C8B-B14F-4D97-AF65-F5344CB8AC3E}">
        <p14:creationId xmlns:p14="http://schemas.microsoft.com/office/powerpoint/2010/main" val="4012981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92" y="4407261"/>
            <a:ext cx="8417401" cy="1362075"/>
          </a:xfrm>
        </p:spPr>
        <p:txBody>
          <a:bodyPr anchor="t"/>
          <a:lstStyle>
            <a:lvl1pPr algn="l">
              <a:defRPr sz="399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392" y="2906722"/>
            <a:ext cx="84174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7C430B20-29B7-465D-8F8A-B15222094C0B}"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Tree>
    <p:extLst>
      <p:ext uri="{BB962C8B-B14F-4D97-AF65-F5344CB8AC3E}">
        <p14:creationId xmlns:p14="http://schemas.microsoft.com/office/powerpoint/2010/main" val="2887682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pPr>
              <a:defRPr/>
            </a:pPr>
            <a:fld id="{A0304D48-F88D-4110-BF58-635568D1A4BB}"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8EF4C852-168C-42B7-98E1-F8683309BC08}" type="slidenum">
              <a:rPr lang="ja-JP" altLang="en-US" smtClean="0"/>
              <a:pPr>
                <a:defRPr/>
              </a:pPr>
              <a:t>‹#›</a:t>
            </a:fld>
            <a:endParaRPr lang="ja-JP" altLang="en-US"/>
          </a:p>
        </p:txBody>
      </p:sp>
    </p:spTree>
    <p:extLst>
      <p:ext uri="{BB962C8B-B14F-4D97-AF65-F5344CB8AC3E}">
        <p14:creationId xmlns:p14="http://schemas.microsoft.com/office/powerpoint/2010/main" val="560241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661" y="1709739"/>
            <a:ext cx="8541187" cy="2852737"/>
          </a:xfrm>
        </p:spPr>
        <p:txBody>
          <a:bodyPr anchor="b"/>
          <a:lstStyle>
            <a:lvl1pPr>
              <a:defRPr sz="4873"/>
            </a:lvl1p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675661" y="4589464"/>
            <a:ext cx="8541187" cy="1500187"/>
          </a:xfrm>
        </p:spPr>
        <p:txBody>
          <a:bodyPr/>
          <a:lstStyle>
            <a:lvl1pPr marL="0" indent="0">
              <a:buNone/>
              <a:defRPr sz="1949">
                <a:solidFill>
                  <a:schemeClr val="tx1">
                    <a:tint val="75000"/>
                  </a:schemeClr>
                </a:solidFill>
              </a:defRPr>
            </a:lvl1pPr>
            <a:lvl2pPr marL="371338" indent="0">
              <a:buNone/>
              <a:defRPr sz="1624">
                <a:solidFill>
                  <a:schemeClr val="tx1">
                    <a:tint val="75000"/>
                  </a:schemeClr>
                </a:solidFill>
              </a:defRPr>
            </a:lvl2pPr>
            <a:lvl3pPr marL="742676" indent="0">
              <a:buNone/>
              <a:defRPr sz="1462">
                <a:solidFill>
                  <a:schemeClr val="tx1">
                    <a:tint val="75000"/>
                  </a:schemeClr>
                </a:solidFill>
              </a:defRPr>
            </a:lvl3pPr>
            <a:lvl4pPr marL="1114014" indent="0">
              <a:buNone/>
              <a:defRPr sz="1300">
                <a:solidFill>
                  <a:schemeClr val="tx1">
                    <a:tint val="75000"/>
                  </a:schemeClr>
                </a:solidFill>
              </a:defRPr>
            </a:lvl4pPr>
            <a:lvl5pPr marL="1485351" indent="0">
              <a:buNone/>
              <a:defRPr sz="1300">
                <a:solidFill>
                  <a:schemeClr val="tx1">
                    <a:tint val="75000"/>
                  </a:schemeClr>
                </a:solidFill>
              </a:defRPr>
            </a:lvl5pPr>
            <a:lvl6pPr marL="1856689" indent="0">
              <a:buNone/>
              <a:defRPr sz="1300">
                <a:solidFill>
                  <a:schemeClr val="tx1">
                    <a:tint val="75000"/>
                  </a:schemeClr>
                </a:solidFill>
              </a:defRPr>
            </a:lvl6pPr>
            <a:lvl7pPr marL="2228027" indent="0">
              <a:buNone/>
              <a:defRPr sz="1300">
                <a:solidFill>
                  <a:schemeClr val="tx1">
                    <a:tint val="75000"/>
                  </a:schemeClr>
                </a:solidFill>
              </a:defRPr>
            </a:lvl7pPr>
            <a:lvl8pPr marL="2599365" indent="0">
              <a:buNone/>
              <a:defRPr sz="1300">
                <a:solidFill>
                  <a:schemeClr val="tx1">
                    <a:tint val="75000"/>
                  </a:schemeClr>
                </a:solidFill>
              </a:defRPr>
            </a:lvl8pPr>
            <a:lvl9pPr marL="2970703"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fld id="{B5BBDF4D-D1DB-424D-B8EA-A475D0F4572F}"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E374A1C6-0BC3-4A56-B3FB-3A32DC72A8CA}" type="slidenum">
              <a:rPr lang="ja-JP" altLang="en-US" smtClean="0"/>
              <a:pPr>
                <a:defRPr/>
              </a:pPr>
              <a:t>‹#›</a:t>
            </a:fld>
            <a:endParaRPr lang="ja-JP" altLang="en-US"/>
          </a:p>
        </p:txBody>
      </p:sp>
    </p:spTree>
    <p:extLst>
      <p:ext uri="{BB962C8B-B14F-4D97-AF65-F5344CB8AC3E}">
        <p14:creationId xmlns:p14="http://schemas.microsoft.com/office/powerpoint/2010/main" val="11326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コンテンツ プレースホルダー 2"/>
          <p:cNvSpPr>
            <a:spLocks noGrp="1"/>
          </p:cNvSpPr>
          <p:nvPr>
            <p:ph sz="half" idx="1"/>
          </p:nvPr>
        </p:nvSpPr>
        <p:spPr>
          <a:xfrm>
            <a:off x="680819" y="1825625"/>
            <a:ext cx="420870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コンテンツ プレースホルダー 3"/>
          <p:cNvSpPr>
            <a:spLocks noGrp="1"/>
          </p:cNvSpPr>
          <p:nvPr>
            <p:ph sz="half" idx="2"/>
          </p:nvPr>
        </p:nvSpPr>
        <p:spPr>
          <a:xfrm>
            <a:off x="5013305" y="1825625"/>
            <a:ext cx="420870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5" name="日付プレースホルダー 4"/>
          <p:cNvSpPr>
            <a:spLocks noGrp="1"/>
          </p:cNvSpPr>
          <p:nvPr>
            <p:ph type="dt" sz="half" idx="10"/>
          </p:nvPr>
        </p:nvSpPr>
        <p:spPr/>
        <p:txBody>
          <a:bodyPr/>
          <a:lstStyle/>
          <a:p>
            <a:pPr>
              <a:defRPr/>
            </a:pPr>
            <a:fld id="{7A04BA16-625E-48FF-899C-1C354A174508}"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C67493DF-A9FE-49A2-A2E5-22CD36ADF385}" type="slidenum">
              <a:rPr lang="ja-JP" altLang="en-US" smtClean="0"/>
              <a:pPr>
                <a:defRPr/>
              </a:pPr>
              <a:t>‹#›</a:t>
            </a:fld>
            <a:endParaRPr lang="ja-JP" altLang="en-US"/>
          </a:p>
        </p:txBody>
      </p:sp>
    </p:spTree>
    <p:extLst>
      <p:ext uri="{BB962C8B-B14F-4D97-AF65-F5344CB8AC3E}">
        <p14:creationId xmlns:p14="http://schemas.microsoft.com/office/powerpoint/2010/main" val="3537005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109" y="365126"/>
            <a:ext cx="8541187" cy="1325563"/>
          </a:xfrm>
        </p:spPr>
        <p:txBody>
          <a:body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682109" y="1681163"/>
            <a:ext cx="4189359" cy="823912"/>
          </a:xfrm>
        </p:spPr>
        <p:txBody>
          <a:bodyPr anchor="b"/>
          <a:lstStyle>
            <a:lvl1pPr marL="0" indent="0">
              <a:buNone/>
              <a:defRPr sz="1949" b="1"/>
            </a:lvl1pPr>
            <a:lvl2pPr marL="371338" indent="0">
              <a:buNone/>
              <a:defRPr sz="1624" b="1"/>
            </a:lvl2pPr>
            <a:lvl3pPr marL="742676" indent="0">
              <a:buNone/>
              <a:defRPr sz="1462" b="1"/>
            </a:lvl3pPr>
            <a:lvl4pPr marL="1114014" indent="0">
              <a:buNone/>
              <a:defRPr sz="1300" b="1"/>
            </a:lvl4pPr>
            <a:lvl5pPr marL="1485351" indent="0">
              <a:buNone/>
              <a:defRPr sz="1300" b="1"/>
            </a:lvl5pPr>
            <a:lvl6pPr marL="1856689" indent="0">
              <a:buNone/>
              <a:defRPr sz="1300" b="1"/>
            </a:lvl6pPr>
            <a:lvl7pPr marL="2228027" indent="0">
              <a:buNone/>
              <a:defRPr sz="1300" b="1"/>
            </a:lvl7pPr>
            <a:lvl8pPr marL="2599365" indent="0">
              <a:buNone/>
              <a:defRPr sz="1300" b="1"/>
            </a:lvl8pPr>
            <a:lvl9pPr marL="2970703"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109" y="2505075"/>
            <a:ext cx="4189359"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5" name="テキスト プレースホルダー 4"/>
          <p:cNvSpPr>
            <a:spLocks noGrp="1"/>
          </p:cNvSpPr>
          <p:nvPr>
            <p:ph type="body" sz="quarter" idx="3"/>
          </p:nvPr>
        </p:nvSpPr>
        <p:spPr>
          <a:xfrm>
            <a:off x="5013305" y="1681163"/>
            <a:ext cx="4209990" cy="823912"/>
          </a:xfrm>
        </p:spPr>
        <p:txBody>
          <a:bodyPr anchor="b"/>
          <a:lstStyle>
            <a:lvl1pPr marL="0" indent="0">
              <a:buNone/>
              <a:defRPr sz="1949" b="1"/>
            </a:lvl1pPr>
            <a:lvl2pPr marL="371338" indent="0">
              <a:buNone/>
              <a:defRPr sz="1624" b="1"/>
            </a:lvl2pPr>
            <a:lvl3pPr marL="742676" indent="0">
              <a:buNone/>
              <a:defRPr sz="1462" b="1"/>
            </a:lvl3pPr>
            <a:lvl4pPr marL="1114014" indent="0">
              <a:buNone/>
              <a:defRPr sz="1300" b="1"/>
            </a:lvl4pPr>
            <a:lvl5pPr marL="1485351" indent="0">
              <a:buNone/>
              <a:defRPr sz="1300" b="1"/>
            </a:lvl5pPr>
            <a:lvl6pPr marL="1856689" indent="0">
              <a:buNone/>
              <a:defRPr sz="1300" b="1"/>
            </a:lvl6pPr>
            <a:lvl7pPr marL="2228027" indent="0">
              <a:buNone/>
              <a:defRPr sz="1300" b="1"/>
            </a:lvl7pPr>
            <a:lvl8pPr marL="2599365" indent="0">
              <a:buNone/>
              <a:defRPr sz="1300" b="1"/>
            </a:lvl8pPr>
            <a:lvl9pPr marL="2970703"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3305" y="2505075"/>
            <a:ext cx="420999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7" name="日付プレースホルダー 6"/>
          <p:cNvSpPr>
            <a:spLocks noGrp="1"/>
          </p:cNvSpPr>
          <p:nvPr>
            <p:ph type="dt" sz="half" idx="10"/>
          </p:nvPr>
        </p:nvSpPr>
        <p:spPr/>
        <p:txBody>
          <a:bodyPr/>
          <a:lstStyle/>
          <a:p>
            <a:pPr>
              <a:defRPr/>
            </a:pPr>
            <a:fld id="{DE0FEB2F-8013-4F57-91FD-E08DC88FAEFC}" type="datetime1">
              <a:rPr lang="ja-JP" altLang="en-US" smtClean="0"/>
              <a:t>2018/5/15</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91077ED5-0FC1-4EAA-9F49-42C4DA40E6FB}" type="slidenum">
              <a:rPr lang="ja-JP" altLang="en-US" smtClean="0"/>
              <a:pPr>
                <a:defRPr/>
              </a:pPr>
              <a:t>‹#›</a:t>
            </a:fld>
            <a:endParaRPr lang="ja-JP" altLang="en-US"/>
          </a:p>
        </p:txBody>
      </p:sp>
    </p:spTree>
    <p:extLst>
      <p:ext uri="{BB962C8B-B14F-4D97-AF65-F5344CB8AC3E}">
        <p14:creationId xmlns:p14="http://schemas.microsoft.com/office/powerpoint/2010/main" val="3613452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006CEFF7-168C-43F9-A3A5-020BB5F8ACF9}" type="datetime1">
              <a:rPr lang="ja-JP" altLang="en-US" smtClean="0"/>
              <a:t>2018/5/15</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6C3C5136-6C9D-4AF4-BC0E-B0985625882A}" type="slidenum">
              <a:rPr lang="ja-JP" altLang="en-US" smtClean="0"/>
              <a:pPr>
                <a:defRPr/>
              </a:pPr>
              <a:t>‹#›</a:t>
            </a:fld>
            <a:endParaRPr lang="ja-JP" altLang="en-US"/>
          </a:p>
        </p:txBody>
      </p:sp>
    </p:spTree>
    <p:extLst>
      <p:ext uri="{BB962C8B-B14F-4D97-AF65-F5344CB8AC3E}">
        <p14:creationId xmlns:p14="http://schemas.microsoft.com/office/powerpoint/2010/main" val="4019878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CC064ECC-F4EC-43DF-9F74-0AEE4A7D6906}" type="datetime1">
              <a:rPr lang="ja-JP" altLang="en-US" smtClean="0"/>
              <a:t>2018/5/15</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F3E04400-A135-423E-B7CA-7B8F2810DE91}" type="slidenum">
              <a:rPr lang="ja-JP" altLang="en-US" smtClean="0"/>
              <a:pPr>
                <a:defRPr/>
              </a:pPr>
              <a:t>‹#›</a:t>
            </a:fld>
            <a:endParaRPr lang="ja-JP" altLang="en-US"/>
          </a:p>
        </p:txBody>
      </p:sp>
    </p:spTree>
    <p:extLst>
      <p:ext uri="{BB962C8B-B14F-4D97-AF65-F5344CB8AC3E}">
        <p14:creationId xmlns:p14="http://schemas.microsoft.com/office/powerpoint/2010/main" val="1140180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109" y="457200"/>
            <a:ext cx="3193919" cy="1600200"/>
          </a:xfrm>
        </p:spPr>
        <p:txBody>
          <a:bodyPr anchor="b"/>
          <a:lstStyle>
            <a:lvl1pPr>
              <a:defRPr sz="2599"/>
            </a:lvl1pPr>
          </a:lstStyle>
          <a:p>
            <a:r>
              <a:rPr kumimoji="1" lang="ja-JP" altLang="en-US"/>
              <a:t>マスター タイトルの書式設定</a:t>
            </a:r>
            <a:endParaRPr kumimoji="1" lang="ja-JP" altLang="en-US"/>
          </a:p>
        </p:txBody>
      </p:sp>
      <p:sp>
        <p:nvSpPr>
          <p:cNvPr id="3" name="コンテンツ プレースホルダー 2"/>
          <p:cNvSpPr>
            <a:spLocks noGrp="1"/>
          </p:cNvSpPr>
          <p:nvPr>
            <p:ph idx="1"/>
          </p:nvPr>
        </p:nvSpPr>
        <p:spPr>
          <a:xfrm>
            <a:off x="4209991" y="987426"/>
            <a:ext cx="5013305" cy="4873625"/>
          </a:xfrm>
        </p:spPr>
        <p:txBody>
          <a:bodyPr/>
          <a:lstStyle>
            <a:lvl1pPr>
              <a:defRPr sz="2599"/>
            </a:lvl1pPr>
            <a:lvl2pPr>
              <a:defRPr sz="2274"/>
            </a:lvl2pPr>
            <a:lvl3pPr>
              <a:defRPr sz="1949"/>
            </a:lvl3pPr>
            <a:lvl4pPr>
              <a:defRPr sz="1624"/>
            </a:lvl4pPr>
            <a:lvl5pPr>
              <a:defRPr sz="1624"/>
            </a:lvl5pPr>
            <a:lvl6pPr>
              <a:defRPr sz="1624"/>
            </a:lvl6pPr>
            <a:lvl7pPr>
              <a:defRPr sz="1624"/>
            </a:lvl7pPr>
            <a:lvl8pPr>
              <a:defRPr sz="1624"/>
            </a:lvl8pPr>
            <a:lvl9pPr>
              <a:defRPr sz="162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テキスト プレースホルダー 3"/>
          <p:cNvSpPr>
            <a:spLocks noGrp="1"/>
          </p:cNvSpPr>
          <p:nvPr>
            <p:ph type="body" sz="half" idx="2"/>
          </p:nvPr>
        </p:nvSpPr>
        <p:spPr>
          <a:xfrm>
            <a:off x="682109" y="2057400"/>
            <a:ext cx="3193919" cy="3811588"/>
          </a:xfrm>
        </p:spPr>
        <p:txBody>
          <a:bodyPr/>
          <a:lstStyle>
            <a:lvl1pPr marL="0" indent="0">
              <a:buNone/>
              <a:defRPr sz="1300"/>
            </a:lvl1pPr>
            <a:lvl2pPr marL="371338" indent="0">
              <a:buNone/>
              <a:defRPr sz="1137"/>
            </a:lvl2pPr>
            <a:lvl3pPr marL="742676" indent="0">
              <a:buNone/>
              <a:defRPr sz="975"/>
            </a:lvl3pPr>
            <a:lvl4pPr marL="1114014" indent="0">
              <a:buNone/>
              <a:defRPr sz="812"/>
            </a:lvl4pPr>
            <a:lvl5pPr marL="1485351" indent="0">
              <a:buNone/>
              <a:defRPr sz="812"/>
            </a:lvl5pPr>
            <a:lvl6pPr marL="1856689" indent="0">
              <a:buNone/>
              <a:defRPr sz="812"/>
            </a:lvl6pPr>
            <a:lvl7pPr marL="2228027" indent="0">
              <a:buNone/>
              <a:defRPr sz="812"/>
            </a:lvl7pPr>
            <a:lvl8pPr marL="2599365" indent="0">
              <a:buNone/>
              <a:defRPr sz="812"/>
            </a:lvl8pPr>
            <a:lvl9pPr marL="2970703" indent="0">
              <a:buNone/>
              <a:defRPr sz="81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AD350FD4-8C91-4C0A-972A-42AD7297071D}"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4BF4AF21-7605-4D57-B276-6C98A2372DAB}" type="slidenum">
              <a:rPr lang="ja-JP" altLang="en-US" smtClean="0"/>
              <a:pPr>
                <a:defRPr/>
              </a:pPr>
              <a:t>‹#›</a:t>
            </a:fld>
            <a:endParaRPr lang="ja-JP" altLang="en-US"/>
          </a:p>
        </p:txBody>
      </p:sp>
    </p:spTree>
    <p:extLst>
      <p:ext uri="{BB962C8B-B14F-4D97-AF65-F5344CB8AC3E}">
        <p14:creationId xmlns:p14="http://schemas.microsoft.com/office/powerpoint/2010/main" val="30648614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109" y="457200"/>
            <a:ext cx="3193919" cy="1600200"/>
          </a:xfrm>
        </p:spPr>
        <p:txBody>
          <a:bodyPr anchor="b"/>
          <a:lstStyle>
            <a:lvl1pPr>
              <a:defRPr sz="2599"/>
            </a:lvl1pPr>
          </a:lstStyle>
          <a:p>
            <a:r>
              <a:rPr kumimoji="1" lang="ja-JP" altLang="en-US"/>
              <a:t>マスター タイトルの書式設定</a:t>
            </a:r>
            <a:endParaRPr kumimoji="1" lang="ja-JP" altLang="en-US"/>
          </a:p>
        </p:txBody>
      </p:sp>
      <p:sp>
        <p:nvSpPr>
          <p:cNvPr id="3" name="図プレースホルダー 2"/>
          <p:cNvSpPr>
            <a:spLocks noGrp="1"/>
          </p:cNvSpPr>
          <p:nvPr>
            <p:ph type="pic" idx="1"/>
          </p:nvPr>
        </p:nvSpPr>
        <p:spPr>
          <a:xfrm>
            <a:off x="4209991" y="987426"/>
            <a:ext cx="5013305" cy="4873625"/>
          </a:xfrm>
        </p:spPr>
        <p:txBody>
          <a:bodyPr/>
          <a:lstStyle>
            <a:lvl1pPr marL="0" indent="0">
              <a:buNone/>
              <a:defRPr sz="2599"/>
            </a:lvl1pPr>
            <a:lvl2pPr marL="371338" indent="0">
              <a:buNone/>
              <a:defRPr sz="2274"/>
            </a:lvl2pPr>
            <a:lvl3pPr marL="742676" indent="0">
              <a:buNone/>
              <a:defRPr sz="1949"/>
            </a:lvl3pPr>
            <a:lvl4pPr marL="1114014" indent="0">
              <a:buNone/>
              <a:defRPr sz="1624"/>
            </a:lvl4pPr>
            <a:lvl5pPr marL="1485351" indent="0">
              <a:buNone/>
              <a:defRPr sz="1624"/>
            </a:lvl5pPr>
            <a:lvl6pPr marL="1856689" indent="0">
              <a:buNone/>
              <a:defRPr sz="1624"/>
            </a:lvl6pPr>
            <a:lvl7pPr marL="2228027" indent="0">
              <a:buNone/>
              <a:defRPr sz="1624"/>
            </a:lvl7pPr>
            <a:lvl8pPr marL="2599365" indent="0">
              <a:buNone/>
              <a:defRPr sz="1624"/>
            </a:lvl8pPr>
            <a:lvl9pPr marL="2970703" indent="0">
              <a:buNone/>
              <a:defRPr sz="1624"/>
            </a:lvl9pPr>
          </a:lstStyle>
          <a:p>
            <a:endParaRPr kumimoji="1" lang="ja-JP" altLang="en-US"/>
          </a:p>
        </p:txBody>
      </p:sp>
      <p:sp>
        <p:nvSpPr>
          <p:cNvPr id="4" name="テキスト プレースホルダー 3"/>
          <p:cNvSpPr>
            <a:spLocks noGrp="1"/>
          </p:cNvSpPr>
          <p:nvPr>
            <p:ph type="body" sz="half" idx="2"/>
          </p:nvPr>
        </p:nvSpPr>
        <p:spPr>
          <a:xfrm>
            <a:off x="682109" y="2057400"/>
            <a:ext cx="3193919" cy="3811588"/>
          </a:xfrm>
        </p:spPr>
        <p:txBody>
          <a:bodyPr/>
          <a:lstStyle>
            <a:lvl1pPr marL="0" indent="0">
              <a:buNone/>
              <a:defRPr sz="1300"/>
            </a:lvl1pPr>
            <a:lvl2pPr marL="371338" indent="0">
              <a:buNone/>
              <a:defRPr sz="1137"/>
            </a:lvl2pPr>
            <a:lvl3pPr marL="742676" indent="0">
              <a:buNone/>
              <a:defRPr sz="975"/>
            </a:lvl3pPr>
            <a:lvl4pPr marL="1114014" indent="0">
              <a:buNone/>
              <a:defRPr sz="812"/>
            </a:lvl4pPr>
            <a:lvl5pPr marL="1485351" indent="0">
              <a:buNone/>
              <a:defRPr sz="812"/>
            </a:lvl5pPr>
            <a:lvl6pPr marL="1856689" indent="0">
              <a:buNone/>
              <a:defRPr sz="812"/>
            </a:lvl6pPr>
            <a:lvl7pPr marL="2228027" indent="0">
              <a:buNone/>
              <a:defRPr sz="812"/>
            </a:lvl7pPr>
            <a:lvl8pPr marL="2599365" indent="0">
              <a:buNone/>
              <a:defRPr sz="812"/>
            </a:lvl8pPr>
            <a:lvl9pPr marL="2970703" indent="0">
              <a:buNone/>
              <a:defRPr sz="81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65269FB4-135E-498B-B39C-C0055769A912}"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E8DD45ED-F825-4339-9CC8-8EBF0A29039B}" type="slidenum">
              <a:rPr lang="ja-JP" altLang="en-US" smtClean="0"/>
              <a:pPr>
                <a:defRPr/>
              </a:pPr>
              <a:t>‹#›</a:t>
            </a:fld>
            <a:endParaRPr lang="ja-JP" altLang="en-US"/>
          </a:p>
        </p:txBody>
      </p:sp>
    </p:spTree>
    <p:extLst>
      <p:ext uri="{BB962C8B-B14F-4D97-AF65-F5344CB8AC3E}">
        <p14:creationId xmlns:p14="http://schemas.microsoft.com/office/powerpoint/2010/main" val="1337100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pPr>
              <a:defRPr/>
            </a:pPr>
            <a:fld id="{5A60620F-9074-49F6-99EF-252B37D347F2}"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72127834-EA66-4EFB-B43D-A4128E2AF31F}" type="slidenum">
              <a:rPr lang="ja-JP" altLang="en-US" smtClean="0"/>
              <a:pPr>
                <a:defRPr/>
              </a:pPr>
              <a:t>‹#›</a:t>
            </a:fld>
            <a:endParaRPr lang="ja-JP" altLang="en-US"/>
          </a:p>
        </p:txBody>
      </p:sp>
    </p:spTree>
    <p:extLst>
      <p:ext uri="{BB962C8B-B14F-4D97-AF65-F5344CB8AC3E}">
        <p14:creationId xmlns:p14="http://schemas.microsoft.com/office/powerpoint/2010/main" val="1926364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6709" y="365125"/>
            <a:ext cx="2135297" cy="5811838"/>
          </a:xfrm>
        </p:spPr>
        <p:txBody>
          <a:bodyPr vert="eaVert"/>
          <a:lstStyle/>
          <a:p>
            <a:r>
              <a:rPr kumimoji="1" lang="ja-JP" altLang="en-US"/>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0819" y="365125"/>
            <a:ext cx="628210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10"/>
          </p:nvPr>
        </p:nvSpPr>
        <p:spPr/>
        <p:txBody>
          <a:bodyPr/>
          <a:lstStyle/>
          <a:p>
            <a:pPr>
              <a:defRPr/>
            </a:pPr>
            <a:fld id="{D95794F3-F671-47A1-AA0A-6DE8F2249B58}" type="datetime1">
              <a:rPr lang="ja-JP" altLang="en-US" smtClean="0"/>
              <a:t>2018/5/15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363DC139-53EE-4F92-9111-7766080FA843}" type="slidenum">
              <a:rPr lang="ja-JP" altLang="en-US" smtClean="0"/>
              <a:pPr>
                <a:defRPr/>
              </a:pPr>
              <a:t>‹#›</a:t>
            </a:fld>
            <a:endParaRPr lang="ja-JP" altLang="en-US"/>
          </a:p>
        </p:txBody>
      </p:sp>
    </p:spTree>
    <p:extLst>
      <p:ext uri="{BB962C8B-B14F-4D97-AF65-F5344CB8AC3E}">
        <p14:creationId xmlns:p14="http://schemas.microsoft.com/office/powerpoint/2010/main" val="257978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167" y="1600215"/>
            <a:ext cx="438009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7619" y="1600215"/>
            <a:ext cx="438009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443C38AF-69AB-49B2-B020-A20AFC3F4ED2}" type="datetime1">
              <a:rPr lang="ja-JP" altLang="en-US" smtClean="0"/>
              <a:t>2018/5/15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Tree>
    <p:extLst>
      <p:ext uri="{BB962C8B-B14F-4D97-AF65-F5344CB8AC3E}">
        <p14:creationId xmlns:p14="http://schemas.microsoft.com/office/powerpoint/2010/main" val="294733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150" y="1535113"/>
            <a:ext cx="4375335"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150" y="2174875"/>
            <a:ext cx="4375335"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0877" y="1535113"/>
            <a:ext cx="437692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0877" y="2174875"/>
            <a:ext cx="437692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Calibri" pitchFamily="34" charset="0"/>
                <a:ea typeface="ＭＳ Ｐゴシック" charset="-128"/>
              </a:defRPr>
            </a:lvl1pPr>
          </a:lstStyle>
          <a:p>
            <a:pPr>
              <a:defRPr/>
            </a:pPr>
            <a:fld id="{12876517-48D8-4C1C-9188-CE91E76258DC}" type="datetime1">
              <a:rPr lang="ja-JP" altLang="en-US" smtClean="0"/>
              <a:t>2018/5/15</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Calibri" pitchFamily="34"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a:xfrm>
            <a:off x="7097038" y="6356706"/>
            <a:ext cx="231065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07E4E3B4-BA0D-4156-B800-71821351DB7E}" type="slidenum">
              <a:rPr sz="1799">
                <a:ea typeface="ＭＳ Ｐゴシック" charset="-128"/>
              </a:rPr>
              <a:pPr fontAlgn="base">
                <a:spcBef>
                  <a:spcPct val="0"/>
                </a:spcBef>
                <a:spcAft>
                  <a:spcPct val="0"/>
                </a:spcAft>
                <a:defRPr/>
              </a:pPr>
              <a:t>‹#›</a:t>
            </a:fld>
            <a:endParaRPr sz="1799">
              <a:ea typeface="ＭＳ Ｐゴシック" charset="-128"/>
            </a:endParaRPr>
          </a:p>
        </p:txBody>
      </p:sp>
    </p:spTree>
    <p:extLst>
      <p:ext uri="{BB962C8B-B14F-4D97-AF65-F5344CB8AC3E}">
        <p14:creationId xmlns:p14="http://schemas.microsoft.com/office/powerpoint/2010/main" val="2823589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1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12.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8.xml"/><Relationship Id="rId4"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9.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12" y="116637"/>
            <a:ext cx="990282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38" y="693068"/>
            <a:ext cx="9648341"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grpSp>
        <p:nvGrpSpPr>
          <p:cNvPr id="5" name="グループ化 4"/>
          <p:cNvGrpSpPr/>
          <p:nvPr/>
        </p:nvGrpSpPr>
        <p:grpSpPr>
          <a:xfrm>
            <a:off x="-2678828" y="3389315"/>
            <a:ext cx="2459836" cy="1514475"/>
            <a:chOff x="-2679700" y="3389313"/>
            <a:chExt cx="2460625" cy="1514475"/>
          </a:xfrm>
        </p:grpSpPr>
        <p:sp>
          <p:nvSpPr>
            <p:cNvPr id="1037" name="Rectangle 20"/>
            <p:cNvSpPr>
              <a:spLocks noChangeArrowheads="1"/>
            </p:cNvSpPr>
            <p:nvPr/>
          </p:nvSpPr>
          <p:spPr bwMode="auto">
            <a:xfrm>
              <a:off x="-2679700" y="3903286"/>
              <a:ext cx="2460625" cy="640515"/>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endParaRPr lang="ja-JP" altLang="en-US">
                <a:solidFill>
                  <a:prstClr val="black"/>
                </a:solidFill>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Yellow</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endParaRPr lang="ja-JP" altLang="en-US">
                  <a:solidFill>
                    <a:prstClr val="black"/>
                  </a:solidFill>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prstClr val="black"/>
                    </a:solidFill>
                    <a:latin typeface="Times New Roman" pitchFamily="18" charset="0"/>
                    <a:ea typeface="HGPｺﾞｼｯｸE" pitchFamily="50" charset="-128"/>
                  </a:rPr>
                  <a:t>Sky blue</a:t>
                </a:r>
                <a:endParaRPr kumimoji="0" lang="en-GB" altLang="ja-JP" sz="1100" dirty="0">
                  <a:solidFill>
                    <a:prstClr val="black"/>
                  </a:solidFill>
                  <a:latin typeface="Times New Roman" pitchFamily="18" charset="0"/>
                  <a:ea typeface="HGPｺﾞｼｯｸE" pitchFamily="50" charset="-128"/>
                </a:endParaRPr>
              </a:p>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RGB= </a:t>
                </a:r>
                <a:r>
                  <a:rPr kumimoji="0" lang="en-US" altLang="ja-JP" sz="1100" dirty="0">
                    <a:solidFill>
                      <a:prstClr val="black"/>
                    </a:solidFill>
                    <a:latin typeface="Times New Roman" pitchFamily="18" charset="0"/>
                    <a:ea typeface="HGPｺﾞｼｯｸE" pitchFamily="50" charset="-128"/>
                  </a:rPr>
                  <a:t>00</a:t>
                </a:r>
                <a:r>
                  <a:rPr kumimoji="0" lang="en-GB" altLang="ja-JP" sz="1100" dirty="0">
                    <a:solidFill>
                      <a:prstClr val="black"/>
                    </a:solidFill>
                    <a:latin typeface="Times New Roman" pitchFamily="18" charset="0"/>
                    <a:ea typeface="HGPｺﾞｼｯｸE" pitchFamily="50" charset="-128"/>
                  </a:rPr>
                  <a:t>0,17</a:t>
                </a:r>
                <a:r>
                  <a:rPr kumimoji="0" lang="en-US" altLang="ja-JP" sz="1100" dirty="0">
                    <a:solidFill>
                      <a:prstClr val="black"/>
                    </a:solidFill>
                    <a:latin typeface="Times New Roman" pitchFamily="18" charset="0"/>
                    <a:ea typeface="HGPｺﾞｼｯｸE" pitchFamily="50" charset="-128"/>
                  </a:rPr>
                  <a:t>6</a:t>
                </a:r>
                <a:r>
                  <a:rPr kumimoji="0" lang="en-GB" altLang="ja-JP" sz="1100" dirty="0">
                    <a:solidFill>
                      <a:prstClr val="black"/>
                    </a:solidFill>
                    <a:latin typeface="Times New Roman" pitchFamily="18"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Grey</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prstClr val="black"/>
                  </a:solidFill>
                  <a:latin typeface="Times New Roman" pitchFamily="18" charset="0"/>
                  <a:ea typeface="HGPｺﾞｼｯｸE" pitchFamily="50" charset="-128"/>
                </a:rPr>
                <a:t>MOEJ</a:t>
              </a:r>
              <a:r>
                <a:rPr kumimoji="0" lang="en-GB" altLang="ja-JP" sz="1200" b="1" dirty="0">
                  <a:solidFill>
                    <a:prstClr val="black"/>
                  </a:solidFill>
                  <a:latin typeface="Times New Roman" pitchFamily="18" charset="0"/>
                  <a:ea typeface="HGPｺﾞｼｯｸE" pitchFamily="50" charset="-128"/>
                </a:rPr>
                <a:t> colour balance</a:t>
              </a:r>
            </a:p>
          </p:txBody>
        </p:sp>
      </p:grpSp>
      <p:cxnSp>
        <p:nvCxnSpPr>
          <p:cNvPr id="19" name="直線コネクタ 18"/>
          <p:cNvCxnSpPr/>
          <p:nvPr/>
        </p:nvCxnSpPr>
        <p:spPr bwMode="auto">
          <a:xfrm>
            <a:off x="12593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39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487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2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50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582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056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212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42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9988671" y="76200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p:cNvCxnSpPr/>
          <p:nvPr/>
        </p:nvCxnSpPr>
        <p:spPr bwMode="auto">
          <a:xfrm>
            <a:off x="9988671" y="126558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a:off x="9988671" y="140846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9988671" y="544512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p:cNvCxnSpPr/>
          <p:nvPr/>
        </p:nvCxnSpPr>
        <p:spPr bwMode="auto">
          <a:xfrm>
            <a:off x="9988671" y="6669088"/>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278095"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36" name="テキスト ボックス 35"/>
          <p:cNvSpPr txBox="1"/>
          <p:nvPr/>
        </p:nvSpPr>
        <p:spPr>
          <a:xfrm>
            <a:off x="177517" y="-1437065"/>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13.00</a:t>
            </a:r>
            <a:endParaRPr lang="ja-JP" altLang="en-US" sz="1000" dirty="0">
              <a:solidFill>
                <a:prstClr val="black"/>
              </a:solidFill>
              <a:latin typeface="Segoe UI"/>
              <a:ea typeface="メイリオ"/>
            </a:endParaRPr>
          </a:p>
        </p:txBody>
      </p:sp>
      <p:sp>
        <p:nvSpPr>
          <p:cNvPr id="37" name="テキスト ボックス 36"/>
          <p:cNvSpPr txBox="1"/>
          <p:nvPr/>
        </p:nvSpPr>
        <p:spPr>
          <a:xfrm>
            <a:off x="632318" y="-1437063"/>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10.80</a:t>
            </a:r>
            <a:endParaRPr lang="ja-JP" altLang="en-US" sz="1000" dirty="0">
              <a:solidFill>
                <a:prstClr val="black"/>
              </a:solidFill>
              <a:latin typeface="Segoe UI"/>
              <a:ea typeface="メイリオ"/>
            </a:endParaRPr>
          </a:p>
        </p:txBody>
      </p:sp>
      <p:sp>
        <p:nvSpPr>
          <p:cNvPr id="38" name="テキスト ボックス 37"/>
          <p:cNvSpPr txBox="1"/>
          <p:nvPr/>
        </p:nvSpPr>
        <p:spPr>
          <a:xfrm>
            <a:off x="1224613"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39" name="テキスト ボックス 38"/>
          <p:cNvSpPr txBox="1"/>
          <p:nvPr/>
        </p:nvSpPr>
        <p:spPr>
          <a:xfrm>
            <a:off x="4435381" y="-1437063"/>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0" name="テキスト ボックス 39"/>
          <p:cNvSpPr txBox="1"/>
          <p:nvPr/>
        </p:nvSpPr>
        <p:spPr>
          <a:xfrm>
            <a:off x="5027679" y="-1437064"/>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1" name="テキスト ボックス 40"/>
          <p:cNvSpPr txBox="1"/>
          <p:nvPr/>
        </p:nvSpPr>
        <p:spPr>
          <a:xfrm>
            <a:off x="5959207" y="-1437064"/>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3.00</a:t>
            </a:r>
            <a:endParaRPr lang="ja-JP" altLang="en-US" sz="1000" dirty="0">
              <a:solidFill>
                <a:prstClr val="black"/>
              </a:solidFill>
              <a:latin typeface="Segoe UI"/>
              <a:ea typeface="メイリオ"/>
            </a:endParaRPr>
          </a:p>
        </p:txBody>
      </p:sp>
      <p:sp>
        <p:nvSpPr>
          <p:cNvPr id="42" name="テキスト ボックス 41"/>
          <p:cNvSpPr txBox="1"/>
          <p:nvPr/>
        </p:nvSpPr>
        <p:spPr>
          <a:xfrm>
            <a:off x="8567075"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43" name="テキスト ボックス 42"/>
          <p:cNvSpPr txBox="1"/>
          <p:nvPr/>
        </p:nvSpPr>
        <p:spPr>
          <a:xfrm>
            <a:off x="9718835"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44" name="テキスト ボックス 43"/>
          <p:cNvSpPr txBox="1"/>
          <p:nvPr/>
        </p:nvSpPr>
        <p:spPr>
          <a:xfrm>
            <a:off x="10871177" y="554766"/>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7.40</a:t>
            </a:r>
            <a:endParaRPr lang="ja-JP" altLang="en-US" sz="1000" dirty="0">
              <a:solidFill>
                <a:prstClr val="black"/>
              </a:solidFill>
              <a:latin typeface="Segoe UI"/>
              <a:ea typeface="メイリオ"/>
            </a:endParaRPr>
          </a:p>
        </p:txBody>
      </p:sp>
      <p:sp>
        <p:nvSpPr>
          <p:cNvPr id="45" name="テキスト ボックス 44"/>
          <p:cNvSpPr txBox="1"/>
          <p:nvPr/>
        </p:nvSpPr>
        <p:spPr>
          <a:xfrm>
            <a:off x="10871177" y="1022546"/>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6.00</a:t>
            </a:r>
            <a:endParaRPr lang="ja-JP" altLang="en-US" sz="1000" dirty="0">
              <a:solidFill>
                <a:prstClr val="black"/>
              </a:solidFill>
              <a:latin typeface="Segoe UI"/>
              <a:ea typeface="メイリオ"/>
            </a:endParaRPr>
          </a:p>
        </p:txBody>
      </p:sp>
      <p:sp>
        <p:nvSpPr>
          <p:cNvPr id="46" name="テキスト ボックス 45"/>
          <p:cNvSpPr txBox="1"/>
          <p:nvPr/>
        </p:nvSpPr>
        <p:spPr>
          <a:xfrm>
            <a:off x="10871177" y="1421199"/>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7" name="テキスト ボックス 46"/>
          <p:cNvSpPr txBox="1"/>
          <p:nvPr/>
        </p:nvSpPr>
        <p:spPr>
          <a:xfrm>
            <a:off x="10871177" y="5445164"/>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8" name="テキスト ボックス 47"/>
          <p:cNvSpPr txBox="1"/>
          <p:nvPr/>
        </p:nvSpPr>
        <p:spPr>
          <a:xfrm>
            <a:off x="10871177" y="6669127"/>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9.00</a:t>
            </a:r>
            <a:endParaRPr lang="ja-JP" altLang="en-US" sz="1000" dirty="0">
              <a:solidFill>
                <a:prstClr val="black"/>
              </a:solidFill>
              <a:latin typeface="Segoe UI"/>
              <a:ea typeface="メイリオ"/>
            </a:endParaRPr>
          </a:p>
        </p:txBody>
      </p:sp>
    </p:spTree>
    <p:extLst>
      <p:ext uri="{BB962C8B-B14F-4D97-AF65-F5344CB8AC3E}">
        <p14:creationId xmlns:p14="http://schemas.microsoft.com/office/powerpoint/2010/main" val="373129374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Lst>
  <p:hf hdr="0" ftr="0" dt="0"/>
  <p:txStyles>
    <p:titleStyle>
      <a:lvl1pPr algn="ctr" rtl="0" eaLnBrk="1" fontAlgn="base" hangingPunct="1">
        <a:spcBef>
          <a:spcPct val="0"/>
        </a:spcBef>
        <a:spcAft>
          <a:spcPct val="0"/>
        </a:spcAft>
        <a:defRPr kumimoji="1" sz="3199">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1999">
          <a:solidFill>
            <a:schemeClr val="tx2"/>
          </a:solidFill>
          <a:latin typeface="Arial" charset="0"/>
          <a:ea typeface="HGPｺﾞｼｯｸE" pitchFamily="50" charset="-128"/>
        </a:defRPr>
      </a:lvl2pPr>
      <a:lvl3pPr algn="l" rtl="0" eaLnBrk="1" fontAlgn="base" hangingPunct="1">
        <a:spcBef>
          <a:spcPct val="0"/>
        </a:spcBef>
        <a:spcAft>
          <a:spcPct val="0"/>
        </a:spcAft>
        <a:defRPr kumimoji="1" sz="1999">
          <a:solidFill>
            <a:schemeClr val="tx2"/>
          </a:solidFill>
          <a:latin typeface="Arial" charset="0"/>
          <a:ea typeface="HGPｺﾞｼｯｸE" pitchFamily="50" charset="-128"/>
        </a:defRPr>
      </a:lvl3pPr>
      <a:lvl4pPr algn="l" rtl="0" eaLnBrk="1" fontAlgn="base" hangingPunct="1">
        <a:spcBef>
          <a:spcPct val="0"/>
        </a:spcBef>
        <a:spcAft>
          <a:spcPct val="0"/>
        </a:spcAft>
        <a:defRPr kumimoji="1" sz="1999">
          <a:solidFill>
            <a:schemeClr val="tx2"/>
          </a:solidFill>
          <a:latin typeface="Arial" charset="0"/>
          <a:ea typeface="HGPｺﾞｼｯｸE" pitchFamily="50" charset="-128"/>
        </a:defRPr>
      </a:lvl4pPr>
      <a:lvl5pPr algn="l" rtl="0" eaLnBrk="1" fontAlgn="base" hangingPunct="1">
        <a:spcBef>
          <a:spcPct val="0"/>
        </a:spcBef>
        <a:spcAft>
          <a:spcPct val="0"/>
        </a:spcAft>
        <a:defRPr kumimoji="1" sz="1999">
          <a:solidFill>
            <a:schemeClr val="tx2"/>
          </a:solidFill>
          <a:latin typeface="Arial" charset="0"/>
          <a:ea typeface="HGPｺﾞｼｯｸE" pitchFamily="50" charset="-128"/>
        </a:defRPr>
      </a:lvl5pPr>
      <a:lvl6pPr marL="457063" algn="l" rtl="0" eaLnBrk="1" fontAlgn="base" hangingPunct="1">
        <a:spcBef>
          <a:spcPct val="0"/>
        </a:spcBef>
        <a:spcAft>
          <a:spcPct val="0"/>
        </a:spcAft>
        <a:defRPr kumimoji="1" sz="1999">
          <a:solidFill>
            <a:schemeClr val="tx2"/>
          </a:solidFill>
          <a:latin typeface="Arial" charset="0"/>
          <a:ea typeface="HGPｺﾞｼｯｸE" pitchFamily="50" charset="-128"/>
        </a:defRPr>
      </a:lvl6pPr>
      <a:lvl7pPr marL="914126" algn="l" rtl="0" eaLnBrk="1" fontAlgn="base" hangingPunct="1">
        <a:spcBef>
          <a:spcPct val="0"/>
        </a:spcBef>
        <a:spcAft>
          <a:spcPct val="0"/>
        </a:spcAft>
        <a:defRPr kumimoji="1" sz="1999">
          <a:solidFill>
            <a:schemeClr val="tx2"/>
          </a:solidFill>
          <a:latin typeface="Arial" charset="0"/>
          <a:ea typeface="HGPｺﾞｼｯｸE" pitchFamily="50" charset="-128"/>
        </a:defRPr>
      </a:lvl7pPr>
      <a:lvl8pPr marL="1371189" algn="l" rtl="0" eaLnBrk="1" fontAlgn="base" hangingPunct="1">
        <a:spcBef>
          <a:spcPct val="0"/>
        </a:spcBef>
        <a:spcAft>
          <a:spcPct val="0"/>
        </a:spcAft>
        <a:defRPr kumimoji="1" sz="1999">
          <a:solidFill>
            <a:schemeClr val="tx2"/>
          </a:solidFill>
          <a:latin typeface="Arial" charset="0"/>
          <a:ea typeface="HGPｺﾞｼｯｸE" pitchFamily="50" charset="-128"/>
        </a:defRPr>
      </a:lvl8pPr>
      <a:lvl9pPr marL="1828251" algn="l" rtl="0" eaLnBrk="1" fontAlgn="base" hangingPunct="1">
        <a:spcBef>
          <a:spcPct val="0"/>
        </a:spcBef>
        <a:spcAft>
          <a:spcPct val="0"/>
        </a:spcAft>
        <a:defRPr kumimoji="1" sz="1999">
          <a:solidFill>
            <a:schemeClr val="tx2"/>
          </a:solidFill>
          <a:latin typeface="Arial" charset="0"/>
          <a:ea typeface="HGPｺﾞｼｯｸE" pitchFamily="50" charset="-128"/>
        </a:defRPr>
      </a:lvl9pPr>
    </p:titleStyle>
    <p:bodyStyle>
      <a:lvl1pPr marL="342797" indent="-342797" algn="l" rtl="0" eaLnBrk="1" fontAlgn="base" hangingPunct="1">
        <a:spcBef>
          <a:spcPct val="20000"/>
        </a:spcBef>
        <a:spcAft>
          <a:spcPct val="0"/>
        </a:spcAft>
        <a:defRPr kumimoji="1" sz="16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5954" indent="-176160" algn="l" rtl="0" eaLnBrk="1" fontAlgn="base" hangingPunct="1">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7796" indent="-182508"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289" indent="-176160"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130"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193"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256"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6319"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3382"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116633"/>
            <a:ext cx="990282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38" y="693068"/>
            <a:ext cx="9648341"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grpSp>
        <p:nvGrpSpPr>
          <p:cNvPr id="5" name="グループ化 4"/>
          <p:cNvGrpSpPr/>
          <p:nvPr/>
        </p:nvGrpSpPr>
        <p:grpSpPr>
          <a:xfrm>
            <a:off x="-2678840" y="3389313"/>
            <a:ext cx="2459836" cy="1514475"/>
            <a:chOff x="-2679700" y="3389313"/>
            <a:chExt cx="2460625" cy="1514475"/>
          </a:xfrm>
        </p:grpSpPr>
        <p:sp>
          <p:nvSpPr>
            <p:cNvPr id="1037" name="Rectangle 20"/>
            <p:cNvSpPr>
              <a:spLocks noChangeArrowheads="1"/>
            </p:cNvSpPr>
            <p:nvPr/>
          </p:nvSpPr>
          <p:spPr bwMode="auto">
            <a:xfrm>
              <a:off x="-2679700" y="3903286"/>
              <a:ext cx="2460625" cy="640515"/>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endParaRPr lang="ja-JP" altLang="en-US">
                <a:solidFill>
                  <a:prstClr val="black"/>
                </a:solidFill>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Yellow</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endParaRPr lang="ja-JP" altLang="en-US">
                  <a:solidFill>
                    <a:prstClr val="black"/>
                  </a:solidFill>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prstClr val="black"/>
                    </a:solidFill>
                    <a:latin typeface="Times New Roman" pitchFamily="18" charset="0"/>
                    <a:ea typeface="HGPｺﾞｼｯｸE" pitchFamily="50" charset="-128"/>
                  </a:rPr>
                  <a:t>Sky blue</a:t>
                </a:r>
                <a:endParaRPr kumimoji="0" lang="en-GB" altLang="ja-JP" sz="1100" dirty="0">
                  <a:solidFill>
                    <a:prstClr val="black"/>
                  </a:solidFill>
                  <a:latin typeface="Times New Roman" pitchFamily="18" charset="0"/>
                  <a:ea typeface="HGPｺﾞｼｯｸE" pitchFamily="50" charset="-128"/>
                </a:endParaRPr>
              </a:p>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RGB= </a:t>
                </a:r>
                <a:r>
                  <a:rPr kumimoji="0" lang="en-US" altLang="ja-JP" sz="1100" dirty="0">
                    <a:solidFill>
                      <a:prstClr val="black"/>
                    </a:solidFill>
                    <a:latin typeface="Times New Roman" pitchFamily="18" charset="0"/>
                    <a:ea typeface="HGPｺﾞｼｯｸE" pitchFamily="50" charset="-128"/>
                  </a:rPr>
                  <a:t>00</a:t>
                </a:r>
                <a:r>
                  <a:rPr kumimoji="0" lang="en-GB" altLang="ja-JP" sz="1100" dirty="0">
                    <a:solidFill>
                      <a:prstClr val="black"/>
                    </a:solidFill>
                    <a:latin typeface="Times New Roman" pitchFamily="18" charset="0"/>
                    <a:ea typeface="HGPｺﾞｼｯｸE" pitchFamily="50" charset="-128"/>
                  </a:rPr>
                  <a:t>0,17</a:t>
                </a:r>
                <a:r>
                  <a:rPr kumimoji="0" lang="en-US" altLang="ja-JP" sz="1100" dirty="0">
                    <a:solidFill>
                      <a:prstClr val="black"/>
                    </a:solidFill>
                    <a:latin typeface="Times New Roman" pitchFamily="18" charset="0"/>
                    <a:ea typeface="HGPｺﾞｼｯｸE" pitchFamily="50" charset="-128"/>
                  </a:rPr>
                  <a:t>6</a:t>
                </a:r>
                <a:r>
                  <a:rPr kumimoji="0" lang="en-GB" altLang="ja-JP" sz="1100" dirty="0">
                    <a:solidFill>
                      <a:prstClr val="black"/>
                    </a:solidFill>
                    <a:latin typeface="Times New Roman" pitchFamily="18"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Grey</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prstClr val="black"/>
                  </a:solidFill>
                  <a:latin typeface="Times New Roman" pitchFamily="18" charset="0"/>
                  <a:ea typeface="HGPｺﾞｼｯｸE" pitchFamily="50" charset="-128"/>
                </a:rPr>
                <a:t>MOEJ</a:t>
              </a:r>
              <a:r>
                <a:rPr kumimoji="0" lang="en-GB" altLang="ja-JP" sz="1200" b="1" dirty="0">
                  <a:solidFill>
                    <a:prstClr val="black"/>
                  </a:solidFill>
                  <a:latin typeface="Times New Roman" pitchFamily="18" charset="0"/>
                  <a:ea typeface="HGPｺﾞｼｯｸE" pitchFamily="50" charset="-128"/>
                </a:rPr>
                <a:t> colour balance</a:t>
              </a:r>
            </a:p>
          </p:txBody>
        </p:sp>
      </p:grpSp>
      <p:cxnSp>
        <p:nvCxnSpPr>
          <p:cNvPr id="19" name="直線コネクタ 18"/>
          <p:cNvCxnSpPr/>
          <p:nvPr/>
        </p:nvCxnSpPr>
        <p:spPr bwMode="auto">
          <a:xfrm>
            <a:off x="12593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39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487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2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50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582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05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212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42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9988671" y="76200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p:cNvCxnSpPr/>
          <p:nvPr/>
        </p:nvCxnSpPr>
        <p:spPr bwMode="auto">
          <a:xfrm>
            <a:off x="9988671" y="126558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a:off x="9988671" y="140846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9988671" y="544512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p:cNvCxnSpPr/>
          <p:nvPr/>
        </p:nvCxnSpPr>
        <p:spPr bwMode="auto">
          <a:xfrm>
            <a:off x="9988671" y="6669088"/>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278095"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36" name="テキスト ボックス 35"/>
          <p:cNvSpPr txBox="1"/>
          <p:nvPr/>
        </p:nvSpPr>
        <p:spPr>
          <a:xfrm>
            <a:off x="177517" y="-1437065"/>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13.00</a:t>
            </a:r>
            <a:endParaRPr lang="ja-JP" altLang="en-US" sz="1000" dirty="0">
              <a:solidFill>
                <a:prstClr val="black"/>
              </a:solidFill>
              <a:latin typeface="Segoe UI"/>
              <a:ea typeface="メイリオ"/>
            </a:endParaRPr>
          </a:p>
        </p:txBody>
      </p:sp>
      <p:sp>
        <p:nvSpPr>
          <p:cNvPr id="37" name="テキスト ボックス 36"/>
          <p:cNvSpPr txBox="1"/>
          <p:nvPr/>
        </p:nvSpPr>
        <p:spPr>
          <a:xfrm>
            <a:off x="632318" y="-1437063"/>
            <a:ext cx="487477" cy="246221"/>
          </a:xfrm>
          <a:prstGeom prst="rect">
            <a:avLst/>
          </a:prstGeom>
          <a:noFill/>
        </p:spPr>
        <p:txBody>
          <a:bodyPr wrap="none" rtlCol="0">
            <a:spAutoFit/>
          </a:bodyPr>
          <a:lstStyle/>
          <a:p>
            <a:r>
              <a:rPr lang="en-US" altLang="ja-JP" sz="1000" dirty="0">
                <a:solidFill>
                  <a:prstClr val="black"/>
                </a:solidFill>
                <a:latin typeface="Segoe UI"/>
                <a:ea typeface="メイリオ"/>
              </a:rPr>
              <a:t>10.80</a:t>
            </a:r>
            <a:endParaRPr lang="ja-JP" altLang="en-US" sz="1000" dirty="0">
              <a:solidFill>
                <a:prstClr val="black"/>
              </a:solidFill>
              <a:latin typeface="Segoe UI"/>
              <a:ea typeface="メイリオ"/>
            </a:endParaRPr>
          </a:p>
        </p:txBody>
      </p:sp>
      <p:sp>
        <p:nvSpPr>
          <p:cNvPr id="38" name="テキスト ボックス 37"/>
          <p:cNvSpPr txBox="1"/>
          <p:nvPr/>
        </p:nvSpPr>
        <p:spPr>
          <a:xfrm>
            <a:off x="1224613"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39" name="テキスト ボックス 38"/>
          <p:cNvSpPr txBox="1"/>
          <p:nvPr/>
        </p:nvSpPr>
        <p:spPr>
          <a:xfrm>
            <a:off x="4435378" y="-1437063"/>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0" name="テキスト ボックス 39"/>
          <p:cNvSpPr txBox="1"/>
          <p:nvPr/>
        </p:nvSpPr>
        <p:spPr>
          <a:xfrm>
            <a:off x="5027675" y="-1437064"/>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1" name="テキスト ボックス 40"/>
          <p:cNvSpPr txBox="1"/>
          <p:nvPr/>
        </p:nvSpPr>
        <p:spPr>
          <a:xfrm>
            <a:off x="5959200" y="-1437064"/>
            <a:ext cx="418570" cy="246221"/>
          </a:xfrm>
          <a:prstGeom prst="rect">
            <a:avLst/>
          </a:prstGeom>
          <a:noFill/>
        </p:spPr>
        <p:txBody>
          <a:bodyPr wrap="none" rtlCol="0">
            <a:spAutoFit/>
          </a:bodyPr>
          <a:lstStyle/>
          <a:p>
            <a:r>
              <a:rPr lang="en-US" altLang="ja-JP" sz="1000" dirty="0">
                <a:solidFill>
                  <a:prstClr val="black"/>
                </a:solidFill>
                <a:latin typeface="Segoe UI"/>
                <a:ea typeface="メイリオ"/>
              </a:rPr>
              <a:t>3.00</a:t>
            </a:r>
            <a:endParaRPr lang="ja-JP" altLang="en-US" sz="1000" dirty="0">
              <a:solidFill>
                <a:prstClr val="black"/>
              </a:solidFill>
              <a:latin typeface="Segoe UI"/>
              <a:ea typeface="メイリオ"/>
            </a:endParaRPr>
          </a:p>
        </p:txBody>
      </p:sp>
      <p:sp>
        <p:nvSpPr>
          <p:cNvPr id="42" name="テキスト ボックス 41"/>
          <p:cNvSpPr txBox="1"/>
          <p:nvPr/>
        </p:nvSpPr>
        <p:spPr>
          <a:xfrm>
            <a:off x="8567075"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43" name="テキスト ボックス 42"/>
          <p:cNvSpPr txBox="1"/>
          <p:nvPr/>
        </p:nvSpPr>
        <p:spPr>
          <a:xfrm>
            <a:off x="9718834" y="-1437064"/>
            <a:ext cx="487478" cy="246221"/>
          </a:xfrm>
          <a:prstGeom prst="rect">
            <a:avLst/>
          </a:prstGeom>
          <a:noFill/>
        </p:spPr>
        <p:txBody>
          <a:bodyPr wrap="none" rtlCol="0">
            <a:spAutoFit/>
          </a:bodyPr>
          <a:lstStyle/>
          <a:p>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44" name="テキスト ボックス 43"/>
          <p:cNvSpPr txBox="1"/>
          <p:nvPr/>
        </p:nvSpPr>
        <p:spPr>
          <a:xfrm>
            <a:off x="10871177" y="554728"/>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7.40</a:t>
            </a:r>
            <a:endParaRPr lang="ja-JP" altLang="en-US" sz="1000" dirty="0">
              <a:solidFill>
                <a:prstClr val="black"/>
              </a:solidFill>
              <a:latin typeface="Segoe UI"/>
              <a:ea typeface="メイリオ"/>
            </a:endParaRPr>
          </a:p>
        </p:txBody>
      </p:sp>
      <p:sp>
        <p:nvSpPr>
          <p:cNvPr id="45" name="テキスト ボックス 44"/>
          <p:cNvSpPr txBox="1"/>
          <p:nvPr/>
        </p:nvSpPr>
        <p:spPr>
          <a:xfrm>
            <a:off x="10871177" y="1022540"/>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6.00</a:t>
            </a:r>
            <a:endParaRPr lang="ja-JP" altLang="en-US" sz="1000" dirty="0">
              <a:solidFill>
                <a:prstClr val="black"/>
              </a:solidFill>
              <a:latin typeface="Segoe UI"/>
              <a:ea typeface="メイリオ"/>
            </a:endParaRPr>
          </a:p>
        </p:txBody>
      </p:sp>
      <p:sp>
        <p:nvSpPr>
          <p:cNvPr id="46" name="テキスト ボックス 45"/>
          <p:cNvSpPr txBox="1"/>
          <p:nvPr/>
        </p:nvSpPr>
        <p:spPr>
          <a:xfrm>
            <a:off x="10871177" y="1421161"/>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7" name="テキスト ボックス 46"/>
          <p:cNvSpPr txBox="1"/>
          <p:nvPr/>
        </p:nvSpPr>
        <p:spPr>
          <a:xfrm>
            <a:off x="10871177" y="5445126"/>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8" name="テキスト ボックス 47"/>
          <p:cNvSpPr txBox="1"/>
          <p:nvPr/>
        </p:nvSpPr>
        <p:spPr>
          <a:xfrm>
            <a:off x="10871177" y="6669089"/>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9.00</a:t>
            </a:r>
            <a:endParaRPr lang="ja-JP" altLang="en-US" sz="1000" dirty="0">
              <a:solidFill>
                <a:prstClr val="black"/>
              </a:solidFill>
              <a:latin typeface="Segoe UI"/>
              <a:ea typeface="メイリオ"/>
            </a:endParaRPr>
          </a:p>
        </p:txBody>
      </p:sp>
    </p:spTree>
    <p:extLst>
      <p:ext uri="{BB962C8B-B14F-4D97-AF65-F5344CB8AC3E}">
        <p14:creationId xmlns:p14="http://schemas.microsoft.com/office/powerpoint/2010/main" val="1103695596"/>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4" r:id="rId5"/>
    <p:sldLayoutId id="2147484245" r:id="rId6"/>
  </p:sldLayoutIdLst>
  <p:hf hdr="0" ftr="0" dt="0"/>
  <p:txStyles>
    <p:titleStyle>
      <a:lvl1pPr algn="ctr" rtl="0" eaLnBrk="1" fontAlgn="base" hangingPunct="1">
        <a:spcBef>
          <a:spcPct val="0"/>
        </a:spcBef>
        <a:spcAft>
          <a:spcPct val="0"/>
        </a:spcAft>
        <a:defRPr kumimoji="1" sz="3199">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1999">
          <a:solidFill>
            <a:schemeClr val="tx2"/>
          </a:solidFill>
          <a:latin typeface="Arial" charset="0"/>
          <a:ea typeface="HGPｺﾞｼｯｸE" pitchFamily="50" charset="-128"/>
        </a:defRPr>
      </a:lvl2pPr>
      <a:lvl3pPr algn="l" rtl="0" eaLnBrk="1" fontAlgn="base" hangingPunct="1">
        <a:spcBef>
          <a:spcPct val="0"/>
        </a:spcBef>
        <a:spcAft>
          <a:spcPct val="0"/>
        </a:spcAft>
        <a:defRPr kumimoji="1" sz="1999">
          <a:solidFill>
            <a:schemeClr val="tx2"/>
          </a:solidFill>
          <a:latin typeface="Arial" charset="0"/>
          <a:ea typeface="HGPｺﾞｼｯｸE" pitchFamily="50" charset="-128"/>
        </a:defRPr>
      </a:lvl3pPr>
      <a:lvl4pPr algn="l" rtl="0" eaLnBrk="1" fontAlgn="base" hangingPunct="1">
        <a:spcBef>
          <a:spcPct val="0"/>
        </a:spcBef>
        <a:spcAft>
          <a:spcPct val="0"/>
        </a:spcAft>
        <a:defRPr kumimoji="1" sz="1999">
          <a:solidFill>
            <a:schemeClr val="tx2"/>
          </a:solidFill>
          <a:latin typeface="Arial" charset="0"/>
          <a:ea typeface="HGPｺﾞｼｯｸE" pitchFamily="50" charset="-128"/>
        </a:defRPr>
      </a:lvl4pPr>
      <a:lvl5pPr algn="l" rtl="0" eaLnBrk="1" fontAlgn="base" hangingPunct="1">
        <a:spcBef>
          <a:spcPct val="0"/>
        </a:spcBef>
        <a:spcAft>
          <a:spcPct val="0"/>
        </a:spcAft>
        <a:defRPr kumimoji="1" sz="1999">
          <a:solidFill>
            <a:schemeClr val="tx2"/>
          </a:solidFill>
          <a:latin typeface="Arial" charset="0"/>
          <a:ea typeface="HGPｺﾞｼｯｸE" pitchFamily="50" charset="-128"/>
        </a:defRPr>
      </a:lvl5pPr>
      <a:lvl6pPr marL="457063" algn="l" rtl="0" eaLnBrk="1" fontAlgn="base" hangingPunct="1">
        <a:spcBef>
          <a:spcPct val="0"/>
        </a:spcBef>
        <a:spcAft>
          <a:spcPct val="0"/>
        </a:spcAft>
        <a:defRPr kumimoji="1" sz="1999">
          <a:solidFill>
            <a:schemeClr val="tx2"/>
          </a:solidFill>
          <a:latin typeface="Arial" charset="0"/>
          <a:ea typeface="HGPｺﾞｼｯｸE" pitchFamily="50" charset="-128"/>
        </a:defRPr>
      </a:lvl6pPr>
      <a:lvl7pPr marL="914126" algn="l" rtl="0" eaLnBrk="1" fontAlgn="base" hangingPunct="1">
        <a:spcBef>
          <a:spcPct val="0"/>
        </a:spcBef>
        <a:spcAft>
          <a:spcPct val="0"/>
        </a:spcAft>
        <a:defRPr kumimoji="1" sz="1999">
          <a:solidFill>
            <a:schemeClr val="tx2"/>
          </a:solidFill>
          <a:latin typeface="Arial" charset="0"/>
          <a:ea typeface="HGPｺﾞｼｯｸE" pitchFamily="50" charset="-128"/>
        </a:defRPr>
      </a:lvl7pPr>
      <a:lvl8pPr marL="1371189" algn="l" rtl="0" eaLnBrk="1" fontAlgn="base" hangingPunct="1">
        <a:spcBef>
          <a:spcPct val="0"/>
        </a:spcBef>
        <a:spcAft>
          <a:spcPct val="0"/>
        </a:spcAft>
        <a:defRPr kumimoji="1" sz="1999">
          <a:solidFill>
            <a:schemeClr val="tx2"/>
          </a:solidFill>
          <a:latin typeface="Arial" charset="0"/>
          <a:ea typeface="HGPｺﾞｼｯｸE" pitchFamily="50" charset="-128"/>
        </a:defRPr>
      </a:lvl8pPr>
      <a:lvl9pPr marL="1828251" algn="l" rtl="0" eaLnBrk="1" fontAlgn="base" hangingPunct="1">
        <a:spcBef>
          <a:spcPct val="0"/>
        </a:spcBef>
        <a:spcAft>
          <a:spcPct val="0"/>
        </a:spcAft>
        <a:defRPr kumimoji="1" sz="1999">
          <a:solidFill>
            <a:schemeClr val="tx2"/>
          </a:solidFill>
          <a:latin typeface="Arial" charset="0"/>
          <a:ea typeface="HGPｺﾞｼｯｸE" pitchFamily="50" charset="-128"/>
        </a:defRPr>
      </a:lvl9pPr>
    </p:titleStyle>
    <p:bodyStyle>
      <a:lvl1pPr marL="342797" indent="-342797" algn="l" rtl="0" eaLnBrk="1" fontAlgn="base" hangingPunct="1">
        <a:spcBef>
          <a:spcPct val="20000"/>
        </a:spcBef>
        <a:spcAft>
          <a:spcPct val="0"/>
        </a:spcAft>
        <a:defRPr kumimoji="1" sz="16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5954" indent="-176160" algn="l" rtl="0" eaLnBrk="1" fontAlgn="base" hangingPunct="1">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7796" indent="-182508"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289" indent="-176160"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130"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193"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256"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6319"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3382" indent="-182508"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142" y="1600205"/>
            <a:ext cx="8912543"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140" y="6245225"/>
            <a:ext cx="231065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2ABC89AC-3320-42E8-80FA-4130F1290F14}" type="datetime1">
              <a:rPr kumimoji="1" lang="ja-JP" altLang="en-US" smtClean="0"/>
              <a:t>2018/5/15</a:t>
            </a:fld>
            <a:endParaRPr kumimoji="1" lang="ja-JP" altLang="en-US"/>
          </a:p>
        </p:txBody>
      </p:sp>
      <p:sp>
        <p:nvSpPr>
          <p:cNvPr id="1029" name="Rectangle 5"/>
          <p:cNvSpPr>
            <a:spLocks noGrp="1" noChangeArrowheads="1"/>
          </p:cNvSpPr>
          <p:nvPr>
            <p:ph type="ftr" sz="quarter" idx="3"/>
          </p:nvPr>
        </p:nvSpPr>
        <p:spPr bwMode="auto">
          <a:xfrm>
            <a:off x="3383466" y="6245225"/>
            <a:ext cx="313589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kumimoji="1" lang="ja-JP" altLang="en-US"/>
          </a:p>
        </p:txBody>
      </p:sp>
      <p:sp>
        <p:nvSpPr>
          <p:cNvPr id="1030" name="Rectangle 6"/>
          <p:cNvSpPr>
            <a:spLocks noGrp="1" noChangeArrowheads="1"/>
          </p:cNvSpPr>
          <p:nvPr>
            <p:ph type="sldNum" sz="quarter" idx="4"/>
          </p:nvPr>
        </p:nvSpPr>
        <p:spPr bwMode="auto">
          <a:xfrm>
            <a:off x="9357003" y="6480000"/>
            <a:ext cx="539828" cy="360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r">
              <a:defRPr sz="1999">
                <a:latin typeface="+mn-lt"/>
              </a:defRPr>
            </a:lvl1pPr>
          </a:lstStyle>
          <a:p>
            <a:fld id="{15543D51-1B5B-470A-B79F-2D6F8C915261}" type="slidenum">
              <a:rPr lang="ja-JP" altLang="en-US" smtClean="0"/>
              <a:pPr/>
              <a:t>‹#›</a:t>
            </a:fld>
            <a:endParaRPr lang="ja-JP" altLang="en-US"/>
          </a:p>
        </p:txBody>
      </p:sp>
      <p:grpSp>
        <p:nvGrpSpPr>
          <p:cNvPr id="2" name="Group 18"/>
          <p:cNvGrpSpPr>
            <a:grpSpLocks/>
          </p:cNvGrpSpPr>
          <p:nvPr/>
        </p:nvGrpSpPr>
        <p:grpSpPr bwMode="auto">
          <a:xfrm>
            <a:off x="1" y="0"/>
            <a:ext cx="9902825" cy="546100"/>
            <a:chOff x="0" y="0"/>
            <a:chExt cx="5760" cy="344"/>
          </a:xfrm>
        </p:grpSpPr>
        <p:pic>
          <p:nvPicPr>
            <p:cNvPr id="1033" name="Picture 9" descr="mlit_top"/>
            <p:cNvPicPr>
              <a:picLocks noChangeAspect="1" noChangeArrowheads="1"/>
            </p:cNvPicPr>
            <p:nvPr userDrawn="1"/>
          </p:nvPicPr>
          <p:blipFill>
            <a:blip r:embed="rId3" cstate="print"/>
            <a:srcRect t="26801" b="65286"/>
            <a:stretch>
              <a:fillRect/>
            </a:stretch>
          </p:blipFill>
          <p:spPr bwMode="auto">
            <a:xfrm>
              <a:off x="0" y="300"/>
              <a:ext cx="5760" cy="44"/>
            </a:xfrm>
            <a:prstGeom prst="rect">
              <a:avLst/>
            </a:prstGeom>
            <a:noFill/>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4" cstate="print"/>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5" cstate="print"/>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5" cstate="print"/>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0" y="0"/>
            <a:ext cx="7602483"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730850960"/>
      </p:ext>
    </p:extLst>
  </p:cSld>
  <p:clrMap bg1="lt1" tx1="dk1" bg2="lt2" tx2="dk2" accent1="accent1" accent2="accent2" accent3="accent3" accent4="accent4" accent5="accent5" accent6="accent6" hlink="hlink" folHlink="folHlink"/>
  <p:sldLayoutIdLst>
    <p:sldLayoutId id="2147484309" r:id="rId1"/>
  </p:sldLayoutIdLst>
  <p:hf hdr="0" ft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063"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1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18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251"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797" indent="-342797" algn="l" rtl="0" eaLnBrk="1" fontAlgn="base" hangingPunct="1">
        <a:spcBef>
          <a:spcPct val="20000"/>
        </a:spcBef>
        <a:spcAft>
          <a:spcPct val="0"/>
        </a:spcAft>
        <a:buChar char="•"/>
        <a:defRPr kumimoji="1" sz="3199">
          <a:solidFill>
            <a:schemeClr val="tx1"/>
          </a:solidFill>
          <a:latin typeface="+mn-lt"/>
          <a:ea typeface="+mn-ea"/>
          <a:cs typeface="+mn-cs"/>
        </a:defRPr>
      </a:lvl1pPr>
      <a:lvl2pPr marL="742727" indent="-285664" algn="l" rtl="0" eaLnBrk="1" fontAlgn="base" hangingPunct="1">
        <a:spcBef>
          <a:spcPct val="20000"/>
        </a:spcBef>
        <a:spcAft>
          <a:spcPct val="0"/>
        </a:spcAft>
        <a:buChar char="–"/>
        <a:defRPr kumimoji="1" sz="2799">
          <a:solidFill>
            <a:schemeClr val="tx1"/>
          </a:solidFill>
          <a:latin typeface="+mn-lt"/>
          <a:ea typeface="+mn-ea"/>
        </a:defRPr>
      </a:lvl2pPr>
      <a:lvl3pPr marL="1142657" indent="-228531" algn="l" rtl="0" eaLnBrk="1" fontAlgn="base" hangingPunct="1">
        <a:spcBef>
          <a:spcPct val="20000"/>
        </a:spcBef>
        <a:spcAft>
          <a:spcPct val="0"/>
        </a:spcAft>
        <a:buChar char="•"/>
        <a:defRPr kumimoji="1" sz="2399">
          <a:solidFill>
            <a:schemeClr val="tx1"/>
          </a:solidFill>
          <a:latin typeface="+mn-lt"/>
          <a:ea typeface="+mn-ea"/>
        </a:defRPr>
      </a:lvl3pPr>
      <a:lvl4pPr marL="1599720" indent="-228531" algn="l" rtl="0" eaLnBrk="1" fontAlgn="base" hangingPunct="1">
        <a:spcBef>
          <a:spcPct val="20000"/>
        </a:spcBef>
        <a:spcAft>
          <a:spcPct val="0"/>
        </a:spcAft>
        <a:buChar char="–"/>
        <a:defRPr kumimoji="1" sz="1999">
          <a:solidFill>
            <a:schemeClr val="tx1"/>
          </a:solidFill>
          <a:latin typeface="+mn-lt"/>
          <a:ea typeface="+mn-ea"/>
        </a:defRPr>
      </a:lvl4pPr>
      <a:lvl5pPr marL="2056783" indent="-228531" algn="l" rtl="0" eaLnBrk="1" fontAlgn="base" hangingPunct="1">
        <a:spcBef>
          <a:spcPct val="20000"/>
        </a:spcBef>
        <a:spcAft>
          <a:spcPct val="0"/>
        </a:spcAft>
        <a:buChar char="»"/>
        <a:defRPr kumimoji="1" sz="1999">
          <a:solidFill>
            <a:schemeClr val="tx1"/>
          </a:solidFill>
          <a:latin typeface="+mn-lt"/>
          <a:ea typeface="+mn-ea"/>
        </a:defRPr>
      </a:lvl5pPr>
      <a:lvl6pPr marL="2513846" indent="-228531" algn="l" rtl="0" eaLnBrk="1" fontAlgn="base" hangingPunct="1">
        <a:spcBef>
          <a:spcPct val="20000"/>
        </a:spcBef>
        <a:spcAft>
          <a:spcPct val="0"/>
        </a:spcAft>
        <a:buChar char="»"/>
        <a:defRPr kumimoji="1" sz="1999">
          <a:solidFill>
            <a:schemeClr val="tx1"/>
          </a:solidFill>
          <a:latin typeface="+mn-lt"/>
          <a:ea typeface="+mn-ea"/>
        </a:defRPr>
      </a:lvl6pPr>
      <a:lvl7pPr marL="2970908" indent="-228531" algn="l" rtl="0" eaLnBrk="1" fontAlgn="base" hangingPunct="1">
        <a:spcBef>
          <a:spcPct val="20000"/>
        </a:spcBef>
        <a:spcAft>
          <a:spcPct val="0"/>
        </a:spcAft>
        <a:buChar char="»"/>
        <a:defRPr kumimoji="1" sz="1999">
          <a:solidFill>
            <a:schemeClr val="tx1"/>
          </a:solidFill>
          <a:latin typeface="+mn-lt"/>
          <a:ea typeface="+mn-ea"/>
        </a:defRPr>
      </a:lvl7pPr>
      <a:lvl8pPr marL="3427971" indent="-228531" algn="l" rtl="0" eaLnBrk="1" fontAlgn="base" hangingPunct="1">
        <a:spcBef>
          <a:spcPct val="20000"/>
        </a:spcBef>
        <a:spcAft>
          <a:spcPct val="0"/>
        </a:spcAft>
        <a:buChar char="»"/>
        <a:defRPr kumimoji="1" sz="1999">
          <a:solidFill>
            <a:schemeClr val="tx1"/>
          </a:solidFill>
          <a:latin typeface="+mn-lt"/>
          <a:ea typeface="+mn-ea"/>
        </a:defRPr>
      </a:lvl8pPr>
      <a:lvl9pPr marL="3885034" indent="-228531" algn="l" rtl="0" eaLnBrk="1" fontAlgn="base" hangingPunct="1">
        <a:spcBef>
          <a:spcPct val="20000"/>
        </a:spcBef>
        <a:spcAft>
          <a:spcPct val="0"/>
        </a:spcAft>
        <a:buChar char="»"/>
        <a:defRPr kumimoji="1" sz="1999">
          <a:solidFill>
            <a:schemeClr val="tx1"/>
          </a:solidFill>
          <a:latin typeface="+mn-lt"/>
          <a:ea typeface="+mn-ea"/>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Line_futta"/>
          <p:cNvSpPr>
            <a:spLocks noChangeShapeType="1"/>
          </p:cNvSpPr>
          <p:nvPr/>
        </p:nvSpPr>
        <p:spPr bwMode="gray">
          <a:xfrm>
            <a:off x="411031" y="6591300"/>
            <a:ext cx="9082350" cy="0"/>
          </a:xfrm>
          <a:prstGeom prst="line">
            <a:avLst/>
          </a:prstGeom>
          <a:noFill/>
          <a:ln w="9525">
            <a:solidFill>
              <a:srgbClr val="ACACAC"/>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67" name="タイトル プレースホルダー 1"/>
          <p:cNvSpPr>
            <a:spLocks noGrp="1"/>
          </p:cNvSpPr>
          <p:nvPr>
            <p:ph type="title"/>
          </p:nvPr>
        </p:nvSpPr>
        <p:spPr bwMode="auto">
          <a:xfrm>
            <a:off x="411031" y="333376"/>
            <a:ext cx="90823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ja-JP" altLang="en-US"/>
              <a:t>マスター タイトルの書式設定</a:t>
            </a:r>
          </a:p>
        </p:txBody>
      </p:sp>
      <p:sp>
        <p:nvSpPr>
          <p:cNvPr id="36868" name="テキスト プレースホルダー 2"/>
          <p:cNvSpPr>
            <a:spLocks noGrp="1"/>
          </p:cNvSpPr>
          <p:nvPr>
            <p:ph type="body" idx="1"/>
          </p:nvPr>
        </p:nvSpPr>
        <p:spPr bwMode="auto">
          <a:xfrm>
            <a:off x="411031" y="982663"/>
            <a:ext cx="9082350" cy="1541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59791036"/>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Lst>
  <p:hf hdr="0" ftr="0" dt="0"/>
  <p:txStyles>
    <p:titleStyle>
      <a:lvl1pPr algn="l" rtl="0" eaLnBrk="0" fontAlgn="base" hangingPunct="0">
        <a:spcBef>
          <a:spcPct val="0"/>
        </a:spcBef>
        <a:spcAft>
          <a:spcPct val="0"/>
        </a:spcAft>
        <a:defRPr kumimoji="1" sz="2399" b="1" kern="1200">
          <a:solidFill>
            <a:schemeClr val="tx1"/>
          </a:solidFill>
          <a:latin typeface="+mj-lt"/>
          <a:ea typeface="+mj-ea"/>
          <a:cs typeface="+mj-cs"/>
        </a:defRPr>
      </a:lvl1pPr>
      <a:lvl2pPr algn="l" rtl="0" eaLnBrk="0" fontAlgn="base" hangingPunct="0">
        <a:spcBef>
          <a:spcPct val="0"/>
        </a:spcBef>
        <a:spcAft>
          <a:spcPct val="0"/>
        </a:spcAft>
        <a:defRPr kumimoji="1" sz="2399" b="1">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2399" b="1">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2399" b="1">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2399" b="1">
          <a:solidFill>
            <a:schemeClr val="tx1"/>
          </a:solidFill>
          <a:latin typeface="Arial" charset="0"/>
          <a:ea typeface="ＭＳ Ｐゴシック" pitchFamily="50" charset="-128"/>
        </a:defRPr>
      </a:lvl5pPr>
      <a:lvl6pPr marL="457063" algn="l" rtl="0" fontAlgn="base">
        <a:spcBef>
          <a:spcPct val="0"/>
        </a:spcBef>
        <a:spcAft>
          <a:spcPct val="0"/>
        </a:spcAft>
        <a:defRPr kumimoji="1" sz="2399" b="1">
          <a:solidFill>
            <a:schemeClr val="tx1"/>
          </a:solidFill>
          <a:latin typeface="Arial" charset="0"/>
          <a:ea typeface="ＭＳ Ｐゴシック" pitchFamily="50" charset="-128"/>
        </a:defRPr>
      </a:lvl6pPr>
      <a:lvl7pPr marL="914126" algn="l" rtl="0" fontAlgn="base">
        <a:spcBef>
          <a:spcPct val="0"/>
        </a:spcBef>
        <a:spcAft>
          <a:spcPct val="0"/>
        </a:spcAft>
        <a:defRPr kumimoji="1" sz="2399" b="1">
          <a:solidFill>
            <a:schemeClr val="tx1"/>
          </a:solidFill>
          <a:latin typeface="Arial" charset="0"/>
          <a:ea typeface="ＭＳ Ｐゴシック" pitchFamily="50" charset="-128"/>
        </a:defRPr>
      </a:lvl7pPr>
      <a:lvl8pPr marL="1371189" algn="l" rtl="0" fontAlgn="base">
        <a:spcBef>
          <a:spcPct val="0"/>
        </a:spcBef>
        <a:spcAft>
          <a:spcPct val="0"/>
        </a:spcAft>
        <a:defRPr kumimoji="1" sz="2399" b="1">
          <a:solidFill>
            <a:schemeClr val="tx1"/>
          </a:solidFill>
          <a:latin typeface="Arial" charset="0"/>
          <a:ea typeface="ＭＳ Ｐゴシック" pitchFamily="50" charset="-128"/>
        </a:defRPr>
      </a:lvl8pPr>
      <a:lvl9pPr marL="1828251" algn="l" rtl="0" fontAlgn="base">
        <a:spcBef>
          <a:spcPct val="0"/>
        </a:spcBef>
        <a:spcAft>
          <a:spcPct val="0"/>
        </a:spcAft>
        <a:defRPr kumimoji="1" sz="2399" b="1">
          <a:solidFill>
            <a:schemeClr val="tx1"/>
          </a:solidFill>
          <a:latin typeface="Arial" charset="0"/>
          <a:ea typeface="ＭＳ Ｐゴシック" pitchFamily="50" charset="-128"/>
        </a:defRPr>
      </a:lvl9pPr>
    </p:titleStyle>
    <p:bodyStyle>
      <a:lvl1pPr marL="342797" indent="-342797" algn="l" rtl="0" eaLnBrk="0" fontAlgn="base" hangingPunct="0">
        <a:spcBef>
          <a:spcPts val="475"/>
        </a:spcBef>
        <a:spcAft>
          <a:spcPct val="0"/>
        </a:spcAft>
        <a:buFont typeface="Arial" panose="020B0604020202020204" pitchFamily="34" charset="0"/>
        <a:defRPr kumimoji="1" lang="ja-JP" altLang="en-US" sz="1999" kern="1200" dirty="0">
          <a:solidFill>
            <a:schemeClr val="tx1"/>
          </a:solidFill>
          <a:latin typeface="+mn-lt"/>
          <a:ea typeface="+mn-ea"/>
          <a:cs typeface="+mn-cs"/>
        </a:defRPr>
      </a:lvl1pPr>
      <a:lvl2pPr marL="253924" indent="-253924" algn="l" rtl="0" eaLnBrk="0" fontAlgn="base" hangingPunct="0">
        <a:spcBef>
          <a:spcPts val="475"/>
        </a:spcBef>
        <a:spcAft>
          <a:spcPct val="0"/>
        </a:spcAft>
        <a:buClr>
          <a:srgbClr val="3E5E84"/>
        </a:buClr>
        <a:buFont typeface="Wingdings" panose="05000000000000000000" pitchFamily="2" charset="2"/>
        <a:buChar char="n"/>
        <a:defRPr kumimoji="1" lang="ja-JP" altLang="en-US" sz="1999" kern="1200" dirty="0">
          <a:solidFill>
            <a:schemeClr val="tx1"/>
          </a:solidFill>
          <a:latin typeface="+mn-lt"/>
          <a:ea typeface="+mn-ea"/>
          <a:cs typeface="+mn-cs"/>
        </a:defRPr>
      </a:lvl2pPr>
      <a:lvl3pPr marL="571329" indent="-253924" algn="l" rtl="0" eaLnBrk="0" fontAlgn="base" hangingPunct="0">
        <a:spcBef>
          <a:spcPts val="425"/>
        </a:spcBef>
        <a:spcAft>
          <a:spcPct val="0"/>
        </a:spcAft>
        <a:buClr>
          <a:srgbClr val="808080"/>
        </a:buClr>
        <a:buFont typeface="Wingdings" panose="05000000000000000000" pitchFamily="2" charset="2"/>
        <a:buChar char="n"/>
        <a:defRPr kumimoji="1" lang="ja-JP" altLang="en-US" kern="1200" dirty="0">
          <a:solidFill>
            <a:schemeClr val="tx1"/>
          </a:solidFill>
          <a:latin typeface="+mn-lt"/>
          <a:ea typeface="+mn-ea"/>
          <a:cs typeface="+mn-cs"/>
        </a:defRPr>
      </a:lvl3pPr>
      <a:lvl4pPr marL="825252" indent="-190443" algn="l" rtl="0" eaLnBrk="0" fontAlgn="base" hangingPunct="0">
        <a:spcBef>
          <a:spcPts val="363"/>
        </a:spcBef>
        <a:spcAft>
          <a:spcPct val="0"/>
        </a:spcAft>
        <a:buClr>
          <a:srgbClr val="558C99"/>
        </a:buClr>
        <a:buFont typeface="Wingdings" panose="05000000000000000000" pitchFamily="2" charset="2"/>
        <a:buChar char="l"/>
        <a:defRPr kumimoji="1" lang="ja-JP" altLang="en-US" sz="1400" kern="1200" dirty="0">
          <a:solidFill>
            <a:schemeClr val="tx1"/>
          </a:solidFill>
          <a:latin typeface="+mn-lt"/>
          <a:ea typeface="+mn-ea"/>
          <a:cs typeface="+mn-cs"/>
        </a:defRPr>
      </a:lvl4pPr>
      <a:lvl5pPr marL="1079176" indent="-190443" algn="l" rtl="0" eaLnBrk="0" fontAlgn="base" hangingPunct="0">
        <a:spcBef>
          <a:spcPts val="363"/>
        </a:spcBef>
        <a:spcAft>
          <a:spcPct val="0"/>
        </a:spcAft>
        <a:buClr>
          <a:srgbClr val="C0C0C0"/>
        </a:buClr>
        <a:buFont typeface="Wingdings" panose="05000000000000000000" pitchFamily="2" charset="2"/>
        <a:buChar char="l"/>
        <a:defRPr kumimoji="1" lang="ja-JP" altLang="en-US" sz="1400" kern="1200" dirty="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kumimoji="1" sz="19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0819" y="365126"/>
            <a:ext cx="8541187" cy="1325563"/>
          </a:xfrm>
          <a:prstGeom prst="rect">
            <a:avLst/>
          </a:prstGeom>
        </p:spPr>
        <p:txBody>
          <a:bodyPr vert="horz" lIns="91440" tIns="45720" rIns="91440" bIns="45720" rtlCol="0" anchor="ctr">
            <a:normAutofit/>
          </a:bodyPr>
          <a:lstStyle/>
          <a:p>
            <a:r>
              <a:rPr kumimoji="1" lang="ja-JP" altLang="en-US"/>
              <a:t>マスター タイトルの書式設定</a:t>
            </a:r>
            <a:endParaRPr kumimoji="1" lang="ja-JP" altLang="en-US"/>
          </a:p>
        </p:txBody>
      </p:sp>
      <p:sp>
        <p:nvSpPr>
          <p:cNvPr id="3" name="テキスト プレースホルダー 2"/>
          <p:cNvSpPr>
            <a:spLocks noGrp="1"/>
          </p:cNvSpPr>
          <p:nvPr>
            <p:ph type="body" idx="1"/>
          </p:nvPr>
        </p:nvSpPr>
        <p:spPr>
          <a:xfrm>
            <a:off x="680819" y="1825625"/>
            <a:ext cx="8541187"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a:p>
        </p:txBody>
      </p:sp>
      <p:sp>
        <p:nvSpPr>
          <p:cNvPr id="4" name="日付プレースホルダー 3"/>
          <p:cNvSpPr>
            <a:spLocks noGrp="1"/>
          </p:cNvSpPr>
          <p:nvPr>
            <p:ph type="dt" sz="half" idx="2"/>
          </p:nvPr>
        </p:nvSpPr>
        <p:spPr>
          <a:xfrm>
            <a:off x="680819" y="6356351"/>
            <a:ext cx="2228136"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3D13A80E-62D7-4021-B855-DEA57A45488E}" type="datetimeFigureOut">
              <a:rPr kumimoji="1" lang="ja-JP" altLang="en-US" smtClean="0"/>
              <a:t>2018/5/15</a:t>
            </a:fld>
            <a:endParaRPr kumimoji="1" lang="ja-JP" altLang="en-US"/>
          </a:p>
        </p:txBody>
      </p:sp>
      <p:sp>
        <p:nvSpPr>
          <p:cNvPr id="5" name="フッター プレースホルダー 4"/>
          <p:cNvSpPr>
            <a:spLocks noGrp="1"/>
          </p:cNvSpPr>
          <p:nvPr>
            <p:ph type="ftr" sz="quarter" idx="3"/>
          </p:nvPr>
        </p:nvSpPr>
        <p:spPr>
          <a:xfrm>
            <a:off x="3280311" y="6356351"/>
            <a:ext cx="3342203"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3870" y="6356351"/>
            <a:ext cx="2228136"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6EAF7AC-4D30-46F5-A445-D0F4880BD9B4}" type="slidenum">
              <a:rPr kumimoji="1" lang="ja-JP" altLang="en-US" smtClean="0"/>
              <a:t>‹#›</a:t>
            </a:fld>
            <a:endParaRPr kumimoji="1" lang="ja-JP" altLang="en-US"/>
          </a:p>
        </p:txBody>
      </p:sp>
    </p:spTree>
    <p:extLst>
      <p:ext uri="{BB962C8B-B14F-4D97-AF65-F5344CB8AC3E}">
        <p14:creationId xmlns:p14="http://schemas.microsoft.com/office/powerpoint/2010/main" val="26289480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hf hdr="0" ftr="0" dt="0"/>
  <p:txStyles>
    <p:titleStyle>
      <a:lvl1pPr algn="l" defTabSz="742676" rtl="0" eaLnBrk="1" latinLnBrk="0" hangingPunct="1">
        <a:lnSpc>
          <a:spcPct val="90000"/>
        </a:lnSpc>
        <a:spcBef>
          <a:spcPct val="0"/>
        </a:spcBef>
        <a:buNone/>
        <a:defRPr kumimoji="1" sz="3574" kern="1200">
          <a:solidFill>
            <a:schemeClr val="tx1"/>
          </a:solidFill>
          <a:latin typeface="+mj-lt"/>
          <a:ea typeface="+mj-ea"/>
          <a:cs typeface="+mj-cs"/>
        </a:defRPr>
      </a:lvl1pPr>
    </p:titleStyle>
    <p:bodyStyle>
      <a:lvl1pPr marL="185669" indent="-185669" algn="l" defTabSz="742676" rtl="0" eaLnBrk="1" latinLnBrk="0" hangingPunct="1">
        <a:lnSpc>
          <a:spcPct val="90000"/>
        </a:lnSpc>
        <a:spcBef>
          <a:spcPts val="812"/>
        </a:spcBef>
        <a:buFont typeface="Arial" panose="020B0604020202020204" pitchFamily="34" charset="0"/>
        <a:buChar char="•"/>
        <a:defRPr kumimoji="1" sz="2274" kern="1200">
          <a:solidFill>
            <a:schemeClr val="tx1"/>
          </a:solidFill>
          <a:latin typeface="+mn-lt"/>
          <a:ea typeface="+mn-ea"/>
          <a:cs typeface="+mn-cs"/>
        </a:defRPr>
      </a:lvl1pPr>
      <a:lvl2pPr marL="557007" indent="-185669" algn="l" defTabSz="742676" rtl="0" eaLnBrk="1" latinLnBrk="0" hangingPunct="1">
        <a:lnSpc>
          <a:spcPct val="90000"/>
        </a:lnSpc>
        <a:spcBef>
          <a:spcPts val="406"/>
        </a:spcBef>
        <a:buFont typeface="Arial" panose="020B0604020202020204" pitchFamily="34" charset="0"/>
        <a:buChar char="•"/>
        <a:defRPr kumimoji="1" sz="1949" kern="1200">
          <a:solidFill>
            <a:schemeClr val="tx1"/>
          </a:solidFill>
          <a:latin typeface="+mn-lt"/>
          <a:ea typeface="+mn-ea"/>
          <a:cs typeface="+mn-cs"/>
        </a:defRPr>
      </a:lvl2pPr>
      <a:lvl3pPr marL="928345" indent="-185669" algn="l" defTabSz="742676" rtl="0" eaLnBrk="1" latinLnBrk="0" hangingPunct="1">
        <a:lnSpc>
          <a:spcPct val="90000"/>
        </a:lnSpc>
        <a:spcBef>
          <a:spcPts val="406"/>
        </a:spcBef>
        <a:buFont typeface="Arial" panose="020B0604020202020204" pitchFamily="34" charset="0"/>
        <a:buChar char="•"/>
        <a:defRPr kumimoji="1" sz="1624" kern="1200">
          <a:solidFill>
            <a:schemeClr val="tx1"/>
          </a:solidFill>
          <a:latin typeface="+mn-lt"/>
          <a:ea typeface="+mn-ea"/>
          <a:cs typeface="+mn-cs"/>
        </a:defRPr>
      </a:lvl3pPr>
      <a:lvl4pPr marL="1299682"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4pPr>
      <a:lvl5pPr marL="1671020"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5pPr>
      <a:lvl6pPr marL="2042358"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6pPr>
      <a:lvl7pPr marL="2413696"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7pPr>
      <a:lvl8pPr marL="2785034"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8pPr>
      <a:lvl9pPr marL="3156372" indent="-185669" algn="l" defTabSz="742676"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9pPr>
    </p:bodyStyle>
    <p:otherStyle>
      <a:defPPr>
        <a:defRPr lang="ja-JP"/>
      </a:defPPr>
      <a:lvl1pPr marL="0" algn="l" defTabSz="742676" rtl="0" eaLnBrk="1" latinLnBrk="0" hangingPunct="1">
        <a:defRPr kumimoji="1" sz="1462" kern="1200">
          <a:solidFill>
            <a:schemeClr val="tx1"/>
          </a:solidFill>
          <a:latin typeface="+mn-lt"/>
          <a:ea typeface="+mn-ea"/>
          <a:cs typeface="+mn-cs"/>
        </a:defRPr>
      </a:lvl1pPr>
      <a:lvl2pPr marL="371338" algn="l" defTabSz="742676" rtl="0" eaLnBrk="1" latinLnBrk="0" hangingPunct="1">
        <a:defRPr kumimoji="1" sz="1462" kern="1200">
          <a:solidFill>
            <a:schemeClr val="tx1"/>
          </a:solidFill>
          <a:latin typeface="+mn-lt"/>
          <a:ea typeface="+mn-ea"/>
          <a:cs typeface="+mn-cs"/>
        </a:defRPr>
      </a:lvl2pPr>
      <a:lvl3pPr marL="742676" algn="l" defTabSz="742676" rtl="0" eaLnBrk="1" latinLnBrk="0" hangingPunct="1">
        <a:defRPr kumimoji="1" sz="1462" kern="1200">
          <a:solidFill>
            <a:schemeClr val="tx1"/>
          </a:solidFill>
          <a:latin typeface="+mn-lt"/>
          <a:ea typeface="+mn-ea"/>
          <a:cs typeface="+mn-cs"/>
        </a:defRPr>
      </a:lvl3pPr>
      <a:lvl4pPr marL="1114014" algn="l" defTabSz="742676" rtl="0" eaLnBrk="1" latinLnBrk="0" hangingPunct="1">
        <a:defRPr kumimoji="1" sz="1462" kern="1200">
          <a:solidFill>
            <a:schemeClr val="tx1"/>
          </a:solidFill>
          <a:latin typeface="+mn-lt"/>
          <a:ea typeface="+mn-ea"/>
          <a:cs typeface="+mn-cs"/>
        </a:defRPr>
      </a:lvl4pPr>
      <a:lvl5pPr marL="1485351" algn="l" defTabSz="742676" rtl="0" eaLnBrk="1" latinLnBrk="0" hangingPunct="1">
        <a:defRPr kumimoji="1" sz="1462" kern="1200">
          <a:solidFill>
            <a:schemeClr val="tx1"/>
          </a:solidFill>
          <a:latin typeface="+mn-lt"/>
          <a:ea typeface="+mn-ea"/>
          <a:cs typeface="+mn-cs"/>
        </a:defRPr>
      </a:lvl5pPr>
      <a:lvl6pPr marL="1856689" algn="l" defTabSz="742676" rtl="0" eaLnBrk="1" latinLnBrk="0" hangingPunct="1">
        <a:defRPr kumimoji="1" sz="1462" kern="1200">
          <a:solidFill>
            <a:schemeClr val="tx1"/>
          </a:solidFill>
          <a:latin typeface="+mn-lt"/>
          <a:ea typeface="+mn-ea"/>
          <a:cs typeface="+mn-cs"/>
        </a:defRPr>
      </a:lvl6pPr>
      <a:lvl7pPr marL="2228027" algn="l" defTabSz="742676" rtl="0" eaLnBrk="1" latinLnBrk="0" hangingPunct="1">
        <a:defRPr kumimoji="1" sz="1462" kern="1200">
          <a:solidFill>
            <a:schemeClr val="tx1"/>
          </a:solidFill>
          <a:latin typeface="+mn-lt"/>
          <a:ea typeface="+mn-ea"/>
          <a:cs typeface="+mn-cs"/>
        </a:defRPr>
      </a:lvl7pPr>
      <a:lvl8pPr marL="2599365" algn="l" defTabSz="742676" rtl="0" eaLnBrk="1" latinLnBrk="0" hangingPunct="1">
        <a:defRPr kumimoji="1" sz="1462" kern="1200">
          <a:solidFill>
            <a:schemeClr val="tx1"/>
          </a:solidFill>
          <a:latin typeface="+mn-lt"/>
          <a:ea typeface="+mn-ea"/>
          <a:cs typeface="+mn-cs"/>
        </a:defRPr>
      </a:lvl8pPr>
      <a:lvl9pPr marL="2970703" algn="l" defTabSz="742676" rtl="0" eaLnBrk="1" latinLnBrk="0" hangingPunct="1">
        <a:defRPr kumimoji="1" sz="14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95154" y="274638"/>
            <a:ext cx="89125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95154" y="1600215"/>
            <a:ext cx="89125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146" y="6356706"/>
            <a:ext cx="2310659"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5E9EACEF-8D65-4F6C-9C11-D3FB54273893}" type="datetime1">
              <a:rPr lang="ja-JP" altLang="en-US" smtClean="0"/>
              <a:t>2018/5/15</a:t>
            </a:fld>
            <a:endParaRPr/>
          </a:p>
        </p:txBody>
      </p:sp>
      <p:sp>
        <p:nvSpPr>
          <p:cNvPr id="5" name="フッター プレースホルダー 4"/>
          <p:cNvSpPr>
            <a:spLocks noGrp="1"/>
          </p:cNvSpPr>
          <p:nvPr>
            <p:ph type="ftr" sz="quarter" idx="3"/>
          </p:nvPr>
        </p:nvSpPr>
        <p:spPr>
          <a:xfrm>
            <a:off x="3383482" y="6356706"/>
            <a:ext cx="3135895"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a:p>
        </p:txBody>
      </p:sp>
    </p:spTree>
    <p:extLst>
      <p:ext uri="{BB962C8B-B14F-4D97-AF65-F5344CB8AC3E}">
        <p14:creationId xmlns:p14="http://schemas.microsoft.com/office/powerpoint/2010/main" val="223861401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Lst>
  <p:hf hdr="0" ftr="0" dt="0"/>
  <p:txStyles>
    <p:titleStyle>
      <a:lvl1pPr algn="ctr" rtl="0" eaLnBrk="0" fontAlgn="base" hangingPunct="0">
        <a:spcBef>
          <a:spcPct val="0"/>
        </a:spcBef>
        <a:spcAft>
          <a:spcPct val="0"/>
        </a:spcAft>
        <a:defRPr kumimoji="1" sz="4399" kern="1200">
          <a:solidFill>
            <a:schemeClr val="tx1"/>
          </a:solidFill>
          <a:latin typeface="+mj-lt"/>
          <a:ea typeface="+mj-ea"/>
          <a:cs typeface="+mj-cs"/>
        </a:defRPr>
      </a:lvl1pPr>
      <a:lvl2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5pPr>
      <a:lvl6pPr marL="457063" algn="ctr" rtl="0" fontAlgn="base">
        <a:spcBef>
          <a:spcPct val="0"/>
        </a:spcBef>
        <a:spcAft>
          <a:spcPct val="0"/>
        </a:spcAft>
        <a:defRPr kumimoji="1" sz="4399">
          <a:solidFill>
            <a:schemeClr val="tx1"/>
          </a:solidFill>
          <a:latin typeface="Calibri" pitchFamily="34" charset="0"/>
          <a:ea typeface="ＭＳ Ｐゴシック" charset="-128"/>
        </a:defRPr>
      </a:lvl6pPr>
      <a:lvl7pPr marL="914126" algn="ctr" rtl="0" fontAlgn="base">
        <a:spcBef>
          <a:spcPct val="0"/>
        </a:spcBef>
        <a:spcAft>
          <a:spcPct val="0"/>
        </a:spcAft>
        <a:defRPr kumimoji="1" sz="4399">
          <a:solidFill>
            <a:schemeClr val="tx1"/>
          </a:solidFill>
          <a:latin typeface="Calibri" pitchFamily="34" charset="0"/>
          <a:ea typeface="ＭＳ Ｐゴシック" charset="-128"/>
        </a:defRPr>
      </a:lvl7pPr>
      <a:lvl8pPr marL="1371189" algn="ctr" rtl="0" fontAlgn="base">
        <a:spcBef>
          <a:spcPct val="0"/>
        </a:spcBef>
        <a:spcAft>
          <a:spcPct val="0"/>
        </a:spcAft>
        <a:defRPr kumimoji="1" sz="4399">
          <a:solidFill>
            <a:schemeClr val="tx1"/>
          </a:solidFill>
          <a:latin typeface="Calibri" pitchFamily="34" charset="0"/>
          <a:ea typeface="ＭＳ Ｐゴシック" charset="-128"/>
        </a:defRPr>
      </a:lvl8pPr>
      <a:lvl9pPr marL="1828251" algn="ctr" rtl="0" fontAlgn="base">
        <a:spcBef>
          <a:spcPct val="0"/>
        </a:spcBef>
        <a:spcAft>
          <a:spcPct val="0"/>
        </a:spcAft>
        <a:defRPr kumimoji="1" sz="4399">
          <a:solidFill>
            <a:schemeClr val="tx1"/>
          </a:solidFill>
          <a:latin typeface="Calibri" pitchFamily="34" charset="0"/>
          <a:ea typeface="ＭＳ Ｐゴシック" charset="-128"/>
        </a:defRPr>
      </a:lvl9pPr>
    </p:titleStyle>
    <p:bodyStyle>
      <a:lvl1pPr marL="342797" indent="-342797" algn="l" rtl="0" eaLnBrk="0" fontAlgn="base" hangingPunct="0">
        <a:spcBef>
          <a:spcPct val="20000"/>
        </a:spcBef>
        <a:spcAft>
          <a:spcPct val="0"/>
        </a:spcAft>
        <a:buFont typeface="Arial" charset="0"/>
        <a:buChar char="•"/>
        <a:defRPr kumimoji="1" sz="3199" kern="1200">
          <a:solidFill>
            <a:schemeClr val="tx1"/>
          </a:solidFill>
          <a:latin typeface="+mn-lt"/>
          <a:ea typeface="+mn-ea"/>
          <a:cs typeface="+mn-cs"/>
        </a:defRPr>
      </a:lvl1pPr>
      <a:lvl2pPr marL="742727" indent="-285664" algn="l" rtl="0" eaLnBrk="0" fontAlgn="base" hangingPunct="0">
        <a:spcBef>
          <a:spcPct val="20000"/>
        </a:spcBef>
        <a:spcAft>
          <a:spcPct val="0"/>
        </a:spcAft>
        <a:buFont typeface="Arial" charset="0"/>
        <a:buChar char="–"/>
        <a:defRPr kumimoji="1" sz="2799" kern="1200">
          <a:solidFill>
            <a:schemeClr val="tx1"/>
          </a:solidFill>
          <a:latin typeface="+mn-lt"/>
          <a:ea typeface="+mn-ea"/>
          <a:cs typeface="+mn-cs"/>
        </a:defRPr>
      </a:lvl2pPr>
      <a:lvl3pPr marL="1142657" indent="-228531" algn="l" rtl="0" eaLnBrk="0" fontAlgn="base" hangingPunct="0">
        <a:spcBef>
          <a:spcPct val="20000"/>
        </a:spcBef>
        <a:spcAft>
          <a:spcPct val="0"/>
        </a:spcAft>
        <a:buFont typeface="Arial" charset="0"/>
        <a:buChar char="•"/>
        <a:defRPr kumimoji="1" sz="2399" kern="1200">
          <a:solidFill>
            <a:schemeClr val="tx1"/>
          </a:solidFill>
          <a:latin typeface="+mn-lt"/>
          <a:ea typeface="+mn-ea"/>
          <a:cs typeface="+mn-cs"/>
        </a:defRPr>
      </a:lvl3pPr>
      <a:lvl4pPr marL="1599720" indent="-228531" algn="l" rtl="0" eaLnBrk="0" fontAlgn="base" hangingPunct="0">
        <a:spcBef>
          <a:spcPct val="20000"/>
        </a:spcBef>
        <a:spcAft>
          <a:spcPct val="0"/>
        </a:spcAft>
        <a:buFont typeface="Arial" charset="0"/>
        <a:buChar char="–"/>
        <a:defRPr kumimoji="1" sz="1999" kern="1200">
          <a:solidFill>
            <a:schemeClr val="tx1"/>
          </a:solidFill>
          <a:latin typeface="+mn-lt"/>
          <a:ea typeface="+mn-ea"/>
          <a:cs typeface="+mn-cs"/>
        </a:defRPr>
      </a:lvl4pPr>
      <a:lvl5pPr marL="2056783" indent="-228531" algn="l" rtl="0" eaLnBrk="0" fontAlgn="base" hangingPunct="0">
        <a:spcBef>
          <a:spcPct val="20000"/>
        </a:spcBef>
        <a:spcAft>
          <a:spcPct val="0"/>
        </a:spcAft>
        <a:buFont typeface="Arial" charset="0"/>
        <a:buChar char="»"/>
        <a:defRPr kumimoji="1"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9974" y="549338"/>
            <a:ext cx="9502903"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199974" y="1052513"/>
            <a:ext cx="950290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endParaRPr lang="ja-JP" altLang="en-US"/>
          </a:p>
        </p:txBody>
      </p:sp>
      <p:pic>
        <p:nvPicPr>
          <p:cNvPr id="1030" name="Picture 14" descr="日本総研"/>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953" y="150813"/>
            <a:ext cx="1661579"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7"/>
          <p:cNvSpPr>
            <a:spLocks noChangeArrowheads="1"/>
          </p:cNvSpPr>
          <p:nvPr/>
        </p:nvSpPr>
        <p:spPr bwMode="auto">
          <a:xfrm>
            <a:off x="199961" y="188913"/>
            <a:ext cx="7661993" cy="360362"/>
          </a:xfrm>
          <a:prstGeom prst="rect">
            <a:avLst/>
          </a:prstGeom>
          <a:solidFill>
            <a:srgbClr val="0075BF"/>
          </a:solidFill>
          <a:ln w="9525">
            <a:solidFill>
              <a:srgbClr val="0075B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dirty="0">
              <a:solidFill>
                <a:srgbClr val="000000"/>
              </a:solidFill>
              <a:latin typeface="Segoe UI" panose="020B0502040204020203" pitchFamily="34" charset="0"/>
              <a:ea typeface="HGPｺﾞｼｯｸE" pitchFamily="50" charset="-128"/>
            </a:endParaRPr>
          </a:p>
        </p:txBody>
      </p:sp>
      <p:sp>
        <p:nvSpPr>
          <p:cNvPr id="1034" name="Rectangle 18"/>
          <p:cNvSpPr>
            <a:spLocks noChangeArrowheads="1"/>
          </p:cNvSpPr>
          <p:nvPr/>
        </p:nvSpPr>
        <p:spPr bwMode="auto">
          <a:xfrm>
            <a:off x="199961" y="404816"/>
            <a:ext cx="7661993" cy="714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grpSp>
        <p:nvGrpSpPr>
          <p:cNvPr id="1035" name="Group 19"/>
          <p:cNvGrpSpPr>
            <a:grpSpLocks/>
          </p:cNvGrpSpPr>
          <p:nvPr/>
        </p:nvGrpSpPr>
        <p:grpSpPr bwMode="auto">
          <a:xfrm>
            <a:off x="-2678828" y="3389315"/>
            <a:ext cx="2459836" cy="1514475"/>
            <a:chOff x="-1643" y="2903"/>
            <a:chExt cx="1550" cy="954"/>
          </a:xfrm>
        </p:grpSpPr>
        <p:sp>
          <p:nvSpPr>
            <p:cNvPr id="1037" name="Rectangle 20"/>
            <p:cNvSpPr>
              <a:spLocks noChangeArrowheads="1"/>
            </p:cNvSpPr>
            <p:nvPr/>
          </p:nvSpPr>
          <p:spPr bwMode="auto">
            <a:xfrm>
              <a:off x="-1643" y="3246"/>
              <a:ext cx="1550" cy="365"/>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srgbClr val="000000"/>
                </a:solidFill>
                <a:latin typeface="Arial" charset="0"/>
                <a:ea typeface="HGPｺﾞｼｯｸM" pitchFamily="50" charset="-128"/>
              </a:endParaRPr>
            </a:p>
          </p:txBody>
        </p:sp>
        <p:sp>
          <p:nvSpPr>
            <p:cNvPr id="1038" name="Rectangle 21"/>
            <p:cNvSpPr>
              <a:spLocks noChangeArrowheads="1"/>
            </p:cNvSpPr>
            <p:nvPr/>
          </p:nvSpPr>
          <p:spPr bwMode="auto">
            <a:xfrm>
              <a:off x="-321" y="3657"/>
              <a:ext cx="149" cy="141"/>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39" name="Rectangle 22"/>
            <p:cNvSpPr>
              <a:spLocks noChangeArrowheads="1"/>
            </p:cNvSpPr>
            <p:nvPr/>
          </p:nvSpPr>
          <p:spPr bwMode="auto">
            <a:xfrm>
              <a:off x="-1381" y="367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Yellow</a:t>
              </a: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255,255,153</a:t>
              </a:r>
            </a:p>
          </p:txBody>
        </p:sp>
        <p:grpSp>
          <p:nvGrpSpPr>
            <p:cNvPr id="1040" name="Group 23"/>
            <p:cNvGrpSpPr>
              <a:grpSpLocks/>
            </p:cNvGrpSpPr>
            <p:nvPr/>
          </p:nvGrpSpPr>
          <p:grpSpPr bwMode="auto">
            <a:xfrm>
              <a:off x="-1381" y="3105"/>
              <a:ext cx="1209" cy="189"/>
              <a:chOff x="-1379" y="3713"/>
              <a:chExt cx="1209" cy="189"/>
            </a:xfrm>
          </p:grpSpPr>
          <p:sp>
            <p:nvSpPr>
              <p:cNvPr id="1045" name="Rectangle 24"/>
              <p:cNvSpPr>
                <a:spLocks noChangeArrowheads="1"/>
              </p:cNvSpPr>
              <p:nvPr/>
            </p:nvSpPr>
            <p:spPr bwMode="auto">
              <a:xfrm>
                <a:off x="-319" y="3713"/>
                <a:ext cx="149" cy="141"/>
              </a:xfrm>
              <a:prstGeom prst="rect">
                <a:avLst/>
              </a:prstGeom>
              <a:solidFill>
                <a:srgbClr val="0075BF"/>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6" name="Rectangle 25"/>
              <p:cNvSpPr>
                <a:spLocks noChangeArrowheads="1"/>
              </p:cNvSpPr>
              <p:nvPr/>
            </p:nvSpPr>
            <p:spPr bwMode="auto">
              <a:xfrm>
                <a:off x="-1379" y="3722"/>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Blue(corporate </a:t>
                </a:r>
                <a:r>
                  <a:rPr kumimoji="0" lang="en-GB" altLang="ja-JP" sz="1100" dirty="0" err="1">
                    <a:solidFill>
                      <a:srgbClr val="000000"/>
                    </a:solidFill>
                    <a:latin typeface="Segoe UI" panose="020B0502040204020203" pitchFamily="34" charset="0"/>
                    <a:ea typeface="HGPｺﾞｼｯｸE" pitchFamily="50" charset="-128"/>
                  </a:rPr>
                  <a:t>color</a:t>
                </a:r>
                <a:r>
                  <a:rPr kumimoji="0" lang="en-GB" altLang="ja-JP" sz="1100" dirty="0">
                    <a:solidFill>
                      <a:srgbClr val="000000"/>
                    </a:solidFill>
                    <a:latin typeface="Segoe UI" panose="020B0502040204020203" pitchFamily="34" charset="0"/>
                    <a:ea typeface="HGPｺﾞｼｯｸE" pitchFamily="50" charset="-128"/>
                  </a:rPr>
                  <a:t>)</a:t>
                </a: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0,117,191</a:t>
                </a:r>
              </a:p>
            </p:txBody>
          </p:sp>
        </p:grpSp>
        <p:grpSp>
          <p:nvGrpSpPr>
            <p:cNvPr id="1041" name="Group 26"/>
            <p:cNvGrpSpPr>
              <a:grpSpLocks/>
            </p:cNvGrpSpPr>
            <p:nvPr/>
          </p:nvGrpSpPr>
          <p:grpSpPr bwMode="auto">
            <a:xfrm>
              <a:off x="-1381" y="3381"/>
              <a:ext cx="1209" cy="189"/>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Grey</a:t>
                </a: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221,221,221</a:t>
                </a:r>
              </a:p>
            </p:txBody>
          </p:sp>
        </p:grpSp>
        <p:sp>
          <p:nvSpPr>
            <p:cNvPr id="1042" name="Rectangle 29"/>
            <p:cNvSpPr>
              <a:spLocks noChangeArrowheads="1"/>
            </p:cNvSpPr>
            <p:nvPr/>
          </p:nvSpPr>
          <p:spPr bwMode="auto">
            <a:xfrm>
              <a:off x="-1507" y="2903"/>
              <a:ext cx="1351" cy="104"/>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GB" altLang="ja-JP" sz="1200" b="1" dirty="0">
                  <a:solidFill>
                    <a:srgbClr val="000000"/>
                  </a:solidFill>
                  <a:latin typeface="Segoe UI" panose="020B0502040204020203" pitchFamily="34" charset="0"/>
                  <a:ea typeface="HGPｺﾞｼｯｸE" pitchFamily="50" charset="-128"/>
                </a:rPr>
                <a:t>JRI  colour balance</a:t>
              </a:r>
            </a:p>
          </p:txBody>
        </p:sp>
      </p:grpSp>
      <p:sp>
        <p:nvSpPr>
          <p:cNvPr id="1036" name="Line 38"/>
          <p:cNvSpPr>
            <a:spLocks noChangeShapeType="1"/>
          </p:cNvSpPr>
          <p:nvPr/>
        </p:nvSpPr>
        <p:spPr bwMode="auto">
          <a:xfrm>
            <a:off x="199974" y="981075"/>
            <a:ext cx="9502903" cy="0"/>
          </a:xfrm>
          <a:prstGeom prst="line">
            <a:avLst/>
          </a:prstGeom>
          <a:noFill/>
          <a:ln w="9525">
            <a:solidFill>
              <a:srgbClr val="0075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1196899578"/>
      </p:ext>
    </p:extLst>
  </p:cSld>
  <p:clrMap bg1="lt1" tx1="dk1" bg2="lt2" tx2="dk2" accent1="accent1" accent2="accent2" accent3="accent3" accent4="accent4" accent5="accent5" accent6="accent6" hlink="hlink" folHlink="folHlink"/>
  <p:sldLayoutIdLst>
    <p:sldLayoutId id="2147484146" r:id="rId1"/>
  </p:sldLayoutIdLst>
  <p:hf hdr="0" ftr="0" dt="0"/>
  <p:txStyles>
    <p:titleStyle>
      <a:lvl1pPr algn="l" rtl="0" eaLnBrk="1" fontAlgn="base" hangingPunct="1">
        <a:spcBef>
          <a:spcPct val="0"/>
        </a:spcBef>
        <a:spcAft>
          <a:spcPct val="0"/>
        </a:spcAft>
        <a:defRPr kumimoji="1" sz="2000">
          <a:solidFill>
            <a:schemeClr val="tx2"/>
          </a:solidFill>
          <a:latin typeface="+mj-lt"/>
          <a:ea typeface="+mj-ea"/>
          <a:cs typeface="+mj-cs"/>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1" fontAlgn="base" hangingPunct="1">
        <a:spcBef>
          <a:spcPct val="20000"/>
        </a:spcBef>
        <a:spcAft>
          <a:spcPct val="0"/>
        </a:spcAft>
        <a:defRPr kumimoji="1" sz="1600">
          <a:solidFill>
            <a:schemeClr val="tx1"/>
          </a:solidFill>
          <a:latin typeface="+mn-lt"/>
          <a:ea typeface="+mn-ea"/>
          <a:cs typeface="+mn-cs"/>
        </a:defRPr>
      </a:lvl1pPr>
      <a:lvl2pPr marL="446088" indent="-176213" algn="l" rtl="0" eaLnBrk="1" fontAlgn="base" hangingPunct="1">
        <a:lnSpc>
          <a:spcPct val="110000"/>
        </a:lnSpc>
        <a:spcBef>
          <a:spcPct val="0"/>
        </a:spcBef>
        <a:spcAft>
          <a:spcPct val="0"/>
        </a:spcAft>
        <a:buChar char="–"/>
        <a:defRPr kumimoji="1" sz="1400">
          <a:solidFill>
            <a:schemeClr val="tx1"/>
          </a:solidFill>
          <a:latin typeface="Arial" charset="0"/>
          <a:ea typeface="+mn-ea"/>
        </a:defRPr>
      </a:lvl2pPr>
      <a:lvl3pPr marL="808038" indent="-182563"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13" y="116634"/>
            <a:ext cx="990282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38" y="693068"/>
            <a:ext cx="9648341"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grpSp>
        <p:nvGrpSpPr>
          <p:cNvPr id="5" name="グループ化 4"/>
          <p:cNvGrpSpPr/>
          <p:nvPr/>
        </p:nvGrpSpPr>
        <p:grpSpPr>
          <a:xfrm>
            <a:off x="-2678827" y="3389315"/>
            <a:ext cx="2459836" cy="1514475"/>
            <a:chOff x="-2679700" y="3389313"/>
            <a:chExt cx="2460625" cy="1514475"/>
          </a:xfrm>
        </p:grpSpPr>
        <p:sp>
          <p:nvSpPr>
            <p:cNvPr id="1037" name="Rectangle 20"/>
            <p:cNvSpPr>
              <a:spLocks noChangeArrowheads="1"/>
            </p:cNvSpPr>
            <p:nvPr/>
          </p:nvSpPr>
          <p:spPr bwMode="auto">
            <a:xfrm>
              <a:off x="-2679700" y="3934064"/>
              <a:ext cx="2460625" cy="578959"/>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prstClr val="black"/>
                </a:solidFill>
                <a:latin typeface="Arial" charset="0"/>
                <a:ea typeface="HGPｺﾞｼｯｸM" pitchFamily="50" charset="-128"/>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Yellow</a:t>
              </a:r>
            </a:p>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prstClr val="black"/>
                    </a:solidFill>
                    <a:latin typeface="Times New Roman" pitchFamily="18" charset="0"/>
                    <a:ea typeface="HGPｺﾞｼｯｸE" pitchFamily="50" charset="-128"/>
                  </a:rPr>
                  <a:t>Sky blue</a:t>
                </a:r>
                <a:endParaRPr kumimoji="0" lang="en-GB" altLang="ja-JP" sz="1100" dirty="0">
                  <a:solidFill>
                    <a:prstClr val="black"/>
                  </a:solidFill>
                  <a:latin typeface="Times New Roman" pitchFamily="18" charset="0"/>
                  <a:ea typeface="HGPｺﾞｼｯｸE" pitchFamily="50" charset="-128"/>
                </a:endParaRPr>
              </a:p>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RGB= </a:t>
                </a:r>
                <a:r>
                  <a:rPr kumimoji="0" lang="en-US" altLang="ja-JP" sz="1100" dirty="0">
                    <a:solidFill>
                      <a:prstClr val="black"/>
                    </a:solidFill>
                    <a:latin typeface="Times New Roman" pitchFamily="18" charset="0"/>
                    <a:ea typeface="HGPｺﾞｼｯｸE" pitchFamily="50" charset="-128"/>
                  </a:rPr>
                  <a:t>00</a:t>
                </a:r>
                <a:r>
                  <a:rPr kumimoji="0" lang="en-GB" altLang="ja-JP" sz="1100" dirty="0">
                    <a:solidFill>
                      <a:prstClr val="black"/>
                    </a:solidFill>
                    <a:latin typeface="Times New Roman" pitchFamily="18" charset="0"/>
                    <a:ea typeface="HGPｺﾞｼｯｸE" pitchFamily="50" charset="-128"/>
                  </a:rPr>
                  <a:t>0,17</a:t>
                </a:r>
                <a:r>
                  <a:rPr kumimoji="0" lang="en-US" altLang="ja-JP" sz="1100" dirty="0">
                    <a:solidFill>
                      <a:prstClr val="black"/>
                    </a:solidFill>
                    <a:latin typeface="Times New Roman" pitchFamily="18" charset="0"/>
                    <a:ea typeface="HGPｺﾞｼｯｸE" pitchFamily="50" charset="-128"/>
                  </a:rPr>
                  <a:t>6</a:t>
                </a:r>
                <a:r>
                  <a:rPr kumimoji="0" lang="en-GB" altLang="ja-JP" sz="1100" dirty="0">
                    <a:solidFill>
                      <a:prstClr val="black"/>
                    </a:solidFill>
                    <a:latin typeface="Times New Roman" pitchFamily="18"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Grey</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prstClr val="black"/>
                  </a:solidFill>
                  <a:latin typeface="Times New Roman" pitchFamily="18" charset="0"/>
                  <a:ea typeface="HGPｺﾞｼｯｸE" pitchFamily="50" charset="-128"/>
                </a:rPr>
                <a:t>MOEJ</a:t>
              </a:r>
              <a:r>
                <a:rPr kumimoji="0" lang="en-GB" altLang="ja-JP" sz="1200" b="1" dirty="0">
                  <a:solidFill>
                    <a:prstClr val="black"/>
                  </a:solidFill>
                  <a:latin typeface="Times New Roman" pitchFamily="18" charset="0"/>
                  <a:ea typeface="HGPｺﾞｼｯｸE" pitchFamily="50" charset="-128"/>
                </a:rPr>
                <a:t> colour balance</a:t>
              </a:r>
            </a:p>
          </p:txBody>
        </p:sp>
      </p:grpSp>
      <p:cxnSp>
        <p:nvCxnSpPr>
          <p:cNvPr id="19" name="直線コネクタ 18"/>
          <p:cNvCxnSpPr/>
          <p:nvPr/>
        </p:nvCxnSpPr>
        <p:spPr bwMode="auto">
          <a:xfrm>
            <a:off x="12593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39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487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2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50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582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05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212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42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9988671" y="76200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p:cNvCxnSpPr/>
          <p:nvPr/>
        </p:nvCxnSpPr>
        <p:spPr bwMode="auto">
          <a:xfrm>
            <a:off x="9988671" y="126558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a:off x="9988671" y="140846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9988671" y="544512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p:cNvCxnSpPr/>
          <p:nvPr/>
        </p:nvCxnSpPr>
        <p:spPr bwMode="auto">
          <a:xfrm>
            <a:off x="9988671" y="6669088"/>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278095"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36" name="テキスト ボックス 35"/>
          <p:cNvSpPr txBox="1"/>
          <p:nvPr/>
        </p:nvSpPr>
        <p:spPr>
          <a:xfrm>
            <a:off x="177517" y="-1437065"/>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13.00</a:t>
            </a:r>
            <a:endParaRPr lang="ja-JP" altLang="en-US" sz="1000" dirty="0">
              <a:solidFill>
                <a:prstClr val="black"/>
              </a:solidFill>
              <a:latin typeface="Segoe UI"/>
              <a:ea typeface="メイリオ"/>
            </a:endParaRPr>
          </a:p>
        </p:txBody>
      </p:sp>
      <p:sp>
        <p:nvSpPr>
          <p:cNvPr id="37" name="テキスト ボックス 36"/>
          <p:cNvSpPr txBox="1"/>
          <p:nvPr/>
        </p:nvSpPr>
        <p:spPr>
          <a:xfrm>
            <a:off x="632331" y="-1437063"/>
            <a:ext cx="487477"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10.80</a:t>
            </a:r>
            <a:endParaRPr lang="ja-JP" altLang="en-US" sz="1000" dirty="0">
              <a:solidFill>
                <a:prstClr val="black"/>
              </a:solidFill>
              <a:latin typeface="Segoe UI"/>
              <a:ea typeface="メイリオ"/>
            </a:endParaRPr>
          </a:p>
        </p:txBody>
      </p:sp>
      <p:sp>
        <p:nvSpPr>
          <p:cNvPr id="38" name="テキスト ボックス 37"/>
          <p:cNvSpPr txBox="1"/>
          <p:nvPr/>
        </p:nvSpPr>
        <p:spPr>
          <a:xfrm>
            <a:off x="1224613"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39" name="テキスト ボックス 38"/>
          <p:cNvSpPr txBox="1"/>
          <p:nvPr/>
        </p:nvSpPr>
        <p:spPr>
          <a:xfrm>
            <a:off x="4435378" y="-1437063"/>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0" name="テキスト ボックス 39"/>
          <p:cNvSpPr txBox="1"/>
          <p:nvPr/>
        </p:nvSpPr>
        <p:spPr>
          <a:xfrm>
            <a:off x="5027675" y="-1437064"/>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1" name="テキスト ボックス 40"/>
          <p:cNvSpPr txBox="1"/>
          <p:nvPr/>
        </p:nvSpPr>
        <p:spPr>
          <a:xfrm>
            <a:off x="5959200" y="-1437064"/>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3.00</a:t>
            </a:r>
            <a:endParaRPr lang="ja-JP" altLang="en-US" sz="1000" dirty="0">
              <a:solidFill>
                <a:prstClr val="black"/>
              </a:solidFill>
              <a:latin typeface="Segoe UI"/>
              <a:ea typeface="メイリオ"/>
            </a:endParaRPr>
          </a:p>
        </p:txBody>
      </p:sp>
      <p:sp>
        <p:nvSpPr>
          <p:cNvPr id="42" name="テキスト ボックス 41"/>
          <p:cNvSpPr txBox="1"/>
          <p:nvPr/>
        </p:nvSpPr>
        <p:spPr>
          <a:xfrm>
            <a:off x="8567075"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43" name="テキスト ボックス 42"/>
          <p:cNvSpPr txBox="1"/>
          <p:nvPr/>
        </p:nvSpPr>
        <p:spPr>
          <a:xfrm>
            <a:off x="9718834"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44" name="テキスト ボックス 43"/>
          <p:cNvSpPr txBox="1"/>
          <p:nvPr/>
        </p:nvSpPr>
        <p:spPr>
          <a:xfrm>
            <a:off x="10871177" y="554754"/>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7.40</a:t>
            </a:r>
            <a:endParaRPr lang="ja-JP" altLang="en-US" sz="1000" dirty="0">
              <a:solidFill>
                <a:prstClr val="black"/>
              </a:solidFill>
              <a:latin typeface="Segoe UI"/>
              <a:ea typeface="メイリオ"/>
            </a:endParaRPr>
          </a:p>
        </p:txBody>
      </p:sp>
      <p:sp>
        <p:nvSpPr>
          <p:cNvPr id="45" name="テキスト ボックス 44"/>
          <p:cNvSpPr txBox="1"/>
          <p:nvPr/>
        </p:nvSpPr>
        <p:spPr>
          <a:xfrm>
            <a:off x="10871177" y="1022541"/>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6.00</a:t>
            </a:r>
            <a:endParaRPr lang="ja-JP" altLang="en-US" sz="1000" dirty="0">
              <a:solidFill>
                <a:prstClr val="black"/>
              </a:solidFill>
              <a:latin typeface="Segoe UI"/>
              <a:ea typeface="メイリオ"/>
            </a:endParaRPr>
          </a:p>
        </p:txBody>
      </p:sp>
      <p:sp>
        <p:nvSpPr>
          <p:cNvPr id="46" name="テキスト ボックス 45"/>
          <p:cNvSpPr txBox="1"/>
          <p:nvPr/>
        </p:nvSpPr>
        <p:spPr>
          <a:xfrm>
            <a:off x="10871177" y="1421187"/>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7" name="テキスト ボックス 46"/>
          <p:cNvSpPr txBox="1"/>
          <p:nvPr/>
        </p:nvSpPr>
        <p:spPr>
          <a:xfrm>
            <a:off x="10871177" y="5445152"/>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8" name="テキスト ボックス 47"/>
          <p:cNvSpPr txBox="1"/>
          <p:nvPr/>
        </p:nvSpPr>
        <p:spPr>
          <a:xfrm>
            <a:off x="10871177" y="6669115"/>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9.00</a:t>
            </a:r>
            <a:endParaRPr lang="ja-JP" altLang="en-US" sz="1000" dirty="0">
              <a:solidFill>
                <a:prstClr val="black"/>
              </a:solidFill>
              <a:latin typeface="Segoe UI"/>
              <a:ea typeface="メイリオ"/>
            </a:endParaRPr>
          </a:p>
        </p:txBody>
      </p:sp>
    </p:spTree>
    <p:extLst>
      <p:ext uri="{BB962C8B-B14F-4D97-AF65-F5344CB8AC3E}">
        <p14:creationId xmlns:p14="http://schemas.microsoft.com/office/powerpoint/2010/main" val="332113918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Lst>
  <p:hf hdr="0" ftr="0" dt="0"/>
  <p:txStyles>
    <p:title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1" fontAlgn="base" hangingPunct="1">
        <a:spcBef>
          <a:spcPct val="20000"/>
        </a:spcBef>
        <a:spcAft>
          <a:spcPct val="0"/>
        </a:spcAft>
        <a:defRPr kumimoji="1" sz="16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6088" indent="-176213" algn="l" rtl="0" eaLnBrk="1" fontAlgn="base" hangingPunct="1">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8038" indent="-182563"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正方形/長方形 17"/>
          <p:cNvSpPr/>
          <p:nvPr userDrawn="1"/>
        </p:nvSpPr>
        <p:spPr bwMode="auto">
          <a:xfrm>
            <a:off x="14"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prstClr val="black"/>
              </a:solidFill>
              <a:latin typeface="Arial" charset="0"/>
              <a:ea typeface="HGPｺﾞｼｯｸM" pitchFamily="50" charset="-128"/>
            </a:endParaRPr>
          </a:p>
        </p:txBody>
      </p:sp>
      <p:sp>
        <p:nvSpPr>
          <p:cNvPr id="1026" name="Rectangle 2"/>
          <p:cNvSpPr>
            <a:spLocks noGrp="1" noChangeArrowheads="1"/>
          </p:cNvSpPr>
          <p:nvPr>
            <p:ph type="title"/>
          </p:nvPr>
        </p:nvSpPr>
        <p:spPr bwMode="auto">
          <a:xfrm>
            <a:off x="199976" y="116634"/>
            <a:ext cx="9502903"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99976" y="693068"/>
            <a:ext cx="9502903"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sp>
        <p:nvSpPr>
          <p:cNvPr id="143366" name="Rectangle 6"/>
          <p:cNvSpPr>
            <a:spLocks noGrp="1" noChangeArrowheads="1"/>
          </p:cNvSpPr>
          <p:nvPr>
            <p:ph type="sldNum" sz="quarter" idx="4"/>
          </p:nvPr>
        </p:nvSpPr>
        <p:spPr bwMode="auto">
          <a:xfrm>
            <a:off x="9001912" y="6309387"/>
            <a:ext cx="916460" cy="54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baseline="0">
                <a:latin typeface="Segoe UI" panose="020B0502040204020203" pitchFamily="34" charset="0"/>
                <a:ea typeface="+mn-ea"/>
              </a:defRPr>
            </a:lvl1pPr>
          </a:lstStyle>
          <a:p>
            <a:pPr>
              <a:defRPr/>
            </a:pPr>
            <a:fld id="{6491400D-1AF1-42D8-B791-D0C64C351CDA}" type="slidenum">
              <a:rPr lang="en-US" altLang="ja-JP" smtClean="0">
                <a:solidFill>
                  <a:prstClr val="black"/>
                </a:solidFill>
              </a:rPr>
              <a:pPr>
                <a:defRPr/>
              </a:pPr>
              <a:t>‹#›</a:t>
            </a:fld>
            <a:endParaRPr lang="en-US" altLang="ja-JP" dirty="0">
              <a:solidFill>
                <a:prstClr val="black"/>
              </a:solidFill>
            </a:endParaRPr>
          </a:p>
        </p:txBody>
      </p:sp>
      <p:grpSp>
        <p:nvGrpSpPr>
          <p:cNvPr id="5" name="グループ化 4"/>
          <p:cNvGrpSpPr/>
          <p:nvPr userDrawn="1"/>
        </p:nvGrpSpPr>
        <p:grpSpPr>
          <a:xfrm>
            <a:off x="-2678826" y="3389315"/>
            <a:ext cx="2459836" cy="1514475"/>
            <a:chOff x="-2679700" y="3389313"/>
            <a:chExt cx="2460625" cy="1514475"/>
          </a:xfrm>
        </p:grpSpPr>
        <p:sp>
          <p:nvSpPr>
            <p:cNvPr id="1037" name="Rectangle 20"/>
            <p:cNvSpPr>
              <a:spLocks noChangeArrowheads="1"/>
            </p:cNvSpPr>
            <p:nvPr/>
          </p:nvSpPr>
          <p:spPr bwMode="auto">
            <a:xfrm>
              <a:off x="-2679700" y="3934064"/>
              <a:ext cx="2460625" cy="578959"/>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prstClr val="black"/>
                </a:solidFill>
                <a:latin typeface="Arial" charset="0"/>
                <a:ea typeface="HGPｺﾞｼｯｸM" pitchFamily="50" charset="-128"/>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prstClr val="black"/>
                  </a:solidFill>
                  <a:latin typeface="Segoe UI" panose="020B0502040204020203" pitchFamily="34" charset="0"/>
                  <a:ea typeface="HGPｺﾞｼｯｸE" pitchFamily="50" charset="-128"/>
                </a:rPr>
                <a:t>Yellow</a:t>
              </a:r>
            </a:p>
            <a:p>
              <a:pPr algn="r">
                <a:lnSpc>
                  <a:spcPct val="65000"/>
                </a:lnSpc>
                <a:spcBef>
                  <a:spcPct val="20000"/>
                </a:spcBef>
                <a:spcAft>
                  <a:spcPct val="20000"/>
                </a:spcAft>
              </a:pPr>
              <a:r>
                <a:rPr kumimoji="0" lang="en-GB" altLang="ja-JP" sz="1100" dirty="0">
                  <a:solidFill>
                    <a:prstClr val="black"/>
                  </a:solidFill>
                  <a:latin typeface="Segoe UI" panose="020B0502040204020203" pitchFamily="34"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prstClr val="black"/>
                    </a:solidFill>
                    <a:latin typeface="Segoe UI" panose="020B0502040204020203" pitchFamily="34" charset="0"/>
                    <a:ea typeface="HGPｺﾞｼｯｸE" pitchFamily="50" charset="-128"/>
                  </a:rPr>
                  <a:t>Sky blue</a:t>
                </a:r>
                <a:endParaRPr kumimoji="0" lang="en-GB" altLang="ja-JP" sz="1100" dirty="0">
                  <a:solidFill>
                    <a:prstClr val="black"/>
                  </a:solidFill>
                  <a:latin typeface="Segoe UI" panose="020B0502040204020203" pitchFamily="34" charset="0"/>
                  <a:ea typeface="HGPｺﾞｼｯｸE" pitchFamily="50" charset="-128"/>
                </a:endParaRPr>
              </a:p>
              <a:p>
                <a:pPr algn="r">
                  <a:lnSpc>
                    <a:spcPct val="65000"/>
                  </a:lnSpc>
                  <a:spcBef>
                    <a:spcPct val="20000"/>
                  </a:spcBef>
                  <a:spcAft>
                    <a:spcPct val="20000"/>
                  </a:spcAft>
                </a:pPr>
                <a:r>
                  <a:rPr kumimoji="0" lang="en-GB" altLang="ja-JP" sz="1100" dirty="0">
                    <a:solidFill>
                      <a:prstClr val="black"/>
                    </a:solidFill>
                    <a:latin typeface="Segoe UI" panose="020B0502040204020203" pitchFamily="34" charset="0"/>
                    <a:ea typeface="HGPｺﾞｼｯｸE" pitchFamily="50" charset="-128"/>
                  </a:rPr>
                  <a:t>RGB= </a:t>
                </a:r>
                <a:r>
                  <a:rPr kumimoji="0" lang="en-US" altLang="ja-JP" sz="1100" dirty="0">
                    <a:solidFill>
                      <a:prstClr val="black"/>
                    </a:solidFill>
                    <a:latin typeface="Segoe UI" panose="020B0502040204020203" pitchFamily="34" charset="0"/>
                    <a:ea typeface="HGPｺﾞｼｯｸE" pitchFamily="50" charset="-128"/>
                  </a:rPr>
                  <a:t>00</a:t>
                </a:r>
                <a:r>
                  <a:rPr kumimoji="0" lang="en-GB" altLang="ja-JP" sz="1100" dirty="0">
                    <a:solidFill>
                      <a:prstClr val="black"/>
                    </a:solidFill>
                    <a:latin typeface="Segoe UI" panose="020B0502040204020203" pitchFamily="34" charset="0"/>
                    <a:ea typeface="HGPｺﾞｼｯｸE" pitchFamily="50" charset="-128"/>
                  </a:rPr>
                  <a:t>0,17</a:t>
                </a:r>
                <a:r>
                  <a:rPr kumimoji="0" lang="en-US" altLang="ja-JP" sz="1100" dirty="0">
                    <a:solidFill>
                      <a:prstClr val="black"/>
                    </a:solidFill>
                    <a:latin typeface="Segoe UI" panose="020B0502040204020203" pitchFamily="34" charset="0"/>
                    <a:ea typeface="HGPｺﾞｼｯｸE" pitchFamily="50" charset="-128"/>
                  </a:rPr>
                  <a:t>6</a:t>
                </a:r>
                <a:r>
                  <a:rPr kumimoji="0" lang="en-GB" altLang="ja-JP" sz="1100" dirty="0">
                    <a:solidFill>
                      <a:prstClr val="black"/>
                    </a:solidFill>
                    <a:latin typeface="Segoe UI" panose="020B0502040204020203" pitchFamily="34"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prstClr val="black"/>
                    </a:solidFill>
                    <a:latin typeface="Segoe UI" panose="020B0502040204020203" pitchFamily="34" charset="0"/>
                    <a:ea typeface="HGPｺﾞｼｯｸE" pitchFamily="50" charset="-128"/>
                  </a:rPr>
                  <a:t>Grey</a:t>
                </a:r>
              </a:p>
              <a:p>
                <a:pPr algn="r">
                  <a:lnSpc>
                    <a:spcPct val="65000"/>
                  </a:lnSpc>
                  <a:spcBef>
                    <a:spcPct val="20000"/>
                  </a:spcBef>
                  <a:spcAft>
                    <a:spcPct val="20000"/>
                  </a:spcAft>
                </a:pPr>
                <a:r>
                  <a:rPr kumimoji="0" lang="en-GB" altLang="ja-JP" sz="1100" dirty="0">
                    <a:solidFill>
                      <a:prstClr val="black"/>
                    </a:solidFill>
                    <a:latin typeface="Segoe UI" panose="020B0502040204020203" pitchFamily="34"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prstClr val="black"/>
                  </a:solidFill>
                  <a:latin typeface="Segoe UI" panose="020B0502040204020203" pitchFamily="34" charset="0"/>
                  <a:ea typeface="HGPｺﾞｼｯｸE" pitchFamily="50" charset="-128"/>
                </a:rPr>
                <a:t>MOEJ</a:t>
              </a:r>
              <a:r>
                <a:rPr kumimoji="0" lang="en-GB" altLang="ja-JP" sz="1200" b="1" dirty="0">
                  <a:solidFill>
                    <a:prstClr val="black"/>
                  </a:solidFill>
                  <a:latin typeface="Segoe UI" panose="020B0502040204020203" pitchFamily="34" charset="0"/>
                  <a:ea typeface="HGPｺﾞｼｯｸE" pitchFamily="50" charset="-128"/>
                </a:rPr>
                <a:t> colour balance</a:t>
              </a:r>
            </a:p>
          </p:txBody>
        </p:sp>
      </p:grpSp>
      <p:cxnSp>
        <p:nvCxnSpPr>
          <p:cNvPr id="3" name="直線コネクタ 2"/>
          <p:cNvCxnSpPr/>
          <p:nvPr/>
        </p:nvCxnSpPr>
        <p:spPr bwMode="auto">
          <a:xfrm>
            <a:off x="14"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3499397"/>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Lst>
  <p:hf hdr="0" ftr="0" dt="0"/>
  <p:txStyles>
    <p:titleStyle>
      <a:lvl1pPr algn="ctr" rtl="0" eaLnBrk="0" fontAlgn="base" hangingPunct="0">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0" fontAlgn="base" hangingPunct="0">
        <a:spcBef>
          <a:spcPct val="0"/>
        </a:spcBef>
        <a:spcAft>
          <a:spcPct val="0"/>
        </a:spcAft>
        <a:defRPr kumimoji="1" sz="2000">
          <a:solidFill>
            <a:schemeClr val="tx2"/>
          </a:solidFill>
          <a:latin typeface="Arial" charset="0"/>
          <a:ea typeface="HGPｺﾞｼｯｸE" pitchFamily="50" charset="-128"/>
        </a:defRPr>
      </a:lvl2pPr>
      <a:lvl3pPr algn="l" rtl="0" eaLnBrk="0" fontAlgn="base" hangingPunct="0">
        <a:spcBef>
          <a:spcPct val="0"/>
        </a:spcBef>
        <a:spcAft>
          <a:spcPct val="0"/>
        </a:spcAft>
        <a:defRPr kumimoji="1" sz="2000">
          <a:solidFill>
            <a:schemeClr val="tx2"/>
          </a:solidFill>
          <a:latin typeface="Arial" charset="0"/>
          <a:ea typeface="HGPｺﾞｼｯｸE" pitchFamily="50" charset="-128"/>
        </a:defRPr>
      </a:lvl3pPr>
      <a:lvl4pPr algn="l" rtl="0" eaLnBrk="0" fontAlgn="base" hangingPunct="0">
        <a:spcBef>
          <a:spcPct val="0"/>
        </a:spcBef>
        <a:spcAft>
          <a:spcPct val="0"/>
        </a:spcAft>
        <a:defRPr kumimoji="1" sz="2000">
          <a:solidFill>
            <a:schemeClr val="tx2"/>
          </a:solidFill>
          <a:latin typeface="Arial" charset="0"/>
          <a:ea typeface="HGPｺﾞｼｯｸE" pitchFamily="50" charset="-128"/>
        </a:defRPr>
      </a:lvl4pPr>
      <a:lvl5pPr algn="l" rtl="0" eaLnBrk="0" fontAlgn="base" hangingPunct="0">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0" fontAlgn="base" hangingPunct="0">
        <a:spcBef>
          <a:spcPct val="20000"/>
        </a:spcBef>
        <a:spcAft>
          <a:spcPct val="0"/>
        </a:spcAft>
        <a:defRPr kumimoji="1" sz="16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6088" indent="-176213" algn="l" rtl="0" eaLnBrk="0" fontAlgn="base" hangingPunct="0">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8038" indent="-182563" algn="l" rtl="0" eaLnBrk="0" fontAlgn="base" hangingPunct="0">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0" fontAlgn="base" hangingPunct="0">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0" fontAlgn="base" hangingPunct="0">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正方形/長方形 17"/>
          <p:cNvSpPr/>
          <p:nvPr userDrawn="1"/>
        </p:nvSpPr>
        <p:spPr bwMode="auto">
          <a:xfrm>
            <a:off x="15" y="0"/>
            <a:ext cx="9902825" cy="620688"/>
          </a:xfrm>
          <a:prstGeom prst="rect">
            <a:avLst/>
          </a:prstGeom>
          <a:solidFill>
            <a:srgbClr val="54C3F1"/>
          </a:solidFill>
          <a:ln w="952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algn="ctr"/>
            <a:endParaRPr lang="ja-JP" altLang="en-US" sz="1400">
              <a:solidFill>
                <a:srgbClr val="000000"/>
              </a:solidFill>
              <a:latin typeface="Arial" charset="0"/>
              <a:ea typeface="HGPｺﾞｼｯｸM" pitchFamily="50" charset="-128"/>
            </a:endParaRPr>
          </a:p>
        </p:txBody>
      </p:sp>
      <p:sp>
        <p:nvSpPr>
          <p:cNvPr id="1026" name="Rectangle 2"/>
          <p:cNvSpPr>
            <a:spLocks noGrp="1" noChangeArrowheads="1"/>
          </p:cNvSpPr>
          <p:nvPr>
            <p:ph type="title"/>
          </p:nvPr>
        </p:nvSpPr>
        <p:spPr bwMode="auto">
          <a:xfrm>
            <a:off x="199977" y="116634"/>
            <a:ext cx="9502903"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99977" y="693068"/>
            <a:ext cx="9502903" cy="1079748"/>
          </a:xfrm>
          <a:prstGeom prst="roundRect">
            <a:avLst/>
          </a:prstGeom>
          <a:solidFill>
            <a:srgbClr val="CCECFF"/>
          </a:solidFill>
          <a:ln w="28575">
            <a:solidFill>
              <a:srgbClr val="00B0F0"/>
            </a:solidFill>
          </a:ln>
          <a:effectLs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sp>
        <p:nvSpPr>
          <p:cNvPr id="143366" name="Rectangle 6"/>
          <p:cNvSpPr>
            <a:spLocks noGrp="1" noChangeArrowheads="1"/>
          </p:cNvSpPr>
          <p:nvPr>
            <p:ph type="sldNum" sz="quarter" idx="4"/>
          </p:nvPr>
        </p:nvSpPr>
        <p:spPr bwMode="auto">
          <a:xfrm>
            <a:off x="9001912" y="6309389"/>
            <a:ext cx="916460" cy="54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baseline="0">
                <a:latin typeface="Segoe UI" panose="020B0502040204020203" pitchFamily="34" charset="0"/>
                <a:ea typeface="+mn-ea"/>
              </a:defRPr>
            </a:lvl1pPr>
          </a:lstStyle>
          <a:p>
            <a:pPr>
              <a:defRPr/>
            </a:pPr>
            <a:fld id="{6491400D-1AF1-42D8-B791-D0C64C351CDA}" type="slidenum">
              <a:rPr lang="en-US" altLang="ja-JP" smtClean="0">
                <a:solidFill>
                  <a:srgbClr val="000000"/>
                </a:solidFill>
              </a:rPr>
              <a:pPr>
                <a:defRPr/>
              </a:pPr>
              <a:t>‹#›</a:t>
            </a:fld>
            <a:endParaRPr lang="en-US" altLang="ja-JP" dirty="0">
              <a:solidFill>
                <a:srgbClr val="000000"/>
              </a:solidFill>
            </a:endParaRPr>
          </a:p>
        </p:txBody>
      </p:sp>
      <p:grpSp>
        <p:nvGrpSpPr>
          <p:cNvPr id="5" name="グループ化 4"/>
          <p:cNvGrpSpPr/>
          <p:nvPr userDrawn="1"/>
        </p:nvGrpSpPr>
        <p:grpSpPr>
          <a:xfrm>
            <a:off x="-2678825" y="3389315"/>
            <a:ext cx="2459836" cy="1514475"/>
            <a:chOff x="-2679700" y="3389313"/>
            <a:chExt cx="2460625" cy="1514475"/>
          </a:xfrm>
        </p:grpSpPr>
        <p:sp>
          <p:nvSpPr>
            <p:cNvPr id="1037" name="Rectangle 20"/>
            <p:cNvSpPr>
              <a:spLocks noChangeArrowheads="1"/>
            </p:cNvSpPr>
            <p:nvPr/>
          </p:nvSpPr>
          <p:spPr bwMode="auto">
            <a:xfrm>
              <a:off x="-2679700" y="3934064"/>
              <a:ext cx="2460625" cy="578959"/>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srgbClr val="000000"/>
                </a:solidFill>
                <a:latin typeface="Arial" charset="0"/>
                <a:ea typeface="HGPｺﾞｼｯｸM" pitchFamily="50" charset="-128"/>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Yellow</a:t>
              </a: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srgbClr val="000000"/>
                    </a:solidFill>
                    <a:latin typeface="Segoe UI" panose="020B0502040204020203" pitchFamily="34" charset="0"/>
                    <a:ea typeface="HGPｺﾞｼｯｸE" pitchFamily="50" charset="-128"/>
                  </a:rPr>
                  <a:t>Sky blue</a:t>
                </a:r>
                <a:endParaRPr kumimoji="0" lang="en-GB" altLang="ja-JP" sz="1100" dirty="0">
                  <a:solidFill>
                    <a:srgbClr val="000000"/>
                  </a:solidFill>
                  <a:latin typeface="Segoe UI" panose="020B0502040204020203" pitchFamily="34" charset="0"/>
                  <a:ea typeface="HGPｺﾞｼｯｸE" pitchFamily="50" charset="-128"/>
                </a:endParaRP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a:t>
                </a:r>
                <a:r>
                  <a:rPr kumimoji="0" lang="en-US" altLang="ja-JP" sz="1100" dirty="0">
                    <a:solidFill>
                      <a:srgbClr val="000000"/>
                    </a:solidFill>
                    <a:latin typeface="Segoe UI" panose="020B0502040204020203" pitchFamily="34" charset="0"/>
                    <a:ea typeface="HGPｺﾞｼｯｸE" pitchFamily="50" charset="-128"/>
                  </a:rPr>
                  <a:t>00</a:t>
                </a:r>
                <a:r>
                  <a:rPr kumimoji="0" lang="en-GB" altLang="ja-JP" sz="1100" dirty="0">
                    <a:solidFill>
                      <a:srgbClr val="000000"/>
                    </a:solidFill>
                    <a:latin typeface="Segoe UI" panose="020B0502040204020203" pitchFamily="34" charset="0"/>
                    <a:ea typeface="HGPｺﾞｼｯｸE" pitchFamily="50" charset="-128"/>
                  </a:rPr>
                  <a:t>0,17</a:t>
                </a:r>
                <a:r>
                  <a:rPr kumimoji="0" lang="en-US" altLang="ja-JP" sz="1100" dirty="0">
                    <a:solidFill>
                      <a:srgbClr val="000000"/>
                    </a:solidFill>
                    <a:latin typeface="Segoe UI" panose="020B0502040204020203" pitchFamily="34" charset="0"/>
                    <a:ea typeface="HGPｺﾞｼｯｸE" pitchFamily="50" charset="-128"/>
                  </a:rPr>
                  <a:t>6</a:t>
                </a:r>
                <a:r>
                  <a:rPr kumimoji="0" lang="en-GB" altLang="ja-JP" sz="1100" dirty="0">
                    <a:solidFill>
                      <a:srgbClr val="000000"/>
                    </a:solidFill>
                    <a:latin typeface="Segoe UI" panose="020B0502040204020203" pitchFamily="34"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Grey</a:t>
                </a:r>
              </a:p>
              <a:p>
                <a:pPr algn="r">
                  <a:lnSpc>
                    <a:spcPct val="65000"/>
                  </a:lnSpc>
                  <a:spcBef>
                    <a:spcPct val="20000"/>
                  </a:spcBef>
                  <a:spcAft>
                    <a:spcPct val="20000"/>
                  </a:spcAft>
                </a:pPr>
                <a:r>
                  <a:rPr kumimoji="0" lang="en-GB" altLang="ja-JP" sz="1100" dirty="0">
                    <a:solidFill>
                      <a:srgbClr val="000000"/>
                    </a:solidFill>
                    <a:latin typeface="Segoe UI" panose="020B0502040204020203" pitchFamily="34"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srgbClr val="000000"/>
                  </a:solidFill>
                  <a:latin typeface="Segoe UI" panose="020B0502040204020203" pitchFamily="34" charset="0"/>
                  <a:ea typeface="HGPｺﾞｼｯｸE" pitchFamily="50" charset="-128"/>
                </a:rPr>
                <a:t>MOEJ</a:t>
              </a:r>
              <a:r>
                <a:rPr kumimoji="0" lang="en-GB" altLang="ja-JP" sz="1200" b="1" dirty="0">
                  <a:solidFill>
                    <a:srgbClr val="000000"/>
                  </a:solidFill>
                  <a:latin typeface="Segoe UI" panose="020B0502040204020203" pitchFamily="34" charset="0"/>
                  <a:ea typeface="HGPｺﾞｼｯｸE" pitchFamily="50" charset="-128"/>
                </a:rPr>
                <a:t> colour balance</a:t>
              </a:r>
            </a:p>
          </p:txBody>
        </p:sp>
      </p:grpSp>
      <p:cxnSp>
        <p:nvCxnSpPr>
          <p:cNvPr id="3" name="直線コネクタ 2"/>
          <p:cNvCxnSpPr/>
          <p:nvPr/>
        </p:nvCxnSpPr>
        <p:spPr bwMode="auto">
          <a:xfrm>
            <a:off x="15" y="620688"/>
            <a:ext cx="9902825" cy="0"/>
          </a:xfrm>
          <a:prstGeom prst="line">
            <a:avLst/>
          </a:prstGeom>
          <a:solidFill>
            <a:schemeClr val="bg1"/>
          </a:solidFill>
          <a:ln w="25400" cap="flat" cmpd="sng" algn="ctr">
            <a:solidFill>
              <a:srgbClr val="00A0E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49128157"/>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8" r:id="rId5"/>
  </p:sldLayoutIdLst>
  <p:hf hdr="0" ftr="0" dt="0"/>
  <p:txStyles>
    <p:titleStyle>
      <a:lvl1pPr algn="ctr" rtl="0" eaLnBrk="0" fontAlgn="base" hangingPunct="0">
        <a:spcBef>
          <a:spcPct val="0"/>
        </a:spcBef>
        <a:spcAft>
          <a:spcPct val="0"/>
        </a:spcAft>
        <a:defRPr kumimoji="1" sz="3200">
          <a:solidFill>
            <a:schemeClr val="tx2"/>
          </a:solidFill>
          <a:latin typeface="Segoe UI" panose="020B0502040204020203" pitchFamily="34" charset="0"/>
          <a:ea typeface="メイリオ" panose="020B0604030504040204" pitchFamily="50" charset="-128"/>
          <a:cs typeface="Segoe UI" panose="020B0502040204020203" pitchFamily="34" charset="0"/>
        </a:defRPr>
      </a:lvl1pPr>
      <a:lvl2pPr algn="l" rtl="0" eaLnBrk="0" fontAlgn="base" hangingPunct="0">
        <a:spcBef>
          <a:spcPct val="0"/>
        </a:spcBef>
        <a:spcAft>
          <a:spcPct val="0"/>
        </a:spcAft>
        <a:defRPr kumimoji="1" sz="2000">
          <a:solidFill>
            <a:schemeClr val="tx2"/>
          </a:solidFill>
          <a:latin typeface="Arial" charset="0"/>
          <a:ea typeface="HGPｺﾞｼｯｸE" pitchFamily="50" charset="-128"/>
        </a:defRPr>
      </a:lvl2pPr>
      <a:lvl3pPr algn="l" rtl="0" eaLnBrk="0" fontAlgn="base" hangingPunct="0">
        <a:spcBef>
          <a:spcPct val="0"/>
        </a:spcBef>
        <a:spcAft>
          <a:spcPct val="0"/>
        </a:spcAft>
        <a:defRPr kumimoji="1" sz="2000">
          <a:solidFill>
            <a:schemeClr val="tx2"/>
          </a:solidFill>
          <a:latin typeface="Arial" charset="0"/>
          <a:ea typeface="HGPｺﾞｼｯｸE" pitchFamily="50" charset="-128"/>
        </a:defRPr>
      </a:lvl3pPr>
      <a:lvl4pPr algn="l" rtl="0" eaLnBrk="0" fontAlgn="base" hangingPunct="0">
        <a:spcBef>
          <a:spcPct val="0"/>
        </a:spcBef>
        <a:spcAft>
          <a:spcPct val="0"/>
        </a:spcAft>
        <a:defRPr kumimoji="1" sz="2000">
          <a:solidFill>
            <a:schemeClr val="tx2"/>
          </a:solidFill>
          <a:latin typeface="Arial" charset="0"/>
          <a:ea typeface="HGPｺﾞｼｯｸE" pitchFamily="50" charset="-128"/>
        </a:defRPr>
      </a:lvl4pPr>
      <a:lvl5pPr algn="l" rtl="0" eaLnBrk="0" fontAlgn="base" hangingPunct="0">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0" fontAlgn="base" hangingPunct="0">
        <a:spcBef>
          <a:spcPct val="20000"/>
        </a:spcBef>
        <a:spcAft>
          <a:spcPct val="0"/>
        </a:spcAft>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6088" indent="-176213" algn="l" rtl="0" eaLnBrk="0" fontAlgn="base" hangingPunct="0">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8038" indent="-182563" algn="l" rtl="0" eaLnBrk="0" fontAlgn="base" hangingPunct="0">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0" fontAlgn="base" hangingPunct="0">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0" fontAlgn="base" hangingPunct="0">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9971" y="549332"/>
            <a:ext cx="9502903"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199971" y="1052513"/>
            <a:ext cx="950290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endParaRPr lang="ja-JP" altLang="en-US"/>
          </a:p>
        </p:txBody>
      </p:sp>
      <p:pic>
        <p:nvPicPr>
          <p:cNvPr id="1030" name="Picture 14" descr="日本総研"/>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950" y="150813"/>
            <a:ext cx="1661579"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7"/>
          <p:cNvSpPr>
            <a:spLocks noChangeArrowheads="1"/>
          </p:cNvSpPr>
          <p:nvPr/>
        </p:nvSpPr>
        <p:spPr bwMode="auto">
          <a:xfrm>
            <a:off x="199961" y="188913"/>
            <a:ext cx="7661993" cy="360362"/>
          </a:xfrm>
          <a:prstGeom prst="rect">
            <a:avLst/>
          </a:prstGeom>
          <a:solidFill>
            <a:srgbClr val="0075BF"/>
          </a:solidFill>
          <a:ln w="9525">
            <a:solidFill>
              <a:srgbClr val="0075B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200">
              <a:solidFill>
                <a:srgbClr val="000000"/>
              </a:solidFill>
              <a:latin typeface="Times New Roman" pitchFamily="18" charset="0"/>
              <a:ea typeface="HGPｺﾞｼｯｸE" pitchFamily="50" charset="-128"/>
            </a:endParaRPr>
          </a:p>
        </p:txBody>
      </p:sp>
      <p:sp>
        <p:nvSpPr>
          <p:cNvPr id="1034" name="Rectangle 18"/>
          <p:cNvSpPr>
            <a:spLocks noChangeArrowheads="1"/>
          </p:cNvSpPr>
          <p:nvPr/>
        </p:nvSpPr>
        <p:spPr bwMode="auto">
          <a:xfrm>
            <a:off x="199961" y="404816"/>
            <a:ext cx="7661993" cy="714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grpSp>
        <p:nvGrpSpPr>
          <p:cNvPr id="1035" name="Group 19"/>
          <p:cNvGrpSpPr>
            <a:grpSpLocks/>
          </p:cNvGrpSpPr>
          <p:nvPr/>
        </p:nvGrpSpPr>
        <p:grpSpPr bwMode="auto">
          <a:xfrm>
            <a:off x="-2678831" y="3389315"/>
            <a:ext cx="2459836" cy="1514475"/>
            <a:chOff x="-1643" y="2903"/>
            <a:chExt cx="1550" cy="954"/>
          </a:xfrm>
        </p:grpSpPr>
        <p:sp>
          <p:nvSpPr>
            <p:cNvPr id="1037" name="Rectangle 20"/>
            <p:cNvSpPr>
              <a:spLocks noChangeArrowheads="1"/>
            </p:cNvSpPr>
            <p:nvPr/>
          </p:nvSpPr>
          <p:spPr bwMode="auto">
            <a:xfrm>
              <a:off x="-1643" y="3246"/>
              <a:ext cx="1550" cy="365"/>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srgbClr val="000000"/>
                </a:solidFill>
                <a:latin typeface="Arial" charset="0"/>
                <a:ea typeface="HGPｺﾞｼｯｸM" pitchFamily="50" charset="-128"/>
              </a:endParaRPr>
            </a:p>
          </p:txBody>
        </p:sp>
        <p:sp>
          <p:nvSpPr>
            <p:cNvPr id="1038" name="Rectangle 21"/>
            <p:cNvSpPr>
              <a:spLocks noChangeArrowheads="1"/>
            </p:cNvSpPr>
            <p:nvPr/>
          </p:nvSpPr>
          <p:spPr bwMode="auto">
            <a:xfrm>
              <a:off x="-321" y="3657"/>
              <a:ext cx="149" cy="141"/>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39" name="Rectangle 22"/>
            <p:cNvSpPr>
              <a:spLocks noChangeArrowheads="1"/>
            </p:cNvSpPr>
            <p:nvPr/>
          </p:nvSpPr>
          <p:spPr bwMode="auto">
            <a:xfrm>
              <a:off x="-1381" y="367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Yellow</a:t>
              </a:r>
            </a:p>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RGB= 255,255,153</a:t>
              </a:r>
            </a:p>
          </p:txBody>
        </p:sp>
        <p:grpSp>
          <p:nvGrpSpPr>
            <p:cNvPr id="1040" name="Group 23"/>
            <p:cNvGrpSpPr>
              <a:grpSpLocks/>
            </p:cNvGrpSpPr>
            <p:nvPr/>
          </p:nvGrpSpPr>
          <p:grpSpPr bwMode="auto">
            <a:xfrm>
              <a:off x="-1381" y="3105"/>
              <a:ext cx="1209" cy="189"/>
              <a:chOff x="-1379" y="3713"/>
              <a:chExt cx="1209" cy="189"/>
            </a:xfrm>
          </p:grpSpPr>
          <p:sp>
            <p:nvSpPr>
              <p:cNvPr id="1045" name="Rectangle 24"/>
              <p:cNvSpPr>
                <a:spLocks noChangeArrowheads="1"/>
              </p:cNvSpPr>
              <p:nvPr/>
            </p:nvSpPr>
            <p:spPr bwMode="auto">
              <a:xfrm>
                <a:off x="-319" y="3713"/>
                <a:ext cx="149" cy="141"/>
              </a:xfrm>
              <a:prstGeom prst="rect">
                <a:avLst/>
              </a:prstGeom>
              <a:solidFill>
                <a:srgbClr val="0075BF"/>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6" name="Rectangle 25"/>
              <p:cNvSpPr>
                <a:spLocks noChangeArrowheads="1"/>
              </p:cNvSpPr>
              <p:nvPr/>
            </p:nvSpPr>
            <p:spPr bwMode="auto">
              <a:xfrm>
                <a:off x="-1379" y="3722"/>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Blue(corporate color)</a:t>
                </a:r>
              </a:p>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RGB= 0,117,191</a:t>
                </a:r>
              </a:p>
            </p:txBody>
          </p:sp>
        </p:grpSp>
        <p:grpSp>
          <p:nvGrpSpPr>
            <p:cNvPr id="1041" name="Group 26"/>
            <p:cNvGrpSpPr>
              <a:grpSpLocks/>
            </p:cNvGrpSpPr>
            <p:nvPr/>
          </p:nvGrpSpPr>
          <p:grpSpPr bwMode="auto">
            <a:xfrm>
              <a:off x="-1381" y="3381"/>
              <a:ext cx="1209" cy="189"/>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srgbClr val="000000"/>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Grey</a:t>
                </a:r>
              </a:p>
              <a:p>
                <a:pPr algn="r">
                  <a:lnSpc>
                    <a:spcPct val="65000"/>
                  </a:lnSpc>
                  <a:spcBef>
                    <a:spcPct val="20000"/>
                  </a:spcBef>
                  <a:spcAft>
                    <a:spcPct val="20000"/>
                  </a:spcAft>
                </a:pPr>
                <a:r>
                  <a:rPr kumimoji="0" lang="en-GB" altLang="ja-JP" sz="1100">
                    <a:solidFill>
                      <a:srgbClr val="000000"/>
                    </a:solidFill>
                    <a:latin typeface="Times New Roman" pitchFamily="18" charset="0"/>
                    <a:ea typeface="HGPｺﾞｼｯｸE" pitchFamily="50" charset="-128"/>
                  </a:rPr>
                  <a:t>RGB= 221,221,221</a:t>
                </a:r>
              </a:p>
            </p:txBody>
          </p:sp>
        </p:grpSp>
        <p:sp>
          <p:nvSpPr>
            <p:cNvPr id="1042" name="Rectangle 29"/>
            <p:cNvSpPr>
              <a:spLocks noChangeArrowheads="1"/>
            </p:cNvSpPr>
            <p:nvPr/>
          </p:nvSpPr>
          <p:spPr bwMode="auto">
            <a:xfrm>
              <a:off x="-1507" y="2903"/>
              <a:ext cx="1351" cy="104"/>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GB" altLang="ja-JP" sz="1200" b="1">
                  <a:solidFill>
                    <a:srgbClr val="000000"/>
                  </a:solidFill>
                  <a:latin typeface="Times New Roman" pitchFamily="18" charset="0"/>
                  <a:ea typeface="HGPｺﾞｼｯｸE" pitchFamily="50" charset="-128"/>
                </a:rPr>
                <a:t>JRI  colour balance</a:t>
              </a:r>
            </a:p>
          </p:txBody>
        </p:sp>
      </p:grpSp>
      <p:sp>
        <p:nvSpPr>
          <p:cNvPr id="1036" name="Line 38"/>
          <p:cNvSpPr>
            <a:spLocks noChangeShapeType="1"/>
          </p:cNvSpPr>
          <p:nvPr/>
        </p:nvSpPr>
        <p:spPr bwMode="auto">
          <a:xfrm>
            <a:off x="199971" y="981075"/>
            <a:ext cx="9502903" cy="0"/>
          </a:xfrm>
          <a:prstGeom prst="line">
            <a:avLst/>
          </a:prstGeom>
          <a:noFill/>
          <a:ln w="9525">
            <a:solidFill>
              <a:srgbClr val="0075B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400">
              <a:solidFill>
                <a:srgbClr val="000000"/>
              </a:solidFill>
              <a:latin typeface="Arial" charset="0"/>
              <a:ea typeface="HGPｺﾞｼｯｸM" pitchFamily="50" charset="-128"/>
            </a:endParaRPr>
          </a:p>
        </p:txBody>
      </p:sp>
    </p:spTree>
    <p:extLst>
      <p:ext uri="{BB962C8B-B14F-4D97-AF65-F5344CB8AC3E}">
        <p14:creationId xmlns:p14="http://schemas.microsoft.com/office/powerpoint/2010/main" val="742311095"/>
      </p:ext>
    </p:extLst>
  </p:cSld>
  <p:clrMap bg1="lt1" tx1="dk1" bg2="lt2" tx2="dk2" accent1="accent1" accent2="accent2" accent3="accent3" accent4="accent4" accent5="accent5" accent6="accent6" hlink="hlink" folHlink="folHlink"/>
  <p:sldLayoutIdLst>
    <p:sldLayoutId id="2147484207" r:id="rId1"/>
  </p:sldLayoutIdLst>
  <p:hf hdr="0" ftr="0" dt="0"/>
  <p:txStyles>
    <p:titleStyle>
      <a:lvl1pPr algn="l" rtl="0" eaLnBrk="1" fontAlgn="base" hangingPunct="1">
        <a:spcBef>
          <a:spcPct val="0"/>
        </a:spcBef>
        <a:spcAft>
          <a:spcPct val="0"/>
        </a:spcAft>
        <a:defRPr kumimoji="1" sz="2000">
          <a:solidFill>
            <a:schemeClr val="tx2"/>
          </a:solidFill>
          <a:latin typeface="+mj-lt"/>
          <a:ea typeface="+mj-ea"/>
          <a:cs typeface="+mj-cs"/>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1" fontAlgn="base" hangingPunct="1">
        <a:spcBef>
          <a:spcPct val="20000"/>
        </a:spcBef>
        <a:spcAft>
          <a:spcPct val="0"/>
        </a:spcAft>
        <a:defRPr kumimoji="1" sz="1600">
          <a:solidFill>
            <a:schemeClr val="tx1"/>
          </a:solidFill>
          <a:latin typeface="+mn-lt"/>
          <a:ea typeface="+mn-ea"/>
          <a:cs typeface="+mn-cs"/>
        </a:defRPr>
      </a:lvl1pPr>
      <a:lvl2pPr marL="446088" indent="-176213" algn="l" rtl="0" eaLnBrk="1" fontAlgn="base" hangingPunct="1">
        <a:lnSpc>
          <a:spcPct val="110000"/>
        </a:lnSpc>
        <a:spcBef>
          <a:spcPct val="0"/>
        </a:spcBef>
        <a:spcAft>
          <a:spcPct val="0"/>
        </a:spcAft>
        <a:buChar char="–"/>
        <a:defRPr kumimoji="1" sz="1400">
          <a:solidFill>
            <a:schemeClr val="tx1"/>
          </a:solidFill>
          <a:latin typeface="Arial" charset="0"/>
          <a:ea typeface="+mn-ea"/>
        </a:defRPr>
      </a:lvl2pPr>
      <a:lvl3pPr marL="808038" indent="-182563"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8" y="116634"/>
            <a:ext cx="990282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38" y="693068"/>
            <a:ext cx="9648341"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grpSp>
        <p:nvGrpSpPr>
          <p:cNvPr id="5" name="グループ化 4"/>
          <p:cNvGrpSpPr/>
          <p:nvPr/>
        </p:nvGrpSpPr>
        <p:grpSpPr>
          <a:xfrm>
            <a:off x="-2678832" y="3389315"/>
            <a:ext cx="2459836" cy="1514475"/>
            <a:chOff x="-2679700" y="3389313"/>
            <a:chExt cx="2460625" cy="1514475"/>
          </a:xfrm>
        </p:grpSpPr>
        <p:sp>
          <p:nvSpPr>
            <p:cNvPr id="1037" name="Rectangle 20"/>
            <p:cNvSpPr>
              <a:spLocks noChangeArrowheads="1"/>
            </p:cNvSpPr>
            <p:nvPr/>
          </p:nvSpPr>
          <p:spPr bwMode="auto">
            <a:xfrm>
              <a:off x="-2679700" y="3934064"/>
              <a:ext cx="2460625" cy="578959"/>
            </a:xfrm>
            <a:prstGeom prst="rect">
              <a:avLst/>
            </a:prstGeom>
            <a:solidFill>
              <a:schemeClr val="bg1"/>
            </a:solidFill>
            <a:ln>
              <a:noFill/>
            </a:ln>
            <a:effectLst/>
            <a:extLst>
              <a:ext uri="{91240B29-F687-4F45-9708-019B960494DF}">
                <a14:hiddenLine xmlns:a14="http://schemas.microsoft.com/office/drawing/2010/main" w="317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spAutoFit/>
            </a:bodyPr>
            <a:lstStyle/>
            <a:p>
              <a:pPr algn="ctr"/>
              <a:endParaRPr lang="ja-JP" altLang="en-US" sz="1400">
                <a:solidFill>
                  <a:prstClr val="black"/>
                </a:solidFill>
                <a:latin typeface="Arial" charset="0"/>
                <a:ea typeface="HGPｺﾞｼｯｸM" pitchFamily="50" charset="-128"/>
              </a:endParaRPr>
            </a:p>
          </p:txBody>
        </p:sp>
        <p:sp>
          <p:nvSpPr>
            <p:cNvPr id="1038" name="Rectangle 21"/>
            <p:cNvSpPr>
              <a:spLocks noChangeArrowheads="1"/>
            </p:cNvSpPr>
            <p:nvPr/>
          </p:nvSpPr>
          <p:spPr bwMode="auto">
            <a:xfrm>
              <a:off x="-581025" y="4586288"/>
              <a:ext cx="236538" cy="223837"/>
            </a:xfrm>
            <a:prstGeom prst="rect">
              <a:avLst/>
            </a:prstGeom>
            <a:solidFill>
              <a:srgbClr val="FFFF99"/>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39" name="Rectangle 22"/>
            <p:cNvSpPr>
              <a:spLocks noChangeArrowheads="1"/>
            </p:cNvSpPr>
            <p:nvPr/>
          </p:nvSpPr>
          <p:spPr bwMode="auto">
            <a:xfrm>
              <a:off x="-2263775" y="4618038"/>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Yellow</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255,255,153</a:t>
              </a:r>
            </a:p>
          </p:txBody>
        </p:sp>
        <p:grpSp>
          <p:nvGrpSpPr>
            <p:cNvPr id="4" name="グループ化 3"/>
            <p:cNvGrpSpPr/>
            <p:nvPr userDrawn="1"/>
          </p:nvGrpSpPr>
          <p:grpSpPr>
            <a:xfrm>
              <a:off x="-2263775" y="3709988"/>
              <a:ext cx="1919288" cy="300037"/>
              <a:chOff x="-2263775" y="3709988"/>
              <a:chExt cx="1919288" cy="300037"/>
            </a:xfrm>
          </p:grpSpPr>
          <p:sp>
            <p:nvSpPr>
              <p:cNvPr id="1045" name="Rectangle 24"/>
              <p:cNvSpPr>
                <a:spLocks noChangeArrowheads="1"/>
              </p:cNvSpPr>
              <p:nvPr/>
            </p:nvSpPr>
            <p:spPr bwMode="auto">
              <a:xfrm>
                <a:off x="-581025" y="3709988"/>
                <a:ext cx="236538" cy="223837"/>
              </a:xfrm>
              <a:prstGeom prst="rect">
                <a:avLst/>
              </a:prstGeom>
              <a:solidFill>
                <a:srgbClr val="00B0F0"/>
              </a:solidFill>
              <a:ln>
                <a:noFill/>
              </a:ln>
              <a:effectLs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6" name="Rectangle 25"/>
              <p:cNvSpPr>
                <a:spLocks noChangeArrowheads="1"/>
              </p:cNvSpPr>
              <p:nvPr/>
            </p:nvSpPr>
            <p:spPr bwMode="auto">
              <a:xfrm>
                <a:off x="-2263775" y="3724275"/>
                <a:ext cx="1584325"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US" altLang="ja-JP" sz="1100" dirty="0">
                    <a:solidFill>
                      <a:prstClr val="black"/>
                    </a:solidFill>
                    <a:latin typeface="Times New Roman" pitchFamily="18" charset="0"/>
                    <a:ea typeface="HGPｺﾞｼｯｸE" pitchFamily="50" charset="-128"/>
                  </a:rPr>
                  <a:t>Sky blue</a:t>
                </a:r>
                <a:endParaRPr kumimoji="0" lang="en-GB" altLang="ja-JP" sz="1100" dirty="0">
                  <a:solidFill>
                    <a:prstClr val="black"/>
                  </a:solidFill>
                  <a:latin typeface="Times New Roman" pitchFamily="18" charset="0"/>
                  <a:ea typeface="HGPｺﾞｼｯｸE" pitchFamily="50" charset="-128"/>
                </a:endParaRPr>
              </a:p>
              <a:p>
                <a:pPr algn="r">
                  <a:lnSpc>
                    <a:spcPct val="65000"/>
                  </a:lnSpc>
                  <a:spcBef>
                    <a:spcPct val="20000"/>
                  </a:spcBef>
                  <a:spcAft>
                    <a:spcPct val="20000"/>
                  </a:spcAft>
                </a:pPr>
                <a:r>
                  <a:rPr kumimoji="0" lang="en-GB" altLang="ja-JP" sz="1100" dirty="0">
                    <a:solidFill>
                      <a:prstClr val="black"/>
                    </a:solidFill>
                    <a:latin typeface="Times New Roman" pitchFamily="18" charset="0"/>
                    <a:ea typeface="HGPｺﾞｼｯｸE" pitchFamily="50" charset="-128"/>
                  </a:rPr>
                  <a:t>RGB= </a:t>
                </a:r>
                <a:r>
                  <a:rPr kumimoji="0" lang="en-US" altLang="ja-JP" sz="1100" dirty="0">
                    <a:solidFill>
                      <a:prstClr val="black"/>
                    </a:solidFill>
                    <a:latin typeface="Times New Roman" pitchFamily="18" charset="0"/>
                    <a:ea typeface="HGPｺﾞｼｯｸE" pitchFamily="50" charset="-128"/>
                  </a:rPr>
                  <a:t>00</a:t>
                </a:r>
                <a:r>
                  <a:rPr kumimoji="0" lang="en-GB" altLang="ja-JP" sz="1100" dirty="0">
                    <a:solidFill>
                      <a:prstClr val="black"/>
                    </a:solidFill>
                    <a:latin typeface="Times New Roman" pitchFamily="18" charset="0"/>
                    <a:ea typeface="HGPｺﾞｼｯｸE" pitchFamily="50" charset="-128"/>
                  </a:rPr>
                  <a:t>0,17</a:t>
                </a:r>
                <a:r>
                  <a:rPr kumimoji="0" lang="en-US" altLang="ja-JP" sz="1100" dirty="0">
                    <a:solidFill>
                      <a:prstClr val="black"/>
                    </a:solidFill>
                    <a:latin typeface="Times New Roman" pitchFamily="18" charset="0"/>
                    <a:ea typeface="HGPｺﾞｼｯｸE" pitchFamily="50" charset="-128"/>
                  </a:rPr>
                  <a:t>6</a:t>
                </a:r>
                <a:r>
                  <a:rPr kumimoji="0" lang="en-GB" altLang="ja-JP" sz="1100" dirty="0">
                    <a:solidFill>
                      <a:prstClr val="black"/>
                    </a:solidFill>
                    <a:latin typeface="Times New Roman" pitchFamily="18" charset="0"/>
                    <a:ea typeface="HGPｺﾞｼｯｸE" pitchFamily="50" charset="-128"/>
                  </a:rPr>
                  <a:t>,240</a:t>
                </a:r>
              </a:p>
            </p:txBody>
          </p:sp>
        </p:grpSp>
        <p:grpSp>
          <p:nvGrpSpPr>
            <p:cNvPr id="1041" name="Group 26"/>
            <p:cNvGrpSpPr>
              <a:grpSpLocks/>
            </p:cNvGrpSpPr>
            <p:nvPr/>
          </p:nvGrpSpPr>
          <p:grpSpPr bwMode="auto">
            <a:xfrm>
              <a:off x="-2263775" y="4148138"/>
              <a:ext cx="1919288" cy="300037"/>
              <a:chOff x="-1379" y="4018"/>
              <a:chExt cx="1209" cy="189"/>
            </a:xfrm>
          </p:grpSpPr>
          <p:sp>
            <p:nvSpPr>
              <p:cNvPr id="1043" name="Rectangle 27"/>
              <p:cNvSpPr>
                <a:spLocks noChangeArrowheads="1"/>
              </p:cNvSpPr>
              <p:nvPr/>
            </p:nvSpPr>
            <p:spPr bwMode="auto">
              <a:xfrm>
                <a:off x="-319" y="4018"/>
                <a:ext cx="149" cy="141"/>
              </a:xfrm>
              <a:prstGeom prst="rect">
                <a:avLst/>
              </a:prstGeom>
              <a:solidFill>
                <a:srgbClr val="DDDDDD"/>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400">
                  <a:solidFill>
                    <a:prstClr val="black"/>
                  </a:solidFill>
                  <a:latin typeface="Arial" charset="0"/>
                  <a:ea typeface="HGPｺﾞｼｯｸM" pitchFamily="50" charset="-128"/>
                </a:endParaRPr>
              </a:p>
            </p:txBody>
          </p:sp>
          <p:sp>
            <p:nvSpPr>
              <p:cNvPr id="1044" name="Rectangle 28"/>
              <p:cNvSpPr>
                <a:spLocks noChangeArrowheads="1"/>
              </p:cNvSpPr>
              <p:nvPr/>
            </p:nvSpPr>
            <p:spPr bwMode="auto">
              <a:xfrm>
                <a:off x="-1379" y="4027"/>
                <a:ext cx="998" cy="18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Grey</a:t>
                </a:r>
              </a:p>
              <a:p>
                <a:pPr algn="r">
                  <a:lnSpc>
                    <a:spcPct val="65000"/>
                  </a:lnSpc>
                  <a:spcBef>
                    <a:spcPct val="20000"/>
                  </a:spcBef>
                  <a:spcAft>
                    <a:spcPct val="20000"/>
                  </a:spcAft>
                </a:pPr>
                <a:r>
                  <a:rPr kumimoji="0" lang="en-GB" altLang="ja-JP" sz="1100">
                    <a:solidFill>
                      <a:prstClr val="black"/>
                    </a:solidFill>
                    <a:latin typeface="Times New Roman" pitchFamily="18" charset="0"/>
                    <a:ea typeface="HGPｺﾞｼｯｸE" pitchFamily="50" charset="-128"/>
                  </a:rPr>
                  <a:t>RGB= 221,221,221</a:t>
                </a:r>
              </a:p>
            </p:txBody>
          </p:sp>
        </p:grpSp>
        <p:sp>
          <p:nvSpPr>
            <p:cNvPr id="1042" name="Rectangle 29"/>
            <p:cNvSpPr>
              <a:spLocks noChangeArrowheads="1"/>
            </p:cNvSpPr>
            <p:nvPr/>
          </p:nvSpPr>
          <p:spPr bwMode="auto">
            <a:xfrm>
              <a:off x="-2463800" y="3389313"/>
              <a:ext cx="2144713"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a:lnSpc>
                  <a:spcPct val="90000"/>
                </a:lnSpc>
                <a:spcBef>
                  <a:spcPct val="20000"/>
                </a:spcBef>
                <a:spcAft>
                  <a:spcPct val="20000"/>
                </a:spcAft>
              </a:pPr>
              <a:r>
                <a:rPr kumimoji="0" lang="en-US" altLang="ja-JP" sz="1200" b="1" dirty="0">
                  <a:solidFill>
                    <a:prstClr val="black"/>
                  </a:solidFill>
                  <a:latin typeface="Times New Roman" pitchFamily="18" charset="0"/>
                  <a:ea typeface="HGPｺﾞｼｯｸE" pitchFamily="50" charset="-128"/>
                </a:rPr>
                <a:t>MOEJ</a:t>
              </a:r>
              <a:r>
                <a:rPr kumimoji="0" lang="en-GB" altLang="ja-JP" sz="1200" b="1" dirty="0">
                  <a:solidFill>
                    <a:prstClr val="black"/>
                  </a:solidFill>
                  <a:latin typeface="Times New Roman" pitchFamily="18" charset="0"/>
                  <a:ea typeface="HGPｺﾞｼｯｸE" pitchFamily="50" charset="-128"/>
                </a:rPr>
                <a:t> colour balance</a:t>
              </a:r>
            </a:p>
          </p:txBody>
        </p:sp>
      </p:grpSp>
      <p:cxnSp>
        <p:nvCxnSpPr>
          <p:cNvPr id="19" name="直線コネクタ 18"/>
          <p:cNvCxnSpPr/>
          <p:nvPr/>
        </p:nvCxnSpPr>
        <p:spPr bwMode="auto">
          <a:xfrm>
            <a:off x="12593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39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487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2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50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582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0567"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212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42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9988671" y="76200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p:cNvCxnSpPr/>
          <p:nvPr/>
        </p:nvCxnSpPr>
        <p:spPr bwMode="auto">
          <a:xfrm>
            <a:off x="9988671" y="126558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a:off x="9988671" y="1408460"/>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9988671" y="5445125"/>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p:cNvCxnSpPr/>
          <p:nvPr/>
        </p:nvCxnSpPr>
        <p:spPr bwMode="auto">
          <a:xfrm>
            <a:off x="9988671" y="6669088"/>
            <a:ext cx="1079654" cy="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278095"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36" name="テキスト ボックス 35"/>
          <p:cNvSpPr txBox="1"/>
          <p:nvPr/>
        </p:nvSpPr>
        <p:spPr>
          <a:xfrm>
            <a:off x="177517" y="-1437065"/>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13.00</a:t>
            </a:r>
            <a:endParaRPr lang="ja-JP" altLang="en-US" sz="1000" dirty="0">
              <a:solidFill>
                <a:prstClr val="black"/>
              </a:solidFill>
              <a:latin typeface="Segoe UI"/>
              <a:ea typeface="メイリオ"/>
            </a:endParaRPr>
          </a:p>
        </p:txBody>
      </p:sp>
      <p:sp>
        <p:nvSpPr>
          <p:cNvPr id="37" name="テキスト ボックス 36"/>
          <p:cNvSpPr txBox="1"/>
          <p:nvPr/>
        </p:nvSpPr>
        <p:spPr>
          <a:xfrm>
            <a:off x="632326" y="-1437063"/>
            <a:ext cx="487477"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10.80</a:t>
            </a:r>
            <a:endParaRPr lang="ja-JP" altLang="en-US" sz="1000" dirty="0">
              <a:solidFill>
                <a:prstClr val="black"/>
              </a:solidFill>
              <a:latin typeface="Segoe UI"/>
              <a:ea typeface="メイリオ"/>
            </a:endParaRPr>
          </a:p>
        </p:txBody>
      </p:sp>
      <p:sp>
        <p:nvSpPr>
          <p:cNvPr id="38" name="テキスト ボックス 37"/>
          <p:cNvSpPr txBox="1"/>
          <p:nvPr/>
        </p:nvSpPr>
        <p:spPr>
          <a:xfrm>
            <a:off x="1224613"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39" name="テキスト ボックス 38"/>
          <p:cNvSpPr txBox="1"/>
          <p:nvPr/>
        </p:nvSpPr>
        <p:spPr>
          <a:xfrm>
            <a:off x="4435378" y="-1437063"/>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0" name="テキスト ボックス 39"/>
          <p:cNvSpPr txBox="1"/>
          <p:nvPr/>
        </p:nvSpPr>
        <p:spPr>
          <a:xfrm>
            <a:off x="5027675" y="-1437064"/>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0.40</a:t>
            </a:r>
            <a:endParaRPr lang="ja-JP" altLang="en-US" sz="1000" dirty="0">
              <a:solidFill>
                <a:prstClr val="black"/>
              </a:solidFill>
              <a:latin typeface="Segoe UI"/>
              <a:ea typeface="メイリオ"/>
            </a:endParaRPr>
          </a:p>
        </p:txBody>
      </p:sp>
      <p:sp>
        <p:nvSpPr>
          <p:cNvPr id="41" name="テキスト ボックス 40"/>
          <p:cNvSpPr txBox="1"/>
          <p:nvPr/>
        </p:nvSpPr>
        <p:spPr>
          <a:xfrm>
            <a:off x="5959200" y="-1437064"/>
            <a:ext cx="418570"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3.00</a:t>
            </a:r>
            <a:endParaRPr lang="ja-JP" altLang="en-US" sz="1000" dirty="0">
              <a:solidFill>
                <a:prstClr val="black"/>
              </a:solidFill>
              <a:latin typeface="Segoe UI"/>
              <a:ea typeface="メイリオ"/>
            </a:endParaRPr>
          </a:p>
        </p:txBody>
      </p:sp>
      <p:sp>
        <p:nvSpPr>
          <p:cNvPr id="42" name="テキスト ボックス 41"/>
          <p:cNvSpPr txBox="1"/>
          <p:nvPr/>
        </p:nvSpPr>
        <p:spPr>
          <a:xfrm>
            <a:off x="8567075"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10.20</a:t>
            </a:r>
            <a:endParaRPr lang="ja-JP" altLang="en-US" sz="1000" dirty="0">
              <a:solidFill>
                <a:prstClr val="black"/>
              </a:solidFill>
              <a:latin typeface="Segoe UI"/>
              <a:ea typeface="メイリオ"/>
            </a:endParaRPr>
          </a:p>
        </p:txBody>
      </p:sp>
      <p:sp>
        <p:nvSpPr>
          <p:cNvPr id="43" name="テキスト ボックス 42"/>
          <p:cNvSpPr txBox="1"/>
          <p:nvPr/>
        </p:nvSpPr>
        <p:spPr>
          <a:xfrm>
            <a:off x="9718834" y="-1437064"/>
            <a:ext cx="487478" cy="246221"/>
          </a:xfrm>
          <a:prstGeom prst="rect">
            <a:avLst/>
          </a:prstGeom>
          <a:noFill/>
        </p:spPr>
        <p:txBody>
          <a:bodyPr wrap="none" rtlCol="0">
            <a:spAutoFit/>
          </a:bodyPr>
          <a:lstStyle/>
          <a:p>
            <a:pPr algn="ctr"/>
            <a:r>
              <a:rPr lang="en-US" altLang="ja-JP" sz="1000" dirty="0">
                <a:solidFill>
                  <a:prstClr val="black"/>
                </a:solidFill>
                <a:latin typeface="Segoe UI"/>
                <a:ea typeface="メイリオ"/>
              </a:rPr>
              <a:t>13.40</a:t>
            </a:r>
            <a:endParaRPr lang="ja-JP" altLang="en-US" sz="1000" dirty="0">
              <a:solidFill>
                <a:prstClr val="black"/>
              </a:solidFill>
              <a:latin typeface="Segoe UI"/>
              <a:ea typeface="メイリオ"/>
            </a:endParaRPr>
          </a:p>
        </p:txBody>
      </p:sp>
      <p:sp>
        <p:nvSpPr>
          <p:cNvPr id="44" name="テキスト ボックス 43"/>
          <p:cNvSpPr txBox="1"/>
          <p:nvPr/>
        </p:nvSpPr>
        <p:spPr>
          <a:xfrm>
            <a:off x="10871177" y="554744"/>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7.40</a:t>
            </a:r>
            <a:endParaRPr lang="ja-JP" altLang="en-US" sz="1000" dirty="0">
              <a:solidFill>
                <a:prstClr val="black"/>
              </a:solidFill>
              <a:latin typeface="Segoe UI"/>
              <a:ea typeface="メイリオ"/>
            </a:endParaRPr>
          </a:p>
        </p:txBody>
      </p:sp>
      <p:sp>
        <p:nvSpPr>
          <p:cNvPr id="45" name="テキスト ボックス 44"/>
          <p:cNvSpPr txBox="1"/>
          <p:nvPr/>
        </p:nvSpPr>
        <p:spPr>
          <a:xfrm>
            <a:off x="10871177" y="1022541"/>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6.00</a:t>
            </a:r>
            <a:endParaRPr lang="ja-JP" altLang="en-US" sz="1000" dirty="0">
              <a:solidFill>
                <a:prstClr val="black"/>
              </a:solidFill>
              <a:latin typeface="Segoe UI"/>
              <a:ea typeface="メイリオ"/>
            </a:endParaRPr>
          </a:p>
        </p:txBody>
      </p:sp>
      <p:sp>
        <p:nvSpPr>
          <p:cNvPr id="46" name="テキスト ボックス 45"/>
          <p:cNvSpPr txBox="1"/>
          <p:nvPr/>
        </p:nvSpPr>
        <p:spPr>
          <a:xfrm>
            <a:off x="10871177" y="1421177"/>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7" name="テキスト ボックス 46"/>
          <p:cNvSpPr txBox="1"/>
          <p:nvPr/>
        </p:nvSpPr>
        <p:spPr>
          <a:xfrm>
            <a:off x="10871177" y="5445142"/>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5.60</a:t>
            </a:r>
            <a:endParaRPr lang="ja-JP" altLang="en-US" sz="1000" dirty="0">
              <a:solidFill>
                <a:prstClr val="black"/>
              </a:solidFill>
              <a:latin typeface="Segoe UI"/>
              <a:ea typeface="メイリオ"/>
            </a:endParaRPr>
          </a:p>
        </p:txBody>
      </p:sp>
      <p:sp>
        <p:nvSpPr>
          <p:cNvPr id="48" name="テキスト ボックス 47"/>
          <p:cNvSpPr txBox="1"/>
          <p:nvPr/>
        </p:nvSpPr>
        <p:spPr>
          <a:xfrm>
            <a:off x="10871177" y="6669105"/>
            <a:ext cx="418570" cy="246221"/>
          </a:xfrm>
          <a:prstGeom prst="rect">
            <a:avLst/>
          </a:prstGeom>
          <a:noFill/>
        </p:spPr>
        <p:txBody>
          <a:bodyPr wrap="none" rtlCol="0">
            <a:spAutoFit/>
          </a:bodyPr>
          <a:lstStyle/>
          <a:p>
            <a:pPr algn="r"/>
            <a:r>
              <a:rPr lang="en-US" altLang="ja-JP" sz="1000" dirty="0">
                <a:solidFill>
                  <a:prstClr val="black"/>
                </a:solidFill>
                <a:latin typeface="Segoe UI"/>
                <a:ea typeface="メイリオ"/>
              </a:rPr>
              <a:t>9.00</a:t>
            </a:r>
            <a:endParaRPr lang="ja-JP" altLang="en-US" sz="1000" dirty="0">
              <a:solidFill>
                <a:prstClr val="black"/>
              </a:solidFill>
              <a:latin typeface="Segoe UI"/>
              <a:ea typeface="メイリオ"/>
            </a:endParaRPr>
          </a:p>
        </p:txBody>
      </p:sp>
    </p:spTree>
    <p:extLst>
      <p:ext uri="{BB962C8B-B14F-4D97-AF65-F5344CB8AC3E}">
        <p14:creationId xmlns:p14="http://schemas.microsoft.com/office/powerpoint/2010/main" val="262618169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Lst>
  <p:hf hdr="0" ftr="0" dt="0"/>
  <p:txStyles>
    <p:titleStyle>
      <a:lvl1pPr algn="ctr" rtl="0" eaLnBrk="1" fontAlgn="base" hangingPunct="1">
        <a:spcBef>
          <a:spcPct val="0"/>
        </a:spcBef>
        <a:spcAft>
          <a:spcPct val="0"/>
        </a:spcAft>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200"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40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600"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800"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900" indent="-342900" algn="l" rtl="0" eaLnBrk="1" fontAlgn="base" hangingPunct="1">
        <a:spcBef>
          <a:spcPct val="20000"/>
        </a:spcBef>
        <a:spcAft>
          <a:spcPct val="0"/>
        </a:spcAft>
        <a:defRPr kumimoji="1" sz="16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46088" indent="-176213" algn="l" rtl="0" eaLnBrk="1" fontAlgn="base" hangingPunct="1">
        <a:lnSpc>
          <a:spcPct val="110000"/>
        </a:lnSpc>
        <a:spcBef>
          <a:spcPct val="0"/>
        </a:spcBef>
        <a:spcAft>
          <a:spcPct val="0"/>
        </a:spcAft>
        <a:buChar char="–"/>
        <a:defRPr kumimoji="1" sz="1400">
          <a:solidFill>
            <a:schemeClr val="tx1"/>
          </a:solidFill>
          <a:latin typeface="Segoe UI" panose="020B0502040204020203" pitchFamily="34" charset="0"/>
          <a:ea typeface="+mn-ea"/>
          <a:cs typeface="Segoe UI" panose="020B0502040204020203" pitchFamily="34" charset="0"/>
        </a:defRPr>
      </a:lvl2pPr>
      <a:lvl3pPr marL="808038" indent="-182563"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38" indent="-176213"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88" indent="-182563"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95141" y="274638"/>
            <a:ext cx="89125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95141" y="1600205"/>
            <a:ext cx="89125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141" y="6356418"/>
            <a:ext cx="2310659"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7E5BF255-A6A2-4B62-A59F-8B092ED2EE96}" type="datetime1">
              <a:rPr lang="ja-JP" altLang="en-US" smtClean="0"/>
              <a:t>2018/5/15</a:t>
            </a:fld>
            <a:endParaRPr lang="ja-JP" altLang="en-US"/>
          </a:p>
        </p:txBody>
      </p:sp>
      <p:sp>
        <p:nvSpPr>
          <p:cNvPr id="5" name="フッター プレースホルダー 4"/>
          <p:cNvSpPr>
            <a:spLocks noGrp="1"/>
          </p:cNvSpPr>
          <p:nvPr>
            <p:ph type="ftr" sz="quarter" idx="3"/>
          </p:nvPr>
        </p:nvSpPr>
        <p:spPr>
          <a:xfrm>
            <a:off x="3383465" y="6356418"/>
            <a:ext cx="3135895"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Tree>
    <p:extLst>
      <p:ext uri="{BB962C8B-B14F-4D97-AF65-F5344CB8AC3E}">
        <p14:creationId xmlns:p14="http://schemas.microsoft.com/office/powerpoint/2010/main" val="540048912"/>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Lst>
  <p:hf hdr="0" ftr="0" dt="0"/>
  <p:txStyles>
    <p:titleStyle>
      <a:lvl1pPr algn="ctr" rtl="0" eaLnBrk="0" fontAlgn="base" hangingPunct="0">
        <a:spcBef>
          <a:spcPct val="0"/>
        </a:spcBef>
        <a:spcAft>
          <a:spcPct val="0"/>
        </a:spcAft>
        <a:defRPr kumimoji="1" sz="4399" kern="1200">
          <a:solidFill>
            <a:schemeClr val="tx1"/>
          </a:solidFill>
          <a:latin typeface="+mj-lt"/>
          <a:ea typeface="+mj-ea"/>
          <a:cs typeface="+mj-cs"/>
        </a:defRPr>
      </a:lvl1pPr>
      <a:lvl2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399">
          <a:solidFill>
            <a:schemeClr val="tx1"/>
          </a:solidFill>
          <a:latin typeface="Calibri" pitchFamily="34" charset="0"/>
          <a:ea typeface="ＭＳ Ｐゴシック" charset="-128"/>
        </a:defRPr>
      </a:lvl5pPr>
      <a:lvl6pPr marL="457063" algn="ctr" rtl="0" fontAlgn="base">
        <a:spcBef>
          <a:spcPct val="0"/>
        </a:spcBef>
        <a:spcAft>
          <a:spcPct val="0"/>
        </a:spcAft>
        <a:defRPr kumimoji="1" sz="4399">
          <a:solidFill>
            <a:schemeClr val="tx1"/>
          </a:solidFill>
          <a:latin typeface="Calibri" pitchFamily="34" charset="0"/>
          <a:ea typeface="ＭＳ Ｐゴシック" charset="-128"/>
        </a:defRPr>
      </a:lvl6pPr>
      <a:lvl7pPr marL="914126" algn="ctr" rtl="0" fontAlgn="base">
        <a:spcBef>
          <a:spcPct val="0"/>
        </a:spcBef>
        <a:spcAft>
          <a:spcPct val="0"/>
        </a:spcAft>
        <a:defRPr kumimoji="1" sz="4399">
          <a:solidFill>
            <a:schemeClr val="tx1"/>
          </a:solidFill>
          <a:latin typeface="Calibri" pitchFamily="34" charset="0"/>
          <a:ea typeface="ＭＳ Ｐゴシック" charset="-128"/>
        </a:defRPr>
      </a:lvl7pPr>
      <a:lvl8pPr marL="1371189" algn="ctr" rtl="0" fontAlgn="base">
        <a:spcBef>
          <a:spcPct val="0"/>
        </a:spcBef>
        <a:spcAft>
          <a:spcPct val="0"/>
        </a:spcAft>
        <a:defRPr kumimoji="1" sz="4399">
          <a:solidFill>
            <a:schemeClr val="tx1"/>
          </a:solidFill>
          <a:latin typeface="Calibri" pitchFamily="34" charset="0"/>
          <a:ea typeface="ＭＳ Ｐゴシック" charset="-128"/>
        </a:defRPr>
      </a:lvl8pPr>
      <a:lvl9pPr marL="1828251" algn="ctr" rtl="0" fontAlgn="base">
        <a:spcBef>
          <a:spcPct val="0"/>
        </a:spcBef>
        <a:spcAft>
          <a:spcPct val="0"/>
        </a:spcAft>
        <a:defRPr kumimoji="1" sz="4399">
          <a:solidFill>
            <a:schemeClr val="tx1"/>
          </a:solidFill>
          <a:latin typeface="Calibri" pitchFamily="34" charset="0"/>
          <a:ea typeface="ＭＳ Ｐゴシック" charset="-128"/>
        </a:defRPr>
      </a:lvl9pPr>
    </p:titleStyle>
    <p:bodyStyle>
      <a:lvl1pPr marL="342797" indent="-342797" algn="l" rtl="0" eaLnBrk="0" fontAlgn="base" hangingPunct="0">
        <a:spcBef>
          <a:spcPct val="20000"/>
        </a:spcBef>
        <a:spcAft>
          <a:spcPct val="0"/>
        </a:spcAft>
        <a:buFont typeface="Arial" charset="0"/>
        <a:buChar char="•"/>
        <a:defRPr kumimoji="1" sz="3199" kern="1200">
          <a:solidFill>
            <a:schemeClr val="tx1"/>
          </a:solidFill>
          <a:latin typeface="+mn-lt"/>
          <a:ea typeface="+mn-ea"/>
          <a:cs typeface="+mn-cs"/>
        </a:defRPr>
      </a:lvl1pPr>
      <a:lvl2pPr marL="742727" indent="-285664" algn="l" rtl="0" eaLnBrk="0" fontAlgn="base" hangingPunct="0">
        <a:spcBef>
          <a:spcPct val="20000"/>
        </a:spcBef>
        <a:spcAft>
          <a:spcPct val="0"/>
        </a:spcAft>
        <a:buFont typeface="Arial" charset="0"/>
        <a:buChar char="–"/>
        <a:defRPr kumimoji="1" sz="2799" kern="1200">
          <a:solidFill>
            <a:schemeClr val="tx1"/>
          </a:solidFill>
          <a:latin typeface="+mn-lt"/>
          <a:ea typeface="+mn-ea"/>
          <a:cs typeface="+mn-cs"/>
        </a:defRPr>
      </a:lvl2pPr>
      <a:lvl3pPr marL="1142657" indent="-228531" algn="l" rtl="0" eaLnBrk="0" fontAlgn="base" hangingPunct="0">
        <a:spcBef>
          <a:spcPct val="20000"/>
        </a:spcBef>
        <a:spcAft>
          <a:spcPct val="0"/>
        </a:spcAft>
        <a:buFont typeface="Arial" charset="0"/>
        <a:buChar char="•"/>
        <a:defRPr kumimoji="1" sz="2399" kern="1200">
          <a:solidFill>
            <a:schemeClr val="tx1"/>
          </a:solidFill>
          <a:latin typeface="+mn-lt"/>
          <a:ea typeface="+mn-ea"/>
          <a:cs typeface="+mn-cs"/>
        </a:defRPr>
      </a:lvl3pPr>
      <a:lvl4pPr marL="1599720" indent="-228531" algn="l" rtl="0" eaLnBrk="0" fontAlgn="base" hangingPunct="0">
        <a:spcBef>
          <a:spcPct val="20000"/>
        </a:spcBef>
        <a:spcAft>
          <a:spcPct val="0"/>
        </a:spcAft>
        <a:buFont typeface="Arial" charset="0"/>
        <a:buChar char="–"/>
        <a:defRPr kumimoji="1" sz="1999" kern="1200">
          <a:solidFill>
            <a:schemeClr val="tx1"/>
          </a:solidFill>
          <a:latin typeface="+mn-lt"/>
          <a:ea typeface="+mn-ea"/>
          <a:cs typeface="+mn-cs"/>
        </a:defRPr>
      </a:lvl4pPr>
      <a:lvl5pPr marL="2056783" indent="-228531" algn="l" rtl="0" eaLnBrk="0" fontAlgn="base" hangingPunct="0">
        <a:spcBef>
          <a:spcPct val="20000"/>
        </a:spcBef>
        <a:spcAft>
          <a:spcPct val="0"/>
        </a:spcAft>
        <a:buFont typeface="Arial" charset="0"/>
        <a:buChar char="»"/>
        <a:defRPr kumimoji="1"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kumimoji="1" sz="19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jpeg"/><Relationship Id="rId4" Type="http://schemas.openxmlformats.org/officeDocument/2006/relationships/image" Target="../media/image9.em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0.xml"/><Relationship Id="rId6" Type="http://schemas.openxmlformats.org/officeDocument/2006/relationships/image" Target="../media/image15.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2112" y="124253"/>
            <a:ext cx="647116" cy="397352"/>
          </a:xfrm>
          <a:prstGeom prst="rect">
            <a:avLst/>
          </a:prstGeom>
        </p:spPr>
      </p:pic>
      <p:sp>
        <p:nvSpPr>
          <p:cNvPr id="2" name="スライド番号プレースホルダー"/>
          <p:cNvSpPr>
            <a:spLocks noGrp="1"/>
          </p:cNvSpPr>
          <p:nvPr>
            <p:ph type="sldNum" sz="quarter" idx="12"/>
          </p:nvPr>
        </p:nvSpPr>
        <p:spPr>
          <a:xfrm>
            <a:off x="9288573"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1</a:t>
            </a:r>
            <a:endParaRPr lang="ja-JP" altLang="en-US" sz="1799" b="1" dirty="0">
              <a:latin typeface="メイリオ" pitchFamily="50" charset="-128"/>
              <a:ea typeface="メイリオ" pitchFamily="50" charset="-128"/>
              <a:cs typeface="メイリオ" pitchFamily="50" charset="-128"/>
            </a:endParaRPr>
          </a:p>
        </p:txBody>
      </p:sp>
      <p:pic>
        <p:nvPicPr>
          <p:cNvPr id="46" name="図 45"/>
          <p:cNvPicPr>
            <a:picLocks noChangeAspect="1"/>
          </p:cNvPicPr>
          <p:nvPr/>
        </p:nvPicPr>
        <p:blipFill>
          <a:blip r:embed="rId3"/>
          <a:stretch>
            <a:fillRect/>
          </a:stretch>
        </p:blipFill>
        <p:spPr>
          <a:xfrm>
            <a:off x="112112" y="124253"/>
            <a:ext cx="647116" cy="397352"/>
          </a:xfrm>
          <a:prstGeom prst="rect">
            <a:avLst/>
          </a:prstGeom>
        </p:spPr>
      </p:pic>
      <p:sp>
        <p:nvSpPr>
          <p:cNvPr id="37" name="正方形/長方形 36"/>
          <p:cNvSpPr/>
          <p:nvPr/>
        </p:nvSpPr>
        <p:spPr>
          <a:xfrm>
            <a:off x="864300" y="472491"/>
            <a:ext cx="1825539" cy="33651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メイリオ" pitchFamily="50" charset="-128"/>
                <a:ea typeface="メイリオ" pitchFamily="50" charset="-128"/>
                <a:cs typeface="メイリオ" pitchFamily="50" charset="-128"/>
              </a:rPr>
              <a:t>施策番号：</a:t>
            </a:r>
            <a:r>
              <a:rPr lang="en-US" altLang="ja-JP" b="1" dirty="0">
                <a:solidFill>
                  <a:schemeClr val="tx1"/>
                </a:solidFill>
                <a:latin typeface="メイリオ" pitchFamily="50" charset="-128"/>
                <a:ea typeface="メイリオ" pitchFamily="50" charset="-128"/>
                <a:cs typeface="メイリオ" pitchFamily="50" charset="-128"/>
              </a:rPr>
              <a:t>14</a:t>
            </a:r>
            <a:endParaRPr lang="ja-JP" altLang="en-US" b="1" dirty="0">
              <a:solidFill>
                <a:schemeClr val="tx1"/>
              </a:solidFill>
              <a:latin typeface="メイリオ" pitchFamily="50" charset="-128"/>
              <a:ea typeface="メイリオ" pitchFamily="50" charset="-128"/>
              <a:cs typeface="メイリオ" pitchFamily="50" charset="-128"/>
            </a:endParaRPr>
          </a:p>
        </p:txBody>
      </p:sp>
      <p:grpSp>
        <p:nvGrpSpPr>
          <p:cNvPr id="8" name="グループ化 7"/>
          <p:cNvGrpSpPr/>
          <p:nvPr/>
        </p:nvGrpSpPr>
        <p:grpSpPr>
          <a:xfrm>
            <a:off x="128807" y="1139838"/>
            <a:ext cx="9717585" cy="1969366"/>
            <a:chOff x="127254" y="648822"/>
            <a:chExt cx="9720701" cy="1887850"/>
          </a:xfrm>
        </p:grpSpPr>
        <p:sp>
          <p:nvSpPr>
            <p:cNvPr id="9" name="角丸四角形 3"/>
            <p:cNvSpPr/>
            <p:nvPr/>
          </p:nvSpPr>
          <p:spPr>
            <a:xfrm>
              <a:off x="127254" y="1010107"/>
              <a:ext cx="9720701" cy="1526565"/>
            </a:xfrm>
            <a:prstGeom prst="roundRect">
              <a:avLst>
                <a:gd name="adj" fmla="val 11444"/>
              </a:avLst>
            </a:prstGeom>
            <a:solidFill>
              <a:sysClr val="window" lastClr="FFFFFF"/>
            </a:solidFill>
            <a:ln w="25400" cap="flat" cmpd="sng" algn="ctr">
              <a:solidFill>
                <a:srgbClr val="4F81BD">
                  <a:lumMod val="50000"/>
                </a:srgbClr>
              </a:solidFill>
              <a:prstDash val="solid"/>
            </a:ln>
            <a:effectLst/>
          </p:spPr>
          <p:txBody>
            <a:bodyPr anchor="ctr"/>
            <a:lstStyle/>
            <a:p>
              <a:pPr eaLnBrk="0" hangingPunct="0">
                <a:defRPr/>
              </a:pPr>
              <a:r>
                <a:rPr kumimoji="0" lang="ja-JP" altLang="en-US" kern="0" dirty="0">
                  <a:solidFill>
                    <a:prstClr val="black"/>
                  </a:solidFill>
                  <a:latin typeface="メイリオ" pitchFamily="50" charset="-128"/>
                  <a:ea typeface="メイリオ" pitchFamily="50" charset="-128"/>
                  <a:cs typeface="メイリオ" pitchFamily="50" charset="-128"/>
                </a:rPr>
                <a:t>１．補助を受ける主体</a:t>
              </a:r>
              <a:r>
                <a:rPr kumimoji="0" lang="en-US" altLang="ja-JP" kern="0" dirty="0">
                  <a:solidFill>
                    <a:prstClr val="black"/>
                  </a:solidFill>
                  <a:latin typeface="メイリオ" pitchFamily="50" charset="-128"/>
                  <a:ea typeface="メイリオ" pitchFamily="50" charset="-128"/>
                  <a:cs typeface="メイリオ" pitchFamily="50" charset="-128"/>
                </a:rPr>
                <a:t>:</a:t>
              </a:r>
              <a:r>
                <a:rPr kumimoji="0" lang="ja-JP" altLang="en-US" kern="0" dirty="0">
                  <a:solidFill>
                    <a:prstClr val="black"/>
                  </a:solidFill>
                  <a:latin typeface="メイリオ" pitchFamily="50" charset="-128"/>
                  <a:ea typeface="メイリオ" pitchFamily="50" charset="-128"/>
                  <a:cs typeface="メイリオ" pitchFamily="50" charset="-128"/>
                </a:rPr>
                <a:t>　</a:t>
              </a:r>
              <a:r>
                <a:rPr kumimoji="0" lang="zh-TW" altLang="en-US" kern="0" dirty="0">
                  <a:solidFill>
                    <a:prstClr val="black"/>
                  </a:solidFill>
                  <a:latin typeface="メイリオ" pitchFamily="50" charset="-128"/>
                  <a:ea typeface="メイリオ" pitchFamily="50" charset="-128"/>
                  <a:cs typeface="メイリオ" pitchFamily="50" charset="-128"/>
                </a:rPr>
                <a:t>地方公共団体</a:t>
              </a:r>
              <a:r>
                <a:rPr kumimoji="0" lang="ja-JP" altLang="en-US" kern="0" dirty="0" err="1">
                  <a:solidFill>
                    <a:prstClr val="black"/>
                  </a:solidFill>
                  <a:latin typeface="メイリオ" pitchFamily="50" charset="-128"/>
                  <a:ea typeface="メイリオ" pitchFamily="50" charset="-128"/>
                  <a:cs typeface="メイリオ" pitchFamily="50" charset="-128"/>
                </a:rPr>
                <a:t>、</a:t>
              </a:r>
              <a:r>
                <a:rPr kumimoji="0" lang="zh-TW" altLang="en-US" kern="0" dirty="0">
                  <a:solidFill>
                    <a:prstClr val="black"/>
                  </a:solidFill>
                  <a:latin typeface="メイリオ" pitchFamily="50" charset="-128"/>
                  <a:ea typeface="メイリオ" pitchFamily="50" charset="-128"/>
                  <a:cs typeface="メイリオ" pitchFamily="50" charset="-128"/>
                </a:rPr>
                <a:t>民間事業者等</a:t>
              </a:r>
            </a:p>
            <a:p>
              <a:pPr eaLnBrk="0" hangingPunct="0">
                <a:defRPr/>
              </a:pPr>
              <a:r>
                <a:rPr kumimoji="0" lang="ja-JP" altLang="en-US" kern="0" dirty="0">
                  <a:solidFill>
                    <a:prstClr val="black"/>
                  </a:solidFill>
                  <a:latin typeface="メイリオ" pitchFamily="50" charset="-128"/>
                  <a:ea typeface="メイリオ" pitchFamily="50" charset="-128"/>
                  <a:cs typeface="メイリオ" pitchFamily="50" charset="-128"/>
                </a:rPr>
                <a:t>２．必要な要件</a:t>
              </a:r>
              <a:r>
                <a:rPr kumimoji="0" lang="en-US" altLang="ja-JP" kern="0" dirty="0">
                  <a:solidFill>
                    <a:prstClr val="black"/>
                  </a:solidFill>
                  <a:latin typeface="メイリオ" pitchFamily="50" charset="-128"/>
                  <a:ea typeface="メイリオ" pitchFamily="50" charset="-128"/>
                  <a:cs typeface="メイリオ" pitchFamily="50" charset="-128"/>
                </a:rPr>
                <a:t>:</a:t>
              </a:r>
              <a:r>
                <a:rPr kumimoji="0" lang="ja-JP" altLang="en-US" kern="0" dirty="0">
                  <a:solidFill>
                    <a:prstClr val="black"/>
                  </a:solidFill>
                  <a:latin typeface="メイリオ" pitchFamily="50" charset="-128"/>
                  <a:ea typeface="メイリオ" pitchFamily="50" charset="-128"/>
                  <a:cs typeface="メイリオ" pitchFamily="50" charset="-128"/>
                </a:rPr>
                <a:t>　太陽光をはじめとする再エネ設備・蓄電池・自営線により、地区内で再　</a:t>
              </a:r>
              <a:endParaRPr kumimoji="0" lang="en-US" altLang="ja-JP" kern="0" dirty="0">
                <a:solidFill>
                  <a:prstClr val="black"/>
                </a:solidFill>
                <a:latin typeface="メイリオ" pitchFamily="50" charset="-128"/>
                <a:ea typeface="メイリオ" pitchFamily="50" charset="-128"/>
                <a:cs typeface="メイリオ" pitchFamily="50" charset="-128"/>
              </a:endParaRPr>
            </a:p>
            <a:p>
              <a:pPr eaLnBrk="0" hangingPunct="0">
                <a:defRPr/>
              </a:pPr>
              <a:r>
                <a:rPr kumimoji="0" lang="ja-JP" altLang="en-US" kern="0" dirty="0">
                  <a:solidFill>
                    <a:prstClr val="black"/>
                  </a:solidFill>
                  <a:latin typeface="メイリオ" pitchFamily="50" charset="-128"/>
                  <a:ea typeface="メイリオ" pitchFamily="50" charset="-128"/>
                  <a:cs typeface="メイリオ" pitchFamily="50" charset="-128"/>
                </a:rPr>
                <a:t>　　エネ等を効率的に活用し電気や熱を融通する自立・分散型エネルギーシステムを構築。</a:t>
              </a:r>
              <a:endParaRPr kumimoji="0" lang="en-US" altLang="ja-JP" kern="0" dirty="0">
                <a:solidFill>
                  <a:prstClr val="black"/>
                </a:solidFill>
                <a:latin typeface="メイリオ" pitchFamily="50" charset="-128"/>
                <a:ea typeface="メイリオ" pitchFamily="50" charset="-128"/>
                <a:cs typeface="メイリオ" pitchFamily="50" charset="-128"/>
              </a:endParaRPr>
            </a:p>
            <a:p>
              <a:pPr eaLnBrk="0" hangingPunct="0">
                <a:defRPr/>
              </a:pPr>
              <a:r>
                <a:rPr kumimoji="0" lang="ja-JP" altLang="en-US" kern="0" dirty="0">
                  <a:solidFill>
                    <a:prstClr val="black"/>
                  </a:solidFill>
                  <a:latin typeface="メイリオ" pitchFamily="50" charset="-128"/>
                  <a:ea typeface="メイリオ" pitchFamily="50" charset="-128"/>
                  <a:cs typeface="メイリオ" pitchFamily="50" charset="-128"/>
                </a:rPr>
                <a:t>３．使い道</a:t>
              </a:r>
              <a:r>
                <a:rPr kumimoji="0" lang="en-US" altLang="ja-JP" kern="0" dirty="0">
                  <a:solidFill>
                    <a:prstClr val="black"/>
                  </a:solidFill>
                  <a:latin typeface="メイリオ" pitchFamily="50" charset="-128"/>
                  <a:ea typeface="メイリオ" pitchFamily="50" charset="-128"/>
                  <a:cs typeface="メイリオ" pitchFamily="50" charset="-128"/>
                </a:rPr>
                <a:t>:</a:t>
              </a:r>
              <a:r>
                <a:rPr kumimoji="0" lang="ja-JP" altLang="en-US" kern="0" dirty="0">
                  <a:solidFill>
                    <a:prstClr val="black"/>
                  </a:solidFill>
                  <a:latin typeface="メイリオ" pitchFamily="50" charset="-128"/>
                  <a:ea typeface="メイリオ" pitchFamily="50" charset="-128"/>
                  <a:cs typeface="メイリオ" pitchFamily="50" charset="-128"/>
                </a:rPr>
                <a:t>　再エネ発電設備、</a:t>
              </a:r>
              <a:r>
                <a:rPr kumimoji="0" lang="zh-TW" altLang="en-US" kern="0" dirty="0">
                  <a:solidFill>
                    <a:prstClr val="black"/>
                  </a:solidFill>
                  <a:latin typeface="メイリオ" pitchFamily="50" charset="-128"/>
                  <a:ea typeface="メイリオ" pitchFamily="50" charset="-128"/>
                  <a:cs typeface="メイリオ" pitchFamily="50" charset="-128"/>
                </a:rPr>
                <a:t>電線、変圧器</a:t>
              </a:r>
              <a:r>
                <a:rPr kumimoji="0" lang="ja-JP" altLang="en-US" kern="0" dirty="0">
                  <a:solidFill>
                    <a:prstClr val="black"/>
                  </a:solidFill>
                  <a:latin typeface="メイリオ" pitchFamily="50" charset="-128"/>
                  <a:ea typeface="メイリオ" pitchFamily="50" charset="-128"/>
                  <a:cs typeface="メイリオ" pitchFamily="50" charset="-128"/>
                </a:rPr>
                <a:t>等の設備費用</a:t>
              </a:r>
              <a:endParaRPr kumimoji="0" lang="en-US" altLang="ja-JP" kern="0" dirty="0">
                <a:solidFill>
                  <a:prstClr val="black"/>
                </a:solidFill>
                <a:latin typeface="メイリオ" pitchFamily="50" charset="-128"/>
                <a:ea typeface="メイリオ" pitchFamily="50" charset="-128"/>
                <a:cs typeface="メイリオ" pitchFamily="50" charset="-128"/>
              </a:endParaRPr>
            </a:p>
            <a:p>
              <a:pPr eaLnBrk="0" hangingPunct="0">
                <a:defRPr/>
              </a:pPr>
              <a:r>
                <a:rPr kumimoji="0" lang="ja-JP" altLang="en-US" kern="0" dirty="0">
                  <a:solidFill>
                    <a:prstClr val="black"/>
                  </a:solidFill>
                  <a:latin typeface="メイリオ" pitchFamily="50" charset="-128"/>
                  <a:ea typeface="メイリオ" pitchFamily="50" charset="-128"/>
                  <a:cs typeface="メイリオ" pitchFamily="50" charset="-128"/>
                </a:rPr>
                <a:t>４．補助金額・率</a:t>
              </a:r>
              <a:r>
                <a:rPr kumimoji="0" lang="en-US" altLang="ja-JP" kern="0" dirty="0">
                  <a:solidFill>
                    <a:prstClr val="black"/>
                  </a:solidFill>
                  <a:latin typeface="メイリオ" pitchFamily="50" charset="-128"/>
                  <a:ea typeface="メイリオ" pitchFamily="50" charset="-128"/>
                  <a:cs typeface="メイリオ" pitchFamily="50" charset="-128"/>
                </a:rPr>
                <a:t>:</a:t>
              </a:r>
              <a:r>
                <a:rPr kumimoji="0" lang="ja-JP" altLang="en-US" kern="0" dirty="0">
                  <a:solidFill>
                    <a:prstClr val="black"/>
                  </a:solidFill>
                  <a:latin typeface="メイリオ" pitchFamily="50" charset="-128"/>
                  <a:ea typeface="メイリオ" pitchFamily="50" charset="-128"/>
                  <a:cs typeface="メイリオ" pitchFamily="50" charset="-128"/>
                </a:rPr>
                <a:t>　</a:t>
              </a:r>
              <a:r>
                <a:rPr kumimoji="0" lang="en-US" altLang="ja-JP" kern="0" dirty="0">
                  <a:solidFill>
                    <a:prstClr val="black"/>
                  </a:solidFill>
                  <a:latin typeface="メイリオ" pitchFamily="50" charset="-128"/>
                  <a:ea typeface="メイリオ" pitchFamily="50" charset="-128"/>
                  <a:cs typeface="メイリオ" pitchFamily="50" charset="-128"/>
                </a:rPr>
                <a:t>2/3</a:t>
              </a:r>
              <a:endParaRPr kumimoji="0" lang="ja-JP" altLang="en-US" kern="0" dirty="0">
                <a:solidFill>
                  <a:prstClr val="black"/>
                </a:solidFill>
                <a:latin typeface="メイリオ" pitchFamily="50" charset="-128"/>
                <a:ea typeface="メイリオ" pitchFamily="50" charset="-128"/>
                <a:cs typeface="メイリオ" pitchFamily="50" charset="-128"/>
              </a:endParaRPr>
            </a:p>
          </p:txBody>
        </p:sp>
        <p:sp>
          <p:nvSpPr>
            <p:cNvPr id="10" name="正方形/長方形 2"/>
            <p:cNvSpPr>
              <a:spLocks noChangeArrowheads="1"/>
            </p:cNvSpPr>
            <p:nvPr/>
          </p:nvSpPr>
          <p:spPr bwMode="auto">
            <a:xfrm>
              <a:off x="127255" y="648822"/>
              <a:ext cx="6915969" cy="3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830" eaLnBrk="1" hangingPunct="1">
                <a:spcBef>
                  <a:spcPct val="0"/>
                </a:spcBef>
                <a:spcAft>
                  <a:spcPts val="277"/>
                </a:spcAft>
                <a:buClr>
                  <a:srgbClr val="6F6F6F"/>
                </a:buClr>
                <a:buNone/>
                <a:defRPr/>
              </a:pPr>
              <a:r>
                <a:rPr lang="ja-JP" altLang="en-US" sz="1999" b="1" kern="0" dirty="0">
                  <a:solidFill>
                    <a:srgbClr val="000000"/>
                  </a:solidFill>
                  <a:latin typeface="メイリオ" pitchFamily="50" charset="-128"/>
                  <a:ea typeface="メイリオ" pitchFamily="50" charset="-128"/>
                  <a:cs typeface="メイリオ" pitchFamily="50" charset="-128"/>
                </a:rPr>
                <a:t>地域再省蓄エネで災害時も業務継続</a:t>
              </a:r>
              <a:endParaRPr lang="en-US" altLang="ja-JP" sz="1999" b="1" kern="0" dirty="0">
                <a:solidFill>
                  <a:srgbClr val="000000"/>
                </a:solidFill>
                <a:latin typeface="メイリオ" pitchFamily="50" charset="-128"/>
                <a:ea typeface="メイリオ" pitchFamily="50" charset="-128"/>
                <a:cs typeface="メイリオ" pitchFamily="50" charset="-128"/>
              </a:endParaRPr>
            </a:p>
          </p:txBody>
        </p:sp>
      </p:grpSp>
      <p:sp>
        <p:nvSpPr>
          <p:cNvPr id="12" name="角丸四角形吹き出し 5"/>
          <p:cNvSpPr/>
          <p:nvPr/>
        </p:nvSpPr>
        <p:spPr>
          <a:xfrm>
            <a:off x="4332132" y="3082155"/>
            <a:ext cx="5525400" cy="326664"/>
          </a:xfrm>
          <a:prstGeom prst="wedgeRoundRectCallout">
            <a:avLst>
              <a:gd name="adj1" fmla="val -26530"/>
              <a:gd name="adj2" fmla="val 64405"/>
              <a:gd name="adj3" fmla="val 16667"/>
            </a:avLst>
          </a:prstGeom>
          <a:solidFill>
            <a:srgbClr val="4BACC6"/>
          </a:solidFill>
          <a:ln w="25400" cap="flat" cmpd="sng" algn="ctr">
            <a:noFill/>
            <a:prstDash val="solid"/>
          </a:ln>
          <a:effectLst/>
        </p:spPr>
        <p:txBody>
          <a:bodyPr rtlCol="0" anchor="ctr"/>
          <a:lstStyle/>
          <a:p>
            <a:pPr algn="ctr" defTabSz="913830">
              <a:defRPr/>
            </a:pPr>
            <a:r>
              <a:rPr kumimoji="0" lang="ja-JP" altLang="en-US" sz="1600" b="1" kern="0" dirty="0">
                <a:solidFill>
                  <a:prstClr val="white"/>
                </a:solidFill>
                <a:latin typeface="メイリオ" pitchFamily="50" charset="-128"/>
                <a:ea typeface="メイリオ" pitchFamily="50" charset="-128"/>
                <a:cs typeface="メイリオ" pitchFamily="50" charset="-128"/>
              </a:rPr>
              <a:t>コスト低減による普及拡大、先進的モデルの確立を目指す</a:t>
            </a:r>
          </a:p>
        </p:txBody>
      </p:sp>
      <p:sp>
        <p:nvSpPr>
          <p:cNvPr id="14" name="正方形/長方形 6"/>
          <p:cNvSpPr>
            <a:spLocks noChangeArrowheads="1"/>
          </p:cNvSpPr>
          <p:nvPr/>
        </p:nvSpPr>
        <p:spPr bwMode="auto">
          <a:xfrm>
            <a:off x="796539" y="42438"/>
            <a:ext cx="7640311" cy="46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830" eaLnBrk="1" hangingPunct="1">
              <a:spcBef>
                <a:spcPct val="0"/>
              </a:spcBef>
              <a:spcAft>
                <a:spcPts val="277"/>
              </a:spcAft>
              <a:buClr>
                <a:srgbClr val="6F6F6F"/>
              </a:buClr>
              <a:buNone/>
              <a:defRPr/>
            </a:pPr>
            <a:r>
              <a:rPr lang="ja-JP" altLang="en-US" sz="2399" b="1" kern="0" dirty="0">
                <a:solidFill>
                  <a:prstClr val="black"/>
                </a:solidFill>
                <a:latin typeface="メイリオ" pitchFamily="50" charset="-128"/>
                <a:ea typeface="メイリオ" pitchFamily="50" charset="-128"/>
                <a:cs typeface="メイリオ" pitchFamily="50" charset="-128"/>
              </a:rPr>
              <a:t>公共施設等先進的</a:t>
            </a:r>
            <a:r>
              <a:rPr lang="en-US" altLang="ja-JP" sz="2399" b="1" kern="0" dirty="0">
                <a:solidFill>
                  <a:prstClr val="black"/>
                </a:solidFill>
                <a:latin typeface="メイリオ" pitchFamily="50" charset="-128"/>
                <a:ea typeface="メイリオ" pitchFamily="50" charset="-128"/>
                <a:cs typeface="メイリオ" pitchFamily="50" charset="-128"/>
              </a:rPr>
              <a:t>CO2</a:t>
            </a:r>
            <a:r>
              <a:rPr lang="ja-JP" altLang="en-US" sz="2399" b="1" kern="0" dirty="0">
                <a:solidFill>
                  <a:prstClr val="black"/>
                </a:solidFill>
                <a:latin typeface="メイリオ" pitchFamily="50" charset="-128"/>
                <a:ea typeface="メイリオ" pitchFamily="50" charset="-128"/>
                <a:cs typeface="メイリオ" pitchFamily="50" charset="-128"/>
              </a:rPr>
              <a:t>排出削減対策モデル事業</a:t>
            </a:r>
          </a:p>
        </p:txBody>
      </p:sp>
      <p:grpSp>
        <p:nvGrpSpPr>
          <p:cNvPr id="15" name="グループ化 14"/>
          <p:cNvGrpSpPr/>
          <p:nvPr/>
        </p:nvGrpSpPr>
        <p:grpSpPr>
          <a:xfrm>
            <a:off x="392596" y="3357022"/>
            <a:ext cx="9117633" cy="3451388"/>
            <a:chOff x="391134" y="3356992"/>
            <a:chExt cx="9120556" cy="3452494"/>
          </a:xfrm>
        </p:grpSpPr>
        <p:sp>
          <p:nvSpPr>
            <p:cNvPr id="57" name="Rectangle 3"/>
            <p:cNvSpPr>
              <a:spLocks noChangeArrowheads="1"/>
            </p:cNvSpPr>
            <p:nvPr/>
          </p:nvSpPr>
          <p:spPr bwMode="auto">
            <a:xfrm>
              <a:off x="391134" y="3356992"/>
              <a:ext cx="9120556" cy="3452494"/>
            </a:xfrm>
            <a:prstGeom prst="roundRect">
              <a:avLst>
                <a:gd name="adj" fmla="val 7985"/>
              </a:avLst>
            </a:prstGeom>
            <a:noFill/>
            <a:ln w="28575" cap="flat" cmpd="sng" algn="ctr">
              <a:solidFill>
                <a:srgbClr val="4BACC6"/>
              </a:solidFill>
              <a:prstDash val="solid"/>
              <a:round/>
              <a:headEnd type="none" w="med" len="med"/>
              <a:tailEnd type="none" w="med" len="med"/>
            </a:ln>
            <a:effectLst/>
          </p:spPr>
          <p:txBody>
            <a:bodyPr anchor="t"/>
            <a:lstStyle/>
            <a:p>
              <a:pPr defTabSz="913830">
                <a:defRPr/>
              </a:pPr>
              <a:r>
                <a:rPr kumimoji="0" lang="ja-JP" altLang="en-US" sz="1798" b="1" kern="0" dirty="0">
                  <a:solidFill>
                    <a:srgbClr val="4BACC6">
                      <a:lumMod val="75000"/>
                    </a:srgbClr>
                  </a:solidFill>
                  <a:latin typeface="メイリオ" pitchFamily="50" charset="-128"/>
                  <a:ea typeface="メイリオ" pitchFamily="50" charset="-128"/>
                  <a:cs typeface="メイリオ" pitchFamily="50" charset="-128"/>
                </a:rPr>
                <a:t>　＜公共施設等先進的</a:t>
              </a:r>
              <a:r>
                <a:rPr kumimoji="0" lang="en-US" altLang="ja-JP" sz="1798" b="1" kern="0" dirty="0">
                  <a:solidFill>
                    <a:srgbClr val="4BACC6">
                      <a:lumMod val="75000"/>
                    </a:srgbClr>
                  </a:solidFill>
                  <a:latin typeface="メイリオ" pitchFamily="50" charset="-128"/>
                  <a:ea typeface="メイリオ" pitchFamily="50" charset="-128"/>
                  <a:cs typeface="メイリオ" pitchFamily="50" charset="-128"/>
                </a:rPr>
                <a:t>CO2</a:t>
              </a:r>
              <a:r>
                <a:rPr kumimoji="0" lang="ja-JP" altLang="en-US" sz="1798" b="1" kern="0" dirty="0">
                  <a:solidFill>
                    <a:srgbClr val="4BACC6">
                      <a:lumMod val="75000"/>
                    </a:srgbClr>
                  </a:solidFill>
                  <a:latin typeface="メイリオ" pitchFamily="50" charset="-128"/>
                  <a:ea typeface="メイリオ" pitchFamily="50" charset="-128"/>
                  <a:cs typeface="メイリオ" pitchFamily="50" charset="-128"/>
                </a:rPr>
                <a:t>排出削減対策モデル事業＞</a:t>
              </a:r>
              <a:endParaRPr kumimoji="0" lang="en-US" altLang="ja-JP" sz="1798" b="1" kern="0" dirty="0">
                <a:solidFill>
                  <a:srgbClr val="4BACC6">
                    <a:lumMod val="75000"/>
                  </a:srgbClr>
                </a:solidFill>
                <a:latin typeface="メイリオ" pitchFamily="50" charset="-128"/>
                <a:ea typeface="メイリオ" pitchFamily="50" charset="-128"/>
                <a:cs typeface="メイリオ" pitchFamily="50" charset="-128"/>
              </a:endParaRPr>
            </a:p>
          </p:txBody>
        </p:sp>
        <p:sp>
          <p:nvSpPr>
            <p:cNvPr id="58" name="正方形/長方形 57"/>
            <p:cNvSpPr/>
            <p:nvPr/>
          </p:nvSpPr>
          <p:spPr>
            <a:xfrm>
              <a:off x="2080222" y="3723329"/>
              <a:ext cx="2096513" cy="185335"/>
            </a:xfrm>
            <a:prstGeom prst="rect">
              <a:avLst/>
            </a:prstGeom>
            <a:solidFill>
              <a:sysClr val="window" lastClr="FFFFFF"/>
            </a:solidFill>
            <a:ln w="25400" cap="flat" cmpd="sng" algn="ctr">
              <a:noFill/>
              <a:prstDash val="solid"/>
            </a:ln>
            <a:effectLst/>
          </p:spPr>
          <p:txBody>
            <a:bodyPr rtlCol="0" anchor="ctr"/>
            <a:lstStyle/>
            <a:p>
              <a:pPr algn="ctr">
                <a:defRPr/>
              </a:pPr>
              <a:endParaRPr kumimoji="0" lang="ja-JP" altLang="en-US" kern="0">
                <a:solidFill>
                  <a:prstClr val="white"/>
                </a:solidFill>
                <a:latin typeface="メイリオ" pitchFamily="50" charset="-128"/>
                <a:ea typeface="メイリオ" pitchFamily="50" charset="-128"/>
                <a:cs typeface="メイリオ" pitchFamily="50" charset="-128"/>
              </a:endParaRPr>
            </a:p>
          </p:txBody>
        </p:sp>
        <p:sp>
          <p:nvSpPr>
            <p:cNvPr id="60" name="正方形/長方形 59"/>
            <p:cNvSpPr/>
            <p:nvPr/>
          </p:nvSpPr>
          <p:spPr>
            <a:xfrm>
              <a:off x="6903302" y="3616129"/>
              <a:ext cx="2175679" cy="259330"/>
            </a:xfrm>
            <a:prstGeom prst="rect">
              <a:avLst/>
            </a:prstGeom>
            <a:solidFill>
              <a:sysClr val="window" lastClr="FFFFFF"/>
            </a:solidFill>
            <a:ln w="25400" cap="flat" cmpd="sng" algn="ctr">
              <a:noFill/>
              <a:prstDash val="solid"/>
            </a:ln>
            <a:effectLst/>
          </p:spPr>
          <p:txBody>
            <a:bodyPr rtlCol="0" anchor="ctr"/>
            <a:lstStyle/>
            <a:p>
              <a:pPr algn="ctr">
                <a:defRPr/>
              </a:pPr>
              <a:endParaRPr kumimoji="0" lang="ja-JP" altLang="en-US" kern="0">
                <a:solidFill>
                  <a:prstClr val="white"/>
                </a:solidFill>
                <a:latin typeface="メイリオ" pitchFamily="50" charset="-128"/>
                <a:ea typeface="メイリオ" pitchFamily="50" charset="-128"/>
                <a:cs typeface="メイリオ" pitchFamily="50" charset="-128"/>
              </a:endParaRPr>
            </a:p>
          </p:txBody>
        </p:sp>
      </p:grpSp>
      <p:pic>
        <p:nvPicPr>
          <p:cNvPr id="6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844" y="3625714"/>
            <a:ext cx="8970391" cy="318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6"/>
          <p:cNvSpPr>
            <a:spLocks noChangeArrowheads="1"/>
          </p:cNvSpPr>
          <p:nvPr/>
        </p:nvSpPr>
        <p:spPr bwMode="auto">
          <a:xfrm>
            <a:off x="4807442" y="549603"/>
            <a:ext cx="5376900" cy="11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830" eaLnBrk="1" hangingPunct="1">
              <a:lnSpc>
                <a:spcPts val="1500"/>
              </a:lnSpc>
              <a:spcBef>
                <a:spcPct val="0"/>
              </a:spcBef>
              <a:spcAft>
                <a:spcPts val="277"/>
              </a:spcAft>
              <a:buClr>
                <a:srgbClr val="6F6F6F"/>
              </a:buClr>
              <a:buNone/>
              <a:defRPr/>
            </a:pPr>
            <a:r>
              <a:rPr lang="zh-TW" altLang="en-US"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zh-TW"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30</a:t>
            </a:r>
            <a:r>
              <a:rPr lang="zh-TW" altLang="en-US"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予算案</a:t>
            </a:r>
            <a:r>
              <a:rPr lang="en-US" altLang="ja-JP"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9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億円</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年度予算額</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3809" eaLnBrk="1" hangingPunct="1">
              <a:lnSpc>
                <a:spcPts val="2399"/>
              </a:lnSpc>
              <a:spcBef>
                <a:spcPct val="0"/>
              </a:spcBef>
              <a:buNone/>
              <a:defRPr/>
            </a:pPr>
            <a:r>
              <a:rPr kumimoji="0" lang="zh-TW" altLang="en-US" sz="1999"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実施期間：平成</a:t>
            </a:r>
            <a:r>
              <a:rPr kumimoji="0" lang="en-US" altLang="zh-TW" sz="1999"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28</a:t>
            </a:r>
            <a:r>
              <a:rPr kumimoji="0" lang="zh-TW" altLang="en-US" sz="1999"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年度～平成</a:t>
            </a:r>
            <a:r>
              <a:rPr kumimoji="0" lang="en-US" altLang="zh-TW" sz="1999"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32</a:t>
            </a:r>
            <a:r>
              <a:rPr kumimoji="0" lang="zh-TW" altLang="en-US" sz="1999"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年度</a:t>
            </a:r>
          </a:p>
          <a:p>
            <a:pPr eaLnBrk="1" hangingPunct="1">
              <a:lnSpc>
                <a:spcPts val="2399"/>
              </a:lnSpc>
              <a:spcBef>
                <a:spcPct val="0"/>
              </a:spcBef>
              <a:buNone/>
            </a:pPr>
            <a:r>
              <a:rPr lang="ja-JP" altLang="en-US" sz="1999" dirty="0">
                <a:solidFill>
                  <a:prstClr val="black"/>
                </a:solidFill>
                <a:latin typeface="メイリオ" pitchFamily="50" charset="-128"/>
                <a:ea typeface="メイリオ" pitchFamily="50" charset="-128"/>
                <a:cs typeface="メイリオ" pitchFamily="50" charset="-128"/>
              </a:rPr>
              <a:t>担当課：</a:t>
            </a:r>
            <a:r>
              <a:rPr kumimoji="0" lang="ja-JP" altLang="en-US" sz="1999"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地球局事業室技術</a:t>
            </a:r>
            <a:r>
              <a:rPr kumimoji="0" lang="en-US" altLang="ja-JP" sz="1999"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 </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03-5521-8339</a:t>
            </a:r>
            <a:r>
              <a:rPr kumimoji="0" lang="ja-JP" altLang="en-US" sz="12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99" dirty="0">
                <a:solidFill>
                  <a:srgbClr val="000000"/>
                </a:solidFill>
                <a:latin typeface="メイリオ" pitchFamily="50" charset="-128"/>
                <a:ea typeface="メイリオ" pitchFamily="50" charset="-128"/>
                <a:cs typeface="メイリオ" pitchFamily="50" charset="-128"/>
              </a:rPr>
              <a:t>　</a:t>
            </a:r>
            <a:endParaRPr lang="zh-TW" altLang="en-US" sz="1799" dirty="0">
              <a:solidFill>
                <a:srgbClr val="000000"/>
              </a:solidFill>
              <a:latin typeface="メイリオ" pitchFamily="50" charset="-128"/>
              <a:ea typeface="メイリオ" pitchFamily="50" charset="-128"/>
              <a:cs typeface="メイリオ" pitchFamily="50" charset="-128"/>
            </a:endParaRPr>
          </a:p>
          <a:p>
            <a:pPr defTabSz="843809" eaLnBrk="1" hangingPunct="1">
              <a:spcBef>
                <a:spcPct val="0"/>
              </a:spcBef>
              <a:spcAft>
                <a:spcPts val="277"/>
              </a:spcAft>
              <a:buClr>
                <a:srgbClr val="6F6F6F"/>
              </a:buClr>
              <a:buNone/>
              <a:defRPr/>
            </a:pPr>
            <a:endParaRPr lang="en-US" altLang="ja-JP" sz="1200" dirty="0">
              <a:solidFill>
                <a:srgbClr val="000000"/>
              </a:solidFill>
              <a:latin typeface="メイリオ" panose="020B0604030504040204" pitchFamily="50" charset="-128"/>
              <a:ea typeface="メイリオ" panose="020B0604030504040204" pitchFamily="50" charset="-128"/>
              <a:cs typeface="メイリオ" pitchFamily="50" charset="-128"/>
            </a:endParaRPr>
          </a:p>
        </p:txBody>
      </p:sp>
      <p:sp>
        <p:nvSpPr>
          <p:cNvPr id="18" name="正方形/長方形 17"/>
          <p:cNvSpPr/>
          <p:nvPr/>
        </p:nvSpPr>
        <p:spPr>
          <a:xfrm>
            <a:off x="8716259" y="104235"/>
            <a:ext cx="1129289" cy="315490"/>
          </a:xfrm>
          <a:prstGeom prst="rect">
            <a:avLst/>
          </a:prstGeom>
          <a:gradFill>
            <a:gsLst>
              <a:gs pos="0">
                <a:srgbClr val="BCBCBC"/>
              </a:gs>
              <a:gs pos="35000">
                <a:srgbClr val="D0D0D0"/>
              </a:gs>
              <a:gs pos="100000">
                <a:srgbClr val="EDEDED"/>
              </a:gs>
            </a:gsLst>
            <a:lin ang="16200000" scaled="0"/>
          </a:gradFill>
          <a:ln>
            <a:noFill/>
          </a:ln>
        </p:spPr>
        <p:style>
          <a:lnRef idx="1">
            <a:schemeClr val="dk1"/>
          </a:lnRef>
          <a:fillRef idx="2">
            <a:schemeClr val="dk1"/>
          </a:fillRef>
          <a:effectRef idx="1">
            <a:schemeClr val="dk1"/>
          </a:effectRef>
          <a:fontRef idx="minor">
            <a:schemeClr val="dk1"/>
          </a:fontRef>
        </p:style>
        <p:txBody>
          <a:bodyPr rtlCol="0" anchor="t"/>
          <a:lstStyle/>
          <a:p>
            <a:pPr algn="ctr" defTabSz="844061">
              <a:defRPr/>
            </a:pPr>
            <a:r>
              <a:rPr lang="ja-JP" altLang="en-US" dirty="0">
                <a:solidFill>
                  <a:prstClr val="black"/>
                </a:solidFill>
                <a:latin typeface="メイリオ" pitchFamily="50" charset="-128"/>
                <a:ea typeface="メイリオ" pitchFamily="50" charset="-128"/>
                <a:cs typeface="メイリオ" pitchFamily="50" charset="-128"/>
              </a:rPr>
              <a:t>補助</a:t>
            </a:r>
          </a:p>
        </p:txBody>
      </p:sp>
    </p:spTree>
    <p:extLst>
      <p:ext uri="{BB962C8B-B14F-4D97-AF65-F5344CB8AC3E}">
        <p14:creationId xmlns:p14="http://schemas.microsoft.com/office/powerpoint/2010/main" val="421371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42"/>
          <p:cNvSpPr txBox="1">
            <a:spLocks noChangeArrowheads="1"/>
          </p:cNvSpPr>
          <p:nvPr/>
        </p:nvSpPr>
        <p:spPr bwMode="auto">
          <a:xfrm>
            <a:off x="412796" y="46823"/>
            <a:ext cx="9488449" cy="1015288"/>
          </a:xfrm>
          <a:prstGeom prst="rect">
            <a:avLst/>
          </a:prstGeom>
          <a:noFill/>
          <a:ln>
            <a:noFill/>
          </a:ln>
          <a:extLst/>
        </p:spPr>
        <p:txBody>
          <a:bodyPr wrap="square"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春日市内の公共施設等における自営線及びエネルギーマネジメントシステムを</a:t>
            </a:r>
            <a:endParaRPr lang="en-US" altLang="ja-JP" sz="1999" b="1" kern="0" dirty="0">
              <a:latin typeface="メイリオ" panose="020B0604030504040204" pitchFamily="50" charset="-128"/>
              <a:ea typeface="メイリオ" panose="020B0604030504040204" pitchFamily="50" charset="-128"/>
              <a:cs typeface="メイリオ" pitchFamily="50" charset="-128"/>
            </a:endParaRPr>
          </a:p>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活用したエリア内及び遠隔地の再エネ最大限活用事業</a:t>
            </a:r>
            <a:endParaRPr lang="en-US" altLang="ja-JP" sz="1999" b="1" kern="0" dirty="0">
              <a:latin typeface="メイリオ" panose="020B0604030504040204" pitchFamily="50" charset="-128"/>
              <a:ea typeface="メイリオ" panose="020B0604030504040204" pitchFamily="50" charset="-128"/>
              <a:cs typeface="メイリオ" pitchFamily="50" charset="-128"/>
            </a:endParaRPr>
          </a:p>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春日ブルーエナジー株式会社　</a:t>
            </a:r>
            <a:r>
              <a:rPr lang="en-US" altLang="ja-JP" sz="1600" b="1" kern="0" dirty="0">
                <a:latin typeface="メイリオ" panose="020B0604030504040204" pitchFamily="50" charset="-128"/>
                <a:ea typeface="メイリオ" panose="020B0604030504040204" pitchFamily="50" charset="-128"/>
                <a:cs typeface="メイリオ" pitchFamily="50" charset="-128"/>
              </a:rPr>
              <a:t>(</a:t>
            </a:r>
            <a:r>
              <a:rPr lang="ja-JP" altLang="en-US" sz="1600" b="1" kern="0" dirty="0">
                <a:latin typeface="メイリオ" panose="020B0604030504040204" pitchFamily="50" charset="-128"/>
                <a:ea typeface="メイリオ" panose="020B0604030504040204" pitchFamily="50" charset="-128"/>
                <a:cs typeface="メイリオ" pitchFamily="50" charset="-128"/>
              </a:rPr>
              <a:t>春日市・福岡県・九州大学</a:t>
            </a:r>
            <a:r>
              <a:rPr lang="en-US" altLang="ja-JP" sz="1600" b="1" kern="0" dirty="0">
                <a:latin typeface="メイリオ" panose="020B0604030504040204" pitchFamily="50" charset="-128"/>
                <a:ea typeface="メイリオ" panose="020B0604030504040204" pitchFamily="50" charset="-128"/>
                <a:cs typeface="メイリオ" pitchFamily="50" charset="-128"/>
              </a:rPr>
              <a:t>)</a:t>
            </a:r>
            <a:r>
              <a:rPr lang="ja-JP" altLang="en-US" sz="1600" b="1" kern="0" dirty="0">
                <a:latin typeface="メイリオ" panose="020B0604030504040204" pitchFamily="50" charset="-128"/>
                <a:ea typeface="メイリオ" panose="020B0604030504040204" pitchFamily="50" charset="-128"/>
                <a:cs typeface="メイリオ" pitchFamily="50" charset="-128"/>
              </a:rPr>
              <a:t> （</a:t>
            </a:r>
            <a:r>
              <a:rPr lang="en-US" altLang="ja-JP" sz="1600" b="1" kern="0" dirty="0">
                <a:latin typeface="メイリオ" panose="020B0604030504040204" pitchFamily="50" charset="-128"/>
                <a:ea typeface="メイリオ" panose="020B0604030504040204" pitchFamily="50" charset="-128"/>
                <a:cs typeface="メイリオ" pitchFamily="50" charset="-128"/>
              </a:rPr>
              <a:t>H29</a:t>
            </a:r>
            <a:r>
              <a:rPr lang="ja-JP" altLang="en-US" sz="1600" b="1" kern="0" dirty="0">
                <a:latin typeface="メイリオ" panose="020B0604030504040204" pitchFamily="50" charset="-128"/>
                <a:ea typeface="メイリオ" panose="020B0604030504040204" pitchFamily="50" charset="-128"/>
                <a:cs typeface="メイリオ" pitchFamily="50" charset="-128"/>
              </a:rPr>
              <a:t>～</a:t>
            </a:r>
            <a:r>
              <a:rPr lang="en-US" altLang="ja-JP" sz="1600" b="1" kern="0" dirty="0">
                <a:latin typeface="メイリオ" panose="020B0604030504040204" pitchFamily="50" charset="-128"/>
                <a:ea typeface="メイリオ" panose="020B0604030504040204" pitchFamily="50" charset="-128"/>
                <a:cs typeface="メイリオ" pitchFamily="50" charset="-128"/>
              </a:rPr>
              <a:t>H32</a:t>
            </a:r>
            <a:r>
              <a:rPr lang="ja-JP" altLang="en-US" sz="1600" b="1" kern="0" dirty="0">
                <a:latin typeface="メイリオ" panose="020B0604030504040204" pitchFamily="50" charset="-128"/>
                <a:ea typeface="メイリオ" panose="020B0604030504040204" pitchFamily="50" charset="-128"/>
                <a:cs typeface="メイリオ" pitchFamily="50" charset="-128"/>
              </a:rPr>
              <a:t>年度） 　　　　　　　　　　　　　　　　</a:t>
            </a:r>
            <a:endParaRPr lang="en-US" altLang="ja-JP" sz="1600" b="1" kern="0" dirty="0">
              <a:latin typeface="メイリオ" panose="020B0604030504040204" pitchFamily="50" charset="-128"/>
              <a:ea typeface="メイリオ" panose="020B0604030504040204" pitchFamily="50" charset="-128"/>
              <a:cs typeface="メイリオ" pitchFamily="50" charset="-128"/>
            </a:endParaRPr>
          </a:p>
        </p:txBody>
      </p:sp>
      <p:grpSp>
        <p:nvGrpSpPr>
          <p:cNvPr id="3" name="グループ化 2"/>
          <p:cNvGrpSpPr/>
          <p:nvPr/>
        </p:nvGrpSpPr>
        <p:grpSpPr>
          <a:xfrm>
            <a:off x="56444" y="1033932"/>
            <a:ext cx="9844801" cy="1704428"/>
            <a:chOff x="512763" y="1033162"/>
            <a:chExt cx="8983662" cy="1704975"/>
          </a:xfrm>
        </p:grpSpPr>
        <p:grpSp>
          <p:nvGrpSpPr>
            <p:cNvPr id="17411" name="グループ化 18"/>
            <p:cNvGrpSpPr>
              <a:grpSpLocks/>
            </p:cNvGrpSpPr>
            <p:nvPr/>
          </p:nvGrpSpPr>
          <p:grpSpPr bwMode="auto">
            <a:xfrm>
              <a:off x="512763" y="1033162"/>
              <a:ext cx="8983662" cy="1704975"/>
              <a:chOff x="119821" y="808737"/>
              <a:chExt cx="10083021" cy="1048434"/>
            </a:xfrm>
          </p:grpSpPr>
          <p:sp>
            <p:nvSpPr>
              <p:cNvPr id="17414" name="テキスト ボックス 43"/>
              <p:cNvSpPr txBox="1">
                <a:spLocks noChangeArrowheads="1"/>
              </p:cNvSpPr>
              <p:nvPr/>
            </p:nvSpPr>
            <p:spPr bwMode="auto">
              <a:xfrm>
                <a:off x="187250" y="833558"/>
                <a:ext cx="10015592" cy="25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47" tIns="49875" rIns="99747" bIns="4987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788" indent="-342788">
                  <a:spcBef>
                    <a:spcPct val="0"/>
                  </a:spcBef>
                </a:pPr>
                <a:endParaRPr lang="ja-JP" altLang="en-US" sz="1999" kern="0">
                  <a:solidFill>
                    <a:srgbClr val="000000"/>
                  </a:solidFill>
                  <a:latin typeface="メイリオ" pitchFamily="50" charset="-128"/>
                  <a:ea typeface="メイリオ" pitchFamily="50" charset="-128"/>
                  <a:cs typeface="メイリオ" pitchFamily="50" charset="-128"/>
                </a:endParaRPr>
              </a:p>
            </p:txBody>
          </p:sp>
          <p:sp>
            <p:nvSpPr>
              <p:cNvPr id="2" name="正方形/長方形 1"/>
              <p:cNvSpPr/>
              <p:nvPr/>
            </p:nvSpPr>
            <p:spPr>
              <a:xfrm>
                <a:off x="119821" y="808737"/>
                <a:ext cx="10015314" cy="104843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788" indent="-342788" algn="ctr">
                  <a:buFont typeface="Arial" panose="020B0604020202020204" pitchFamily="34" charset="0"/>
                  <a:buChar char="•"/>
                  <a:defRPr/>
                </a:pPr>
                <a:endParaRPr kumimoji="0" lang="ja-JP" altLang="en-US" sz="1999" kern="0">
                  <a:solidFill>
                    <a:srgbClr val="FFFFFF"/>
                  </a:solidFill>
                  <a:latin typeface="メイリオ" pitchFamily="50" charset="-128"/>
                  <a:ea typeface="メイリオ" pitchFamily="50" charset="-128"/>
                  <a:cs typeface="メイリオ" pitchFamily="50" charset="-128"/>
                </a:endParaRPr>
              </a:p>
            </p:txBody>
          </p:sp>
        </p:grpSp>
        <p:sp>
          <p:nvSpPr>
            <p:cNvPr id="17412" name="テキスト ボックス 3"/>
            <p:cNvSpPr txBox="1">
              <a:spLocks noChangeArrowheads="1"/>
            </p:cNvSpPr>
            <p:nvPr/>
          </p:nvSpPr>
          <p:spPr bwMode="auto">
            <a:xfrm>
              <a:off x="536748" y="1096662"/>
              <a:ext cx="8937624" cy="16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788" indent="-342788" algn="just" eaLnBrk="0" hangingPunct="0">
                <a:buClr>
                  <a:schemeClr val="tx1"/>
                </a:buClr>
              </a:pPr>
              <a:r>
                <a:rPr lang="ja-JP"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九州大学筑紫キャンパスと、高圧受電の</a:t>
              </a:r>
              <a:r>
                <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6</a:t>
              </a:r>
              <a:r>
                <a:rPr lang="ja-JP" altLang="en-US" sz="1999" b="1" u="sng" kern="0" dirty="0" err="1">
                  <a:solidFill>
                    <a:srgbClr val="FF0000"/>
                  </a:solidFill>
                  <a:latin typeface="メイリオ" panose="020B0604030504040204" pitchFamily="50" charset="-128"/>
                  <a:ea typeface="メイリオ" panose="020B0604030504040204" pitchFamily="50" charset="-128"/>
                  <a:cs typeface="メイリオ" pitchFamily="50" charset="-128"/>
                </a:rPr>
                <a:t>つ</a:t>
              </a:r>
              <a:r>
                <a:rPr lang="ja-JP" altLang="ja-JP" sz="1999" b="1" u="sng" kern="0" dirty="0" err="1">
                  <a:solidFill>
                    <a:srgbClr val="FF0000"/>
                  </a:solidFill>
                  <a:latin typeface="メイリオ" panose="020B0604030504040204" pitchFamily="50" charset="-128"/>
                  <a:ea typeface="メイリオ" panose="020B0604030504040204" pitchFamily="50" charset="-128"/>
                  <a:cs typeface="メイリオ" pitchFamily="50" charset="-128"/>
                </a:rPr>
                <a:t>の</a:t>
              </a:r>
              <a:r>
                <a:rPr lang="ja-JP"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公共施設群（春日市役所、春日警察署、県立春日高校、県営春日公園、福岡児童相談所、クローバープラザ）を</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自営線</a:t>
              </a:r>
              <a:r>
                <a:rPr lang="ja-JP"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により</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結び、</a:t>
              </a:r>
              <a:r>
                <a:rPr lang="ja-JP"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太陽光発電設備</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および蓄電池</a:t>
              </a:r>
              <a:r>
                <a:rPr lang="ja-JP"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を分散配置する</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a:t>
              </a:r>
              <a:r>
                <a:rPr lang="ja-JP" altLang="en-US" sz="1999" kern="0" dirty="0">
                  <a:solidFill>
                    <a:prstClr val="black"/>
                  </a:solidFill>
                  <a:latin typeface="メイリオ" panose="020B0604030504040204" pitchFamily="50" charset="-128"/>
                  <a:ea typeface="メイリオ" panose="020B0604030504040204" pitchFamily="50" charset="-128"/>
                  <a:cs typeface="メイリオ" pitchFamily="50" charset="-128"/>
                </a:rPr>
                <a:t>独自の</a:t>
              </a:r>
              <a:r>
                <a:rPr lang="ja-JP" altLang="ja-JP" sz="1999" kern="0" dirty="0">
                  <a:solidFill>
                    <a:prstClr val="black"/>
                  </a:solidFill>
                  <a:latin typeface="メイリオ" panose="020B0604030504040204" pitchFamily="50" charset="-128"/>
                  <a:ea typeface="メイリオ" panose="020B0604030504040204" pitchFamily="50" charset="-128"/>
                  <a:cs typeface="メイリオ" pitchFamily="50" charset="-128"/>
                </a:rPr>
                <a:t>エリアエネルギーマネージメントシステム（</a:t>
              </a:r>
              <a:r>
                <a:rPr lang="en-US" altLang="ja-JP" sz="1999" kern="0" dirty="0">
                  <a:solidFill>
                    <a:prstClr val="black"/>
                  </a:solidFill>
                  <a:latin typeface="メイリオ" panose="020B0604030504040204" pitchFamily="50" charset="-128"/>
                  <a:ea typeface="メイリオ" panose="020B0604030504040204" pitchFamily="50" charset="-128"/>
                  <a:cs typeface="メイリオ" pitchFamily="50" charset="-128"/>
                </a:rPr>
                <a:t>AEMS</a:t>
              </a:r>
              <a:r>
                <a:rPr lang="ja-JP" altLang="ja-JP" sz="1999" kern="0" dirty="0">
                  <a:solidFill>
                    <a:prstClr val="black"/>
                  </a:solidFill>
                  <a:latin typeface="メイリオ" panose="020B0604030504040204" pitchFamily="50" charset="-128"/>
                  <a:ea typeface="メイリオ" panose="020B0604030504040204" pitchFamily="50" charset="-128"/>
                  <a:cs typeface="メイリオ" pitchFamily="50" charset="-128"/>
                </a:rPr>
                <a:t>）で一体運用</a:t>
              </a:r>
              <a:r>
                <a:rPr lang="ja-JP" altLang="en-US" sz="1999" kern="0" dirty="0">
                  <a:solidFill>
                    <a:prstClr val="black"/>
                  </a:solidFill>
                  <a:latin typeface="メイリオ" panose="020B0604030504040204" pitchFamily="50" charset="-128"/>
                  <a:ea typeface="メイリオ" panose="020B0604030504040204" pitchFamily="50" charset="-128"/>
                  <a:cs typeface="メイリオ" pitchFamily="50" charset="-128"/>
                </a:rPr>
                <a:t>することでエリア内再エネの最大限活用と</a:t>
              </a:r>
              <a:r>
                <a:rPr lang="en-US" altLang="ja-JP" sz="1999" kern="0" dirty="0">
                  <a:solidFill>
                    <a:prstClr val="black"/>
                  </a:solidFill>
                  <a:latin typeface="メイリオ" panose="020B0604030504040204" pitchFamily="50" charset="-128"/>
                  <a:ea typeface="メイリオ" panose="020B0604030504040204" pitchFamily="50" charset="-128"/>
                  <a:cs typeface="メイリオ" pitchFamily="50" charset="-128"/>
                </a:rPr>
                <a:t>CO2</a:t>
              </a:r>
              <a:r>
                <a:rPr lang="ja-JP" altLang="en-US" sz="1999" kern="0" dirty="0">
                  <a:solidFill>
                    <a:prstClr val="black"/>
                  </a:solidFill>
                  <a:latin typeface="メイリオ" panose="020B0604030504040204" pitchFamily="50" charset="-128"/>
                  <a:ea typeface="メイリオ" panose="020B0604030504040204" pitchFamily="50" charset="-128"/>
                  <a:cs typeface="メイリオ" pitchFamily="50" charset="-128"/>
                </a:rPr>
                <a:t>の大幅削減、防災機能強化を行う。</a:t>
              </a:r>
            </a:p>
          </p:txBody>
        </p:sp>
      </p:grpSp>
      <p:pic>
        <p:nvPicPr>
          <p:cNvPr id="17413"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892" y="2859279"/>
            <a:ext cx="8657037" cy="380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a:spLocks noChangeArrowheads="1"/>
          </p:cNvSpPr>
          <p:nvPr/>
        </p:nvSpPr>
        <p:spPr bwMode="auto">
          <a:xfrm>
            <a:off x="7048686" y="2795799"/>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defRPr/>
            </a:pPr>
            <a:r>
              <a:rPr lang="ja-JP" altLang="en-US" sz="1500" b="1" kern="0" dirty="0">
                <a:solidFill>
                  <a:srgbClr val="000000"/>
                </a:solidFill>
                <a:latin typeface="メイリオ" pitchFamily="50" charset="-128"/>
                <a:ea typeface="メイリオ" pitchFamily="50" charset="-128"/>
                <a:cs typeface="メイリオ" pitchFamily="50" charset="-128"/>
              </a:rPr>
              <a:t>事業全体のイメージ図</a:t>
            </a:r>
          </a:p>
        </p:txBody>
      </p:sp>
      <p:sp>
        <p:nvSpPr>
          <p:cNvPr id="10"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10</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9441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スライド番号プレースホルダー"/>
          <p:cNvSpPr>
            <a:spLocks noGrp="1"/>
          </p:cNvSpPr>
          <p:nvPr>
            <p:ph type="sldNum" sz="quarter" idx="12"/>
          </p:nvPr>
        </p:nvSpPr>
        <p:spPr>
          <a:xfrm>
            <a:off x="9330740"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11</a:t>
            </a:r>
            <a:endParaRPr lang="ja-JP" altLang="en-US" sz="1799" b="1" dirty="0">
              <a:latin typeface="メイリオ" pitchFamily="50" charset="-128"/>
              <a:ea typeface="メイリオ" pitchFamily="50" charset="-128"/>
              <a:cs typeface="メイリオ" pitchFamily="50" charset="-128"/>
            </a:endParaRPr>
          </a:p>
        </p:txBody>
      </p:sp>
      <p:sp>
        <p:nvSpPr>
          <p:cNvPr id="3" name="テキスト ボックス 42"/>
          <p:cNvSpPr txBox="1">
            <a:spLocks noChangeArrowheads="1"/>
          </p:cNvSpPr>
          <p:nvPr/>
        </p:nvSpPr>
        <p:spPr bwMode="auto">
          <a:xfrm>
            <a:off x="-15546" y="136333"/>
            <a:ext cx="9932638" cy="707611"/>
          </a:xfrm>
          <a:prstGeom prst="rect">
            <a:avLst/>
          </a:prstGeom>
          <a:noFill/>
          <a:ln>
            <a:noFill/>
          </a:ln>
          <a:extLst/>
        </p:spPr>
        <p:txBody>
          <a:bodyPr wrap="square"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 typeface="Arial" panose="020B0604020202020204" pitchFamily="34" charset="0"/>
              <a:buNone/>
            </a:pPr>
            <a:r>
              <a:rPr lang="ja-JP" altLang="en-US" sz="1999" b="1" dirty="0">
                <a:solidFill>
                  <a:prstClr val="black"/>
                </a:solidFill>
                <a:latin typeface="メイリオ" panose="020B0604030504040204" pitchFamily="50" charset="-128"/>
                <a:ea typeface="メイリオ" panose="020B0604030504040204" pitchFamily="50" charset="-128"/>
                <a:cs typeface="メイリオ" pitchFamily="50" charset="-128"/>
              </a:rPr>
              <a:t>自営線ネットワーク等を活用した再生可能エネルギーの最大導入・活用事業</a:t>
            </a:r>
            <a:endParaRPr lang="en-US" altLang="ja-JP" sz="1999" b="1" dirty="0">
              <a:solidFill>
                <a:prstClr val="black"/>
              </a:solidFill>
              <a:latin typeface="メイリオ" panose="020B0604030504040204" pitchFamily="50" charset="-128"/>
              <a:ea typeface="メイリオ" panose="020B0604030504040204" pitchFamily="50" charset="-128"/>
              <a:cs typeface="メイリオ" pitchFamily="50" charset="-128"/>
            </a:endParaRPr>
          </a:p>
          <a:p>
            <a:pPr algn="ctr">
              <a:spcBef>
                <a:spcPct val="0"/>
              </a:spcBef>
              <a:buFont typeface="Arial" panose="020B0604020202020204" pitchFamily="34" charset="0"/>
              <a:buNone/>
            </a:pPr>
            <a:r>
              <a:rPr lang="ja-JP" altLang="en-US" sz="1999" b="1" dirty="0">
                <a:solidFill>
                  <a:prstClr val="black"/>
                </a:solidFill>
                <a:latin typeface="メイリオ" panose="020B0604030504040204" pitchFamily="50" charset="-128"/>
                <a:ea typeface="メイリオ" panose="020B0604030504040204" pitchFamily="50" charset="-128"/>
                <a:cs typeface="メイリオ" pitchFamily="50" charset="-128"/>
              </a:rPr>
              <a:t>北海道鹿追町（</a:t>
            </a:r>
            <a:r>
              <a:rPr lang="en-US" altLang="ja-JP" sz="1999" b="1" dirty="0">
                <a:solidFill>
                  <a:prstClr val="black"/>
                </a:solidFill>
                <a:latin typeface="メイリオ" panose="020B0604030504040204" pitchFamily="50" charset="-128"/>
                <a:ea typeface="メイリオ" panose="020B0604030504040204" pitchFamily="50" charset="-128"/>
                <a:cs typeface="メイリオ" pitchFamily="50" charset="-128"/>
              </a:rPr>
              <a:t>H29</a:t>
            </a:r>
            <a:r>
              <a:rPr lang="ja-JP" altLang="en-US" sz="1999" b="1" dirty="0">
                <a:solidFill>
                  <a:prstClr val="black"/>
                </a:solidFill>
                <a:latin typeface="メイリオ" panose="020B0604030504040204" pitchFamily="50" charset="-128"/>
                <a:ea typeface="メイリオ" panose="020B0604030504040204" pitchFamily="50" charset="-128"/>
                <a:cs typeface="メイリオ" pitchFamily="50" charset="-128"/>
              </a:rPr>
              <a:t>～</a:t>
            </a:r>
            <a:r>
              <a:rPr lang="en-US" altLang="ja-JP" sz="1999" b="1" dirty="0">
                <a:solidFill>
                  <a:prstClr val="black"/>
                </a:solidFill>
                <a:latin typeface="メイリオ" panose="020B0604030504040204" pitchFamily="50" charset="-128"/>
                <a:ea typeface="メイリオ" panose="020B0604030504040204" pitchFamily="50" charset="-128"/>
                <a:cs typeface="メイリオ" pitchFamily="50" charset="-128"/>
              </a:rPr>
              <a:t>H32</a:t>
            </a:r>
            <a:r>
              <a:rPr lang="ja-JP" altLang="en-US" sz="1999" b="1" dirty="0">
                <a:solidFill>
                  <a:prstClr val="black"/>
                </a:solidFill>
                <a:latin typeface="メイリオ" panose="020B0604030504040204" pitchFamily="50" charset="-128"/>
                <a:ea typeface="メイリオ" panose="020B0604030504040204" pitchFamily="50" charset="-128"/>
                <a:cs typeface="メイリオ" pitchFamily="50" charset="-128"/>
              </a:rPr>
              <a:t>年度） 　　　　　　　　　　　　　　　　</a:t>
            </a:r>
            <a:endParaRPr lang="en-US" altLang="ja-JP" sz="1999" b="1" dirty="0">
              <a:solidFill>
                <a:prstClr val="black"/>
              </a:solidFill>
              <a:latin typeface="メイリオ" panose="020B0604030504040204" pitchFamily="50" charset="-128"/>
              <a:ea typeface="メイリオ" panose="020B0604030504040204" pitchFamily="50" charset="-128"/>
              <a:cs typeface="メイリオ" pitchFamily="50" charset="-128"/>
            </a:endParaRPr>
          </a:p>
        </p:txBody>
      </p:sp>
      <p:sp>
        <p:nvSpPr>
          <p:cNvPr id="4" name="正方形/長方形 3"/>
          <p:cNvSpPr/>
          <p:nvPr/>
        </p:nvSpPr>
        <p:spPr bwMode="auto">
          <a:xfrm>
            <a:off x="200407" y="1000411"/>
            <a:ext cx="9502010" cy="1704429"/>
          </a:xfrm>
          <a:prstGeom prst="rect">
            <a:avLst/>
          </a:prstGeom>
          <a:noFill/>
          <a:ln w="38100" cap="flat" cmpd="sng" algn="ctr">
            <a:solidFill>
              <a:srgbClr val="F5C040"/>
            </a:solidFill>
            <a:prstDash val="solid"/>
          </a:ln>
          <a:effectLst/>
        </p:spPr>
        <p:txBody>
          <a:bodyPr anchor="ctr"/>
          <a:lstStyle/>
          <a:p>
            <a:pPr marL="342788" indent="-342788">
              <a:buClr>
                <a:schemeClr val="tx1"/>
              </a:buClr>
              <a:buFont typeface="Arial" panose="020B0604020202020204" pitchFamily="34" charset="0"/>
              <a:buChar char="•"/>
              <a:defRPr/>
            </a:pPr>
            <a:r>
              <a:rPr kumimoji="0" lang="ja-JP" altLang="en-US" sz="1999" b="1" u="sng"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太陽光発電・地中熱</a:t>
            </a:r>
            <a:r>
              <a:rPr kumimoji="0" lang="en-US" altLang="ja-JP" sz="1999" b="1" u="sng"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HP</a:t>
            </a:r>
            <a:r>
              <a:rPr kumimoji="0" lang="ja-JP" altLang="en-US" sz="1999" b="1" u="sng"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・自営線・熱道管を活用し、再生可能エネルギー由来の電気・熱を地域内で面的に活用する。</a:t>
            </a:r>
            <a:endParaRPr kumimoji="0" lang="en-US" altLang="ja-JP" sz="1999" b="1" u="sng"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42788" indent="-342788">
              <a:buFont typeface="Arial" panose="020B0604020202020204" pitchFamily="34" charset="0"/>
              <a:buChar char="•"/>
              <a:defRPr/>
            </a:pPr>
            <a:r>
              <a:rPr kumimoji="0" lang="ja-JP" altLang="en-US" sz="1999"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将来的には、地域でのエネルギーマネジメント会社の立ち上げや、既存のバイオマスプラントとの連携も視野に、</a:t>
            </a:r>
            <a:r>
              <a:rPr kumimoji="0" lang="ja-JP" altLang="en-US" sz="1999" b="1" u="sng"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災害に強い・低炭素な自立・分散型システムを構築する。</a:t>
            </a:r>
          </a:p>
        </p:txBody>
      </p:sp>
      <p:sp>
        <p:nvSpPr>
          <p:cNvPr id="5" name="Rectangle 13"/>
          <p:cNvSpPr>
            <a:spLocks noChangeArrowheads="1"/>
          </p:cNvSpPr>
          <p:nvPr/>
        </p:nvSpPr>
        <p:spPr bwMode="auto">
          <a:xfrm>
            <a:off x="7033551" y="2826443"/>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500" b="1" dirty="0">
                <a:solidFill>
                  <a:srgbClr val="000000"/>
                </a:solidFill>
                <a:latin typeface="メイリオ" pitchFamily="50" charset="-128"/>
                <a:ea typeface="メイリオ" pitchFamily="50" charset="-128"/>
                <a:cs typeface="メイリオ" pitchFamily="50" charset="-128"/>
              </a:rPr>
              <a:t>事業全体のイメージ図</a:t>
            </a:r>
          </a:p>
        </p:txBody>
      </p:sp>
      <p:pic>
        <p:nvPicPr>
          <p:cNvPr id="6" name="図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0" y="3154841"/>
            <a:ext cx="4947594" cy="3556531"/>
          </a:xfrm>
          <a:prstGeom prst="rect">
            <a:avLst/>
          </a:prstGeom>
          <a:noFill/>
          <a:ln>
            <a:noFill/>
          </a:ln>
        </p:spPr>
      </p:pic>
      <p:pic>
        <p:nvPicPr>
          <p:cNvPr id="7" name="図 6"/>
          <p:cNvPicPr>
            <a:picLocks noChangeAspect="1"/>
          </p:cNvPicPr>
          <p:nvPr/>
        </p:nvPicPr>
        <p:blipFill>
          <a:blip r:embed="rId4"/>
          <a:stretch>
            <a:fillRect/>
          </a:stretch>
        </p:blipFill>
        <p:spPr>
          <a:xfrm>
            <a:off x="5005320" y="3148069"/>
            <a:ext cx="4456328" cy="3556531"/>
          </a:xfrm>
          <a:prstGeom prst="rect">
            <a:avLst/>
          </a:prstGeom>
        </p:spPr>
      </p:pic>
    </p:spTree>
    <p:extLst>
      <p:ext uri="{BB962C8B-B14F-4D97-AF65-F5344CB8AC3E}">
        <p14:creationId xmlns:p14="http://schemas.microsoft.com/office/powerpoint/2010/main" val="271088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12</a:t>
            </a:r>
            <a:endParaRPr lang="ja-JP" altLang="en-US" sz="1799" b="1" dirty="0">
              <a:latin typeface="メイリオ" pitchFamily="50" charset="-128"/>
              <a:ea typeface="メイリオ" pitchFamily="50" charset="-128"/>
              <a:cs typeface="メイリオ" pitchFamily="50" charset="-128"/>
            </a:endParaRPr>
          </a:p>
        </p:txBody>
      </p:sp>
      <p:sp>
        <p:nvSpPr>
          <p:cNvPr id="3" name="テキスト ボックス 42"/>
          <p:cNvSpPr txBox="1">
            <a:spLocks noChangeArrowheads="1"/>
          </p:cNvSpPr>
          <p:nvPr/>
        </p:nvSpPr>
        <p:spPr bwMode="auto">
          <a:xfrm>
            <a:off x="-15546" y="136334"/>
            <a:ext cx="9932638" cy="922985"/>
          </a:xfrm>
          <a:prstGeom prst="rect">
            <a:avLst/>
          </a:prstGeom>
          <a:noFill/>
          <a:ln>
            <a:noFill/>
          </a:ln>
          <a:extLst/>
        </p:spPr>
        <p:txBody>
          <a:bodyPr wrap="square"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ja-JP" sz="1799" b="1" dirty="0">
                <a:latin typeface="メイリオ" panose="020B0604030504040204" pitchFamily="50" charset="-128"/>
                <a:ea typeface="メイリオ" panose="020B0604030504040204" pitchFamily="50" charset="-128"/>
                <a:cs typeface="メイリオ" panose="020B0604030504040204" pitchFamily="50" charset="-128"/>
              </a:rPr>
              <a:t>官民連携先進的省</a:t>
            </a:r>
            <a:r>
              <a:rPr lang="en-US" altLang="ja-JP" sz="1799" b="1" dirty="0">
                <a:latin typeface="メイリオ" panose="020B0604030504040204" pitchFamily="50" charset="-128"/>
                <a:ea typeface="メイリオ" panose="020B0604030504040204" pitchFamily="50" charset="-128"/>
                <a:cs typeface="メイリオ" panose="020B0604030504040204" pitchFamily="50" charset="-128"/>
              </a:rPr>
              <a:t>CO2</a:t>
            </a:r>
            <a:r>
              <a:rPr lang="ja-JP" altLang="ja-JP" sz="1799" b="1" dirty="0">
                <a:latin typeface="メイリオ" panose="020B0604030504040204" pitchFamily="50" charset="-128"/>
                <a:ea typeface="メイリオ" panose="020B0604030504040204" pitchFamily="50" charset="-128"/>
                <a:cs typeface="メイリオ" panose="020B0604030504040204" pitchFamily="50" charset="-128"/>
              </a:rPr>
              <a:t>モデル事業</a:t>
            </a:r>
            <a:endParaRPr lang="en-US" altLang="ja-JP" sz="1799" b="1"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None/>
            </a:pPr>
            <a:r>
              <a:rPr lang="ja-JP" altLang="ja-JP" sz="1799" b="1" dirty="0">
                <a:latin typeface="メイリオ" panose="020B0604030504040204" pitchFamily="50" charset="-128"/>
                <a:ea typeface="メイリオ" panose="020B0604030504040204" pitchFamily="50" charset="-128"/>
                <a:cs typeface="メイリオ" panose="020B0604030504040204" pitchFamily="50" charset="-128"/>
              </a:rPr>
              <a:t>「再エネ電気・熱利用複合型　浜松版スマートシティプロジェクト　グリッド８」</a:t>
            </a:r>
            <a:endParaRPr lang="en-US" altLang="ja-JP" sz="1799" b="1"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None/>
            </a:pPr>
            <a:r>
              <a:rPr lang="ja-JP" altLang="en-US" sz="179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株式会社シーエナジー（</a:t>
            </a:r>
            <a:r>
              <a:rPr lang="en-US" altLang="ja-JP" sz="179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179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79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H32</a:t>
            </a:r>
            <a:r>
              <a:rPr lang="ja-JP" altLang="en-US" sz="1799"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 　</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bwMode="auto">
          <a:xfrm>
            <a:off x="200407" y="1000411"/>
            <a:ext cx="9502010" cy="1348823"/>
          </a:xfrm>
          <a:prstGeom prst="rect">
            <a:avLst/>
          </a:prstGeom>
          <a:noFill/>
          <a:ln w="38100" cap="flat" cmpd="sng" algn="ctr">
            <a:solidFill>
              <a:srgbClr val="F5C040"/>
            </a:solidFill>
            <a:prstDash val="solid"/>
          </a:ln>
          <a:effectLst/>
        </p:spPr>
        <p:txBody>
          <a:bodyPr anchor="ctr"/>
          <a:lstStyle/>
          <a:p>
            <a:pPr marL="342788" indent="-342788">
              <a:buClr>
                <a:schemeClr val="tx1"/>
              </a:buClr>
              <a:buFont typeface="Arial" panose="020B0604020202020204" pitchFamily="34" charset="0"/>
              <a:buChar char="•"/>
              <a:defRPr/>
            </a:pPr>
            <a:r>
              <a:rPr kumimoji="0" lang="ja-JP" altLang="en-US" sz="1999" kern="0" dirty="0">
                <a:latin typeface="メイリオ" pitchFamily="50" charset="-128"/>
                <a:ea typeface="メイリオ" pitchFamily="50" charset="-128"/>
                <a:cs typeface="メイリオ" pitchFamily="50" charset="-128"/>
              </a:rPr>
              <a:t>市内に</a:t>
            </a:r>
            <a:r>
              <a:rPr kumimoji="0" lang="ja-JP" altLang="en-US" sz="1999" b="1" u="sng" kern="0" dirty="0">
                <a:solidFill>
                  <a:srgbClr val="FF0000"/>
                </a:solidFill>
                <a:latin typeface="メイリオ" pitchFamily="50" charset="-128"/>
                <a:ea typeface="メイリオ" pitchFamily="50" charset="-128"/>
                <a:cs typeface="メイリオ" pitchFamily="50" charset="-128"/>
              </a:rPr>
              <a:t>８つのグリッドを形成</a:t>
            </a:r>
            <a:r>
              <a:rPr kumimoji="0" lang="ja-JP" altLang="en-US" sz="1999" kern="0" dirty="0">
                <a:latin typeface="メイリオ" pitchFamily="50" charset="-128"/>
                <a:ea typeface="メイリオ" pitchFamily="50" charset="-128"/>
                <a:cs typeface="メイリオ" pitchFamily="50" charset="-128"/>
              </a:rPr>
              <a:t>し、電力や熱を自立・分散型エネルギーシステム内で効率よく電力を消費し、さらに</a:t>
            </a:r>
            <a:r>
              <a:rPr kumimoji="0" lang="ja-JP" altLang="en-US" sz="1999" b="1" u="sng" kern="0" dirty="0">
                <a:solidFill>
                  <a:srgbClr val="FF0000"/>
                </a:solidFill>
                <a:latin typeface="メイリオ" pitchFamily="50" charset="-128"/>
                <a:ea typeface="メイリオ" pitchFamily="50" charset="-128"/>
                <a:cs typeface="メイリオ" pitchFamily="50" charset="-128"/>
              </a:rPr>
              <a:t>全域で電力融通を行うことにより低炭素エリアを創出</a:t>
            </a:r>
            <a:r>
              <a:rPr kumimoji="0" lang="ja-JP" altLang="en-US" sz="1999" kern="0" dirty="0">
                <a:latin typeface="メイリオ" pitchFamily="50" charset="-128"/>
                <a:ea typeface="メイリオ" pitchFamily="50" charset="-128"/>
                <a:cs typeface="メイリオ" pitchFamily="50" charset="-128"/>
              </a:rPr>
              <a:t>する。</a:t>
            </a:r>
            <a:endParaRPr kumimoji="0" lang="ja-JP" altLang="en-US" sz="1999" b="1" kern="0" dirty="0">
              <a:latin typeface="メイリオ" pitchFamily="50" charset="-128"/>
              <a:ea typeface="メイリオ" pitchFamily="50" charset="-128"/>
              <a:cs typeface="メイリオ" pitchFamily="50" charset="-128"/>
            </a:endParaRPr>
          </a:p>
        </p:txBody>
      </p:sp>
      <p:sp>
        <p:nvSpPr>
          <p:cNvPr id="5" name="Rectangle 13"/>
          <p:cNvSpPr>
            <a:spLocks noChangeArrowheads="1"/>
          </p:cNvSpPr>
          <p:nvPr/>
        </p:nvSpPr>
        <p:spPr bwMode="auto">
          <a:xfrm>
            <a:off x="7033551" y="2487396"/>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500" b="1" dirty="0">
                <a:solidFill>
                  <a:srgbClr val="000000"/>
                </a:solidFill>
                <a:latin typeface="メイリオ" pitchFamily="50" charset="-128"/>
                <a:ea typeface="メイリオ" pitchFamily="50" charset="-128"/>
                <a:cs typeface="メイリオ" pitchFamily="50" charset="-128"/>
              </a:rPr>
              <a:t>事業全体のイメージ図</a:t>
            </a:r>
          </a:p>
        </p:txBody>
      </p:sp>
      <p:pic>
        <p:nvPicPr>
          <p:cNvPr id="8" name="図 7"/>
          <p:cNvPicPr/>
          <p:nvPr/>
        </p:nvPicPr>
        <p:blipFill>
          <a:blip r:embed="rId3" cstate="print"/>
          <a:srcRect/>
          <a:stretch>
            <a:fillRect/>
          </a:stretch>
        </p:blipFill>
        <p:spPr bwMode="auto">
          <a:xfrm>
            <a:off x="775653" y="2649263"/>
            <a:ext cx="8350252" cy="4103140"/>
          </a:xfrm>
          <a:prstGeom prst="rect">
            <a:avLst/>
          </a:prstGeom>
          <a:noFill/>
          <a:ln w="9525">
            <a:noFill/>
            <a:miter lim="800000"/>
            <a:headEnd/>
            <a:tailEnd/>
          </a:ln>
        </p:spPr>
      </p:pic>
    </p:spTree>
    <p:extLst>
      <p:ext uri="{BB962C8B-B14F-4D97-AF65-F5344CB8AC3E}">
        <p14:creationId xmlns:p14="http://schemas.microsoft.com/office/powerpoint/2010/main" val="1414686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2</a:t>
            </a:r>
            <a:endParaRPr lang="ja-JP" altLang="en-US" sz="1799" b="1" dirty="0">
              <a:latin typeface="メイリオ" pitchFamily="50" charset="-128"/>
              <a:ea typeface="メイリオ" pitchFamily="50" charset="-128"/>
              <a:cs typeface="メイリオ" pitchFamily="50" charset="-128"/>
            </a:endParaRPr>
          </a:p>
        </p:txBody>
      </p:sp>
      <p:pic>
        <p:nvPicPr>
          <p:cNvPr id="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423" y="981513"/>
            <a:ext cx="9719608" cy="518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2"/>
          <p:cNvSpPr txBox="1">
            <a:spLocks noChangeArrowheads="1"/>
          </p:cNvSpPr>
          <p:nvPr/>
        </p:nvSpPr>
        <p:spPr bwMode="auto">
          <a:xfrm>
            <a:off x="346657" y="88137"/>
            <a:ext cx="9155353" cy="461468"/>
          </a:xfrm>
          <a:prstGeom prst="rect">
            <a:avLst/>
          </a:prstGeom>
          <a:noFill/>
          <a:ln>
            <a:noFill/>
          </a:ln>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 typeface="Arial" panose="020B0604020202020204" pitchFamily="34" charset="0"/>
              <a:buNone/>
            </a:pPr>
            <a:r>
              <a:rPr lang="ja-JP" altLang="en-US" sz="2399" b="1" dirty="0">
                <a:solidFill>
                  <a:prstClr val="black"/>
                </a:solidFill>
                <a:latin typeface="メイリオ" pitchFamily="50" charset="-128"/>
                <a:ea typeface="メイリオ" pitchFamily="50" charset="-128"/>
                <a:cs typeface="メイリオ" pitchFamily="50" charset="-128"/>
              </a:rPr>
              <a:t>公共施設を中核とする自立分散型エネルギーシステムのイメージ　　　　　　　　　　　　　　　　　　　　　</a:t>
            </a:r>
            <a:endParaRPr lang="en-US" altLang="ja-JP" sz="2399" b="1" dirty="0">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9235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57525" y="477618"/>
            <a:ext cx="9788862" cy="6333969"/>
          </a:xfrm>
          <a:prstGeom prst="rect">
            <a:avLst/>
          </a:prstGeom>
          <a:noFill/>
          <a:ln>
            <a:solidFill>
              <a:srgbClr val="4F81BD"/>
            </a:solidFill>
          </a:ln>
          <a:extLst>
            <a:ext uri="{909E8E84-426E-40DD-AFC4-6F175D3DCCD1}">
              <a14:hiddenFill xmlns:a14="http://schemas.microsoft.com/office/drawing/2010/main">
                <a:solidFill>
                  <a:srgbClr val="FFFFFF"/>
                </a:solidFill>
              </a14:hiddenFill>
            </a:ext>
          </a:extLst>
        </p:spPr>
        <p:txBody>
          <a:bodyPr vert="horz" wrap="square" lIns="91411" tIns="45705" rIns="91411" bIns="45705"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eaLnBrk="1" hangingPunct="1">
              <a:lnSpc>
                <a:spcPts val="2099"/>
              </a:lnSpc>
              <a:spcBef>
                <a:spcPts val="600"/>
              </a:spcBef>
              <a:defRPr/>
            </a:pPr>
            <a:r>
              <a:rPr lang="ja-JP" altLang="en-US" sz="1799" dirty="0">
                <a:solidFill>
                  <a:sysClr val="windowText" lastClr="000000"/>
                </a:solidFill>
                <a:latin typeface="メイリオ" pitchFamily="50" charset="-128"/>
                <a:ea typeface="メイリオ" pitchFamily="50" charset="-128"/>
                <a:cs typeface="メイリオ" pitchFamily="50" charset="-128"/>
              </a:rPr>
              <a:t>①　公共施設等の建築物が２つ以上ある地区において、 </a:t>
            </a:r>
            <a:r>
              <a:rPr lang="ja-JP" altLang="en-US" sz="1799" b="1" u="sng" dirty="0">
                <a:solidFill>
                  <a:srgbClr val="FF0000"/>
                </a:solidFill>
                <a:latin typeface="メイリオ" pitchFamily="50" charset="-128"/>
                <a:ea typeface="メイリオ" pitchFamily="50" charset="-128"/>
                <a:cs typeface="メイリオ" pitchFamily="50" charset="-128"/>
              </a:rPr>
              <a:t>１つ以上の再エネ設備</a:t>
            </a:r>
            <a:r>
              <a:rPr lang="en-US" altLang="ja-JP" sz="1799" b="1" u="sng" dirty="0">
                <a:solidFill>
                  <a:srgbClr val="FF0000"/>
                </a:solidFill>
                <a:latin typeface="メイリオ" pitchFamily="50" charset="-128"/>
                <a:ea typeface="メイリオ" pitchFamily="50" charset="-128"/>
                <a:cs typeface="メイリオ" pitchFamily="50" charset="-128"/>
              </a:rPr>
              <a:t>(</a:t>
            </a:r>
            <a:r>
              <a:rPr lang="ja-JP" altLang="en-US" sz="1799" b="1" u="sng" dirty="0">
                <a:solidFill>
                  <a:srgbClr val="FF0000"/>
                </a:solidFill>
                <a:latin typeface="メイリオ" pitchFamily="50" charset="-128"/>
                <a:ea typeface="メイリオ" pitchFamily="50" charset="-128"/>
                <a:cs typeface="メイリオ" pitchFamily="50" charset="-128"/>
              </a:rPr>
              <a:t>既設含む</a:t>
            </a:r>
            <a:r>
              <a:rPr lang="en-US" altLang="ja-JP" sz="1799" b="1" u="sng" dirty="0">
                <a:solidFill>
                  <a:srgbClr val="FF0000"/>
                </a:solidFill>
                <a:latin typeface="メイリオ" pitchFamily="50" charset="-128"/>
                <a:ea typeface="メイリオ" pitchFamily="50" charset="-128"/>
                <a:cs typeface="メイリオ" pitchFamily="50" charset="-128"/>
              </a:rPr>
              <a:t>)</a:t>
            </a:r>
            <a:r>
              <a:rPr lang="ja-JP" altLang="en-US" sz="1799" b="1" u="sng" dirty="0">
                <a:solidFill>
                  <a:srgbClr val="FF0000"/>
                </a:solidFill>
                <a:latin typeface="メイリオ" pitchFamily="50" charset="-128"/>
                <a:ea typeface="メイリオ" pitchFamily="50" charset="-128"/>
                <a:cs typeface="メイリオ" pitchFamily="50" charset="-128"/>
              </a:rPr>
              <a:t>を導入</a:t>
            </a:r>
            <a:r>
              <a:rPr lang="ja-JP" altLang="en-US" sz="1799" dirty="0">
                <a:solidFill>
                  <a:sysClr val="windowText" lastClr="000000"/>
                </a:solidFill>
                <a:latin typeface="メイリオ" pitchFamily="50" charset="-128"/>
                <a:ea typeface="メイリオ" pitchFamily="50" charset="-128"/>
                <a:cs typeface="メイリオ" pitchFamily="50" charset="-128"/>
              </a:rPr>
              <a:t>してください。</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（図では、太陽光パネルを市役所と出張所、それぞれに設置しています。）</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②　</a:t>
            </a:r>
            <a:r>
              <a:rPr lang="ja-JP" altLang="en-US" sz="1799" b="1" u="sng" dirty="0">
                <a:solidFill>
                  <a:srgbClr val="FF0000"/>
                </a:solidFill>
                <a:latin typeface="メイリオ" pitchFamily="50" charset="-128"/>
                <a:ea typeface="メイリオ" pitchFamily="50" charset="-128"/>
                <a:cs typeface="メイリオ" pitchFamily="50" charset="-128"/>
              </a:rPr>
              <a:t>公共施設等を自営線で結ぶ</a:t>
            </a:r>
            <a:r>
              <a:rPr lang="ja-JP" altLang="en-US" sz="1799" dirty="0">
                <a:solidFill>
                  <a:sysClr val="windowText" lastClr="000000"/>
                </a:solidFill>
                <a:latin typeface="メイリオ" pitchFamily="50" charset="-128"/>
                <a:ea typeface="メイリオ" pitchFamily="50" charset="-128"/>
                <a:cs typeface="メイリオ" pitchFamily="50" charset="-128"/>
              </a:rPr>
              <a:t>ことで、既存系統に頼らず、①で導入した再エネを施設間で融通できる、自立・分散型のエネルギーシステムを構築してください。</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③　さらに</a:t>
            </a:r>
            <a:r>
              <a:rPr lang="ja-JP" altLang="en-US" sz="1799" b="1" u="sng" dirty="0">
                <a:solidFill>
                  <a:srgbClr val="FF0000"/>
                </a:solidFill>
                <a:latin typeface="メイリオ" pitchFamily="50" charset="-128"/>
                <a:ea typeface="メイリオ" pitchFamily="50" charset="-128"/>
                <a:cs typeface="メイリオ" pitchFamily="50" charset="-128"/>
              </a:rPr>
              <a:t>蓄電池を導入し</a:t>
            </a:r>
            <a:r>
              <a:rPr lang="ja-JP" altLang="en-US" sz="1799" dirty="0">
                <a:solidFill>
                  <a:sysClr val="windowText" lastClr="000000"/>
                </a:solidFill>
                <a:latin typeface="メイリオ" pitchFamily="50" charset="-128"/>
                <a:ea typeface="メイリオ" pitchFamily="50" charset="-128"/>
                <a:cs typeface="メイリオ" pitchFamily="50" charset="-128"/>
              </a:rPr>
              <a:t>、災害時等に電力系統からの電力供給が停止した場合においても、自立的に電力を供給・消費できるようにしてください。</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また、図のバイオマスコジェネのように電気のみならず熱融通を行うことも可能です。（図では熱導管も敷設し市民病院と出張所に熱融通も行っています。）</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④　①～③のように構築した</a:t>
            </a:r>
            <a:r>
              <a:rPr lang="ja-JP" altLang="en-US" sz="1799" b="1" u="sng" dirty="0">
                <a:solidFill>
                  <a:srgbClr val="FF0000"/>
                </a:solidFill>
                <a:latin typeface="メイリオ" pitchFamily="50" charset="-128"/>
                <a:ea typeface="メイリオ" pitchFamily="50" charset="-128"/>
                <a:cs typeface="メイリオ" pitchFamily="50" charset="-128"/>
              </a:rPr>
              <a:t>自立・分散型エネルギーシステムを複数構築</a:t>
            </a:r>
            <a:r>
              <a:rPr lang="ja-JP" altLang="en-US" sz="1799" dirty="0">
                <a:solidFill>
                  <a:sysClr val="windowText" lastClr="000000"/>
                </a:solidFill>
                <a:latin typeface="メイリオ" pitchFamily="50" charset="-128"/>
                <a:ea typeface="メイリオ" pitchFamily="50" charset="-128"/>
                <a:cs typeface="メイリオ" pitchFamily="50" charset="-128"/>
              </a:rPr>
              <a:t>してください。図では地区Ａ，地区Ｂと２か所において、自立・分散型エネルギーシステムを構築しています。各々のシステムには自営線を敷設しておりますので、例えば災害時に系統が解列した際でも、システム内での電力融通が可能となっています。</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⑤　さらに、地区を超えた地域全体の低炭素化・エネルギー需給の最適化を図るため、</a:t>
            </a:r>
            <a:r>
              <a:rPr lang="ja-JP" altLang="en-US" sz="1799" b="1" u="sng" dirty="0">
                <a:solidFill>
                  <a:srgbClr val="FF0000"/>
                </a:solidFill>
                <a:latin typeface="メイリオ" pitchFamily="50" charset="-128"/>
                <a:ea typeface="メイリオ" pitchFamily="50" charset="-128"/>
                <a:cs typeface="メイリオ" pitchFamily="50" charset="-128"/>
              </a:rPr>
              <a:t>既存系統等を用いて、システム間でも電力の融通が可能となるようなシステム構築を行ってください</a:t>
            </a:r>
            <a:r>
              <a:rPr lang="ja-JP" altLang="en-US" sz="1799" dirty="0">
                <a:solidFill>
                  <a:sysClr val="windowText" lastClr="000000"/>
                </a:solidFill>
                <a:latin typeface="メイリオ" pitchFamily="50" charset="-128"/>
                <a:ea typeface="メイリオ" pitchFamily="50" charset="-128"/>
                <a:cs typeface="メイリオ" pitchFamily="50" charset="-128"/>
              </a:rPr>
              <a:t>。</a:t>
            </a:r>
            <a:r>
              <a:rPr lang="en-US" altLang="ja-JP" sz="1799" dirty="0">
                <a:solidFill>
                  <a:sysClr val="windowText" lastClr="000000"/>
                </a:solidFill>
                <a:latin typeface="メイリオ" pitchFamily="50" charset="-128"/>
                <a:ea typeface="メイリオ" pitchFamily="50" charset="-128"/>
                <a:cs typeface="メイリオ" pitchFamily="50" charset="-128"/>
              </a:rPr>
              <a:t>A</a:t>
            </a:r>
            <a:r>
              <a:rPr lang="ja-JP" altLang="en-US" sz="1799" dirty="0">
                <a:solidFill>
                  <a:sysClr val="windowText" lastClr="000000"/>
                </a:solidFill>
                <a:latin typeface="メイリオ" pitchFamily="50" charset="-128"/>
                <a:ea typeface="メイリオ" pitchFamily="50" charset="-128"/>
                <a:cs typeface="メイリオ" pitchFamily="50" charset="-128"/>
              </a:rPr>
              <a:t>地区・</a:t>
            </a:r>
            <a:r>
              <a:rPr lang="en-US" altLang="ja-JP" sz="1799" dirty="0">
                <a:solidFill>
                  <a:sysClr val="windowText" lastClr="000000"/>
                </a:solidFill>
                <a:latin typeface="メイリオ" pitchFamily="50" charset="-128"/>
                <a:ea typeface="メイリオ" pitchFamily="50" charset="-128"/>
                <a:cs typeface="メイリオ" pitchFamily="50" charset="-128"/>
              </a:rPr>
              <a:t>B</a:t>
            </a:r>
            <a:r>
              <a:rPr lang="ja-JP" altLang="en-US" sz="1799" dirty="0">
                <a:solidFill>
                  <a:sysClr val="windowText" lastClr="000000"/>
                </a:solidFill>
                <a:latin typeface="メイリオ" pitchFamily="50" charset="-128"/>
                <a:ea typeface="メイリオ" pitchFamily="50" charset="-128"/>
                <a:cs typeface="メイリオ" pitchFamily="50" charset="-128"/>
              </a:rPr>
              <a:t>地区間の電力融通については、自己託送制度や新電力の活用が考えられます。</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⑥　電力（熱供給を併せて行う場合は熱を含む。）を効率的に供給・管理するための</a:t>
            </a:r>
            <a:r>
              <a:rPr lang="ja-JP" altLang="en-US" sz="1799" b="1" u="sng" dirty="0">
                <a:solidFill>
                  <a:srgbClr val="FF0000"/>
                </a:solidFill>
                <a:latin typeface="メイリオ" pitchFamily="50" charset="-128"/>
                <a:ea typeface="メイリオ" pitchFamily="50" charset="-128"/>
                <a:cs typeface="メイリオ" pitchFamily="50" charset="-128"/>
              </a:rPr>
              <a:t>エネルギー需給制御システム</a:t>
            </a:r>
            <a:r>
              <a:rPr lang="ja-JP" altLang="en-US" sz="1799" dirty="0">
                <a:solidFill>
                  <a:sysClr val="windowText" lastClr="000000"/>
                </a:solidFill>
                <a:latin typeface="メイリオ" pitchFamily="50" charset="-128"/>
                <a:ea typeface="メイリオ" pitchFamily="50" charset="-128"/>
                <a:cs typeface="メイリオ" pitchFamily="50" charset="-128"/>
              </a:rPr>
              <a:t>を用いて、電力の需給を効率的に管理できるシステムを構築してください。また、</a:t>
            </a:r>
            <a:r>
              <a:rPr lang="ja-JP" altLang="en-US" sz="1799" b="1" u="sng" dirty="0">
                <a:solidFill>
                  <a:srgbClr val="FF0000"/>
                </a:solidFill>
                <a:latin typeface="メイリオ" pitchFamily="50" charset="-128"/>
                <a:ea typeface="メイリオ" pitchFamily="50" charset="-128"/>
                <a:cs typeface="メイリオ" pitchFamily="50" charset="-128"/>
              </a:rPr>
              <a:t>ＦＩＴ（固定価格買取制度）により電力の売電を行ってはいけません</a:t>
            </a:r>
            <a:r>
              <a:rPr lang="ja-JP" altLang="en-US" sz="1799" dirty="0">
                <a:solidFill>
                  <a:sysClr val="windowText" lastClr="000000"/>
                </a:solidFill>
                <a:latin typeface="メイリオ" pitchFamily="50" charset="-128"/>
                <a:ea typeface="メイリオ" pitchFamily="50" charset="-128"/>
                <a:cs typeface="メイリオ" pitchFamily="50" charset="-128"/>
              </a:rPr>
              <a:t>。</a:t>
            </a:r>
            <a:br>
              <a:rPr lang="en-US" altLang="ja-JP" sz="1799" dirty="0">
                <a:solidFill>
                  <a:sysClr val="windowText" lastClr="000000"/>
                </a:solidFill>
                <a:latin typeface="メイリオ" pitchFamily="50" charset="-128"/>
                <a:ea typeface="メイリオ" pitchFamily="50" charset="-128"/>
                <a:cs typeface="メイリオ" pitchFamily="50" charset="-128"/>
              </a:rPr>
            </a:br>
            <a:r>
              <a:rPr lang="ja-JP" altLang="en-US" sz="1799" dirty="0">
                <a:solidFill>
                  <a:sysClr val="windowText" lastClr="000000"/>
                </a:solidFill>
                <a:latin typeface="メイリオ" pitchFamily="50" charset="-128"/>
                <a:ea typeface="メイリオ" pitchFamily="50" charset="-128"/>
                <a:cs typeface="メイリオ" pitchFamily="50" charset="-128"/>
              </a:rPr>
              <a:t>⑦　</a:t>
            </a:r>
            <a:r>
              <a:rPr lang="en-US" altLang="ja-JP" sz="1799" b="1" u="sng" dirty="0">
                <a:solidFill>
                  <a:srgbClr val="FF0000"/>
                </a:solidFill>
                <a:latin typeface="メイリオ" pitchFamily="50" charset="-128"/>
                <a:ea typeface="メイリオ" pitchFamily="50" charset="-128"/>
                <a:cs typeface="メイリオ" pitchFamily="50" charset="-128"/>
              </a:rPr>
              <a:t>LED/</a:t>
            </a:r>
            <a:r>
              <a:rPr lang="ja-JP" altLang="en-US" sz="1799" b="1" u="sng" dirty="0">
                <a:solidFill>
                  <a:srgbClr val="FF0000"/>
                </a:solidFill>
                <a:latin typeface="メイリオ" pitchFamily="50" charset="-128"/>
                <a:ea typeface="メイリオ" pitchFamily="50" charset="-128"/>
                <a:cs typeface="メイリオ" pitchFamily="50" charset="-128"/>
              </a:rPr>
              <a:t>空調改修等の省エネ改修を組み合わせる</a:t>
            </a:r>
            <a:r>
              <a:rPr lang="ja-JP" altLang="en-US" sz="1799" dirty="0">
                <a:solidFill>
                  <a:sysClr val="windowText" lastClr="000000"/>
                </a:solidFill>
                <a:latin typeface="メイリオ" pitchFamily="50" charset="-128"/>
                <a:ea typeface="メイリオ" pitchFamily="50" charset="-128"/>
                <a:cs typeface="メイリオ" pitchFamily="50" charset="-128"/>
              </a:rPr>
              <a:t>ことで、公共施設の更なる低炭素化が可能です。地方自治体等の所有する、水力発電・廃棄物発電設備等の低炭素電源を活用した電力を、自己託送制度等により</a:t>
            </a:r>
            <a:r>
              <a:rPr lang="en-US" altLang="ja-JP" sz="1799" dirty="0">
                <a:solidFill>
                  <a:sysClr val="windowText" lastClr="000000"/>
                </a:solidFill>
                <a:latin typeface="メイリオ" pitchFamily="50" charset="-128"/>
                <a:ea typeface="メイリオ" pitchFamily="50" charset="-128"/>
                <a:cs typeface="メイリオ" pitchFamily="50" charset="-128"/>
              </a:rPr>
              <a:t>A</a:t>
            </a:r>
            <a:r>
              <a:rPr lang="ja-JP" altLang="en-US" sz="1799" dirty="0">
                <a:solidFill>
                  <a:sysClr val="windowText" lastClr="000000"/>
                </a:solidFill>
                <a:latin typeface="メイリオ" pitchFamily="50" charset="-128"/>
                <a:ea typeface="メイリオ" pitchFamily="50" charset="-128"/>
                <a:cs typeface="メイリオ" pitchFamily="50" charset="-128"/>
              </a:rPr>
              <a:t>地区・</a:t>
            </a:r>
            <a:r>
              <a:rPr lang="en-US" altLang="ja-JP" sz="1799" dirty="0">
                <a:solidFill>
                  <a:sysClr val="windowText" lastClr="000000"/>
                </a:solidFill>
                <a:latin typeface="メイリオ" pitchFamily="50" charset="-128"/>
                <a:ea typeface="メイリオ" pitchFamily="50" charset="-128"/>
                <a:cs typeface="メイリオ" pitchFamily="50" charset="-128"/>
              </a:rPr>
              <a:t>B</a:t>
            </a:r>
            <a:r>
              <a:rPr lang="ja-JP" altLang="en-US" sz="1799" dirty="0">
                <a:solidFill>
                  <a:sysClr val="windowText" lastClr="000000"/>
                </a:solidFill>
                <a:latin typeface="メイリオ" pitchFamily="50" charset="-128"/>
                <a:ea typeface="メイリオ" pitchFamily="50" charset="-128"/>
                <a:cs typeface="メイリオ" pitchFamily="50" charset="-128"/>
              </a:rPr>
              <a:t>地区に送電することができれば、地区内の更なる低炭素化が可能です。</a:t>
            </a:r>
          </a:p>
        </p:txBody>
      </p:sp>
      <p:sp>
        <p:nvSpPr>
          <p:cNvPr id="63"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3</a:t>
            </a:r>
            <a:endParaRPr lang="ja-JP" altLang="en-US" sz="1799" b="1" dirty="0">
              <a:latin typeface="メイリオ" pitchFamily="50" charset="-128"/>
              <a:ea typeface="メイリオ" pitchFamily="50" charset="-128"/>
              <a:cs typeface="メイリオ" pitchFamily="50" charset="-128"/>
            </a:endParaRPr>
          </a:p>
        </p:txBody>
      </p:sp>
      <p:sp>
        <p:nvSpPr>
          <p:cNvPr id="5" name="テキスト ボックス 42"/>
          <p:cNvSpPr txBox="1">
            <a:spLocks noChangeArrowheads="1"/>
          </p:cNvSpPr>
          <p:nvPr/>
        </p:nvSpPr>
        <p:spPr bwMode="auto">
          <a:xfrm>
            <a:off x="346657" y="88137"/>
            <a:ext cx="9155353" cy="461468"/>
          </a:xfrm>
          <a:prstGeom prst="rect">
            <a:avLst/>
          </a:prstGeom>
          <a:noFill/>
          <a:ln>
            <a:noFill/>
          </a:ln>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 typeface="Arial" panose="020B0604020202020204" pitchFamily="34" charset="0"/>
              <a:buNone/>
            </a:pPr>
            <a:r>
              <a:rPr lang="ja-JP" altLang="en-US" sz="2399" b="1" dirty="0">
                <a:solidFill>
                  <a:prstClr val="black"/>
                </a:solidFill>
                <a:latin typeface="メイリオ" pitchFamily="50" charset="-128"/>
                <a:ea typeface="メイリオ" pitchFamily="50" charset="-128"/>
                <a:cs typeface="メイリオ" pitchFamily="50" charset="-128"/>
              </a:rPr>
              <a:t>公共施設を中核とする自立分散型エネルギーシステムのイメージ　　　　　　　　　　　　　　　　　　　　　</a:t>
            </a:r>
            <a:endParaRPr lang="en-US" altLang="ja-JP" sz="2399" b="1" dirty="0">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372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4</a:t>
            </a:r>
            <a:endParaRPr lang="ja-JP" altLang="en-US" sz="1799" b="1" dirty="0">
              <a:latin typeface="メイリオ" pitchFamily="50" charset="-128"/>
              <a:ea typeface="メイリオ" pitchFamily="50" charset="-128"/>
              <a:cs typeface="メイリオ" pitchFamily="50" charset="-128"/>
            </a:endParaRPr>
          </a:p>
        </p:txBody>
      </p:sp>
      <p:sp>
        <p:nvSpPr>
          <p:cNvPr id="3" name="正方形/長方形 2"/>
          <p:cNvSpPr/>
          <p:nvPr/>
        </p:nvSpPr>
        <p:spPr>
          <a:xfrm>
            <a:off x="37594" y="674687"/>
            <a:ext cx="9808798" cy="6245861"/>
          </a:xfrm>
          <a:prstGeom prst="rect">
            <a:avLst/>
          </a:prstGeom>
        </p:spPr>
        <p:txBody>
          <a:bodyPr wrap="square">
            <a:spAutoFit/>
          </a:bodyPr>
          <a:lstStyle/>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再生可能エネルギー発電設備及びその付帯設備</a:t>
            </a:r>
            <a:endPar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4061">
              <a:lnSpc>
                <a:spcPts val="2399"/>
              </a:lnSpc>
              <a:defRPr/>
            </a:pPr>
            <a:endParaRPr kumimoji="0" lang="en-US" altLang="ja-JP" sz="11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蓄電池及びその付帯設備（パワーコンディショナー、電線、変圧器等）並びに当該蓄電池及び付帯設備を制御、運用するために必要な機器及び設備（計測機器、安全対策機器等）</a:t>
            </a:r>
            <a:endPar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4061">
              <a:lnSpc>
                <a:spcPts val="2399"/>
              </a:lnSpc>
              <a:defRPr/>
            </a:pPr>
            <a:endParaRPr kumimoji="0" lang="en-US" altLang="ja-JP" sz="11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電線、変圧器及び受電設備等電力供給や系統連系に必要な設備</a:t>
            </a:r>
            <a:endPar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4061">
              <a:lnSpc>
                <a:spcPts val="2399"/>
              </a:lnSpc>
              <a:defRPr/>
            </a:pPr>
            <a:endParaRPr kumimoji="0" lang="en-US" altLang="ja-JP" sz="9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再生可能エネルギー熱供給設備及びその付帯設備（熱導管設備等）</a:t>
            </a:r>
            <a:br>
              <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（本事業により構築する自立・分散型エネルギーシステム内に熱を供給するものに限る。）</a:t>
            </a:r>
            <a:endPar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844061">
              <a:lnSpc>
                <a:spcPts val="2399"/>
              </a:lnSpc>
              <a:defRPr/>
            </a:pPr>
            <a:endParaRPr kumimoji="0" lang="en-US" altLang="ja-JP" sz="9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エネルギー需給を制御するためのシステム及び関連設備</a:t>
            </a:r>
            <a:endPar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endParaRPr kumimoji="0" lang="en-US" altLang="ja-JP" sz="9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3769" indent="-263769" defTabSz="844061">
              <a:lnSpc>
                <a:spcPts val="2399"/>
              </a:lnSpc>
              <a:buFont typeface="Arial" panose="020B0604020202020204" pitchFamily="34" charset="0"/>
              <a:buChar char="•"/>
              <a:defRPr/>
            </a:pP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省エネルギー設備及びその付帯設備（本事業により構築する自立・分散型エネルギーシステム内の電力若しくは熱需要（消費）を抑制するもの、又は、本事業で構築する自立・分散型エネルギーシステム内の再生可能エネルギー等設備</a:t>
            </a:r>
            <a:r>
              <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既設を含む</a:t>
            </a:r>
            <a:r>
              <a:rPr kumimoji="0" lang="en-US" altLang="ja-JP"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999"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の電力若しくは熱の供給量の範囲内でエネルギーを消費し（複数設備を導入する場合はその合計のエネルギー消費量）、かつエネルギー需給を制御するためのシステムの制御下にあるものに限る。）</a:t>
            </a:r>
          </a:p>
        </p:txBody>
      </p:sp>
      <p:sp>
        <p:nvSpPr>
          <p:cNvPr id="4" name="タイトル 1"/>
          <p:cNvSpPr txBox="1">
            <a:spLocks/>
          </p:cNvSpPr>
          <p:nvPr/>
        </p:nvSpPr>
        <p:spPr bwMode="auto">
          <a:xfrm>
            <a:off x="344383" y="49191"/>
            <a:ext cx="8909686" cy="6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5" rIns="91411" bIns="45705"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Segoe UI" panose="020B0502040204020203" pitchFamily="34" charset="0"/>
                <a:ea typeface="+mj-ea"/>
                <a:cs typeface="Segoe UI" panose="020B0502040204020203" pitchFamily="34"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075" algn="ctr" rtl="0" fontAlgn="base">
              <a:spcBef>
                <a:spcPct val="0"/>
              </a:spcBef>
              <a:spcAft>
                <a:spcPct val="0"/>
              </a:spcAft>
              <a:defRPr kumimoji="1" sz="4400">
                <a:solidFill>
                  <a:schemeClr val="tx1"/>
                </a:solidFill>
                <a:latin typeface="Calibri" pitchFamily="34" charset="0"/>
                <a:ea typeface="ＭＳ Ｐゴシック" charset="-128"/>
              </a:defRPr>
            </a:lvl6pPr>
            <a:lvl7pPr marL="914149" algn="ctr" rtl="0" fontAlgn="base">
              <a:spcBef>
                <a:spcPct val="0"/>
              </a:spcBef>
              <a:spcAft>
                <a:spcPct val="0"/>
              </a:spcAft>
              <a:defRPr kumimoji="1" sz="4400">
                <a:solidFill>
                  <a:schemeClr val="tx1"/>
                </a:solidFill>
                <a:latin typeface="Calibri" pitchFamily="34" charset="0"/>
                <a:ea typeface="ＭＳ Ｐゴシック" charset="-128"/>
              </a:defRPr>
            </a:lvl7pPr>
            <a:lvl8pPr marL="1371223" algn="ctr" rtl="0" fontAlgn="base">
              <a:spcBef>
                <a:spcPct val="0"/>
              </a:spcBef>
              <a:spcAft>
                <a:spcPct val="0"/>
              </a:spcAft>
              <a:defRPr kumimoji="1" sz="4400">
                <a:solidFill>
                  <a:schemeClr val="tx1"/>
                </a:solidFill>
                <a:latin typeface="Calibri" pitchFamily="34" charset="0"/>
                <a:ea typeface="ＭＳ Ｐゴシック" charset="-128"/>
              </a:defRPr>
            </a:lvl8pPr>
            <a:lvl9pPr marL="1828297"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zh-TW" altLang="en-US" sz="3199" b="1" u="sng" dirty="0">
                <a:latin typeface="メイリオ" panose="020B0604030504040204" pitchFamily="50" charset="-128"/>
                <a:ea typeface="メイリオ" panose="020B0604030504040204" pitchFamily="50" charset="-128"/>
                <a:cs typeface="メイリオ" panose="020B0604030504040204" pitchFamily="50" charset="-128"/>
              </a:rPr>
              <a:t>補助</a:t>
            </a:r>
            <a:r>
              <a:rPr lang="ja-JP" altLang="en-US" sz="3199" b="1" u="sng" dirty="0">
                <a:latin typeface="メイリオ" panose="020B0604030504040204" pitchFamily="50" charset="-128"/>
                <a:ea typeface="メイリオ" panose="020B0604030504040204" pitchFamily="50" charset="-128"/>
                <a:cs typeface="メイリオ" panose="020B0604030504040204" pitchFamily="50" charset="-128"/>
              </a:rPr>
              <a:t>金の使い道と補助度合い</a:t>
            </a:r>
          </a:p>
        </p:txBody>
      </p:sp>
    </p:spTree>
    <p:extLst>
      <p:ext uri="{BB962C8B-B14F-4D97-AF65-F5344CB8AC3E}">
        <p14:creationId xmlns:p14="http://schemas.microsoft.com/office/powerpoint/2010/main" val="6327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グループ化 18"/>
          <p:cNvGrpSpPr>
            <a:grpSpLocks/>
          </p:cNvGrpSpPr>
          <p:nvPr/>
        </p:nvGrpSpPr>
        <p:grpSpPr bwMode="auto">
          <a:xfrm>
            <a:off x="128422" y="837545"/>
            <a:ext cx="9717964" cy="1671964"/>
            <a:chOff x="119821" y="808735"/>
            <a:chExt cx="10015326" cy="1429495"/>
          </a:xfrm>
        </p:grpSpPr>
        <p:sp>
          <p:nvSpPr>
            <p:cNvPr id="9222" name="テキスト ボックス 43"/>
            <p:cNvSpPr txBox="1">
              <a:spLocks noChangeArrowheads="1"/>
            </p:cNvSpPr>
            <p:nvPr/>
          </p:nvSpPr>
          <p:spPr bwMode="auto">
            <a:xfrm>
              <a:off x="187517" y="833558"/>
              <a:ext cx="9947630" cy="140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47" tIns="49875" rIns="99747" bIns="4987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788" indent="-342788" algn="just">
                <a:spcBef>
                  <a:spcPct val="0"/>
                </a:spcBef>
              </a:pP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北上市内において、庁舎や小学校など複数の施設に太陽光・蓄電池を設置し、自立・分散型のエネルギーシステムを構築。さらに、</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北上新電力を通じて複数のシステム間で電力融通し、広域でのエネルギーマネジメントを行う</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a:t>
              </a:r>
              <a:endParaRPr lang="en-US" altLang="ja-JP" sz="1999" kern="0" dirty="0">
                <a:solidFill>
                  <a:srgbClr val="000000"/>
                </a:solidFill>
                <a:latin typeface="メイリオ" panose="020B0604030504040204" pitchFamily="50" charset="-128"/>
                <a:ea typeface="メイリオ" panose="020B0604030504040204" pitchFamily="50" charset="-128"/>
                <a:cs typeface="メイリオ" pitchFamily="50" charset="-128"/>
              </a:endParaRPr>
            </a:p>
            <a:p>
              <a:pPr marL="342788" indent="-342788" algn="just">
                <a:spcBef>
                  <a:spcPct val="0"/>
                </a:spcBef>
              </a:pP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再エネ設備の導入と併せて、</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省エネ改修</a:t>
              </a:r>
              <a:r>
                <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(LED</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照明・空調改修</a:t>
              </a:r>
              <a:r>
                <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や</a:t>
              </a:r>
              <a:r>
                <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EMS</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の導入</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を行うことで、地域全体で効率的な</a:t>
              </a:r>
              <a:r>
                <a:rPr lang="en-US" altLang="ja-JP" sz="1999" kern="0" dirty="0">
                  <a:solidFill>
                    <a:srgbClr val="000000"/>
                  </a:solidFill>
                  <a:latin typeface="メイリオ" panose="020B0604030504040204" pitchFamily="50" charset="-128"/>
                  <a:ea typeface="メイリオ" panose="020B0604030504040204" pitchFamily="50" charset="-128"/>
                  <a:cs typeface="メイリオ" pitchFamily="50" charset="-128"/>
                </a:rPr>
                <a:t>CO2</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排出削減対策を実施する。　</a:t>
              </a:r>
            </a:p>
          </p:txBody>
        </p:sp>
        <p:sp>
          <p:nvSpPr>
            <p:cNvPr id="2" name="正方形/長方形 1"/>
            <p:cNvSpPr/>
            <p:nvPr/>
          </p:nvSpPr>
          <p:spPr>
            <a:xfrm>
              <a:off x="119821" y="808735"/>
              <a:ext cx="10015326" cy="142949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788" indent="-342788" algn="just">
                <a:buFont typeface="Arial" panose="020B0604020202020204" pitchFamily="34" charset="0"/>
                <a:buChar char="•"/>
                <a:defRPr/>
              </a:pPr>
              <a:endParaRPr kumimoji="0" lang="ja-JP" altLang="en-US" sz="1999" kern="0">
                <a:solidFill>
                  <a:srgbClr val="FFFFFF"/>
                </a:solidFill>
                <a:latin typeface="メイリオ" pitchFamily="50" charset="-128"/>
                <a:ea typeface="メイリオ" pitchFamily="50" charset="-128"/>
                <a:cs typeface="メイリオ" pitchFamily="50" charset="-128"/>
              </a:endParaRPr>
            </a:p>
          </p:txBody>
        </p:sp>
      </p:grpSp>
      <p:sp>
        <p:nvSpPr>
          <p:cNvPr id="9219" name="Rectangle 13"/>
          <p:cNvSpPr>
            <a:spLocks noChangeArrowheads="1"/>
          </p:cNvSpPr>
          <p:nvPr/>
        </p:nvSpPr>
        <p:spPr bwMode="auto">
          <a:xfrm>
            <a:off x="476105" y="2679946"/>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defRPr/>
            </a:pPr>
            <a:r>
              <a:rPr lang="ja-JP" altLang="en-US" sz="1500" b="1" kern="0">
                <a:solidFill>
                  <a:srgbClr val="000000"/>
                </a:solidFill>
                <a:latin typeface="メイリオ" pitchFamily="50" charset="-128"/>
                <a:ea typeface="メイリオ" pitchFamily="50" charset="-128"/>
                <a:cs typeface="メイリオ" pitchFamily="50" charset="-128"/>
              </a:rPr>
              <a:t>事業全体のイメージ図</a:t>
            </a:r>
          </a:p>
        </p:txBody>
      </p:sp>
      <p:sp>
        <p:nvSpPr>
          <p:cNvPr id="9221" name="タイトル 1"/>
          <p:cNvSpPr txBox="1">
            <a:spLocks/>
          </p:cNvSpPr>
          <p:nvPr/>
        </p:nvSpPr>
        <p:spPr bwMode="auto">
          <a:xfrm>
            <a:off x="344382" y="72618"/>
            <a:ext cx="9177571" cy="764930"/>
          </a:xfrm>
          <a:prstGeom prst="rect">
            <a:avLst/>
          </a:prstGeom>
          <a:noFill/>
          <a:ln>
            <a:noFill/>
          </a:ln>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北上市あじさい型</a:t>
            </a:r>
            <a:r>
              <a:rPr lang="en-US" altLang="ja-JP" sz="1999" b="1" kern="0" dirty="0">
                <a:latin typeface="メイリオ" panose="020B0604030504040204" pitchFamily="50" charset="-128"/>
                <a:ea typeface="メイリオ" panose="020B0604030504040204" pitchFamily="50" charset="-128"/>
                <a:cs typeface="メイリオ" pitchFamily="50" charset="-128"/>
              </a:rPr>
              <a:t>CO2</a:t>
            </a:r>
            <a:r>
              <a:rPr lang="ja-JP" altLang="en-US" sz="1999" b="1" kern="0" dirty="0">
                <a:latin typeface="メイリオ" panose="020B0604030504040204" pitchFamily="50" charset="-128"/>
                <a:ea typeface="メイリオ" panose="020B0604030504040204" pitchFamily="50" charset="-128"/>
                <a:cs typeface="メイリオ" pitchFamily="50" charset="-128"/>
              </a:rPr>
              <a:t>排出削減対策モデル事業</a:t>
            </a:r>
            <a:endParaRPr lang="en-US" altLang="ja-JP" sz="1999" b="1" kern="0" dirty="0">
              <a:latin typeface="メイリオ" panose="020B0604030504040204" pitchFamily="50" charset="-128"/>
              <a:ea typeface="メイリオ" panose="020B0604030504040204" pitchFamily="50" charset="-128"/>
              <a:cs typeface="メイリオ" pitchFamily="50" charset="-128"/>
            </a:endParaRPr>
          </a:p>
          <a:p>
            <a:pPr algn="ctr">
              <a:spcBef>
                <a:spcPct val="0"/>
              </a:spcBef>
              <a:buNone/>
            </a:pPr>
            <a:r>
              <a:rPr lang="ja-JP" altLang="en-US" sz="1999" b="1" kern="0" dirty="0">
                <a:latin typeface="メイリオ" panose="020B0604030504040204" pitchFamily="50" charset="-128"/>
                <a:ea typeface="メイリオ" panose="020B0604030504040204" pitchFamily="50" charset="-128"/>
                <a:cs typeface="メイリオ" pitchFamily="50" charset="-128"/>
              </a:rPr>
              <a:t>岩手県北上市（</a:t>
            </a:r>
            <a:r>
              <a:rPr lang="en-US" altLang="ja-JP" sz="1999" b="1" kern="0" dirty="0">
                <a:latin typeface="メイリオ" panose="020B0604030504040204" pitchFamily="50" charset="-128"/>
                <a:ea typeface="メイリオ" panose="020B0604030504040204" pitchFamily="50" charset="-128"/>
                <a:cs typeface="メイリオ" pitchFamily="50" charset="-128"/>
              </a:rPr>
              <a:t>H28</a:t>
            </a:r>
            <a:r>
              <a:rPr lang="ja-JP" altLang="en-US" sz="1999" b="1" kern="0" dirty="0">
                <a:latin typeface="メイリオ" panose="020B0604030504040204" pitchFamily="50" charset="-128"/>
                <a:ea typeface="メイリオ" panose="020B0604030504040204" pitchFamily="50" charset="-128"/>
                <a:cs typeface="メイリオ" pitchFamily="50" charset="-128"/>
              </a:rPr>
              <a:t>～</a:t>
            </a:r>
            <a:r>
              <a:rPr lang="en-US" altLang="ja-JP" sz="1999" b="1" kern="0" dirty="0">
                <a:latin typeface="メイリオ" panose="020B0604030504040204" pitchFamily="50" charset="-128"/>
                <a:ea typeface="メイリオ" panose="020B0604030504040204" pitchFamily="50" charset="-128"/>
                <a:cs typeface="メイリオ" pitchFamily="50" charset="-128"/>
              </a:rPr>
              <a:t>H32</a:t>
            </a:r>
            <a:r>
              <a:rPr lang="ja-JP" altLang="en-US" sz="1999" b="1" kern="0" dirty="0">
                <a:latin typeface="メイリオ" panose="020B0604030504040204" pitchFamily="50" charset="-128"/>
                <a:ea typeface="メイリオ" panose="020B0604030504040204" pitchFamily="50" charset="-128"/>
                <a:cs typeface="メイリオ" pitchFamily="50" charset="-128"/>
              </a:rPr>
              <a:t>年度）　　　　　　　　　　　　　　　　　　　　　　　　　　　　　　　</a:t>
            </a:r>
            <a:endParaRPr lang="en-US" altLang="ja-JP" sz="1999" b="1" kern="0" dirty="0">
              <a:latin typeface="メイリオ" pitchFamily="50" charset="-128"/>
              <a:ea typeface="メイリオ" pitchFamily="50" charset="-128"/>
              <a:cs typeface="メイリオ" pitchFamily="50" charset="-128"/>
            </a:endParaRPr>
          </a:p>
        </p:txBody>
      </p:sp>
      <p:pic>
        <p:nvPicPr>
          <p:cNvPr id="8" name="図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377" y="3165563"/>
            <a:ext cx="9039502" cy="3688169"/>
          </a:xfrm>
          <a:prstGeom prst="rect">
            <a:avLst/>
          </a:prstGeom>
          <a:noFill/>
          <a:ln>
            <a:noFill/>
          </a:ln>
        </p:spPr>
      </p:pic>
      <p:sp>
        <p:nvSpPr>
          <p:cNvPr id="9"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5</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8440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テキスト ボックス 43"/>
          <p:cNvSpPr txBox="1">
            <a:spLocks noChangeArrowheads="1"/>
          </p:cNvSpPr>
          <p:nvPr/>
        </p:nvSpPr>
        <p:spPr bwMode="auto">
          <a:xfrm>
            <a:off x="407865" y="1326240"/>
            <a:ext cx="9141068" cy="314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47" tIns="49875" rIns="99747" bIns="49875">
            <a:spAutoFit/>
          </a:bodyPr>
          <a:lstStyle>
            <a:lvl1pPr marL="260350" indent="-26035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defRPr/>
            </a:pPr>
            <a:r>
              <a:rPr lang="ja-JP" altLang="en-US" sz="1799" dirty="0">
                <a:solidFill>
                  <a:srgbClr val="000000"/>
                </a:solidFill>
                <a:latin typeface="メイリオ" pitchFamily="50" charset="-128"/>
                <a:ea typeface="メイリオ" pitchFamily="50" charset="-128"/>
                <a:cs typeface="メイリオ" pitchFamily="50" charset="-128"/>
              </a:rPr>
              <a:t>瀬戸内市内の</a:t>
            </a:r>
            <a:r>
              <a:rPr lang="ja-JP" altLang="en-US" sz="1799" dirty="0">
                <a:solidFill>
                  <a:prstClr val="black"/>
                </a:solidFill>
                <a:latin typeface="メイリオ" pitchFamily="50" charset="-128"/>
                <a:ea typeface="メイリオ" pitchFamily="50" charset="-128"/>
                <a:cs typeface="メイリオ" pitchFamily="50" charset="-128"/>
              </a:rPr>
              <a:t>邑久地域、牛窓地域、長船地域の</a:t>
            </a:r>
            <a:r>
              <a:rPr lang="en-US" altLang="ja-JP" sz="1799" dirty="0">
                <a:solidFill>
                  <a:prstClr val="black"/>
                </a:solidFill>
                <a:latin typeface="メイリオ" pitchFamily="50" charset="-128"/>
                <a:ea typeface="メイリオ" pitchFamily="50" charset="-128"/>
                <a:cs typeface="メイリオ" pitchFamily="50" charset="-128"/>
              </a:rPr>
              <a:t>3</a:t>
            </a:r>
            <a:r>
              <a:rPr lang="ja-JP" altLang="en-US" sz="1799" dirty="0">
                <a:solidFill>
                  <a:prstClr val="black"/>
                </a:solidFill>
                <a:latin typeface="メイリオ" pitchFamily="50" charset="-128"/>
                <a:ea typeface="メイリオ" pitchFamily="50" charset="-128"/>
                <a:cs typeface="メイリオ" pitchFamily="50" charset="-128"/>
              </a:rPr>
              <a:t>地域において</a:t>
            </a:r>
            <a:r>
              <a:rPr lang="ja-JP" altLang="en-US" sz="1799" dirty="0">
                <a:solidFill>
                  <a:srgbClr val="000000"/>
                </a:solidFill>
                <a:latin typeface="メイリオ" pitchFamily="50" charset="-128"/>
                <a:ea typeface="メイリオ" pitchFamily="50" charset="-128"/>
                <a:cs typeface="メイリオ" pitchFamily="50" charset="-128"/>
              </a:rPr>
              <a:t>、複数の再エネ設備</a:t>
            </a:r>
            <a:r>
              <a:rPr lang="en-US" altLang="ja-JP" sz="1799" dirty="0">
                <a:solidFill>
                  <a:srgbClr val="000000"/>
                </a:solidFill>
                <a:latin typeface="メイリオ" pitchFamily="50" charset="-128"/>
                <a:ea typeface="メイリオ" pitchFamily="50" charset="-128"/>
                <a:cs typeface="メイリオ" pitchFamily="50" charset="-128"/>
              </a:rPr>
              <a:t>(</a:t>
            </a:r>
            <a:r>
              <a:rPr lang="ja-JP" altLang="en-US" sz="1799" dirty="0">
                <a:solidFill>
                  <a:srgbClr val="000000"/>
                </a:solidFill>
                <a:latin typeface="メイリオ" pitchFamily="50" charset="-128"/>
                <a:ea typeface="メイリオ" pitchFamily="50" charset="-128"/>
                <a:cs typeface="メイリオ" pitchFamily="50" charset="-128"/>
              </a:rPr>
              <a:t>太陽光</a:t>
            </a:r>
            <a:r>
              <a:rPr lang="en-US" altLang="ja-JP" sz="1799" dirty="0">
                <a:solidFill>
                  <a:srgbClr val="000000"/>
                </a:solidFill>
                <a:latin typeface="メイリオ" pitchFamily="50" charset="-128"/>
                <a:ea typeface="メイリオ" pitchFamily="50" charset="-128"/>
                <a:cs typeface="メイリオ" pitchFamily="50" charset="-128"/>
              </a:rPr>
              <a:t>)</a:t>
            </a:r>
            <a:r>
              <a:rPr lang="ja-JP" altLang="en-US" sz="1799" dirty="0">
                <a:solidFill>
                  <a:srgbClr val="000000"/>
                </a:solidFill>
                <a:latin typeface="メイリオ" pitchFamily="50" charset="-128"/>
                <a:ea typeface="メイリオ" pitchFamily="50" charset="-128"/>
                <a:cs typeface="メイリオ" pitchFamily="50" charset="-128"/>
              </a:rPr>
              <a:t>・蓄電池を導入し、</a:t>
            </a:r>
            <a:r>
              <a:rPr lang="ja-JP" altLang="en-US" sz="1799" b="1" u="sng" dirty="0">
                <a:solidFill>
                  <a:srgbClr val="FF0000"/>
                </a:solidFill>
                <a:latin typeface="メイリオ" pitchFamily="50" charset="-128"/>
                <a:ea typeface="メイリオ" pitchFamily="50" charset="-128"/>
                <a:cs typeface="メイリオ" pitchFamily="50" charset="-128"/>
              </a:rPr>
              <a:t>新電力を通じて電力融通</a:t>
            </a:r>
            <a:r>
              <a:rPr lang="ja-JP" altLang="en-US" sz="1799" dirty="0">
                <a:solidFill>
                  <a:srgbClr val="000000"/>
                </a:solidFill>
                <a:latin typeface="メイリオ" pitchFamily="50" charset="-128"/>
                <a:ea typeface="メイリオ" pitchFamily="50" charset="-128"/>
                <a:cs typeface="メイリオ" pitchFamily="50" charset="-128"/>
              </a:rPr>
              <a:t>を行う。</a:t>
            </a: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r>
              <a:rPr lang="ja-JP" altLang="en-US" sz="1799" dirty="0">
                <a:solidFill>
                  <a:srgbClr val="000000"/>
                </a:solidFill>
                <a:latin typeface="メイリオ" pitchFamily="50" charset="-128"/>
                <a:ea typeface="メイリオ" pitchFamily="50" charset="-128"/>
                <a:cs typeface="メイリオ" pitchFamily="50" charset="-128"/>
              </a:rPr>
              <a:t>省エネ改修</a:t>
            </a:r>
            <a:r>
              <a:rPr lang="en-US" altLang="ja-JP" sz="1799" dirty="0">
                <a:solidFill>
                  <a:srgbClr val="000000"/>
                </a:solidFill>
                <a:latin typeface="メイリオ" pitchFamily="50" charset="-128"/>
                <a:ea typeface="メイリオ" pitchFamily="50" charset="-128"/>
                <a:cs typeface="メイリオ" pitchFamily="50" charset="-128"/>
              </a:rPr>
              <a:t>(</a:t>
            </a:r>
            <a:r>
              <a:rPr lang="ja-JP" altLang="en-US" sz="1799" dirty="0">
                <a:solidFill>
                  <a:srgbClr val="000000"/>
                </a:solidFill>
                <a:latin typeface="メイリオ" pitchFamily="50" charset="-128"/>
                <a:ea typeface="メイリオ" pitchFamily="50" charset="-128"/>
                <a:cs typeface="メイリオ" pitchFamily="50" charset="-128"/>
              </a:rPr>
              <a:t>空調改修・</a:t>
            </a:r>
            <a:r>
              <a:rPr lang="en-US" altLang="ja-JP" sz="1799" dirty="0">
                <a:solidFill>
                  <a:srgbClr val="000000"/>
                </a:solidFill>
                <a:latin typeface="メイリオ" pitchFamily="50" charset="-128"/>
                <a:ea typeface="メイリオ" pitchFamily="50" charset="-128"/>
                <a:cs typeface="メイリオ" pitchFamily="50" charset="-128"/>
              </a:rPr>
              <a:t>LED</a:t>
            </a:r>
            <a:r>
              <a:rPr lang="ja-JP" altLang="en-US" sz="1799" dirty="0">
                <a:solidFill>
                  <a:srgbClr val="000000"/>
                </a:solidFill>
                <a:latin typeface="メイリオ" pitchFamily="50" charset="-128"/>
                <a:ea typeface="メイリオ" pitchFamily="50" charset="-128"/>
                <a:cs typeface="メイリオ" pitchFamily="50" charset="-128"/>
              </a:rPr>
              <a:t>導入</a:t>
            </a:r>
            <a:r>
              <a:rPr lang="en-US" altLang="ja-JP" sz="1799" dirty="0">
                <a:solidFill>
                  <a:srgbClr val="000000"/>
                </a:solidFill>
                <a:latin typeface="メイリオ" pitchFamily="50" charset="-128"/>
                <a:ea typeface="メイリオ" pitchFamily="50" charset="-128"/>
                <a:cs typeface="メイリオ" pitchFamily="50" charset="-128"/>
              </a:rPr>
              <a:t>)</a:t>
            </a:r>
            <a:r>
              <a:rPr lang="ja-JP" altLang="en-US" sz="1799" dirty="0">
                <a:solidFill>
                  <a:srgbClr val="000000"/>
                </a:solidFill>
                <a:latin typeface="メイリオ" pitchFamily="50" charset="-128"/>
                <a:ea typeface="メイリオ" pitchFamily="50" charset="-128"/>
                <a:cs typeface="メイリオ" pitchFamily="50" charset="-128"/>
              </a:rPr>
              <a:t>とともに、</a:t>
            </a:r>
            <a:r>
              <a:rPr lang="en-US" altLang="ja-JP" sz="1799" dirty="0">
                <a:solidFill>
                  <a:srgbClr val="000000"/>
                </a:solidFill>
                <a:latin typeface="メイリオ" pitchFamily="50" charset="-128"/>
                <a:ea typeface="メイリオ" pitchFamily="50" charset="-128"/>
                <a:cs typeface="メイリオ" pitchFamily="50" charset="-128"/>
              </a:rPr>
              <a:t>EMS</a:t>
            </a:r>
            <a:r>
              <a:rPr lang="ja-JP" altLang="en-US" sz="1799" dirty="0">
                <a:solidFill>
                  <a:srgbClr val="000000"/>
                </a:solidFill>
                <a:latin typeface="メイリオ" pitchFamily="50" charset="-128"/>
                <a:ea typeface="メイリオ" pitchFamily="50" charset="-128"/>
                <a:cs typeface="メイリオ" pitchFamily="50" charset="-128"/>
              </a:rPr>
              <a:t>を導入することで、</a:t>
            </a:r>
            <a:r>
              <a:rPr lang="ja-JP" altLang="en-US" sz="1799" b="1" u="sng" dirty="0">
                <a:solidFill>
                  <a:srgbClr val="FF0000"/>
                </a:solidFill>
                <a:latin typeface="メイリオ" pitchFamily="50" charset="-128"/>
                <a:ea typeface="メイリオ" pitchFamily="50" charset="-128"/>
                <a:cs typeface="メイリオ" pitchFamily="50" charset="-128"/>
              </a:rPr>
              <a:t>エネルギー需給バランスの最適化管理</a:t>
            </a:r>
            <a:r>
              <a:rPr lang="ja-JP" altLang="en-US" sz="1799" dirty="0">
                <a:solidFill>
                  <a:srgbClr val="000000"/>
                </a:solidFill>
                <a:latin typeface="メイリオ" pitchFamily="50" charset="-128"/>
                <a:ea typeface="メイリオ" pitchFamily="50" charset="-128"/>
                <a:cs typeface="メイリオ" pitchFamily="50" charset="-128"/>
              </a:rPr>
              <a:t>を行い、高い</a:t>
            </a:r>
            <a:r>
              <a:rPr lang="en-US" altLang="ja-JP" sz="1799" dirty="0">
                <a:solidFill>
                  <a:srgbClr val="000000"/>
                </a:solidFill>
                <a:latin typeface="メイリオ" pitchFamily="50" charset="-128"/>
                <a:ea typeface="メイリオ" pitchFamily="50" charset="-128"/>
                <a:cs typeface="メイリオ" pitchFamily="50" charset="-128"/>
              </a:rPr>
              <a:t>CO2</a:t>
            </a:r>
            <a:r>
              <a:rPr lang="ja-JP" altLang="en-US" sz="1799" dirty="0">
                <a:solidFill>
                  <a:srgbClr val="000000"/>
                </a:solidFill>
                <a:latin typeface="メイリオ" pitchFamily="50" charset="-128"/>
                <a:ea typeface="メイリオ" pitchFamily="50" charset="-128"/>
                <a:cs typeface="メイリオ" pitchFamily="50" charset="-128"/>
              </a:rPr>
              <a:t>削減効果を目指す。　</a:t>
            </a: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eaLnBrk="1" hangingPunct="1">
              <a:spcBef>
                <a:spcPct val="0"/>
              </a:spcBef>
              <a:defRPr/>
            </a:pPr>
            <a:endParaRPr lang="en-US" altLang="ja-JP" sz="1799" dirty="0">
              <a:solidFill>
                <a:srgbClr val="000000"/>
              </a:solidFill>
              <a:latin typeface="メイリオ" pitchFamily="50" charset="-128"/>
              <a:ea typeface="メイリオ" pitchFamily="50" charset="-128"/>
              <a:cs typeface="メイリオ" pitchFamily="50" charset="-128"/>
            </a:endParaRPr>
          </a:p>
          <a:p>
            <a:pPr marL="0" indent="0" eaLnBrk="1" hangingPunct="1">
              <a:spcBef>
                <a:spcPct val="0"/>
              </a:spcBef>
              <a:buNone/>
              <a:defRPr/>
            </a:pPr>
            <a:r>
              <a:rPr lang="ja-JP" altLang="en-US" sz="1799" dirty="0">
                <a:solidFill>
                  <a:srgbClr val="000000"/>
                </a:solidFill>
                <a:latin typeface="メイリオ" pitchFamily="50" charset="-128"/>
                <a:ea typeface="メイリオ" pitchFamily="50" charset="-128"/>
                <a:cs typeface="メイリオ" pitchFamily="50" charset="-128"/>
              </a:rPr>
              <a:t>　</a:t>
            </a:r>
          </a:p>
        </p:txBody>
      </p:sp>
      <p:sp>
        <p:nvSpPr>
          <p:cNvPr id="2" name="正方形/長方形 1"/>
          <p:cNvSpPr/>
          <p:nvPr/>
        </p:nvSpPr>
        <p:spPr bwMode="auto">
          <a:xfrm>
            <a:off x="200413" y="1304026"/>
            <a:ext cx="9348520" cy="129181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itchFamily="50" charset="-128"/>
              <a:ea typeface="メイリオ" pitchFamily="50" charset="-128"/>
              <a:cs typeface="メイリオ" pitchFamily="50" charset="-128"/>
            </a:endParaRPr>
          </a:p>
        </p:txBody>
      </p:sp>
      <p:sp>
        <p:nvSpPr>
          <p:cNvPr id="12291" name="Rectangle 13"/>
          <p:cNvSpPr>
            <a:spLocks noChangeArrowheads="1"/>
          </p:cNvSpPr>
          <p:nvPr/>
        </p:nvSpPr>
        <p:spPr bwMode="auto">
          <a:xfrm>
            <a:off x="407865" y="2646621"/>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500" b="1">
                <a:solidFill>
                  <a:srgbClr val="000000"/>
                </a:solidFill>
                <a:latin typeface="メイリオ" pitchFamily="50" charset="-128"/>
                <a:ea typeface="メイリオ" pitchFamily="50" charset="-128"/>
                <a:cs typeface="メイリオ" pitchFamily="50" charset="-128"/>
              </a:rPr>
              <a:t>事業全体のイメージ図</a:t>
            </a:r>
          </a:p>
        </p:txBody>
      </p:sp>
      <p:grpSp>
        <p:nvGrpSpPr>
          <p:cNvPr id="12292" name="グループ化 7"/>
          <p:cNvGrpSpPr>
            <a:grpSpLocks/>
          </p:cNvGrpSpPr>
          <p:nvPr/>
        </p:nvGrpSpPr>
        <p:grpSpPr bwMode="auto">
          <a:xfrm>
            <a:off x="620522" y="2900538"/>
            <a:ext cx="8795105" cy="3838932"/>
            <a:chOff x="260350" y="1949660"/>
            <a:chExt cx="8640763" cy="4790865"/>
          </a:xfrm>
        </p:grpSpPr>
        <p:sp>
          <p:nvSpPr>
            <p:cNvPr id="9" name="フリーフォーム 8"/>
            <p:cNvSpPr/>
            <p:nvPr/>
          </p:nvSpPr>
          <p:spPr bwMode="auto">
            <a:xfrm flipH="1">
              <a:off x="4211215" y="4938256"/>
              <a:ext cx="537903" cy="1427952"/>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0" name="フリーフォーム 9"/>
            <p:cNvSpPr/>
            <p:nvPr/>
          </p:nvSpPr>
          <p:spPr bwMode="auto">
            <a:xfrm>
              <a:off x="3782450" y="4559979"/>
              <a:ext cx="321183" cy="1806230"/>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1" name="フリーフォーム 10"/>
            <p:cNvSpPr/>
            <p:nvPr/>
          </p:nvSpPr>
          <p:spPr bwMode="auto">
            <a:xfrm flipH="1">
              <a:off x="4281376" y="3894526"/>
              <a:ext cx="1043066" cy="2471683"/>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2" name="フリーフォーム 11"/>
            <p:cNvSpPr/>
            <p:nvPr/>
          </p:nvSpPr>
          <p:spPr bwMode="auto">
            <a:xfrm flipH="1">
              <a:off x="4449763" y="5267022"/>
              <a:ext cx="1601239" cy="1099186"/>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3" name="フリーフォーム 12"/>
            <p:cNvSpPr/>
            <p:nvPr/>
          </p:nvSpPr>
          <p:spPr bwMode="auto">
            <a:xfrm flipH="1">
              <a:off x="5023527" y="4203486"/>
              <a:ext cx="1599679" cy="2162722"/>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4" name="フリーフォーム 13"/>
            <p:cNvSpPr/>
            <p:nvPr/>
          </p:nvSpPr>
          <p:spPr bwMode="auto">
            <a:xfrm flipH="1">
              <a:off x="4449763" y="4831309"/>
              <a:ext cx="4028822" cy="1534900"/>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5" name="フリーフォーム 14"/>
            <p:cNvSpPr/>
            <p:nvPr/>
          </p:nvSpPr>
          <p:spPr bwMode="auto">
            <a:xfrm flipH="1">
              <a:off x="3894709" y="3908389"/>
              <a:ext cx="4027263" cy="2457820"/>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6" name="フリーフォーム 15"/>
            <p:cNvSpPr/>
            <p:nvPr/>
          </p:nvSpPr>
          <p:spPr bwMode="auto">
            <a:xfrm>
              <a:off x="749920" y="3547935"/>
              <a:ext cx="3029412" cy="2818273"/>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7" name="フリーフォーム 16"/>
            <p:cNvSpPr/>
            <p:nvPr/>
          </p:nvSpPr>
          <p:spPr bwMode="auto">
            <a:xfrm>
              <a:off x="1300297" y="4722381"/>
              <a:ext cx="3032531" cy="1643827"/>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8" name="フリーフォーム 17"/>
            <p:cNvSpPr/>
            <p:nvPr/>
          </p:nvSpPr>
          <p:spPr bwMode="auto">
            <a:xfrm>
              <a:off x="1902126" y="3949980"/>
              <a:ext cx="2252960" cy="2416228"/>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9" name="フリーフォーム 18"/>
            <p:cNvSpPr/>
            <p:nvPr/>
          </p:nvSpPr>
          <p:spPr bwMode="auto">
            <a:xfrm>
              <a:off x="2528901" y="5193743"/>
              <a:ext cx="1626185" cy="1172465"/>
            </a:xfrm>
            <a:custGeom>
              <a:avLst/>
              <a:gdLst>
                <a:gd name="connsiteX0" fmla="*/ 64688 w 812400"/>
                <a:gd name="connsiteY0" fmla="*/ 0 h 718240"/>
                <a:gd name="connsiteX1" fmla="*/ 74213 w 812400"/>
                <a:gd name="connsiteY1" fmla="*/ 623887 h 718240"/>
                <a:gd name="connsiteX2" fmla="*/ 812400 w 812400"/>
                <a:gd name="connsiteY2" fmla="*/ 704850 h 718240"/>
                <a:gd name="connsiteX0" fmla="*/ 34373 w 858285"/>
                <a:gd name="connsiteY0" fmla="*/ 0 h 748068"/>
                <a:gd name="connsiteX1" fmla="*/ 120098 w 858285"/>
                <a:gd name="connsiteY1" fmla="*/ 652462 h 748068"/>
                <a:gd name="connsiteX2" fmla="*/ 858285 w 858285"/>
                <a:gd name="connsiteY2" fmla="*/ 733425 h 748068"/>
                <a:gd name="connsiteX0" fmla="*/ 43491 w 838828"/>
                <a:gd name="connsiteY0" fmla="*/ 0 h 703354"/>
                <a:gd name="connsiteX1" fmla="*/ 100641 w 838828"/>
                <a:gd name="connsiteY1" fmla="*/ 609600 h 703354"/>
                <a:gd name="connsiteX2" fmla="*/ 838828 w 838828"/>
                <a:gd name="connsiteY2" fmla="*/ 690563 h 703354"/>
                <a:gd name="connsiteX0" fmla="*/ 21498 w 816835"/>
                <a:gd name="connsiteY0" fmla="*/ 0 h 703354"/>
                <a:gd name="connsiteX1" fmla="*/ 78648 w 816835"/>
                <a:gd name="connsiteY1" fmla="*/ 609600 h 703354"/>
                <a:gd name="connsiteX2" fmla="*/ 816835 w 816835"/>
                <a:gd name="connsiteY2" fmla="*/ 690563 h 703354"/>
                <a:gd name="connsiteX0" fmla="*/ 5015 w 800352"/>
                <a:gd name="connsiteY0" fmla="*/ 0 h 716758"/>
                <a:gd name="connsiteX1" fmla="*/ 100265 w 800352"/>
                <a:gd name="connsiteY1" fmla="*/ 642937 h 716758"/>
                <a:gd name="connsiteX2" fmla="*/ 800352 w 800352"/>
                <a:gd name="connsiteY2" fmla="*/ 690563 h 716758"/>
                <a:gd name="connsiteX0" fmla="*/ 6034 w 825184"/>
                <a:gd name="connsiteY0" fmla="*/ 0 h 752801"/>
                <a:gd name="connsiteX1" fmla="*/ 101284 w 825184"/>
                <a:gd name="connsiteY1" fmla="*/ 642937 h 752801"/>
                <a:gd name="connsiteX2" fmla="*/ 825184 w 825184"/>
                <a:gd name="connsiteY2" fmla="*/ 742950 h 752801"/>
                <a:gd name="connsiteX0" fmla="*/ 6034 w 825184"/>
                <a:gd name="connsiteY0" fmla="*/ 0 h 742950"/>
                <a:gd name="connsiteX1" fmla="*/ 101284 w 825184"/>
                <a:gd name="connsiteY1" fmla="*/ 642937 h 742950"/>
                <a:gd name="connsiteX2" fmla="*/ 825184 w 825184"/>
                <a:gd name="connsiteY2" fmla="*/ 742950 h 742950"/>
                <a:gd name="connsiteX0" fmla="*/ 4332 w 830208"/>
                <a:gd name="connsiteY0" fmla="*/ 0 h 726136"/>
                <a:gd name="connsiteX1" fmla="*/ 106308 w 830208"/>
                <a:gd name="connsiteY1" fmla="*/ 626123 h 726136"/>
                <a:gd name="connsiteX2" fmla="*/ 830208 w 830208"/>
                <a:gd name="connsiteY2" fmla="*/ 726136 h 726136"/>
                <a:gd name="connsiteX0" fmla="*/ 0 w 825876"/>
                <a:gd name="connsiteY0" fmla="*/ 0 h 726136"/>
                <a:gd name="connsiteX1" fmla="*/ 101976 w 825876"/>
                <a:gd name="connsiteY1" fmla="*/ 626123 h 726136"/>
                <a:gd name="connsiteX2" fmla="*/ 825876 w 825876"/>
                <a:gd name="connsiteY2" fmla="*/ 726136 h 726136"/>
                <a:gd name="connsiteX0" fmla="*/ 3585 w 829461"/>
                <a:gd name="connsiteY0" fmla="*/ 0 h 726136"/>
                <a:gd name="connsiteX1" fmla="*/ 105561 w 829461"/>
                <a:gd name="connsiteY1" fmla="*/ 626123 h 726136"/>
                <a:gd name="connsiteX2" fmla="*/ 829461 w 829461"/>
                <a:gd name="connsiteY2" fmla="*/ 726136 h 726136"/>
              </a:gdLst>
              <a:ahLst/>
              <a:cxnLst>
                <a:cxn ang="0">
                  <a:pos x="connsiteX0" y="connsiteY0"/>
                </a:cxn>
                <a:cxn ang="0">
                  <a:pos x="connsiteX1" y="connsiteY1"/>
                </a:cxn>
                <a:cxn ang="0">
                  <a:pos x="connsiteX2" y="connsiteY2"/>
                </a:cxn>
              </a:cxnLst>
              <a:rect l="l" t="t" r="r" b="b"/>
              <a:pathLst>
                <a:path w="829461" h="726136">
                  <a:moveTo>
                    <a:pt x="3585" y="0"/>
                  </a:moveTo>
                  <a:cubicBezTo>
                    <a:pt x="4870" y="430588"/>
                    <a:pt x="-32085" y="505100"/>
                    <a:pt x="105561" y="626123"/>
                  </a:cubicBezTo>
                  <a:cubicBezTo>
                    <a:pt x="243207" y="747146"/>
                    <a:pt x="508389" y="720580"/>
                    <a:pt x="829461" y="726136"/>
                  </a:cubicBez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pic>
          <p:nvPicPr>
            <p:cNvPr id="12305" name="Picture 41" descr="bl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513" y="3201988"/>
              <a:ext cx="5969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0" descr="tra_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300" y="4111625"/>
              <a:ext cx="10350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1513" y="4059238"/>
              <a:ext cx="5937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直線コネクタ 22"/>
            <p:cNvCxnSpPr/>
            <p:nvPr/>
          </p:nvCxnSpPr>
          <p:spPr bwMode="auto">
            <a:xfrm flipV="1">
              <a:off x="425619" y="2009075"/>
              <a:ext cx="8444311" cy="792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bwMode="auto">
            <a:xfrm>
              <a:off x="260350" y="2611152"/>
              <a:ext cx="2808014" cy="3113369"/>
            </a:xfrm>
            <a:prstGeom prst="roundRect">
              <a:avLst>
                <a:gd name="adj" fmla="val 607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prstClr val="white"/>
                </a:solidFill>
                <a:latin typeface="メイリオ" pitchFamily="50" charset="-128"/>
                <a:ea typeface="メイリオ" pitchFamily="50" charset="-128"/>
                <a:cs typeface="メイリオ" pitchFamily="50" charset="-128"/>
              </a:endParaRPr>
            </a:p>
          </p:txBody>
        </p:sp>
        <p:sp>
          <p:nvSpPr>
            <p:cNvPr id="25" name="角丸四角形 24"/>
            <p:cNvSpPr/>
            <p:nvPr/>
          </p:nvSpPr>
          <p:spPr bwMode="auto">
            <a:xfrm>
              <a:off x="3216483" y="2611152"/>
              <a:ext cx="3760650" cy="3113369"/>
            </a:xfrm>
            <a:prstGeom prst="roundRect">
              <a:avLst>
                <a:gd name="adj" fmla="val 607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prstClr val="white"/>
                </a:solidFill>
                <a:latin typeface="メイリオ" pitchFamily="50" charset="-128"/>
                <a:ea typeface="メイリオ" pitchFamily="50" charset="-128"/>
                <a:cs typeface="メイリオ" pitchFamily="50" charset="-128"/>
              </a:endParaRPr>
            </a:p>
          </p:txBody>
        </p:sp>
        <p:sp>
          <p:nvSpPr>
            <p:cNvPr id="26" name="角丸四角形 25"/>
            <p:cNvSpPr/>
            <p:nvPr/>
          </p:nvSpPr>
          <p:spPr bwMode="auto">
            <a:xfrm>
              <a:off x="7112777" y="2611152"/>
              <a:ext cx="1788336" cy="3113369"/>
            </a:xfrm>
            <a:prstGeom prst="roundRect">
              <a:avLst>
                <a:gd name="adj" fmla="val 607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prstClr val="white"/>
                </a:solidFill>
                <a:latin typeface="メイリオ" pitchFamily="50" charset="-128"/>
                <a:ea typeface="メイリオ" pitchFamily="50" charset="-128"/>
                <a:cs typeface="メイリオ" pitchFamily="50" charset="-128"/>
              </a:endParaRPr>
            </a:p>
          </p:txBody>
        </p:sp>
        <p:cxnSp>
          <p:nvCxnSpPr>
            <p:cNvPr id="27" name="直線コネクタ 26"/>
            <p:cNvCxnSpPr/>
            <p:nvPr/>
          </p:nvCxnSpPr>
          <p:spPr bwMode="auto">
            <a:xfrm flipV="1">
              <a:off x="818523" y="2026899"/>
              <a:ext cx="0" cy="110512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13" name="Picture 374" descr="bl_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 y="3005138"/>
              <a:ext cx="84613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図 139"/>
            <p:cNvPicPr>
              <a:picLocks noChangeAspect="1"/>
            </p:cNvPicPr>
            <p:nvPr/>
          </p:nvPicPr>
          <p:blipFill>
            <a:blip r:embed="rId7">
              <a:extLst>
                <a:ext uri="{28A0092B-C50C-407E-A947-70E740481C1C}">
                  <a14:useLocalDpi xmlns:a14="http://schemas.microsoft.com/office/drawing/2010/main" val="0"/>
                </a:ext>
              </a:extLst>
            </a:blip>
            <a:srcRect l="6567" t="1180" r="55714" b="47852"/>
            <a:stretch>
              <a:fillRect/>
            </a:stretch>
          </p:blipFill>
          <p:spPr bwMode="auto">
            <a:xfrm>
              <a:off x="4322763" y="4752975"/>
              <a:ext cx="8540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図 140"/>
            <p:cNvPicPr>
              <a:picLocks noChangeAspect="1"/>
            </p:cNvPicPr>
            <p:nvPr/>
          </p:nvPicPr>
          <p:blipFill>
            <a:blip r:embed="rId8">
              <a:extLst>
                <a:ext uri="{28A0092B-C50C-407E-A947-70E740481C1C}">
                  <a14:useLocalDpi xmlns:a14="http://schemas.microsoft.com/office/drawing/2010/main" val="0"/>
                </a:ext>
              </a:extLst>
            </a:blip>
            <a:srcRect l="6445" t="14630" r="7985" b="23314"/>
            <a:stretch>
              <a:fillRect/>
            </a:stretch>
          </p:blipFill>
          <p:spPr bwMode="auto">
            <a:xfrm>
              <a:off x="1420813" y="3241675"/>
              <a:ext cx="10033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コネクタ 30"/>
            <p:cNvCxnSpPr/>
            <p:nvPr/>
          </p:nvCxnSpPr>
          <p:spPr bwMode="auto">
            <a:xfrm flipV="1">
              <a:off x="1375136" y="2016998"/>
              <a:ext cx="0" cy="20934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1941105" y="2026899"/>
              <a:ext cx="0" cy="142597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18" name="テキスト ボックス 147"/>
            <p:cNvSpPr txBox="1">
              <a:spLocks noChangeArrowheads="1"/>
            </p:cNvSpPr>
            <p:nvPr/>
          </p:nvSpPr>
          <p:spPr bwMode="auto">
            <a:xfrm>
              <a:off x="539163" y="5384006"/>
              <a:ext cx="2239962"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メイリオ" pitchFamily="50" charset="-128"/>
                  <a:ea typeface="メイリオ" pitchFamily="50" charset="-128"/>
                  <a:cs typeface="メイリオ" pitchFamily="50" charset="-128"/>
                </a:rPr>
                <a:t>地域</a:t>
              </a:r>
              <a:r>
                <a:rPr lang="en-US" altLang="ja-JP" sz="1400">
                  <a:solidFill>
                    <a:srgbClr val="000000"/>
                  </a:solidFill>
                  <a:latin typeface="メイリオ" pitchFamily="50" charset="-128"/>
                  <a:ea typeface="メイリオ" pitchFamily="50" charset="-128"/>
                  <a:cs typeface="メイリオ" pitchFamily="50" charset="-128"/>
                </a:rPr>
                <a:t>A</a:t>
              </a:r>
              <a:r>
                <a:rPr lang="ja-JP" altLang="en-US" sz="1400">
                  <a:solidFill>
                    <a:srgbClr val="000000"/>
                  </a:solidFill>
                  <a:latin typeface="メイリオ" pitchFamily="50" charset="-128"/>
                  <a:ea typeface="メイリオ" pitchFamily="50" charset="-128"/>
                  <a:cs typeface="メイリオ" pitchFamily="50" charset="-128"/>
                </a:rPr>
                <a:t>マイクログリッド</a:t>
              </a:r>
            </a:p>
          </p:txBody>
        </p:sp>
        <p:sp>
          <p:nvSpPr>
            <p:cNvPr id="12319" name="テキスト ボックス 148"/>
            <p:cNvSpPr txBox="1">
              <a:spLocks noChangeArrowheads="1"/>
            </p:cNvSpPr>
            <p:nvPr/>
          </p:nvSpPr>
          <p:spPr bwMode="auto">
            <a:xfrm>
              <a:off x="552450" y="3508376"/>
              <a:ext cx="6921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公民館</a:t>
              </a:r>
            </a:p>
          </p:txBody>
        </p:sp>
        <p:sp>
          <p:nvSpPr>
            <p:cNvPr id="12320" name="テキスト ボックス 149"/>
            <p:cNvSpPr txBox="1">
              <a:spLocks noChangeArrowheads="1"/>
            </p:cNvSpPr>
            <p:nvPr/>
          </p:nvSpPr>
          <p:spPr bwMode="auto">
            <a:xfrm>
              <a:off x="1576388" y="3786189"/>
              <a:ext cx="6921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消防庁舎</a:t>
              </a:r>
            </a:p>
          </p:txBody>
        </p:sp>
        <p:sp>
          <p:nvSpPr>
            <p:cNvPr id="12321" name="テキスト ボックス 150"/>
            <p:cNvSpPr txBox="1">
              <a:spLocks noChangeArrowheads="1"/>
            </p:cNvSpPr>
            <p:nvPr/>
          </p:nvSpPr>
          <p:spPr bwMode="auto">
            <a:xfrm>
              <a:off x="963613" y="4583112"/>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給食調理場</a:t>
              </a:r>
            </a:p>
          </p:txBody>
        </p:sp>
        <p:pic>
          <p:nvPicPr>
            <p:cNvPr id="12322" name="図 15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1388" y="4735513"/>
              <a:ext cx="7921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直線コネクタ 37"/>
            <p:cNvCxnSpPr/>
            <p:nvPr/>
          </p:nvCxnSpPr>
          <p:spPr bwMode="auto">
            <a:xfrm flipV="1">
              <a:off x="2700406" y="2016998"/>
              <a:ext cx="0" cy="280837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475" y="4437063"/>
              <a:ext cx="5953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25" name="図 158"/>
            <p:cNvPicPr>
              <a:picLocks noChangeAspect="1"/>
            </p:cNvPicPr>
            <p:nvPr/>
          </p:nvPicPr>
          <p:blipFill>
            <a:blip r:embed="rId10">
              <a:extLst>
                <a:ext uri="{28A0092B-C50C-407E-A947-70E740481C1C}">
                  <a14:useLocalDpi xmlns:a14="http://schemas.microsoft.com/office/drawing/2010/main" val="0"/>
                </a:ext>
              </a:extLst>
            </a:blip>
            <a:srcRect l="35497"/>
            <a:stretch>
              <a:fillRect/>
            </a:stretch>
          </p:blipFill>
          <p:spPr bwMode="auto">
            <a:xfrm>
              <a:off x="3340100" y="4851400"/>
              <a:ext cx="4397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テキスト ボックス 160"/>
            <p:cNvSpPr txBox="1">
              <a:spLocks noChangeArrowheads="1"/>
            </p:cNvSpPr>
            <p:nvPr/>
          </p:nvSpPr>
          <p:spPr bwMode="auto">
            <a:xfrm>
              <a:off x="3487738" y="4456114"/>
              <a:ext cx="693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公民館</a:t>
              </a:r>
            </a:p>
          </p:txBody>
        </p:sp>
        <p:sp>
          <p:nvSpPr>
            <p:cNvPr id="12327" name="テキスト ボックス 162"/>
            <p:cNvSpPr txBox="1">
              <a:spLocks noChangeArrowheads="1"/>
            </p:cNvSpPr>
            <p:nvPr/>
          </p:nvSpPr>
          <p:spPr bwMode="auto">
            <a:xfrm>
              <a:off x="5119687" y="4119564"/>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給食調理場</a:t>
              </a:r>
            </a:p>
          </p:txBody>
        </p:sp>
        <p:pic>
          <p:nvPicPr>
            <p:cNvPr id="12328" name="図 16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1188" y="4905585"/>
              <a:ext cx="792162"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 name="テキスト ボックス 165"/>
            <p:cNvSpPr txBox="1">
              <a:spLocks noChangeArrowheads="1"/>
            </p:cNvSpPr>
            <p:nvPr/>
          </p:nvSpPr>
          <p:spPr bwMode="auto">
            <a:xfrm>
              <a:off x="2039938" y="5192712"/>
              <a:ext cx="97790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浄化センター</a:t>
              </a:r>
            </a:p>
          </p:txBody>
        </p:sp>
        <p:cxnSp>
          <p:nvCxnSpPr>
            <p:cNvPr id="45" name="直線コネクタ 44"/>
            <p:cNvCxnSpPr/>
            <p:nvPr/>
          </p:nvCxnSpPr>
          <p:spPr bwMode="auto">
            <a:xfrm flipH="1" flipV="1">
              <a:off x="3779332" y="2040764"/>
              <a:ext cx="4678" cy="238652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0388" y="4433888"/>
              <a:ext cx="5937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直線コネクタ 46"/>
            <p:cNvCxnSpPr/>
            <p:nvPr/>
          </p:nvCxnSpPr>
          <p:spPr bwMode="auto">
            <a:xfrm flipV="1">
              <a:off x="8542510" y="2009075"/>
              <a:ext cx="0" cy="254298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3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900" y="2735263"/>
              <a:ext cx="5937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直線コネクタ 48"/>
            <p:cNvCxnSpPr/>
            <p:nvPr/>
          </p:nvCxnSpPr>
          <p:spPr bwMode="auto">
            <a:xfrm flipV="1">
              <a:off x="7491649" y="3894526"/>
              <a:ext cx="29623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auto">
            <a:xfrm flipV="1">
              <a:off x="6562401" y="1989270"/>
              <a:ext cx="0" cy="208152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36" name="テキスト ボックス 174"/>
            <p:cNvSpPr txBox="1">
              <a:spLocks noChangeArrowheads="1"/>
            </p:cNvSpPr>
            <p:nvPr/>
          </p:nvSpPr>
          <p:spPr bwMode="auto">
            <a:xfrm>
              <a:off x="4449763" y="5146677"/>
              <a:ext cx="693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博物館</a:t>
              </a:r>
            </a:p>
          </p:txBody>
        </p:sp>
        <p:sp>
          <p:nvSpPr>
            <p:cNvPr id="12337" name="テキスト ボックス 175"/>
            <p:cNvSpPr txBox="1">
              <a:spLocks noChangeArrowheads="1"/>
            </p:cNvSpPr>
            <p:nvPr/>
          </p:nvSpPr>
          <p:spPr bwMode="auto">
            <a:xfrm>
              <a:off x="5557838" y="5340348"/>
              <a:ext cx="987426"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浄化センター</a:t>
              </a:r>
            </a:p>
          </p:txBody>
        </p:sp>
        <p:cxnSp>
          <p:nvCxnSpPr>
            <p:cNvPr id="53" name="直線コネクタ 52"/>
            <p:cNvCxnSpPr/>
            <p:nvPr/>
          </p:nvCxnSpPr>
          <p:spPr bwMode="auto">
            <a:xfrm flipV="1">
              <a:off x="5556754" y="2016998"/>
              <a:ext cx="0" cy="162006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39" name="Picture 40" descr="tra_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338" y="3648075"/>
              <a:ext cx="10350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直線コネクタ 54"/>
            <p:cNvCxnSpPr/>
            <p:nvPr/>
          </p:nvCxnSpPr>
          <p:spPr bwMode="auto">
            <a:xfrm flipV="1">
              <a:off x="4749118" y="2016998"/>
              <a:ext cx="0" cy="281431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4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0650" y="3705225"/>
              <a:ext cx="593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直線コネクタ 56"/>
            <p:cNvCxnSpPr>
              <a:stCxn id="12325" idx="0"/>
            </p:cNvCxnSpPr>
            <p:nvPr/>
          </p:nvCxnSpPr>
          <p:spPr bwMode="auto">
            <a:xfrm flipV="1">
              <a:off x="3561052" y="4702576"/>
              <a:ext cx="0" cy="14655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flipV="1">
              <a:off x="4103634" y="4189622"/>
              <a:ext cx="0" cy="20993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44" name="Picture 374" descr="bl_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8200" y="4292600"/>
              <a:ext cx="84613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5" name="テキスト ボックス 185"/>
            <p:cNvSpPr txBox="1">
              <a:spLocks noChangeArrowheads="1"/>
            </p:cNvSpPr>
            <p:nvPr/>
          </p:nvSpPr>
          <p:spPr bwMode="auto">
            <a:xfrm>
              <a:off x="3870325" y="4178298"/>
              <a:ext cx="8191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2346" name="テキスト ボックス 186"/>
            <p:cNvSpPr txBox="1">
              <a:spLocks noChangeArrowheads="1"/>
            </p:cNvSpPr>
            <p:nvPr/>
          </p:nvSpPr>
          <p:spPr bwMode="auto">
            <a:xfrm>
              <a:off x="3273425" y="5427662"/>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蓄電池</a:t>
              </a:r>
            </a:p>
          </p:txBody>
        </p:sp>
        <p:sp>
          <p:nvSpPr>
            <p:cNvPr id="12347" name="テキスト ボックス 187"/>
            <p:cNvSpPr txBox="1">
              <a:spLocks noChangeArrowheads="1"/>
            </p:cNvSpPr>
            <p:nvPr/>
          </p:nvSpPr>
          <p:spPr bwMode="auto">
            <a:xfrm>
              <a:off x="3772694" y="5334620"/>
              <a:ext cx="2500312"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メイリオ" pitchFamily="50" charset="-128"/>
                  <a:ea typeface="メイリオ" pitchFamily="50" charset="-128"/>
                  <a:cs typeface="メイリオ" pitchFamily="50" charset="-128"/>
                </a:rPr>
                <a:t>地域</a:t>
              </a:r>
              <a:r>
                <a:rPr lang="en-US" altLang="ja-JP" sz="1400">
                  <a:solidFill>
                    <a:srgbClr val="000000"/>
                  </a:solidFill>
                  <a:latin typeface="メイリオ" pitchFamily="50" charset="-128"/>
                  <a:ea typeface="メイリオ" pitchFamily="50" charset="-128"/>
                  <a:cs typeface="メイリオ" pitchFamily="50" charset="-128"/>
                </a:rPr>
                <a:t>B</a:t>
              </a:r>
              <a:r>
                <a:rPr lang="ja-JP" altLang="en-US" sz="1400">
                  <a:solidFill>
                    <a:srgbClr val="000000"/>
                  </a:solidFill>
                  <a:latin typeface="メイリオ" pitchFamily="50" charset="-128"/>
                  <a:ea typeface="メイリオ" pitchFamily="50" charset="-128"/>
                  <a:cs typeface="メイリオ" pitchFamily="50" charset="-128"/>
                </a:rPr>
                <a:t>マイクログリッド</a:t>
              </a:r>
            </a:p>
          </p:txBody>
        </p:sp>
        <p:cxnSp>
          <p:nvCxnSpPr>
            <p:cNvPr id="63" name="直線コネクタ 62"/>
            <p:cNvCxnSpPr>
              <a:stCxn id="12328" idx="0"/>
            </p:cNvCxnSpPr>
            <p:nvPr/>
          </p:nvCxnSpPr>
          <p:spPr bwMode="auto">
            <a:xfrm flipV="1">
              <a:off x="6088421" y="1949660"/>
              <a:ext cx="0" cy="295492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フリーフォーム 63"/>
            <p:cNvSpPr/>
            <p:nvPr/>
          </p:nvSpPr>
          <p:spPr bwMode="auto">
            <a:xfrm>
              <a:off x="5824926" y="4791698"/>
              <a:ext cx="95108" cy="180227"/>
            </a:xfrm>
            <a:custGeom>
              <a:avLst/>
              <a:gdLst>
                <a:gd name="connsiteX0" fmla="*/ 0 w 171450"/>
                <a:gd name="connsiteY0" fmla="*/ 0 h 247650"/>
                <a:gd name="connsiteX1" fmla="*/ 171450 w 171450"/>
                <a:gd name="connsiteY1" fmla="*/ 0 h 247650"/>
                <a:gd name="connsiteX2" fmla="*/ 171450 w 171450"/>
                <a:gd name="connsiteY2" fmla="*/ 247650 h 247650"/>
              </a:gdLst>
              <a:ahLst/>
              <a:cxnLst>
                <a:cxn ang="0">
                  <a:pos x="connsiteX0" y="connsiteY0"/>
                </a:cxn>
                <a:cxn ang="0">
                  <a:pos x="connsiteX1" y="connsiteY1"/>
                </a:cxn>
                <a:cxn ang="0">
                  <a:pos x="connsiteX2" y="connsiteY2"/>
                </a:cxn>
              </a:cxnLst>
              <a:rect l="l" t="t" r="r" b="b"/>
              <a:pathLst>
                <a:path w="171450" h="247650">
                  <a:moveTo>
                    <a:pt x="0" y="0"/>
                  </a:moveTo>
                  <a:lnTo>
                    <a:pt x="171450" y="0"/>
                  </a:lnTo>
                  <a:lnTo>
                    <a:pt x="171450" y="247650"/>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pic>
          <p:nvPicPr>
            <p:cNvPr id="12350" name="図 195"/>
            <p:cNvPicPr>
              <a:picLocks noChangeAspect="1"/>
            </p:cNvPicPr>
            <p:nvPr/>
          </p:nvPicPr>
          <p:blipFill>
            <a:blip r:embed="rId10">
              <a:extLst>
                <a:ext uri="{28A0092B-C50C-407E-A947-70E740481C1C}">
                  <a14:useLocalDpi xmlns:a14="http://schemas.microsoft.com/office/drawing/2010/main" val="0"/>
                </a:ext>
              </a:extLst>
            </a:blip>
            <a:srcRect l="35497"/>
            <a:stretch>
              <a:fillRect/>
            </a:stretch>
          </p:blipFill>
          <p:spPr bwMode="auto">
            <a:xfrm>
              <a:off x="7239000" y="3429000"/>
              <a:ext cx="4397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直線コネクタ 65"/>
            <p:cNvCxnSpPr>
              <a:stCxn id="12305" idx="0"/>
            </p:cNvCxnSpPr>
            <p:nvPr/>
          </p:nvCxnSpPr>
          <p:spPr bwMode="auto">
            <a:xfrm flipV="1">
              <a:off x="8082563" y="2026899"/>
              <a:ext cx="3118" cy="117444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bwMode="auto">
            <a:xfrm>
              <a:off x="7825305" y="3090437"/>
              <a:ext cx="96667" cy="180226"/>
            </a:xfrm>
            <a:custGeom>
              <a:avLst/>
              <a:gdLst>
                <a:gd name="connsiteX0" fmla="*/ 0 w 171450"/>
                <a:gd name="connsiteY0" fmla="*/ 0 h 247650"/>
                <a:gd name="connsiteX1" fmla="*/ 171450 w 171450"/>
                <a:gd name="connsiteY1" fmla="*/ 0 h 247650"/>
                <a:gd name="connsiteX2" fmla="*/ 171450 w 171450"/>
                <a:gd name="connsiteY2" fmla="*/ 247650 h 247650"/>
              </a:gdLst>
              <a:ahLst/>
              <a:cxnLst>
                <a:cxn ang="0">
                  <a:pos x="connsiteX0" y="connsiteY0"/>
                </a:cxn>
                <a:cxn ang="0">
                  <a:pos x="connsiteX1" y="connsiteY1"/>
                </a:cxn>
                <a:cxn ang="0">
                  <a:pos x="connsiteX2" y="connsiteY2"/>
                </a:cxn>
              </a:cxnLst>
              <a:rect l="l" t="t" r="r" b="b"/>
              <a:pathLst>
                <a:path w="171450" h="247650">
                  <a:moveTo>
                    <a:pt x="0" y="0"/>
                  </a:moveTo>
                  <a:lnTo>
                    <a:pt x="171450" y="0"/>
                  </a:lnTo>
                  <a:lnTo>
                    <a:pt x="171450" y="247650"/>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12353" name="テキスト ボックス 202"/>
            <p:cNvSpPr txBox="1">
              <a:spLocks noChangeArrowheads="1"/>
            </p:cNvSpPr>
            <p:nvPr/>
          </p:nvSpPr>
          <p:spPr bwMode="auto">
            <a:xfrm>
              <a:off x="7327899" y="5118720"/>
              <a:ext cx="1420814" cy="65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メイリオ" pitchFamily="50" charset="-128"/>
                  <a:ea typeface="メイリオ" pitchFamily="50" charset="-128"/>
                  <a:cs typeface="メイリオ" pitchFamily="50" charset="-128"/>
                </a:rPr>
                <a:t>地域</a:t>
              </a:r>
              <a:r>
                <a:rPr lang="en-US" altLang="ja-JP" sz="1400">
                  <a:solidFill>
                    <a:srgbClr val="000000"/>
                  </a:solidFill>
                  <a:latin typeface="メイリオ" pitchFamily="50" charset="-128"/>
                  <a:ea typeface="メイリオ" pitchFamily="50" charset="-128"/>
                  <a:cs typeface="メイリオ" pitchFamily="50" charset="-128"/>
                </a:rPr>
                <a:t>C</a:t>
              </a:r>
              <a:r>
                <a:rPr lang="ja-JP" altLang="en-US" sz="1400">
                  <a:solidFill>
                    <a:srgbClr val="000000"/>
                  </a:solidFill>
                  <a:latin typeface="メイリオ" pitchFamily="50" charset="-128"/>
                  <a:ea typeface="メイリオ" pitchFamily="50" charset="-128"/>
                  <a:cs typeface="メイリオ" pitchFamily="50" charset="-128"/>
                </a:rPr>
                <a:t>マイクログリッド</a:t>
              </a:r>
            </a:p>
          </p:txBody>
        </p:sp>
        <p:sp>
          <p:nvSpPr>
            <p:cNvPr id="12354" name="テキスト ボックス 203"/>
            <p:cNvSpPr txBox="1">
              <a:spLocks noChangeArrowheads="1"/>
            </p:cNvSpPr>
            <p:nvPr/>
          </p:nvSpPr>
          <p:spPr bwMode="auto">
            <a:xfrm>
              <a:off x="1730375" y="4538664"/>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2355" name="テキスト ボックス 204"/>
            <p:cNvSpPr txBox="1">
              <a:spLocks noChangeArrowheads="1"/>
            </p:cNvSpPr>
            <p:nvPr/>
          </p:nvSpPr>
          <p:spPr bwMode="auto">
            <a:xfrm>
              <a:off x="7735888" y="4060825"/>
              <a:ext cx="6921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共同施設</a:t>
              </a:r>
            </a:p>
          </p:txBody>
        </p:sp>
        <p:sp>
          <p:nvSpPr>
            <p:cNvPr id="71" name="フリーフォーム 70"/>
            <p:cNvSpPr/>
            <p:nvPr/>
          </p:nvSpPr>
          <p:spPr bwMode="auto">
            <a:xfrm>
              <a:off x="2443148" y="4413421"/>
              <a:ext cx="95107" cy="372337"/>
            </a:xfrm>
            <a:custGeom>
              <a:avLst/>
              <a:gdLst>
                <a:gd name="connsiteX0" fmla="*/ 0 w 171450"/>
                <a:gd name="connsiteY0" fmla="*/ 0 h 247650"/>
                <a:gd name="connsiteX1" fmla="*/ 171450 w 171450"/>
                <a:gd name="connsiteY1" fmla="*/ 0 h 247650"/>
                <a:gd name="connsiteX2" fmla="*/ 171450 w 171450"/>
                <a:gd name="connsiteY2" fmla="*/ 247650 h 247650"/>
              </a:gdLst>
              <a:ahLst/>
              <a:cxnLst>
                <a:cxn ang="0">
                  <a:pos x="connsiteX0" y="connsiteY0"/>
                </a:cxn>
                <a:cxn ang="0">
                  <a:pos x="connsiteX1" y="connsiteY1"/>
                </a:cxn>
                <a:cxn ang="0">
                  <a:pos x="connsiteX2" y="connsiteY2"/>
                </a:cxn>
              </a:cxnLst>
              <a:rect l="l" t="t" r="r" b="b"/>
              <a:pathLst>
                <a:path w="171450" h="247650">
                  <a:moveTo>
                    <a:pt x="0" y="0"/>
                  </a:moveTo>
                  <a:lnTo>
                    <a:pt x="171450" y="0"/>
                  </a:lnTo>
                  <a:lnTo>
                    <a:pt x="171450" y="247650"/>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12357" name="テキスト ボックス 207"/>
            <p:cNvSpPr txBox="1">
              <a:spLocks noChangeArrowheads="1"/>
            </p:cNvSpPr>
            <p:nvPr/>
          </p:nvSpPr>
          <p:spPr bwMode="auto">
            <a:xfrm>
              <a:off x="7113588" y="3200400"/>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2358" name="テキスト ボックス 208"/>
            <p:cNvSpPr txBox="1">
              <a:spLocks noChangeArrowheads="1"/>
            </p:cNvSpPr>
            <p:nvPr/>
          </p:nvSpPr>
          <p:spPr bwMode="auto">
            <a:xfrm>
              <a:off x="7150100" y="4027487"/>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蓄電池</a:t>
              </a:r>
            </a:p>
          </p:txBody>
        </p:sp>
        <p:sp>
          <p:nvSpPr>
            <p:cNvPr id="12359" name="テキスト ボックス 209"/>
            <p:cNvSpPr txBox="1">
              <a:spLocks noChangeArrowheads="1"/>
            </p:cNvSpPr>
            <p:nvPr/>
          </p:nvSpPr>
          <p:spPr bwMode="auto">
            <a:xfrm>
              <a:off x="8067675" y="4905375"/>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2360" name="テキスト ボックス 210"/>
            <p:cNvSpPr txBox="1">
              <a:spLocks noChangeArrowheads="1"/>
            </p:cNvSpPr>
            <p:nvPr/>
          </p:nvSpPr>
          <p:spPr bwMode="auto">
            <a:xfrm>
              <a:off x="5191125" y="4911726"/>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2361" name="テキスト ボックス 211"/>
            <p:cNvSpPr txBox="1">
              <a:spLocks noChangeArrowheads="1"/>
            </p:cNvSpPr>
            <p:nvPr/>
          </p:nvSpPr>
          <p:spPr bwMode="auto">
            <a:xfrm>
              <a:off x="6043613" y="4260850"/>
              <a:ext cx="820737"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pic>
          <p:nvPicPr>
            <p:cNvPr id="12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300" y="3789363"/>
              <a:ext cx="5937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63" name="テキスト ボックス 212"/>
            <p:cNvSpPr txBox="1">
              <a:spLocks noChangeArrowheads="1"/>
            </p:cNvSpPr>
            <p:nvPr/>
          </p:nvSpPr>
          <p:spPr bwMode="auto">
            <a:xfrm>
              <a:off x="3644900" y="4773614"/>
              <a:ext cx="6921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公民館</a:t>
              </a:r>
            </a:p>
          </p:txBody>
        </p:sp>
        <p:sp>
          <p:nvSpPr>
            <p:cNvPr id="79" name="U ターン矢印 78"/>
            <p:cNvSpPr/>
            <p:nvPr/>
          </p:nvSpPr>
          <p:spPr bwMode="auto">
            <a:xfrm flipH="1">
              <a:off x="1956696" y="2074432"/>
              <a:ext cx="933925" cy="909057"/>
            </a:xfrm>
            <a:prstGeom prst="uturnArrow">
              <a:avLst>
                <a:gd name="adj1" fmla="val 14199"/>
                <a:gd name="adj2" fmla="val 15977"/>
                <a:gd name="adj3" fmla="val 23681"/>
                <a:gd name="adj4" fmla="val 8294"/>
                <a:gd name="adj5" fmla="val 97251"/>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80" name="U ターン矢印 79"/>
            <p:cNvSpPr/>
            <p:nvPr/>
          </p:nvSpPr>
          <p:spPr bwMode="auto">
            <a:xfrm flipH="1">
              <a:off x="5623797" y="2066510"/>
              <a:ext cx="3151025" cy="911037"/>
            </a:xfrm>
            <a:prstGeom prst="uturnArrow">
              <a:avLst>
                <a:gd name="adj1" fmla="val 16460"/>
                <a:gd name="adj2" fmla="val 15822"/>
                <a:gd name="adj3" fmla="val 20452"/>
                <a:gd name="adj4" fmla="val 8294"/>
                <a:gd name="adj5" fmla="val 96552"/>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12366" name="テキスト ボックス 217"/>
            <p:cNvSpPr txBox="1">
              <a:spLocks noChangeArrowheads="1"/>
            </p:cNvSpPr>
            <p:nvPr/>
          </p:nvSpPr>
          <p:spPr bwMode="auto">
            <a:xfrm>
              <a:off x="6659563" y="2028824"/>
              <a:ext cx="860425"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FFFF"/>
                  </a:solidFill>
                  <a:latin typeface="メイリオ" pitchFamily="50" charset="-128"/>
                  <a:ea typeface="メイリオ" pitchFamily="50" charset="-128"/>
                  <a:cs typeface="メイリオ" pitchFamily="50" charset="-128"/>
                </a:rPr>
                <a:t>地域間融通</a:t>
              </a:r>
            </a:p>
          </p:txBody>
        </p:sp>
        <p:sp>
          <p:nvSpPr>
            <p:cNvPr id="12367" name="テキスト ボックス 218"/>
            <p:cNvSpPr txBox="1">
              <a:spLocks noChangeArrowheads="1"/>
            </p:cNvSpPr>
            <p:nvPr/>
          </p:nvSpPr>
          <p:spPr bwMode="auto">
            <a:xfrm>
              <a:off x="2046288" y="2041523"/>
              <a:ext cx="858836"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FFFF"/>
                  </a:solidFill>
                  <a:latin typeface="メイリオ" pitchFamily="50" charset="-128"/>
                  <a:ea typeface="メイリオ" pitchFamily="50" charset="-128"/>
                  <a:cs typeface="メイリオ" pitchFamily="50" charset="-128"/>
                </a:rPr>
                <a:t>地域内融通</a:t>
              </a:r>
            </a:p>
          </p:txBody>
        </p:sp>
        <p:sp>
          <p:nvSpPr>
            <p:cNvPr id="12368" name="テキスト ボックス 224"/>
            <p:cNvSpPr txBox="1">
              <a:spLocks noChangeArrowheads="1"/>
            </p:cNvSpPr>
            <p:nvPr/>
          </p:nvSpPr>
          <p:spPr bwMode="auto">
            <a:xfrm>
              <a:off x="415926" y="3108429"/>
              <a:ext cx="911225"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sp>
          <p:nvSpPr>
            <p:cNvPr id="12369" name="テキスト ボックス 225"/>
            <p:cNvSpPr txBox="1">
              <a:spLocks noChangeArrowheads="1"/>
            </p:cNvSpPr>
            <p:nvPr/>
          </p:nvSpPr>
          <p:spPr bwMode="auto">
            <a:xfrm>
              <a:off x="903288" y="4165702"/>
              <a:ext cx="912812"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sp>
          <p:nvSpPr>
            <p:cNvPr id="12370" name="テキスト ボックス 226"/>
            <p:cNvSpPr txBox="1">
              <a:spLocks noChangeArrowheads="1"/>
            </p:cNvSpPr>
            <p:nvPr/>
          </p:nvSpPr>
          <p:spPr bwMode="auto">
            <a:xfrm>
              <a:off x="1500189" y="3292577"/>
              <a:ext cx="911225"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sp>
          <p:nvSpPr>
            <p:cNvPr id="12371" name="テキスト ボックス 227"/>
            <p:cNvSpPr txBox="1">
              <a:spLocks noChangeArrowheads="1"/>
            </p:cNvSpPr>
            <p:nvPr/>
          </p:nvSpPr>
          <p:spPr bwMode="auto">
            <a:xfrm>
              <a:off x="3340099" y="4369697"/>
              <a:ext cx="912813"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sp>
          <p:nvSpPr>
            <p:cNvPr id="12372" name="テキスト ボックス 228"/>
            <p:cNvSpPr txBox="1">
              <a:spLocks noChangeArrowheads="1"/>
            </p:cNvSpPr>
            <p:nvPr/>
          </p:nvSpPr>
          <p:spPr bwMode="auto">
            <a:xfrm>
              <a:off x="5124450" y="3718028"/>
              <a:ext cx="911225"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sp>
          <p:nvSpPr>
            <p:cNvPr id="12373" name="テキスト ボックス 229"/>
            <p:cNvSpPr txBox="1">
              <a:spLocks noChangeArrowheads="1"/>
            </p:cNvSpPr>
            <p:nvPr/>
          </p:nvSpPr>
          <p:spPr bwMode="auto">
            <a:xfrm>
              <a:off x="4332288" y="4792766"/>
              <a:ext cx="912812"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照明</a:t>
              </a:r>
            </a:p>
          </p:txBody>
        </p:sp>
        <p:sp>
          <p:nvSpPr>
            <p:cNvPr id="12374" name="テキスト ボックス 230"/>
            <p:cNvSpPr txBox="1">
              <a:spLocks noChangeArrowheads="1"/>
            </p:cNvSpPr>
            <p:nvPr/>
          </p:nvSpPr>
          <p:spPr bwMode="auto">
            <a:xfrm>
              <a:off x="7631112" y="3508477"/>
              <a:ext cx="911225" cy="38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省エネ改修</a:t>
              </a:r>
              <a:endParaRPr lang="en-US" altLang="ja-JP" sz="1000">
                <a:solidFill>
                  <a:srgbClr val="FF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000">
                  <a:solidFill>
                    <a:srgbClr val="FF0000"/>
                  </a:solidFill>
                  <a:latin typeface="メイリオ" pitchFamily="50" charset="-128"/>
                  <a:ea typeface="メイリオ" pitchFamily="50" charset="-128"/>
                  <a:cs typeface="メイリオ" pitchFamily="50" charset="-128"/>
                </a:rPr>
                <a:t>空調・照明</a:t>
              </a:r>
            </a:p>
          </p:txBody>
        </p:sp>
        <p:pic>
          <p:nvPicPr>
            <p:cNvPr id="12375" name="Picture 9" descr="Internet.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6475" y="5989638"/>
              <a:ext cx="7493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76" name="テキスト ボックス 247"/>
            <p:cNvSpPr txBox="1">
              <a:spLocks noChangeArrowheads="1"/>
            </p:cNvSpPr>
            <p:nvPr/>
          </p:nvSpPr>
          <p:spPr bwMode="auto">
            <a:xfrm>
              <a:off x="3241675" y="6343650"/>
              <a:ext cx="1225550" cy="3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クラウドサーバ</a:t>
              </a:r>
            </a:p>
          </p:txBody>
        </p:sp>
        <p:cxnSp>
          <p:nvCxnSpPr>
            <p:cNvPr id="92" name="直線矢印コネクタ 91"/>
            <p:cNvCxnSpPr/>
            <p:nvPr/>
          </p:nvCxnSpPr>
          <p:spPr bwMode="auto">
            <a:xfrm>
              <a:off x="4504334" y="6590006"/>
              <a:ext cx="1651131" cy="0"/>
            </a:xfrm>
            <a:prstGeom prst="straightConnector1">
              <a:avLst/>
            </a:prstGeom>
            <a:ln w="190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角丸四角形 92"/>
            <p:cNvSpPr/>
            <p:nvPr/>
          </p:nvSpPr>
          <p:spPr bwMode="auto">
            <a:xfrm>
              <a:off x="4728850" y="6425624"/>
              <a:ext cx="1220807" cy="314901"/>
            </a:xfrm>
            <a:prstGeom prst="roundRect">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5988" tIns="35988" rIns="35988" bIns="35988" anchor="ctr"/>
            <a:lstStyle/>
            <a:p>
              <a:pPr algn="ctr">
                <a:defRPr/>
              </a:pPr>
              <a:r>
                <a:rPr lang="ja-JP" altLang="en-US" sz="900" dirty="0">
                  <a:solidFill>
                    <a:prstClr val="white"/>
                  </a:solidFill>
                  <a:latin typeface="メイリオ" pitchFamily="50" charset="-128"/>
                  <a:ea typeface="メイリオ" pitchFamily="50" charset="-128"/>
                  <a:cs typeface="メイリオ" pitchFamily="50" charset="-128"/>
                </a:rPr>
                <a:t>消費電力</a:t>
              </a:r>
              <a:r>
                <a:rPr lang="en-US" altLang="ja-JP" sz="900" dirty="0">
                  <a:solidFill>
                    <a:prstClr val="white"/>
                  </a:solidFill>
                  <a:latin typeface="メイリオ" pitchFamily="50" charset="-128"/>
                  <a:ea typeface="メイリオ" pitchFamily="50" charset="-128"/>
                  <a:cs typeface="メイリオ" pitchFamily="50" charset="-128"/>
                </a:rPr>
                <a:t>/</a:t>
              </a:r>
              <a:r>
                <a:rPr lang="ja-JP" altLang="en-US" sz="900" dirty="0">
                  <a:solidFill>
                    <a:prstClr val="white"/>
                  </a:solidFill>
                  <a:latin typeface="メイリオ" pitchFamily="50" charset="-128"/>
                  <a:ea typeface="メイリオ" pitchFamily="50" charset="-128"/>
                  <a:cs typeface="メイリオ" pitchFamily="50" charset="-128"/>
                </a:rPr>
                <a:t>発電電力データ等</a:t>
              </a:r>
            </a:p>
          </p:txBody>
        </p:sp>
        <p:cxnSp>
          <p:nvCxnSpPr>
            <p:cNvPr id="94" name="直線矢印コネクタ 93"/>
            <p:cNvCxnSpPr/>
            <p:nvPr/>
          </p:nvCxnSpPr>
          <p:spPr bwMode="auto">
            <a:xfrm>
              <a:off x="4315677" y="6148352"/>
              <a:ext cx="1333067"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角丸四角形 94"/>
            <p:cNvSpPr/>
            <p:nvPr/>
          </p:nvSpPr>
          <p:spPr bwMode="auto">
            <a:xfrm>
              <a:off x="4427935" y="6017638"/>
              <a:ext cx="1032152" cy="263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5988" tIns="35988" rIns="35988" bIns="35988" anchor="ctr"/>
            <a:lstStyle/>
            <a:p>
              <a:pPr algn="ctr">
                <a:defRPr/>
              </a:pPr>
              <a:r>
                <a:rPr lang="ja-JP" altLang="en-US" sz="1000" dirty="0">
                  <a:solidFill>
                    <a:prstClr val="white"/>
                  </a:solidFill>
                  <a:latin typeface="メイリオ" pitchFamily="50" charset="-128"/>
                  <a:ea typeface="メイリオ" pitchFamily="50" charset="-128"/>
                  <a:cs typeface="メイリオ" pitchFamily="50" charset="-128"/>
                </a:rPr>
                <a:t>デマンド制御等</a:t>
              </a:r>
            </a:p>
          </p:txBody>
        </p:sp>
        <p:sp>
          <p:nvSpPr>
            <p:cNvPr id="96" name="角丸四角形 95"/>
            <p:cNvSpPr/>
            <p:nvPr/>
          </p:nvSpPr>
          <p:spPr>
            <a:xfrm>
              <a:off x="640781" y="2260600"/>
              <a:ext cx="2206185" cy="287175"/>
            </a:xfrm>
            <a:prstGeom prst="roundRect">
              <a:avLst/>
            </a:prstGeom>
            <a:solidFill>
              <a:srgbClr val="FFFF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00" b="1" dirty="0">
                  <a:solidFill>
                    <a:srgbClr val="FF0000"/>
                  </a:solidFill>
                  <a:latin typeface="メイリオ" pitchFamily="50" charset="-128"/>
                  <a:ea typeface="メイリオ" pitchFamily="50" charset="-128"/>
                  <a:cs typeface="メイリオ" pitchFamily="50" charset="-128"/>
                </a:rPr>
                <a:t>複数施設を束ねた電力需給調整</a:t>
              </a:r>
            </a:p>
          </p:txBody>
        </p:sp>
        <p:sp>
          <p:nvSpPr>
            <p:cNvPr id="97" name="角丸四角形 96"/>
            <p:cNvSpPr/>
            <p:nvPr/>
          </p:nvSpPr>
          <p:spPr>
            <a:xfrm>
              <a:off x="7379391" y="2217029"/>
              <a:ext cx="1264463" cy="340649"/>
            </a:xfrm>
            <a:prstGeom prst="roundRect">
              <a:avLst/>
            </a:prstGeom>
            <a:solidFill>
              <a:srgbClr val="FFFF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tIns="35988" bIns="35988" anchor="ctr"/>
            <a:lstStyle/>
            <a:p>
              <a:pPr algn="ctr" eaLnBrk="1" hangingPunct="1">
                <a:defRPr/>
              </a:pPr>
              <a:r>
                <a:rPr lang="ja-JP" altLang="en-US" sz="1000" b="1" dirty="0">
                  <a:solidFill>
                    <a:srgbClr val="FF0000"/>
                  </a:solidFill>
                  <a:latin typeface="メイリオ" pitchFamily="50" charset="-128"/>
                  <a:ea typeface="メイリオ" pitchFamily="50" charset="-128"/>
                  <a:cs typeface="メイリオ" pitchFamily="50" charset="-128"/>
                </a:rPr>
                <a:t>複数施設を束ねた電力需給調整</a:t>
              </a:r>
            </a:p>
          </p:txBody>
        </p:sp>
        <p:sp>
          <p:nvSpPr>
            <p:cNvPr id="98" name="角丸四角形 97"/>
            <p:cNvSpPr/>
            <p:nvPr/>
          </p:nvSpPr>
          <p:spPr>
            <a:xfrm>
              <a:off x="3649924" y="2260600"/>
              <a:ext cx="2973283" cy="287175"/>
            </a:xfrm>
            <a:prstGeom prst="roundRect">
              <a:avLst/>
            </a:prstGeom>
            <a:solidFill>
              <a:srgbClr val="FFFF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00" b="1" dirty="0">
                  <a:solidFill>
                    <a:srgbClr val="FF0000"/>
                  </a:solidFill>
                  <a:latin typeface="メイリオ" pitchFamily="50" charset="-128"/>
                  <a:ea typeface="メイリオ" pitchFamily="50" charset="-128"/>
                  <a:cs typeface="メイリオ" pitchFamily="50" charset="-128"/>
                </a:rPr>
                <a:t>複数施設を束ねた電力需給調整</a:t>
              </a:r>
            </a:p>
          </p:txBody>
        </p:sp>
        <p:sp>
          <p:nvSpPr>
            <p:cNvPr id="99" name="角丸四角形吹き出し 98"/>
            <p:cNvSpPr/>
            <p:nvPr/>
          </p:nvSpPr>
          <p:spPr>
            <a:xfrm>
              <a:off x="3561052" y="2694334"/>
              <a:ext cx="1777421" cy="938764"/>
            </a:xfrm>
            <a:prstGeom prst="wedgeRoundRectCallout">
              <a:avLst>
                <a:gd name="adj1" fmla="val -21101"/>
                <a:gd name="adj2" fmla="val -72379"/>
                <a:gd name="adj3" fmla="val 16667"/>
              </a:avLst>
            </a:prstGeom>
            <a:solidFill>
              <a:srgbClr val="FFFF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000" b="1">
                <a:solidFill>
                  <a:srgbClr val="FF0000"/>
                </a:solidFill>
                <a:latin typeface="メイリオ" pitchFamily="50" charset="-128"/>
                <a:ea typeface="メイリオ" pitchFamily="50" charset="-128"/>
                <a:cs typeface="メイリオ" pitchFamily="50" charset="-128"/>
              </a:endParaRPr>
            </a:p>
          </p:txBody>
        </p:sp>
        <p:pic>
          <p:nvPicPr>
            <p:cNvPr id="12385"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7288" y="2954338"/>
              <a:ext cx="1538287"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角丸四角形 100"/>
            <p:cNvSpPr/>
            <p:nvPr/>
          </p:nvSpPr>
          <p:spPr>
            <a:xfrm>
              <a:off x="3629655" y="2740180"/>
              <a:ext cx="1629304" cy="254892"/>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eaLnBrk="1" hangingPunct="1">
                <a:lnSpc>
                  <a:spcPct val="120000"/>
                </a:lnSpc>
                <a:defRPr/>
              </a:pPr>
              <a:r>
                <a:rPr lang="ja-JP" altLang="en-US" sz="1000" b="1" dirty="0">
                  <a:solidFill>
                    <a:prstClr val="white"/>
                  </a:solidFill>
                  <a:latin typeface="メイリオ" pitchFamily="50" charset="-128"/>
                  <a:ea typeface="メイリオ" pitchFamily="50" charset="-128"/>
                  <a:cs typeface="メイリオ" pitchFamily="50" charset="-128"/>
                </a:rPr>
                <a:t>対象物件の電力需給を合算</a:t>
              </a:r>
            </a:p>
          </p:txBody>
        </p:sp>
      </p:grpSp>
      <p:sp>
        <p:nvSpPr>
          <p:cNvPr id="12293" name="タイトル 1"/>
          <p:cNvSpPr txBox="1">
            <a:spLocks/>
          </p:cNvSpPr>
          <p:nvPr/>
        </p:nvSpPr>
        <p:spPr bwMode="auto">
          <a:xfrm>
            <a:off x="1593" y="1105"/>
            <a:ext cx="9899651" cy="1125178"/>
          </a:xfrm>
          <a:prstGeom prst="rect">
            <a:avLst/>
          </a:prstGeom>
          <a:noFill/>
          <a:ln>
            <a:noFill/>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ysClr val="windowText" lastClr="000000"/>
                </a:solidFill>
                <a:latin typeface="メイリオ" pitchFamily="50" charset="-128"/>
                <a:ea typeface="メイリオ" pitchFamily="50" charset="-128"/>
                <a:cs typeface="メイリオ" pitchFamily="50" charset="-128"/>
              </a:rPr>
              <a:t>再生可能エネルギーの普及促進に向けた、既存送配電網を活用した電力融通スキーム及び空調設備の遠隔デマンド制御による、マイクログリッド内におけるエネルギー需給調整先進的モデル事業</a:t>
            </a:r>
            <a:endParaRPr lang="en-US" altLang="ja-JP" sz="1600" b="1" dirty="0">
              <a:solidFill>
                <a:sysClr val="windowText" lastClr="000000"/>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1600" b="1" dirty="0">
                <a:solidFill>
                  <a:sysClr val="windowText" lastClr="000000"/>
                </a:solidFill>
                <a:latin typeface="メイリオ" pitchFamily="50" charset="-128"/>
                <a:ea typeface="メイリオ" pitchFamily="50" charset="-128"/>
                <a:cs typeface="メイリオ" pitchFamily="50" charset="-128"/>
              </a:rPr>
              <a:t>瀬戸内市（</a:t>
            </a:r>
            <a:r>
              <a:rPr lang="en-US" altLang="ja-JP" sz="1600" b="1" dirty="0">
                <a:solidFill>
                  <a:sysClr val="windowText" lastClr="000000"/>
                </a:solidFill>
                <a:latin typeface="メイリオ" pitchFamily="50" charset="-128"/>
                <a:ea typeface="メイリオ" pitchFamily="50" charset="-128"/>
                <a:cs typeface="メイリオ" pitchFamily="50" charset="-128"/>
              </a:rPr>
              <a:t>H28</a:t>
            </a:r>
            <a:r>
              <a:rPr lang="ja-JP" altLang="en-US" sz="1600" b="1" dirty="0">
                <a:solidFill>
                  <a:sysClr val="windowText" lastClr="000000"/>
                </a:solidFill>
                <a:latin typeface="メイリオ" pitchFamily="50" charset="-128"/>
                <a:ea typeface="メイリオ" pitchFamily="50" charset="-128"/>
                <a:cs typeface="メイリオ" pitchFamily="50" charset="-128"/>
              </a:rPr>
              <a:t>～</a:t>
            </a:r>
            <a:r>
              <a:rPr lang="en-US" altLang="ja-JP" sz="1600" b="1" dirty="0">
                <a:solidFill>
                  <a:sysClr val="windowText" lastClr="000000"/>
                </a:solidFill>
                <a:latin typeface="メイリオ" pitchFamily="50" charset="-128"/>
                <a:ea typeface="メイリオ" pitchFamily="50" charset="-128"/>
                <a:cs typeface="メイリオ" pitchFamily="50" charset="-128"/>
              </a:rPr>
              <a:t>H32</a:t>
            </a:r>
            <a:r>
              <a:rPr lang="ja-JP" altLang="en-US" sz="1600" b="1" dirty="0">
                <a:solidFill>
                  <a:sysClr val="windowText" lastClr="000000"/>
                </a:solidFill>
                <a:latin typeface="メイリオ" pitchFamily="50" charset="-128"/>
                <a:ea typeface="メイリオ" pitchFamily="50" charset="-128"/>
                <a:cs typeface="メイリオ" pitchFamily="50" charset="-128"/>
              </a:rPr>
              <a:t>年度）</a:t>
            </a:r>
            <a:endParaRPr lang="en-US" altLang="ja-JP" sz="1799" b="1" dirty="0">
              <a:solidFill>
                <a:sysClr val="windowText" lastClr="000000"/>
              </a:solidFill>
              <a:latin typeface="メイリオ" pitchFamily="50" charset="-128"/>
              <a:ea typeface="メイリオ" pitchFamily="50" charset="-128"/>
              <a:cs typeface="メイリオ" pitchFamily="50" charset="-128"/>
            </a:endParaRPr>
          </a:p>
        </p:txBody>
      </p:sp>
      <p:sp>
        <p:nvSpPr>
          <p:cNvPr id="102"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6</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130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図 10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974" y="4879518"/>
            <a:ext cx="1007740" cy="10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図 10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306" y="5517490"/>
            <a:ext cx="1007740" cy="10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図 10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0929" y="5490508"/>
            <a:ext cx="1007740" cy="10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図 10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637" y="4965216"/>
            <a:ext cx="1007740" cy="10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図 1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0736" y="5698406"/>
            <a:ext cx="937911" cy="64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図 2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6285" y="3571838"/>
            <a:ext cx="1633015" cy="122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図 1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9845" y="3900343"/>
            <a:ext cx="1007740" cy="10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図 16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323" y="4860476"/>
            <a:ext cx="953782" cy="7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フローチャート : 和接合 11"/>
          <p:cNvSpPr/>
          <p:nvPr/>
        </p:nvSpPr>
        <p:spPr bwMode="auto">
          <a:xfrm>
            <a:off x="4081747" y="3252853"/>
            <a:ext cx="1087090" cy="503076"/>
          </a:xfrm>
          <a:prstGeom prst="flowChartSummingJunct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cxnSp>
        <p:nvCxnSpPr>
          <p:cNvPr id="13" name="直線コネクタ 12"/>
          <p:cNvCxnSpPr>
            <a:stCxn id="12" idx="0"/>
          </p:cNvCxnSpPr>
          <p:nvPr/>
        </p:nvCxnSpPr>
        <p:spPr bwMode="auto">
          <a:xfrm flipH="1" flipV="1">
            <a:off x="4624492" y="3108437"/>
            <a:ext cx="0" cy="14441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角丸四角形 4102"/>
          <p:cNvSpPr/>
          <p:nvPr/>
        </p:nvSpPr>
        <p:spPr bwMode="auto">
          <a:xfrm flipH="1">
            <a:off x="4794302" y="3560728"/>
            <a:ext cx="3972238" cy="3074001"/>
          </a:xfrm>
          <a:custGeom>
            <a:avLst/>
            <a:gdLst>
              <a:gd name="connsiteX0" fmla="*/ 0 w 4048359"/>
              <a:gd name="connsiteY0" fmla="*/ 266301 h 4058309"/>
              <a:gd name="connsiteX1" fmla="*/ 266301 w 4048359"/>
              <a:gd name="connsiteY1" fmla="*/ 0 h 4058309"/>
              <a:gd name="connsiteX2" fmla="*/ 3782058 w 4048359"/>
              <a:gd name="connsiteY2" fmla="*/ 0 h 4058309"/>
              <a:gd name="connsiteX3" fmla="*/ 4048359 w 4048359"/>
              <a:gd name="connsiteY3" fmla="*/ 266301 h 4058309"/>
              <a:gd name="connsiteX4" fmla="*/ 4048359 w 4048359"/>
              <a:gd name="connsiteY4" fmla="*/ 3792008 h 4058309"/>
              <a:gd name="connsiteX5" fmla="*/ 3782058 w 4048359"/>
              <a:gd name="connsiteY5" fmla="*/ 4058309 h 4058309"/>
              <a:gd name="connsiteX6" fmla="*/ 266301 w 4048359"/>
              <a:gd name="connsiteY6" fmla="*/ 4058309 h 4058309"/>
              <a:gd name="connsiteX7" fmla="*/ 0 w 4048359"/>
              <a:gd name="connsiteY7" fmla="*/ 3792008 h 4058309"/>
              <a:gd name="connsiteX8" fmla="*/ 0 w 4048359"/>
              <a:gd name="connsiteY8" fmla="*/ 266301 h 4058309"/>
              <a:gd name="connsiteX0" fmla="*/ 0 w 4048359"/>
              <a:gd name="connsiteY0" fmla="*/ 266301 h 4058309"/>
              <a:gd name="connsiteX1" fmla="*/ 266301 w 4048359"/>
              <a:gd name="connsiteY1" fmla="*/ 0 h 4058309"/>
              <a:gd name="connsiteX2" fmla="*/ 3782058 w 4048359"/>
              <a:gd name="connsiteY2" fmla="*/ 0 h 4058309"/>
              <a:gd name="connsiteX3" fmla="*/ 4048359 w 4048359"/>
              <a:gd name="connsiteY3" fmla="*/ 2709250 h 4058309"/>
              <a:gd name="connsiteX4" fmla="*/ 4048359 w 4048359"/>
              <a:gd name="connsiteY4" fmla="*/ 3792008 h 4058309"/>
              <a:gd name="connsiteX5" fmla="*/ 3782058 w 4048359"/>
              <a:gd name="connsiteY5" fmla="*/ 4058309 h 4058309"/>
              <a:gd name="connsiteX6" fmla="*/ 266301 w 4048359"/>
              <a:gd name="connsiteY6" fmla="*/ 4058309 h 4058309"/>
              <a:gd name="connsiteX7" fmla="*/ 0 w 4048359"/>
              <a:gd name="connsiteY7" fmla="*/ 3792008 h 4058309"/>
              <a:gd name="connsiteX8" fmla="*/ 0 w 4048359"/>
              <a:gd name="connsiteY8" fmla="*/ 266301 h 4058309"/>
              <a:gd name="connsiteX0" fmla="*/ 0 w 4048359"/>
              <a:gd name="connsiteY0" fmla="*/ 266301 h 4058309"/>
              <a:gd name="connsiteX1" fmla="*/ 266301 w 4048359"/>
              <a:gd name="connsiteY1" fmla="*/ 0 h 4058309"/>
              <a:gd name="connsiteX2" fmla="*/ 1885019 w 4048359"/>
              <a:gd name="connsiteY2" fmla="*/ 0 h 4058309"/>
              <a:gd name="connsiteX3" fmla="*/ 4048359 w 4048359"/>
              <a:gd name="connsiteY3" fmla="*/ 2709250 h 4058309"/>
              <a:gd name="connsiteX4" fmla="*/ 4048359 w 4048359"/>
              <a:gd name="connsiteY4" fmla="*/ 3792008 h 4058309"/>
              <a:gd name="connsiteX5" fmla="*/ 3782058 w 4048359"/>
              <a:gd name="connsiteY5" fmla="*/ 4058309 h 4058309"/>
              <a:gd name="connsiteX6" fmla="*/ 266301 w 4048359"/>
              <a:gd name="connsiteY6" fmla="*/ 4058309 h 4058309"/>
              <a:gd name="connsiteX7" fmla="*/ 0 w 4048359"/>
              <a:gd name="connsiteY7" fmla="*/ 3792008 h 4058309"/>
              <a:gd name="connsiteX8" fmla="*/ 0 w 4048359"/>
              <a:gd name="connsiteY8" fmla="*/ 266301 h 405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359" h="4058309">
                <a:moveTo>
                  <a:pt x="0" y="266301"/>
                </a:moveTo>
                <a:cubicBezTo>
                  <a:pt x="0" y="119227"/>
                  <a:pt x="119227" y="0"/>
                  <a:pt x="266301" y="0"/>
                </a:cubicBezTo>
                <a:lnTo>
                  <a:pt x="1885019" y="0"/>
                </a:lnTo>
                <a:cubicBezTo>
                  <a:pt x="2032093" y="0"/>
                  <a:pt x="4048359" y="2562176"/>
                  <a:pt x="4048359" y="2709250"/>
                </a:cubicBezTo>
                <a:lnTo>
                  <a:pt x="4048359" y="3792008"/>
                </a:lnTo>
                <a:cubicBezTo>
                  <a:pt x="4048359" y="3939082"/>
                  <a:pt x="3929132" y="4058309"/>
                  <a:pt x="3782058" y="4058309"/>
                </a:cubicBezTo>
                <a:lnTo>
                  <a:pt x="266301" y="4058309"/>
                </a:lnTo>
                <a:cubicBezTo>
                  <a:pt x="119227" y="4058309"/>
                  <a:pt x="0" y="3939082"/>
                  <a:pt x="0" y="3792008"/>
                </a:cubicBezTo>
                <a:lnTo>
                  <a:pt x="0" y="266301"/>
                </a:lnTo>
                <a:close/>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sp>
        <p:nvSpPr>
          <p:cNvPr id="14350" name="テキスト ボックス 148"/>
          <p:cNvSpPr txBox="1">
            <a:spLocks noChangeArrowheads="1"/>
          </p:cNvSpPr>
          <p:nvPr/>
        </p:nvSpPr>
        <p:spPr bwMode="auto">
          <a:xfrm>
            <a:off x="2196405" y="4677969"/>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学校</a:t>
            </a:r>
          </a:p>
        </p:txBody>
      </p:sp>
      <p:sp>
        <p:nvSpPr>
          <p:cNvPr id="14351" name="テキスト ボックス 148"/>
          <p:cNvSpPr txBox="1">
            <a:spLocks noChangeArrowheads="1"/>
          </p:cNvSpPr>
          <p:nvPr/>
        </p:nvSpPr>
        <p:spPr bwMode="auto">
          <a:xfrm>
            <a:off x="2967682" y="5641273"/>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学校</a:t>
            </a:r>
          </a:p>
        </p:txBody>
      </p:sp>
      <p:sp>
        <p:nvSpPr>
          <p:cNvPr id="14352" name="テキスト ボックス 148"/>
          <p:cNvSpPr txBox="1">
            <a:spLocks noChangeArrowheads="1"/>
          </p:cNvSpPr>
          <p:nvPr/>
        </p:nvSpPr>
        <p:spPr bwMode="auto">
          <a:xfrm>
            <a:off x="3902420" y="6258611"/>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学校</a:t>
            </a:r>
          </a:p>
        </p:txBody>
      </p:sp>
      <p:sp>
        <p:nvSpPr>
          <p:cNvPr id="14353" name="テキスト ボックス 148"/>
          <p:cNvSpPr txBox="1">
            <a:spLocks noChangeArrowheads="1"/>
          </p:cNvSpPr>
          <p:nvPr/>
        </p:nvSpPr>
        <p:spPr bwMode="auto">
          <a:xfrm>
            <a:off x="5354517" y="6269723"/>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学校</a:t>
            </a:r>
          </a:p>
        </p:txBody>
      </p:sp>
      <p:sp>
        <p:nvSpPr>
          <p:cNvPr id="14354" name="テキスト ボックス 148"/>
          <p:cNvSpPr txBox="1">
            <a:spLocks noChangeArrowheads="1"/>
          </p:cNvSpPr>
          <p:nvPr/>
        </p:nvSpPr>
        <p:spPr bwMode="auto">
          <a:xfrm>
            <a:off x="6117860" y="5898366"/>
            <a:ext cx="579251"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学校</a:t>
            </a:r>
          </a:p>
        </p:txBody>
      </p:sp>
      <p:sp>
        <p:nvSpPr>
          <p:cNvPr id="14355" name="テキスト ボックス 148"/>
          <p:cNvSpPr txBox="1">
            <a:spLocks noChangeArrowheads="1"/>
          </p:cNvSpPr>
          <p:nvPr/>
        </p:nvSpPr>
        <p:spPr bwMode="auto">
          <a:xfrm>
            <a:off x="7220819" y="4597034"/>
            <a:ext cx="910933"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pic>
        <p:nvPicPr>
          <p:cNvPr id="14356" name="図 158"/>
          <p:cNvPicPr>
            <a:picLocks noChangeAspect="1"/>
          </p:cNvPicPr>
          <p:nvPr/>
        </p:nvPicPr>
        <p:blipFill>
          <a:blip r:embed="rId6">
            <a:extLst>
              <a:ext uri="{28A0092B-C50C-407E-A947-70E740481C1C}">
                <a14:useLocalDpi xmlns:a14="http://schemas.microsoft.com/office/drawing/2010/main" val="0"/>
              </a:ext>
            </a:extLst>
          </a:blip>
          <a:srcRect l="35497"/>
          <a:stretch>
            <a:fillRect/>
          </a:stretch>
        </p:blipFill>
        <p:spPr bwMode="auto">
          <a:xfrm>
            <a:off x="7739765" y="5761883"/>
            <a:ext cx="439596" cy="61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テキスト ボックス 186"/>
          <p:cNvSpPr txBox="1">
            <a:spLocks noChangeArrowheads="1"/>
          </p:cNvSpPr>
          <p:nvPr/>
        </p:nvSpPr>
        <p:spPr bwMode="auto">
          <a:xfrm>
            <a:off x="7673111" y="6337962"/>
            <a:ext cx="820474"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蓄電池</a:t>
            </a:r>
          </a:p>
        </p:txBody>
      </p:sp>
      <p:pic>
        <p:nvPicPr>
          <p:cNvPr id="14358" name="図 4104"/>
          <p:cNvPicPr>
            <a:picLocks noChangeAspect="1"/>
          </p:cNvPicPr>
          <p:nvPr/>
        </p:nvPicPr>
        <p:blipFill>
          <a:blip r:embed="rId7">
            <a:extLst>
              <a:ext uri="{28A0092B-C50C-407E-A947-70E740481C1C}">
                <a14:useLocalDpi xmlns:a14="http://schemas.microsoft.com/office/drawing/2010/main" val="0"/>
              </a:ext>
            </a:extLst>
          </a:blip>
          <a:srcRect l="2" r="1544" b="4913"/>
          <a:stretch>
            <a:fillRect/>
          </a:stretch>
        </p:blipFill>
        <p:spPr bwMode="auto">
          <a:xfrm>
            <a:off x="2263056" y="2765643"/>
            <a:ext cx="980761" cy="59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テキスト ボックス 148"/>
          <p:cNvSpPr txBox="1">
            <a:spLocks noChangeArrowheads="1"/>
          </p:cNvSpPr>
          <p:nvPr/>
        </p:nvSpPr>
        <p:spPr bwMode="auto">
          <a:xfrm>
            <a:off x="2875633" y="3382984"/>
            <a:ext cx="579253"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変電所</a:t>
            </a:r>
          </a:p>
        </p:txBody>
      </p:sp>
      <p:pic>
        <p:nvPicPr>
          <p:cNvPr id="14360" name="図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6221" y="3852735"/>
            <a:ext cx="1039479" cy="105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コネクタ 25"/>
          <p:cNvCxnSpPr/>
          <p:nvPr/>
        </p:nvCxnSpPr>
        <p:spPr bwMode="auto">
          <a:xfrm flipH="1">
            <a:off x="2486815" y="4116173"/>
            <a:ext cx="609405" cy="106329"/>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直線コネクタ 26"/>
          <p:cNvCxnSpPr/>
          <p:nvPr/>
        </p:nvCxnSpPr>
        <p:spPr bwMode="auto">
          <a:xfrm flipH="1">
            <a:off x="3243811" y="4738274"/>
            <a:ext cx="304702" cy="349139"/>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線コネクタ 27"/>
          <p:cNvCxnSpPr/>
          <p:nvPr/>
        </p:nvCxnSpPr>
        <p:spPr bwMode="auto">
          <a:xfrm>
            <a:off x="3891303" y="4908080"/>
            <a:ext cx="88872" cy="591949"/>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9" name="フリーフォーム 28"/>
          <p:cNvSpPr/>
          <p:nvPr/>
        </p:nvSpPr>
        <p:spPr bwMode="auto">
          <a:xfrm>
            <a:off x="2753430" y="3560729"/>
            <a:ext cx="341203" cy="299941"/>
          </a:xfrm>
          <a:custGeom>
            <a:avLst/>
            <a:gdLst>
              <a:gd name="connsiteX0" fmla="*/ 0 w 341194"/>
              <a:gd name="connsiteY0" fmla="*/ 0 h 300251"/>
              <a:gd name="connsiteX1" fmla="*/ 0 w 341194"/>
              <a:gd name="connsiteY1" fmla="*/ 191069 h 300251"/>
              <a:gd name="connsiteX2" fmla="*/ 341194 w 341194"/>
              <a:gd name="connsiteY2" fmla="*/ 300251 h 300251"/>
            </a:gdLst>
            <a:ahLst/>
            <a:cxnLst>
              <a:cxn ang="0">
                <a:pos x="connsiteX0" y="connsiteY0"/>
              </a:cxn>
              <a:cxn ang="0">
                <a:pos x="connsiteX1" y="connsiteY1"/>
              </a:cxn>
              <a:cxn ang="0">
                <a:pos x="connsiteX2" y="connsiteY2"/>
              </a:cxn>
            </a:cxnLst>
            <a:rect l="l" t="t" r="r" b="b"/>
            <a:pathLst>
              <a:path w="341194" h="300251">
                <a:moveTo>
                  <a:pt x="0" y="0"/>
                </a:moveTo>
                <a:lnTo>
                  <a:pt x="0" y="191069"/>
                </a:lnTo>
                <a:lnTo>
                  <a:pt x="341194" y="300251"/>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cxnSp>
        <p:nvCxnSpPr>
          <p:cNvPr id="30" name="直線コネクタ 29"/>
          <p:cNvCxnSpPr/>
          <p:nvPr/>
        </p:nvCxnSpPr>
        <p:spPr bwMode="auto">
          <a:xfrm flipH="1">
            <a:off x="2753439" y="3709905"/>
            <a:ext cx="1226744" cy="6411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H="1">
            <a:off x="3366017" y="3860671"/>
            <a:ext cx="909345" cy="1342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H="1">
            <a:off x="4192830" y="3971761"/>
            <a:ext cx="431662" cy="15457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p:cNvCxnSpPr>
            <a:endCxn id="14340" idx="0"/>
          </p:cNvCxnSpPr>
          <p:nvPr/>
        </p:nvCxnSpPr>
        <p:spPr bwMode="auto">
          <a:xfrm>
            <a:off x="4879998" y="3971761"/>
            <a:ext cx="417378" cy="15457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5135512" y="3860663"/>
            <a:ext cx="982348" cy="1271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5297376" y="3622618"/>
            <a:ext cx="1410836" cy="78080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371" name="図 78"/>
          <p:cNvPicPr>
            <a:picLocks noChangeAspect="1"/>
          </p:cNvPicPr>
          <p:nvPr/>
        </p:nvPicPr>
        <p:blipFill>
          <a:blip r:embed="rId7">
            <a:extLst>
              <a:ext uri="{28A0092B-C50C-407E-A947-70E740481C1C}">
                <a14:useLocalDpi xmlns:a14="http://schemas.microsoft.com/office/drawing/2010/main" val="0"/>
              </a:ext>
            </a:extLst>
          </a:blip>
          <a:srcRect l="2" r="1544" b="4913"/>
          <a:stretch>
            <a:fillRect/>
          </a:stretch>
        </p:blipFill>
        <p:spPr bwMode="auto">
          <a:xfrm>
            <a:off x="5706828" y="2765643"/>
            <a:ext cx="980761" cy="59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2" name="テキスト ボックス 148"/>
          <p:cNvSpPr txBox="1">
            <a:spLocks noChangeArrowheads="1"/>
          </p:cNvSpPr>
          <p:nvPr/>
        </p:nvSpPr>
        <p:spPr bwMode="auto">
          <a:xfrm>
            <a:off x="6236883" y="3382984"/>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変電所</a:t>
            </a:r>
          </a:p>
        </p:txBody>
      </p:sp>
      <p:pic>
        <p:nvPicPr>
          <p:cNvPr id="14373" name="図 8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27535" y="3860668"/>
            <a:ext cx="920456" cy="104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フリーフォーム 38"/>
          <p:cNvSpPr/>
          <p:nvPr/>
        </p:nvSpPr>
        <p:spPr bwMode="auto">
          <a:xfrm flipH="1">
            <a:off x="6236881" y="3560729"/>
            <a:ext cx="198375" cy="299941"/>
          </a:xfrm>
          <a:custGeom>
            <a:avLst/>
            <a:gdLst>
              <a:gd name="connsiteX0" fmla="*/ 0 w 341194"/>
              <a:gd name="connsiteY0" fmla="*/ 0 h 300251"/>
              <a:gd name="connsiteX1" fmla="*/ 0 w 341194"/>
              <a:gd name="connsiteY1" fmla="*/ 191069 h 300251"/>
              <a:gd name="connsiteX2" fmla="*/ 341194 w 341194"/>
              <a:gd name="connsiteY2" fmla="*/ 300251 h 300251"/>
            </a:gdLst>
            <a:ahLst/>
            <a:cxnLst>
              <a:cxn ang="0">
                <a:pos x="connsiteX0" y="connsiteY0"/>
              </a:cxn>
              <a:cxn ang="0">
                <a:pos x="connsiteX1" y="connsiteY1"/>
              </a:cxn>
              <a:cxn ang="0">
                <a:pos x="connsiteX2" y="connsiteY2"/>
              </a:cxn>
            </a:cxnLst>
            <a:rect l="l" t="t" r="r" b="b"/>
            <a:pathLst>
              <a:path w="341194" h="300251">
                <a:moveTo>
                  <a:pt x="0" y="0"/>
                </a:moveTo>
                <a:lnTo>
                  <a:pt x="0" y="191069"/>
                </a:lnTo>
                <a:lnTo>
                  <a:pt x="341194" y="300251"/>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cxnSp>
        <p:nvCxnSpPr>
          <p:cNvPr id="40" name="直線コネクタ 39"/>
          <p:cNvCxnSpPr/>
          <p:nvPr/>
        </p:nvCxnSpPr>
        <p:spPr bwMode="auto">
          <a:xfrm flipH="1">
            <a:off x="5456084" y="4908077"/>
            <a:ext cx="79350" cy="609405"/>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直線コネクタ 40"/>
          <p:cNvCxnSpPr/>
          <p:nvPr/>
        </p:nvCxnSpPr>
        <p:spPr bwMode="auto">
          <a:xfrm>
            <a:off x="6236880" y="4677962"/>
            <a:ext cx="58720" cy="315811"/>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直線コネクタ 41"/>
          <p:cNvCxnSpPr/>
          <p:nvPr/>
        </p:nvCxnSpPr>
        <p:spPr bwMode="auto">
          <a:xfrm>
            <a:off x="6406692" y="4533554"/>
            <a:ext cx="301528" cy="55545"/>
          </a:xfrm>
          <a:prstGeom prst="lin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4378" name="図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8183" y="5825365"/>
            <a:ext cx="937912" cy="64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図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0004" y="3893998"/>
            <a:ext cx="955369" cy="7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0" name="テキスト ボックス 148"/>
          <p:cNvSpPr txBox="1">
            <a:spLocks noChangeArrowheads="1"/>
          </p:cNvSpPr>
          <p:nvPr/>
        </p:nvSpPr>
        <p:spPr bwMode="auto">
          <a:xfrm>
            <a:off x="2347169" y="6442703"/>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体育館</a:t>
            </a:r>
          </a:p>
        </p:txBody>
      </p:sp>
      <p:sp>
        <p:nvSpPr>
          <p:cNvPr id="14381" name="テキスト ボックス 148"/>
          <p:cNvSpPr txBox="1">
            <a:spLocks noChangeArrowheads="1"/>
          </p:cNvSpPr>
          <p:nvPr/>
        </p:nvSpPr>
        <p:spPr bwMode="auto">
          <a:xfrm>
            <a:off x="861746" y="4577988"/>
            <a:ext cx="89188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14382" name="テキスト ボックス 148"/>
          <p:cNvSpPr txBox="1">
            <a:spLocks noChangeArrowheads="1"/>
          </p:cNvSpPr>
          <p:nvPr/>
        </p:nvSpPr>
        <p:spPr bwMode="auto">
          <a:xfrm>
            <a:off x="1248967" y="5598423"/>
            <a:ext cx="893477"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pic>
        <p:nvPicPr>
          <p:cNvPr id="14383" name="図 158"/>
          <p:cNvPicPr>
            <a:picLocks noChangeAspect="1"/>
          </p:cNvPicPr>
          <p:nvPr/>
        </p:nvPicPr>
        <p:blipFill>
          <a:blip r:embed="rId6">
            <a:extLst>
              <a:ext uri="{28A0092B-C50C-407E-A947-70E740481C1C}">
                <a14:useLocalDpi xmlns:a14="http://schemas.microsoft.com/office/drawing/2010/main" val="0"/>
              </a:ext>
            </a:extLst>
          </a:blip>
          <a:srcRect l="35497"/>
          <a:stretch>
            <a:fillRect/>
          </a:stretch>
        </p:blipFill>
        <p:spPr bwMode="auto">
          <a:xfrm>
            <a:off x="1534630" y="5841232"/>
            <a:ext cx="439596" cy="61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4" name="テキスト ボックス 186"/>
          <p:cNvSpPr txBox="1">
            <a:spLocks noChangeArrowheads="1"/>
          </p:cNvSpPr>
          <p:nvPr/>
        </p:nvSpPr>
        <p:spPr bwMode="auto">
          <a:xfrm>
            <a:off x="1467975" y="6417312"/>
            <a:ext cx="820474"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蓄電池</a:t>
            </a:r>
          </a:p>
        </p:txBody>
      </p:sp>
      <p:sp>
        <p:nvSpPr>
          <p:cNvPr id="14385" name="テキスト ボックス 148"/>
          <p:cNvSpPr txBox="1">
            <a:spLocks noChangeArrowheads="1"/>
          </p:cNvSpPr>
          <p:nvPr/>
        </p:nvSpPr>
        <p:spPr bwMode="auto">
          <a:xfrm>
            <a:off x="7095447" y="6341136"/>
            <a:ext cx="580839"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体育館</a:t>
            </a:r>
          </a:p>
        </p:txBody>
      </p:sp>
      <p:sp>
        <p:nvSpPr>
          <p:cNvPr id="14386" name="テキスト ボックス 148"/>
          <p:cNvSpPr txBox="1">
            <a:spLocks noChangeArrowheads="1"/>
          </p:cNvSpPr>
          <p:nvPr/>
        </p:nvSpPr>
        <p:spPr bwMode="auto">
          <a:xfrm>
            <a:off x="6944682" y="5490509"/>
            <a:ext cx="912520"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a:t>
            </a:r>
          </a:p>
        </p:txBody>
      </p:sp>
      <p:sp>
        <p:nvSpPr>
          <p:cNvPr id="52" name="環状矢印 51"/>
          <p:cNvSpPr/>
          <p:nvPr/>
        </p:nvSpPr>
        <p:spPr bwMode="auto">
          <a:xfrm flipH="1">
            <a:off x="3846867" y="4879510"/>
            <a:ext cx="1688559" cy="1409248"/>
          </a:xfrm>
          <a:prstGeom prst="circularArrow">
            <a:avLst>
              <a:gd name="adj1" fmla="val 8844"/>
              <a:gd name="adj2" fmla="val 991292"/>
              <a:gd name="adj3" fmla="val 20522671"/>
              <a:gd name="adj4" fmla="val 11652463"/>
              <a:gd name="adj5" fmla="val 11543"/>
            </a:avLst>
          </a:prstGeom>
          <a:solidFill>
            <a:schemeClr val="accent6">
              <a:lumMod val="60000"/>
              <a:lumOff val="40000"/>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14388" name="テキスト ボックス 148"/>
          <p:cNvSpPr txBox="1">
            <a:spLocks noChangeArrowheads="1"/>
          </p:cNvSpPr>
          <p:nvPr/>
        </p:nvSpPr>
        <p:spPr bwMode="auto">
          <a:xfrm>
            <a:off x="4278536" y="2748185"/>
            <a:ext cx="771278" cy="33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800">
                <a:solidFill>
                  <a:srgbClr val="000000"/>
                </a:solidFill>
                <a:latin typeface="メイリオ" pitchFamily="50" charset="-128"/>
                <a:ea typeface="メイリオ" pitchFamily="50" charset="-128"/>
                <a:cs typeface="メイリオ" pitchFamily="50" charset="-128"/>
              </a:rPr>
              <a:t>クラウドサーバー</a:t>
            </a:r>
          </a:p>
        </p:txBody>
      </p:sp>
      <p:sp>
        <p:nvSpPr>
          <p:cNvPr id="54" name="環状矢印 53"/>
          <p:cNvSpPr/>
          <p:nvPr/>
        </p:nvSpPr>
        <p:spPr bwMode="auto">
          <a:xfrm rot="18692627" flipH="1">
            <a:off x="6221011" y="4266940"/>
            <a:ext cx="715734" cy="991869"/>
          </a:xfrm>
          <a:prstGeom prst="circularArrow">
            <a:avLst>
              <a:gd name="adj1" fmla="val 17586"/>
              <a:gd name="adj2" fmla="val 1142319"/>
              <a:gd name="adj3" fmla="val 20225203"/>
              <a:gd name="adj4" fmla="val 11773245"/>
              <a:gd name="adj5" fmla="val 16683"/>
            </a:avLst>
          </a:prstGeom>
          <a:solidFill>
            <a:schemeClr val="accent6">
              <a:lumMod val="60000"/>
              <a:lumOff val="40000"/>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14390" name="テキスト ボックス 148"/>
          <p:cNvSpPr txBox="1">
            <a:spLocks noChangeArrowheads="1"/>
          </p:cNvSpPr>
          <p:nvPr/>
        </p:nvSpPr>
        <p:spPr bwMode="auto">
          <a:xfrm>
            <a:off x="7574717" y="3324267"/>
            <a:ext cx="1264831"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マイクログリッド</a:t>
            </a:r>
          </a:p>
        </p:txBody>
      </p:sp>
      <p:sp>
        <p:nvSpPr>
          <p:cNvPr id="14391" name="テキスト ボックス 148"/>
          <p:cNvSpPr txBox="1">
            <a:spLocks noChangeArrowheads="1"/>
          </p:cNvSpPr>
          <p:nvPr/>
        </p:nvSpPr>
        <p:spPr bwMode="auto">
          <a:xfrm>
            <a:off x="4046827" y="4923954"/>
            <a:ext cx="1320377" cy="2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メイリオ" pitchFamily="50" charset="-128"/>
                <a:ea typeface="メイリオ" pitchFamily="50" charset="-128"/>
                <a:cs typeface="メイリオ" pitchFamily="50" charset="-128"/>
              </a:rPr>
              <a:t>地域間電力融通</a:t>
            </a:r>
          </a:p>
        </p:txBody>
      </p:sp>
      <p:sp>
        <p:nvSpPr>
          <p:cNvPr id="14392" name="テキスト ボックス 148"/>
          <p:cNvSpPr txBox="1">
            <a:spLocks noChangeArrowheads="1"/>
          </p:cNvSpPr>
          <p:nvPr/>
        </p:nvSpPr>
        <p:spPr bwMode="auto">
          <a:xfrm>
            <a:off x="5736980" y="4573231"/>
            <a:ext cx="1377509" cy="2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メイリオ" pitchFamily="50" charset="-128"/>
                <a:ea typeface="メイリオ" pitchFamily="50" charset="-128"/>
                <a:cs typeface="メイリオ" pitchFamily="50" charset="-128"/>
              </a:rPr>
              <a:t>地域内電力融通</a:t>
            </a:r>
          </a:p>
        </p:txBody>
      </p:sp>
      <p:sp>
        <p:nvSpPr>
          <p:cNvPr id="14393" name="テキスト ボックス 148"/>
          <p:cNvSpPr txBox="1">
            <a:spLocks noChangeArrowheads="1"/>
          </p:cNvSpPr>
          <p:nvPr/>
        </p:nvSpPr>
        <p:spPr bwMode="auto">
          <a:xfrm>
            <a:off x="4332494" y="3346478"/>
            <a:ext cx="841105"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デマンド制御</a:t>
            </a:r>
          </a:p>
        </p:txBody>
      </p:sp>
      <p:sp>
        <p:nvSpPr>
          <p:cNvPr id="14394" name="テキスト ボックス 148"/>
          <p:cNvSpPr txBox="1">
            <a:spLocks noChangeArrowheads="1"/>
          </p:cNvSpPr>
          <p:nvPr/>
        </p:nvSpPr>
        <p:spPr bwMode="auto">
          <a:xfrm>
            <a:off x="4270593" y="3514698"/>
            <a:ext cx="698276"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電力データ</a:t>
            </a:r>
          </a:p>
        </p:txBody>
      </p:sp>
      <p:sp>
        <p:nvSpPr>
          <p:cNvPr id="60" name="上矢印 59"/>
          <p:cNvSpPr/>
          <p:nvPr/>
        </p:nvSpPr>
        <p:spPr bwMode="auto">
          <a:xfrm rot="10800000">
            <a:off x="4121417" y="3348069"/>
            <a:ext cx="177743" cy="144417"/>
          </a:xfrm>
          <a:prstGeom prst="upArrow">
            <a:avLst/>
          </a:prstGeom>
          <a:solidFill>
            <a:schemeClr val="accent6">
              <a:lumMod val="60000"/>
              <a:lumOff val="40000"/>
              <a:alpha val="7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black"/>
              </a:solidFill>
              <a:latin typeface="メイリオ" pitchFamily="50" charset="-128"/>
              <a:ea typeface="メイリオ" pitchFamily="50" charset="-128"/>
              <a:cs typeface="メイリオ" pitchFamily="50" charset="-128"/>
            </a:endParaRPr>
          </a:p>
        </p:txBody>
      </p:sp>
      <p:sp>
        <p:nvSpPr>
          <p:cNvPr id="61" name="上矢印 60"/>
          <p:cNvSpPr/>
          <p:nvPr/>
        </p:nvSpPr>
        <p:spPr bwMode="auto">
          <a:xfrm>
            <a:off x="4926020" y="3508357"/>
            <a:ext cx="177743" cy="142829"/>
          </a:xfrm>
          <a:prstGeom prst="upArrow">
            <a:avLst/>
          </a:prstGeom>
          <a:solidFill>
            <a:schemeClr val="accent1">
              <a:alpha val="7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itchFamily="50" charset="-128"/>
              <a:ea typeface="メイリオ" pitchFamily="50" charset="-128"/>
              <a:cs typeface="メイリオ" pitchFamily="50" charset="-128"/>
            </a:endParaRPr>
          </a:p>
        </p:txBody>
      </p:sp>
      <p:cxnSp>
        <p:nvCxnSpPr>
          <p:cNvPr id="62" name="直線コネクタ 61"/>
          <p:cNvCxnSpPr/>
          <p:nvPr/>
        </p:nvCxnSpPr>
        <p:spPr bwMode="auto">
          <a:xfrm flipH="1">
            <a:off x="1307687" y="3852733"/>
            <a:ext cx="2774062" cy="174569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398" name="図 9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31455" y="4950935"/>
            <a:ext cx="955369" cy="7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9" name="テキスト ボックス 148"/>
          <p:cNvSpPr txBox="1">
            <a:spLocks noChangeArrowheads="1"/>
          </p:cNvSpPr>
          <p:nvPr/>
        </p:nvSpPr>
        <p:spPr bwMode="auto">
          <a:xfrm>
            <a:off x="1677451" y="6195129"/>
            <a:ext cx="901411"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防災避難拠点</a:t>
            </a:r>
          </a:p>
        </p:txBody>
      </p:sp>
      <p:sp>
        <p:nvSpPr>
          <p:cNvPr id="14400" name="テキスト ボックス 148"/>
          <p:cNvSpPr txBox="1">
            <a:spLocks noChangeArrowheads="1"/>
          </p:cNvSpPr>
          <p:nvPr/>
        </p:nvSpPr>
        <p:spPr bwMode="auto">
          <a:xfrm>
            <a:off x="7101786" y="6115779"/>
            <a:ext cx="901411"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防災避難拠点</a:t>
            </a:r>
          </a:p>
        </p:txBody>
      </p:sp>
      <p:sp>
        <p:nvSpPr>
          <p:cNvPr id="14401" name="テキスト ボックス 148"/>
          <p:cNvSpPr txBox="1">
            <a:spLocks noChangeArrowheads="1"/>
          </p:cNvSpPr>
          <p:nvPr/>
        </p:nvSpPr>
        <p:spPr bwMode="auto">
          <a:xfrm>
            <a:off x="544338" y="5488915"/>
            <a:ext cx="507837"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需要家</a:t>
            </a:r>
          </a:p>
        </p:txBody>
      </p:sp>
      <p:sp>
        <p:nvSpPr>
          <p:cNvPr id="14402" name="テキスト ボックス 148"/>
          <p:cNvSpPr txBox="1">
            <a:spLocks noChangeArrowheads="1"/>
          </p:cNvSpPr>
          <p:nvPr/>
        </p:nvSpPr>
        <p:spPr bwMode="auto">
          <a:xfrm>
            <a:off x="1702850" y="4317722"/>
            <a:ext cx="879193" cy="30767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空調デマンド制御</a:t>
            </a:r>
          </a:p>
        </p:txBody>
      </p:sp>
      <p:sp>
        <p:nvSpPr>
          <p:cNvPr id="14403" name="テキスト ボックス 148"/>
          <p:cNvSpPr txBox="1">
            <a:spLocks noChangeArrowheads="1"/>
          </p:cNvSpPr>
          <p:nvPr/>
        </p:nvSpPr>
        <p:spPr bwMode="auto">
          <a:xfrm>
            <a:off x="2445559" y="5292136"/>
            <a:ext cx="880781" cy="30767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空調デマンド制御</a:t>
            </a:r>
          </a:p>
        </p:txBody>
      </p:sp>
      <p:sp>
        <p:nvSpPr>
          <p:cNvPr id="14404" name="テキスト ボックス 148"/>
          <p:cNvSpPr txBox="1">
            <a:spLocks noChangeArrowheads="1"/>
          </p:cNvSpPr>
          <p:nvPr/>
        </p:nvSpPr>
        <p:spPr bwMode="auto">
          <a:xfrm>
            <a:off x="3496149" y="5907889"/>
            <a:ext cx="879193" cy="30767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空調デマンド制御</a:t>
            </a:r>
          </a:p>
        </p:txBody>
      </p:sp>
      <p:sp>
        <p:nvSpPr>
          <p:cNvPr id="14405" name="テキスト ボックス 148"/>
          <p:cNvSpPr txBox="1">
            <a:spLocks noChangeArrowheads="1"/>
          </p:cNvSpPr>
          <p:nvPr/>
        </p:nvSpPr>
        <p:spPr bwMode="auto">
          <a:xfrm>
            <a:off x="4880005" y="5952325"/>
            <a:ext cx="879193" cy="30767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空調デマンド制御</a:t>
            </a:r>
          </a:p>
        </p:txBody>
      </p:sp>
      <p:sp>
        <p:nvSpPr>
          <p:cNvPr id="14406" name="テキスト ボックス 148"/>
          <p:cNvSpPr txBox="1">
            <a:spLocks noChangeArrowheads="1"/>
          </p:cNvSpPr>
          <p:nvPr/>
        </p:nvSpPr>
        <p:spPr bwMode="auto">
          <a:xfrm>
            <a:off x="6095639" y="5388943"/>
            <a:ext cx="880781" cy="30767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空調デマンド制御</a:t>
            </a:r>
          </a:p>
        </p:txBody>
      </p:sp>
      <p:sp>
        <p:nvSpPr>
          <p:cNvPr id="14407" name="テキスト ボックス 148"/>
          <p:cNvSpPr txBox="1">
            <a:spLocks noChangeArrowheads="1"/>
          </p:cNvSpPr>
          <p:nvPr/>
        </p:nvSpPr>
        <p:spPr bwMode="auto">
          <a:xfrm>
            <a:off x="7187492" y="4068561"/>
            <a:ext cx="879193" cy="15383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988" tIns="0" rIns="35988"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itchFamily="50" charset="-128"/>
                <a:ea typeface="メイリオ" pitchFamily="50" charset="-128"/>
                <a:cs typeface="メイリオ" pitchFamily="50" charset="-128"/>
              </a:rPr>
              <a:t>太陽光発電所</a:t>
            </a:r>
          </a:p>
        </p:txBody>
      </p:sp>
      <p:sp>
        <p:nvSpPr>
          <p:cNvPr id="14408" name="テキスト ボックス 42"/>
          <p:cNvSpPr txBox="1">
            <a:spLocks noChangeArrowheads="1"/>
          </p:cNvSpPr>
          <p:nvPr/>
        </p:nvSpPr>
        <p:spPr bwMode="auto">
          <a:xfrm>
            <a:off x="380878" y="39491"/>
            <a:ext cx="9141069" cy="922985"/>
          </a:xfrm>
          <a:prstGeom prst="rect">
            <a:avLst/>
          </a:prstGeom>
          <a:noFill/>
          <a:ln>
            <a:noFill/>
          </a:ln>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マイクログリッドの広域連携を前提とした学校施設における空調設備の遠隔デマンド</a:t>
            </a:r>
            <a:endPar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FontTx/>
              <a:buNone/>
            </a:pP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制御及び再生可能エネルギー導入による自立分散型社会構築モデル事業　</a:t>
            </a:r>
            <a:endPar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Font typeface="Arial" panose="020B0604020202020204" pitchFamily="34" charset="0"/>
              <a:buNone/>
            </a:pP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三菱ＵＦＪリース株式会社（共同事業者： 鈴鹿市）（</a:t>
            </a:r>
            <a:r>
              <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H28</a:t>
            </a: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H31</a:t>
            </a: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bwMode="auto">
          <a:xfrm>
            <a:off x="380878" y="924737"/>
            <a:ext cx="9321539" cy="17806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メイリオ" pitchFamily="50" charset="-128"/>
              <a:ea typeface="メイリオ" pitchFamily="50" charset="-128"/>
              <a:cs typeface="メイリオ" pitchFamily="50" charset="-128"/>
            </a:endParaRPr>
          </a:p>
        </p:txBody>
      </p:sp>
      <p:sp>
        <p:nvSpPr>
          <p:cNvPr id="14410" name="正方形/長方形 75"/>
          <p:cNvSpPr>
            <a:spLocks noChangeArrowheads="1"/>
          </p:cNvSpPr>
          <p:nvPr/>
        </p:nvSpPr>
        <p:spPr bwMode="auto">
          <a:xfrm>
            <a:off x="380885" y="981859"/>
            <a:ext cx="9321538" cy="175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・鈴鹿市内の公立小・中学校を対象として、</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大規模に省エネ空調設備、再エネ設　</a:t>
            </a:r>
            <a:endPar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799"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備</a:t>
            </a:r>
            <a:r>
              <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太陽光</a:t>
            </a:r>
            <a:r>
              <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・蓄電池・</a:t>
            </a:r>
            <a:r>
              <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EMS</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を導入し、地域全体で電力を融通する</a:t>
            </a:r>
            <a:r>
              <a:rPr lang="en-US" altLang="ja-JP"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CO2</a:t>
            </a: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排出削減</a:t>
            </a:r>
            <a:endParaRPr lang="en-US" altLang="ja-JP"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効果の高いモデルを目指す。</a:t>
            </a:r>
            <a:endParaRPr lang="en-US" altLang="ja-JP"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リース形式を用いて初期投資を抑えることで、大規模な低炭素投資を可能と</a:t>
            </a:r>
            <a:r>
              <a:rPr lang="ja-JP" altLang="en-US" sz="1799" b="1" u="sng" dirty="0" err="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す</a:t>
            </a:r>
            <a:endPar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799"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799" b="1" u="sng" dirty="0" err="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モデルケースを目指す。また、大規模な機器制御システムの低コスト化・標　</a:t>
            </a:r>
            <a:endParaRPr lang="en-US" altLang="ja-JP"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準化に取り組む。　</a:t>
            </a:r>
            <a:endParaRPr lang="en-US" altLang="ja-JP" sz="1799"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7</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61186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92" y="3141761"/>
            <a:ext cx="8226962" cy="371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テキスト ボックス 42"/>
          <p:cNvSpPr txBox="1">
            <a:spLocks noChangeArrowheads="1"/>
          </p:cNvSpPr>
          <p:nvPr/>
        </p:nvSpPr>
        <p:spPr bwMode="auto">
          <a:xfrm>
            <a:off x="366594" y="47669"/>
            <a:ext cx="9155353" cy="707611"/>
          </a:xfrm>
          <a:prstGeom prst="rect">
            <a:avLst/>
          </a:prstGeom>
          <a:noFill/>
          <a:ln>
            <a:noFill/>
          </a:ln>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青森県新総合運動公園「エコ・レジリエンスパーク」構想　</a:t>
            </a:r>
            <a:endParaRPr lang="en-US" altLang="ja-JP" sz="1999" b="1" kern="0" dirty="0">
              <a:latin typeface="メイリオ" panose="020B0604030504040204" pitchFamily="50" charset="-128"/>
              <a:ea typeface="メイリオ" panose="020B0604030504040204" pitchFamily="50" charset="-128"/>
              <a:cs typeface="メイリオ" pitchFamily="50" charset="-128"/>
            </a:endParaRPr>
          </a:p>
          <a:p>
            <a:pPr algn="ctr">
              <a:spcBef>
                <a:spcPct val="0"/>
              </a:spcBef>
              <a:buNone/>
              <a:defRPr/>
            </a:pPr>
            <a:r>
              <a:rPr lang="ja-JP" altLang="en-US" sz="1999" b="1" kern="0" dirty="0">
                <a:latin typeface="メイリオ" panose="020B0604030504040204" pitchFamily="50" charset="-128"/>
                <a:ea typeface="メイリオ" panose="020B0604030504040204" pitchFamily="50" charset="-128"/>
                <a:cs typeface="メイリオ" pitchFamily="50" charset="-128"/>
              </a:rPr>
              <a:t>青森県（</a:t>
            </a:r>
            <a:r>
              <a:rPr lang="en-US" altLang="ja-JP" sz="1999" b="1" kern="0" dirty="0">
                <a:latin typeface="メイリオ" panose="020B0604030504040204" pitchFamily="50" charset="-128"/>
                <a:ea typeface="メイリオ" panose="020B0604030504040204" pitchFamily="50" charset="-128"/>
                <a:cs typeface="メイリオ" pitchFamily="50" charset="-128"/>
              </a:rPr>
              <a:t>H28</a:t>
            </a:r>
            <a:r>
              <a:rPr lang="ja-JP" altLang="en-US" sz="1999" b="1" kern="0" dirty="0">
                <a:latin typeface="メイリオ" panose="020B0604030504040204" pitchFamily="50" charset="-128"/>
                <a:ea typeface="メイリオ" panose="020B0604030504040204" pitchFamily="50" charset="-128"/>
                <a:cs typeface="メイリオ" pitchFamily="50" charset="-128"/>
              </a:rPr>
              <a:t>～</a:t>
            </a:r>
            <a:r>
              <a:rPr lang="en-US" altLang="ja-JP" sz="1999" b="1" kern="0" dirty="0">
                <a:latin typeface="メイリオ" panose="020B0604030504040204" pitchFamily="50" charset="-128"/>
                <a:ea typeface="メイリオ" panose="020B0604030504040204" pitchFamily="50" charset="-128"/>
                <a:cs typeface="メイリオ" pitchFamily="50" charset="-128"/>
              </a:rPr>
              <a:t>H32</a:t>
            </a:r>
            <a:r>
              <a:rPr lang="ja-JP" altLang="en-US" sz="1999" b="1" kern="0" dirty="0">
                <a:latin typeface="メイリオ" panose="020B0604030504040204" pitchFamily="50" charset="-128"/>
                <a:ea typeface="メイリオ" panose="020B0604030504040204" pitchFamily="50" charset="-128"/>
                <a:cs typeface="メイリオ" pitchFamily="50" charset="-128"/>
              </a:rPr>
              <a:t>年度） 　　　　　　　　　　　　　　　　　　　　　</a:t>
            </a:r>
            <a:endParaRPr lang="en-US" altLang="ja-JP" sz="1999" b="1" kern="0" dirty="0">
              <a:latin typeface="メイリオ" panose="020B0604030504040204" pitchFamily="50" charset="-128"/>
              <a:ea typeface="メイリオ" panose="020B0604030504040204" pitchFamily="50" charset="-128"/>
              <a:cs typeface="メイリオ" pitchFamily="50" charset="-128"/>
            </a:endParaRPr>
          </a:p>
        </p:txBody>
      </p:sp>
      <p:sp>
        <p:nvSpPr>
          <p:cNvPr id="13" name="正方形/長方形 12"/>
          <p:cNvSpPr/>
          <p:nvPr/>
        </p:nvSpPr>
        <p:spPr bwMode="auto">
          <a:xfrm>
            <a:off x="56438" y="727941"/>
            <a:ext cx="9789949" cy="21730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ja-JP" altLang="en-US" sz="1999" kern="0">
              <a:solidFill>
                <a:srgbClr val="FFFFFF"/>
              </a:solidFill>
              <a:latin typeface="メイリオ" pitchFamily="50" charset="-128"/>
              <a:ea typeface="メイリオ" pitchFamily="50" charset="-128"/>
              <a:cs typeface="メイリオ" pitchFamily="50" charset="-128"/>
            </a:endParaRPr>
          </a:p>
        </p:txBody>
      </p:sp>
      <p:sp>
        <p:nvSpPr>
          <p:cNvPr id="14341" name="正方形/長方形 13"/>
          <p:cNvSpPr>
            <a:spLocks noChangeArrowheads="1"/>
          </p:cNvSpPr>
          <p:nvPr/>
        </p:nvSpPr>
        <p:spPr bwMode="auto">
          <a:xfrm>
            <a:off x="56438" y="751050"/>
            <a:ext cx="9789949" cy="22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658" indent="-285658" algn="just">
              <a:spcBef>
                <a:spcPct val="0"/>
              </a:spcBef>
            </a:pP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青森県の新青森県総合運動公園内に再エネ設備</a:t>
            </a:r>
            <a:r>
              <a:rPr lang="en-US" altLang="ja-JP" sz="1999" kern="0" dirty="0">
                <a:solidFill>
                  <a:srgbClr val="000000"/>
                </a:solidFill>
                <a:latin typeface="メイリオ" panose="020B0604030504040204" pitchFamily="50" charset="-128"/>
                <a:ea typeface="メイリオ" panose="020B0604030504040204" pitchFamily="50" charset="-128"/>
                <a:cs typeface="メイリオ" pitchFamily="50" charset="-128"/>
              </a:rPr>
              <a:t>(</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太陽光</a:t>
            </a:r>
            <a:r>
              <a:rPr lang="en-US" altLang="ja-JP" sz="1999" kern="0" dirty="0">
                <a:solidFill>
                  <a:srgbClr val="000000"/>
                </a:solidFill>
                <a:latin typeface="メイリオ" panose="020B0604030504040204" pitchFamily="50" charset="-128"/>
                <a:ea typeface="メイリオ" panose="020B0604030504040204" pitchFamily="50" charset="-128"/>
                <a:cs typeface="メイリオ" pitchFamily="50" charset="-128"/>
              </a:rPr>
              <a:t>) </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・蓄電池・ＢＥＭＳを導入するとともに、</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既存の施設と新設の陸上競技場を自営線で結び、余剰電力の融通を可能とする。</a:t>
            </a:r>
            <a:endPar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endParaRPr>
          </a:p>
          <a:p>
            <a:pPr marL="285658" indent="-285658" algn="just">
              <a:spcBef>
                <a:spcPct val="0"/>
              </a:spcBef>
            </a:pP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非ＦＩＴで安価で売電している県内のダムから</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不足分の電力を自己託送</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し、運動公園内で使用することで、系統から買電する場合と比較して、</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高い</a:t>
            </a:r>
            <a:r>
              <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CO2</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削減効果とコスト優位性</a:t>
            </a:r>
            <a:r>
              <a:rPr lang="ja-JP" altLang="en-US" sz="1999" kern="0" dirty="0">
                <a:solidFill>
                  <a:srgbClr val="000000"/>
                </a:solidFill>
                <a:latin typeface="メイリオ" panose="020B0604030504040204" pitchFamily="50" charset="-128"/>
                <a:ea typeface="メイリオ" panose="020B0604030504040204" pitchFamily="50" charset="-128"/>
                <a:cs typeface="メイリオ" pitchFamily="50" charset="-128"/>
              </a:rPr>
              <a:t>が期待できる。</a:t>
            </a:r>
            <a:r>
              <a:rPr lang="ja-JP" altLang="en-US" sz="1999" b="1" u="sng" kern="0" dirty="0">
                <a:solidFill>
                  <a:srgbClr val="FF0000"/>
                </a:solidFill>
                <a:latin typeface="メイリオ" panose="020B0604030504040204" pitchFamily="50" charset="-128"/>
                <a:ea typeface="メイリオ" panose="020B0604030504040204" pitchFamily="50" charset="-128"/>
                <a:cs typeface="メイリオ" pitchFamily="50" charset="-128"/>
              </a:rPr>
              <a:t>日本初の、地方自治体による自営線と自己託送を組み合わせた電力融通の実証となる。</a:t>
            </a:r>
            <a:endParaRPr lang="en-US" altLang="ja-JP" sz="1999" b="1" u="sng" kern="0" dirty="0">
              <a:solidFill>
                <a:srgbClr val="FF0000"/>
              </a:solidFill>
              <a:latin typeface="メイリオ" panose="020B0604030504040204" pitchFamily="50" charset="-128"/>
              <a:ea typeface="メイリオ" panose="020B0604030504040204" pitchFamily="50" charset="-128"/>
              <a:cs typeface="メイリオ" pitchFamily="50" charset="-128"/>
            </a:endParaRPr>
          </a:p>
        </p:txBody>
      </p:sp>
      <p:sp>
        <p:nvSpPr>
          <p:cNvPr id="6" name="Rectangle 13"/>
          <p:cNvSpPr>
            <a:spLocks noChangeArrowheads="1"/>
          </p:cNvSpPr>
          <p:nvPr/>
        </p:nvSpPr>
        <p:spPr bwMode="auto">
          <a:xfrm>
            <a:off x="488800" y="2900998"/>
            <a:ext cx="2428097" cy="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defRPr/>
            </a:pPr>
            <a:r>
              <a:rPr lang="ja-JP" altLang="en-US" sz="1500" b="1" kern="0" dirty="0">
                <a:solidFill>
                  <a:srgbClr val="000000"/>
                </a:solidFill>
                <a:latin typeface="メイリオ" pitchFamily="50" charset="-128"/>
                <a:ea typeface="メイリオ" pitchFamily="50" charset="-128"/>
                <a:cs typeface="メイリオ" pitchFamily="50" charset="-128"/>
              </a:rPr>
              <a:t>事業全体のイメージ図</a:t>
            </a:r>
          </a:p>
        </p:txBody>
      </p:sp>
      <p:sp>
        <p:nvSpPr>
          <p:cNvPr id="7"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8</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1721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42"/>
          <p:cNvSpPr txBox="1">
            <a:spLocks noChangeArrowheads="1"/>
          </p:cNvSpPr>
          <p:nvPr/>
        </p:nvSpPr>
        <p:spPr bwMode="auto">
          <a:xfrm>
            <a:off x="380878" y="223532"/>
            <a:ext cx="9141069" cy="615308"/>
          </a:xfrm>
          <a:prstGeom prst="rect">
            <a:avLst/>
          </a:prstGeom>
          <a:noFill/>
          <a:ln>
            <a:noFill/>
          </a:ln>
        </p:spPr>
        <p:txBody>
          <a:bodyPr lIns="91362" tIns="45681" rIns="91362" bIns="4568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行政中核機能の集約拠点及び生活インフラ拠点でのエネルギー融通による低炭素構想</a:t>
            </a:r>
            <a:endParaRPr lang="en-US" altLang="ja-JP" sz="1600"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FontTx/>
              <a:buNone/>
            </a:pP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矢巾町（共同事業者：</a:t>
            </a:r>
            <a:r>
              <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ファシリティーズ）（</a:t>
            </a:r>
            <a:r>
              <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H32</a:t>
            </a:r>
            <a:r>
              <a:rPr lang="ja-JP" altLang="en-US"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年度） 　　　　　　　　　　　　　　　</a:t>
            </a:r>
            <a:endParaRPr lang="en-US" altLang="ja-JP" sz="1799" b="1"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0" name="テキスト ボックス 43"/>
          <p:cNvSpPr txBox="1">
            <a:spLocks noChangeArrowheads="1"/>
          </p:cNvSpPr>
          <p:nvPr/>
        </p:nvSpPr>
        <p:spPr bwMode="auto">
          <a:xfrm>
            <a:off x="517116" y="969133"/>
            <a:ext cx="8920727" cy="37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747" tIns="49875" rIns="99747" bIns="4987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Arial" panose="020B0604020202020204" pitchFamily="34" charset="0"/>
              <a:buNone/>
            </a:pPr>
            <a:endParaRPr lang="ja-JP" altLang="en-US" sz="1799">
              <a:solidFill>
                <a:srgbClr val="000000"/>
              </a:solidFill>
              <a:latin typeface="メイリオ" pitchFamily="50" charset="-128"/>
              <a:ea typeface="メイリオ" pitchFamily="50" charset="-128"/>
              <a:cs typeface="メイリオ" pitchFamily="50" charset="-128"/>
            </a:endParaRPr>
          </a:p>
        </p:txBody>
      </p:sp>
      <p:sp>
        <p:nvSpPr>
          <p:cNvPr id="2" name="正方形/長方形 1"/>
          <p:cNvSpPr/>
          <p:nvPr/>
        </p:nvSpPr>
        <p:spPr bwMode="auto">
          <a:xfrm>
            <a:off x="380885" y="941892"/>
            <a:ext cx="9321538" cy="115057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itchFamily="50" charset="-128"/>
              <a:ea typeface="メイリオ" pitchFamily="50" charset="-128"/>
              <a:cs typeface="メイリオ" pitchFamily="50" charset="-128"/>
            </a:endParaRPr>
          </a:p>
        </p:txBody>
      </p:sp>
      <p:sp>
        <p:nvSpPr>
          <p:cNvPr id="16388" name="テキスト ボックス 3"/>
          <p:cNvSpPr txBox="1">
            <a:spLocks noChangeArrowheads="1"/>
          </p:cNvSpPr>
          <p:nvPr/>
        </p:nvSpPr>
        <p:spPr bwMode="auto">
          <a:xfrm>
            <a:off x="517119" y="1029362"/>
            <a:ext cx="9150143" cy="9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sz="1799" dirty="0">
                <a:latin typeface="メイリオ" panose="020B0604030504040204" pitchFamily="50" charset="-128"/>
                <a:ea typeface="メイリオ" panose="020B0604030504040204" pitchFamily="50" charset="-128"/>
                <a:cs typeface="メイリオ" panose="020B0604030504040204" pitchFamily="50" charset="-128"/>
              </a:rPr>
              <a:t>町役場・小学校・給食センター等を中心とし、省エネ改修・再エネ設備の導入を行う。さらに、</a:t>
            </a:r>
            <a:r>
              <a:rPr lang="ja-JP" altLang="en-US"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清掃工場の発電設備からの電力供給、自営線、新電力を組み合わせすることで、コストメリットの大きい電力融通方法を実証する。</a:t>
            </a:r>
            <a:endParaRPr lang="en-US" altLang="ja-JP" sz="1799"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963" y="2381288"/>
            <a:ext cx="7988914" cy="421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スライド番号プレースホルダー"/>
          <p:cNvSpPr>
            <a:spLocks noGrp="1"/>
          </p:cNvSpPr>
          <p:nvPr>
            <p:ph type="sldNum" sz="quarter" idx="12"/>
          </p:nvPr>
        </p:nvSpPr>
        <p:spPr>
          <a:xfrm>
            <a:off x="9218232" y="6522208"/>
            <a:ext cx="629798" cy="370681"/>
          </a:xfrm>
        </p:spPr>
        <p:txBody>
          <a:bodyPr/>
          <a:lstStyle/>
          <a:p>
            <a:pPr algn="ctr">
              <a:defRPr/>
            </a:pPr>
            <a:r>
              <a:rPr lang="en-US" altLang="ja-JP" sz="1799" b="1" dirty="0">
                <a:latin typeface="メイリオ" pitchFamily="50" charset="-128"/>
                <a:ea typeface="メイリオ" pitchFamily="50" charset="-128"/>
                <a:cs typeface="メイリオ" pitchFamily="50" charset="-128"/>
              </a:rPr>
              <a:t>9</a:t>
            </a:r>
            <a:endParaRPr lang="ja-JP" altLang="en-US" sz="1799"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149105226"/>
      </p:ext>
    </p:extLst>
  </p:cSld>
  <p:clrMapOvr>
    <a:masterClrMapping/>
  </p:clrMapOvr>
</p:sld>
</file>

<file path=ppt/theme/theme1.xml><?xml version="1.0" encoding="utf-8"?>
<a:theme xmlns:a="http://schemas.openxmlformats.org/drawingml/2006/main" name="1_資料フォーマット_20170620_175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A9C7A634-6870-454B-9516-F23F891BD79C}" vid="{5212E471-95DA-447F-A514-5C79A498336F}"/>
    </a:ext>
  </a:extLst>
</a:theme>
</file>

<file path=ppt/theme/theme10.xml><?xml version="1.0" encoding="utf-8"?>
<a:theme xmlns:a="http://schemas.openxmlformats.org/drawingml/2006/main" name="資料フォーマット_201705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01_A4横J">
  <a:themeElements>
    <a:clrScheme name="newMRI">
      <a:dk1>
        <a:srgbClr val="000000"/>
      </a:dk1>
      <a:lt1>
        <a:srgbClr val="FFFFFF"/>
      </a:lt1>
      <a:dk2>
        <a:srgbClr val="3E5E84"/>
      </a:dk2>
      <a:lt2>
        <a:srgbClr val="E9EDF3"/>
      </a:lt2>
      <a:accent1>
        <a:srgbClr val="96A8C0"/>
      </a:accent1>
      <a:accent2>
        <a:srgbClr val="8AB6C1"/>
      </a:accent2>
      <a:accent3>
        <a:srgbClr val="89B8AA"/>
      </a:accent3>
      <a:accent4>
        <a:srgbClr val="A89FBC"/>
      </a:accent4>
      <a:accent5>
        <a:srgbClr val="C89E28"/>
      </a:accent5>
      <a:accent6>
        <a:srgbClr val="A92C1D"/>
      </a:accent6>
      <a:hlink>
        <a:srgbClr val="3E5E84"/>
      </a:hlink>
      <a:folHlink>
        <a:srgbClr val="D2E8BD"/>
      </a:folHlink>
    </a:clrScheme>
    <a:fontScheme name="MRI_Fon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40000"/>
            <a:lumOff val="60000"/>
          </a:schemeClr>
        </a:solidFill>
        <a:ln w="9525">
          <a:solidFill>
            <a:schemeClr val="tx1"/>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kumimoji="1" sz="14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0" tIns="0" rIns="0" bIns="0" rtlCol="0">
        <a:spAutoFit/>
      </a:bodyPr>
      <a:lstStyle>
        <a:defPPr>
          <a:defRPr kumimoji="1" sz="1400" smtClean="0"/>
        </a:defPPr>
      </a:lstStyle>
    </a:txDef>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20150414_提案書テンプレート_Ver.1.8">
  <a:themeElements>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rtlCol="0" anchor="ctr" anchorCtr="0" compatLnSpc="1">
        <a:prstTxWarp prst="textNoShape">
          <a:avLst/>
        </a:prstTxWarp>
      </a:bodyPr>
      <a:lstStyle>
        <a:defPPr>
          <a:defRPr sz="1200" dirty="0">
            <a:latin typeface="+mn-ea"/>
            <a:ea typeface="+mn-ea"/>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資料フォーマット_20170620_175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A9C7A634-6870-454B-9516-F23F891BD79C}" vid="{5212E471-95DA-447F-A514-5C79A498336F}"/>
    </a:ext>
  </a:extLst>
</a:theme>
</file>

<file path=ppt/theme/theme5.xml><?xml version="1.0" encoding="utf-8"?>
<a:theme xmlns:a="http://schemas.openxmlformats.org/drawingml/2006/main" name="3_20120918_提案書テンプレート_Ver.1.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20120918_提案書テンプレート_Ver.1.28">
  <a:themeElements>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fontScheme name="ユーザー定義 2">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20150414_提案書テンプレート_Ver.1.8">
  <a:themeElements>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rtlCol="0" anchor="ctr" anchorCtr="0" compatLnSpc="1">
        <a:prstTxWarp prst="textNoShape">
          <a:avLst/>
        </a:prstTxWarp>
      </a:bodyPr>
      <a:lstStyle>
        <a:defPPr>
          <a:defRPr sz="1200" dirty="0">
            <a:latin typeface="+mn-ea"/>
            <a:ea typeface="+mn-ea"/>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資料フォーマット_201705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lgn="l" fontAlgn="ctr">
          <a:defRPr dirty="0">
            <a:solidFill>
              <a:srgbClr val="000000"/>
            </a:solidFill>
            <a:latin typeface="+mn-lt"/>
            <a:ea typeface="+mn-ea"/>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038801E624B4042B5B6959C40B81B61" ma:contentTypeVersion="0" ma:contentTypeDescription="新しいドキュメントを作成します。" ma:contentTypeScope="" ma:versionID="5e3934034feff03d41a04a12ddb2c9bf">
  <xsd:schema xmlns:xsd="http://www.w3.org/2001/XMLSchema" xmlns:xs="http://www.w3.org/2001/XMLSchema" xmlns:p="http://schemas.microsoft.com/office/2006/metadata/properties" targetNamespace="http://schemas.microsoft.com/office/2006/metadata/properties" ma:root="true" ma:fieldsID="7fe454bc459c29a846882a3716d411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0469B7-ABE0-4D7E-B4B1-ACD7853CB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61943E3-D275-44DB-8304-363EB039409E}">
  <ds:schemaRefs>
    <ds:schemaRef ds:uri="http://schemas.microsoft.com/sharepoint/v3/contenttype/forms"/>
  </ds:schemaRefs>
</ds:datastoreItem>
</file>

<file path=customXml/itemProps3.xml><?xml version="1.0" encoding="utf-8"?>
<ds:datastoreItem xmlns:ds="http://schemas.openxmlformats.org/officeDocument/2006/customXml" ds:itemID="{C93016C3-762D-4C2B-B01F-C588F121C331}">
  <ds:schemaRef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17063</TotalTime>
  <Words>1150</Words>
  <Application>Microsoft Office PowerPoint</Application>
  <PresentationFormat>ユーザー設定</PresentationFormat>
  <Paragraphs>174</Paragraphs>
  <Slides>12</Slides>
  <Notes>10</Notes>
  <HiddenSlides>0</HiddenSlides>
  <MMClips>0</MMClips>
  <ScaleCrop>false</ScaleCrop>
  <HeadingPairs>
    <vt:vector size="6" baseType="variant">
      <vt:variant>
        <vt:lpstr>使用されているフォント</vt:lpstr>
      </vt:variant>
      <vt:variant>
        <vt:i4>16</vt:i4>
      </vt:variant>
      <vt:variant>
        <vt:lpstr>テーマ</vt:lpstr>
      </vt:variant>
      <vt:variant>
        <vt:i4>13</vt:i4>
      </vt:variant>
      <vt:variant>
        <vt:lpstr>スライド タイトル</vt:lpstr>
      </vt:variant>
      <vt:variant>
        <vt:i4>12</vt:i4>
      </vt:variant>
    </vt:vector>
  </HeadingPairs>
  <TitlesOfParts>
    <vt:vector size="41" baseType="lpstr">
      <vt:lpstr>HGPｺﾞｼｯｸE</vt:lpstr>
      <vt:lpstr>HGPｺﾞｼｯｸM</vt:lpstr>
      <vt:lpstr>HGP創英角ｺﾞｼｯｸUB</vt:lpstr>
      <vt:lpstr>HG丸ｺﾞｼｯｸM-PRO</vt:lpstr>
      <vt:lpstr>Meiryo UI</vt:lpstr>
      <vt:lpstr>ＭＳ Ｐゴシック</vt:lpstr>
      <vt:lpstr>メイリオ</vt:lpstr>
      <vt:lpstr>游ゴシック</vt:lpstr>
      <vt:lpstr>游ゴシック Light</vt:lpstr>
      <vt:lpstr>Arial</vt:lpstr>
      <vt:lpstr>Calibri</vt:lpstr>
      <vt:lpstr>Cambria</vt:lpstr>
      <vt:lpstr>MS Reference Sans Serif</vt:lpstr>
      <vt:lpstr>Segoe UI</vt:lpstr>
      <vt:lpstr>Times New Roman</vt:lpstr>
      <vt:lpstr>Wingdings</vt:lpstr>
      <vt:lpstr>1_資料フォーマット_20170620_1750</vt:lpstr>
      <vt:lpstr>6_デザインの設定</vt:lpstr>
      <vt:lpstr>2_20150414_提案書テンプレート_Ver.1.8</vt:lpstr>
      <vt:lpstr>5_資料フォーマット_20170620_1750</vt:lpstr>
      <vt:lpstr>3_20120918_提案書テンプレート_Ver.1.28</vt:lpstr>
      <vt:lpstr>7_20120918_提案書テンプレート_Ver.1.28</vt:lpstr>
      <vt:lpstr>3_20150414_提案書テンプレート_Ver.1.8</vt:lpstr>
      <vt:lpstr>1_資料フォーマット_20170519</vt:lpstr>
      <vt:lpstr>9_デザインの設定</vt:lpstr>
      <vt:lpstr>資料フォーマット_20170519</vt:lpstr>
      <vt:lpstr>4_標準デザイン</vt:lpstr>
      <vt:lpstr>B-01_A4横J</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環境省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平成26年版環境白書のテーマ</dc:title>
  <dc:creator>高橋 久美子</dc:creator>
  <cp:lastModifiedBy>稲 佳奈／リサーチ・コンサル／JRI (ina kana)</cp:lastModifiedBy>
  <cp:revision>1921</cp:revision>
  <cp:lastPrinted>2018-01-12T08:13:42Z</cp:lastPrinted>
  <dcterms:created xsi:type="dcterms:W3CDTF">2013-11-01T02:12:51Z</dcterms:created>
  <dcterms:modified xsi:type="dcterms:W3CDTF">2018-05-15T06:00:13Z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0x0101007038801E624B4042B5B6959C40B81B61</vt:lpwstr>
  </property>
</Properties>
</file>