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theme/theme3.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4.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5.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6.xml" ContentType="application/vnd.openxmlformats-officedocument.theme+xml"/>
  <Override PartName="/ppt/slideLayouts/slideLayout37.xml" ContentType="application/vnd.openxmlformats-officedocument.presentationml.slideLayout+xml"/>
  <Override PartName="/ppt/theme/theme7.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8.xml" ContentType="application/vnd.openxmlformats-officedocument.theme+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9.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theme/theme10.xml" ContentType="application/vnd.openxmlformats-officedocument.theme+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theme/theme11.xml" ContentType="application/vnd.openxmlformats-officedocument.theme+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theme/theme12.xml" ContentType="application/vnd.openxmlformats-officedocument.theme+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theme/theme13.xml" ContentType="application/vnd.openxmlformats-officedocument.theme+xml"/>
  <Override PartName="/ppt/theme/theme1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41" r:id="rId4"/>
    <p:sldMasterId id="2147484101" r:id="rId5"/>
    <p:sldMasterId id="2147484145" r:id="rId6"/>
    <p:sldMasterId id="2147484161" r:id="rId7"/>
    <p:sldMasterId id="2147484166" r:id="rId8"/>
    <p:sldMasterId id="2147484172" r:id="rId9"/>
    <p:sldMasterId id="2147484206" r:id="rId10"/>
    <p:sldMasterId id="2147484209" r:id="rId11"/>
    <p:sldMasterId id="2147484214" r:id="rId12"/>
    <p:sldMasterId id="2147484238" r:id="rId13"/>
    <p:sldMasterId id="2147484308" r:id="rId14"/>
    <p:sldMasterId id="2147484311" r:id="rId15"/>
    <p:sldMasterId id="2147484354" r:id="rId16"/>
  </p:sldMasterIdLst>
  <p:notesMasterIdLst>
    <p:notesMasterId r:id="rId20"/>
  </p:notesMasterIdLst>
  <p:sldIdLst>
    <p:sldId id="655" r:id="rId17"/>
    <p:sldId id="656" r:id="rId18"/>
    <p:sldId id="657" r:id="rId19"/>
  </p:sldIdLst>
  <p:sldSz cx="9902825" cy="6858000"/>
  <p:notesSz cx="6807200" cy="9939338"/>
  <p:defaultTextStyle>
    <a:defPPr>
      <a:defRPr lang="ja-JP"/>
    </a:defPPr>
    <a:lvl1pPr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Calibri"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Calibri"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Calibri"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Calibri" pitchFamily="34" charset="0"/>
        <a:ea typeface="ＭＳ Ｐゴシック" pitchFamily="50" charset="-128"/>
        <a:cs typeface="+mn-cs"/>
      </a:defRPr>
    </a:lvl9pPr>
  </p:defaultTextStyle>
  <p:extLst>
    <p:ext uri="{EFAFB233-063F-42B5-8137-9DF3F51BA10A}">
      <p15:sldGuideLst xmlns:p15="http://schemas.microsoft.com/office/powerpoint/2012/main">
        <p15:guide id="1" orient="horz" pos="4247" userDrawn="1">
          <p15:clr>
            <a:srgbClr val="A4A3A4"/>
          </p15:clr>
        </p15:guide>
        <p15:guide id="2" pos="3119" userDrawn="1">
          <p15:clr>
            <a:srgbClr val="A4A3A4"/>
          </p15:clr>
        </p15:guide>
        <p15:guide id="3" orient="horz" userDrawn="1">
          <p15:clr>
            <a:srgbClr val="A4A3A4"/>
          </p15:clr>
        </p15:guide>
        <p15:guide id="4" orient="horz" pos="300">
          <p15:clr>
            <a:srgbClr val="A4A3A4"/>
          </p15:clr>
        </p15:guide>
        <p15:guide id="6" pos="6158">
          <p15:clr>
            <a:srgbClr val="A4A3A4"/>
          </p15:clr>
        </p15:guide>
        <p15:guide id="7" pos="80" userDrawn="1">
          <p15:clr>
            <a:srgbClr val="A4A3A4"/>
          </p15:clr>
        </p15:guide>
      </p15:sldGuideLst>
    </p:ext>
    <p:ext uri="{2D200454-40CA-4A62-9FC3-DE9A4176ACB9}">
      <p15:notesGuideLst xmlns:p15="http://schemas.microsoft.com/office/powerpoint/2012/main">
        <p15:guide id="1" orient="horz" pos="3130" userDrawn="1">
          <p15:clr>
            <a:srgbClr val="A4A3A4"/>
          </p15:clr>
        </p15:guide>
        <p15:guide id="2" pos="2145"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企画調査室" initials="t" lastIdx="1" clrIdx="0">
    <p:extLst>
      <p:ext uri="{19B8F6BF-5375-455C-9EA6-DF929625EA0E}">
        <p15:presenceInfo xmlns:p15="http://schemas.microsoft.com/office/powerpoint/2012/main" userId="企画調査室" providerId="None"/>
      </p:ext>
    </p:extLst>
  </p:cmAuthor>
  <p:cmAuthor id="2" name="石川　由美子" initials="石川　由美子" lastIdx="10" clrIdx="1">
    <p:extLst>
      <p:ext uri="{19B8F6BF-5375-455C-9EA6-DF929625EA0E}">
        <p15:presenceInfo xmlns:p15="http://schemas.microsoft.com/office/powerpoint/2012/main" userId="S-1-5-21-578014118-3277965579-1612801856-196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66"/>
    <a:srgbClr val="003399"/>
    <a:srgbClr val="CCFF99"/>
    <a:srgbClr val="CCECFF"/>
    <a:srgbClr val="FFFFCC"/>
    <a:srgbClr val="C6D9F1"/>
    <a:srgbClr val="4F81BD"/>
    <a:srgbClr val="FF0066"/>
    <a:srgbClr val="FFFFFF"/>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382" autoAdjust="0"/>
    <p:restoredTop sz="93110" autoAdjust="0"/>
  </p:normalViewPr>
  <p:slideViewPr>
    <p:cSldViewPr>
      <p:cViewPr varScale="1">
        <p:scale>
          <a:sx n="67" d="100"/>
          <a:sy n="67" d="100"/>
        </p:scale>
        <p:origin x="696" y="48"/>
      </p:cViewPr>
      <p:guideLst>
        <p:guide orient="horz" pos="4247"/>
        <p:guide pos="3119"/>
        <p:guide orient="horz"/>
        <p:guide orient="horz" pos="300"/>
        <p:guide pos="6158"/>
        <p:guide pos="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6936"/>
    </p:cViewPr>
  </p:sorterViewPr>
  <p:notesViewPr>
    <p:cSldViewPr>
      <p:cViewPr varScale="1">
        <p:scale>
          <a:sx n="51" d="100"/>
          <a:sy n="51" d="100"/>
        </p:scale>
        <p:origin x="-2958" y="-90"/>
      </p:cViewPr>
      <p:guideLst>
        <p:guide orient="horz" pos="3130"/>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Master" Target="slideMasters/slideMaster10.xml"/><Relationship Id="rId18" Type="http://schemas.openxmlformats.org/officeDocument/2006/relationships/slide" Target="slides/slide2.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Master" Target="slideMasters/slideMaster4.xml"/><Relationship Id="rId12" Type="http://schemas.openxmlformats.org/officeDocument/2006/relationships/slideMaster" Target="slideMasters/slideMaster9.xml"/><Relationship Id="rId17" Type="http://schemas.openxmlformats.org/officeDocument/2006/relationships/slide" Target="slides/slide1.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Master" Target="slideMasters/slideMaster13.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Master" Target="slideMasters/slideMaster8.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Master" Target="slideMasters/slideMaster12.xml"/><Relationship Id="rId23" Type="http://schemas.openxmlformats.org/officeDocument/2006/relationships/viewProps" Target="viewProps.xml"/><Relationship Id="rId10" Type="http://schemas.openxmlformats.org/officeDocument/2006/relationships/slideMaster" Target="slideMasters/slideMaster7.xml"/><Relationship Id="rId19" Type="http://schemas.openxmlformats.org/officeDocument/2006/relationships/slide" Target="slides/slide3.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Master" Target="slideMasters/slideMaster11.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日付プレースホルダー 2"/>
          <p:cNvSpPr>
            <a:spLocks noGrp="1"/>
          </p:cNvSpPr>
          <p:nvPr>
            <p:ph type="dt" idx="1"/>
          </p:nvPr>
        </p:nvSpPr>
        <p:spPr>
          <a:xfrm>
            <a:off x="3856041" y="0"/>
            <a:ext cx="2949575" cy="496888"/>
          </a:xfrm>
          <a:prstGeom prst="rect">
            <a:avLst/>
          </a:prstGeom>
        </p:spPr>
        <p:txBody>
          <a:bodyPr vert="horz" lIns="91424" tIns="45712" rIns="91424" bIns="45712" rtlCol="0"/>
          <a:lstStyle>
            <a:lvl1pPr algn="r" fontAlgn="auto">
              <a:spcBef>
                <a:spcPts val="0"/>
              </a:spcBef>
              <a:spcAft>
                <a:spcPts val="0"/>
              </a:spcAft>
              <a:defRPr sz="1200">
                <a:latin typeface="+mn-lt"/>
                <a:ea typeface="+mn-ea"/>
              </a:defRPr>
            </a:lvl1pPr>
          </a:lstStyle>
          <a:p>
            <a:pPr>
              <a:defRPr/>
            </a:pPr>
            <a:fld id="{B91A2391-8EFE-450D-93B3-8677832C64C1}" type="datetimeFigureOut">
              <a:rPr lang="ja-JP" altLang="en-US"/>
              <a:pPr>
                <a:defRPr/>
              </a:pPr>
              <a:t>2018/5/15</a:t>
            </a:fld>
            <a:endParaRPr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24" tIns="45712" rIns="91424" bIns="45712" rtlCol="0" anchor="ctr"/>
          <a:lstStyle/>
          <a:p>
            <a:pPr lvl="0"/>
            <a:endParaRPr lang="ja-JP" altLang="en-US" noProof="0"/>
          </a:p>
        </p:txBody>
      </p:sp>
      <p:sp>
        <p:nvSpPr>
          <p:cNvPr id="5" name="ノート プレースホルダー 4"/>
          <p:cNvSpPr>
            <a:spLocks noGrp="1"/>
          </p:cNvSpPr>
          <p:nvPr>
            <p:ph type="body" sz="quarter" idx="3"/>
          </p:nvPr>
        </p:nvSpPr>
        <p:spPr>
          <a:xfrm>
            <a:off x="681038" y="4721227"/>
            <a:ext cx="5445125" cy="4471988"/>
          </a:xfrm>
          <a:prstGeom prst="rect">
            <a:avLst/>
          </a:prstGeom>
        </p:spPr>
        <p:txBody>
          <a:bodyPr vert="horz" lIns="91424" tIns="45712" rIns="91424" bIns="45712"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3" y="9440865"/>
            <a:ext cx="2949575" cy="496887"/>
          </a:xfrm>
          <a:prstGeom prst="rect">
            <a:avLst/>
          </a:prstGeom>
        </p:spPr>
        <p:txBody>
          <a:bodyPr vert="horz" lIns="91424" tIns="45712" rIns="91424" bIns="45712"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56041" y="9440865"/>
            <a:ext cx="2949575" cy="496887"/>
          </a:xfrm>
          <a:prstGeom prst="rect">
            <a:avLst/>
          </a:prstGeom>
        </p:spPr>
        <p:txBody>
          <a:bodyPr vert="horz" lIns="91424" tIns="45712" rIns="91424" bIns="45712" rtlCol="0" anchor="b"/>
          <a:lstStyle>
            <a:lvl1pPr algn="r" fontAlgn="auto">
              <a:spcBef>
                <a:spcPts val="0"/>
              </a:spcBef>
              <a:spcAft>
                <a:spcPts val="0"/>
              </a:spcAft>
              <a:defRPr sz="1200">
                <a:latin typeface="+mn-lt"/>
                <a:ea typeface="+mn-ea"/>
              </a:defRPr>
            </a:lvl1pPr>
          </a:lstStyle>
          <a:p>
            <a:pPr>
              <a:defRPr/>
            </a:pPr>
            <a:fld id="{35FF716C-7C63-4423-90B8-168BB37A3B9D}" type="slidenum">
              <a:rPr lang="ja-JP" altLang="en-US"/>
              <a:pPr>
                <a:defRPr/>
              </a:pPr>
              <a:t>‹#›</a:t>
            </a:fld>
            <a:endParaRPr lang="ja-JP" altLang="en-US"/>
          </a:p>
        </p:txBody>
      </p:sp>
      <p:sp>
        <p:nvSpPr>
          <p:cNvPr id="8" name="ヘッダー プレースホルダー 7"/>
          <p:cNvSpPr>
            <a:spLocks noGrp="1"/>
          </p:cNvSpPr>
          <p:nvPr>
            <p:ph type="hdr" sz="quarter"/>
          </p:nvPr>
        </p:nvSpPr>
        <p:spPr>
          <a:xfrm>
            <a:off x="3" y="0"/>
            <a:ext cx="2949575" cy="496888"/>
          </a:xfrm>
          <a:prstGeom prst="rect">
            <a:avLst/>
          </a:prstGeom>
        </p:spPr>
        <p:txBody>
          <a:bodyPr vert="horz" lIns="91424" tIns="45712" rIns="91424" bIns="45712" rtlCol="0"/>
          <a:lstStyle>
            <a:lvl1pPr algn="l" fontAlgn="auto">
              <a:spcBef>
                <a:spcPts val="0"/>
              </a:spcBef>
              <a:spcAft>
                <a:spcPts val="0"/>
              </a:spcAft>
              <a:defRPr sz="1200">
                <a:latin typeface="+mn-lt"/>
                <a:ea typeface="+mn-ea"/>
              </a:defRPr>
            </a:lvl1pPr>
          </a:lstStyle>
          <a:p>
            <a:pPr>
              <a:defRPr/>
            </a:pPr>
            <a:endParaRPr lang="ja-JP" altLang="en-US"/>
          </a:p>
        </p:txBody>
      </p:sp>
    </p:spTree>
    <p:extLst>
      <p:ext uri="{BB962C8B-B14F-4D97-AF65-F5344CB8AC3E}">
        <p14:creationId xmlns:p14="http://schemas.microsoft.com/office/powerpoint/2010/main" val="443868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0178" name="スライド イメージ プレースホルダー 1"/>
          <p:cNvSpPr>
            <a:spLocks noGrp="1" noRot="1" noChangeAspect="1" noTextEdit="1"/>
          </p:cNvSpPr>
          <p:nvPr>
            <p:ph type="sldImg"/>
          </p:nvPr>
        </p:nvSpPr>
        <p:spPr bwMode="auto">
          <a:xfrm>
            <a:off x="441325" y="804863"/>
            <a:ext cx="5805488" cy="40211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017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dirty="0"/>
          </a:p>
        </p:txBody>
      </p:sp>
      <p:sp>
        <p:nvSpPr>
          <p:cNvPr id="69018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63713DB-C849-48CA-B896-D964230A8206}" type="slidenum">
              <a:rPr kumimoji="1" lang="ja-JP" altLang="en-US" sz="1200" b="0" i="0" u="none" strike="noStrike" kern="1200" cap="none" spc="0" normalizeH="0" baseline="0" noProof="0" smtClean="0">
                <a:ln>
                  <a:noFill/>
                </a:ln>
                <a:solidFill>
                  <a:srgbClr val="000000"/>
                </a:solidFill>
                <a:effectLst/>
                <a:uLnTx/>
                <a:uFillTx/>
                <a:latin typeface="Cambria" panose="02040503050406030204" pitchFamily="18" charset="0"/>
                <a:ea typeface="メイリオ" panose="020B060403050404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1" lang="ja-JP" altLang="en-US" sz="1200" b="0" i="0" u="none" strike="noStrike" kern="1200" cap="none" spc="0" normalizeH="0" baseline="0" noProof="0">
              <a:ln>
                <a:noFill/>
              </a:ln>
              <a:solidFill>
                <a:srgbClr val="000000"/>
              </a:solidFill>
              <a:effectLst/>
              <a:uLnTx/>
              <a:uFillTx/>
              <a:latin typeface="Cambria" panose="02040503050406030204" pitchFamily="18" charset="0"/>
              <a:ea typeface="メイリオ" panose="020B0604030504040204" pitchFamily="50" charset="-128"/>
              <a:cs typeface="+mn-cs"/>
            </a:endParaRPr>
          </a:p>
        </p:txBody>
      </p:sp>
    </p:spTree>
    <p:extLst>
      <p:ext uri="{BB962C8B-B14F-4D97-AF65-F5344CB8AC3E}">
        <p14:creationId xmlns:p14="http://schemas.microsoft.com/office/powerpoint/2010/main" val="39518306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3613" y="1233488"/>
            <a:ext cx="4808537" cy="33289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35FF716C-7C63-4423-90B8-168BB37A3B9D}" type="slidenum">
              <a:rPr lang="ja-JP" altLang="en-US" smtClean="0"/>
              <a:pPr>
                <a:defRPr/>
              </a:pPr>
              <a:t>2</a:t>
            </a:fld>
            <a:endParaRPr lang="ja-JP" altLang="en-US"/>
          </a:p>
        </p:txBody>
      </p:sp>
    </p:spTree>
    <p:extLst>
      <p:ext uri="{BB962C8B-B14F-4D97-AF65-F5344CB8AC3E}">
        <p14:creationId xmlns:p14="http://schemas.microsoft.com/office/powerpoint/2010/main" val="24726434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3613" y="1233488"/>
            <a:ext cx="4808537" cy="33289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35FF716C-7C63-4423-90B8-168BB37A3B9D}" type="slidenum">
              <a:rPr lang="ja-JP" altLang="en-US" smtClean="0"/>
              <a:pPr>
                <a:defRPr/>
              </a:pPr>
              <a:t>3</a:t>
            </a:fld>
            <a:endParaRPr lang="ja-JP" altLang="en-US"/>
          </a:p>
        </p:txBody>
      </p:sp>
    </p:spTree>
    <p:extLst>
      <p:ext uri="{BB962C8B-B14F-4D97-AF65-F5344CB8AC3E}">
        <p14:creationId xmlns:p14="http://schemas.microsoft.com/office/powerpoint/2010/main" val="26108511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表紙">
    <p:spTree>
      <p:nvGrpSpPr>
        <p:cNvPr id="1" name=""/>
        <p:cNvGrpSpPr/>
        <p:nvPr/>
      </p:nvGrpSpPr>
      <p:grpSpPr>
        <a:xfrm>
          <a:off x="0" y="0"/>
          <a:ext cx="0" cy="0"/>
          <a:chOff x="0" y="0"/>
          <a:chExt cx="0" cy="0"/>
        </a:xfrm>
      </p:grpSpPr>
      <p:sp>
        <p:nvSpPr>
          <p:cNvPr id="8" name="メインタイトル"/>
          <p:cNvSpPr txBox="1">
            <a:spLocks noChangeArrowheads="1"/>
          </p:cNvSpPr>
          <p:nvPr userDrawn="1"/>
        </p:nvSpPr>
        <p:spPr bwMode="auto">
          <a:xfrm>
            <a:off x="742724" y="2130464"/>
            <a:ext cx="8417401" cy="2306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1" tIns="45705" rIns="91411" bIns="45705" numCol="1" anchor="t" anchorCtr="0" compatLnSpc="1">
            <a:prstTxWarp prst="textNoShape">
              <a:avLst/>
            </a:prstTxWarp>
          </a:bodyPr>
          <a:lstStyle>
            <a:lvl1pPr algn="ctr" rtl="0" eaLnBrk="1" fontAlgn="base" hangingPunct="1">
              <a:spcBef>
                <a:spcPct val="0"/>
              </a:spcBef>
              <a:spcAft>
                <a:spcPct val="0"/>
              </a:spcAft>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a:lstStyle>
          <a:p>
            <a:endParaRPr lang="en-US" altLang="ja-JP" sz="1799" kern="0" dirty="0">
              <a:solidFill>
                <a:prstClr val="black"/>
              </a:solidFill>
              <a:ea typeface="Segoe UI" panose="020B0502040204020203" pitchFamily="34" charset="0"/>
            </a:endParaRPr>
          </a:p>
        </p:txBody>
      </p:sp>
    </p:spTree>
    <p:extLst>
      <p:ext uri="{BB962C8B-B14F-4D97-AF65-F5344CB8AC3E}">
        <p14:creationId xmlns:p14="http://schemas.microsoft.com/office/powerpoint/2010/main" val="3419251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2"/>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4CE29970-1AE8-4BA5-8072-83A09D011B30}" type="datetime1">
              <a:rPr lang="ja-JP" altLang="en-US" smtClean="0"/>
              <a:t>2018/5/15</a:t>
            </a:fld>
            <a:endParaRPr lang="ja-JP" altLang="en-US"/>
          </a:p>
        </p:txBody>
      </p:sp>
      <p:sp>
        <p:nvSpPr>
          <p:cNvPr id="4" name="フッター プレースホルダー 3"/>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5" name="スライド番号プレースホルダー 4"/>
          <p:cNvSpPr>
            <a:spLocks noGrp="1"/>
          </p:cNvSpPr>
          <p:nvPr>
            <p:ph type="sldNum" sz="quarter" idx="12"/>
          </p:nvPr>
        </p:nvSpPr>
        <p:spPr>
          <a:xfrm>
            <a:off x="7097038" y="6356706"/>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fontAlgn="base">
              <a:spcBef>
                <a:spcPct val="0"/>
              </a:spcBef>
              <a:spcAft>
                <a:spcPct val="0"/>
              </a:spcAft>
              <a:defRPr/>
            </a:pPr>
            <a:fld id="{615E5F09-35C8-4A21-81C0-D2EEDE0F015E}" type="slidenum">
              <a:rPr sz="1799">
                <a:ea typeface="ＭＳ Ｐゴシック" charset="-128"/>
              </a:rPr>
              <a:pPr fontAlgn="base">
                <a:spcBef>
                  <a:spcPct val="0"/>
                </a:spcBef>
                <a:spcAft>
                  <a:spcPct val="0"/>
                </a:spcAft>
                <a:defRPr/>
              </a:pPr>
              <a:t>‹#›</a:t>
            </a:fld>
            <a:endParaRPr sz="1799">
              <a:ea typeface="ＭＳ Ｐゴシック" charset="-128"/>
            </a:endParaRPr>
          </a:p>
        </p:txBody>
      </p:sp>
    </p:spTree>
    <p:extLst>
      <p:ext uri="{BB962C8B-B14F-4D97-AF65-F5344CB8AC3E}">
        <p14:creationId xmlns:p14="http://schemas.microsoft.com/office/powerpoint/2010/main" val="517491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7EB691D5-558E-4AFD-8A75-A6F460C00304}" type="datetime1">
              <a:rPr lang="ja-JP" altLang="en-US" smtClean="0"/>
              <a:t>2018/5/15</a:t>
            </a:fld>
            <a:endParaRPr lang="ja-JP" altLang="en-US"/>
          </a:p>
        </p:txBody>
      </p:sp>
      <p:sp>
        <p:nvSpPr>
          <p:cNvPr id="3" name="フッター プレースホルダー 2"/>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4" name="スライド番号プレースホルダー 3"/>
          <p:cNvSpPr>
            <a:spLocks noGrp="1"/>
          </p:cNvSpPr>
          <p:nvPr>
            <p:ph type="sldNum" sz="quarter" idx="12"/>
          </p:nvPr>
        </p:nvSpPr>
        <p:spPr>
          <a:xfrm>
            <a:off x="7097038" y="6356706"/>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fontAlgn="base">
              <a:spcBef>
                <a:spcPct val="0"/>
              </a:spcBef>
              <a:spcAft>
                <a:spcPct val="0"/>
              </a:spcAft>
              <a:defRPr/>
            </a:pPr>
            <a:fld id="{5475755F-D21C-48E1-9FAB-6237DBE750FC}" type="slidenum">
              <a:rPr sz="1799">
                <a:ea typeface="ＭＳ Ｐゴシック" charset="-128"/>
              </a:rPr>
              <a:pPr fontAlgn="base">
                <a:spcBef>
                  <a:spcPct val="0"/>
                </a:spcBef>
                <a:spcAft>
                  <a:spcPct val="0"/>
                </a:spcAft>
                <a:defRPr/>
              </a:pPr>
              <a:t>‹#›</a:t>
            </a:fld>
            <a:endParaRPr sz="1799">
              <a:ea typeface="ＭＳ Ｐゴシック" charset="-128"/>
            </a:endParaRPr>
          </a:p>
        </p:txBody>
      </p:sp>
    </p:spTree>
    <p:extLst>
      <p:ext uri="{BB962C8B-B14F-4D97-AF65-F5344CB8AC3E}">
        <p14:creationId xmlns:p14="http://schemas.microsoft.com/office/powerpoint/2010/main" val="24342859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153" y="273054"/>
            <a:ext cx="3258093" cy="1162050"/>
          </a:xfrm>
        </p:spPr>
        <p:txBody>
          <a:bodyPr anchor="b"/>
          <a:lstStyle>
            <a:lvl1pPr algn="l">
              <a:defRPr sz="1999" b="1"/>
            </a:lvl1pPr>
          </a:lstStyle>
          <a:p>
            <a:r>
              <a:rPr lang="ja-JP" altLang="en-US"/>
              <a:t>マスター タイトルの書式設定</a:t>
            </a:r>
          </a:p>
        </p:txBody>
      </p:sp>
      <p:sp>
        <p:nvSpPr>
          <p:cNvPr id="3" name="コンテンツ プレースホルダー 2"/>
          <p:cNvSpPr>
            <a:spLocks noGrp="1"/>
          </p:cNvSpPr>
          <p:nvPr>
            <p:ph idx="1"/>
          </p:nvPr>
        </p:nvSpPr>
        <p:spPr>
          <a:xfrm>
            <a:off x="3872278" y="273167"/>
            <a:ext cx="5535426" cy="5853113"/>
          </a:xfrm>
        </p:spPr>
        <p:txBody>
          <a:bodyPr/>
          <a:lstStyle>
            <a:lvl1pPr>
              <a:defRPr sz="3199"/>
            </a:lvl1pPr>
            <a:lvl2pPr>
              <a:defRPr sz="2799"/>
            </a:lvl2pPr>
            <a:lvl3pPr>
              <a:defRPr sz="2399"/>
            </a:lvl3pPr>
            <a:lvl4pPr>
              <a:defRPr sz="1999"/>
            </a:lvl4pPr>
            <a:lvl5pPr>
              <a:defRPr sz="1999"/>
            </a:lvl5pPr>
            <a:lvl6pPr>
              <a:defRPr sz="1999"/>
            </a:lvl6pPr>
            <a:lvl7pPr>
              <a:defRPr sz="1999"/>
            </a:lvl7pPr>
            <a:lvl8pPr>
              <a:defRPr sz="1999"/>
            </a:lvl8pPr>
            <a:lvl9pPr>
              <a:defRPr sz="199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95153" y="1435112"/>
            <a:ext cx="3258093" cy="4691063"/>
          </a:xfrm>
        </p:spPr>
        <p:txBody>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C7E05455-8163-487D-B07F-ECE42F824143}" type="datetime1">
              <a:rPr lang="ja-JP" altLang="en-US" smtClean="0"/>
              <a:t>2018/5/15</a:t>
            </a:fld>
            <a:endParaRPr lang="ja-JP" altLang="en-US"/>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7" name="スライド番号プレースホルダー 6"/>
          <p:cNvSpPr>
            <a:spLocks noGrp="1"/>
          </p:cNvSpPr>
          <p:nvPr>
            <p:ph type="sldNum" sz="quarter" idx="12"/>
          </p:nvPr>
        </p:nvSpPr>
        <p:spPr>
          <a:xfrm>
            <a:off x="7097038" y="6356706"/>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fontAlgn="base">
              <a:spcBef>
                <a:spcPct val="0"/>
              </a:spcBef>
              <a:spcAft>
                <a:spcPct val="0"/>
              </a:spcAft>
              <a:defRPr/>
            </a:pPr>
            <a:fld id="{0F7BEB08-872F-4405-92C2-D809500200B3}" type="slidenum">
              <a:rPr sz="1799">
                <a:ea typeface="ＭＳ Ｐゴシック" charset="-128"/>
              </a:rPr>
              <a:pPr fontAlgn="base">
                <a:spcBef>
                  <a:spcPct val="0"/>
                </a:spcBef>
                <a:spcAft>
                  <a:spcPct val="0"/>
                </a:spcAft>
                <a:defRPr/>
              </a:pPr>
              <a:t>‹#›</a:t>
            </a:fld>
            <a:endParaRPr sz="1799">
              <a:ea typeface="ＭＳ Ｐゴシック" charset="-128"/>
            </a:endParaRPr>
          </a:p>
        </p:txBody>
      </p:sp>
    </p:spTree>
    <p:extLst>
      <p:ext uri="{BB962C8B-B14F-4D97-AF65-F5344CB8AC3E}">
        <p14:creationId xmlns:p14="http://schemas.microsoft.com/office/powerpoint/2010/main" val="40807289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0913" y="4800604"/>
            <a:ext cx="5941695" cy="566738"/>
          </a:xfrm>
        </p:spPr>
        <p:txBody>
          <a:bodyPr anchor="b"/>
          <a:lstStyle>
            <a:lvl1pPr algn="l">
              <a:defRPr sz="1999" b="1"/>
            </a:lvl1pPr>
          </a:lstStyle>
          <a:p>
            <a:r>
              <a:rPr lang="ja-JP" altLang="en-US"/>
              <a:t>マスター タイトルの書式設定</a:t>
            </a:r>
          </a:p>
        </p:txBody>
      </p:sp>
      <p:sp>
        <p:nvSpPr>
          <p:cNvPr id="3" name="図プレースホルダー 2"/>
          <p:cNvSpPr>
            <a:spLocks noGrp="1"/>
          </p:cNvSpPr>
          <p:nvPr>
            <p:ph type="pic" idx="1"/>
          </p:nvPr>
        </p:nvSpPr>
        <p:spPr>
          <a:xfrm>
            <a:off x="1940913" y="612779"/>
            <a:ext cx="5941695" cy="4114800"/>
          </a:xfrm>
        </p:spPr>
        <p:txBody>
          <a:bodyPr rtlCol="0">
            <a:normAutofit/>
          </a:bodyPr>
          <a:lstStyle>
            <a:lvl1pPr marL="0" indent="0">
              <a:buNone/>
              <a:defRPr sz="3199"/>
            </a:lvl1pPr>
            <a:lvl2pPr marL="457063" indent="0">
              <a:buNone/>
              <a:defRPr sz="2799"/>
            </a:lvl2pPr>
            <a:lvl3pPr marL="914126" indent="0">
              <a:buNone/>
              <a:defRPr sz="2399"/>
            </a:lvl3pPr>
            <a:lvl4pPr marL="1371189" indent="0">
              <a:buNone/>
              <a:defRPr sz="1999"/>
            </a:lvl4pPr>
            <a:lvl5pPr marL="1828251" indent="0">
              <a:buNone/>
              <a:defRPr sz="1999"/>
            </a:lvl5pPr>
            <a:lvl6pPr marL="2285314" indent="0">
              <a:buNone/>
              <a:defRPr sz="1999"/>
            </a:lvl6pPr>
            <a:lvl7pPr marL="2742377" indent="0">
              <a:buNone/>
              <a:defRPr sz="1999"/>
            </a:lvl7pPr>
            <a:lvl8pPr marL="3199440" indent="0">
              <a:buNone/>
              <a:defRPr sz="1999"/>
            </a:lvl8pPr>
            <a:lvl9pPr marL="3656503" indent="0">
              <a:buNone/>
              <a:defRPr sz="1999"/>
            </a:lvl9pPr>
          </a:lstStyle>
          <a:p>
            <a:pPr lvl="0"/>
            <a:endParaRPr lang="ja-JP" altLang="en-US" noProof="0"/>
          </a:p>
        </p:txBody>
      </p:sp>
      <p:sp>
        <p:nvSpPr>
          <p:cNvPr id="4" name="テキスト プレースホルダー 3"/>
          <p:cNvSpPr>
            <a:spLocks noGrp="1"/>
          </p:cNvSpPr>
          <p:nvPr>
            <p:ph type="body" sz="half" idx="2"/>
          </p:nvPr>
        </p:nvSpPr>
        <p:spPr>
          <a:xfrm>
            <a:off x="1940913" y="5367338"/>
            <a:ext cx="5941695" cy="804862"/>
          </a:xfrm>
        </p:spPr>
        <p:txBody>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09328D56-32F7-45F7-A161-B1709D671083}" type="datetime1">
              <a:rPr lang="ja-JP" altLang="en-US" smtClean="0"/>
              <a:t>2018/5/15</a:t>
            </a:fld>
            <a:endParaRPr lang="ja-JP" altLang="en-US"/>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7" name="スライド番号プレースホルダー 6"/>
          <p:cNvSpPr>
            <a:spLocks noGrp="1"/>
          </p:cNvSpPr>
          <p:nvPr>
            <p:ph type="sldNum" sz="quarter" idx="12"/>
          </p:nvPr>
        </p:nvSpPr>
        <p:spPr>
          <a:xfrm>
            <a:off x="7097038" y="6356706"/>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fontAlgn="base">
              <a:spcBef>
                <a:spcPct val="0"/>
              </a:spcBef>
              <a:spcAft>
                <a:spcPct val="0"/>
              </a:spcAft>
              <a:defRPr/>
            </a:pPr>
            <a:fld id="{45105AD3-80B6-4994-82BC-5196BCEA5D7E}" type="slidenum">
              <a:rPr sz="1799">
                <a:ea typeface="ＭＳ Ｐゴシック" charset="-128"/>
              </a:rPr>
              <a:pPr fontAlgn="base">
                <a:spcBef>
                  <a:spcPct val="0"/>
                </a:spcBef>
                <a:spcAft>
                  <a:spcPct val="0"/>
                </a:spcAft>
                <a:defRPr/>
              </a:pPr>
              <a:t>‹#›</a:t>
            </a:fld>
            <a:endParaRPr sz="1799">
              <a:ea typeface="ＭＳ Ｐゴシック" charset="-128"/>
            </a:endParaRPr>
          </a:p>
        </p:txBody>
      </p:sp>
    </p:spTree>
    <p:extLst>
      <p:ext uri="{BB962C8B-B14F-4D97-AF65-F5344CB8AC3E}">
        <p14:creationId xmlns:p14="http://schemas.microsoft.com/office/powerpoint/2010/main" val="11930616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B8CA8F20-2255-48BD-8B7B-B8142A4B47D3}"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6" name="スライド番号プレースホルダー 5"/>
          <p:cNvSpPr>
            <a:spLocks noGrp="1"/>
          </p:cNvSpPr>
          <p:nvPr>
            <p:ph type="sldNum" sz="quarter" idx="12"/>
          </p:nvPr>
        </p:nvSpPr>
        <p:spPr>
          <a:xfrm>
            <a:off x="7097038" y="6356706"/>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fontAlgn="base">
              <a:spcBef>
                <a:spcPct val="0"/>
              </a:spcBef>
              <a:spcAft>
                <a:spcPct val="0"/>
              </a:spcAft>
              <a:defRPr/>
            </a:pPr>
            <a:fld id="{0BB2DECB-1C63-48A9-A586-432943B8BEEF}" type="slidenum">
              <a:rPr sz="1799">
                <a:ea typeface="ＭＳ Ｐゴシック" charset="-128"/>
              </a:rPr>
              <a:pPr fontAlgn="base">
                <a:spcBef>
                  <a:spcPct val="0"/>
                </a:spcBef>
                <a:spcAft>
                  <a:spcPct val="0"/>
                </a:spcAft>
                <a:defRPr/>
              </a:pPr>
              <a:t>‹#›</a:t>
            </a:fld>
            <a:endParaRPr sz="1799">
              <a:ea typeface="ＭＳ Ｐゴシック" charset="-128"/>
            </a:endParaRPr>
          </a:p>
        </p:txBody>
      </p:sp>
    </p:spTree>
    <p:extLst>
      <p:ext uri="{BB962C8B-B14F-4D97-AF65-F5344CB8AC3E}">
        <p14:creationId xmlns:p14="http://schemas.microsoft.com/office/powerpoint/2010/main" val="34473932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79548" y="274753"/>
            <a:ext cx="2228136"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95167" y="274753"/>
            <a:ext cx="6532056"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657799B8-8F96-45FE-BDC4-FAA712583602}"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6" name="スライド番号プレースホルダー 5"/>
          <p:cNvSpPr>
            <a:spLocks noGrp="1"/>
          </p:cNvSpPr>
          <p:nvPr>
            <p:ph type="sldNum" sz="quarter" idx="12"/>
          </p:nvPr>
        </p:nvSpPr>
        <p:spPr>
          <a:xfrm>
            <a:off x="7097038" y="6356706"/>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fontAlgn="base">
              <a:spcBef>
                <a:spcPct val="0"/>
              </a:spcBef>
              <a:spcAft>
                <a:spcPct val="0"/>
              </a:spcAft>
              <a:defRPr/>
            </a:pPr>
            <a:fld id="{60646E74-72AE-4060-8664-060849739B6F}" type="slidenum">
              <a:rPr sz="1799">
                <a:ea typeface="ＭＳ Ｐゴシック" charset="-128"/>
              </a:rPr>
              <a:pPr fontAlgn="base">
                <a:spcBef>
                  <a:spcPct val="0"/>
                </a:spcBef>
                <a:spcAft>
                  <a:spcPct val="0"/>
                </a:spcAft>
                <a:defRPr/>
              </a:pPr>
              <a:t>‹#›</a:t>
            </a:fld>
            <a:endParaRPr sz="1799">
              <a:ea typeface="ＭＳ Ｐゴシック" charset="-128"/>
            </a:endParaRPr>
          </a:p>
        </p:txBody>
      </p:sp>
    </p:spTree>
    <p:extLst>
      <p:ext uri="{BB962C8B-B14F-4D97-AF65-F5344CB8AC3E}">
        <p14:creationId xmlns:p14="http://schemas.microsoft.com/office/powerpoint/2010/main" val="32361052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7_タイトルとコンテンツ">
    <p:spTree>
      <p:nvGrpSpPr>
        <p:cNvPr id="1" name=""/>
        <p:cNvGrpSpPr/>
        <p:nvPr/>
      </p:nvGrpSpPr>
      <p:grpSpPr>
        <a:xfrm>
          <a:off x="0" y="0"/>
          <a:ext cx="0" cy="0"/>
          <a:chOff x="0" y="0"/>
          <a:chExt cx="0" cy="0"/>
        </a:xfrm>
      </p:grpSpPr>
      <p:sp>
        <p:nvSpPr>
          <p:cNvPr id="3" name="正方形/長方形 2"/>
          <p:cNvSpPr/>
          <p:nvPr userDrawn="1"/>
        </p:nvSpPr>
        <p:spPr>
          <a:xfrm>
            <a:off x="17" y="113"/>
            <a:ext cx="9902825" cy="333375"/>
          </a:xfrm>
          <a:prstGeom prst="rect">
            <a:avLst/>
          </a:prstGeom>
          <a:solidFill>
            <a:srgbClr val="0000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sz="1799">
              <a:solidFill>
                <a:prstClr val="white"/>
              </a:solidFill>
              <a:ea typeface="ＭＳ Ｐゴシック"/>
            </a:endParaRPr>
          </a:p>
        </p:txBody>
      </p:sp>
      <p:sp>
        <p:nvSpPr>
          <p:cNvPr id="2" name="タイトル 1"/>
          <p:cNvSpPr>
            <a:spLocks noGrp="1"/>
          </p:cNvSpPr>
          <p:nvPr>
            <p:ph type="title"/>
          </p:nvPr>
        </p:nvSpPr>
        <p:spPr>
          <a:xfrm>
            <a:off x="495154" y="265802"/>
            <a:ext cx="8912543" cy="642918"/>
          </a:xfrm>
        </p:spPr>
        <p:txBody>
          <a:bodyPr/>
          <a:lstStyle>
            <a:lvl1pPr>
              <a:defRPr>
                <a:latin typeface="Arial" pitchFamily="34" charset="0"/>
                <a:cs typeface="Arial" pitchFamily="34" charset="0"/>
              </a:defRPr>
            </a:lvl1pPr>
          </a:lstStyle>
          <a:p>
            <a:r>
              <a:rPr lang="ja-JP" altLang="en-US" dirty="0"/>
              <a:t>マスタ タイトルの書式設定</a:t>
            </a:r>
          </a:p>
        </p:txBody>
      </p:sp>
      <p:sp>
        <p:nvSpPr>
          <p:cNvPr id="4" name="日付プレースホルダ 3"/>
          <p:cNvSpPr>
            <a:spLocks noGrp="1"/>
          </p:cNvSpPr>
          <p:nvPr>
            <p:ph type="dt" sz="half" idx="10"/>
          </p:nvPr>
        </p:nvSpPr>
        <p:spPr/>
        <p:txBody>
          <a:bodyPr/>
          <a:lstStyle>
            <a:lvl1pPr>
              <a:defRPr>
                <a:solidFill>
                  <a:prstClr val="black">
                    <a:tint val="75000"/>
                  </a:prstClr>
                </a:solidFill>
              </a:defRPr>
            </a:lvl1pPr>
          </a:lstStyle>
          <a:p>
            <a:pPr>
              <a:defRPr/>
            </a:pPr>
            <a:fld id="{1D69ED7F-0A02-4F8B-B87D-E2BD42E5F134}" type="datetime1">
              <a:rPr lang="ja-JP" altLang="en-US" smtClean="0"/>
              <a:t>2018/5/15</a:t>
            </a:fld>
            <a:endParaRPr lang="ja-JP" altLang="en-US"/>
          </a:p>
        </p:txBody>
      </p:sp>
      <p:sp>
        <p:nvSpPr>
          <p:cNvPr id="5" name="フッター プレースホルダ 4"/>
          <p:cNvSpPr>
            <a:spLocks noGrp="1"/>
          </p:cNvSpPr>
          <p:nvPr>
            <p:ph type="ftr" sz="quarter" idx="11"/>
          </p:nvPr>
        </p:nvSpPr>
        <p:spPr/>
        <p:txBody>
          <a:bodyPr/>
          <a:lstStyle>
            <a:lvl1pPr>
              <a:defRPr>
                <a:solidFill>
                  <a:prstClr val="black">
                    <a:tint val="75000"/>
                  </a:prstClr>
                </a:solidFill>
              </a:defRPr>
            </a:lvl1pPr>
          </a:lstStyle>
          <a:p>
            <a:pPr>
              <a:defRPr/>
            </a:pPr>
            <a:endParaRPr lang="ja-JP" altLang="en-US"/>
          </a:p>
        </p:txBody>
      </p:sp>
      <p:sp>
        <p:nvSpPr>
          <p:cNvPr id="6" name="スライド番号プレースホルダ 5"/>
          <p:cNvSpPr>
            <a:spLocks noGrp="1"/>
          </p:cNvSpPr>
          <p:nvPr>
            <p:ph type="sldNum" sz="quarter" idx="12"/>
          </p:nvPr>
        </p:nvSpPr>
        <p:spPr>
          <a:xfrm>
            <a:off x="7097038" y="6356706"/>
            <a:ext cx="2310659" cy="365125"/>
          </a:xfrm>
          <a:prstGeom prst="rect">
            <a:avLst/>
          </a:prstGeom>
        </p:spPr>
        <p:txBody>
          <a:bodyPr/>
          <a:lstStyle>
            <a:lvl1pPr>
              <a:defRPr/>
            </a:lvl1pPr>
          </a:lstStyle>
          <a:p>
            <a:pPr eaLnBrk="0" fontAlgn="base" hangingPunct="0">
              <a:spcBef>
                <a:spcPct val="0"/>
              </a:spcBef>
              <a:spcAft>
                <a:spcPct val="0"/>
              </a:spcAft>
              <a:defRPr/>
            </a:pPr>
            <a:fld id="{DEC5EFF2-FADB-4BEE-A431-1173ED4A7470}" type="slidenum">
              <a:rPr sz="1799">
                <a:solidFill>
                  <a:prstClr val="black"/>
                </a:solidFill>
                <a:ea typeface="ＭＳ Ｐゴシック" charset="-128"/>
              </a:rPr>
              <a:pPr eaLnBrk="0" fontAlgn="base" hangingPunct="0">
                <a:spcBef>
                  <a:spcPct val="0"/>
                </a:spcBef>
                <a:spcAft>
                  <a:spcPct val="0"/>
                </a:spcAft>
                <a:defRPr/>
              </a:pPr>
              <a:t>‹#›</a:t>
            </a:fld>
            <a:endParaRPr sz="1799">
              <a:solidFill>
                <a:prstClr val="black"/>
              </a:solidFill>
              <a:ea typeface="ＭＳ Ｐゴシック" charset="-128"/>
            </a:endParaRPr>
          </a:p>
        </p:txBody>
      </p:sp>
    </p:spTree>
    <p:extLst>
      <p:ext uri="{BB962C8B-B14F-4D97-AF65-F5344CB8AC3E}">
        <p14:creationId xmlns:p14="http://schemas.microsoft.com/office/powerpoint/2010/main" val="13865056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2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5690" y="5"/>
            <a:ext cx="8417401" cy="493058"/>
          </a:xfrm>
        </p:spPr>
        <p:txBody>
          <a:bodyPr/>
          <a:lstStyle/>
          <a:p>
            <a:r>
              <a:rPr lang="ja-JP" altLang="en-US"/>
              <a:t>マスタ タイトルの書式設定</a:t>
            </a:r>
          </a:p>
        </p:txBody>
      </p:sp>
      <p:sp>
        <p:nvSpPr>
          <p:cNvPr id="3" name="Rectangle 6"/>
          <p:cNvSpPr>
            <a:spLocks noGrp="1" noChangeArrowheads="1"/>
          </p:cNvSpPr>
          <p:nvPr>
            <p:ph type="sldNum" sz="quarter" idx="10"/>
          </p:nvPr>
        </p:nvSpPr>
        <p:spPr>
          <a:xfrm>
            <a:off x="7097038" y="6356706"/>
            <a:ext cx="2310659" cy="365125"/>
          </a:xfrm>
          <a:prstGeom prst="rect">
            <a:avLst/>
          </a:prstGeom>
        </p:spPr>
        <p:txBody>
          <a:bodyPr/>
          <a:lstStyle>
            <a:lvl1pPr>
              <a:defRPr/>
            </a:lvl1pPr>
          </a:lstStyle>
          <a:p>
            <a:pPr eaLnBrk="0" fontAlgn="base" hangingPunct="0">
              <a:spcBef>
                <a:spcPct val="0"/>
              </a:spcBef>
              <a:spcAft>
                <a:spcPct val="0"/>
              </a:spcAft>
              <a:defRPr/>
            </a:pPr>
            <a:fld id="{C810845D-A875-432F-9227-C69B48E58F3E}" type="slidenum">
              <a:rPr lang="en-US" altLang="ja-JP" sz="1799">
                <a:solidFill>
                  <a:prstClr val="black"/>
                </a:solidFill>
              </a:rPr>
              <a:pPr eaLnBrk="0" fontAlgn="base" hangingPunct="0">
                <a:spcBef>
                  <a:spcPct val="0"/>
                </a:spcBef>
                <a:spcAft>
                  <a:spcPct val="0"/>
                </a:spcAft>
                <a:defRPr/>
              </a:pPr>
              <a:t>‹#›</a:t>
            </a:fld>
            <a:endParaRPr lang="en-US" altLang="ja-JP" sz="1799">
              <a:solidFill>
                <a:prstClr val="black"/>
              </a:solidFill>
            </a:endParaRPr>
          </a:p>
        </p:txBody>
      </p:sp>
    </p:spTree>
    <p:extLst>
      <p:ext uri="{BB962C8B-B14F-4D97-AF65-F5344CB8AC3E}">
        <p14:creationId xmlns:p14="http://schemas.microsoft.com/office/powerpoint/2010/main" val="16265594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userDrawn="1">
  <p:cSld name="1_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4" name="日付プレースホルダ 3"/>
          <p:cNvSpPr>
            <a:spLocks noGrp="1"/>
          </p:cNvSpPr>
          <p:nvPr>
            <p:ph type="dt" sz="half" idx="10"/>
          </p:nvPr>
        </p:nvSpPr>
        <p:spPr/>
        <p:txBody>
          <a:bodyPr/>
          <a:lstStyle>
            <a:lvl1pPr>
              <a:defRPr/>
            </a:lvl1pPr>
          </a:lstStyle>
          <a:p>
            <a:pPr>
              <a:defRPr/>
            </a:pPr>
            <a:fld id="{04E63F6D-F8CD-4465-AEFD-5FD3ACEE7EEE}" type="datetime1">
              <a:rPr lang="ja-JP" altLang="en-US" smtClean="0">
                <a:solidFill>
                  <a:prstClr val="black">
                    <a:tint val="75000"/>
                  </a:prstClr>
                </a:solidFill>
              </a:rPr>
              <a:t>2018/5/15</a:t>
            </a:fld>
            <a:endParaRPr lang="en-US" altLang="ja-JP">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10" name="スライド番号プレースホルダ 10"/>
          <p:cNvSpPr>
            <a:spLocks noGrp="1"/>
          </p:cNvSpPr>
          <p:nvPr>
            <p:ph type="sldNum" sz="quarter" idx="4"/>
          </p:nvPr>
        </p:nvSpPr>
        <p:spPr>
          <a:xfrm>
            <a:off x="7632101" y="6489484"/>
            <a:ext cx="2310659" cy="365125"/>
          </a:xfrm>
          <a:prstGeom prst="rect">
            <a:avLst/>
          </a:prstGeom>
        </p:spPr>
        <p:txBody>
          <a:bodyPr vert="horz" lIns="91440" tIns="45720" rIns="91440" bIns="45720" rtlCol="0" anchor="ctr"/>
          <a:lstStyle>
            <a:lvl1pPr algn="r">
              <a:defRPr sz="1500" baseline="0">
                <a:solidFill>
                  <a:schemeClr val="tx1">
                    <a:tint val="75000"/>
                  </a:schemeClr>
                </a:solidFill>
                <a:latin typeface="HG丸ｺﾞｼｯｸM-PRO" pitchFamily="50" charset="-128"/>
                <a:ea typeface="HG丸ｺﾞｼｯｸM-PRO" pitchFamily="50" charset="-128"/>
              </a:defRPr>
            </a:lvl1pPr>
          </a:lstStyle>
          <a:p>
            <a:fld id="{F93BBD5F-2765-4267-9487-9672B0A6ABFD}"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6" name="正方形/長方形 5"/>
          <p:cNvSpPr/>
          <p:nvPr userDrawn="1"/>
        </p:nvSpPr>
        <p:spPr>
          <a:xfrm>
            <a:off x="17" y="469168"/>
            <a:ext cx="9902825" cy="72008"/>
          </a:xfrm>
          <a:prstGeom prst="rect">
            <a:avLst/>
          </a:prstGeom>
          <a:solidFill>
            <a:srgbClr val="A7C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Tree>
    <p:extLst>
      <p:ext uri="{BB962C8B-B14F-4D97-AF65-F5344CB8AC3E}">
        <p14:creationId xmlns:p14="http://schemas.microsoft.com/office/powerpoint/2010/main" val="57168415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標準スライド">
    <p:spTree>
      <p:nvGrpSpPr>
        <p:cNvPr id="1" name=""/>
        <p:cNvGrpSpPr/>
        <p:nvPr/>
      </p:nvGrpSpPr>
      <p:grpSpPr>
        <a:xfrm>
          <a:off x="0" y="0"/>
          <a:ext cx="0" cy="0"/>
          <a:chOff x="0" y="0"/>
          <a:chExt cx="0" cy="0"/>
        </a:xfrm>
      </p:grpSpPr>
      <p:sp>
        <p:nvSpPr>
          <p:cNvPr id="9" name="テキスト プレースホルダー 9"/>
          <p:cNvSpPr>
            <a:spLocks noGrp="1"/>
          </p:cNvSpPr>
          <p:nvPr>
            <p:ph type="body" sz="quarter" idx="14" hasCustomPrompt="1"/>
          </p:nvPr>
        </p:nvSpPr>
        <p:spPr>
          <a:xfrm>
            <a:off x="200742" y="3104999"/>
            <a:ext cx="1852477" cy="307777"/>
          </a:xfrm>
          <a:prstGeom prst="rect">
            <a:avLst/>
          </a:prstGeom>
          <a:noFill/>
        </p:spPr>
        <p:txBody>
          <a:bodyPr wrap="none" lIns="0" tIns="0" rIns="0" bIns="0">
            <a:spAutoFit/>
          </a:bodyPr>
          <a:lstStyle>
            <a:lvl1pPr marL="0" indent="0">
              <a:spcBef>
                <a:spcPts val="0"/>
              </a:spcBef>
              <a:spcAft>
                <a:spcPts val="0"/>
              </a:spcAft>
              <a:buNone/>
              <a:defRPr sz="1999">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20pt</a:t>
            </a:r>
            <a:r>
              <a:rPr kumimoji="1" lang="ja-JP" altLang="en-US" dirty="0"/>
              <a:t>）</a:t>
            </a:r>
          </a:p>
        </p:txBody>
      </p:sp>
      <p:sp>
        <p:nvSpPr>
          <p:cNvPr id="10" name="テキスト プレースホルダー 9"/>
          <p:cNvSpPr>
            <a:spLocks noGrp="1"/>
          </p:cNvSpPr>
          <p:nvPr>
            <p:ph type="body" sz="quarter" idx="15" hasCustomPrompt="1"/>
          </p:nvPr>
        </p:nvSpPr>
        <p:spPr>
          <a:xfrm>
            <a:off x="200408" y="3769295"/>
            <a:ext cx="1298016" cy="215444"/>
          </a:xfrm>
          <a:prstGeom prst="rect">
            <a:avLst/>
          </a:prstGeo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14pt</a:t>
            </a:r>
            <a:r>
              <a:rPr kumimoji="1" lang="ja-JP" altLang="en-US" dirty="0"/>
              <a:t>）</a:t>
            </a:r>
          </a:p>
        </p:txBody>
      </p:sp>
      <p:sp>
        <p:nvSpPr>
          <p:cNvPr id="11" name="テキスト プレースホルダー 9"/>
          <p:cNvSpPr>
            <a:spLocks noGrp="1"/>
          </p:cNvSpPr>
          <p:nvPr>
            <p:ph type="body" sz="quarter" idx="16" hasCustomPrompt="1"/>
          </p:nvPr>
        </p:nvSpPr>
        <p:spPr>
          <a:xfrm>
            <a:off x="200420" y="4365139"/>
            <a:ext cx="1102513" cy="161583"/>
          </a:xfrm>
          <a:prstGeom prst="rect">
            <a:avLst/>
          </a:prstGeo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10.5pt</a:t>
            </a:r>
            <a:r>
              <a:rPr kumimoji="1" lang="ja-JP" altLang="en-US" dirty="0"/>
              <a:t>）</a:t>
            </a:r>
          </a:p>
        </p:txBody>
      </p:sp>
      <p:sp>
        <p:nvSpPr>
          <p:cNvPr id="14" name="スライド番号プレースホルダー 2"/>
          <p:cNvSpPr txBox="1">
            <a:spLocks/>
          </p:cNvSpPr>
          <p:nvPr userDrawn="1"/>
        </p:nvSpPr>
        <p:spPr>
          <a:xfrm>
            <a:off x="9051830" y="30608"/>
            <a:ext cx="851000" cy="446064"/>
          </a:xfrm>
          <a:prstGeom prst="rect">
            <a:avLst/>
          </a:prstGeom>
        </p:spPr>
        <p:txBody>
          <a:bodyPr/>
          <a:lstStyle>
            <a:defPPr>
              <a:defRPr lang="ja-JP"/>
            </a:defPPr>
            <a:lvl1pPr marL="0" algn="r"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9550142-B990-490A-A107-ED7302A7FD52}" type="slidenum">
              <a:rPr lang="ja-JP" altLang="en-US" sz="1799" b="1" smtClean="0">
                <a:solidFill>
                  <a:prstClr val="white">
                    <a:lumMod val="50000"/>
                  </a:prstClr>
                </a:solidFill>
                <a:latin typeface="メイリオ" panose="020B0604030504040204" pitchFamily="50" charset="-128"/>
                <a:ea typeface="メイリオ" panose="020B0604030504040204" pitchFamily="50" charset="-128"/>
                <a:cs typeface="メイリオ" panose="020B0604030504040204" pitchFamily="50" charset="-128"/>
              </a:rPr>
              <a:pPr/>
              <a:t>‹#›</a:t>
            </a:fld>
            <a:endParaRPr lang="ja-JP" altLang="en-US" sz="1799" b="1" dirty="0">
              <a:solidFill>
                <a:prstClr val="white">
                  <a:lumMod val="50000"/>
                </a:prstClr>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4711067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中表紙">
    <p:spTree>
      <p:nvGrpSpPr>
        <p:cNvPr id="1" name=""/>
        <p:cNvGrpSpPr/>
        <p:nvPr/>
      </p:nvGrpSpPr>
      <p:grpSpPr>
        <a:xfrm>
          <a:off x="0" y="0"/>
          <a:ext cx="0" cy="0"/>
          <a:chOff x="0" y="0"/>
          <a:chExt cx="0" cy="0"/>
        </a:xfrm>
      </p:grpSpPr>
      <p:sp>
        <p:nvSpPr>
          <p:cNvPr id="9" name="Line 3"/>
          <p:cNvSpPr>
            <a:spLocks noChangeShapeType="1"/>
          </p:cNvSpPr>
          <p:nvPr userDrawn="1"/>
        </p:nvSpPr>
        <p:spPr bwMode="auto">
          <a:xfrm>
            <a:off x="4662596" y="4005263"/>
            <a:ext cx="5040285" cy="0"/>
          </a:xfrm>
          <a:prstGeom prst="line">
            <a:avLst/>
          </a:prstGeom>
          <a:noFill/>
          <a:ln w="9525">
            <a:solidFill>
              <a:srgbClr val="00B0F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srgbClr val="000000"/>
              </a:solidFill>
            </a:endParaRPr>
          </a:p>
        </p:txBody>
      </p:sp>
    </p:spTree>
    <p:extLst>
      <p:ext uri="{BB962C8B-B14F-4D97-AF65-F5344CB8AC3E}">
        <p14:creationId xmlns:p14="http://schemas.microsoft.com/office/powerpoint/2010/main" val="372383175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_標準スライド">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a:xfrm>
            <a:off x="-10679" y="6520295"/>
            <a:ext cx="2310659" cy="365125"/>
          </a:xfrm>
          <a:prstGeom prst="rect">
            <a:avLst/>
          </a:prstGeom>
        </p:spPr>
        <p:txBody>
          <a:bodyPr/>
          <a:lstStyle/>
          <a:p>
            <a:fld id="{A0D6A943-B62C-404D-AD51-E43659EE08FC}" type="datetime1">
              <a:rPr kumimoji="1" lang="ja-JP" altLang="en-US" smtClean="0"/>
              <a:t>2018/5/15</a:t>
            </a:fld>
            <a:endParaRPr kumimoji="1" lang="ja-JP" altLang="en-US"/>
          </a:p>
        </p:txBody>
      </p:sp>
      <p:sp>
        <p:nvSpPr>
          <p:cNvPr id="4" name="フッター プレースホルダー 3"/>
          <p:cNvSpPr>
            <a:spLocks noGrp="1"/>
          </p:cNvSpPr>
          <p:nvPr>
            <p:ph type="ftr" sz="quarter" idx="11"/>
          </p:nvPr>
        </p:nvSpPr>
        <p:spPr>
          <a:xfrm>
            <a:off x="3391744" y="6525380"/>
            <a:ext cx="3135895" cy="365125"/>
          </a:xfrm>
          <a:prstGeom prst="rect">
            <a:avLst/>
          </a:prstGeom>
        </p:spPr>
        <p:txBody>
          <a:bodyPr/>
          <a:lstStyle/>
          <a:p>
            <a:endParaRPr kumimoji="1" lang="ja-JP" altLang="en-US"/>
          </a:p>
        </p:txBody>
      </p:sp>
      <p:sp>
        <p:nvSpPr>
          <p:cNvPr id="5" name="スライド番号プレースホルダー 4"/>
          <p:cNvSpPr>
            <a:spLocks noGrp="1"/>
          </p:cNvSpPr>
          <p:nvPr>
            <p:ph type="sldNum" sz="quarter" idx="12"/>
          </p:nvPr>
        </p:nvSpPr>
        <p:spPr>
          <a:xfrm>
            <a:off x="7602857" y="6525380"/>
            <a:ext cx="2310659" cy="365125"/>
          </a:xfrm>
          <a:prstGeom prst="rect">
            <a:avLst/>
          </a:prstGeom>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200407" y="188644"/>
            <a:ext cx="9502456" cy="461665"/>
          </a:xfrm>
          <a:prstGeom prst="rect">
            <a:avLst/>
          </a:prstGeom>
        </p:spPr>
        <p:txBody>
          <a:bodyPr wrap="square">
            <a:spAutoFit/>
          </a:bodyPr>
          <a:lstStyle>
            <a:lvl1pPr algn="l">
              <a:defRPr lang="ja-JP" altLang="en-US" sz="2399"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35" y="6309355"/>
            <a:ext cx="9393710" cy="161583"/>
          </a:xfrm>
          <a:prstGeom prst="rect">
            <a:avLst/>
          </a:prstGeo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（資料）●●</a:t>
            </a:r>
          </a:p>
        </p:txBody>
      </p:sp>
      <p:sp>
        <p:nvSpPr>
          <p:cNvPr id="9" name="テキスト プレースホルダー 9"/>
          <p:cNvSpPr>
            <a:spLocks noGrp="1"/>
          </p:cNvSpPr>
          <p:nvPr>
            <p:ph type="body" sz="quarter" idx="14" hasCustomPrompt="1"/>
          </p:nvPr>
        </p:nvSpPr>
        <p:spPr>
          <a:xfrm>
            <a:off x="200742" y="3104999"/>
            <a:ext cx="1852477" cy="307777"/>
          </a:xfrm>
          <a:prstGeom prst="rect">
            <a:avLst/>
          </a:prstGeom>
          <a:noFill/>
        </p:spPr>
        <p:txBody>
          <a:bodyPr wrap="none" lIns="0" tIns="0" rIns="0" bIns="0">
            <a:spAutoFit/>
          </a:bodyPr>
          <a:lstStyle>
            <a:lvl1pPr marL="0" indent="0">
              <a:spcBef>
                <a:spcPts val="0"/>
              </a:spcBef>
              <a:spcAft>
                <a:spcPts val="0"/>
              </a:spcAft>
              <a:buNone/>
              <a:defRPr sz="1999">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20pt</a:t>
            </a:r>
            <a:r>
              <a:rPr kumimoji="1" lang="ja-JP" altLang="en-US" dirty="0"/>
              <a:t>）</a:t>
            </a:r>
          </a:p>
        </p:txBody>
      </p:sp>
      <p:sp>
        <p:nvSpPr>
          <p:cNvPr id="10" name="テキスト プレースホルダー 9"/>
          <p:cNvSpPr>
            <a:spLocks noGrp="1"/>
          </p:cNvSpPr>
          <p:nvPr>
            <p:ph type="body" sz="quarter" idx="15" hasCustomPrompt="1"/>
          </p:nvPr>
        </p:nvSpPr>
        <p:spPr>
          <a:xfrm>
            <a:off x="200408" y="3769295"/>
            <a:ext cx="1298016" cy="215444"/>
          </a:xfrm>
          <a:prstGeom prst="rect">
            <a:avLst/>
          </a:prstGeo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14pt</a:t>
            </a:r>
            <a:r>
              <a:rPr kumimoji="1" lang="ja-JP" altLang="en-US" dirty="0"/>
              <a:t>）</a:t>
            </a:r>
          </a:p>
        </p:txBody>
      </p:sp>
      <p:sp>
        <p:nvSpPr>
          <p:cNvPr id="11" name="テキスト プレースホルダー 9"/>
          <p:cNvSpPr>
            <a:spLocks noGrp="1"/>
          </p:cNvSpPr>
          <p:nvPr>
            <p:ph type="body" sz="quarter" idx="16" hasCustomPrompt="1"/>
          </p:nvPr>
        </p:nvSpPr>
        <p:spPr>
          <a:xfrm>
            <a:off x="200420" y="4365139"/>
            <a:ext cx="1102513" cy="161583"/>
          </a:xfrm>
          <a:prstGeom prst="rect">
            <a:avLst/>
          </a:prstGeo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10.5pt</a:t>
            </a:r>
            <a:r>
              <a:rPr kumimoji="1" lang="ja-JP" altLang="en-US" dirty="0"/>
              <a:t>）</a:t>
            </a:r>
          </a:p>
        </p:txBody>
      </p:sp>
      <p:sp>
        <p:nvSpPr>
          <p:cNvPr id="12" name="テキスト プレースホルダー 11"/>
          <p:cNvSpPr>
            <a:spLocks noGrp="1"/>
          </p:cNvSpPr>
          <p:nvPr>
            <p:ph type="body" sz="quarter" idx="17"/>
          </p:nvPr>
        </p:nvSpPr>
        <p:spPr>
          <a:xfrm>
            <a:off x="199978" y="764704"/>
            <a:ext cx="9502903" cy="525886"/>
          </a:xfrm>
          <a:prstGeom prst="rect">
            <a:avLst/>
          </a:prstGeom>
          <a:solidFill>
            <a:srgbClr val="99D6EC"/>
          </a:solidFill>
          <a:ln>
            <a:noFill/>
          </a:ln>
        </p:spPr>
        <p:txBody>
          <a:bodyPr vert="horz" wrap="square" lIns="216000" tIns="108000" rIns="216000" bIns="108000" rtlCol="0" anchor="t" anchorCtr="0">
            <a:spAutoFit/>
          </a:bodyPr>
          <a:lstStyle>
            <a:lvl1pPr>
              <a:defRPr lang="ja-JP" altLang="en-US" sz="1999" dirty="0">
                <a:latin typeface="Meiryo UI" panose="020B0604030504040204" pitchFamily="50" charset="-128"/>
                <a:ea typeface="Meiryo UI" panose="020B0604030504040204" pitchFamily="50" charset="-128"/>
                <a:cs typeface="Meiryo UI" panose="020B0604030504040204" pitchFamily="50" charset="-128"/>
              </a:defRPr>
            </a:lvl1pPr>
          </a:lstStyle>
          <a:p>
            <a:pPr marL="257098" lvl="0" indent="-257098">
              <a:spcBef>
                <a:spcPts val="600"/>
              </a:spcBef>
              <a:spcAft>
                <a:spcPts val="600"/>
              </a:spcAft>
              <a:buClr>
                <a:srgbClr val="002060"/>
              </a:buClr>
              <a:buFont typeface="Wingdings" panose="05000000000000000000" pitchFamily="2" charset="2"/>
              <a:buChar char="l"/>
            </a:pPr>
            <a:r>
              <a:rPr kumimoji="1" lang="ja-JP" altLang="en-US"/>
              <a:t>マスター テキストの書式設定</a:t>
            </a:r>
          </a:p>
        </p:txBody>
      </p:sp>
      <p:sp>
        <p:nvSpPr>
          <p:cNvPr id="13" name="正方形/長方形 12"/>
          <p:cNvSpPr/>
          <p:nvPr userDrawn="1"/>
        </p:nvSpPr>
        <p:spPr>
          <a:xfrm>
            <a:off x="17" y="469168"/>
            <a:ext cx="9902825" cy="72008"/>
          </a:xfrm>
          <a:prstGeom prst="rect">
            <a:avLst/>
          </a:prstGeom>
          <a:solidFill>
            <a:srgbClr val="A7C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Tree>
    <p:extLst>
      <p:ext uri="{BB962C8B-B14F-4D97-AF65-F5344CB8AC3E}">
        <p14:creationId xmlns:p14="http://schemas.microsoft.com/office/powerpoint/2010/main" val="16742530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5690" y="1"/>
            <a:ext cx="8417401" cy="493058"/>
          </a:xfrm>
        </p:spPr>
        <p:txBody>
          <a:bodyPr/>
          <a:lstStyle/>
          <a:p>
            <a:r>
              <a:rPr lang="ja-JP" altLang="en-US"/>
              <a:t>マスタ タイトルの書式設定</a:t>
            </a:r>
          </a:p>
        </p:txBody>
      </p:sp>
      <p:sp>
        <p:nvSpPr>
          <p:cNvPr id="3" name="Rectangle 6"/>
          <p:cNvSpPr>
            <a:spLocks noGrp="1" noChangeArrowheads="1"/>
          </p:cNvSpPr>
          <p:nvPr>
            <p:ph type="sldNum" sz="quarter" idx="10"/>
          </p:nvPr>
        </p:nvSpPr>
        <p:spPr>
          <a:xfrm>
            <a:off x="7097038" y="6453506"/>
            <a:ext cx="2310659" cy="268139"/>
          </a:xfrm>
          <a:prstGeom prst="rect">
            <a:avLst/>
          </a:prstGeom>
        </p:spPr>
        <p:txBody>
          <a:bodyPr/>
          <a:lstStyle>
            <a:lvl1pPr>
              <a:defRPr/>
            </a:lvl1pPr>
          </a:lstStyle>
          <a:p>
            <a:pPr>
              <a:defRPr/>
            </a:pPr>
            <a:fld id="{3C72A9EE-503C-4A34-81E5-ED5C603B789E}" type="slidenum">
              <a:rPr lang="en-US" altLang="ja-JP"/>
              <a:pPr>
                <a:defRPr/>
              </a:pPr>
              <a:t>‹#›</a:t>
            </a:fld>
            <a:endParaRPr lang="en-US" altLang="ja-JP" dirty="0"/>
          </a:p>
        </p:txBody>
      </p:sp>
    </p:spTree>
    <p:extLst>
      <p:ext uri="{BB962C8B-B14F-4D97-AF65-F5344CB8AC3E}">
        <p14:creationId xmlns:p14="http://schemas.microsoft.com/office/powerpoint/2010/main" val="322963881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7" name="正方形/長方形 6"/>
          <p:cNvSpPr/>
          <p:nvPr userDrawn="1"/>
        </p:nvSpPr>
        <p:spPr bwMode="auto">
          <a:xfrm>
            <a:off x="12"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srgbClr val="000000"/>
              </a:solidFill>
              <a:latin typeface="Arial" charset="0"/>
              <a:ea typeface="HGPｺﾞｼｯｸM" pitchFamily="50" charset="-128"/>
            </a:endParaRPr>
          </a:p>
        </p:txBody>
      </p:sp>
    </p:spTree>
    <p:extLst>
      <p:ext uri="{BB962C8B-B14F-4D97-AF65-F5344CB8AC3E}">
        <p14:creationId xmlns:p14="http://schemas.microsoft.com/office/powerpoint/2010/main" val="406210705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表紙">
    <p:spTree>
      <p:nvGrpSpPr>
        <p:cNvPr id="1" name=""/>
        <p:cNvGrpSpPr/>
        <p:nvPr/>
      </p:nvGrpSpPr>
      <p:grpSpPr>
        <a:xfrm>
          <a:off x="0" y="0"/>
          <a:ext cx="0" cy="0"/>
          <a:chOff x="0" y="0"/>
          <a:chExt cx="0" cy="0"/>
        </a:xfrm>
      </p:grpSpPr>
      <p:sp>
        <p:nvSpPr>
          <p:cNvPr id="8" name="メインタイトル"/>
          <p:cNvSpPr txBox="1">
            <a:spLocks noChangeArrowheads="1"/>
          </p:cNvSpPr>
          <p:nvPr userDrawn="1"/>
        </p:nvSpPr>
        <p:spPr bwMode="auto">
          <a:xfrm>
            <a:off x="742725" y="2130452"/>
            <a:ext cx="8417401" cy="2306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1" fontAlgn="base" hangingPunct="1">
              <a:spcBef>
                <a:spcPct val="0"/>
              </a:spcBef>
              <a:spcAft>
                <a:spcPct val="0"/>
              </a:spcAft>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a:lstStyle>
          <a:p>
            <a:endParaRPr lang="en-US" altLang="ja-JP" sz="1800" kern="0" dirty="0">
              <a:solidFill>
                <a:prstClr val="black"/>
              </a:solidFill>
              <a:ea typeface="Segoe UI" panose="020B0502040204020203" pitchFamily="34" charset="0"/>
            </a:endParaRPr>
          </a:p>
        </p:txBody>
      </p:sp>
    </p:spTree>
    <p:extLst>
      <p:ext uri="{BB962C8B-B14F-4D97-AF65-F5344CB8AC3E}">
        <p14:creationId xmlns:p14="http://schemas.microsoft.com/office/powerpoint/2010/main" val="75805416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中表紙">
    <p:spTree>
      <p:nvGrpSpPr>
        <p:cNvPr id="1" name=""/>
        <p:cNvGrpSpPr/>
        <p:nvPr/>
      </p:nvGrpSpPr>
      <p:grpSpPr>
        <a:xfrm>
          <a:off x="0" y="0"/>
          <a:ext cx="0" cy="0"/>
          <a:chOff x="0" y="0"/>
          <a:chExt cx="0" cy="0"/>
        </a:xfrm>
      </p:grpSpPr>
      <p:sp>
        <p:nvSpPr>
          <p:cNvPr id="9" name="Line 3"/>
          <p:cNvSpPr>
            <a:spLocks noChangeShapeType="1"/>
          </p:cNvSpPr>
          <p:nvPr userDrawn="1"/>
        </p:nvSpPr>
        <p:spPr bwMode="auto">
          <a:xfrm>
            <a:off x="4662580" y="4005263"/>
            <a:ext cx="5040284" cy="0"/>
          </a:xfrm>
          <a:prstGeom prst="line">
            <a:avLst/>
          </a:prstGeom>
          <a:noFill/>
          <a:ln w="9525">
            <a:solidFill>
              <a:srgbClr val="00B0F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endParaRPr lang="ja-JP" altLang="en-US" sz="1400">
              <a:solidFill>
                <a:srgbClr val="000000"/>
              </a:solidFill>
              <a:latin typeface="Arial" charset="0"/>
              <a:ea typeface="HGPｺﾞｼｯｸM" pitchFamily="50" charset="-128"/>
            </a:endParaRPr>
          </a:p>
        </p:txBody>
      </p:sp>
    </p:spTree>
    <p:extLst>
      <p:ext uri="{BB962C8B-B14F-4D97-AF65-F5344CB8AC3E}">
        <p14:creationId xmlns:p14="http://schemas.microsoft.com/office/powerpoint/2010/main" val="68100403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はじめに・本文">
    <p:spTree>
      <p:nvGrpSpPr>
        <p:cNvPr id="1" name=""/>
        <p:cNvGrpSpPr/>
        <p:nvPr/>
      </p:nvGrpSpPr>
      <p:grpSpPr>
        <a:xfrm>
          <a:off x="0" y="0"/>
          <a:ext cx="0" cy="0"/>
          <a:chOff x="0" y="0"/>
          <a:chExt cx="0" cy="0"/>
        </a:xfrm>
      </p:grpSpPr>
      <p:sp>
        <p:nvSpPr>
          <p:cNvPr id="2" name="タイトル"/>
          <p:cNvSpPr>
            <a:spLocks noGrp="1"/>
          </p:cNvSpPr>
          <p:nvPr>
            <p:ph type="title"/>
          </p:nvPr>
        </p:nvSpPr>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7" name="テキスト プレースホルダー 4"/>
          <p:cNvSpPr>
            <a:spLocks noGrp="1"/>
          </p:cNvSpPr>
          <p:nvPr>
            <p:ph type="body" sz="quarter" idx="11"/>
          </p:nvPr>
        </p:nvSpPr>
        <p:spPr>
          <a:xfrm>
            <a:off x="128547" y="765178"/>
            <a:ext cx="9645732" cy="1007641"/>
          </a:xfrm>
          <a:prstGeom prst="roundRect">
            <a:avLst/>
          </a:prstGeom>
          <a:solidFill>
            <a:srgbClr val="CCECFF"/>
          </a:solidFill>
          <a:ln w="28575">
            <a:solidFill>
              <a:srgbClr val="00B0F0"/>
            </a:solidFill>
          </a:ln>
        </p:spPr>
        <p:txBody>
          <a:bodyPr/>
          <a:lstStyle>
            <a:lvl1pPr marL="342900" indent="-342900">
              <a:buFont typeface="Wingdings" panose="05000000000000000000" pitchFamily="2" charset="2"/>
              <a:buChar char="n"/>
              <a:defRPr sz="2000">
                <a:latin typeface="Segoe UI" panose="020B0502040204020203" pitchFamily="34" charset="0"/>
                <a:cs typeface="Segoe UI" panose="020B0502040204020203" pitchFamily="34" charset="0"/>
              </a:defRPr>
            </a:lvl1pPr>
            <a:lvl2pPr>
              <a:defRPr sz="1400">
                <a:latin typeface="Segoe UI" panose="020B0502040204020203" pitchFamily="34" charset="0"/>
                <a:ea typeface="メイリオ" panose="020B0604030504040204" pitchFamily="50" charset="-128"/>
                <a:cs typeface="Segoe UI" panose="020B0502040204020203" pitchFamily="34" charset="0"/>
              </a:defRPr>
            </a:lvl2pPr>
          </a:lstStyle>
          <a:p>
            <a:pPr lvl="0"/>
            <a:r>
              <a:rPr lang="ja-JP" altLang="en-US"/>
              <a:t>マスター テキストの書式設定</a:t>
            </a:r>
          </a:p>
          <a:p>
            <a:pPr lvl="1"/>
            <a:r>
              <a:rPr lang="ja-JP" altLang="en-US"/>
              <a:t>第 </a:t>
            </a:r>
            <a:r>
              <a:rPr lang="en-US" altLang="ja-JP"/>
              <a:t>2 </a:t>
            </a:r>
            <a:r>
              <a:rPr lang="ja-JP" altLang="en-US"/>
              <a:t>レベル</a:t>
            </a:r>
          </a:p>
        </p:txBody>
      </p:sp>
      <p:sp>
        <p:nvSpPr>
          <p:cNvPr id="8" name="ページ番号"/>
          <p:cNvSpPr>
            <a:spLocks noGrp="1" noChangeArrowheads="1"/>
          </p:cNvSpPr>
          <p:nvPr>
            <p:ph type="sldNum" sz="quarter" idx="12"/>
          </p:nvPr>
        </p:nvSpPr>
        <p:spPr>
          <a:xfrm>
            <a:off x="9001912" y="6309347"/>
            <a:ext cx="916460" cy="548679"/>
          </a:xfrm>
          <a:prstGeom prst="rect">
            <a:avLst/>
          </a:prstGeom>
          <a:ln/>
        </p:spPr>
        <p:txBody>
          <a:bodyPr/>
          <a:lstStyle>
            <a:lvl1pPr>
              <a:defRPr sz="2800" baseline="0">
                <a:latin typeface="Segoe UI" panose="020B0502040204020203" pitchFamily="34" charset="0"/>
                <a:ea typeface="メイリオ" panose="020B0604030504040204" pitchFamily="50" charset="-128"/>
              </a:defRPr>
            </a:lvl1pPr>
          </a:lstStyle>
          <a:p>
            <a:pPr algn="ctr">
              <a:defRPr/>
            </a:pPr>
            <a:fld id="{BDFA821F-5B8F-40E7-880D-F42062A68A54}" type="slidenum">
              <a:rPr lang="en-US" altLang="ja-JP" smtClean="0">
                <a:solidFill>
                  <a:prstClr val="black"/>
                </a:solidFill>
              </a:rPr>
              <a:pPr algn="ctr">
                <a:defRPr/>
              </a:pPr>
              <a:t>‹#›</a:t>
            </a:fld>
            <a:endParaRPr lang="en-US" altLang="ja-JP" dirty="0">
              <a:solidFill>
                <a:prstClr val="black"/>
              </a:solidFill>
            </a:endParaRPr>
          </a:p>
        </p:txBody>
      </p:sp>
    </p:spTree>
    <p:extLst>
      <p:ext uri="{BB962C8B-B14F-4D97-AF65-F5344CB8AC3E}">
        <p14:creationId xmlns:p14="http://schemas.microsoft.com/office/powerpoint/2010/main" val="228500634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目次">
    <p:spTree>
      <p:nvGrpSpPr>
        <p:cNvPr id="1" name=""/>
        <p:cNvGrpSpPr/>
        <p:nvPr/>
      </p:nvGrpSpPr>
      <p:grpSpPr>
        <a:xfrm>
          <a:off x="0" y="0"/>
          <a:ext cx="0" cy="0"/>
          <a:chOff x="0" y="0"/>
          <a:chExt cx="0" cy="0"/>
        </a:xfrm>
      </p:grpSpPr>
      <p:sp>
        <p:nvSpPr>
          <p:cNvPr id="6" name="タイトル"/>
          <p:cNvSpPr>
            <a:spLocks noGrp="1"/>
          </p:cNvSpPr>
          <p:nvPr>
            <p:ph type="title"/>
          </p:nvPr>
        </p:nvSpPr>
        <p:spPr>
          <a:xfrm>
            <a:off x="199960" y="116634"/>
            <a:ext cx="9502903" cy="398463"/>
          </a:xfrm>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9" name="Rectangle 6"/>
          <p:cNvSpPr>
            <a:spLocks noGrp="1" noChangeArrowheads="1"/>
          </p:cNvSpPr>
          <p:nvPr>
            <p:ph type="sldNum" sz="quarter" idx="12"/>
          </p:nvPr>
        </p:nvSpPr>
        <p:spPr>
          <a:xfrm>
            <a:off x="9001912" y="6309347"/>
            <a:ext cx="916460" cy="548679"/>
          </a:xfrm>
          <a:prstGeom prst="rect">
            <a:avLst/>
          </a:prstGeom>
          <a:ln/>
        </p:spPr>
        <p:txBody>
          <a:bodyPr/>
          <a:lstStyle>
            <a:lvl1pPr>
              <a:defRPr sz="2800" baseline="0">
                <a:latin typeface="Segoe UI" panose="020B0502040204020203" pitchFamily="34" charset="0"/>
                <a:ea typeface="メイリオ" panose="020B0604030504040204" pitchFamily="50" charset="-128"/>
              </a:defRPr>
            </a:lvl1pPr>
          </a:lstStyle>
          <a:p>
            <a:pPr algn="ctr">
              <a:defRPr/>
            </a:pPr>
            <a:fld id="{BDFA821F-5B8F-40E7-880D-F42062A68A54}" type="slidenum">
              <a:rPr lang="en-US" altLang="ja-JP" smtClean="0">
                <a:solidFill>
                  <a:prstClr val="black"/>
                </a:solidFill>
              </a:rPr>
              <a:pPr algn="ctr">
                <a:defRPr/>
              </a:pPr>
              <a:t>‹#›</a:t>
            </a:fld>
            <a:endParaRPr lang="en-US" altLang="ja-JP" dirty="0">
              <a:solidFill>
                <a:prstClr val="black"/>
              </a:solidFill>
            </a:endParaRPr>
          </a:p>
        </p:txBody>
      </p:sp>
    </p:spTree>
    <p:extLst>
      <p:ext uri="{BB962C8B-B14F-4D97-AF65-F5344CB8AC3E}">
        <p14:creationId xmlns:p14="http://schemas.microsoft.com/office/powerpoint/2010/main" val="105077410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itle" preserve="1">
  <p:cSld name="表紙">
    <p:spTree>
      <p:nvGrpSpPr>
        <p:cNvPr id="1" name=""/>
        <p:cNvGrpSpPr/>
        <p:nvPr/>
      </p:nvGrpSpPr>
      <p:grpSpPr>
        <a:xfrm>
          <a:off x="0" y="0"/>
          <a:ext cx="0" cy="0"/>
          <a:chOff x="0" y="0"/>
          <a:chExt cx="0" cy="0"/>
        </a:xfrm>
      </p:grpSpPr>
      <p:sp>
        <p:nvSpPr>
          <p:cNvPr id="6" name="正方形/長方形 5"/>
          <p:cNvSpPr/>
          <p:nvPr userDrawn="1"/>
        </p:nvSpPr>
        <p:spPr bwMode="auto">
          <a:xfrm>
            <a:off x="14"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prstClr val="black"/>
              </a:solidFill>
              <a:latin typeface="Arial" charset="0"/>
              <a:ea typeface="HGPｺﾞｼｯｸM" pitchFamily="50" charset="-128"/>
            </a:endParaRPr>
          </a:p>
        </p:txBody>
      </p:sp>
      <p:sp>
        <p:nvSpPr>
          <p:cNvPr id="2777100" name="Rectangle 12"/>
          <p:cNvSpPr>
            <a:spLocks noGrp="1" noChangeArrowheads="1"/>
          </p:cNvSpPr>
          <p:nvPr>
            <p:ph type="ctrTitle" sz="quarter"/>
          </p:nvPr>
        </p:nvSpPr>
        <p:spPr>
          <a:xfrm>
            <a:off x="742726" y="2130492"/>
            <a:ext cx="8417401" cy="1470025"/>
          </a:xfrm>
        </p:spPr>
        <p:txBody>
          <a:bodyPr anchor="ctr"/>
          <a:lstStyle>
            <a:lvl1pPr algn="ctr">
              <a:defRPr sz="2400">
                <a:latin typeface="Segoe UI" panose="020B0502040204020203" pitchFamily="34" charset="0"/>
                <a:cs typeface="Segoe UI" panose="020B0502040204020203" pitchFamily="34" charset="0"/>
              </a:defRPr>
            </a:lvl1pPr>
          </a:lstStyle>
          <a:p>
            <a:pPr lvl="0"/>
            <a:r>
              <a:rPr lang="ja-JP" altLang="en-US" noProof="0"/>
              <a:t>マスター タイトルの書式設定</a:t>
            </a:r>
          </a:p>
        </p:txBody>
      </p:sp>
      <p:sp>
        <p:nvSpPr>
          <p:cNvPr id="2777101" name="Rectangle 13"/>
          <p:cNvSpPr>
            <a:spLocks noGrp="1" noChangeArrowheads="1"/>
          </p:cNvSpPr>
          <p:nvPr>
            <p:ph type="subTitle" sz="quarter" idx="1"/>
          </p:nvPr>
        </p:nvSpPr>
        <p:spPr>
          <a:xfrm>
            <a:off x="1485424" y="4052888"/>
            <a:ext cx="6931978" cy="1752600"/>
          </a:xfrm>
        </p:spPr>
        <p:txBody>
          <a:bodyPr/>
          <a:lstStyle>
            <a:lvl1pPr algn="ctr">
              <a:defRPr>
                <a:latin typeface="Segoe UI" panose="020B0502040204020203" pitchFamily="34" charset="0"/>
                <a:cs typeface="Segoe UI" panose="020B0502040204020203" pitchFamily="34" charset="0"/>
              </a:defRPr>
            </a:lvl1pPr>
          </a:lstStyle>
          <a:p>
            <a:pPr lvl="0"/>
            <a:r>
              <a:rPr lang="ja-JP" altLang="en-US" noProof="0"/>
              <a:t>マスター サブタイトルの書式設定</a:t>
            </a:r>
          </a:p>
        </p:txBody>
      </p:sp>
      <p:cxnSp>
        <p:nvCxnSpPr>
          <p:cNvPr id="7" name="直線コネクタ 6"/>
          <p:cNvCxnSpPr/>
          <p:nvPr userDrawn="1"/>
        </p:nvCxnSpPr>
        <p:spPr bwMode="auto">
          <a:xfrm>
            <a:off x="14" y="620688"/>
            <a:ext cx="9902825" cy="0"/>
          </a:xfrm>
          <a:prstGeom prst="line">
            <a:avLst/>
          </a:prstGeom>
          <a:solidFill>
            <a:schemeClr val="bg1"/>
          </a:solidFill>
          <a:ln w="25400" cap="flat" cmpd="sng" algn="ctr">
            <a:solidFill>
              <a:srgbClr val="00A0E9"/>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02551120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はじめに・本文">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solidFill>
                  <a:schemeClr val="tx1"/>
                </a:solidFill>
                <a:latin typeface="Segoe UI" panose="020B0502040204020203" pitchFamily="34" charset="0"/>
                <a:cs typeface="Segoe UI" panose="020B0502040204020203" pitchFamily="34" charset="0"/>
              </a:defRPr>
            </a:lvl1pPr>
          </a:lstStyle>
          <a:p>
            <a:r>
              <a:rPr lang="ja-JP" altLang="en-US" dirty="0"/>
              <a:t>マスター タイトルの書式設定</a:t>
            </a:r>
          </a:p>
        </p:txBody>
      </p:sp>
      <p:sp>
        <p:nvSpPr>
          <p:cNvPr id="5" name="テキスト プレースホルダー 4"/>
          <p:cNvSpPr>
            <a:spLocks noGrp="1"/>
          </p:cNvSpPr>
          <p:nvPr>
            <p:ph type="body" sz="quarter" idx="11"/>
          </p:nvPr>
        </p:nvSpPr>
        <p:spPr/>
        <p:txBody>
          <a:bodyPr/>
          <a:lstStyle>
            <a:lvl1pPr marL="0" indent="0">
              <a:defRPr>
                <a:latin typeface="Segoe UI" panose="020B0502040204020203" pitchFamily="34" charset="0"/>
                <a:cs typeface="Segoe UI" panose="020B0502040204020203" pitchFamily="34" charset="0"/>
              </a:defRPr>
            </a:lvl1pPr>
            <a:lvl2pPr>
              <a:defRPr>
                <a:latin typeface="Segoe UI" panose="020B0502040204020203" pitchFamily="34" charset="0"/>
                <a:ea typeface="メイリオ" panose="020B0604030504040204" pitchFamily="50" charset="-128"/>
                <a:cs typeface="Segoe UI" panose="020B0502040204020203" pitchFamily="34" charset="0"/>
              </a:defRPr>
            </a:lvl2pPr>
          </a:lstStyle>
          <a:p>
            <a:pPr lvl="0"/>
            <a:r>
              <a:rPr lang="ja-JP" altLang="en-US" dirty="0"/>
              <a:t>マスター テキストの書式設定</a:t>
            </a:r>
          </a:p>
          <a:p>
            <a:pPr lvl="1"/>
            <a:r>
              <a:rPr lang="ja-JP" altLang="en-US" dirty="0"/>
              <a:t>第 </a:t>
            </a:r>
            <a:r>
              <a:rPr lang="en-US" altLang="ja-JP" dirty="0"/>
              <a:t>2 </a:t>
            </a:r>
            <a:r>
              <a:rPr lang="ja-JP" altLang="en-US" dirty="0"/>
              <a:t>レベル</a:t>
            </a:r>
          </a:p>
        </p:txBody>
      </p:sp>
      <p:sp>
        <p:nvSpPr>
          <p:cNvPr id="4" name="Rectangle 6"/>
          <p:cNvSpPr>
            <a:spLocks noGrp="1" noChangeArrowheads="1"/>
          </p:cNvSpPr>
          <p:nvPr>
            <p:ph type="sldNum" sz="quarter" idx="12"/>
          </p:nvPr>
        </p:nvSpPr>
        <p:spPr>
          <a:ln/>
        </p:spPr>
        <p:txBody>
          <a:bodyPr/>
          <a:lstStyle>
            <a:lvl1pPr>
              <a:defRPr baseline="0">
                <a:latin typeface="Segoe UI" panose="020B0502040204020203" pitchFamily="34" charset="0"/>
                <a:ea typeface="メイリオ" panose="020B0604030504040204" pitchFamily="50" charset="-128"/>
              </a:defRPr>
            </a:lvl1pPr>
          </a:lstStyle>
          <a:p>
            <a:pPr>
              <a:defRPr/>
            </a:pPr>
            <a:fld id="{BDFA821F-5B8F-40E7-880D-F42062A68A54}" type="slidenum">
              <a:rPr lang="en-US" altLang="ja-JP" smtClean="0">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227164466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目次">
    <p:spTree>
      <p:nvGrpSpPr>
        <p:cNvPr id="1" name=""/>
        <p:cNvGrpSpPr/>
        <p:nvPr/>
      </p:nvGrpSpPr>
      <p:grpSpPr>
        <a:xfrm>
          <a:off x="0" y="0"/>
          <a:ext cx="0" cy="0"/>
          <a:chOff x="0" y="0"/>
          <a:chExt cx="0" cy="0"/>
        </a:xfrm>
      </p:grpSpPr>
      <p:sp>
        <p:nvSpPr>
          <p:cNvPr id="8" name="正方形/長方形 7"/>
          <p:cNvSpPr/>
          <p:nvPr userDrawn="1"/>
        </p:nvSpPr>
        <p:spPr bwMode="auto">
          <a:xfrm>
            <a:off x="14"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prstClr val="black"/>
              </a:solidFill>
              <a:latin typeface="Arial" charset="0"/>
              <a:ea typeface="HGPｺﾞｼｯｸM" pitchFamily="50" charset="-128"/>
            </a:endParaRPr>
          </a:p>
        </p:txBody>
      </p:sp>
      <p:sp>
        <p:nvSpPr>
          <p:cNvPr id="7" name="Rectangle 51"/>
          <p:cNvSpPr>
            <a:spLocks noGrp="1" noChangeArrowheads="1"/>
          </p:cNvSpPr>
          <p:nvPr>
            <p:ph type="sldNum" sz="quarter" idx="10"/>
          </p:nvPr>
        </p:nvSpPr>
        <p:spPr/>
        <p:txBody>
          <a:bodyPr/>
          <a:lstStyle>
            <a:lvl1pPr>
              <a:defRPr/>
            </a:lvl1pPr>
          </a:lstStyle>
          <a:p>
            <a:pPr>
              <a:defRPr/>
            </a:pPr>
            <a:fld id="{E92B6C98-0C2F-49F8-B75E-87F1B57CCE1F}" type="slidenum">
              <a:rPr lang="en-US" altLang="ja-JP">
                <a:solidFill>
                  <a:prstClr val="black"/>
                </a:solidFill>
              </a:rPr>
              <a:pPr>
                <a:defRPr/>
              </a:pPr>
              <a:t>‹#›</a:t>
            </a:fld>
            <a:endParaRPr lang="en-US" altLang="ja-JP">
              <a:solidFill>
                <a:prstClr val="black"/>
              </a:solidFill>
            </a:endParaRPr>
          </a:p>
        </p:txBody>
      </p:sp>
      <p:cxnSp>
        <p:nvCxnSpPr>
          <p:cNvPr id="5" name="直線コネクタ 4"/>
          <p:cNvCxnSpPr/>
          <p:nvPr userDrawn="1"/>
        </p:nvCxnSpPr>
        <p:spPr bwMode="auto">
          <a:xfrm>
            <a:off x="14" y="620688"/>
            <a:ext cx="9902825" cy="0"/>
          </a:xfrm>
          <a:prstGeom prst="line">
            <a:avLst/>
          </a:prstGeom>
          <a:solidFill>
            <a:schemeClr val="bg1"/>
          </a:solidFill>
          <a:ln w="25400" cap="flat" cmpd="sng" algn="ctr">
            <a:solidFill>
              <a:srgbClr val="00A0E9"/>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468911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はじめに・本文">
    <p:spTree>
      <p:nvGrpSpPr>
        <p:cNvPr id="1" name=""/>
        <p:cNvGrpSpPr/>
        <p:nvPr/>
      </p:nvGrpSpPr>
      <p:grpSpPr>
        <a:xfrm>
          <a:off x="0" y="0"/>
          <a:ext cx="0" cy="0"/>
          <a:chOff x="0" y="0"/>
          <a:chExt cx="0" cy="0"/>
        </a:xfrm>
      </p:grpSpPr>
      <p:sp>
        <p:nvSpPr>
          <p:cNvPr id="2" name="タイトル"/>
          <p:cNvSpPr>
            <a:spLocks noGrp="1"/>
          </p:cNvSpPr>
          <p:nvPr>
            <p:ph type="title"/>
          </p:nvPr>
        </p:nvSpPr>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7" name="テキスト プレースホルダー 4"/>
          <p:cNvSpPr>
            <a:spLocks noGrp="1"/>
          </p:cNvSpPr>
          <p:nvPr>
            <p:ph type="body" sz="quarter" idx="11"/>
          </p:nvPr>
        </p:nvSpPr>
        <p:spPr>
          <a:xfrm>
            <a:off x="128553" y="765183"/>
            <a:ext cx="9645732" cy="1007641"/>
          </a:xfrm>
          <a:prstGeom prst="roundRect">
            <a:avLst/>
          </a:prstGeom>
          <a:solidFill>
            <a:srgbClr val="CCECFF"/>
          </a:solidFill>
          <a:ln w="28575">
            <a:solidFill>
              <a:srgbClr val="00B0F0"/>
            </a:solidFill>
          </a:ln>
        </p:spPr>
        <p:txBody>
          <a:bodyPr/>
          <a:lstStyle>
            <a:lvl1pPr marL="342797" indent="-342797">
              <a:buFont typeface="Wingdings" panose="05000000000000000000" pitchFamily="2" charset="2"/>
              <a:buChar char="n"/>
              <a:defRPr sz="1999">
                <a:latin typeface="Segoe UI" panose="020B0502040204020203" pitchFamily="34" charset="0"/>
                <a:cs typeface="Segoe UI" panose="020B0502040204020203" pitchFamily="34" charset="0"/>
              </a:defRPr>
            </a:lvl1pPr>
            <a:lvl2pPr>
              <a:defRPr sz="1400">
                <a:latin typeface="Segoe UI" panose="020B0502040204020203" pitchFamily="34" charset="0"/>
                <a:ea typeface="メイリオ" panose="020B0604030504040204" pitchFamily="50" charset="-128"/>
                <a:cs typeface="Segoe UI" panose="020B0502040204020203" pitchFamily="34" charset="0"/>
              </a:defRPr>
            </a:lvl2pPr>
          </a:lstStyle>
          <a:p>
            <a:pPr lvl="0"/>
            <a:r>
              <a:rPr lang="ja-JP" altLang="en-US"/>
              <a:t>マスター テキストの書式設定</a:t>
            </a:r>
          </a:p>
          <a:p>
            <a:pPr lvl="1"/>
            <a:r>
              <a:rPr lang="ja-JP" altLang="en-US"/>
              <a:t>第 </a:t>
            </a:r>
            <a:r>
              <a:rPr lang="en-US" altLang="ja-JP"/>
              <a:t>2 </a:t>
            </a:r>
            <a:r>
              <a:rPr lang="ja-JP" altLang="en-US"/>
              <a:t>レベル</a:t>
            </a:r>
          </a:p>
        </p:txBody>
      </p:sp>
      <p:sp>
        <p:nvSpPr>
          <p:cNvPr id="8" name="ページ番号"/>
          <p:cNvSpPr>
            <a:spLocks noGrp="1" noChangeArrowheads="1"/>
          </p:cNvSpPr>
          <p:nvPr>
            <p:ph type="sldNum" sz="quarter" idx="12"/>
          </p:nvPr>
        </p:nvSpPr>
        <p:spPr>
          <a:xfrm>
            <a:off x="9001912" y="6309359"/>
            <a:ext cx="916460" cy="548679"/>
          </a:xfrm>
          <a:prstGeom prst="rect">
            <a:avLst/>
          </a:prstGeom>
          <a:ln/>
        </p:spPr>
        <p:txBody>
          <a:bodyPr/>
          <a:lstStyle>
            <a:lvl1pPr>
              <a:defRPr sz="2799" baseline="0">
                <a:latin typeface="Segoe UI" panose="020B0502040204020203" pitchFamily="34" charset="0"/>
                <a:ea typeface="メイリオ" panose="020B0604030504040204" pitchFamily="50" charset="-128"/>
              </a:defRPr>
            </a:lvl1pPr>
          </a:lstStyle>
          <a:p>
            <a:pPr>
              <a:defRPr/>
            </a:pPr>
            <a:fld id="{BDFA821F-5B8F-40E7-880D-F42062A68A54}" type="slidenum">
              <a:rPr lang="en-US" altLang="ja-JP" smtClean="0">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425149875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5" name="正方形/長方形 4"/>
          <p:cNvSpPr/>
          <p:nvPr userDrawn="1"/>
        </p:nvSpPr>
        <p:spPr bwMode="auto">
          <a:xfrm>
            <a:off x="14"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prstClr val="black"/>
              </a:solidFill>
              <a:latin typeface="Arial" charset="0"/>
              <a:ea typeface="HGPｺﾞｼｯｸM" pitchFamily="50" charset="-128"/>
            </a:endParaRPr>
          </a:p>
        </p:txBody>
      </p:sp>
      <p:sp>
        <p:nvSpPr>
          <p:cNvPr id="6" name="Rectangle 8"/>
          <p:cNvSpPr>
            <a:spLocks noGrp="1" noChangeArrowheads="1"/>
          </p:cNvSpPr>
          <p:nvPr>
            <p:ph type="sldNum" sz="quarter" idx="10"/>
          </p:nvPr>
        </p:nvSpPr>
        <p:spPr/>
        <p:txBody>
          <a:bodyPr/>
          <a:lstStyle>
            <a:lvl1pPr>
              <a:defRPr>
                <a:latin typeface="Times New Roman" pitchFamily="18" charset="0"/>
                <a:ea typeface="+mn-ea"/>
              </a:defRPr>
            </a:lvl1pPr>
          </a:lstStyle>
          <a:p>
            <a:pPr>
              <a:defRPr/>
            </a:pPr>
            <a:fld id="{24682C31-E792-4494-ACB4-1CDA6D6B6722}" type="slidenum">
              <a:rPr lang="en-US" altLang="ja-JP">
                <a:solidFill>
                  <a:prstClr val="black"/>
                </a:solidFill>
              </a:rPr>
              <a:pPr>
                <a:defRPr/>
              </a:pPr>
              <a:t>‹#›</a:t>
            </a:fld>
            <a:endParaRPr lang="en-US" altLang="ja-JP">
              <a:solidFill>
                <a:prstClr val="black"/>
              </a:solidFill>
            </a:endParaRPr>
          </a:p>
        </p:txBody>
      </p:sp>
      <p:cxnSp>
        <p:nvCxnSpPr>
          <p:cNvPr id="4" name="直線コネクタ 3"/>
          <p:cNvCxnSpPr/>
          <p:nvPr userDrawn="1"/>
        </p:nvCxnSpPr>
        <p:spPr bwMode="auto">
          <a:xfrm>
            <a:off x="14" y="620688"/>
            <a:ext cx="9902825" cy="0"/>
          </a:xfrm>
          <a:prstGeom prst="line">
            <a:avLst/>
          </a:prstGeom>
          <a:solidFill>
            <a:schemeClr val="bg1"/>
          </a:solidFill>
          <a:ln w="25400" cap="flat" cmpd="sng" algn="ctr">
            <a:solidFill>
              <a:srgbClr val="00A0E9"/>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71907620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userDrawn="1">
  <p:cSld name="本文（作業用）">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Segoe UI" panose="020B0502040204020203" pitchFamily="34" charset="0"/>
                <a:cs typeface="Segoe UI" panose="020B0502040204020203" pitchFamily="34" charset="0"/>
              </a:defRPr>
            </a:lvl1pPr>
          </a:lstStyle>
          <a:p>
            <a:r>
              <a:rPr lang="ja-JP" altLang="en-US" dirty="0"/>
              <a:t>マスター タイトルの書式設定</a:t>
            </a:r>
          </a:p>
        </p:txBody>
      </p:sp>
      <p:sp>
        <p:nvSpPr>
          <p:cNvPr id="6" name="テキスト プレースホルダー 5"/>
          <p:cNvSpPr>
            <a:spLocks noGrp="1"/>
          </p:cNvSpPr>
          <p:nvPr>
            <p:ph type="body" sz="quarter" idx="11"/>
          </p:nvPr>
        </p:nvSpPr>
        <p:spPr/>
        <p:txBody>
          <a:bodyPr/>
          <a:lstStyle>
            <a:lvl1pPr marL="0" indent="0" eaLnBrk="1" hangingPunct="1">
              <a:defRPr>
                <a:latin typeface="Segoe UI" panose="020B0502040204020203" pitchFamily="34" charset="0"/>
                <a:ea typeface="メイリオ" panose="020B0604030504040204" pitchFamily="50" charset="-128"/>
                <a:cs typeface="Segoe UI" panose="020B0502040204020203" pitchFamily="34" charset="0"/>
              </a:defRPr>
            </a:lvl1pPr>
            <a:lvl2pPr eaLnBrk="1" hangingPunct="1">
              <a:defRPr>
                <a:latin typeface="Segoe UI" panose="020B0502040204020203" pitchFamily="34" charset="0"/>
                <a:ea typeface="メイリオ" panose="020B0604030504040204" pitchFamily="50" charset="-128"/>
                <a:cs typeface="Segoe UI" panose="020B0502040204020203" pitchFamily="34" charset="0"/>
              </a:defRPr>
            </a:lvl2pPr>
            <a:lvl3pPr>
              <a:defRPr sz="1400">
                <a:latin typeface="Segoe UI" panose="020B0502040204020203" pitchFamily="34" charset="0"/>
                <a:ea typeface="メイリオ" panose="020B0604030504040204" pitchFamily="50" charset="-128"/>
                <a:cs typeface="Segoe UI" panose="020B0502040204020203" pitchFamily="34" charset="0"/>
              </a:defRPr>
            </a:lvl3pPr>
            <a:lvl4pPr>
              <a:defRPr sz="1400">
                <a:latin typeface="Segoe UI" panose="020B0502040204020203" pitchFamily="34" charset="0"/>
                <a:ea typeface="メイリオ" panose="020B0604030504040204" pitchFamily="50" charset="-128"/>
                <a:cs typeface="Segoe UI" panose="020B0502040204020203" pitchFamily="34" charset="0"/>
              </a:defRPr>
            </a:lvl4pPr>
            <a:lvl5pPr>
              <a:defRPr sz="1400">
                <a:latin typeface="Segoe UI" panose="020B0502040204020203" pitchFamily="34" charset="0"/>
                <a:ea typeface="メイリオ" panose="020B0604030504040204" pitchFamily="50" charset="-128"/>
                <a:cs typeface="Segoe UI" panose="020B0502040204020203" pitchFamily="34" charset="0"/>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Tree>
    <p:extLst>
      <p:ext uri="{BB962C8B-B14F-4D97-AF65-F5344CB8AC3E}">
        <p14:creationId xmlns:p14="http://schemas.microsoft.com/office/powerpoint/2010/main" val="1690865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title" preserve="1">
  <p:cSld name="表紙">
    <p:spTree>
      <p:nvGrpSpPr>
        <p:cNvPr id="1" name=""/>
        <p:cNvGrpSpPr/>
        <p:nvPr/>
      </p:nvGrpSpPr>
      <p:grpSpPr>
        <a:xfrm>
          <a:off x="0" y="0"/>
          <a:ext cx="0" cy="0"/>
          <a:chOff x="0" y="0"/>
          <a:chExt cx="0" cy="0"/>
        </a:xfrm>
      </p:grpSpPr>
      <p:sp>
        <p:nvSpPr>
          <p:cNvPr id="6" name="正方形/長方形 5"/>
          <p:cNvSpPr/>
          <p:nvPr userDrawn="1"/>
        </p:nvSpPr>
        <p:spPr bwMode="auto">
          <a:xfrm>
            <a:off x="15"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srgbClr val="000000"/>
              </a:solidFill>
              <a:latin typeface="Arial" charset="0"/>
              <a:ea typeface="HGPｺﾞｼｯｸM" pitchFamily="50" charset="-128"/>
            </a:endParaRPr>
          </a:p>
        </p:txBody>
      </p:sp>
      <p:sp>
        <p:nvSpPr>
          <p:cNvPr id="2777100" name="Rectangle 12"/>
          <p:cNvSpPr>
            <a:spLocks noGrp="1" noChangeArrowheads="1"/>
          </p:cNvSpPr>
          <p:nvPr>
            <p:ph type="ctrTitle" sz="quarter"/>
          </p:nvPr>
        </p:nvSpPr>
        <p:spPr>
          <a:xfrm>
            <a:off x="742727" y="2130494"/>
            <a:ext cx="8417401" cy="1470025"/>
          </a:xfrm>
        </p:spPr>
        <p:txBody>
          <a:bodyPr anchor="ctr"/>
          <a:lstStyle>
            <a:lvl1pPr algn="ctr">
              <a:defRPr sz="2400">
                <a:latin typeface="Segoe UI" panose="020B0502040204020203" pitchFamily="34" charset="0"/>
                <a:cs typeface="Segoe UI" panose="020B0502040204020203" pitchFamily="34" charset="0"/>
              </a:defRPr>
            </a:lvl1pPr>
          </a:lstStyle>
          <a:p>
            <a:pPr lvl="0"/>
            <a:r>
              <a:rPr lang="ja-JP" altLang="en-US" noProof="0"/>
              <a:t>マスター タイトルの書式設定</a:t>
            </a:r>
          </a:p>
        </p:txBody>
      </p:sp>
      <p:sp>
        <p:nvSpPr>
          <p:cNvPr id="2777101" name="Rectangle 13"/>
          <p:cNvSpPr>
            <a:spLocks noGrp="1" noChangeArrowheads="1"/>
          </p:cNvSpPr>
          <p:nvPr>
            <p:ph type="subTitle" sz="quarter" idx="1"/>
          </p:nvPr>
        </p:nvSpPr>
        <p:spPr>
          <a:xfrm>
            <a:off x="1485424" y="4052888"/>
            <a:ext cx="6931978" cy="1752600"/>
          </a:xfrm>
          <a:prstGeom prst="rect">
            <a:avLst/>
          </a:prstGeom>
          <a:noFill/>
          <a:ln>
            <a:noFill/>
          </a:ln>
        </p:spPr>
        <p:txBody>
          <a:bodyPr/>
          <a:lstStyle>
            <a:lvl1pPr algn="ctr">
              <a:defRPr>
                <a:latin typeface="Segoe UI" panose="020B0502040204020203" pitchFamily="34" charset="0"/>
                <a:cs typeface="Segoe UI" panose="020B0502040204020203" pitchFamily="34" charset="0"/>
              </a:defRPr>
            </a:lvl1pPr>
          </a:lstStyle>
          <a:p>
            <a:pPr lvl="0"/>
            <a:r>
              <a:rPr lang="ja-JP" altLang="en-US" noProof="0"/>
              <a:t>マスター サブタイトルの書式設定</a:t>
            </a:r>
          </a:p>
        </p:txBody>
      </p:sp>
      <p:cxnSp>
        <p:nvCxnSpPr>
          <p:cNvPr id="7" name="直線コネクタ 6"/>
          <p:cNvCxnSpPr/>
          <p:nvPr userDrawn="1"/>
        </p:nvCxnSpPr>
        <p:spPr bwMode="auto">
          <a:xfrm>
            <a:off x="15" y="620688"/>
            <a:ext cx="9902825" cy="0"/>
          </a:xfrm>
          <a:prstGeom prst="line">
            <a:avLst/>
          </a:prstGeom>
          <a:solidFill>
            <a:schemeClr val="bg1"/>
          </a:solidFill>
          <a:ln w="25400" cap="flat" cmpd="sng" algn="ctr">
            <a:solidFill>
              <a:srgbClr val="00A0E9"/>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60098770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userDrawn="1">
  <p:cSld name="はじめに・本文">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p>
        </p:txBody>
      </p:sp>
      <p:sp>
        <p:nvSpPr>
          <p:cNvPr id="5" name="テキスト プレースホルダー 4"/>
          <p:cNvSpPr>
            <a:spLocks noGrp="1"/>
          </p:cNvSpPr>
          <p:nvPr>
            <p:ph type="body" sz="quarter" idx="11"/>
          </p:nvPr>
        </p:nvSpPr>
        <p:spPr>
          <a:prstGeom prst="roundRect">
            <a:avLst/>
          </a:prstGeom>
          <a:solidFill>
            <a:srgbClr val="CCECFF"/>
          </a:solidFill>
          <a:ln w="28575">
            <a:solidFill>
              <a:srgbClr val="00B0F0"/>
            </a:solidFill>
          </a:ln>
        </p:spPr>
        <p:txBody>
          <a:bodyPr/>
          <a:lstStyle>
            <a:lvl1pPr marL="0" indent="0">
              <a:defRPr>
                <a:latin typeface="Segoe UI" panose="020B0502040204020203" pitchFamily="34" charset="0"/>
                <a:cs typeface="Segoe UI" panose="020B0502040204020203" pitchFamily="34" charset="0"/>
              </a:defRPr>
            </a:lvl1pPr>
            <a:lvl2pPr>
              <a:defRPr>
                <a:latin typeface="Segoe UI" panose="020B0502040204020203" pitchFamily="34" charset="0"/>
                <a:ea typeface="メイリオ" panose="020B0604030504040204" pitchFamily="50" charset="-128"/>
                <a:cs typeface="Segoe UI" panose="020B0502040204020203" pitchFamily="34" charset="0"/>
              </a:defRPr>
            </a:lvl2pPr>
          </a:lstStyle>
          <a:p>
            <a:pPr lvl="0"/>
            <a:r>
              <a:rPr lang="ja-JP" altLang="en-US" dirty="0"/>
              <a:t>マスター テキストの書式設定</a:t>
            </a:r>
          </a:p>
          <a:p>
            <a:pPr lvl="1"/>
            <a:r>
              <a:rPr lang="ja-JP" altLang="en-US" dirty="0"/>
              <a:t>第 </a:t>
            </a:r>
            <a:r>
              <a:rPr lang="en-US" altLang="ja-JP" dirty="0"/>
              <a:t>2 </a:t>
            </a:r>
            <a:r>
              <a:rPr lang="ja-JP" altLang="en-US" dirty="0"/>
              <a:t>レベル</a:t>
            </a:r>
          </a:p>
        </p:txBody>
      </p:sp>
      <p:sp>
        <p:nvSpPr>
          <p:cNvPr id="4" name="Rectangle 6"/>
          <p:cNvSpPr>
            <a:spLocks noGrp="1" noChangeArrowheads="1"/>
          </p:cNvSpPr>
          <p:nvPr>
            <p:ph type="sldNum" sz="quarter" idx="12"/>
          </p:nvPr>
        </p:nvSpPr>
        <p:spPr>
          <a:ln/>
        </p:spPr>
        <p:txBody>
          <a:bodyPr/>
          <a:lstStyle>
            <a:lvl1pPr>
              <a:defRPr baseline="0">
                <a:latin typeface="Segoe UI" panose="020B0502040204020203" pitchFamily="34" charset="0"/>
                <a:ea typeface="メイリオ" panose="020B0604030504040204" pitchFamily="50" charset="-128"/>
              </a:defRPr>
            </a:lvl1pPr>
          </a:lstStyle>
          <a:p>
            <a:pPr>
              <a:defRPr/>
            </a:pPr>
            <a:fld id="{BDFA821F-5B8F-40E7-880D-F42062A68A54}" type="slidenum">
              <a:rPr lang="en-US" altLang="ja-JP" smtClean="0">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93449409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userDrawn="1">
  <p:cSld name="目次">
    <p:spTree>
      <p:nvGrpSpPr>
        <p:cNvPr id="1" name=""/>
        <p:cNvGrpSpPr/>
        <p:nvPr/>
      </p:nvGrpSpPr>
      <p:grpSpPr>
        <a:xfrm>
          <a:off x="0" y="0"/>
          <a:ext cx="0" cy="0"/>
          <a:chOff x="0" y="0"/>
          <a:chExt cx="0" cy="0"/>
        </a:xfrm>
      </p:grpSpPr>
      <p:sp>
        <p:nvSpPr>
          <p:cNvPr id="8" name="正方形/長方形 7"/>
          <p:cNvSpPr/>
          <p:nvPr userDrawn="1"/>
        </p:nvSpPr>
        <p:spPr bwMode="auto">
          <a:xfrm>
            <a:off x="15"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srgbClr val="000000"/>
              </a:solidFill>
              <a:latin typeface="Arial" charset="0"/>
              <a:ea typeface="HGPｺﾞｼｯｸM" pitchFamily="50" charset="-128"/>
            </a:endParaRPr>
          </a:p>
        </p:txBody>
      </p:sp>
      <p:sp>
        <p:nvSpPr>
          <p:cNvPr id="7" name="Rectangle 51"/>
          <p:cNvSpPr>
            <a:spLocks noGrp="1" noChangeArrowheads="1"/>
          </p:cNvSpPr>
          <p:nvPr>
            <p:ph type="sldNum" sz="quarter" idx="10"/>
          </p:nvPr>
        </p:nvSpPr>
        <p:spPr/>
        <p:txBody>
          <a:bodyPr/>
          <a:lstStyle>
            <a:lvl1pPr>
              <a:defRPr baseline="0">
                <a:latin typeface="Segoe UI" panose="020B0502040204020203" pitchFamily="34" charset="0"/>
              </a:defRPr>
            </a:lvl1pPr>
          </a:lstStyle>
          <a:p>
            <a:pPr>
              <a:defRPr/>
            </a:pPr>
            <a:fld id="{E92B6C98-0C2F-49F8-B75E-87F1B57CCE1F}" type="slidenum">
              <a:rPr lang="en-US" altLang="ja-JP" smtClean="0">
                <a:solidFill>
                  <a:srgbClr val="000000"/>
                </a:solidFill>
              </a:rPr>
              <a:pPr>
                <a:defRPr/>
              </a:pPr>
              <a:t>‹#›</a:t>
            </a:fld>
            <a:endParaRPr lang="en-US" altLang="ja-JP" dirty="0">
              <a:solidFill>
                <a:srgbClr val="000000"/>
              </a:solidFill>
            </a:endParaRPr>
          </a:p>
        </p:txBody>
      </p:sp>
      <p:cxnSp>
        <p:nvCxnSpPr>
          <p:cNvPr id="5" name="直線コネクタ 4"/>
          <p:cNvCxnSpPr/>
          <p:nvPr userDrawn="1"/>
        </p:nvCxnSpPr>
        <p:spPr bwMode="auto">
          <a:xfrm>
            <a:off x="15" y="620688"/>
            <a:ext cx="9902825" cy="0"/>
          </a:xfrm>
          <a:prstGeom prst="line">
            <a:avLst/>
          </a:prstGeom>
          <a:solidFill>
            <a:schemeClr val="bg1"/>
          </a:solidFill>
          <a:ln w="25400" cap="flat" cmpd="sng" algn="ctr">
            <a:solidFill>
              <a:srgbClr val="00A0E9"/>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8499278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5" name="正方形/長方形 4"/>
          <p:cNvSpPr/>
          <p:nvPr userDrawn="1"/>
        </p:nvSpPr>
        <p:spPr bwMode="auto">
          <a:xfrm>
            <a:off x="15"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srgbClr val="000000"/>
              </a:solidFill>
              <a:latin typeface="Arial" charset="0"/>
              <a:ea typeface="HGPｺﾞｼｯｸM" pitchFamily="50" charset="-128"/>
            </a:endParaRPr>
          </a:p>
        </p:txBody>
      </p:sp>
      <p:sp>
        <p:nvSpPr>
          <p:cNvPr id="6" name="Rectangle 8"/>
          <p:cNvSpPr>
            <a:spLocks noGrp="1" noChangeArrowheads="1"/>
          </p:cNvSpPr>
          <p:nvPr>
            <p:ph type="sldNum" sz="quarter" idx="10"/>
          </p:nvPr>
        </p:nvSpPr>
        <p:spPr/>
        <p:txBody>
          <a:bodyPr/>
          <a:lstStyle>
            <a:lvl1pPr>
              <a:defRPr baseline="0">
                <a:latin typeface="Segoe UI" panose="020B0502040204020203" pitchFamily="34" charset="0"/>
                <a:ea typeface="+mn-ea"/>
              </a:defRPr>
            </a:lvl1pPr>
          </a:lstStyle>
          <a:p>
            <a:pPr>
              <a:defRPr/>
            </a:pPr>
            <a:fld id="{24682C31-E792-4494-ACB4-1CDA6D6B6722}" type="slidenum">
              <a:rPr lang="en-US" altLang="ja-JP" smtClean="0">
                <a:solidFill>
                  <a:srgbClr val="000000"/>
                </a:solidFill>
              </a:rPr>
              <a:pPr>
                <a:defRPr/>
              </a:pPr>
              <a:t>‹#›</a:t>
            </a:fld>
            <a:endParaRPr lang="en-US" altLang="ja-JP" dirty="0">
              <a:solidFill>
                <a:srgbClr val="000000"/>
              </a:solidFill>
            </a:endParaRPr>
          </a:p>
        </p:txBody>
      </p:sp>
      <p:cxnSp>
        <p:nvCxnSpPr>
          <p:cNvPr id="4" name="直線コネクタ 3"/>
          <p:cNvCxnSpPr/>
          <p:nvPr userDrawn="1"/>
        </p:nvCxnSpPr>
        <p:spPr bwMode="auto">
          <a:xfrm>
            <a:off x="15" y="620688"/>
            <a:ext cx="9902825" cy="0"/>
          </a:xfrm>
          <a:prstGeom prst="line">
            <a:avLst/>
          </a:prstGeom>
          <a:solidFill>
            <a:schemeClr val="bg1"/>
          </a:solidFill>
          <a:ln w="25400" cap="flat" cmpd="sng" algn="ctr">
            <a:solidFill>
              <a:srgbClr val="00A0E9"/>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85076867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obj">
  <p:cSld name="タイトルとコンテンツ">
    <p:spTree>
      <p:nvGrpSpPr>
        <p:cNvPr id="1" name=""/>
        <p:cNvGrpSpPr/>
        <p:nvPr/>
      </p:nvGrpSpPr>
      <p:grpSpPr>
        <a:xfrm>
          <a:off x="0" y="0"/>
          <a:ext cx="0" cy="0"/>
          <a:chOff x="0" y="0"/>
          <a:chExt cx="0" cy="0"/>
        </a:xfrm>
      </p:grpSpPr>
      <p:sp>
        <p:nvSpPr>
          <p:cNvPr id="5" name="正方形/長方形 4"/>
          <p:cNvSpPr/>
          <p:nvPr userDrawn="1"/>
        </p:nvSpPr>
        <p:spPr bwMode="auto">
          <a:xfrm>
            <a:off x="15"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srgbClr val="000000"/>
              </a:solidFill>
              <a:latin typeface="Arial" charset="0"/>
              <a:ea typeface="HGPｺﾞｼｯｸM" pitchFamily="50" charset="-128"/>
            </a:endParaRPr>
          </a:p>
        </p:txBody>
      </p:sp>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sldNum" sz="quarter" idx="10"/>
          </p:nvPr>
        </p:nvSpPr>
        <p:spPr>
          <a:ln/>
        </p:spPr>
        <p:txBody>
          <a:bodyPr/>
          <a:lstStyle>
            <a:lvl1pPr>
              <a:defRPr/>
            </a:lvl1pPr>
          </a:lstStyle>
          <a:p>
            <a:pPr>
              <a:defRPr/>
            </a:pPr>
            <a:fld id="{5BD9DED3-E5D4-4300-8982-A23BAF964365}"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74629524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7" name="正方形/長方形 6"/>
          <p:cNvSpPr/>
          <p:nvPr userDrawn="1"/>
        </p:nvSpPr>
        <p:spPr bwMode="auto">
          <a:xfrm>
            <a:off x="9"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srgbClr val="000000"/>
              </a:solidFill>
              <a:latin typeface="Arial" charset="0"/>
              <a:ea typeface="HGPｺﾞｼｯｸM" pitchFamily="50" charset="-128"/>
            </a:endParaRPr>
          </a:p>
        </p:txBody>
      </p:sp>
    </p:spTree>
    <p:extLst>
      <p:ext uri="{BB962C8B-B14F-4D97-AF65-F5344CB8AC3E}">
        <p14:creationId xmlns:p14="http://schemas.microsoft.com/office/powerpoint/2010/main" val="137937662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表紙">
    <p:spTree>
      <p:nvGrpSpPr>
        <p:cNvPr id="1" name=""/>
        <p:cNvGrpSpPr/>
        <p:nvPr/>
      </p:nvGrpSpPr>
      <p:grpSpPr>
        <a:xfrm>
          <a:off x="0" y="0"/>
          <a:ext cx="0" cy="0"/>
          <a:chOff x="0" y="0"/>
          <a:chExt cx="0" cy="0"/>
        </a:xfrm>
      </p:grpSpPr>
      <p:sp>
        <p:nvSpPr>
          <p:cNvPr id="8" name="メインタイトル"/>
          <p:cNvSpPr txBox="1">
            <a:spLocks noChangeArrowheads="1"/>
          </p:cNvSpPr>
          <p:nvPr userDrawn="1"/>
        </p:nvSpPr>
        <p:spPr bwMode="auto">
          <a:xfrm>
            <a:off x="742720" y="2130442"/>
            <a:ext cx="8417401" cy="2306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1" fontAlgn="base" hangingPunct="1">
              <a:spcBef>
                <a:spcPct val="0"/>
              </a:spcBef>
              <a:spcAft>
                <a:spcPct val="0"/>
              </a:spcAft>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a:lstStyle>
          <a:p>
            <a:endParaRPr lang="en-US" altLang="ja-JP" sz="1800" kern="0" dirty="0">
              <a:solidFill>
                <a:prstClr val="black"/>
              </a:solidFill>
              <a:ea typeface="Segoe UI" panose="020B0502040204020203" pitchFamily="34" charset="0"/>
            </a:endParaRPr>
          </a:p>
        </p:txBody>
      </p:sp>
    </p:spTree>
    <p:extLst>
      <p:ext uri="{BB962C8B-B14F-4D97-AF65-F5344CB8AC3E}">
        <p14:creationId xmlns:p14="http://schemas.microsoft.com/office/powerpoint/2010/main" val="143342203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中表紙">
    <p:spTree>
      <p:nvGrpSpPr>
        <p:cNvPr id="1" name=""/>
        <p:cNvGrpSpPr/>
        <p:nvPr/>
      </p:nvGrpSpPr>
      <p:grpSpPr>
        <a:xfrm>
          <a:off x="0" y="0"/>
          <a:ext cx="0" cy="0"/>
          <a:chOff x="0" y="0"/>
          <a:chExt cx="0" cy="0"/>
        </a:xfrm>
      </p:grpSpPr>
      <p:sp>
        <p:nvSpPr>
          <p:cNvPr id="9" name="Line 3"/>
          <p:cNvSpPr>
            <a:spLocks noChangeShapeType="1"/>
          </p:cNvSpPr>
          <p:nvPr userDrawn="1"/>
        </p:nvSpPr>
        <p:spPr bwMode="auto">
          <a:xfrm>
            <a:off x="4662580" y="4005263"/>
            <a:ext cx="5040284" cy="0"/>
          </a:xfrm>
          <a:prstGeom prst="line">
            <a:avLst/>
          </a:prstGeom>
          <a:noFill/>
          <a:ln w="9525">
            <a:solidFill>
              <a:srgbClr val="00B0F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endParaRPr lang="ja-JP" altLang="en-US" sz="1400">
              <a:solidFill>
                <a:srgbClr val="000000"/>
              </a:solidFill>
              <a:latin typeface="Arial" charset="0"/>
              <a:ea typeface="HGPｺﾞｼｯｸM" pitchFamily="50" charset="-128"/>
            </a:endParaRPr>
          </a:p>
        </p:txBody>
      </p:sp>
    </p:spTree>
    <p:extLst>
      <p:ext uri="{BB962C8B-B14F-4D97-AF65-F5344CB8AC3E}">
        <p14:creationId xmlns:p14="http://schemas.microsoft.com/office/powerpoint/2010/main" val="3313262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目次">
    <p:spTree>
      <p:nvGrpSpPr>
        <p:cNvPr id="1" name=""/>
        <p:cNvGrpSpPr/>
        <p:nvPr/>
      </p:nvGrpSpPr>
      <p:grpSpPr>
        <a:xfrm>
          <a:off x="0" y="0"/>
          <a:ext cx="0" cy="0"/>
          <a:chOff x="0" y="0"/>
          <a:chExt cx="0" cy="0"/>
        </a:xfrm>
      </p:grpSpPr>
      <p:sp>
        <p:nvSpPr>
          <p:cNvPr id="6" name="タイトル"/>
          <p:cNvSpPr>
            <a:spLocks noGrp="1"/>
          </p:cNvSpPr>
          <p:nvPr>
            <p:ph type="title"/>
          </p:nvPr>
        </p:nvSpPr>
        <p:spPr>
          <a:xfrm>
            <a:off x="199974" y="116637"/>
            <a:ext cx="9502903" cy="398463"/>
          </a:xfrm>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9" name="Rectangle 6"/>
          <p:cNvSpPr>
            <a:spLocks noGrp="1" noChangeArrowheads="1"/>
          </p:cNvSpPr>
          <p:nvPr>
            <p:ph type="sldNum" sz="quarter" idx="12"/>
          </p:nvPr>
        </p:nvSpPr>
        <p:spPr>
          <a:xfrm>
            <a:off x="9001912" y="6309359"/>
            <a:ext cx="916460" cy="548679"/>
          </a:xfrm>
          <a:prstGeom prst="rect">
            <a:avLst/>
          </a:prstGeom>
          <a:ln/>
        </p:spPr>
        <p:txBody>
          <a:bodyPr/>
          <a:lstStyle>
            <a:lvl1pPr>
              <a:defRPr sz="2799" baseline="0">
                <a:latin typeface="Segoe UI" panose="020B0502040204020203" pitchFamily="34" charset="0"/>
                <a:ea typeface="メイリオ" panose="020B0604030504040204" pitchFamily="50" charset="-128"/>
              </a:defRPr>
            </a:lvl1pPr>
          </a:lstStyle>
          <a:p>
            <a:pPr>
              <a:defRPr/>
            </a:pPr>
            <a:fld id="{BDFA821F-5B8F-40E7-880D-F42062A68A54}" type="slidenum">
              <a:rPr lang="en-US" altLang="ja-JP" smtClean="0">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54001434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はじめに・本文">
    <p:spTree>
      <p:nvGrpSpPr>
        <p:cNvPr id="1" name=""/>
        <p:cNvGrpSpPr/>
        <p:nvPr/>
      </p:nvGrpSpPr>
      <p:grpSpPr>
        <a:xfrm>
          <a:off x="0" y="0"/>
          <a:ext cx="0" cy="0"/>
          <a:chOff x="0" y="0"/>
          <a:chExt cx="0" cy="0"/>
        </a:xfrm>
      </p:grpSpPr>
      <p:sp>
        <p:nvSpPr>
          <p:cNvPr id="2" name="タイトル"/>
          <p:cNvSpPr>
            <a:spLocks noGrp="1"/>
          </p:cNvSpPr>
          <p:nvPr>
            <p:ph type="title"/>
          </p:nvPr>
        </p:nvSpPr>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7" name="テキスト プレースホルダー 4"/>
          <p:cNvSpPr>
            <a:spLocks noGrp="1"/>
          </p:cNvSpPr>
          <p:nvPr>
            <p:ph type="body" sz="quarter" idx="11"/>
          </p:nvPr>
        </p:nvSpPr>
        <p:spPr>
          <a:xfrm>
            <a:off x="128547" y="765178"/>
            <a:ext cx="9645732" cy="1007641"/>
          </a:xfrm>
          <a:prstGeom prst="roundRect">
            <a:avLst/>
          </a:prstGeom>
          <a:solidFill>
            <a:srgbClr val="CCECFF"/>
          </a:solidFill>
          <a:ln w="28575">
            <a:solidFill>
              <a:srgbClr val="00B0F0"/>
            </a:solidFill>
          </a:ln>
        </p:spPr>
        <p:txBody>
          <a:bodyPr/>
          <a:lstStyle>
            <a:lvl1pPr marL="342900" indent="-342900">
              <a:buFont typeface="Wingdings" panose="05000000000000000000" pitchFamily="2" charset="2"/>
              <a:buChar char="n"/>
              <a:defRPr sz="2000">
                <a:latin typeface="Segoe UI" panose="020B0502040204020203" pitchFamily="34" charset="0"/>
                <a:cs typeface="Segoe UI" panose="020B0502040204020203" pitchFamily="34" charset="0"/>
              </a:defRPr>
            </a:lvl1pPr>
            <a:lvl2pPr>
              <a:defRPr sz="1400">
                <a:latin typeface="Segoe UI" panose="020B0502040204020203" pitchFamily="34" charset="0"/>
                <a:ea typeface="メイリオ" panose="020B0604030504040204" pitchFamily="50" charset="-128"/>
                <a:cs typeface="Segoe UI" panose="020B0502040204020203" pitchFamily="34" charset="0"/>
              </a:defRPr>
            </a:lvl2pPr>
          </a:lstStyle>
          <a:p>
            <a:pPr lvl="0"/>
            <a:r>
              <a:rPr lang="ja-JP" altLang="en-US"/>
              <a:t>マスター テキストの書式設定</a:t>
            </a:r>
          </a:p>
          <a:p>
            <a:pPr lvl="1"/>
            <a:r>
              <a:rPr lang="ja-JP" altLang="en-US"/>
              <a:t>第 </a:t>
            </a:r>
            <a:r>
              <a:rPr lang="en-US" altLang="ja-JP"/>
              <a:t>2 </a:t>
            </a:r>
            <a:r>
              <a:rPr lang="ja-JP" altLang="en-US"/>
              <a:t>レベル</a:t>
            </a:r>
          </a:p>
        </p:txBody>
      </p:sp>
      <p:sp>
        <p:nvSpPr>
          <p:cNvPr id="8" name="ページ番号"/>
          <p:cNvSpPr>
            <a:spLocks noGrp="1" noChangeArrowheads="1"/>
          </p:cNvSpPr>
          <p:nvPr>
            <p:ph type="sldNum" sz="quarter" idx="12"/>
          </p:nvPr>
        </p:nvSpPr>
        <p:spPr>
          <a:xfrm>
            <a:off x="9001912" y="6309337"/>
            <a:ext cx="916460" cy="548679"/>
          </a:xfrm>
          <a:prstGeom prst="rect">
            <a:avLst/>
          </a:prstGeom>
          <a:ln/>
        </p:spPr>
        <p:txBody>
          <a:bodyPr/>
          <a:lstStyle>
            <a:lvl1pPr>
              <a:defRPr sz="2800" baseline="0">
                <a:latin typeface="Segoe UI" panose="020B0502040204020203" pitchFamily="34" charset="0"/>
                <a:ea typeface="メイリオ" panose="020B0604030504040204" pitchFamily="50" charset="-128"/>
              </a:defRPr>
            </a:lvl1pPr>
          </a:lstStyle>
          <a:p>
            <a:pPr algn="ctr">
              <a:defRPr/>
            </a:pPr>
            <a:fld id="{BDFA821F-5B8F-40E7-880D-F42062A68A54}" type="slidenum">
              <a:rPr lang="en-US" altLang="ja-JP" smtClean="0">
                <a:solidFill>
                  <a:prstClr val="black"/>
                </a:solidFill>
              </a:rPr>
              <a:pPr algn="ctr">
                <a:defRPr/>
              </a:pPr>
              <a:t>‹#›</a:t>
            </a:fld>
            <a:endParaRPr lang="en-US" altLang="ja-JP" dirty="0">
              <a:solidFill>
                <a:prstClr val="black"/>
              </a:solidFill>
            </a:endParaRPr>
          </a:p>
        </p:txBody>
      </p:sp>
    </p:spTree>
    <p:extLst>
      <p:ext uri="{BB962C8B-B14F-4D97-AF65-F5344CB8AC3E}">
        <p14:creationId xmlns:p14="http://schemas.microsoft.com/office/powerpoint/2010/main" val="9209646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目次">
    <p:spTree>
      <p:nvGrpSpPr>
        <p:cNvPr id="1" name=""/>
        <p:cNvGrpSpPr/>
        <p:nvPr/>
      </p:nvGrpSpPr>
      <p:grpSpPr>
        <a:xfrm>
          <a:off x="0" y="0"/>
          <a:ext cx="0" cy="0"/>
          <a:chOff x="0" y="0"/>
          <a:chExt cx="0" cy="0"/>
        </a:xfrm>
      </p:grpSpPr>
      <p:sp>
        <p:nvSpPr>
          <p:cNvPr id="6" name="タイトル"/>
          <p:cNvSpPr>
            <a:spLocks noGrp="1"/>
          </p:cNvSpPr>
          <p:nvPr>
            <p:ph type="title"/>
          </p:nvPr>
        </p:nvSpPr>
        <p:spPr>
          <a:xfrm>
            <a:off x="199960" y="116634"/>
            <a:ext cx="9502903" cy="398463"/>
          </a:xfrm>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9" name="Rectangle 6"/>
          <p:cNvSpPr>
            <a:spLocks noGrp="1" noChangeArrowheads="1"/>
          </p:cNvSpPr>
          <p:nvPr>
            <p:ph type="sldNum" sz="quarter" idx="12"/>
          </p:nvPr>
        </p:nvSpPr>
        <p:spPr>
          <a:xfrm>
            <a:off x="9001912" y="6309337"/>
            <a:ext cx="916460" cy="548679"/>
          </a:xfrm>
          <a:prstGeom prst="rect">
            <a:avLst/>
          </a:prstGeom>
          <a:ln/>
        </p:spPr>
        <p:txBody>
          <a:bodyPr/>
          <a:lstStyle>
            <a:lvl1pPr>
              <a:defRPr sz="2800" baseline="0">
                <a:latin typeface="Segoe UI" panose="020B0502040204020203" pitchFamily="34" charset="0"/>
                <a:ea typeface="メイリオ" panose="020B0604030504040204" pitchFamily="50" charset="-128"/>
              </a:defRPr>
            </a:lvl1pPr>
          </a:lstStyle>
          <a:p>
            <a:pPr algn="ctr">
              <a:defRPr/>
            </a:pPr>
            <a:fld id="{BDFA821F-5B8F-40E7-880D-F42062A68A54}" type="slidenum">
              <a:rPr lang="en-US" altLang="ja-JP" smtClean="0">
                <a:solidFill>
                  <a:prstClr val="black"/>
                </a:solidFill>
              </a:rPr>
              <a:pPr algn="ctr">
                <a:defRPr/>
              </a:pPr>
              <a:t>‹#›</a:t>
            </a:fld>
            <a:endParaRPr lang="en-US" altLang="ja-JP" dirty="0">
              <a:solidFill>
                <a:prstClr val="black"/>
              </a:solidFill>
            </a:endParaRPr>
          </a:p>
        </p:txBody>
      </p:sp>
    </p:spTree>
    <p:extLst>
      <p:ext uri="{BB962C8B-B14F-4D97-AF65-F5344CB8AC3E}">
        <p14:creationId xmlns:p14="http://schemas.microsoft.com/office/powerpoint/2010/main" val="398225301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712" y="2130498"/>
            <a:ext cx="8417401"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485424" y="3886200"/>
            <a:ext cx="6931978" cy="1752600"/>
          </a:xfrm>
        </p:spPr>
        <p:txBody>
          <a:bodyPr/>
          <a:lstStyle>
            <a:lvl1pPr marL="0" indent="0" algn="ctr">
              <a:buNone/>
              <a:defRPr>
                <a:solidFill>
                  <a:schemeClr val="tx1">
                    <a:tint val="75000"/>
                  </a:schemeClr>
                </a:solidFill>
              </a:defRPr>
            </a:lvl1pPr>
            <a:lvl2pPr marL="457063" indent="0" algn="ctr">
              <a:buNone/>
              <a:defRPr>
                <a:solidFill>
                  <a:schemeClr val="tx1">
                    <a:tint val="75000"/>
                  </a:schemeClr>
                </a:solidFill>
              </a:defRPr>
            </a:lvl2pPr>
            <a:lvl3pPr marL="914126" indent="0" algn="ctr">
              <a:buNone/>
              <a:defRPr>
                <a:solidFill>
                  <a:schemeClr val="tx1">
                    <a:tint val="75000"/>
                  </a:schemeClr>
                </a:solidFill>
              </a:defRPr>
            </a:lvl3pPr>
            <a:lvl4pPr marL="1371189" indent="0" algn="ctr">
              <a:buNone/>
              <a:defRPr>
                <a:solidFill>
                  <a:schemeClr val="tx1">
                    <a:tint val="75000"/>
                  </a:schemeClr>
                </a:solidFill>
              </a:defRPr>
            </a:lvl4pPr>
            <a:lvl5pPr marL="1828251" indent="0" algn="ctr">
              <a:buNone/>
              <a:defRPr>
                <a:solidFill>
                  <a:schemeClr val="tx1">
                    <a:tint val="75000"/>
                  </a:schemeClr>
                </a:solidFill>
              </a:defRPr>
            </a:lvl5pPr>
            <a:lvl6pPr marL="2285314" indent="0" algn="ctr">
              <a:buNone/>
              <a:defRPr>
                <a:solidFill>
                  <a:schemeClr val="tx1">
                    <a:tint val="75000"/>
                  </a:schemeClr>
                </a:solidFill>
              </a:defRPr>
            </a:lvl6pPr>
            <a:lvl7pPr marL="2742377" indent="0" algn="ctr">
              <a:buNone/>
              <a:defRPr>
                <a:solidFill>
                  <a:schemeClr val="tx1">
                    <a:tint val="75000"/>
                  </a:schemeClr>
                </a:solidFill>
              </a:defRPr>
            </a:lvl7pPr>
            <a:lvl8pPr marL="3199440" indent="0" algn="ctr">
              <a:buNone/>
              <a:defRPr>
                <a:solidFill>
                  <a:schemeClr val="tx1">
                    <a:tint val="75000"/>
                  </a:schemeClr>
                </a:solidFill>
              </a:defRPr>
            </a:lvl8pPr>
            <a:lvl9pPr marL="3656503"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894F7690-54A9-4A9B-B984-5D05DFA568D0}" type="datetime1">
              <a:rPr lang="ja-JP" altLang="en-US" smtClean="0"/>
              <a:t>2018/5/15</a:t>
            </a:fld>
            <a:endParaRPr/>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Tree>
    <p:extLst>
      <p:ext uri="{BB962C8B-B14F-4D97-AF65-F5344CB8AC3E}">
        <p14:creationId xmlns:p14="http://schemas.microsoft.com/office/powerpoint/2010/main" val="100155864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366AFDD9-3A98-4C7A-8177-CBE72D364CC9}" type="datetime1">
              <a:rPr lang="ja-JP" altLang="en-US" smtClean="0"/>
              <a:t>2018/5/15</a:t>
            </a:fld>
            <a:endParaRPr/>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Tree>
    <p:extLst>
      <p:ext uri="{BB962C8B-B14F-4D97-AF65-F5344CB8AC3E}">
        <p14:creationId xmlns:p14="http://schemas.microsoft.com/office/powerpoint/2010/main" val="210407639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387" y="4406973"/>
            <a:ext cx="8417401" cy="1362075"/>
          </a:xfrm>
        </p:spPr>
        <p:txBody>
          <a:bodyPr anchor="t"/>
          <a:lstStyle>
            <a:lvl1pPr algn="l">
              <a:defRPr sz="3999"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82387" y="2906713"/>
            <a:ext cx="8417401" cy="1500187"/>
          </a:xfrm>
        </p:spPr>
        <p:txBody>
          <a:bodyPr anchor="b"/>
          <a:lstStyle>
            <a:lvl1pPr marL="0" indent="0">
              <a:buNone/>
              <a:defRPr sz="1999">
                <a:solidFill>
                  <a:schemeClr val="tx1">
                    <a:tint val="75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89BB35CF-309E-4FF9-ADF9-72C067D8E70F}" type="datetime1">
              <a:rPr lang="ja-JP" altLang="en-US" smtClean="0"/>
              <a:t>2018/5/15</a:t>
            </a:fld>
            <a:endParaRPr/>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Tree>
    <p:extLst>
      <p:ext uri="{BB962C8B-B14F-4D97-AF65-F5344CB8AC3E}">
        <p14:creationId xmlns:p14="http://schemas.microsoft.com/office/powerpoint/2010/main" val="67944580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95145" y="1600205"/>
            <a:ext cx="4380097" cy="4525963"/>
          </a:xfrm>
        </p:spPr>
        <p:txBody>
          <a:bodyPr/>
          <a:lstStyle>
            <a:lvl1pPr>
              <a:defRPr sz="2799"/>
            </a:lvl1pPr>
            <a:lvl2pPr>
              <a:defRPr sz="2399"/>
            </a:lvl2pPr>
            <a:lvl3pPr>
              <a:defRPr sz="1999"/>
            </a:lvl3pPr>
            <a:lvl4pPr>
              <a:defRPr sz="1799"/>
            </a:lvl4pPr>
            <a:lvl5pPr>
              <a:defRPr sz="1799"/>
            </a:lvl5pPr>
            <a:lvl6pPr>
              <a:defRPr sz="1799"/>
            </a:lvl6pPr>
            <a:lvl7pPr>
              <a:defRPr sz="1799"/>
            </a:lvl7pPr>
            <a:lvl8pPr>
              <a:defRPr sz="1799"/>
            </a:lvl8pPr>
            <a:lvl9pPr>
              <a:defRPr sz="179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027587" y="1600205"/>
            <a:ext cx="4380097" cy="4525963"/>
          </a:xfrm>
        </p:spPr>
        <p:txBody>
          <a:bodyPr/>
          <a:lstStyle>
            <a:lvl1pPr>
              <a:defRPr sz="2799"/>
            </a:lvl1pPr>
            <a:lvl2pPr>
              <a:defRPr sz="2399"/>
            </a:lvl2pPr>
            <a:lvl3pPr>
              <a:defRPr sz="1999"/>
            </a:lvl3pPr>
            <a:lvl4pPr>
              <a:defRPr sz="1799"/>
            </a:lvl4pPr>
            <a:lvl5pPr>
              <a:defRPr sz="1799"/>
            </a:lvl5pPr>
            <a:lvl6pPr>
              <a:defRPr sz="1799"/>
            </a:lvl6pPr>
            <a:lvl7pPr>
              <a:defRPr sz="1799"/>
            </a:lvl7pPr>
            <a:lvl8pPr>
              <a:defRPr sz="1799"/>
            </a:lvl8pPr>
            <a:lvl9pPr>
              <a:defRPr sz="179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0F835A37-947B-4DD9-B271-F564B4EDDD8A}" type="datetime1">
              <a:rPr lang="ja-JP" altLang="en-US" smtClean="0"/>
              <a:t>2018/5/15</a:t>
            </a:fld>
            <a:endParaRPr/>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Tree>
    <p:extLst>
      <p:ext uri="{BB962C8B-B14F-4D97-AF65-F5344CB8AC3E}">
        <p14:creationId xmlns:p14="http://schemas.microsoft.com/office/powerpoint/2010/main" val="132883994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95141" y="1535113"/>
            <a:ext cx="4375335" cy="639762"/>
          </a:xfrm>
        </p:spPr>
        <p:txBody>
          <a:bodyPr anchor="b"/>
          <a:lstStyle>
            <a:lvl1pPr marL="0" indent="0">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141" y="2174875"/>
            <a:ext cx="4375335" cy="3951288"/>
          </a:xfrm>
        </p:spPr>
        <p:txBody>
          <a:bodyPr/>
          <a:lstStyle>
            <a:lvl1pPr>
              <a:defRPr sz="2399"/>
            </a:lvl1pPr>
            <a:lvl2pPr>
              <a:defRPr sz="1999"/>
            </a:lvl2pPr>
            <a:lvl3pPr>
              <a:defRPr sz="1799"/>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5030801" y="1535113"/>
            <a:ext cx="4376922" cy="639762"/>
          </a:xfrm>
        </p:spPr>
        <p:txBody>
          <a:bodyPr anchor="b"/>
          <a:lstStyle>
            <a:lvl1pPr marL="0" indent="0">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0801" y="2174875"/>
            <a:ext cx="4376922" cy="3951288"/>
          </a:xfrm>
        </p:spPr>
        <p:txBody>
          <a:bodyPr/>
          <a:lstStyle>
            <a:lvl1pPr>
              <a:defRPr sz="2399"/>
            </a:lvl1pPr>
            <a:lvl2pPr>
              <a:defRPr sz="1999"/>
            </a:lvl2pPr>
            <a:lvl3pPr>
              <a:defRPr sz="1799"/>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6EAD07B9-8999-4727-9F0B-96C9A48DCCCA}" type="datetime1">
              <a:rPr lang="ja-JP" altLang="en-US" smtClean="0"/>
              <a:t>2018/5/15</a:t>
            </a:fld>
            <a:endParaRPr/>
          </a:p>
        </p:txBody>
      </p:sp>
      <p:sp>
        <p:nvSpPr>
          <p:cNvPr id="8" name="フッター プレースホルダー 7"/>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9" name="スライド番号プレースホルダー 8"/>
          <p:cNvSpPr>
            <a:spLocks noGrp="1"/>
          </p:cNvSpPr>
          <p:nvPr>
            <p:ph type="sldNum" sz="quarter" idx="12"/>
          </p:nvPr>
        </p:nvSpPr>
        <p:spPr>
          <a:xfrm>
            <a:off x="7097025" y="6356418"/>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algn="l">
              <a:defRPr/>
            </a:pPr>
            <a:fld id="{07E4E3B4-BA0D-4156-B800-71821351DB7E}" type="slidenum">
              <a:rPr lang="ja-JP" altLang="en-US" sz="1799">
                <a:latin typeface="メイリオ"/>
                <a:ea typeface="ＭＳ Ｐゴシック" charset="-128"/>
              </a:rPr>
              <a:pPr algn="l">
                <a:defRPr/>
              </a:pPr>
              <a:t>‹#›</a:t>
            </a:fld>
            <a:endParaRPr lang="ja-JP" altLang="en-US" sz="1799">
              <a:latin typeface="メイリオ"/>
              <a:ea typeface="ＭＳ Ｐゴシック" charset="-128"/>
            </a:endParaRPr>
          </a:p>
        </p:txBody>
      </p:sp>
    </p:spTree>
    <p:extLst>
      <p:ext uri="{BB962C8B-B14F-4D97-AF65-F5344CB8AC3E}">
        <p14:creationId xmlns:p14="http://schemas.microsoft.com/office/powerpoint/2010/main" val="109552650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2"/>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5571DE76-8C1E-479D-8E05-70D1B48266AE}" type="datetime1">
              <a:rPr lang="ja-JP" altLang="en-US" smtClean="0"/>
              <a:t>2018/5/15</a:t>
            </a:fld>
            <a:endParaRPr/>
          </a:p>
        </p:txBody>
      </p:sp>
      <p:sp>
        <p:nvSpPr>
          <p:cNvPr id="4" name="フッター プレースホルダー 3"/>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5" name="スライド番号プレースホルダー 4"/>
          <p:cNvSpPr>
            <a:spLocks noGrp="1"/>
          </p:cNvSpPr>
          <p:nvPr>
            <p:ph type="sldNum" sz="quarter" idx="12"/>
          </p:nvPr>
        </p:nvSpPr>
        <p:spPr>
          <a:xfrm>
            <a:off x="7097025" y="6356418"/>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algn="l">
              <a:defRPr/>
            </a:pPr>
            <a:fld id="{615E5F09-35C8-4A21-81C0-D2EEDE0F015E}" type="slidenum">
              <a:rPr lang="ja-JP" altLang="en-US" sz="1799">
                <a:latin typeface="メイリオ"/>
                <a:ea typeface="ＭＳ Ｐゴシック" charset="-128"/>
              </a:rPr>
              <a:pPr algn="l">
                <a:defRPr/>
              </a:pPr>
              <a:t>‹#›</a:t>
            </a:fld>
            <a:endParaRPr lang="ja-JP" altLang="en-US" sz="1799">
              <a:latin typeface="メイリオ"/>
              <a:ea typeface="ＭＳ Ｐゴシック" charset="-128"/>
            </a:endParaRPr>
          </a:p>
        </p:txBody>
      </p:sp>
    </p:spTree>
    <p:extLst>
      <p:ext uri="{BB962C8B-B14F-4D97-AF65-F5344CB8AC3E}">
        <p14:creationId xmlns:p14="http://schemas.microsoft.com/office/powerpoint/2010/main" val="250569689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3DE4386B-05CB-422B-A0C2-0168F7D6B723}" type="datetime1">
              <a:rPr lang="ja-JP" altLang="en-US" smtClean="0"/>
              <a:t>2018/5/15</a:t>
            </a:fld>
            <a:endParaRPr/>
          </a:p>
        </p:txBody>
      </p:sp>
      <p:sp>
        <p:nvSpPr>
          <p:cNvPr id="3" name="フッター プレースホルダー 2"/>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4" name="スライド番号プレースホルダー 3"/>
          <p:cNvSpPr>
            <a:spLocks noGrp="1"/>
          </p:cNvSpPr>
          <p:nvPr>
            <p:ph type="sldNum" sz="quarter" idx="12"/>
          </p:nvPr>
        </p:nvSpPr>
        <p:spPr>
          <a:xfrm>
            <a:off x="7097025" y="6356418"/>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algn="l">
              <a:defRPr/>
            </a:pPr>
            <a:fld id="{5475755F-D21C-48E1-9FAB-6237DBE750FC}" type="slidenum">
              <a:rPr lang="ja-JP" altLang="en-US" sz="1799">
                <a:latin typeface="メイリオ"/>
                <a:ea typeface="ＭＳ Ｐゴシック" charset="-128"/>
              </a:rPr>
              <a:pPr algn="l">
                <a:defRPr/>
              </a:pPr>
              <a:t>‹#›</a:t>
            </a:fld>
            <a:endParaRPr lang="ja-JP" altLang="en-US" sz="1799">
              <a:latin typeface="メイリオ"/>
              <a:ea typeface="ＭＳ Ｐゴシック" charset="-128"/>
            </a:endParaRPr>
          </a:p>
        </p:txBody>
      </p:sp>
    </p:spTree>
    <p:extLst>
      <p:ext uri="{BB962C8B-B14F-4D97-AF65-F5344CB8AC3E}">
        <p14:creationId xmlns:p14="http://schemas.microsoft.com/office/powerpoint/2010/main" val="23751580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141" y="273050"/>
            <a:ext cx="3258093" cy="1162050"/>
          </a:xfrm>
        </p:spPr>
        <p:txBody>
          <a:bodyPr anchor="b"/>
          <a:lstStyle>
            <a:lvl1pPr algn="l">
              <a:defRPr sz="1999" b="1"/>
            </a:lvl1pPr>
          </a:lstStyle>
          <a:p>
            <a:r>
              <a:rPr lang="ja-JP" altLang="en-US"/>
              <a:t>マスター タイトルの書式設定</a:t>
            </a:r>
          </a:p>
        </p:txBody>
      </p:sp>
      <p:sp>
        <p:nvSpPr>
          <p:cNvPr id="3" name="コンテンツ プレースホルダー 2"/>
          <p:cNvSpPr>
            <a:spLocks noGrp="1"/>
          </p:cNvSpPr>
          <p:nvPr>
            <p:ph idx="1"/>
          </p:nvPr>
        </p:nvSpPr>
        <p:spPr>
          <a:xfrm>
            <a:off x="3872258" y="273053"/>
            <a:ext cx="5535426" cy="5853113"/>
          </a:xfrm>
        </p:spPr>
        <p:txBody>
          <a:bodyPr/>
          <a:lstStyle>
            <a:lvl1pPr>
              <a:defRPr sz="3199"/>
            </a:lvl1pPr>
            <a:lvl2pPr>
              <a:defRPr sz="2799"/>
            </a:lvl2pPr>
            <a:lvl3pPr>
              <a:defRPr sz="2399"/>
            </a:lvl3pPr>
            <a:lvl4pPr>
              <a:defRPr sz="1999"/>
            </a:lvl4pPr>
            <a:lvl5pPr>
              <a:defRPr sz="1999"/>
            </a:lvl5pPr>
            <a:lvl6pPr>
              <a:defRPr sz="1999"/>
            </a:lvl6pPr>
            <a:lvl7pPr>
              <a:defRPr sz="1999"/>
            </a:lvl7pPr>
            <a:lvl8pPr>
              <a:defRPr sz="1999"/>
            </a:lvl8pPr>
            <a:lvl9pPr>
              <a:defRPr sz="199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95141" y="1435103"/>
            <a:ext cx="3258093" cy="4691063"/>
          </a:xfrm>
        </p:spPr>
        <p:txBody>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29F72BAB-8FDE-4A64-8E7F-92EEEF9A11EE}" type="datetime1">
              <a:rPr lang="ja-JP" altLang="en-US" smtClean="0"/>
              <a:t>2018/5/15</a:t>
            </a:fld>
            <a:endParaRPr/>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7" name="スライド番号プレースホルダー 6"/>
          <p:cNvSpPr>
            <a:spLocks noGrp="1"/>
          </p:cNvSpPr>
          <p:nvPr>
            <p:ph type="sldNum" sz="quarter" idx="12"/>
          </p:nvPr>
        </p:nvSpPr>
        <p:spPr>
          <a:xfrm>
            <a:off x="7097025" y="6356418"/>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algn="l">
              <a:defRPr/>
            </a:pPr>
            <a:fld id="{0F7BEB08-872F-4405-92C2-D809500200B3}" type="slidenum">
              <a:rPr lang="ja-JP" altLang="en-US" sz="1799">
                <a:latin typeface="メイリオ"/>
                <a:ea typeface="ＭＳ Ｐゴシック" charset="-128"/>
              </a:rPr>
              <a:pPr algn="l">
                <a:defRPr/>
              </a:pPr>
              <a:t>‹#›</a:t>
            </a:fld>
            <a:endParaRPr lang="ja-JP" altLang="en-US" sz="1799">
              <a:latin typeface="メイリオ"/>
              <a:ea typeface="ＭＳ Ｐゴシック" charset="-128"/>
            </a:endParaRPr>
          </a:p>
        </p:txBody>
      </p:sp>
    </p:spTree>
    <p:extLst>
      <p:ext uri="{BB962C8B-B14F-4D97-AF65-F5344CB8AC3E}">
        <p14:creationId xmlns:p14="http://schemas.microsoft.com/office/powerpoint/2010/main" val="35375398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729" y="2130782"/>
            <a:ext cx="8417401"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485429" y="3886200"/>
            <a:ext cx="6931978" cy="1752600"/>
          </a:xfrm>
        </p:spPr>
        <p:txBody>
          <a:bodyPr/>
          <a:lstStyle>
            <a:lvl1pPr marL="0" indent="0" algn="ctr">
              <a:buNone/>
              <a:defRPr>
                <a:solidFill>
                  <a:schemeClr val="tx1">
                    <a:tint val="75000"/>
                  </a:schemeClr>
                </a:solidFill>
              </a:defRPr>
            </a:lvl1pPr>
            <a:lvl2pPr marL="457063" indent="0" algn="ctr">
              <a:buNone/>
              <a:defRPr>
                <a:solidFill>
                  <a:schemeClr val="tx1">
                    <a:tint val="75000"/>
                  </a:schemeClr>
                </a:solidFill>
              </a:defRPr>
            </a:lvl2pPr>
            <a:lvl3pPr marL="914126" indent="0" algn="ctr">
              <a:buNone/>
              <a:defRPr>
                <a:solidFill>
                  <a:schemeClr val="tx1">
                    <a:tint val="75000"/>
                  </a:schemeClr>
                </a:solidFill>
              </a:defRPr>
            </a:lvl3pPr>
            <a:lvl4pPr marL="1371189" indent="0" algn="ctr">
              <a:buNone/>
              <a:defRPr>
                <a:solidFill>
                  <a:schemeClr val="tx1">
                    <a:tint val="75000"/>
                  </a:schemeClr>
                </a:solidFill>
              </a:defRPr>
            </a:lvl4pPr>
            <a:lvl5pPr marL="1828251" indent="0" algn="ctr">
              <a:buNone/>
              <a:defRPr>
                <a:solidFill>
                  <a:schemeClr val="tx1">
                    <a:tint val="75000"/>
                  </a:schemeClr>
                </a:solidFill>
              </a:defRPr>
            </a:lvl5pPr>
            <a:lvl6pPr marL="2285314" indent="0" algn="ctr">
              <a:buNone/>
              <a:defRPr>
                <a:solidFill>
                  <a:schemeClr val="tx1">
                    <a:tint val="75000"/>
                  </a:schemeClr>
                </a:solidFill>
              </a:defRPr>
            </a:lvl6pPr>
            <a:lvl7pPr marL="2742377" indent="0" algn="ctr">
              <a:buNone/>
              <a:defRPr>
                <a:solidFill>
                  <a:schemeClr val="tx1">
                    <a:tint val="75000"/>
                  </a:schemeClr>
                </a:solidFill>
              </a:defRPr>
            </a:lvl7pPr>
            <a:lvl8pPr marL="3199440" indent="0" algn="ctr">
              <a:buNone/>
              <a:defRPr>
                <a:solidFill>
                  <a:schemeClr val="tx1">
                    <a:tint val="75000"/>
                  </a:schemeClr>
                </a:solidFill>
              </a:defRPr>
            </a:lvl8pPr>
            <a:lvl9pPr marL="3656503"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C23BB96F-B1BB-410E-AE64-A7A114AAFD9B}"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Tree>
    <p:extLst>
      <p:ext uri="{BB962C8B-B14F-4D97-AF65-F5344CB8AC3E}">
        <p14:creationId xmlns:p14="http://schemas.microsoft.com/office/powerpoint/2010/main" val="4027537210"/>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0891" y="4800600"/>
            <a:ext cx="5941695" cy="566738"/>
          </a:xfrm>
        </p:spPr>
        <p:txBody>
          <a:bodyPr anchor="b"/>
          <a:lstStyle>
            <a:lvl1pPr algn="l">
              <a:defRPr sz="1999" b="1"/>
            </a:lvl1pPr>
          </a:lstStyle>
          <a:p>
            <a:r>
              <a:rPr lang="ja-JP" altLang="en-US"/>
              <a:t>マスター タイトルの書式設定</a:t>
            </a:r>
          </a:p>
        </p:txBody>
      </p:sp>
      <p:sp>
        <p:nvSpPr>
          <p:cNvPr id="3" name="図プレースホルダー 2"/>
          <p:cNvSpPr>
            <a:spLocks noGrp="1"/>
          </p:cNvSpPr>
          <p:nvPr>
            <p:ph type="pic" idx="1"/>
          </p:nvPr>
        </p:nvSpPr>
        <p:spPr>
          <a:xfrm>
            <a:off x="1940891" y="612775"/>
            <a:ext cx="5941695" cy="4114800"/>
          </a:xfrm>
        </p:spPr>
        <p:txBody>
          <a:bodyPr rtlCol="0">
            <a:normAutofit/>
          </a:bodyPr>
          <a:lstStyle>
            <a:lvl1pPr marL="0" indent="0">
              <a:buNone/>
              <a:defRPr sz="3199"/>
            </a:lvl1pPr>
            <a:lvl2pPr marL="457063" indent="0">
              <a:buNone/>
              <a:defRPr sz="2799"/>
            </a:lvl2pPr>
            <a:lvl3pPr marL="914126" indent="0">
              <a:buNone/>
              <a:defRPr sz="2399"/>
            </a:lvl3pPr>
            <a:lvl4pPr marL="1371189" indent="0">
              <a:buNone/>
              <a:defRPr sz="1999"/>
            </a:lvl4pPr>
            <a:lvl5pPr marL="1828251" indent="0">
              <a:buNone/>
              <a:defRPr sz="1999"/>
            </a:lvl5pPr>
            <a:lvl6pPr marL="2285314" indent="0">
              <a:buNone/>
              <a:defRPr sz="1999"/>
            </a:lvl6pPr>
            <a:lvl7pPr marL="2742377" indent="0">
              <a:buNone/>
              <a:defRPr sz="1999"/>
            </a:lvl7pPr>
            <a:lvl8pPr marL="3199440" indent="0">
              <a:buNone/>
              <a:defRPr sz="1999"/>
            </a:lvl8pPr>
            <a:lvl9pPr marL="3656503" indent="0">
              <a:buNone/>
              <a:defRPr sz="1999"/>
            </a:lvl9pPr>
          </a:lstStyle>
          <a:p>
            <a:pPr lvl="0"/>
            <a:endParaRPr lang="ja-JP" altLang="en-US" noProof="0"/>
          </a:p>
        </p:txBody>
      </p:sp>
      <p:sp>
        <p:nvSpPr>
          <p:cNvPr id="4" name="テキスト プレースホルダー 3"/>
          <p:cNvSpPr>
            <a:spLocks noGrp="1"/>
          </p:cNvSpPr>
          <p:nvPr>
            <p:ph type="body" sz="half" idx="2"/>
          </p:nvPr>
        </p:nvSpPr>
        <p:spPr>
          <a:xfrm>
            <a:off x="1940891" y="5367338"/>
            <a:ext cx="5941695" cy="804862"/>
          </a:xfrm>
        </p:spPr>
        <p:txBody>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38FF66FB-5E09-422C-80C3-7FC9683B16C0}" type="datetime1">
              <a:rPr lang="ja-JP" altLang="en-US" smtClean="0"/>
              <a:t>2018/5/15</a:t>
            </a:fld>
            <a:endParaRPr/>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7" name="スライド番号プレースホルダー 6"/>
          <p:cNvSpPr>
            <a:spLocks noGrp="1"/>
          </p:cNvSpPr>
          <p:nvPr>
            <p:ph type="sldNum" sz="quarter" idx="12"/>
          </p:nvPr>
        </p:nvSpPr>
        <p:spPr>
          <a:xfrm>
            <a:off x="7097025" y="6356418"/>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algn="l">
              <a:defRPr/>
            </a:pPr>
            <a:fld id="{45105AD3-80B6-4994-82BC-5196BCEA5D7E}" type="slidenum">
              <a:rPr lang="ja-JP" altLang="en-US" sz="1799">
                <a:latin typeface="メイリオ"/>
                <a:ea typeface="ＭＳ Ｐゴシック" charset="-128"/>
              </a:rPr>
              <a:pPr algn="l">
                <a:defRPr/>
              </a:pPr>
              <a:t>‹#›</a:t>
            </a:fld>
            <a:endParaRPr lang="ja-JP" altLang="en-US" sz="1799">
              <a:latin typeface="メイリオ"/>
              <a:ea typeface="ＭＳ Ｐゴシック" charset="-128"/>
            </a:endParaRPr>
          </a:p>
        </p:txBody>
      </p:sp>
    </p:spTree>
    <p:extLst>
      <p:ext uri="{BB962C8B-B14F-4D97-AF65-F5344CB8AC3E}">
        <p14:creationId xmlns:p14="http://schemas.microsoft.com/office/powerpoint/2010/main" val="249370399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0636058E-0B99-4279-9BDE-B06E814F55D9}" type="datetime1">
              <a:rPr lang="ja-JP" altLang="en-US" smtClean="0"/>
              <a:t>2018/5/15</a:t>
            </a:fld>
            <a:endParaRPr/>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6" name="スライド番号プレースホルダー 5"/>
          <p:cNvSpPr>
            <a:spLocks noGrp="1"/>
          </p:cNvSpPr>
          <p:nvPr>
            <p:ph type="sldNum" sz="quarter" idx="12"/>
          </p:nvPr>
        </p:nvSpPr>
        <p:spPr>
          <a:xfrm>
            <a:off x="7097025" y="6356418"/>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algn="l">
              <a:defRPr/>
            </a:pPr>
            <a:fld id="{0BB2DECB-1C63-48A9-A586-432943B8BEEF}" type="slidenum">
              <a:rPr lang="ja-JP" altLang="en-US" sz="1799">
                <a:latin typeface="メイリオ"/>
                <a:ea typeface="ＭＳ Ｐゴシック" charset="-128"/>
              </a:rPr>
              <a:pPr algn="l">
                <a:defRPr/>
              </a:pPr>
              <a:t>‹#›</a:t>
            </a:fld>
            <a:endParaRPr lang="ja-JP" altLang="en-US" sz="1799">
              <a:latin typeface="メイリオ"/>
              <a:ea typeface="ＭＳ Ｐゴシック" charset="-128"/>
            </a:endParaRPr>
          </a:p>
        </p:txBody>
      </p:sp>
    </p:spTree>
    <p:extLst>
      <p:ext uri="{BB962C8B-B14F-4D97-AF65-F5344CB8AC3E}">
        <p14:creationId xmlns:p14="http://schemas.microsoft.com/office/powerpoint/2010/main" val="128096921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79548" y="274640"/>
            <a:ext cx="2228136"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95149" y="274640"/>
            <a:ext cx="6532056"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30F736BF-EA96-4DD0-8147-C21A787383FA}" type="datetime1">
              <a:rPr lang="ja-JP" altLang="en-US" smtClean="0"/>
              <a:t>2018/5/15</a:t>
            </a:fld>
            <a:endParaRPr/>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6" name="スライド番号プレースホルダー 5"/>
          <p:cNvSpPr>
            <a:spLocks noGrp="1"/>
          </p:cNvSpPr>
          <p:nvPr>
            <p:ph type="sldNum" sz="quarter" idx="12"/>
          </p:nvPr>
        </p:nvSpPr>
        <p:spPr>
          <a:xfrm>
            <a:off x="7097025" y="6356418"/>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algn="l">
              <a:defRPr/>
            </a:pPr>
            <a:fld id="{60646E74-72AE-4060-8664-060849739B6F}" type="slidenum">
              <a:rPr lang="ja-JP" altLang="en-US" sz="1799">
                <a:latin typeface="メイリオ"/>
                <a:ea typeface="ＭＳ Ｐゴシック" charset="-128"/>
              </a:rPr>
              <a:pPr algn="l">
                <a:defRPr/>
              </a:pPr>
              <a:t>‹#›</a:t>
            </a:fld>
            <a:endParaRPr lang="ja-JP" altLang="en-US" sz="1799">
              <a:latin typeface="メイリオ"/>
              <a:ea typeface="ＭＳ Ｐゴシック" charset="-128"/>
            </a:endParaRPr>
          </a:p>
        </p:txBody>
      </p:sp>
    </p:spTree>
    <p:extLst>
      <p:ext uri="{BB962C8B-B14F-4D97-AF65-F5344CB8AC3E}">
        <p14:creationId xmlns:p14="http://schemas.microsoft.com/office/powerpoint/2010/main" val="3947055512"/>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userDrawn="1">
  <p:cSld name="7_タイトルとコンテンツ">
    <p:spTree>
      <p:nvGrpSpPr>
        <p:cNvPr id="1" name=""/>
        <p:cNvGrpSpPr/>
        <p:nvPr/>
      </p:nvGrpSpPr>
      <p:grpSpPr>
        <a:xfrm>
          <a:off x="0" y="0"/>
          <a:ext cx="0" cy="0"/>
          <a:chOff x="0" y="0"/>
          <a:chExt cx="0" cy="0"/>
        </a:xfrm>
      </p:grpSpPr>
      <p:sp>
        <p:nvSpPr>
          <p:cNvPr id="3" name="正方形/長方形 2"/>
          <p:cNvSpPr/>
          <p:nvPr userDrawn="1"/>
        </p:nvSpPr>
        <p:spPr>
          <a:xfrm>
            <a:off x="0" y="3"/>
            <a:ext cx="9902825" cy="333375"/>
          </a:xfrm>
          <a:prstGeom prst="rect">
            <a:avLst/>
          </a:prstGeom>
          <a:solidFill>
            <a:srgbClr val="0000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sz="1799">
              <a:solidFill>
                <a:prstClr val="white"/>
              </a:solidFill>
              <a:ea typeface="ＭＳ Ｐゴシック"/>
            </a:endParaRPr>
          </a:p>
        </p:txBody>
      </p:sp>
      <p:sp>
        <p:nvSpPr>
          <p:cNvPr id="2" name="タイトル 1"/>
          <p:cNvSpPr>
            <a:spLocks noGrp="1"/>
          </p:cNvSpPr>
          <p:nvPr>
            <p:ph type="title"/>
          </p:nvPr>
        </p:nvSpPr>
        <p:spPr>
          <a:xfrm>
            <a:off x="495141" y="265802"/>
            <a:ext cx="8912543" cy="642918"/>
          </a:xfrm>
        </p:spPr>
        <p:txBody>
          <a:bodyPr/>
          <a:lstStyle>
            <a:lvl1pPr>
              <a:defRPr>
                <a:latin typeface="Arial" pitchFamily="34" charset="0"/>
                <a:cs typeface="Arial" pitchFamily="34" charset="0"/>
              </a:defRPr>
            </a:lvl1pPr>
          </a:lstStyle>
          <a:p>
            <a:r>
              <a:rPr lang="ja-JP" altLang="en-US" dirty="0"/>
              <a:t>マスタ タイトルの書式設定</a:t>
            </a:r>
          </a:p>
        </p:txBody>
      </p:sp>
      <p:sp>
        <p:nvSpPr>
          <p:cNvPr id="4" name="日付プレースホルダ 3"/>
          <p:cNvSpPr>
            <a:spLocks noGrp="1"/>
          </p:cNvSpPr>
          <p:nvPr>
            <p:ph type="dt" sz="half" idx="10"/>
          </p:nvPr>
        </p:nvSpPr>
        <p:spPr/>
        <p:txBody>
          <a:bodyPr/>
          <a:lstStyle>
            <a:lvl1pPr>
              <a:defRPr>
                <a:solidFill>
                  <a:prstClr val="black">
                    <a:tint val="75000"/>
                  </a:prstClr>
                </a:solidFill>
              </a:defRPr>
            </a:lvl1pPr>
          </a:lstStyle>
          <a:p>
            <a:pPr>
              <a:defRPr/>
            </a:pPr>
            <a:fld id="{5F1ECF73-8F0C-411B-9650-B66B540047B8}" type="datetime1">
              <a:rPr lang="ja-JP" altLang="en-US" smtClean="0"/>
              <a:t>2018/5/15</a:t>
            </a:fld>
            <a:endParaRPr/>
          </a:p>
        </p:txBody>
      </p:sp>
      <p:sp>
        <p:nvSpPr>
          <p:cNvPr id="5" name="フッター プレースホルダ 4"/>
          <p:cNvSpPr>
            <a:spLocks noGrp="1"/>
          </p:cNvSpPr>
          <p:nvPr>
            <p:ph type="ftr" sz="quarter" idx="11"/>
          </p:nvPr>
        </p:nvSpPr>
        <p:spPr/>
        <p:txBody>
          <a:bodyPr/>
          <a:lstStyle>
            <a:lvl1pPr>
              <a:defRPr>
                <a:solidFill>
                  <a:prstClr val="black">
                    <a:tint val="75000"/>
                  </a:prstClr>
                </a:solidFill>
              </a:defRPr>
            </a:lvl1pPr>
          </a:lstStyle>
          <a:p>
            <a:pPr>
              <a:defRPr/>
            </a:pPr>
            <a:endParaRPr/>
          </a:p>
        </p:txBody>
      </p:sp>
      <p:sp>
        <p:nvSpPr>
          <p:cNvPr id="6" name="スライド番号プレースホルダ 5"/>
          <p:cNvSpPr>
            <a:spLocks noGrp="1"/>
          </p:cNvSpPr>
          <p:nvPr>
            <p:ph type="sldNum" sz="quarter" idx="12"/>
          </p:nvPr>
        </p:nvSpPr>
        <p:spPr>
          <a:xfrm>
            <a:off x="7097025" y="6356418"/>
            <a:ext cx="2310659" cy="365125"/>
          </a:xfrm>
          <a:prstGeom prst="rect">
            <a:avLst/>
          </a:prstGeom>
        </p:spPr>
        <p:txBody>
          <a:bodyPr/>
          <a:lstStyle>
            <a:lvl1pPr>
              <a:defRPr/>
            </a:lvl1pPr>
          </a:lstStyle>
          <a:p>
            <a:pPr algn="l" eaLnBrk="0" hangingPunct="0">
              <a:defRPr/>
            </a:pPr>
            <a:fld id="{DEC5EFF2-FADB-4BEE-A431-1173ED4A7470}" type="slidenum">
              <a:rPr lang="ja-JP" altLang="en-US" sz="1799">
                <a:solidFill>
                  <a:prstClr val="black"/>
                </a:solidFill>
                <a:latin typeface="メイリオ"/>
                <a:ea typeface="ＭＳ Ｐゴシック" charset="-128"/>
              </a:rPr>
              <a:pPr algn="l" eaLnBrk="0" hangingPunct="0">
                <a:defRPr/>
              </a:pPr>
              <a:t>‹#›</a:t>
            </a:fld>
            <a:endParaRPr lang="ja-JP" altLang="en-US" sz="1799">
              <a:solidFill>
                <a:prstClr val="black"/>
              </a:solidFill>
              <a:latin typeface="メイリオ"/>
              <a:ea typeface="ＭＳ Ｐゴシック" charset="-128"/>
            </a:endParaRPr>
          </a:p>
        </p:txBody>
      </p:sp>
    </p:spTree>
    <p:extLst>
      <p:ext uri="{BB962C8B-B14F-4D97-AF65-F5344CB8AC3E}">
        <p14:creationId xmlns:p14="http://schemas.microsoft.com/office/powerpoint/2010/main" val="347736882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userDrawn="1">
  <p:cSld name="2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5678" y="1"/>
            <a:ext cx="8417401" cy="493058"/>
          </a:xfrm>
        </p:spPr>
        <p:txBody>
          <a:bodyPr/>
          <a:lstStyle/>
          <a:p>
            <a:r>
              <a:rPr lang="ja-JP" altLang="en-US"/>
              <a:t>マスタ タイトルの書式設定</a:t>
            </a:r>
          </a:p>
        </p:txBody>
      </p:sp>
      <p:sp>
        <p:nvSpPr>
          <p:cNvPr id="3" name="Rectangle 6"/>
          <p:cNvSpPr>
            <a:spLocks noGrp="1" noChangeArrowheads="1"/>
          </p:cNvSpPr>
          <p:nvPr>
            <p:ph type="sldNum" sz="quarter" idx="10"/>
          </p:nvPr>
        </p:nvSpPr>
        <p:spPr>
          <a:xfrm>
            <a:off x="7097025" y="6356418"/>
            <a:ext cx="2310659" cy="365125"/>
          </a:xfrm>
          <a:prstGeom prst="rect">
            <a:avLst/>
          </a:prstGeom>
        </p:spPr>
        <p:txBody>
          <a:bodyPr/>
          <a:lstStyle>
            <a:lvl1pPr>
              <a:defRPr/>
            </a:lvl1pPr>
          </a:lstStyle>
          <a:p>
            <a:pPr algn="l" eaLnBrk="0" hangingPunct="0">
              <a:defRPr/>
            </a:pPr>
            <a:fld id="{C810845D-A875-432F-9227-C69B48E58F3E}" type="slidenum">
              <a:rPr lang="en-US" altLang="ja-JP" sz="1799">
                <a:solidFill>
                  <a:prstClr val="black"/>
                </a:solidFill>
                <a:latin typeface="メイリオ"/>
                <a:ea typeface="メイリオ"/>
              </a:rPr>
              <a:pPr algn="l" eaLnBrk="0" hangingPunct="0">
                <a:defRPr/>
              </a:pPr>
              <a:t>‹#›</a:t>
            </a:fld>
            <a:endParaRPr lang="en-US" altLang="ja-JP" sz="1799">
              <a:solidFill>
                <a:prstClr val="black"/>
              </a:solidFill>
              <a:latin typeface="メイリオ"/>
              <a:ea typeface="メイリオ"/>
            </a:endParaRPr>
          </a:p>
        </p:txBody>
      </p:sp>
    </p:spTree>
    <p:extLst>
      <p:ext uri="{BB962C8B-B14F-4D97-AF65-F5344CB8AC3E}">
        <p14:creationId xmlns:p14="http://schemas.microsoft.com/office/powerpoint/2010/main" val="2897109677"/>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09431" y="0"/>
            <a:ext cx="9593394" cy="857232"/>
          </a:xfrm>
        </p:spPr>
        <p:txBody>
          <a:bodyPr>
            <a:normAutofit/>
          </a:bodyPr>
          <a:lstStyle>
            <a:lvl1pPr algn="l">
              <a:defRPr sz="3599" b="1">
                <a:latin typeface="メイリオ" pitchFamily="50" charset="-128"/>
                <a:ea typeface="メイリオ" pitchFamily="50" charset="-128"/>
                <a:cs typeface="メイリオ" pitchFamily="50" charset="-128"/>
              </a:defRPr>
            </a:lvl1pPr>
          </a:lstStyle>
          <a:p>
            <a:r>
              <a:rPr lang="ja-JP" altLang="en-US" dirty="0"/>
              <a:t>マスタ タイトルの書式設定</a:t>
            </a:r>
          </a:p>
        </p:txBody>
      </p:sp>
      <p:sp>
        <p:nvSpPr>
          <p:cNvPr id="3" name="フッター プレースホルダ 4"/>
          <p:cNvSpPr>
            <a:spLocks noGrp="1"/>
          </p:cNvSpPr>
          <p:nvPr>
            <p:ph type="ftr" sz="quarter" idx="10"/>
          </p:nvPr>
        </p:nvSpPr>
        <p:spPr>
          <a:xfrm>
            <a:off x="7" y="6572250"/>
            <a:ext cx="5582374" cy="285750"/>
          </a:xfrm>
        </p:spPr>
        <p:txBody>
          <a:bodyPr/>
          <a:lstStyle>
            <a:lvl1pPr marL="0" marR="0" indent="0" algn="l" defTabSz="914126" rtl="0" eaLnBrk="1" fontAlgn="auto" latinLnBrk="0" hangingPunct="1">
              <a:lnSpc>
                <a:spcPct val="100000"/>
              </a:lnSpc>
              <a:spcBef>
                <a:spcPts val="0"/>
              </a:spcBef>
              <a:spcAft>
                <a:spcPts val="0"/>
              </a:spcAft>
              <a:buClrTx/>
              <a:buSzTx/>
              <a:buFontTx/>
              <a:buNone/>
              <a:tabLst/>
              <a:defRPr sz="1200"/>
            </a:lvl1pPr>
          </a:lstStyle>
          <a:p>
            <a:pPr>
              <a:defRPr/>
            </a:pPr>
            <a:endParaRPr lang="ja-JP" altLang="en-US" dirty="0"/>
          </a:p>
        </p:txBody>
      </p:sp>
      <p:sp>
        <p:nvSpPr>
          <p:cNvPr id="4" name="スライド番号プレースホルダ 5"/>
          <p:cNvSpPr>
            <a:spLocks noGrp="1"/>
          </p:cNvSpPr>
          <p:nvPr>
            <p:ph type="sldNum" sz="quarter" idx="11"/>
          </p:nvPr>
        </p:nvSpPr>
        <p:spPr>
          <a:xfrm>
            <a:off x="7097025" y="6356552"/>
            <a:ext cx="2310659" cy="365125"/>
          </a:xfrm>
          <a:prstGeom prst="rect">
            <a:avLst/>
          </a:prstGeom>
        </p:spPr>
        <p:txBody>
          <a:bodyPr/>
          <a:lstStyle>
            <a:lvl1pPr fontAlgn="base">
              <a:spcBef>
                <a:spcPct val="0"/>
              </a:spcBef>
              <a:spcAft>
                <a:spcPct val="0"/>
              </a:spcAft>
              <a:defRPr sz="1200">
                <a:latin typeface="MS Reference Sans Serif" panose="020B0604030504040204" pitchFamily="34" charset="0"/>
                <a:cs typeface="Segoe UI" panose="020B0502040204020203" pitchFamily="34" charset="0"/>
              </a:defRPr>
            </a:lvl1pPr>
          </a:lstStyle>
          <a:p>
            <a:pPr>
              <a:defRPr/>
            </a:pPr>
            <a:fld id="{0A7252ED-4569-4997-A2D5-873084C89A66}" type="slidenum">
              <a:rPr lang="ja-JP" altLang="en-US">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52182790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userDrawn="1">
  <p:cSld name="はじめに・本文">
    <p:spTree>
      <p:nvGrpSpPr>
        <p:cNvPr id="1" name=""/>
        <p:cNvGrpSpPr/>
        <p:nvPr/>
      </p:nvGrpSpPr>
      <p:grpSpPr>
        <a:xfrm>
          <a:off x="0" y="0"/>
          <a:ext cx="0" cy="0"/>
          <a:chOff x="0" y="0"/>
          <a:chExt cx="0" cy="0"/>
        </a:xfrm>
      </p:grpSpPr>
      <p:sp>
        <p:nvSpPr>
          <p:cNvPr id="2" name="タイトル"/>
          <p:cNvSpPr>
            <a:spLocks noGrp="1"/>
          </p:cNvSpPr>
          <p:nvPr>
            <p:ph type="title"/>
          </p:nvPr>
        </p:nvSpPr>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7" name="テキスト プレースホルダー 4"/>
          <p:cNvSpPr>
            <a:spLocks noGrp="1"/>
          </p:cNvSpPr>
          <p:nvPr>
            <p:ph type="body" sz="quarter" idx="11"/>
          </p:nvPr>
        </p:nvSpPr>
        <p:spPr>
          <a:xfrm>
            <a:off x="128547" y="765175"/>
            <a:ext cx="9645732" cy="1007641"/>
          </a:xfrm>
          <a:prstGeom prst="roundRect">
            <a:avLst/>
          </a:prstGeom>
          <a:solidFill>
            <a:srgbClr val="CCECFF"/>
          </a:solidFill>
          <a:ln w="28575">
            <a:solidFill>
              <a:srgbClr val="00B0F0"/>
            </a:solidFill>
          </a:ln>
        </p:spPr>
        <p:txBody>
          <a:bodyPr/>
          <a:lstStyle>
            <a:lvl1pPr marL="342797" indent="-342797">
              <a:buFont typeface="Wingdings" panose="05000000000000000000" pitchFamily="2" charset="2"/>
              <a:buChar char="n"/>
              <a:defRPr sz="1999">
                <a:latin typeface="Segoe UI" panose="020B0502040204020203" pitchFamily="34" charset="0"/>
                <a:cs typeface="Segoe UI" panose="020B0502040204020203" pitchFamily="34" charset="0"/>
              </a:defRPr>
            </a:lvl1pPr>
            <a:lvl2pPr>
              <a:defRPr sz="1400">
                <a:latin typeface="Segoe UI" panose="020B0502040204020203" pitchFamily="34" charset="0"/>
                <a:ea typeface="メイリオ" panose="020B0604030504040204" pitchFamily="50" charset="-128"/>
                <a:cs typeface="Segoe UI" panose="020B0502040204020203" pitchFamily="34" charset="0"/>
              </a:defRPr>
            </a:lvl2pPr>
          </a:lstStyle>
          <a:p>
            <a:pPr lvl="0"/>
            <a:r>
              <a:rPr lang="ja-JP" altLang="en-US"/>
              <a:t>マスター テキストの書式設定</a:t>
            </a:r>
          </a:p>
          <a:p>
            <a:pPr lvl="1"/>
            <a:r>
              <a:rPr lang="ja-JP" altLang="en-US"/>
              <a:t>第 </a:t>
            </a:r>
            <a:r>
              <a:rPr lang="en-US" altLang="ja-JP"/>
              <a:t>2 </a:t>
            </a:r>
            <a:r>
              <a:rPr lang="ja-JP" altLang="en-US"/>
              <a:t>レベル</a:t>
            </a:r>
          </a:p>
        </p:txBody>
      </p:sp>
      <p:sp>
        <p:nvSpPr>
          <p:cNvPr id="8" name="ページ番号"/>
          <p:cNvSpPr>
            <a:spLocks noGrp="1" noChangeArrowheads="1"/>
          </p:cNvSpPr>
          <p:nvPr>
            <p:ph type="sldNum" sz="quarter" idx="12"/>
          </p:nvPr>
        </p:nvSpPr>
        <p:spPr>
          <a:xfrm>
            <a:off x="9001912" y="6309321"/>
            <a:ext cx="916460" cy="548679"/>
          </a:xfrm>
          <a:prstGeom prst="rect">
            <a:avLst/>
          </a:prstGeom>
          <a:ln/>
        </p:spPr>
        <p:txBody>
          <a:bodyPr/>
          <a:lstStyle>
            <a:lvl1pPr>
              <a:defRPr sz="2799" baseline="0">
                <a:latin typeface="Segoe UI" panose="020B0502040204020203" pitchFamily="34" charset="0"/>
                <a:ea typeface="メイリオ" panose="020B0604030504040204" pitchFamily="50" charset="-128"/>
              </a:defRPr>
            </a:lvl1pPr>
          </a:lstStyle>
          <a:p>
            <a:pPr>
              <a:defRPr/>
            </a:pPr>
            <a:fld id="{BDFA821F-5B8F-40E7-880D-F42062A68A54}" type="slidenum">
              <a:rPr lang="en-US" altLang="ja-JP" smtClean="0">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990339842"/>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8" name="メインタイトル"/>
          <p:cNvSpPr txBox="1">
            <a:spLocks noChangeArrowheads="1"/>
          </p:cNvSpPr>
          <p:nvPr userDrawn="1"/>
        </p:nvSpPr>
        <p:spPr bwMode="auto">
          <a:xfrm>
            <a:off x="742712" y="2130426"/>
            <a:ext cx="8417401" cy="2306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1" tIns="45705" rIns="91411" bIns="45705" numCol="1" anchor="t" anchorCtr="0" compatLnSpc="1">
            <a:prstTxWarp prst="textNoShape">
              <a:avLst/>
            </a:prstTxWarp>
          </a:bodyPr>
          <a:lstStyle>
            <a:lvl1pPr algn="ctr" rtl="0" eaLnBrk="1" fontAlgn="base" hangingPunct="1">
              <a:spcBef>
                <a:spcPct val="0"/>
              </a:spcBef>
              <a:spcAft>
                <a:spcPct val="0"/>
              </a:spcAft>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a:lstStyle>
          <a:p>
            <a:endParaRPr lang="en-US" altLang="ja-JP" sz="1799" kern="0" dirty="0">
              <a:solidFill>
                <a:prstClr val="black"/>
              </a:solidFill>
              <a:ea typeface="Segoe UI" panose="020B0502040204020203" pitchFamily="34" charset="0"/>
            </a:endParaRPr>
          </a:p>
        </p:txBody>
      </p:sp>
    </p:spTree>
    <p:extLst>
      <p:ext uri="{BB962C8B-B14F-4D97-AF65-F5344CB8AC3E}">
        <p14:creationId xmlns:p14="http://schemas.microsoft.com/office/powerpoint/2010/main" val="104477932"/>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9" name="Line 3"/>
          <p:cNvSpPr>
            <a:spLocks noChangeShapeType="1"/>
          </p:cNvSpPr>
          <p:nvPr userDrawn="1"/>
        </p:nvSpPr>
        <p:spPr bwMode="auto">
          <a:xfrm>
            <a:off x="4662580" y="4005263"/>
            <a:ext cx="5040284" cy="0"/>
          </a:xfrm>
          <a:prstGeom prst="line">
            <a:avLst/>
          </a:prstGeom>
          <a:noFill/>
          <a:ln w="9525">
            <a:solidFill>
              <a:srgbClr val="00B0F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srgbClr val="000000"/>
              </a:solidFill>
            </a:endParaRPr>
          </a:p>
        </p:txBody>
      </p:sp>
    </p:spTree>
    <p:extLst>
      <p:ext uri="{BB962C8B-B14F-4D97-AF65-F5344CB8AC3E}">
        <p14:creationId xmlns:p14="http://schemas.microsoft.com/office/powerpoint/2010/main" val="264613016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showMasterSp="0" preserve="1" userDrawn="1">
  <p:cSld name="はじめに・本文">
    <p:spTree>
      <p:nvGrpSpPr>
        <p:cNvPr id="1" name=""/>
        <p:cNvGrpSpPr/>
        <p:nvPr/>
      </p:nvGrpSpPr>
      <p:grpSpPr>
        <a:xfrm>
          <a:off x="0" y="0"/>
          <a:ext cx="0" cy="0"/>
          <a:chOff x="0" y="0"/>
          <a:chExt cx="0" cy="0"/>
        </a:xfrm>
      </p:grpSpPr>
      <p:sp>
        <p:nvSpPr>
          <p:cNvPr id="2" name="タイトル"/>
          <p:cNvSpPr>
            <a:spLocks noGrp="1"/>
          </p:cNvSpPr>
          <p:nvPr>
            <p:ph type="title"/>
          </p:nvPr>
        </p:nvSpPr>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7" name="テキスト プレースホルダー 4"/>
          <p:cNvSpPr>
            <a:spLocks noGrp="1"/>
          </p:cNvSpPr>
          <p:nvPr>
            <p:ph type="body" sz="quarter" idx="11"/>
          </p:nvPr>
        </p:nvSpPr>
        <p:spPr>
          <a:xfrm>
            <a:off x="128547" y="765175"/>
            <a:ext cx="9645732" cy="1007641"/>
          </a:xfrm>
          <a:prstGeom prst="roundRect">
            <a:avLst/>
          </a:prstGeom>
          <a:solidFill>
            <a:srgbClr val="CCECFF"/>
          </a:solidFill>
          <a:ln w="28575">
            <a:solidFill>
              <a:srgbClr val="00B0F0"/>
            </a:solidFill>
          </a:ln>
        </p:spPr>
        <p:txBody>
          <a:bodyPr/>
          <a:lstStyle>
            <a:lvl1pPr marL="342797" indent="-342797">
              <a:buFont typeface="Wingdings" panose="05000000000000000000" pitchFamily="2" charset="2"/>
              <a:buChar char="n"/>
              <a:defRPr sz="1999">
                <a:latin typeface="Segoe UI" panose="020B0502040204020203" pitchFamily="34" charset="0"/>
                <a:cs typeface="Segoe UI" panose="020B0502040204020203" pitchFamily="34" charset="0"/>
              </a:defRPr>
            </a:lvl1pPr>
            <a:lvl2pPr>
              <a:defRPr sz="1400">
                <a:latin typeface="Segoe UI" panose="020B0502040204020203" pitchFamily="34" charset="0"/>
                <a:ea typeface="メイリオ" panose="020B0604030504040204" pitchFamily="50" charset="-128"/>
                <a:cs typeface="Segoe UI" panose="020B0502040204020203" pitchFamily="34" charset="0"/>
              </a:defRPr>
            </a:lvl2pPr>
          </a:lstStyle>
          <a:p>
            <a:pPr lvl="0"/>
            <a:r>
              <a:rPr lang="ja-JP" altLang="en-US"/>
              <a:t>マスター テキストの書式設定</a:t>
            </a:r>
          </a:p>
          <a:p>
            <a:pPr lvl="1"/>
            <a:r>
              <a:rPr lang="ja-JP" altLang="en-US"/>
              <a:t>第 </a:t>
            </a:r>
            <a:r>
              <a:rPr lang="en-US" altLang="ja-JP"/>
              <a:t>2 </a:t>
            </a:r>
            <a:r>
              <a:rPr lang="ja-JP" altLang="en-US"/>
              <a:t>レベル</a:t>
            </a:r>
          </a:p>
        </p:txBody>
      </p:sp>
      <p:sp>
        <p:nvSpPr>
          <p:cNvPr id="8" name="ページ番号"/>
          <p:cNvSpPr>
            <a:spLocks noGrp="1" noChangeArrowheads="1"/>
          </p:cNvSpPr>
          <p:nvPr>
            <p:ph type="sldNum" sz="quarter" idx="12"/>
          </p:nvPr>
        </p:nvSpPr>
        <p:spPr>
          <a:xfrm>
            <a:off x="9001912" y="6309321"/>
            <a:ext cx="916460" cy="548679"/>
          </a:xfrm>
          <a:prstGeom prst="rect">
            <a:avLst/>
          </a:prstGeom>
          <a:ln/>
        </p:spPr>
        <p:txBody>
          <a:bodyPr/>
          <a:lstStyle>
            <a:lvl1pPr>
              <a:defRPr sz="2799" baseline="0">
                <a:latin typeface="Segoe UI" panose="020B0502040204020203" pitchFamily="34" charset="0"/>
                <a:ea typeface="メイリオ" panose="020B0604030504040204" pitchFamily="50" charset="-128"/>
              </a:defRPr>
            </a:lvl1pPr>
          </a:lstStyle>
          <a:p>
            <a:pPr>
              <a:defRPr/>
            </a:pPr>
            <a:fld id="{BDFA821F-5B8F-40E7-880D-F42062A68A54}" type="slidenum">
              <a:rPr lang="en-US" altLang="ja-JP" smtClean="0">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2025452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C7F56267-4D75-48E9-93C8-D8E3ECF35980}"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Tree>
    <p:extLst>
      <p:ext uri="{BB962C8B-B14F-4D97-AF65-F5344CB8AC3E}">
        <p14:creationId xmlns:p14="http://schemas.microsoft.com/office/powerpoint/2010/main" val="3646820714"/>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preserve="1" userDrawn="1">
  <p:cSld name="目次">
    <p:spTree>
      <p:nvGrpSpPr>
        <p:cNvPr id="1" name=""/>
        <p:cNvGrpSpPr/>
        <p:nvPr/>
      </p:nvGrpSpPr>
      <p:grpSpPr>
        <a:xfrm>
          <a:off x="0" y="0"/>
          <a:ext cx="0" cy="0"/>
          <a:chOff x="0" y="0"/>
          <a:chExt cx="0" cy="0"/>
        </a:xfrm>
      </p:grpSpPr>
      <p:sp>
        <p:nvSpPr>
          <p:cNvPr id="6" name="タイトル"/>
          <p:cNvSpPr>
            <a:spLocks noGrp="1"/>
          </p:cNvSpPr>
          <p:nvPr>
            <p:ph type="title"/>
          </p:nvPr>
        </p:nvSpPr>
        <p:spPr>
          <a:xfrm>
            <a:off x="199960" y="116633"/>
            <a:ext cx="9502903" cy="398463"/>
          </a:xfrm>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9" name="Rectangle 6"/>
          <p:cNvSpPr>
            <a:spLocks noGrp="1" noChangeArrowheads="1"/>
          </p:cNvSpPr>
          <p:nvPr>
            <p:ph type="sldNum" sz="quarter" idx="12"/>
          </p:nvPr>
        </p:nvSpPr>
        <p:spPr>
          <a:xfrm>
            <a:off x="9001912" y="6309321"/>
            <a:ext cx="916460" cy="548679"/>
          </a:xfrm>
          <a:prstGeom prst="rect">
            <a:avLst/>
          </a:prstGeom>
          <a:ln/>
        </p:spPr>
        <p:txBody>
          <a:bodyPr/>
          <a:lstStyle>
            <a:lvl1pPr>
              <a:defRPr sz="2799" baseline="0">
                <a:latin typeface="Segoe UI" panose="020B0502040204020203" pitchFamily="34" charset="0"/>
                <a:ea typeface="メイリオ" panose="020B0604030504040204" pitchFamily="50" charset="-128"/>
              </a:defRPr>
            </a:lvl1pPr>
          </a:lstStyle>
          <a:p>
            <a:pPr>
              <a:defRPr/>
            </a:pPr>
            <a:fld id="{BDFA821F-5B8F-40E7-880D-F42062A68A54}" type="slidenum">
              <a:rPr lang="en-US" altLang="ja-JP" smtClean="0">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1185646405"/>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cSld name="タイトルのみ">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0" y="0"/>
            <a:ext cx="9902825" cy="764704"/>
          </a:xfrm>
          <a:solidFill>
            <a:schemeClr val="accent1">
              <a:lumMod val="75000"/>
            </a:schemeClr>
          </a:solidFill>
        </p:spPr>
        <p:txBody>
          <a:bodyPr lIns="144000" rIns="144000"/>
          <a:lstStyle>
            <a:lvl1pPr algn="l">
              <a:defRPr sz="2799" b="1">
                <a:solidFill>
                  <a:schemeClr val="bg1"/>
                </a:solidFill>
              </a:defRPr>
            </a:lvl1pPr>
          </a:lstStyle>
          <a:p>
            <a:r>
              <a:rPr lang="ja-JP" altLang="en-US" dirty="0"/>
              <a:t>メインタイトル</a:t>
            </a:r>
          </a:p>
        </p:txBody>
      </p:sp>
      <p:sp>
        <p:nvSpPr>
          <p:cNvPr id="3" name="日付プレースホルダー 3"/>
          <p:cNvSpPr>
            <a:spLocks noGrp="1"/>
          </p:cNvSpPr>
          <p:nvPr>
            <p:ph type="dt" sz="half" idx="10"/>
          </p:nvPr>
        </p:nvSpPr>
        <p:spPr>
          <a:xfrm>
            <a:off x="495209" y="6356494"/>
            <a:ext cx="2310659" cy="365125"/>
          </a:xfrm>
          <a:prstGeom prst="rect">
            <a:avLst/>
          </a:prstGeom>
        </p:spPr>
        <p:txBody>
          <a:bodyPr/>
          <a:lstStyle>
            <a:lvl1pPr>
              <a:defRPr/>
            </a:lvl1pPr>
          </a:lstStyle>
          <a:p>
            <a:pPr>
              <a:defRPr/>
            </a:pPr>
            <a:fld id="{130F8294-C20A-4E22-B0B7-389425EE3BE2}" type="datetime1">
              <a:rPr lang="ja-JP" altLang="en-US" smtClean="0">
                <a:solidFill>
                  <a:prstClr val="black">
                    <a:tint val="75000"/>
                  </a:prstClr>
                </a:solidFill>
              </a:rPr>
              <a:t>2018/5/15</a:t>
            </a:fld>
            <a:endParaRPr lang="ja-JP" altLang="en-US">
              <a:solidFill>
                <a:prstClr val="black">
                  <a:tint val="75000"/>
                </a:prstClr>
              </a:solidFill>
            </a:endParaRPr>
          </a:p>
        </p:txBody>
      </p:sp>
      <p:sp>
        <p:nvSpPr>
          <p:cNvPr id="4" name="フッター プレースホルダー 4"/>
          <p:cNvSpPr>
            <a:spLocks noGrp="1"/>
          </p:cNvSpPr>
          <p:nvPr>
            <p:ph type="ftr" sz="quarter" idx="11"/>
          </p:nvPr>
        </p:nvSpPr>
        <p:spPr>
          <a:xfrm>
            <a:off x="3383465" y="6356494"/>
            <a:ext cx="3135895" cy="365125"/>
          </a:xfrm>
          <a:prstGeom prst="rect">
            <a:avLst/>
          </a:prstGeom>
        </p:spPr>
        <p:txBody>
          <a:bodyPr/>
          <a:lstStyle>
            <a:lvl1pPr>
              <a:defRPr/>
            </a:lvl1pPr>
          </a:lstStyle>
          <a:p>
            <a:pPr>
              <a:defRPr/>
            </a:pPr>
            <a:endParaRPr lang="ja-JP" altLang="en-US">
              <a:solidFill>
                <a:prstClr val="black">
                  <a:tint val="75000"/>
                </a:prstClr>
              </a:solidFill>
            </a:endParaRPr>
          </a:p>
        </p:txBody>
      </p:sp>
      <p:sp>
        <p:nvSpPr>
          <p:cNvPr id="5" name="スライド番号プレースホルダー 5"/>
          <p:cNvSpPr>
            <a:spLocks noGrp="1"/>
          </p:cNvSpPr>
          <p:nvPr>
            <p:ph type="sldNum" sz="quarter" idx="12"/>
          </p:nvPr>
        </p:nvSpPr>
        <p:spPr>
          <a:xfrm>
            <a:off x="7531825" y="6432269"/>
            <a:ext cx="2310659" cy="365125"/>
          </a:xfrm>
          <a:prstGeom prst="rect">
            <a:avLst/>
          </a:prstGeom>
        </p:spPr>
        <p:txBody>
          <a:bodyPr/>
          <a:lstStyle>
            <a:lvl1pPr>
              <a:defRPr sz="1600">
                <a:solidFill>
                  <a:schemeClr val="tx1">
                    <a:lumMod val="85000"/>
                    <a:lumOff val="15000"/>
                  </a:schemeClr>
                </a:solidFill>
              </a:defRPr>
            </a:lvl1pPr>
          </a:lstStyle>
          <a:p>
            <a:pPr>
              <a:defRPr/>
            </a:pPr>
            <a:fld id="{F2A3B4B2-E626-400B-908E-0974CFD38410}" type="slidenum">
              <a:rPr lang="ja-JP" altLang="en-US" smtClean="0">
                <a:solidFill>
                  <a:prstClr val="black">
                    <a:lumMod val="85000"/>
                    <a:lumOff val="15000"/>
                  </a:prstClr>
                </a:solidFill>
              </a:rPr>
              <a:pPr>
                <a:defRPr/>
              </a:pPr>
              <a:t>‹#›</a:t>
            </a:fld>
            <a:endParaRPr lang="ja-JP" altLang="en-US">
              <a:solidFill>
                <a:prstClr val="black">
                  <a:lumMod val="85000"/>
                  <a:lumOff val="15000"/>
                </a:prstClr>
              </a:solidFill>
            </a:endParaRPr>
          </a:p>
        </p:txBody>
      </p:sp>
    </p:spTree>
    <p:extLst>
      <p:ext uri="{BB962C8B-B14F-4D97-AF65-F5344CB8AC3E}">
        <p14:creationId xmlns:p14="http://schemas.microsoft.com/office/powerpoint/2010/main" val="1300958365"/>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a:xfrm>
            <a:off x="495209" y="6356494"/>
            <a:ext cx="2310659" cy="365125"/>
          </a:xfrm>
          <a:prstGeom prst="rect">
            <a:avLst/>
          </a:prstGeom>
        </p:spPr>
        <p:txBody>
          <a:bodyPr/>
          <a:lstStyle>
            <a:lvl1pPr>
              <a:defRPr/>
            </a:lvl1pPr>
          </a:lstStyle>
          <a:p>
            <a:pPr>
              <a:defRPr/>
            </a:pPr>
            <a:fld id="{78FE3BCD-A210-4952-A9C2-4E4E63F2D78C}" type="datetime1">
              <a:rPr lang="ja-JP" altLang="en-US" smtClean="0">
                <a:solidFill>
                  <a:prstClr val="black">
                    <a:tint val="75000"/>
                  </a:prstClr>
                </a:solidFill>
              </a:rPr>
              <a:t>2018/5/15</a:t>
            </a:fld>
            <a:endParaRPr lang="ja-JP" altLang="en-US">
              <a:solidFill>
                <a:prstClr val="black">
                  <a:tint val="75000"/>
                </a:prstClr>
              </a:solidFill>
            </a:endParaRPr>
          </a:p>
        </p:txBody>
      </p:sp>
      <p:sp>
        <p:nvSpPr>
          <p:cNvPr id="3" name="フッター プレースホルダー 4"/>
          <p:cNvSpPr>
            <a:spLocks noGrp="1"/>
          </p:cNvSpPr>
          <p:nvPr>
            <p:ph type="ftr" sz="quarter" idx="11"/>
          </p:nvPr>
        </p:nvSpPr>
        <p:spPr>
          <a:xfrm>
            <a:off x="3383465" y="6356494"/>
            <a:ext cx="3135895" cy="365125"/>
          </a:xfrm>
          <a:prstGeom prst="rect">
            <a:avLst/>
          </a:prstGeom>
        </p:spPr>
        <p:txBody>
          <a:bodyPr/>
          <a:lstStyle>
            <a:lvl1pPr>
              <a:defRPr/>
            </a:lvl1pPr>
          </a:lstStyle>
          <a:p>
            <a:pPr>
              <a:defRPr/>
            </a:pPr>
            <a:endParaRPr lang="ja-JP" altLang="en-US">
              <a:solidFill>
                <a:prstClr val="black">
                  <a:tint val="75000"/>
                </a:prstClr>
              </a:solidFill>
            </a:endParaRPr>
          </a:p>
        </p:txBody>
      </p:sp>
      <p:sp>
        <p:nvSpPr>
          <p:cNvPr id="4" name="スライド番号プレースホルダー 5"/>
          <p:cNvSpPr>
            <a:spLocks noGrp="1"/>
          </p:cNvSpPr>
          <p:nvPr>
            <p:ph type="sldNum" sz="quarter" idx="12"/>
          </p:nvPr>
        </p:nvSpPr>
        <p:spPr>
          <a:xfrm>
            <a:off x="7097025" y="6356494"/>
            <a:ext cx="2310659" cy="365125"/>
          </a:xfrm>
          <a:prstGeom prst="rect">
            <a:avLst/>
          </a:prstGeom>
        </p:spPr>
        <p:txBody>
          <a:bodyPr/>
          <a:lstStyle>
            <a:lvl1pPr>
              <a:defRPr>
                <a:solidFill>
                  <a:schemeClr val="bg2">
                    <a:lumMod val="25000"/>
                  </a:schemeClr>
                </a:solidFill>
              </a:defRPr>
            </a:lvl1pPr>
          </a:lstStyle>
          <a:p>
            <a:pPr>
              <a:defRPr/>
            </a:pPr>
            <a:fld id="{403C0D2E-208F-4A01-9EA1-9F9C4CE4B0C0}" type="slidenum">
              <a:rPr lang="ja-JP" altLang="en-US" smtClean="0">
                <a:solidFill>
                  <a:srgbClr val="DEDEDE">
                    <a:lumMod val="25000"/>
                  </a:srgbClr>
                </a:solidFill>
              </a:rPr>
              <a:pPr>
                <a:defRPr/>
              </a:pPr>
              <a:t>‹#›</a:t>
            </a:fld>
            <a:endParaRPr lang="ja-JP" altLang="en-US">
              <a:solidFill>
                <a:srgbClr val="DEDEDE">
                  <a:lumMod val="25000"/>
                </a:srgbClr>
              </a:solidFill>
            </a:endParaRPr>
          </a:p>
        </p:txBody>
      </p:sp>
    </p:spTree>
    <p:extLst>
      <p:ext uri="{BB962C8B-B14F-4D97-AF65-F5344CB8AC3E}">
        <p14:creationId xmlns:p14="http://schemas.microsoft.com/office/powerpoint/2010/main" val="189028137"/>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fld id="{8F892423-AA89-4326-AA0F-27E1F653BA71}" type="datetime1">
              <a:rPr kumimoji="1" lang="ja-JP" altLang="en-US" smtClean="0"/>
              <a:t>2018/5/15</a:t>
            </a:fld>
            <a:endParaRPr kumimoji="1" lang="ja-JP" altLang="en-US"/>
          </a:p>
        </p:txBody>
      </p:sp>
      <p:sp>
        <p:nvSpPr>
          <p:cNvPr id="5" name="フッター プレースホルダ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 5"/>
          <p:cNvSpPr>
            <a:spLocks noGrp="1"/>
          </p:cNvSpPr>
          <p:nvPr>
            <p:ph type="sldNum" sz="quarter" idx="12"/>
          </p:nvPr>
        </p:nvSpPr>
        <p:spPr/>
        <p:txBody>
          <a:bodyPr/>
          <a:lstStyle>
            <a:lvl1pPr>
              <a:defRPr/>
            </a:lvl1pPr>
          </a:lstStyle>
          <a:p>
            <a:fld id="{15543D51-1B5B-470A-B79F-2D6F8C915261}" type="slidenum">
              <a:rPr kumimoji="1" lang="ja-JP" altLang="en-US" smtClean="0"/>
              <a:pPr/>
              <a:t>‹#›</a:t>
            </a:fld>
            <a:endParaRPr kumimoji="1" lang="ja-JP" altLang="en-US"/>
          </a:p>
        </p:txBody>
      </p:sp>
    </p:spTree>
    <p:extLst>
      <p:ext uri="{BB962C8B-B14F-4D97-AF65-F5344CB8AC3E}">
        <p14:creationId xmlns:p14="http://schemas.microsoft.com/office/powerpoint/2010/main" val="1093440024"/>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obj" preserve="1">
  <p:cSld name="1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fld id="{BE6F48E6-F6EE-4198-8E1E-7EFCD7926311}" type="datetime1">
              <a:rPr kumimoji="1" lang="ja-JP" altLang="en-US" smtClean="0"/>
              <a:t>2018/5/15</a:t>
            </a:fld>
            <a:endParaRPr kumimoji="1" lang="ja-JP" altLang="en-US"/>
          </a:p>
        </p:txBody>
      </p:sp>
      <p:sp>
        <p:nvSpPr>
          <p:cNvPr id="5" name="フッター プレースホルダ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 5"/>
          <p:cNvSpPr>
            <a:spLocks noGrp="1"/>
          </p:cNvSpPr>
          <p:nvPr>
            <p:ph type="sldNum" sz="quarter" idx="12"/>
          </p:nvPr>
        </p:nvSpPr>
        <p:spPr/>
        <p:txBody>
          <a:bodyPr/>
          <a:lstStyle>
            <a:lvl1pPr>
              <a:defRPr/>
            </a:lvl1pPr>
          </a:lstStyle>
          <a:p>
            <a:fld id="{15543D51-1B5B-470A-B79F-2D6F8C915261}" type="slidenum">
              <a:rPr kumimoji="1" lang="ja-JP" altLang="en-US" smtClean="0"/>
              <a:pPr/>
              <a:t>‹#›</a:t>
            </a:fld>
            <a:endParaRPr kumimoji="1" lang="ja-JP" altLang="en-US"/>
          </a:p>
        </p:txBody>
      </p:sp>
    </p:spTree>
    <p:extLst>
      <p:ext uri="{BB962C8B-B14F-4D97-AF65-F5344CB8AC3E}">
        <p14:creationId xmlns:p14="http://schemas.microsoft.com/office/powerpoint/2010/main" val="694556403"/>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cxnSp>
        <p:nvCxnSpPr>
          <p:cNvPr id="4" name="直線コネクタ 3"/>
          <p:cNvCxnSpPr/>
          <p:nvPr userDrawn="1"/>
        </p:nvCxnSpPr>
        <p:spPr>
          <a:xfrm>
            <a:off x="411031" y="3444875"/>
            <a:ext cx="9082350" cy="0"/>
          </a:xfrm>
          <a:prstGeom prst="line">
            <a:avLst/>
          </a:prstGeom>
          <a:ln w="38100" cap="flat" cmpd="sng" algn="ctr">
            <a:solidFill>
              <a:srgbClr val="ACACAC"/>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 name="タイトル 1"/>
          <p:cNvSpPr>
            <a:spLocks noGrp="1"/>
          </p:cNvSpPr>
          <p:nvPr>
            <p:ph type="ctrTitle"/>
          </p:nvPr>
        </p:nvSpPr>
        <p:spPr>
          <a:xfrm>
            <a:off x="410268" y="2781300"/>
            <a:ext cx="9083488" cy="647700"/>
          </a:xfrm>
          <a:noFill/>
          <a:effectLst/>
        </p:spPr>
        <p:txBody>
          <a:bodyPr>
            <a:normAutofit/>
          </a:bodyPr>
          <a:lstStyle>
            <a:lvl1pPr>
              <a:defRPr sz="3199"/>
            </a:lvl1pPr>
          </a:lstStyle>
          <a:p>
            <a:r>
              <a:rPr lang="ja-JP" altLang="en-US" dirty="0"/>
              <a:t>マスター タイトルの書式設定</a:t>
            </a:r>
          </a:p>
        </p:txBody>
      </p:sp>
      <p:sp>
        <p:nvSpPr>
          <p:cNvPr id="3" name="サブタイトル 2"/>
          <p:cNvSpPr>
            <a:spLocks noGrp="1"/>
          </p:cNvSpPr>
          <p:nvPr>
            <p:ph type="subTitle" idx="1"/>
          </p:nvPr>
        </p:nvSpPr>
        <p:spPr>
          <a:xfrm>
            <a:off x="410268" y="3571201"/>
            <a:ext cx="9083488" cy="307777"/>
          </a:xfrm>
        </p:spPr>
        <p:txBody>
          <a:bodyPr/>
          <a:lstStyle>
            <a:lvl1pPr marL="0" indent="0" algn="l">
              <a:buNone/>
              <a:defRPr sz="1999" b="0">
                <a:solidFill>
                  <a:schemeClr val="tx1"/>
                </a:solidFill>
              </a:defRPr>
            </a:lvl1pPr>
            <a:lvl2pPr marL="457063" indent="0" algn="ctr">
              <a:buNone/>
              <a:defRPr>
                <a:solidFill>
                  <a:schemeClr val="tx1">
                    <a:tint val="75000"/>
                  </a:schemeClr>
                </a:solidFill>
              </a:defRPr>
            </a:lvl2pPr>
            <a:lvl3pPr marL="914126" indent="0" algn="ctr">
              <a:buNone/>
              <a:defRPr>
                <a:solidFill>
                  <a:schemeClr val="tx1">
                    <a:tint val="75000"/>
                  </a:schemeClr>
                </a:solidFill>
              </a:defRPr>
            </a:lvl3pPr>
            <a:lvl4pPr marL="1371189" indent="0" algn="ctr">
              <a:buNone/>
              <a:defRPr>
                <a:solidFill>
                  <a:schemeClr val="tx1">
                    <a:tint val="75000"/>
                  </a:schemeClr>
                </a:solidFill>
              </a:defRPr>
            </a:lvl4pPr>
            <a:lvl5pPr marL="1828251" indent="0" algn="ctr">
              <a:buNone/>
              <a:defRPr>
                <a:solidFill>
                  <a:schemeClr val="tx1">
                    <a:tint val="75000"/>
                  </a:schemeClr>
                </a:solidFill>
              </a:defRPr>
            </a:lvl5pPr>
            <a:lvl6pPr marL="2285314" indent="0" algn="ctr">
              <a:buNone/>
              <a:defRPr>
                <a:solidFill>
                  <a:schemeClr val="tx1">
                    <a:tint val="75000"/>
                  </a:schemeClr>
                </a:solidFill>
              </a:defRPr>
            </a:lvl6pPr>
            <a:lvl7pPr marL="2742377" indent="0" algn="ctr">
              <a:buNone/>
              <a:defRPr>
                <a:solidFill>
                  <a:schemeClr val="tx1">
                    <a:tint val="75000"/>
                  </a:schemeClr>
                </a:solidFill>
              </a:defRPr>
            </a:lvl7pPr>
            <a:lvl8pPr marL="3199440" indent="0" algn="ctr">
              <a:buNone/>
              <a:defRPr>
                <a:solidFill>
                  <a:schemeClr val="tx1">
                    <a:tint val="75000"/>
                  </a:schemeClr>
                </a:solidFill>
              </a:defRPr>
            </a:lvl8pPr>
            <a:lvl9pPr marL="3656503" indent="0" algn="ctr">
              <a:buNone/>
              <a:defRPr>
                <a:solidFill>
                  <a:schemeClr val="tx1">
                    <a:tint val="75000"/>
                  </a:schemeClr>
                </a:solidFill>
              </a:defRPr>
            </a:lvl9pPr>
          </a:lstStyle>
          <a:p>
            <a:r>
              <a:rPr lang="ja-JP" altLang="en-US"/>
              <a:t>マスター サブタイトルの書式設定</a:t>
            </a:r>
            <a:endParaRPr lang="ja-JP" altLang="en-US" dirty="0"/>
          </a:p>
        </p:txBody>
      </p:sp>
    </p:spTree>
    <p:extLst>
      <p:ext uri="{BB962C8B-B14F-4D97-AF65-F5344CB8AC3E}">
        <p14:creationId xmlns:p14="http://schemas.microsoft.com/office/powerpoint/2010/main" val="3338051132"/>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タイトルとテキスト">
    <p:spTree>
      <p:nvGrpSpPr>
        <p:cNvPr id="1" name=""/>
        <p:cNvGrpSpPr/>
        <p:nvPr/>
      </p:nvGrpSpPr>
      <p:grpSpPr>
        <a:xfrm>
          <a:off x="0" y="0"/>
          <a:ext cx="0" cy="0"/>
          <a:chOff x="0" y="0"/>
          <a:chExt cx="0" cy="0"/>
        </a:xfrm>
      </p:grpSpPr>
      <p:sp>
        <p:nvSpPr>
          <p:cNvPr id="4" name="title_line"/>
          <p:cNvSpPr>
            <a:spLocks noChangeShapeType="1"/>
          </p:cNvSpPr>
          <p:nvPr/>
        </p:nvSpPr>
        <p:spPr bwMode="gray">
          <a:xfrm>
            <a:off x="411031" y="819150"/>
            <a:ext cx="9082350" cy="1588"/>
          </a:xfrm>
          <a:prstGeom prst="line">
            <a:avLst/>
          </a:prstGeom>
          <a:noFill/>
          <a:ln w="12700">
            <a:solidFill>
              <a:srgbClr val="ACACA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ja-JP" altLang="en-US"/>
          </a:p>
        </p:txBody>
      </p:sp>
      <p:sp>
        <p:nvSpPr>
          <p:cNvPr id="6" name="Page_num"/>
          <p:cNvSpPr txBox="1"/>
          <p:nvPr/>
        </p:nvSpPr>
        <p:spPr>
          <a:xfrm>
            <a:off x="4705429" y="6596063"/>
            <a:ext cx="468162" cy="258762"/>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fld id="{6FF7EA6F-52CE-45EA-A084-057693BCDBDD}" type="slidenum">
              <a:rPr lang="ja-JP" altLang="en-US" sz="1200">
                <a:solidFill>
                  <a:srgbClr val="000000"/>
                </a:solidFill>
                <a:ea typeface="メイリオ" panose="020B0604030504040204" pitchFamily="50" charset="-128"/>
                <a:sym typeface="Arial" panose="020B0604020202020204" pitchFamily="34" charset="0"/>
              </a:rPr>
              <a:pPr algn="ctr"/>
              <a:t>‹#›</a:t>
            </a:fld>
            <a:endParaRPr lang="ja-JP" altLang="en-US" sz="1200">
              <a:solidFill>
                <a:srgbClr val="000000"/>
              </a:solidFill>
              <a:ea typeface="メイリオ" panose="020B0604030504040204" pitchFamily="50" charset="-128"/>
              <a:sym typeface="Arial" panose="020B0604020202020204" pitchFamily="34" charset="0"/>
            </a:endParaRPr>
          </a:p>
        </p:txBody>
      </p:sp>
      <p:sp>
        <p:nvSpPr>
          <p:cNvPr id="2" name="タイトル 1"/>
          <p:cNvSpPr>
            <a:spLocks noGrp="1"/>
          </p:cNvSpPr>
          <p:nvPr>
            <p:ph type="title"/>
          </p:nvPr>
        </p:nvSpPr>
        <p:spPr>
          <a:xfrm>
            <a:off x="410268" y="333376"/>
            <a:ext cx="9083488" cy="485775"/>
          </a:xfrm>
        </p:spPr>
        <p:txBody>
          <a:bodyPr>
            <a:normAutofit/>
          </a:bodyPr>
          <a:lstStyle>
            <a:lvl1pPr>
              <a:defRPr sz="2399" b="1"/>
            </a:lvl1pPr>
          </a:lstStyle>
          <a:p>
            <a:r>
              <a:rPr lang="ja-JP" altLang="en-US" dirty="0"/>
              <a:t>マスター タイトルの書式設定</a:t>
            </a:r>
          </a:p>
        </p:txBody>
      </p:sp>
      <p:sp>
        <p:nvSpPr>
          <p:cNvPr id="5" name="テキスト プレースホルダー 4"/>
          <p:cNvSpPr>
            <a:spLocks noGrp="1"/>
          </p:cNvSpPr>
          <p:nvPr>
            <p:ph type="body" sz="quarter" idx="10"/>
          </p:nvPr>
        </p:nvSpPr>
        <p:spPr>
          <a:xfrm>
            <a:off x="410268" y="982800"/>
            <a:ext cx="9083488" cy="1515800"/>
          </a:xfrm>
        </p:spPr>
        <p:txBody>
          <a:bodyPr/>
          <a:lstStyle>
            <a:lvl3pPr>
              <a:spcBef>
                <a:spcPts val="432"/>
              </a:spcBef>
              <a:defRPr/>
            </a:lvl3pPr>
            <a:lvl4pPr>
              <a:spcBef>
                <a:spcPts val="336"/>
              </a:spcBef>
              <a:defRPr/>
            </a:lvl4pPr>
            <a:lvl5pPr>
              <a:spcBef>
                <a:spcPts val="336"/>
              </a:spcBef>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Tree>
    <p:extLst>
      <p:ext uri="{BB962C8B-B14F-4D97-AF65-F5344CB8AC3E}">
        <p14:creationId xmlns:p14="http://schemas.microsoft.com/office/powerpoint/2010/main" val="3697601157"/>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4" name="nakah_line"/>
          <p:cNvSpPr>
            <a:spLocks noChangeShapeType="1"/>
          </p:cNvSpPr>
          <p:nvPr userDrawn="1"/>
        </p:nvSpPr>
        <p:spPr bwMode="gray">
          <a:xfrm>
            <a:off x="411031" y="3429000"/>
            <a:ext cx="9082350" cy="1588"/>
          </a:xfrm>
          <a:prstGeom prst="line">
            <a:avLst/>
          </a:prstGeom>
          <a:noFill/>
          <a:ln w="12700">
            <a:solidFill>
              <a:srgbClr val="ACACA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ja-JP" altLang="en-US"/>
          </a:p>
        </p:txBody>
      </p:sp>
      <p:sp>
        <p:nvSpPr>
          <p:cNvPr id="5" name="nakah_lineup"/>
          <p:cNvSpPr>
            <a:spLocks noChangeShapeType="1"/>
          </p:cNvSpPr>
          <p:nvPr/>
        </p:nvSpPr>
        <p:spPr bwMode="gray">
          <a:xfrm>
            <a:off x="411031" y="2781300"/>
            <a:ext cx="9082350" cy="0"/>
          </a:xfrm>
          <a:prstGeom prst="line">
            <a:avLst/>
          </a:prstGeom>
          <a:noFill/>
          <a:ln w="12700">
            <a:solidFill>
              <a:srgbClr val="ACACA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ja-JP" altLang="en-US"/>
          </a:p>
        </p:txBody>
      </p:sp>
      <p:sp>
        <p:nvSpPr>
          <p:cNvPr id="6" name="Page_num"/>
          <p:cNvSpPr txBox="1"/>
          <p:nvPr/>
        </p:nvSpPr>
        <p:spPr>
          <a:xfrm>
            <a:off x="4705429" y="6596063"/>
            <a:ext cx="468162" cy="258762"/>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fld id="{9BB70614-FC81-4E26-81B9-5AA07C81837F}" type="slidenum">
              <a:rPr lang="ja-JP" altLang="en-US" sz="1200">
                <a:solidFill>
                  <a:srgbClr val="000000"/>
                </a:solidFill>
                <a:ea typeface="メイリオ" panose="020B0604030504040204" pitchFamily="50" charset="-128"/>
                <a:sym typeface="Arial" panose="020B0604020202020204" pitchFamily="34" charset="0"/>
              </a:rPr>
              <a:pPr algn="ctr"/>
              <a:t>‹#›</a:t>
            </a:fld>
            <a:endParaRPr lang="ja-JP" altLang="en-US" sz="1200">
              <a:solidFill>
                <a:srgbClr val="000000"/>
              </a:solidFill>
              <a:ea typeface="メイリオ" panose="020B0604030504040204" pitchFamily="50" charset="-128"/>
              <a:sym typeface="Arial" panose="020B0604020202020204" pitchFamily="34" charset="0"/>
            </a:endParaRPr>
          </a:p>
        </p:txBody>
      </p:sp>
      <p:sp>
        <p:nvSpPr>
          <p:cNvPr id="2" name="タイトル 1"/>
          <p:cNvSpPr>
            <a:spLocks noGrp="1"/>
          </p:cNvSpPr>
          <p:nvPr>
            <p:ph type="title"/>
          </p:nvPr>
        </p:nvSpPr>
        <p:spPr>
          <a:xfrm>
            <a:off x="410268" y="2782800"/>
            <a:ext cx="9083488" cy="648000"/>
          </a:xfrm>
        </p:spPr>
        <p:txBody>
          <a:bodyPr>
            <a:normAutofit/>
          </a:bodyPr>
          <a:lstStyle>
            <a:lvl1pPr algn="ctr">
              <a:defRPr sz="2399" b="1" cap="all" baseline="0"/>
            </a:lvl1pPr>
          </a:lstStyle>
          <a:p>
            <a:r>
              <a:rPr lang="ja-JP" altLang="en-US" dirty="0"/>
              <a:t>マスター タイトルの書式設定</a:t>
            </a:r>
          </a:p>
        </p:txBody>
      </p:sp>
      <p:sp>
        <p:nvSpPr>
          <p:cNvPr id="3" name="テキスト プレースホルダー 2"/>
          <p:cNvSpPr>
            <a:spLocks noGrp="1"/>
          </p:cNvSpPr>
          <p:nvPr>
            <p:ph type="body" idx="1"/>
          </p:nvPr>
        </p:nvSpPr>
        <p:spPr>
          <a:xfrm>
            <a:off x="1497120" y="4078800"/>
            <a:ext cx="6909785" cy="215444"/>
          </a:xfrm>
        </p:spPr>
        <p:txBody>
          <a:bodyPr/>
          <a:lstStyle>
            <a:lvl1pPr marL="0" indent="0">
              <a:buNone/>
              <a:defRPr sz="1400">
                <a:solidFill>
                  <a:schemeClr val="tx1"/>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ja-JP" altLang="en-US" dirty="0"/>
              <a:t>マスター テキストの書式設定</a:t>
            </a:r>
          </a:p>
        </p:txBody>
      </p:sp>
    </p:spTree>
    <p:extLst>
      <p:ext uri="{BB962C8B-B14F-4D97-AF65-F5344CB8AC3E}">
        <p14:creationId xmlns:p14="http://schemas.microsoft.com/office/powerpoint/2010/main" val="3264107749"/>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3" name="title_line"/>
          <p:cNvSpPr>
            <a:spLocks noChangeShapeType="1"/>
          </p:cNvSpPr>
          <p:nvPr/>
        </p:nvSpPr>
        <p:spPr bwMode="gray">
          <a:xfrm>
            <a:off x="411031" y="819150"/>
            <a:ext cx="9082350" cy="1588"/>
          </a:xfrm>
          <a:prstGeom prst="line">
            <a:avLst/>
          </a:prstGeom>
          <a:noFill/>
          <a:ln w="12700">
            <a:solidFill>
              <a:srgbClr val="ACACA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ja-JP" altLang="en-US"/>
          </a:p>
        </p:txBody>
      </p:sp>
      <p:sp>
        <p:nvSpPr>
          <p:cNvPr id="4" name="Page_num"/>
          <p:cNvSpPr txBox="1"/>
          <p:nvPr/>
        </p:nvSpPr>
        <p:spPr>
          <a:xfrm>
            <a:off x="4705429" y="6596063"/>
            <a:ext cx="468162" cy="258762"/>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fld id="{C8907395-0EE6-4969-A394-F35C4659B26E}" type="slidenum">
              <a:rPr lang="ja-JP" altLang="en-US" sz="1200">
                <a:solidFill>
                  <a:srgbClr val="000000"/>
                </a:solidFill>
                <a:ea typeface="メイリオ" panose="020B0604030504040204" pitchFamily="50" charset="-128"/>
                <a:sym typeface="Arial" panose="020B0604020202020204" pitchFamily="34" charset="0"/>
              </a:rPr>
              <a:pPr algn="ctr"/>
              <a:t>‹#›</a:t>
            </a:fld>
            <a:endParaRPr lang="ja-JP" altLang="en-US" sz="1200">
              <a:solidFill>
                <a:srgbClr val="000000"/>
              </a:solidFill>
              <a:ea typeface="メイリオ" panose="020B0604030504040204" pitchFamily="50" charset="-128"/>
              <a:sym typeface="Arial" panose="020B0604020202020204" pitchFamily="34" charset="0"/>
            </a:endParaRPr>
          </a:p>
        </p:txBody>
      </p:sp>
      <p:sp>
        <p:nvSpPr>
          <p:cNvPr id="2" name="タイトル 1"/>
          <p:cNvSpPr>
            <a:spLocks noGrp="1"/>
          </p:cNvSpPr>
          <p:nvPr>
            <p:ph type="title"/>
          </p:nvPr>
        </p:nvSpPr>
        <p:spPr>
          <a:xfrm>
            <a:off x="410268" y="333376"/>
            <a:ext cx="9083488" cy="485775"/>
          </a:xfrm>
        </p:spPr>
        <p:txBody>
          <a:bodyPr>
            <a:normAutofit/>
          </a:bodyPr>
          <a:lstStyle>
            <a:lvl1pPr>
              <a:defRPr sz="2399" b="1"/>
            </a:lvl1pPr>
          </a:lstStyle>
          <a:p>
            <a:r>
              <a:rPr lang="ja-JP" altLang="en-US" dirty="0"/>
              <a:t>マスター タイトルの書式設定</a:t>
            </a:r>
          </a:p>
        </p:txBody>
      </p:sp>
    </p:spTree>
    <p:extLst>
      <p:ext uri="{BB962C8B-B14F-4D97-AF65-F5344CB8AC3E}">
        <p14:creationId xmlns:p14="http://schemas.microsoft.com/office/powerpoint/2010/main" val="3267632112"/>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Page_num"/>
          <p:cNvSpPr txBox="1"/>
          <p:nvPr userDrawn="1"/>
        </p:nvSpPr>
        <p:spPr>
          <a:xfrm>
            <a:off x="4705429" y="6596063"/>
            <a:ext cx="468162" cy="258762"/>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fld id="{381782BF-E35A-425C-A0E8-F1B6FE1A7E08}" type="slidenum">
              <a:rPr lang="ja-JP" altLang="en-US" sz="1200">
                <a:solidFill>
                  <a:srgbClr val="000000"/>
                </a:solidFill>
                <a:ea typeface="メイリオ" panose="020B0604030504040204" pitchFamily="50" charset="-128"/>
                <a:sym typeface="Arial" panose="020B0604020202020204" pitchFamily="34" charset="0"/>
              </a:rPr>
              <a:pPr algn="ctr"/>
              <a:t>‹#›</a:t>
            </a:fld>
            <a:endParaRPr lang="ja-JP" altLang="en-US" sz="1200">
              <a:solidFill>
                <a:srgbClr val="000000"/>
              </a:solidFill>
              <a:ea typeface="メイリオ" panose="020B0604030504040204" pitchFamily="50" charset="-128"/>
              <a:sym typeface="Arial" panose="020B0604020202020204" pitchFamily="34" charset="0"/>
            </a:endParaRPr>
          </a:p>
        </p:txBody>
      </p:sp>
    </p:spTree>
    <p:extLst>
      <p:ext uri="{BB962C8B-B14F-4D97-AF65-F5344CB8AC3E}">
        <p14:creationId xmlns:p14="http://schemas.microsoft.com/office/powerpoint/2010/main" val="2390605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392" y="4407261"/>
            <a:ext cx="8417401" cy="1362075"/>
          </a:xfrm>
        </p:spPr>
        <p:txBody>
          <a:bodyPr anchor="t"/>
          <a:lstStyle>
            <a:lvl1pPr algn="l">
              <a:defRPr sz="3999"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82392" y="2906722"/>
            <a:ext cx="8417401" cy="1500187"/>
          </a:xfrm>
        </p:spPr>
        <p:txBody>
          <a:bodyPr anchor="b"/>
          <a:lstStyle>
            <a:lvl1pPr marL="0" indent="0">
              <a:buNone/>
              <a:defRPr sz="1999">
                <a:solidFill>
                  <a:schemeClr val="tx1">
                    <a:tint val="75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7C430B20-29B7-465D-8F8A-B15222094C0B}"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Tree>
    <p:extLst>
      <p:ext uri="{BB962C8B-B14F-4D97-AF65-F5344CB8AC3E}">
        <p14:creationId xmlns:p14="http://schemas.microsoft.com/office/powerpoint/2010/main" val="2887682166"/>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7853" y="1122363"/>
            <a:ext cx="7427119" cy="2387600"/>
          </a:xfrm>
        </p:spPr>
        <p:txBody>
          <a:bodyPr anchor="b"/>
          <a:lstStyle>
            <a:lvl1pPr algn="ctr">
              <a:defRPr sz="4873"/>
            </a:lvl1pPr>
          </a:lstStyle>
          <a:p>
            <a:r>
              <a:rPr kumimoji="1" lang="ja-JP" altLang="en-US"/>
              <a:t>マスター タイトルの書式設定</a:t>
            </a:r>
            <a:endParaRPr kumimoji="1" lang="ja-JP" altLang="en-US"/>
          </a:p>
        </p:txBody>
      </p:sp>
      <p:sp>
        <p:nvSpPr>
          <p:cNvPr id="3" name="サブタイトル 2"/>
          <p:cNvSpPr>
            <a:spLocks noGrp="1"/>
          </p:cNvSpPr>
          <p:nvPr>
            <p:ph type="subTitle" idx="1"/>
          </p:nvPr>
        </p:nvSpPr>
        <p:spPr>
          <a:xfrm>
            <a:off x="1237853" y="3602038"/>
            <a:ext cx="7427119" cy="1655762"/>
          </a:xfrm>
        </p:spPr>
        <p:txBody>
          <a:bodyPr/>
          <a:lstStyle>
            <a:lvl1pPr marL="0" indent="0" algn="ctr">
              <a:buNone/>
              <a:defRPr sz="1949"/>
            </a:lvl1pPr>
            <a:lvl2pPr marL="371338" indent="0" algn="ctr">
              <a:buNone/>
              <a:defRPr sz="1624"/>
            </a:lvl2pPr>
            <a:lvl3pPr marL="742676" indent="0" algn="ctr">
              <a:buNone/>
              <a:defRPr sz="1462"/>
            </a:lvl3pPr>
            <a:lvl4pPr marL="1114014" indent="0" algn="ctr">
              <a:buNone/>
              <a:defRPr sz="1300"/>
            </a:lvl4pPr>
            <a:lvl5pPr marL="1485351" indent="0" algn="ctr">
              <a:buNone/>
              <a:defRPr sz="1300"/>
            </a:lvl5pPr>
            <a:lvl6pPr marL="1856689" indent="0" algn="ctr">
              <a:buNone/>
              <a:defRPr sz="1300"/>
            </a:lvl6pPr>
            <a:lvl7pPr marL="2228027" indent="0" algn="ctr">
              <a:buNone/>
              <a:defRPr sz="1300"/>
            </a:lvl7pPr>
            <a:lvl8pPr marL="2599365" indent="0" algn="ctr">
              <a:buNone/>
              <a:defRPr sz="1300"/>
            </a:lvl8pPr>
            <a:lvl9pPr marL="2970703" indent="0" algn="ctr">
              <a:buNone/>
              <a:defRPr sz="1300"/>
            </a:lvl9pPr>
          </a:lstStyle>
          <a:p>
            <a:r>
              <a:rPr kumimoji="1" lang="ja-JP" altLang="en-US"/>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pPr>
              <a:defRPr/>
            </a:pPr>
            <a:fld id="{88713288-6D8F-4DE7-A70B-70B05ED26ABC}"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p>
            <a:pPr>
              <a:defRPr/>
            </a:pPr>
            <a:endParaRPr lang="ja-JP" altLang="en-US"/>
          </a:p>
        </p:txBody>
      </p:sp>
      <p:sp>
        <p:nvSpPr>
          <p:cNvPr id="6" name="スライド番号プレースホルダー 5"/>
          <p:cNvSpPr>
            <a:spLocks noGrp="1"/>
          </p:cNvSpPr>
          <p:nvPr>
            <p:ph type="sldNum" sz="quarter" idx="12"/>
          </p:nvPr>
        </p:nvSpPr>
        <p:spPr/>
        <p:txBody>
          <a:bodyPr/>
          <a:lstStyle/>
          <a:p>
            <a:pPr>
              <a:defRPr/>
            </a:pPr>
            <a:fld id="{2EEF61D2-EF62-44A2-B323-3EA64630D52F}" type="slidenum">
              <a:rPr lang="ja-JP" altLang="en-US" smtClean="0"/>
              <a:pPr>
                <a:defRPr/>
              </a:pPr>
              <a:t>‹#›</a:t>
            </a:fld>
            <a:endParaRPr lang="ja-JP" altLang="en-US"/>
          </a:p>
        </p:txBody>
      </p:sp>
    </p:spTree>
    <p:extLst>
      <p:ext uri="{BB962C8B-B14F-4D97-AF65-F5344CB8AC3E}">
        <p14:creationId xmlns:p14="http://schemas.microsoft.com/office/powerpoint/2010/main" val="2889316294"/>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日付プレースホルダー 3"/>
          <p:cNvSpPr>
            <a:spLocks noGrp="1"/>
          </p:cNvSpPr>
          <p:nvPr>
            <p:ph type="dt" sz="half" idx="10"/>
          </p:nvPr>
        </p:nvSpPr>
        <p:spPr/>
        <p:txBody>
          <a:bodyPr/>
          <a:lstStyle/>
          <a:p>
            <a:pPr>
              <a:defRPr/>
            </a:pPr>
            <a:fld id="{A0304D48-F88D-4110-BF58-635568D1A4BB}"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p>
            <a:pPr>
              <a:defRPr/>
            </a:pPr>
            <a:endParaRPr lang="ja-JP" altLang="en-US"/>
          </a:p>
        </p:txBody>
      </p:sp>
      <p:sp>
        <p:nvSpPr>
          <p:cNvPr id="6" name="スライド番号プレースホルダー 5"/>
          <p:cNvSpPr>
            <a:spLocks noGrp="1"/>
          </p:cNvSpPr>
          <p:nvPr>
            <p:ph type="sldNum" sz="quarter" idx="12"/>
          </p:nvPr>
        </p:nvSpPr>
        <p:spPr/>
        <p:txBody>
          <a:bodyPr/>
          <a:lstStyle/>
          <a:p>
            <a:pPr>
              <a:defRPr/>
            </a:pPr>
            <a:fld id="{8EF4C852-168C-42B7-98E1-F8683309BC08}" type="slidenum">
              <a:rPr lang="ja-JP" altLang="en-US" smtClean="0"/>
              <a:pPr>
                <a:defRPr/>
              </a:pPr>
              <a:t>‹#›</a:t>
            </a:fld>
            <a:endParaRPr lang="ja-JP" altLang="en-US"/>
          </a:p>
        </p:txBody>
      </p:sp>
    </p:spTree>
    <p:extLst>
      <p:ext uri="{BB962C8B-B14F-4D97-AF65-F5344CB8AC3E}">
        <p14:creationId xmlns:p14="http://schemas.microsoft.com/office/powerpoint/2010/main" val="1758850297"/>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661" y="1709739"/>
            <a:ext cx="8541187" cy="2852737"/>
          </a:xfrm>
        </p:spPr>
        <p:txBody>
          <a:bodyPr anchor="b"/>
          <a:lstStyle>
            <a:lvl1pPr>
              <a:defRPr sz="4873"/>
            </a:lvl1pPr>
          </a:lstStyle>
          <a:p>
            <a:r>
              <a:rPr kumimoji="1" lang="ja-JP" altLang="en-US"/>
              <a:t>マスター タイトルの書式設定</a:t>
            </a:r>
            <a:endParaRPr kumimoji="1" lang="ja-JP" altLang="en-US"/>
          </a:p>
        </p:txBody>
      </p:sp>
      <p:sp>
        <p:nvSpPr>
          <p:cNvPr id="3" name="テキスト プレースホルダー 2"/>
          <p:cNvSpPr>
            <a:spLocks noGrp="1"/>
          </p:cNvSpPr>
          <p:nvPr>
            <p:ph type="body" idx="1"/>
          </p:nvPr>
        </p:nvSpPr>
        <p:spPr>
          <a:xfrm>
            <a:off x="675661" y="4589464"/>
            <a:ext cx="8541187" cy="1500187"/>
          </a:xfrm>
        </p:spPr>
        <p:txBody>
          <a:bodyPr/>
          <a:lstStyle>
            <a:lvl1pPr marL="0" indent="0">
              <a:buNone/>
              <a:defRPr sz="1949">
                <a:solidFill>
                  <a:schemeClr val="tx1">
                    <a:tint val="75000"/>
                  </a:schemeClr>
                </a:solidFill>
              </a:defRPr>
            </a:lvl1pPr>
            <a:lvl2pPr marL="371338" indent="0">
              <a:buNone/>
              <a:defRPr sz="1624">
                <a:solidFill>
                  <a:schemeClr val="tx1">
                    <a:tint val="75000"/>
                  </a:schemeClr>
                </a:solidFill>
              </a:defRPr>
            </a:lvl2pPr>
            <a:lvl3pPr marL="742676" indent="0">
              <a:buNone/>
              <a:defRPr sz="1462">
                <a:solidFill>
                  <a:schemeClr val="tx1">
                    <a:tint val="75000"/>
                  </a:schemeClr>
                </a:solidFill>
              </a:defRPr>
            </a:lvl3pPr>
            <a:lvl4pPr marL="1114014" indent="0">
              <a:buNone/>
              <a:defRPr sz="1300">
                <a:solidFill>
                  <a:schemeClr val="tx1">
                    <a:tint val="75000"/>
                  </a:schemeClr>
                </a:solidFill>
              </a:defRPr>
            </a:lvl4pPr>
            <a:lvl5pPr marL="1485351" indent="0">
              <a:buNone/>
              <a:defRPr sz="1300">
                <a:solidFill>
                  <a:schemeClr val="tx1">
                    <a:tint val="75000"/>
                  </a:schemeClr>
                </a:solidFill>
              </a:defRPr>
            </a:lvl5pPr>
            <a:lvl6pPr marL="1856689" indent="0">
              <a:buNone/>
              <a:defRPr sz="1300">
                <a:solidFill>
                  <a:schemeClr val="tx1">
                    <a:tint val="75000"/>
                  </a:schemeClr>
                </a:solidFill>
              </a:defRPr>
            </a:lvl6pPr>
            <a:lvl7pPr marL="2228027" indent="0">
              <a:buNone/>
              <a:defRPr sz="1300">
                <a:solidFill>
                  <a:schemeClr val="tx1">
                    <a:tint val="75000"/>
                  </a:schemeClr>
                </a:solidFill>
              </a:defRPr>
            </a:lvl7pPr>
            <a:lvl8pPr marL="2599365" indent="0">
              <a:buNone/>
              <a:defRPr sz="1300">
                <a:solidFill>
                  <a:schemeClr val="tx1">
                    <a:tint val="75000"/>
                  </a:schemeClr>
                </a:solidFill>
              </a:defRPr>
            </a:lvl8pPr>
            <a:lvl9pPr marL="2970703" indent="0">
              <a:buNone/>
              <a:defRPr sz="13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pPr>
              <a:defRPr/>
            </a:pPr>
            <a:fld id="{B5BBDF4D-D1DB-424D-B8EA-A475D0F4572F}"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p>
            <a:pPr>
              <a:defRPr/>
            </a:pPr>
            <a:endParaRPr lang="ja-JP" altLang="en-US"/>
          </a:p>
        </p:txBody>
      </p:sp>
      <p:sp>
        <p:nvSpPr>
          <p:cNvPr id="6" name="スライド番号プレースホルダー 5"/>
          <p:cNvSpPr>
            <a:spLocks noGrp="1"/>
          </p:cNvSpPr>
          <p:nvPr>
            <p:ph type="sldNum" sz="quarter" idx="12"/>
          </p:nvPr>
        </p:nvSpPr>
        <p:spPr/>
        <p:txBody>
          <a:bodyPr/>
          <a:lstStyle/>
          <a:p>
            <a:pPr>
              <a:defRPr/>
            </a:pPr>
            <a:fld id="{E374A1C6-0BC3-4A56-B3FB-3A32DC72A8CA}" type="slidenum">
              <a:rPr lang="ja-JP" altLang="en-US" smtClean="0"/>
              <a:pPr>
                <a:defRPr/>
              </a:pPr>
              <a:t>‹#›</a:t>
            </a:fld>
            <a:endParaRPr lang="ja-JP" altLang="en-US"/>
          </a:p>
        </p:txBody>
      </p:sp>
    </p:spTree>
    <p:extLst>
      <p:ext uri="{BB962C8B-B14F-4D97-AF65-F5344CB8AC3E}">
        <p14:creationId xmlns:p14="http://schemas.microsoft.com/office/powerpoint/2010/main" val="1783190470"/>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altLang="en-US"/>
          </a:p>
        </p:txBody>
      </p:sp>
      <p:sp>
        <p:nvSpPr>
          <p:cNvPr id="3" name="コンテンツ プレースホルダー 2"/>
          <p:cNvSpPr>
            <a:spLocks noGrp="1"/>
          </p:cNvSpPr>
          <p:nvPr>
            <p:ph sz="half" idx="1"/>
          </p:nvPr>
        </p:nvSpPr>
        <p:spPr>
          <a:xfrm>
            <a:off x="680819" y="1825625"/>
            <a:ext cx="4208701"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コンテンツ プレースホルダー 3"/>
          <p:cNvSpPr>
            <a:spLocks noGrp="1"/>
          </p:cNvSpPr>
          <p:nvPr>
            <p:ph sz="half" idx="2"/>
          </p:nvPr>
        </p:nvSpPr>
        <p:spPr>
          <a:xfrm>
            <a:off x="5013305" y="1825625"/>
            <a:ext cx="4208701"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5" name="日付プレースホルダー 4"/>
          <p:cNvSpPr>
            <a:spLocks noGrp="1"/>
          </p:cNvSpPr>
          <p:nvPr>
            <p:ph type="dt" sz="half" idx="10"/>
          </p:nvPr>
        </p:nvSpPr>
        <p:spPr/>
        <p:txBody>
          <a:bodyPr/>
          <a:lstStyle/>
          <a:p>
            <a:pPr>
              <a:defRPr/>
            </a:pPr>
            <a:fld id="{7A04BA16-625E-48FF-899C-1C354A174508}" type="datetime1">
              <a:rPr lang="ja-JP" altLang="en-US" smtClean="0"/>
              <a:t>2018/5/15</a:t>
            </a:fld>
            <a:endParaRPr lang="ja-JP" altLang="en-US"/>
          </a:p>
        </p:txBody>
      </p:sp>
      <p:sp>
        <p:nvSpPr>
          <p:cNvPr id="6" name="フッター プレースホルダー 5"/>
          <p:cNvSpPr>
            <a:spLocks noGrp="1"/>
          </p:cNvSpPr>
          <p:nvPr>
            <p:ph type="ftr" sz="quarter" idx="11"/>
          </p:nvPr>
        </p:nvSpPr>
        <p:spPr/>
        <p:txBody>
          <a:bodyPr/>
          <a:lstStyle/>
          <a:p>
            <a:pPr>
              <a:defRPr/>
            </a:pPr>
            <a:endParaRPr lang="ja-JP" altLang="en-US"/>
          </a:p>
        </p:txBody>
      </p:sp>
      <p:sp>
        <p:nvSpPr>
          <p:cNvPr id="7" name="スライド番号プレースホルダー 6"/>
          <p:cNvSpPr>
            <a:spLocks noGrp="1"/>
          </p:cNvSpPr>
          <p:nvPr>
            <p:ph type="sldNum" sz="quarter" idx="12"/>
          </p:nvPr>
        </p:nvSpPr>
        <p:spPr/>
        <p:txBody>
          <a:bodyPr/>
          <a:lstStyle/>
          <a:p>
            <a:pPr>
              <a:defRPr/>
            </a:pPr>
            <a:fld id="{C67493DF-A9FE-49A2-A2E5-22CD36ADF385}" type="slidenum">
              <a:rPr lang="ja-JP" altLang="en-US" smtClean="0"/>
              <a:pPr>
                <a:defRPr/>
              </a:pPr>
              <a:t>‹#›</a:t>
            </a:fld>
            <a:endParaRPr lang="ja-JP" altLang="en-US"/>
          </a:p>
        </p:txBody>
      </p:sp>
    </p:spTree>
    <p:extLst>
      <p:ext uri="{BB962C8B-B14F-4D97-AF65-F5344CB8AC3E}">
        <p14:creationId xmlns:p14="http://schemas.microsoft.com/office/powerpoint/2010/main" val="4004936696"/>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109" y="365126"/>
            <a:ext cx="8541187" cy="1325563"/>
          </a:xfrm>
        </p:spPr>
        <p:txBody>
          <a:bodyPr/>
          <a:lstStyle/>
          <a:p>
            <a:r>
              <a:rPr kumimoji="1" lang="ja-JP" altLang="en-US"/>
              <a:t>マスター タイトルの書式設定</a:t>
            </a:r>
            <a:endParaRPr kumimoji="1" lang="ja-JP" altLang="en-US"/>
          </a:p>
        </p:txBody>
      </p:sp>
      <p:sp>
        <p:nvSpPr>
          <p:cNvPr id="3" name="テキスト プレースホルダー 2"/>
          <p:cNvSpPr>
            <a:spLocks noGrp="1"/>
          </p:cNvSpPr>
          <p:nvPr>
            <p:ph type="body" idx="1"/>
          </p:nvPr>
        </p:nvSpPr>
        <p:spPr>
          <a:xfrm>
            <a:off x="682109" y="1681163"/>
            <a:ext cx="4189359" cy="823912"/>
          </a:xfrm>
        </p:spPr>
        <p:txBody>
          <a:bodyPr anchor="b"/>
          <a:lstStyle>
            <a:lvl1pPr marL="0" indent="0">
              <a:buNone/>
              <a:defRPr sz="1949" b="1"/>
            </a:lvl1pPr>
            <a:lvl2pPr marL="371338" indent="0">
              <a:buNone/>
              <a:defRPr sz="1624" b="1"/>
            </a:lvl2pPr>
            <a:lvl3pPr marL="742676" indent="0">
              <a:buNone/>
              <a:defRPr sz="1462" b="1"/>
            </a:lvl3pPr>
            <a:lvl4pPr marL="1114014" indent="0">
              <a:buNone/>
              <a:defRPr sz="1300" b="1"/>
            </a:lvl4pPr>
            <a:lvl5pPr marL="1485351" indent="0">
              <a:buNone/>
              <a:defRPr sz="1300" b="1"/>
            </a:lvl5pPr>
            <a:lvl6pPr marL="1856689" indent="0">
              <a:buNone/>
              <a:defRPr sz="1300" b="1"/>
            </a:lvl6pPr>
            <a:lvl7pPr marL="2228027" indent="0">
              <a:buNone/>
              <a:defRPr sz="1300" b="1"/>
            </a:lvl7pPr>
            <a:lvl8pPr marL="2599365" indent="0">
              <a:buNone/>
              <a:defRPr sz="1300" b="1"/>
            </a:lvl8pPr>
            <a:lvl9pPr marL="2970703" indent="0">
              <a:buNone/>
              <a:defRPr sz="1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2109" y="2505075"/>
            <a:ext cx="4189359"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5" name="テキスト プレースホルダー 4"/>
          <p:cNvSpPr>
            <a:spLocks noGrp="1"/>
          </p:cNvSpPr>
          <p:nvPr>
            <p:ph type="body" sz="quarter" idx="3"/>
          </p:nvPr>
        </p:nvSpPr>
        <p:spPr>
          <a:xfrm>
            <a:off x="5013305" y="1681163"/>
            <a:ext cx="4209990" cy="823912"/>
          </a:xfrm>
        </p:spPr>
        <p:txBody>
          <a:bodyPr anchor="b"/>
          <a:lstStyle>
            <a:lvl1pPr marL="0" indent="0">
              <a:buNone/>
              <a:defRPr sz="1949" b="1"/>
            </a:lvl1pPr>
            <a:lvl2pPr marL="371338" indent="0">
              <a:buNone/>
              <a:defRPr sz="1624" b="1"/>
            </a:lvl2pPr>
            <a:lvl3pPr marL="742676" indent="0">
              <a:buNone/>
              <a:defRPr sz="1462" b="1"/>
            </a:lvl3pPr>
            <a:lvl4pPr marL="1114014" indent="0">
              <a:buNone/>
              <a:defRPr sz="1300" b="1"/>
            </a:lvl4pPr>
            <a:lvl5pPr marL="1485351" indent="0">
              <a:buNone/>
              <a:defRPr sz="1300" b="1"/>
            </a:lvl5pPr>
            <a:lvl6pPr marL="1856689" indent="0">
              <a:buNone/>
              <a:defRPr sz="1300" b="1"/>
            </a:lvl6pPr>
            <a:lvl7pPr marL="2228027" indent="0">
              <a:buNone/>
              <a:defRPr sz="1300" b="1"/>
            </a:lvl7pPr>
            <a:lvl8pPr marL="2599365" indent="0">
              <a:buNone/>
              <a:defRPr sz="1300" b="1"/>
            </a:lvl8pPr>
            <a:lvl9pPr marL="2970703" indent="0">
              <a:buNone/>
              <a:defRPr sz="1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13305" y="2505075"/>
            <a:ext cx="420999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7" name="日付プレースホルダー 6"/>
          <p:cNvSpPr>
            <a:spLocks noGrp="1"/>
          </p:cNvSpPr>
          <p:nvPr>
            <p:ph type="dt" sz="half" idx="10"/>
          </p:nvPr>
        </p:nvSpPr>
        <p:spPr/>
        <p:txBody>
          <a:bodyPr/>
          <a:lstStyle/>
          <a:p>
            <a:pPr>
              <a:defRPr/>
            </a:pPr>
            <a:fld id="{DE0FEB2F-8013-4F57-91FD-E08DC88FAEFC}" type="datetime1">
              <a:rPr lang="ja-JP" altLang="en-US" smtClean="0"/>
              <a:t>2018/5/15</a:t>
            </a:fld>
            <a:endParaRPr lang="ja-JP" altLang="en-US"/>
          </a:p>
        </p:txBody>
      </p:sp>
      <p:sp>
        <p:nvSpPr>
          <p:cNvPr id="8" name="フッター プレースホルダー 7"/>
          <p:cNvSpPr>
            <a:spLocks noGrp="1"/>
          </p:cNvSpPr>
          <p:nvPr>
            <p:ph type="ftr" sz="quarter" idx="11"/>
          </p:nvPr>
        </p:nvSpPr>
        <p:spPr/>
        <p:txBody>
          <a:bodyPr/>
          <a:lstStyle/>
          <a:p>
            <a:pPr>
              <a:defRPr/>
            </a:pPr>
            <a:endParaRPr lang="ja-JP" altLang="en-US"/>
          </a:p>
        </p:txBody>
      </p:sp>
      <p:sp>
        <p:nvSpPr>
          <p:cNvPr id="9" name="スライド番号プレースホルダー 8"/>
          <p:cNvSpPr>
            <a:spLocks noGrp="1"/>
          </p:cNvSpPr>
          <p:nvPr>
            <p:ph type="sldNum" sz="quarter" idx="12"/>
          </p:nvPr>
        </p:nvSpPr>
        <p:spPr/>
        <p:txBody>
          <a:bodyPr/>
          <a:lstStyle/>
          <a:p>
            <a:pPr>
              <a:defRPr/>
            </a:pPr>
            <a:fld id="{91077ED5-0FC1-4EAA-9F49-42C4DA40E6FB}" type="slidenum">
              <a:rPr lang="ja-JP" altLang="en-US" smtClean="0"/>
              <a:pPr>
                <a:defRPr/>
              </a:pPr>
              <a:t>‹#›</a:t>
            </a:fld>
            <a:endParaRPr lang="ja-JP" altLang="en-US"/>
          </a:p>
        </p:txBody>
      </p:sp>
    </p:spTree>
    <p:extLst>
      <p:ext uri="{BB962C8B-B14F-4D97-AF65-F5344CB8AC3E}">
        <p14:creationId xmlns:p14="http://schemas.microsoft.com/office/powerpoint/2010/main" val="2158737529"/>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pPr>
              <a:defRPr/>
            </a:pPr>
            <a:fld id="{006CEFF7-168C-43F9-A3A5-020BB5F8ACF9}" type="datetime1">
              <a:rPr lang="ja-JP" altLang="en-US" smtClean="0"/>
              <a:t>2018/5/15</a:t>
            </a:fld>
            <a:endParaRPr lang="ja-JP" altLang="en-US"/>
          </a:p>
        </p:txBody>
      </p:sp>
      <p:sp>
        <p:nvSpPr>
          <p:cNvPr id="4" name="フッター プレースホルダー 3"/>
          <p:cNvSpPr>
            <a:spLocks noGrp="1"/>
          </p:cNvSpPr>
          <p:nvPr>
            <p:ph type="ftr" sz="quarter" idx="11"/>
          </p:nvPr>
        </p:nvSpPr>
        <p:spPr/>
        <p:txBody>
          <a:bodyPr/>
          <a:lstStyle/>
          <a:p>
            <a:pPr>
              <a:defRPr/>
            </a:pPr>
            <a:endParaRPr lang="ja-JP" altLang="en-US"/>
          </a:p>
        </p:txBody>
      </p:sp>
      <p:sp>
        <p:nvSpPr>
          <p:cNvPr id="5" name="スライド番号プレースホルダー 4"/>
          <p:cNvSpPr>
            <a:spLocks noGrp="1"/>
          </p:cNvSpPr>
          <p:nvPr>
            <p:ph type="sldNum" sz="quarter" idx="12"/>
          </p:nvPr>
        </p:nvSpPr>
        <p:spPr/>
        <p:txBody>
          <a:bodyPr/>
          <a:lstStyle/>
          <a:p>
            <a:pPr>
              <a:defRPr/>
            </a:pPr>
            <a:fld id="{6C3C5136-6C9D-4AF4-BC0E-B0985625882A}" type="slidenum">
              <a:rPr lang="ja-JP" altLang="en-US" smtClean="0"/>
              <a:pPr>
                <a:defRPr/>
              </a:pPr>
              <a:t>‹#›</a:t>
            </a:fld>
            <a:endParaRPr lang="ja-JP" altLang="en-US"/>
          </a:p>
        </p:txBody>
      </p:sp>
    </p:spTree>
    <p:extLst>
      <p:ext uri="{BB962C8B-B14F-4D97-AF65-F5344CB8AC3E}">
        <p14:creationId xmlns:p14="http://schemas.microsoft.com/office/powerpoint/2010/main" val="2094024903"/>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fld id="{CC064ECC-F4EC-43DF-9F74-0AEE4A7D6906}" type="datetime1">
              <a:rPr lang="ja-JP" altLang="en-US" smtClean="0"/>
              <a:t>2018/5/15</a:t>
            </a:fld>
            <a:endParaRPr lang="ja-JP" altLang="en-US"/>
          </a:p>
        </p:txBody>
      </p:sp>
      <p:sp>
        <p:nvSpPr>
          <p:cNvPr id="3" name="フッター プレースホルダー 2"/>
          <p:cNvSpPr>
            <a:spLocks noGrp="1"/>
          </p:cNvSpPr>
          <p:nvPr>
            <p:ph type="ftr" sz="quarter" idx="11"/>
          </p:nvPr>
        </p:nvSpPr>
        <p:spPr/>
        <p:txBody>
          <a:bodyPr/>
          <a:lstStyle/>
          <a:p>
            <a:pPr>
              <a:defRPr/>
            </a:pPr>
            <a:endParaRPr lang="ja-JP" altLang="en-US"/>
          </a:p>
        </p:txBody>
      </p:sp>
      <p:sp>
        <p:nvSpPr>
          <p:cNvPr id="4" name="スライド番号プレースホルダー 3"/>
          <p:cNvSpPr>
            <a:spLocks noGrp="1"/>
          </p:cNvSpPr>
          <p:nvPr>
            <p:ph type="sldNum" sz="quarter" idx="12"/>
          </p:nvPr>
        </p:nvSpPr>
        <p:spPr/>
        <p:txBody>
          <a:bodyPr/>
          <a:lstStyle/>
          <a:p>
            <a:pPr>
              <a:defRPr/>
            </a:pPr>
            <a:fld id="{F3E04400-A135-423E-B7CA-7B8F2810DE91}" type="slidenum">
              <a:rPr lang="ja-JP" altLang="en-US" smtClean="0"/>
              <a:pPr>
                <a:defRPr/>
              </a:pPr>
              <a:t>‹#›</a:t>
            </a:fld>
            <a:endParaRPr lang="ja-JP" altLang="en-US"/>
          </a:p>
        </p:txBody>
      </p:sp>
    </p:spTree>
    <p:extLst>
      <p:ext uri="{BB962C8B-B14F-4D97-AF65-F5344CB8AC3E}">
        <p14:creationId xmlns:p14="http://schemas.microsoft.com/office/powerpoint/2010/main" val="2474564850"/>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109" y="457200"/>
            <a:ext cx="3193919" cy="1600200"/>
          </a:xfrm>
        </p:spPr>
        <p:txBody>
          <a:bodyPr anchor="b"/>
          <a:lstStyle>
            <a:lvl1pPr>
              <a:defRPr sz="2599"/>
            </a:lvl1pPr>
          </a:lstStyle>
          <a:p>
            <a:r>
              <a:rPr kumimoji="1" lang="ja-JP" altLang="en-US"/>
              <a:t>マスター タイトルの書式設定</a:t>
            </a:r>
            <a:endParaRPr kumimoji="1" lang="ja-JP" altLang="en-US"/>
          </a:p>
        </p:txBody>
      </p:sp>
      <p:sp>
        <p:nvSpPr>
          <p:cNvPr id="3" name="コンテンツ プレースホルダー 2"/>
          <p:cNvSpPr>
            <a:spLocks noGrp="1"/>
          </p:cNvSpPr>
          <p:nvPr>
            <p:ph idx="1"/>
          </p:nvPr>
        </p:nvSpPr>
        <p:spPr>
          <a:xfrm>
            <a:off x="4209991" y="987426"/>
            <a:ext cx="5013305" cy="4873625"/>
          </a:xfrm>
        </p:spPr>
        <p:txBody>
          <a:bodyPr/>
          <a:lstStyle>
            <a:lvl1pPr>
              <a:defRPr sz="2599"/>
            </a:lvl1pPr>
            <a:lvl2pPr>
              <a:defRPr sz="2274"/>
            </a:lvl2pPr>
            <a:lvl3pPr>
              <a:defRPr sz="1949"/>
            </a:lvl3pPr>
            <a:lvl4pPr>
              <a:defRPr sz="1624"/>
            </a:lvl4pPr>
            <a:lvl5pPr>
              <a:defRPr sz="1624"/>
            </a:lvl5pPr>
            <a:lvl6pPr>
              <a:defRPr sz="1624"/>
            </a:lvl6pPr>
            <a:lvl7pPr>
              <a:defRPr sz="1624"/>
            </a:lvl7pPr>
            <a:lvl8pPr>
              <a:defRPr sz="1624"/>
            </a:lvl8pPr>
            <a:lvl9pPr>
              <a:defRPr sz="1624"/>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テキスト プレースホルダー 3"/>
          <p:cNvSpPr>
            <a:spLocks noGrp="1"/>
          </p:cNvSpPr>
          <p:nvPr>
            <p:ph type="body" sz="half" idx="2"/>
          </p:nvPr>
        </p:nvSpPr>
        <p:spPr>
          <a:xfrm>
            <a:off x="682109" y="2057400"/>
            <a:ext cx="3193919" cy="3811588"/>
          </a:xfrm>
        </p:spPr>
        <p:txBody>
          <a:bodyPr/>
          <a:lstStyle>
            <a:lvl1pPr marL="0" indent="0">
              <a:buNone/>
              <a:defRPr sz="1300"/>
            </a:lvl1pPr>
            <a:lvl2pPr marL="371338" indent="0">
              <a:buNone/>
              <a:defRPr sz="1137"/>
            </a:lvl2pPr>
            <a:lvl3pPr marL="742676" indent="0">
              <a:buNone/>
              <a:defRPr sz="975"/>
            </a:lvl3pPr>
            <a:lvl4pPr marL="1114014" indent="0">
              <a:buNone/>
              <a:defRPr sz="812"/>
            </a:lvl4pPr>
            <a:lvl5pPr marL="1485351" indent="0">
              <a:buNone/>
              <a:defRPr sz="812"/>
            </a:lvl5pPr>
            <a:lvl6pPr marL="1856689" indent="0">
              <a:buNone/>
              <a:defRPr sz="812"/>
            </a:lvl6pPr>
            <a:lvl7pPr marL="2228027" indent="0">
              <a:buNone/>
              <a:defRPr sz="812"/>
            </a:lvl7pPr>
            <a:lvl8pPr marL="2599365" indent="0">
              <a:buNone/>
              <a:defRPr sz="812"/>
            </a:lvl8pPr>
            <a:lvl9pPr marL="2970703" indent="0">
              <a:buNone/>
              <a:defRPr sz="812"/>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fld id="{AD350FD4-8C91-4C0A-972A-42AD7297071D}" type="datetime1">
              <a:rPr lang="ja-JP" altLang="en-US" smtClean="0"/>
              <a:t>2018/5/15</a:t>
            </a:fld>
            <a:endParaRPr lang="ja-JP" altLang="en-US"/>
          </a:p>
        </p:txBody>
      </p:sp>
      <p:sp>
        <p:nvSpPr>
          <p:cNvPr id="6" name="フッター プレースホルダー 5"/>
          <p:cNvSpPr>
            <a:spLocks noGrp="1"/>
          </p:cNvSpPr>
          <p:nvPr>
            <p:ph type="ftr" sz="quarter" idx="11"/>
          </p:nvPr>
        </p:nvSpPr>
        <p:spPr/>
        <p:txBody>
          <a:bodyPr/>
          <a:lstStyle/>
          <a:p>
            <a:pPr>
              <a:defRPr/>
            </a:pPr>
            <a:endParaRPr lang="ja-JP" altLang="en-US"/>
          </a:p>
        </p:txBody>
      </p:sp>
      <p:sp>
        <p:nvSpPr>
          <p:cNvPr id="7" name="スライド番号プレースホルダー 6"/>
          <p:cNvSpPr>
            <a:spLocks noGrp="1"/>
          </p:cNvSpPr>
          <p:nvPr>
            <p:ph type="sldNum" sz="quarter" idx="12"/>
          </p:nvPr>
        </p:nvSpPr>
        <p:spPr/>
        <p:txBody>
          <a:bodyPr/>
          <a:lstStyle/>
          <a:p>
            <a:pPr>
              <a:defRPr/>
            </a:pPr>
            <a:fld id="{4BF4AF21-7605-4D57-B276-6C98A2372DAB}" type="slidenum">
              <a:rPr lang="ja-JP" altLang="en-US" smtClean="0"/>
              <a:pPr>
                <a:defRPr/>
              </a:pPr>
              <a:t>‹#›</a:t>
            </a:fld>
            <a:endParaRPr lang="ja-JP" altLang="en-US"/>
          </a:p>
        </p:txBody>
      </p:sp>
    </p:spTree>
    <p:extLst>
      <p:ext uri="{BB962C8B-B14F-4D97-AF65-F5344CB8AC3E}">
        <p14:creationId xmlns:p14="http://schemas.microsoft.com/office/powerpoint/2010/main" val="3107455983"/>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109" y="457200"/>
            <a:ext cx="3193919" cy="1600200"/>
          </a:xfrm>
        </p:spPr>
        <p:txBody>
          <a:bodyPr anchor="b"/>
          <a:lstStyle>
            <a:lvl1pPr>
              <a:defRPr sz="2599"/>
            </a:lvl1pPr>
          </a:lstStyle>
          <a:p>
            <a:r>
              <a:rPr kumimoji="1" lang="ja-JP" altLang="en-US"/>
              <a:t>マスター タイトルの書式設定</a:t>
            </a:r>
            <a:endParaRPr kumimoji="1" lang="ja-JP" altLang="en-US"/>
          </a:p>
        </p:txBody>
      </p:sp>
      <p:sp>
        <p:nvSpPr>
          <p:cNvPr id="3" name="図プレースホルダー 2"/>
          <p:cNvSpPr>
            <a:spLocks noGrp="1"/>
          </p:cNvSpPr>
          <p:nvPr>
            <p:ph type="pic" idx="1"/>
          </p:nvPr>
        </p:nvSpPr>
        <p:spPr>
          <a:xfrm>
            <a:off x="4209991" y="987426"/>
            <a:ext cx="5013305" cy="4873625"/>
          </a:xfrm>
        </p:spPr>
        <p:txBody>
          <a:bodyPr/>
          <a:lstStyle>
            <a:lvl1pPr marL="0" indent="0">
              <a:buNone/>
              <a:defRPr sz="2599"/>
            </a:lvl1pPr>
            <a:lvl2pPr marL="371338" indent="0">
              <a:buNone/>
              <a:defRPr sz="2274"/>
            </a:lvl2pPr>
            <a:lvl3pPr marL="742676" indent="0">
              <a:buNone/>
              <a:defRPr sz="1949"/>
            </a:lvl3pPr>
            <a:lvl4pPr marL="1114014" indent="0">
              <a:buNone/>
              <a:defRPr sz="1624"/>
            </a:lvl4pPr>
            <a:lvl5pPr marL="1485351" indent="0">
              <a:buNone/>
              <a:defRPr sz="1624"/>
            </a:lvl5pPr>
            <a:lvl6pPr marL="1856689" indent="0">
              <a:buNone/>
              <a:defRPr sz="1624"/>
            </a:lvl6pPr>
            <a:lvl7pPr marL="2228027" indent="0">
              <a:buNone/>
              <a:defRPr sz="1624"/>
            </a:lvl7pPr>
            <a:lvl8pPr marL="2599365" indent="0">
              <a:buNone/>
              <a:defRPr sz="1624"/>
            </a:lvl8pPr>
            <a:lvl9pPr marL="2970703" indent="0">
              <a:buNone/>
              <a:defRPr sz="1624"/>
            </a:lvl9pPr>
          </a:lstStyle>
          <a:p>
            <a:endParaRPr kumimoji="1" lang="ja-JP" altLang="en-US"/>
          </a:p>
        </p:txBody>
      </p:sp>
      <p:sp>
        <p:nvSpPr>
          <p:cNvPr id="4" name="テキスト プレースホルダー 3"/>
          <p:cNvSpPr>
            <a:spLocks noGrp="1"/>
          </p:cNvSpPr>
          <p:nvPr>
            <p:ph type="body" sz="half" idx="2"/>
          </p:nvPr>
        </p:nvSpPr>
        <p:spPr>
          <a:xfrm>
            <a:off x="682109" y="2057400"/>
            <a:ext cx="3193919" cy="3811588"/>
          </a:xfrm>
        </p:spPr>
        <p:txBody>
          <a:bodyPr/>
          <a:lstStyle>
            <a:lvl1pPr marL="0" indent="0">
              <a:buNone/>
              <a:defRPr sz="1300"/>
            </a:lvl1pPr>
            <a:lvl2pPr marL="371338" indent="0">
              <a:buNone/>
              <a:defRPr sz="1137"/>
            </a:lvl2pPr>
            <a:lvl3pPr marL="742676" indent="0">
              <a:buNone/>
              <a:defRPr sz="975"/>
            </a:lvl3pPr>
            <a:lvl4pPr marL="1114014" indent="0">
              <a:buNone/>
              <a:defRPr sz="812"/>
            </a:lvl4pPr>
            <a:lvl5pPr marL="1485351" indent="0">
              <a:buNone/>
              <a:defRPr sz="812"/>
            </a:lvl5pPr>
            <a:lvl6pPr marL="1856689" indent="0">
              <a:buNone/>
              <a:defRPr sz="812"/>
            </a:lvl6pPr>
            <a:lvl7pPr marL="2228027" indent="0">
              <a:buNone/>
              <a:defRPr sz="812"/>
            </a:lvl7pPr>
            <a:lvl8pPr marL="2599365" indent="0">
              <a:buNone/>
              <a:defRPr sz="812"/>
            </a:lvl8pPr>
            <a:lvl9pPr marL="2970703" indent="0">
              <a:buNone/>
              <a:defRPr sz="812"/>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fld id="{65269FB4-135E-498B-B39C-C0055769A912}" type="datetime1">
              <a:rPr lang="ja-JP" altLang="en-US" smtClean="0"/>
              <a:t>2018/5/15</a:t>
            </a:fld>
            <a:endParaRPr lang="ja-JP" altLang="en-US"/>
          </a:p>
        </p:txBody>
      </p:sp>
      <p:sp>
        <p:nvSpPr>
          <p:cNvPr id="6" name="フッター プレースホルダー 5"/>
          <p:cNvSpPr>
            <a:spLocks noGrp="1"/>
          </p:cNvSpPr>
          <p:nvPr>
            <p:ph type="ftr" sz="quarter" idx="11"/>
          </p:nvPr>
        </p:nvSpPr>
        <p:spPr/>
        <p:txBody>
          <a:bodyPr/>
          <a:lstStyle/>
          <a:p>
            <a:pPr>
              <a:defRPr/>
            </a:pPr>
            <a:endParaRPr lang="ja-JP" altLang="en-US"/>
          </a:p>
        </p:txBody>
      </p:sp>
      <p:sp>
        <p:nvSpPr>
          <p:cNvPr id="7" name="スライド番号プレースホルダー 6"/>
          <p:cNvSpPr>
            <a:spLocks noGrp="1"/>
          </p:cNvSpPr>
          <p:nvPr>
            <p:ph type="sldNum" sz="quarter" idx="12"/>
          </p:nvPr>
        </p:nvSpPr>
        <p:spPr/>
        <p:txBody>
          <a:bodyPr/>
          <a:lstStyle/>
          <a:p>
            <a:pPr>
              <a:defRPr/>
            </a:pPr>
            <a:fld id="{E8DD45ED-F825-4339-9CC8-8EBF0A29039B}" type="slidenum">
              <a:rPr lang="ja-JP" altLang="en-US" smtClean="0"/>
              <a:pPr>
                <a:defRPr/>
              </a:pPr>
              <a:t>‹#›</a:t>
            </a:fld>
            <a:endParaRPr lang="ja-JP" altLang="en-US"/>
          </a:p>
        </p:txBody>
      </p:sp>
    </p:spTree>
    <p:extLst>
      <p:ext uri="{BB962C8B-B14F-4D97-AF65-F5344CB8AC3E}">
        <p14:creationId xmlns:p14="http://schemas.microsoft.com/office/powerpoint/2010/main" val="1039020307"/>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日付プレースホルダー 3"/>
          <p:cNvSpPr>
            <a:spLocks noGrp="1"/>
          </p:cNvSpPr>
          <p:nvPr>
            <p:ph type="dt" sz="half" idx="10"/>
          </p:nvPr>
        </p:nvSpPr>
        <p:spPr/>
        <p:txBody>
          <a:bodyPr/>
          <a:lstStyle/>
          <a:p>
            <a:pPr>
              <a:defRPr/>
            </a:pPr>
            <a:fld id="{5A60620F-9074-49F6-99EF-252B37D347F2}"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p>
            <a:pPr>
              <a:defRPr/>
            </a:pPr>
            <a:endParaRPr lang="ja-JP" altLang="en-US"/>
          </a:p>
        </p:txBody>
      </p:sp>
      <p:sp>
        <p:nvSpPr>
          <p:cNvPr id="6" name="スライド番号プレースホルダー 5"/>
          <p:cNvSpPr>
            <a:spLocks noGrp="1"/>
          </p:cNvSpPr>
          <p:nvPr>
            <p:ph type="sldNum" sz="quarter" idx="12"/>
          </p:nvPr>
        </p:nvSpPr>
        <p:spPr/>
        <p:txBody>
          <a:bodyPr/>
          <a:lstStyle/>
          <a:p>
            <a:pPr>
              <a:defRPr/>
            </a:pPr>
            <a:fld id="{72127834-EA66-4EFB-B43D-A4128E2AF31F}" type="slidenum">
              <a:rPr lang="ja-JP" altLang="en-US" smtClean="0"/>
              <a:pPr>
                <a:defRPr/>
              </a:pPr>
              <a:t>‹#›</a:t>
            </a:fld>
            <a:endParaRPr lang="ja-JP" altLang="en-US"/>
          </a:p>
        </p:txBody>
      </p:sp>
    </p:spTree>
    <p:extLst>
      <p:ext uri="{BB962C8B-B14F-4D97-AF65-F5344CB8AC3E}">
        <p14:creationId xmlns:p14="http://schemas.microsoft.com/office/powerpoint/2010/main" val="5548114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95167" y="1600215"/>
            <a:ext cx="4380097" cy="4525963"/>
          </a:xfrm>
        </p:spPr>
        <p:txBody>
          <a:bodyPr/>
          <a:lstStyle>
            <a:lvl1pPr>
              <a:defRPr sz="2799"/>
            </a:lvl1pPr>
            <a:lvl2pPr>
              <a:defRPr sz="2399"/>
            </a:lvl2pPr>
            <a:lvl3pPr>
              <a:defRPr sz="1999"/>
            </a:lvl3pPr>
            <a:lvl4pPr>
              <a:defRPr sz="1799"/>
            </a:lvl4pPr>
            <a:lvl5pPr>
              <a:defRPr sz="1799"/>
            </a:lvl5pPr>
            <a:lvl6pPr>
              <a:defRPr sz="1799"/>
            </a:lvl6pPr>
            <a:lvl7pPr>
              <a:defRPr sz="1799"/>
            </a:lvl7pPr>
            <a:lvl8pPr>
              <a:defRPr sz="1799"/>
            </a:lvl8pPr>
            <a:lvl9pPr>
              <a:defRPr sz="179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027619" y="1600215"/>
            <a:ext cx="4380097" cy="4525963"/>
          </a:xfrm>
        </p:spPr>
        <p:txBody>
          <a:bodyPr/>
          <a:lstStyle>
            <a:lvl1pPr>
              <a:defRPr sz="2799"/>
            </a:lvl1pPr>
            <a:lvl2pPr>
              <a:defRPr sz="2399"/>
            </a:lvl2pPr>
            <a:lvl3pPr>
              <a:defRPr sz="1999"/>
            </a:lvl3pPr>
            <a:lvl4pPr>
              <a:defRPr sz="1799"/>
            </a:lvl4pPr>
            <a:lvl5pPr>
              <a:defRPr sz="1799"/>
            </a:lvl5pPr>
            <a:lvl6pPr>
              <a:defRPr sz="1799"/>
            </a:lvl6pPr>
            <a:lvl7pPr>
              <a:defRPr sz="1799"/>
            </a:lvl7pPr>
            <a:lvl8pPr>
              <a:defRPr sz="1799"/>
            </a:lvl8pPr>
            <a:lvl9pPr>
              <a:defRPr sz="179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443C38AF-69AB-49B2-B020-A20AFC3F4ED2}" type="datetime1">
              <a:rPr lang="ja-JP" altLang="en-US" smtClean="0"/>
              <a:t>2018/5/15</a:t>
            </a:fld>
            <a:endParaRPr lang="ja-JP" altLang="en-US"/>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Tree>
    <p:extLst>
      <p:ext uri="{BB962C8B-B14F-4D97-AF65-F5344CB8AC3E}">
        <p14:creationId xmlns:p14="http://schemas.microsoft.com/office/powerpoint/2010/main" val="2947330139"/>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6709" y="365125"/>
            <a:ext cx="2135297" cy="5811838"/>
          </a:xfrm>
        </p:spPr>
        <p:txBody>
          <a:bodyPr vert="eaVert"/>
          <a:lstStyle/>
          <a:p>
            <a:r>
              <a:rPr kumimoji="1" lang="ja-JP" altLang="en-US"/>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80819" y="365125"/>
            <a:ext cx="628210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日付プレースホルダー 3"/>
          <p:cNvSpPr>
            <a:spLocks noGrp="1"/>
          </p:cNvSpPr>
          <p:nvPr>
            <p:ph type="dt" sz="half" idx="10"/>
          </p:nvPr>
        </p:nvSpPr>
        <p:spPr/>
        <p:txBody>
          <a:bodyPr/>
          <a:lstStyle/>
          <a:p>
            <a:pPr>
              <a:defRPr/>
            </a:pPr>
            <a:fld id="{D95794F3-F671-47A1-AA0A-6DE8F2249B58}"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p>
            <a:pPr>
              <a:defRPr/>
            </a:pPr>
            <a:endParaRPr lang="ja-JP" altLang="en-US"/>
          </a:p>
        </p:txBody>
      </p:sp>
      <p:sp>
        <p:nvSpPr>
          <p:cNvPr id="6" name="スライド番号プレースホルダー 5"/>
          <p:cNvSpPr>
            <a:spLocks noGrp="1"/>
          </p:cNvSpPr>
          <p:nvPr>
            <p:ph type="sldNum" sz="quarter" idx="12"/>
          </p:nvPr>
        </p:nvSpPr>
        <p:spPr/>
        <p:txBody>
          <a:bodyPr/>
          <a:lstStyle/>
          <a:p>
            <a:pPr>
              <a:defRPr/>
            </a:pPr>
            <a:fld id="{363DC139-53EE-4F92-9111-7766080FA843}" type="slidenum">
              <a:rPr lang="ja-JP" altLang="en-US" smtClean="0"/>
              <a:pPr>
                <a:defRPr/>
              </a:pPr>
              <a:t>‹#›</a:t>
            </a:fld>
            <a:endParaRPr lang="ja-JP" altLang="en-US"/>
          </a:p>
        </p:txBody>
      </p:sp>
    </p:spTree>
    <p:extLst>
      <p:ext uri="{BB962C8B-B14F-4D97-AF65-F5344CB8AC3E}">
        <p14:creationId xmlns:p14="http://schemas.microsoft.com/office/powerpoint/2010/main" val="27739864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95150" y="1535113"/>
            <a:ext cx="4375335" cy="639762"/>
          </a:xfrm>
        </p:spPr>
        <p:txBody>
          <a:bodyPr anchor="b"/>
          <a:lstStyle>
            <a:lvl1pPr marL="0" indent="0">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150" y="2174875"/>
            <a:ext cx="4375335" cy="3951288"/>
          </a:xfrm>
        </p:spPr>
        <p:txBody>
          <a:bodyPr/>
          <a:lstStyle>
            <a:lvl1pPr>
              <a:defRPr sz="2399"/>
            </a:lvl1pPr>
            <a:lvl2pPr>
              <a:defRPr sz="1999"/>
            </a:lvl2pPr>
            <a:lvl3pPr>
              <a:defRPr sz="1799"/>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5030877" y="1535113"/>
            <a:ext cx="4376922" cy="639762"/>
          </a:xfrm>
        </p:spPr>
        <p:txBody>
          <a:bodyPr anchor="b"/>
          <a:lstStyle>
            <a:lvl1pPr marL="0" indent="0">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0877" y="2174875"/>
            <a:ext cx="4376922" cy="3951288"/>
          </a:xfrm>
        </p:spPr>
        <p:txBody>
          <a:bodyPr/>
          <a:lstStyle>
            <a:lvl1pPr>
              <a:defRPr sz="2399"/>
            </a:lvl1pPr>
            <a:lvl2pPr>
              <a:defRPr sz="1999"/>
            </a:lvl2pPr>
            <a:lvl3pPr>
              <a:defRPr sz="1799"/>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12876517-48D8-4C1C-9188-CE91E76258DC}" type="datetime1">
              <a:rPr lang="ja-JP" altLang="en-US" smtClean="0"/>
              <a:t>2018/5/15</a:t>
            </a:fld>
            <a:endParaRPr lang="ja-JP" altLang="en-US"/>
          </a:p>
        </p:txBody>
      </p:sp>
      <p:sp>
        <p:nvSpPr>
          <p:cNvPr id="8" name="フッター プレースホルダー 7"/>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9" name="スライド番号プレースホルダー 8"/>
          <p:cNvSpPr>
            <a:spLocks noGrp="1"/>
          </p:cNvSpPr>
          <p:nvPr>
            <p:ph type="sldNum" sz="quarter" idx="12"/>
          </p:nvPr>
        </p:nvSpPr>
        <p:spPr>
          <a:xfrm>
            <a:off x="7097038" y="6356706"/>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fontAlgn="base">
              <a:spcBef>
                <a:spcPct val="0"/>
              </a:spcBef>
              <a:spcAft>
                <a:spcPct val="0"/>
              </a:spcAft>
              <a:defRPr/>
            </a:pPr>
            <a:fld id="{07E4E3B4-BA0D-4156-B800-71821351DB7E}" type="slidenum">
              <a:rPr sz="1799">
                <a:ea typeface="ＭＳ Ｐゴシック" charset="-128"/>
              </a:rPr>
              <a:pPr fontAlgn="base">
                <a:spcBef>
                  <a:spcPct val="0"/>
                </a:spcBef>
                <a:spcAft>
                  <a:spcPct val="0"/>
                </a:spcAft>
                <a:defRPr/>
              </a:pPr>
              <a:t>‹#›</a:t>
            </a:fld>
            <a:endParaRPr sz="1799">
              <a:ea typeface="ＭＳ Ｐゴシック" charset="-128"/>
            </a:endParaRPr>
          </a:p>
        </p:txBody>
      </p:sp>
    </p:spTree>
    <p:extLst>
      <p:ext uri="{BB962C8B-B14F-4D97-AF65-F5344CB8AC3E}">
        <p14:creationId xmlns:p14="http://schemas.microsoft.com/office/powerpoint/2010/main" val="282358972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10.xml.rels><?xml version="1.0" encoding="UTF-8" standalone="yes"?>
<Relationships xmlns="http://schemas.openxmlformats.org/package/2006/relationships"><Relationship Id="rId3" Type="http://schemas.openxmlformats.org/officeDocument/2006/relationships/slideLayout" Target="../slideLayouts/slideLayout59.xml"/><Relationship Id="rId7" Type="http://schemas.openxmlformats.org/officeDocument/2006/relationships/theme" Target="../theme/theme10.xml"/><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slideLayout" Target="../slideLayouts/slideLayout62.xml"/><Relationship Id="rId5" Type="http://schemas.openxmlformats.org/officeDocument/2006/relationships/slideLayout" Target="../slideLayouts/slideLayout61.xml"/><Relationship Id="rId4" Type="http://schemas.openxmlformats.org/officeDocument/2006/relationships/slideLayout" Target="../slideLayouts/slideLayout60.xml"/></Relationships>
</file>

<file path=ppt/slideMasters/_rels/slideMaster11.xml.rels><?xml version="1.0" encoding="UTF-8" standalone="yes"?>
<Relationships xmlns="http://schemas.openxmlformats.org/package/2006/relationships"><Relationship Id="rId3" Type="http://schemas.openxmlformats.org/officeDocument/2006/relationships/theme" Target="../theme/theme11.xml"/><Relationship Id="rId2" Type="http://schemas.openxmlformats.org/officeDocument/2006/relationships/slideLayout" Target="../slideLayouts/slideLayout64.xml"/><Relationship Id="rId1" Type="http://schemas.openxmlformats.org/officeDocument/2006/relationships/slideLayout" Target="../slideLayouts/slideLayout63.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Masters/_rels/slideMaster12.xml.rels><?xml version="1.0" encoding="UTF-8" standalone="yes"?>
<Relationships xmlns="http://schemas.openxmlformats.org/package/2006/relationships"><Relationship Id="rId3" Type="http://schemas.openxmlformats.org/officeDocument/2006/relationships/slideLayout" Target="../slideLayouts/slideLayout67.xml"/><Relationship Id="rId2" Type="http://schemas.openxmlformats.org/officeDocument/2006/relationships/slideLayout" Target="../slideLayouts/slideLayout66.xml"/><Relationship Id="rId1" Type="http://schemas.openxmlformats.org/officeDocument/2006/relationships/slideLayout" Target="../slideLayouts/slideLayout65.xml"/><Relationship Id="rId6" Type="http://schemas.openxmlformats.org/officeDocument/2006/relationships/theme" Target="../theme/theme12.xml"/><Relationship Id="rId5" Type="http://schemas.openxmlformats.org/officeDocument/2006/relationships/slideLayout" Target="../slideLayouts/slideLayout69.xml"/><Relationship Id="rId4" Type="http://schemas.openxmlformats.org/officeDocument/2006/relationships/slideLayout" Target="../slideLayouts/slideLayout68.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77.xml"/><Relationship Id="rId3" Type="http://schemas.openxmlformats.org/officeDocument/2006/relationships/slideLayout" Target="../slideLayouts/slideLayout72.xml"/><Relationship Id="rId7" Type="http://schemas.openxmlformats.org/officeDocument/2006/relationships/slideLayout" Target="../slideLayouts/slideLayout76.xml"/><Relationship Id="rId12" Type="http://schemas.openxmlformats.org/officeDocument/2006/relationships/theme" Target="../theme/theme13.xml"/><Relationship Id="rId2" Type="http://schemas.openxmlformats.org/officeDocument/2006/relationships/slideLayout" Target="../slideLayouts/slideLayout71.xml"/><Relationship Id="rId1" Type="http://schemas.openxmlformats.org/officeDocument/2006/relationships/slideLayout" Target="../slideLayouts/slideLayout70.xml"/><Relationship Id="rId6" Type="http://schemas.openxmlformats.org/officeDocument/2006/relationships/slideLayout" Target="../slideLayouts/slideLayout75.xml"/><Relationship Id="rId11" Type="http://schemas.openxmlformats.org/officeDocument/2006/relationships/slideLayout" Target="../slideLayouts/slideLayout80.xml"/><Relationship Id="rId5" Type="http://schemas.openxmlformats.org/officeDocument/2006/relationships/slideLayout" Target="../slideLayouts/slideLayout74.xml"/><Relationship Id="rId10" Type="http://schemas.openxmlformats.org/officeDocument/2006/relationships/slideLayout" Target="../slideLayouts/slideLayout79.xml"/><Relationship Id="rId4" Type="http://schemas.openxmlformats.org/officeDocument/2006/relationships/slideLayout" Target="../slideLayouts/slideLayout73.xml"/><Relationship Id="rId9" Type="http://schemas.openxmlformats.org/officeDocument/2006/relationships/slideLayout" Target="../slideLayouts/slideLayout78.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13" Type="http://schemas.openxmlformats.org/officeDocument/2006/relationships/slideLayout" Target="../slideLayouts/slideLayout17.xml"/><Relationship Id="rId18" Type="http://schemas.openxmlformats.org/officeDocument/2006/relationships/theme" Target="../theme/theme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slideLayout" Target="../slideLayouts/slideLayout16.xml"/><Relationship Id="rId17" Type="http://schemas.openxmlformats.org/officeDocument/2006/relationships/slideLayout" Target="../slideLayouts/slideLayout21.xml"/><Relationship Id="rId2" Type="http://schemas.openxmlformats.org/officeDocument/2006/relationships/slideLayout" Target="../slideLayouts/slideLayout6.xml"/><Relationship Id="rId16" Type="http://schemas.openxmlformats.org/officeDocument/2006/relationships/slideLayout" Target="../slideLayouts/slideLayout20.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5" Type="http://schemas.openxmlformats.org/officeDocument/2006/relationships/slideLayout" Target="../slideLayouts/slideLayout1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 Id="rId14"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3.xml"/><Relationship Id="rId1" Type="http://schemas.openxmlformats.org/officeDocument/2006/relationships/slideLayout" Target="../slideLayouts/slideLayout22.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25.xml"/><Relationship Id="rId2" Type="http://schemas.openxmlformats.org/officeDocument/2006/relationships/slideLayout" Target="../slideLayouts/slideLayout24.xml"/><Relationship Id="rId1" Type="http://schemas.openxmlformats.org/officeDocument/2006/relationships/slideLayout" Target="../slideLayouts/slideLayout23.xml"/><Relationship Id="rId5" Type="http://schemas.openxmlformats.org/officeDocument/2006/relationships/theme" Target="../theme/theme4.xml"/><Relationship Id="rId4" Type="http://schemas.openxmlformats.org/officeDocument/2006/relationships/slideLayout" Target="../slideLayouts/slideLayout26.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theme" Target="../theme/theme5.xml"/><Relationship Id="rId5" Type="http://schemas.openxmlformats.org/officeDocument/2006/relationships/slideLayout" Target="../slideLayouts/slideLayout31.xml"/><Relationship Id="rId4" Type="http://schemas.openxmlformats.org/officeDocument/2006/relationships/slideLayout" Target="../slideLayouts/slideLayout30.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34.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theme" Target="../theme/theme6.xml"/><Relationship Id="rId5" Type="http://schemas.openxmlformats.org/officeDocument/2006/relationships/slideLayout" Target="../slideLayouts/slideLayout36.xml"/><Relationship Id="rId4" Type="http://schemas.openxmlformats.org/officeDocument/2006/relationships/slideLayout" Target="../slideLayouts/slideLayout35.xml"/></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7.xml"/><Relationship Id="rId1" Type="http://schemas.openxmlformats.org/officeDocument/2006/relationships/slideLayout" Target="../slideLayouts/slideLayout37.xml"/></Relationships>
</file>

<file path=ppt/slideMasters/_rels/slideMaster8.xml.rels><?xml version="1.0" encoding="UTF-8" standalone="yes"?>
<Relationships xmlns="http://schemas.openxmlformats.org/package/2006/relationships"><Relationship Id="rId3" Type="http://schemas.openxmlformats.org/officeDocument/2006/relationships/slideLayout" Target="../slideLayouts/slideLayout40.xml"/><Relationship Id="rId2" Type="http://schemas.openxmlformats.org/officeDocument/2006/relationships/slideLayout" Target="../slideLayouts/slideLayout39.xml"/><Relationship Id="rId1" Type="http://schemas.openxmlformats.org/officeDocument/2006/relationships/slideLayout" Target="../slideLayouts/slideLayout38.xml"/><Relationship Id="rId5" Type="http://schemas.openxmlformats.org/officeDocument/2006/relationships/theme" Target="../theme/theme8.xml"/><Relationship Id="rId4" Type="http://schemas.openxmlformats.org/officeDocument/2006/relationships/slideLayout" Target="../slideLayouts/slideLayout41.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49.xml"/><Relationship Id="rId13" Type="http://schemas.openxmlformats.org/officeDocument/2006/relationships/slideLayout" Target="../slideLayouts/slideLayout54.xml"/><Relationship Id="rId3" Type="http://schemas.openxmlformats.org/officeDocument/2006/relationships/slideLayout" Target="../slideLayouts/slideLayout44.xml"/><Relationship Id="rId7" Type="http://schemas.openxmlformats.org/officeDocument/2006/relationships/slideLayout" Target="../slideLayouts/slideLayout48.xml"/><Relationship Id="rId12" Type="http://schemas.openxmlformats.org/officeDocument/2006/relationships/slideLayout" Target="../slideLayouts/slideLayout53.xml"/><Relationship Id="rId2" Type="http://schemas.openxmlformats.org/officeDocument/2006/relationships/slideLayout" Target="../slideLayouts/slideLayout43.xml"/><Relationship Id="rId16" Type="http://schemas.openxmlformats.org/officeDocument/2006/relationships/theme" Target="../theme/theme9.xml"/><Relationship Id="rId1" Type="http://schemas.openxmlformats.org/officeDocument/2006/relationships/slideLayout" Target="../slideLayouts/slideLayout42.xml"/><Relationship Id="rId6" Type="http://schemas.openxmlformats.org/officeDocument/2006/relationships/slideLayout" Target="../slideLayouts/slideLayout47.xml"/><Relationship Id="rId11" Type="http://schemas.openxmlformats.org/officeDocument/2006/relationships/slideLayout" Target="../slideLayouts/slideLayout52.xml"/><Relationship Id="rId5" Type="http://schemas.openxmlformats.org/officeDocument/2006/relationships/slideLayout" Target="../slideLayouts/slideLayout46.xml"/><Relationship Id="rId15" Type="http://schemas.openxmlformats.org/officeDocument/2006/relationships/slideLayout" Target="../slideLayouts/slideLayout56.xml"/><Relationship Id="rId10" Type="http://schemas.openxmlformats.org/officeDocument/2006/relationships/slideLayout" Target="../slideLayouts/slideLayout51.xml"/><Relationship Id="rId4" Type="http://schemas.openxmlformats.org/officeDocument/2006/relationships/slideLayout" Target="../slideLayouts/slideLayout45.xml"/><Relationship Id="rId9" Type="http://schemas.openxmlformats.org/officeDocument/2006/relationships/slideLayout" Target="../slideLayouts/slideLayout50.xml"/><Relationship Id="rId14" Type="http://schemas.openxmlformats.org/officeDocument/2006/relationships/slideLayout" Target="../slideLayouts/slideLayout5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タイトル"/>
          <p:cNvSpPr>
            <a:spLocks noGrp="1" noChangeArrowheads="1"/>
          </p:cNvSpPr>
          <p:nvPr>
            <p:ph type="title"/>
          </p:nvPr>
        </p:nvSpPr>
        <p:spPr bwMode="auto">
          <a:xfrm>
            <a:off x="12" y="116637"/>
            <a:ext cx="9902825"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125938" y="693068"/>
            <a:ext cx="9648341" cy="1079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endParaRPr lang="ja-JP" altLang="en-US" dirty="0"/>
          </a:p>
        </p:txBody>
      </p:sp>
      <p:grpSp>
        <p:nvGrpSpPr>
          <p:cNvPr id="5" name="グループ化 4"/>
          <p:cNvGrpSpPr/>
          <p:nvPr/>
        </p:nvGrpSpPr>
        <p:grpSpPr>
          <a:xfrm>
            <a:off x="-2678828" y="3389315"/>
            <a:ext cx="2459836" cy="1514475"/>
            <a:chOff x="-2679700" y="3389313"/>
            <a:chExt cx="2460625" cy="1514475"/>
          </a:xfrm>
        </p:grpSpPr>
        <p:sp>
          <p:nvSpPr>
            <p:cNvPr id="1037" name="Rectangle 20"/>
            <p:cNvSpPr>
              <a:spLocks noChangeArrowheads="1"/>
            </p:cNvSpPr>
            <p:nvPr/>
          </p:nvSpPr>
          <p:spPr bwMode="auto">
            <a:xfrm>
              <a:off x="-2679700" y="3903286"/>
              <a:ext cx="2460625" cy="640515"/>
            </a:xfrm>
            <a:prstGeom prst="rect">
              <a:avLst/>
            </a:prstGeom>
            <a:solidFill>
              <a:schemeClr val="bg1"/>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endParaRPr lang="ja-JP" altLang="en-US">
                <a:solidFill>
                  <a:prstClr val="black"/>
                </a:solidFill>
              </a:endParaRPr>
            </a:p>
          </p:txBody>
        </p:sp>
        <p:sp>
          <p:nvSpPr>
            <p:cNvPr id="1038" name="Rectangle 21"/>
            <p:cNvSpPr>
              <a:spLocks noChangeArrowheads="1"/>
            </p:cNvSpPr>
            <p:nvPr/>
          </p:nvSpPr>
          <p:spPr bwMode="auto">
            <a:xfrm>
              <a:off x="-581025" y="4586288"/>
              <a:ext cx="236538" cy="223837"/>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solidFill>
                  <a:prstClr val="black"/>
                </a:solidFill>
              </a:endParaRPr>
            </a:p>
          </p:txBody>
        </p:sp>
        <p:sp>
          <p:nvSpPr>
            <p:cNvPr id="1039" name="Rectangle 22"/>
            <p:cNvSpPr>
              <a:spLocks noChangeArrowheads="1"/>
            </p:cNvSpPr>
            <p:nvPr/>
          </p:nvSpPr>
          <p:spPr bwMode="auto">
            <a:xfrm>
              <a:off x="-2263775" y="4618038"/>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Yellow</a:t>
              </a:r>
            </a:p>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RGB= 255,255,153</a:t>
              </a:r>
            </a:p>
          </p:txBody>
        </p:sp>
        <p:grpSp>
          <p:nvGrpSpPr>
            <p:cNvPr id="4" name="グループ化 3"/>
            <p:cNvGrpSpPr/>
            <p:nvPr userDrawn="1"/>
          </p:nvGrpSpPr>
          <p:grpSpPr>
            <a:xfrm>
              <a:off x="-2263775" y="3709988"/>
              <a:ext cx="1919288" cy="300037"/>
              <a:chOff x="-2263775" y="3709988"/>
              <a:chExt cx="1919288" cy="300037"/>
            </a:xfrm>
          </p:grpSpPr>
          <p:sp>
            <p:nvSpPr>
              <p:cNvPr id="1045" name="Rectangle 24"/>
              <p:cNvSpPr>
                <a:spLocks noChangeArrowheads="1"/>
              </p:cNvSpPr>
              <p:nvPr/>
            </p:nvSpPr>
            <p:spPr bwMode="auto">
              <a:xfrm>
                <a:off x="-581025" y="3709988"/>
                <a:ext cx="236538" cy="223837"/>
              </a:xfrm>
              <a:prstGeom prst="rect">
                <a:avLst/>
              </a:prstGeom>
              <a:solidFill>
                <a:srgbClr val="00B0F0"/>
              </a:solidFill>
              <a:ln>
                <a:noFill/>
              </a:ln>
              <a:effectLst/>
              <a:extLst/>
            </p:spPr>
            <p:txBody>
              <a:bodyPr wrap="none" anchor="ctr"/>
              <a:lstStyle/>
              <a:p>
                <a:endParaRPr lang="ja-JP" altLang="en-US">
                  <a:solidFill>
                    <a:prstClr val="black"/>
                  </a:solidFill>
                </a:endParaRPr>
              </a:p>
            </p:txBody>
          </p:sp>
          <p:sp>
            <p:nvSpPr>
              <p:cNvPr id="1046" name="Rectangle 25"/>
              <p:cNvSpPr>
                <a:spLocks noChangeArrowheads="1"/>
              </p:cNvSpPr>
              <p:nvPr/>
            </p:nvSpPr>
            <p:spPr bwMode="auto">
              <a:xfrm>
                <a:off x="-2263775" y="3724275"/>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US" altLang="ja-JP" sz="1100" dirty="0">
                    <a:solidFill>
                      <a:prstClr val="black"/>
                    </a:solidFill>
                    <a:latin typeface="Times New Roman" pitchFamily="18" charset="0"/>
                    <a:ea typeface="HGPｺﾞｼｯｸE" pitchFamily="50" charset="-128"/>
                  </a:rPr>
                  <a:t>Sky blue</a:t>
                </a:r>
                <a:endParaRPr kumimoji="0" lang="en-GB" altLang="ja-JP" sz="1100" dirty="0">
                  <a:solidFill>
                    <a:prstClr val="black"/>
                  </a:solidFill>
                  <a:latin typeface="Times New Roman" pitchFamily="18" charset="0"/>
                  <a:ea typeface="HGPｺﾞｼｯｸE" pitchFamily="50" charset="-128"/>
                </a:endParaRPr>
              </a:p>
              <a:p>
                <a:pPr algn="r">
                  <a:lnSpc>
                    <a:spcPct val="65000"/>
                  </a:lnSpc>
                  <a:spcBef>
                    <a:spcPct val="20000"/>
                  </a:spcBef>
                  <a:spcAft>
                    <a:spcPct val="20000"/>
                  </a:spcAft>
                </a:pPr>
                <a:r>
                  <a:rPr kumimoji="0" lang="en-GB" altLang="ja-JP" sz="1100" dirty="0">
                    <a:solidFill>
                      <a:prstClr val="black"/>
                    </a:solidFill>
                    <a:latin typeface="Times New Roman" pitchFamily="18" charset="0"/>
                    <a:ea typeface="HGPｺﾞｼｯｸE" pitchFamily="50" charset="-128"/>
                  </a:rPr>
                  <a:t>RGB= </a:t>
                </a:r>
                <a:r>
                  <a:rPr kumimoji="0" lang="en-US" altLang="ja-JP" sz="1100" dirty="0">
                    <a:solidFill>
                      <a:prstClr val="black"/>
                    </a:solidFill>
                    <a:latin typeface="Times New Roman" pitchFamily="18" charset="0"/>
                    <a:ea typeface="HGPｺﾞｼｯｸE" pitchFamily="50" charset="-128"/>
                  </a:rPr>
                  <a:t>00</a:t>
                </a:r>
                <a:r>
                  <a:rPr kumimoji="0" lang="en-GB" altLang="ja-JP" sz="1100" dirty="0">
                    <a:solidFill>
                      <a:prstClr val="black"/>
                    </a:solidFill>
                    <a:latin typeface="Times New Roman" pitchFamily="18" charset="0"/>
                    <a:ea typeface="HGPｺﾞｼｯｸE" pitchFamily="50" charset="-128"/>
                  </a:rPr>
                  <a:t>0,17</a:t>
                </a:r>
                <a:r>
                  <a:rPr kumimoji="0" lang="en-US" altLang="ja-JP" sz="1100" dirty="0">
                    <a:solidFill>
                      <a:prstClr val="black"/>
                    </a:solidFill>
                    <a:latin typeface="Times New Roman" pitchFamily="18" charset="0"/>
                    <a:ea typeface="HGPｺﾞｼｯｸE" pitchFamily="50" charset="-128"/>
                  </a:rPr>
                  <a:t>6</a:t>
                </a:r>
                <a:r>
                  <a:rPr kumimoji="0" lang="en-GB" altLang="ja-JP" sz="1100" dirty="0">
                    <a:solidFill>
                      <a:prstClr val="black"/>
                    </a:solidFill>
                    <a:latin typeface="Times New Roman" pitchFamily="18" charset="0"/>
                    <a:ea typeface="HGPｺﾞｼｯｸE" pitchFamily="50" charset="-128"/>
                  </a:rPr>
                  <a:t>,240</a:t>
                </a:r>
              </a:p>
            </p:txBody>
          </p:sp>
        </p:grpSp>
        <p:grpSp>
          <p:nvGrpSpPr>
            <p:cNvPr id="1041" name="Group 26"/>
            <p:cNvGrpSpPr>
              <a:grpSpLocks/>
            </p:cNvGrpSpPr>
            <p:nvPr/>
          </p:nvGrpSpPr>
          <p:grpSpPr bwMode="auto">
            <a:xfrm>
              <a:off x="-2263775" y="4148138"/>
              <a:ext cx="1919288" cy="300037"/>
              <a:chOff x="-1379" y="4018"/>
              <a:chExt cx="1209" cy="189"/>
            </a:xfrm>
          </p:grpSpPr>
          <p:sp>
            <p:nvSpPr>
              <p:cNvPr id="1043" name="Rectangle 27"/>
              <p:cNvSpPr>
                <a:spLocks noChangeArrowheads="1"/>
              </p:cNvSpPr>
              <p:nvPr/>
            </p:nvSpPr>
            <p:spPr bwMode="auto">
              <a:xfrm>
                <a:off x="-319" y="4018"/>
                <a:ext cx="149" cy="141"/>
              </a:xfrm>
              <a:prstGeom prst="rect">
                <a:avLst/>
              </a:prstGeom>
              <a:solidFill>
                <a:srgbClr val="DDDDD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solidFill>
                    <a:prstClr val="black"/>
                  </a:solidFill>
                </a:endParaRPr>
              </a:p>
            </p:txBody>
          </p:sp>
          <p:sp>
            <p:nvSpPr>
              <p:cNvPr id="1044" name="Rectangle 28"/>
              <p:cNvSpPr>
                <a:spLocks noChangeArrowheads="1"/>
              </p:cNvSpPr>
              <p:nvPr/>
            </p:nvSpPr>
            <p:spPr bwMode="auto">
              <a:xfrm>
                <a:off x="-1379" y="402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Grey</a:t>
                </a:r>
              </a:p>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RGB= 221,221,221</a:t>
                </a:r>
              </a:p>
            </p:txBody>
          </p:sp>
        </p:grpSp>
        <p:sp>
          <p:nvSpPr>
            <p:cNvPr id="1042" name="Rectangle 29"/>
            <p:cNvSpPr>
              <a:spLocks noChangeArrowheads="1"/>
            </p:cNvSpPr>
            <p:nvPr/>
          </p:nvSpPr>
          <p:spPr bwMode="auto">
            <a:xfrm>
              <a:off x="-2463800" y="3389313"/>
              <a:ext cx="2144713" cy="16510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90000"/>
                </a:lnSpc>
                <a:spcBef>
                  <a:spcPct val="20000"/>
                </a:spcBef>
                <a:spcAft>
                  <a:spcPct val="20000"/>
                </a:spcAft>
              </a:pPr>
              <a:r>
                <a:rPr kumimoji="0" lang="en-US" altLang="ja-JP" sz="1200" b="1" dirty="0">
                  <a:solidFill>
                    <a:prstClr val="black"/>
                  </a:solidFill>
                  <a:latin typeface="Times New Roman" pitchFamily="18" charset="0"/>
                  <a:ea typeface="HGPｺﾞｼｯｸE" pitchFamily="50" charset="-128"/>
                </a:rPr>
                <a:t>MOEJ</a:t>
              </a:r>
              <a:r>
                <a:rPr kumimoji="0" lang="en-GB" altLang="ja-JP" sz="1200" b="1" dirty="0">
                  <a:solidFill>
                    <a:prstClr val="black"/>
                  </a:solidFill>
                  <a:latin typeface="Times New Roman" pitchFamily="18" charset="0"/>
                  <a:ea typeface="HGPｺﾞｼｯｸE" pitchFamily="50" charset="-128"/>
                </a:rPr>
                <a:t> colour balance</a:t>
              </a:r>
            </a:p>
          </p:txBody>
        </p:sp>
      </p:grpSp>
      <p:cxnSp>
        <p:nvCxnSpPr>
          <p:cNvPr id="19" name="直線コネクタ 18"/>
          <p:cNvCxnSpPr/>
          <p:nvPr/>
        </p:nvCxnSpPr>
        <p:spPr bwMode="auto">
          <a:xfrm>
            <a:off x="12593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72393"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064873"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279208"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4805067"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095828"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030568"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8622124"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977427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9988671" y="762000"/>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9988671" y="1265585"/>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9988671" y="1408460"/>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9988671" y="5445125"/>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9988671" y="6669088"/>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278095" y="-1437064"/>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13.40</a:t>
            </a:r>
            <a:endParaRPr lang="ja-JP" altLang="en-US" sz="1000" dirty="0">
              <a:solidFill>
                <a:prstClr val="black"/>
              </a:solidFill>
              <a:latin typeface="Segoe UI"/>
              <a:ea typeface="メイリオ"/>
            </a:endParaRPr>
          </a:p>
        </p:txBody>
      </p:sp>
      <p:sp>
        <p:nvSpPr>
          <p:cNvPr id="36" name="テキスト ボックス 35"/>
          <p:cNvSpPr txBox="1"/>
          <p:nvPr/>
        </p:nvSpPr>
        <p:spPr>
          <a:xfrm>
            <a:off x="177517" y="-1437065"/>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13.00</a:t>
            </a:r>
            <a:endParaRPr lang="ja-JP" altLang="en-US" sz="1000" dirty="0">
              <a:solidFill>
                <a:prstClr val="black"/>
              </a:solidFill>
              <a:latin typeface="Segoe UI"/>
              <a:ea typeface="メイリオ"/>
            </a:endParaRPr>
          </a:p>
        </p:txBody>
      </p:sp>
      <p:sp>
        <p:nvSpPr>
          <p:cNvPr id="37" name="テキスト ボックス 36"/>
          <p:cNvSpPr txBox="1"/>
          <p:nvPr/>
        </p:nvSpPr>
        <p:spPr>
          <a:xfrm>
            <a:off x="632318" y="-1437063"/>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10.80</a:t>
            </a:r>
            <a:endParaRPr lang="ja-JP" altLang="en-US" sz="1000" dirty="0">
              <a:solidFill>
                <a:prstClr val="black"/>
              </a:solidFill>
              <a:latin typeface="Segoe UI"/>
              <a:ea typeface="メイリオ"/>
            </a:endParaRPr>
          </a:p>
        </p:txBody>
      </p:sp>
      <p:sp>
        <p:nvSpPr>
          <p:cNvPr id="38" name="テキスト ボックス 37"/>
          <p:cNvSpPr txBox="1"/>
          <p:nvPr/>
        </p:nvSpPr>
        <p:spPr>
          <a:xfrm>
            <a:off x="1224613" y="-1437064"/>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10.20</a:t>
            </a:r>
            <a:endParaRPr lang="ja-JP" altLang="en-US" sz="1000" dirty="0">
              <a:solidFill>
                <a:prstClr val="black"/>
              </a:solidFill>
              <a:latin typeface="Segoe UI"/>
              <a:ea typeface="メイリオ"/>
            </a:endParaRPr>
          </a:p>
        </p:txBody>
      </p:sp>
      <p:sp>
        <p:nvSpPr>
          <p:cNvPr id="39" name="テキスト ボックス 38"/>
          <p:cNvSpPr txBox="1"/>
          <p:nvPr/>
        </p:nvSpPr>
        <p:spPr>
          <a:xfrm>
            <a:off x="4435381" y="-1437063"/>
            <a:ext cx="418570" cy="246221"/>
          </a:xfrm>
          <a:prstGeom prst="rect">
            <a:avLst/>
          </a:prstGeom>
          <a:noFill/>
        </p:spPr>
        <p:txBody>
          <a:bodyPr wrap="none" rtlCol="0">
            <a:spAutoFit/>
          </a:bodyPr>
          <a:lstStyle/>
          <a:p>
            <a:r>
              <a:rPr lang="en-US" altLang="ja-JP" sz="1000" dirty="0">
                <a:solidFill>
                  <a:prstClr val="black"/>
                </a:solidFill>
                <a:latin typeface="Segoe UI"/>
                <a:ea typeface="メイリオ"/>
              </a:rPr>
              <a:t>0.40</a:t>
            </a:r>
            <a:endParaRPr lang="ja-JP" altLang="en-US" sz="1000" dirty="0">
              <a:solidFill>
                <a:prstClr val="black"/>
              </a:solidFill>
              <a:latin typeface="Segoe UI"/>
              <a:ea typeface="メイリオ"/>
            </a:endParaRPr>
          </a:p>
        </p:txBody>
      </p:sp>
      <p:sp>
        <p:nvSpPr>
          <p:cNvPr id="40" name="テキスト ボックス 39"/>
          <p:cNvSpPr txBox="1"/>
          <p:nvPr/>
        </p:nvSpPr>
        <p:spPr>
          <a:xfrm>
            <a:off x="5027679" y="-1437064"/>
            <a:ext cx="418570" cy="246221"/>
          </a:xfrm>
          <a:prstGeom prst="rect">
            <a:avLst/>
          </a:prstGeom>
          <a:noFill/>
        </p:spPr>
        <p:txBody>
          <a:bodyPr wrap="none" rtlCol="0">
            <a:spAutoFit/>
          </a:bodyPr>
          <a:lstStyle/>
          <a:p>
            <a:r>
              <a:rPr lang="en-US" altLang="ja-JP" sz="1000" dirty="0">
                <a:solidFill>
                  <a:prstClr val="black"/>
                </a:solidFill>
                <a:latin typeface="Segoe UI"/>
                <a:ea typeface="メイリオ"/>
              </a:rPr>
              <a:t>0.40</a:t>
            </a:r>
            <a:endParaRPr lang="ja-JP" altLang="en-US" sz="1000" dirty="0">
              <a:solidFill>
                <a:prstClr val="black"/>
              </a:solidFill>
              <a:latin typeface="Segoe UI"/>
              <a:ea typeface="メイリオ"/>
            </a:endParaRPr>
          </a:p>
        </p:txBody>
      </p:sp>
      <p:sp>
        <p:nvSpPr>
          <p:cNvPr id="41" name="テキスト ボックス 40"/>
          <p:cNvSpPr txBox="1"/>
          <p:nvPr/>
        </p:nvSpPr>
        <p:spPr>
          <a:xfrm>
            <a:off x="5959207" y="-1437064"/>
            <a:ext cx="418570" cy="246221"/>
          </a:xfrm>
          <a:prstGeom prst="rect">
            <a:avLst/>
          </a:prstGeom>
          <a:noFill/>
        </p:spPr>
        <p:txBody>
          <a:bodyPr wrap="none" rtlCol="0">
            <a:spAutoFit/>
          </a:bodyPr>
          <a:lstStyle/>
          <a:p>
            <a:r>
              <a:rPr lang="en-US" altLang="ja-JP" sz="1000" dirty="0">
                <a:solidFill>
                  <a:prstClr val="black"/>
                </a:solidFill>
                <a:latin typeface="Segoe UI"/>
                <a:ea typeface="メイリオ"/>
              </a:rPr>
              <a:t>3.00</a:t>
            </a:r>
            <a:endParaRPr lang="ja-JP" altLang="en-US" sz="1000" dirty="0">
              <a:solidFill>
                <a:prstClr val="black"/>
              </a:solidFill>
              <a:latin typeface="Segoe UI"/>
              <a:ea typeface="メイリオ"/>
            </a:endParaRPr>
          </a:p>
        </p:txBody>
      </p:sp>
      <p:sp>
        <p:nvSpPr>
          <p:cNvPr id="42" name="テキスト ボックス 41"/>
          <p:cNvSpPr txBox="1"/>
          <p:nvPr/>
        </p:nvSpPr>
        <p:spPr>
          <a:xfrm>
            <a:off x="8567075" y="-1437064"/>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10.20</a:t>
            </a:r>
            <a:endParaRPr lang="ja-JP" altLang="en-US" sz="1000" dirty="0">
              <a:solidFill>
                <a:prstClr val="black"/>
              </a:solidFill>
              <a:latin typeface="Segoe UI"/>
              <a:ea typeface="メイリオ"/>
            </a:endParaRPr>
          </a:p>
        </p:txBody>
      </p:sp>
      <p:sp>
        <p:nvSpPr>
          <p:cNvPr id="43" name="テキスト ボックス 42"/>
          <p:cNvSpPr txBox="1"/>
          <p:nvPr/>
        </p:nvSpPr>
        <p:spPr>
          <a:xfrm>
            <a:off x="9718835" y="-1437064"/>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13.40</a:t>
            </a:r>
            <a:endParaRPr lang="ja-JP" altLang="en-US" sz="1000" dirty="0">
              <a:solidFill>
                <a:prstClr val="black"/>
              </a:solidFill>
              <a:latin typeface="Segoe UI"/>
              <a:ea typeface="メイリオ"/>
            </a:endParaRPr>
          </a:p>
        </p:txBody>
      </p:sp>
      <p:sp>
        <p:nvSpPr>
          <p:cNvPr id="44" name="テキスト ボックス 43"/>
          <p:cNvSpPr txBox="1"/>
          <p:nvPr/>
        </p:nvSpPr>
        <p:spPr>
          <a:xfrm>
            <a:off x="10871177" y="554766"/>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7.40</a:t>
            </a:r>
            <a:endParaRPr lang="ja-JP" altLang="en-US" sz="1000" dirty="0">
              <a:solidFill>
                <a:prstClr val="black"/>
              </a:solidFill>
              <a:latin typeface="Segoe UI"/>
              <a:ea typeface="メイリオ"/>
            </a:endParaRPr>
          </a:p>
        </p:txBody>
      </p:sp>
      <p:sp>
        <p:nvSpPr>
          <p:cNvPr id="45" name="テキスト ボックス 44"/>
          <p:cNvSpPr txBox="1"/>
          <p:nvPr/>
        </p:nvSpPr>
        <p:spPr>
          <a:xfrm>
            <a:off x="10871177" y="1022546"/>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6.00</a:t>
            </a:r>
            <a:endParaRPr lang="ja-JP" altLang="en-US" sz="1000" dirty="0">
              <a:solidFill>
                <a:prstClr val="black"/>
              </a:solidFill>
              <a:latin typeface="Segoe UI"/>
              <a:ea typeface="メイリオ"/>
            </a:endParaRPr>
          </a:p>
        </p:txBody>
      </p:sp>
      <p:sp>
        <p:nvSpPr>
          <p:cNvPr id="46" name="テキスト ボックス 45"/>
          <p:cNvSpPr txBox="1"/>
          <p:nvPr/>
        </p:nvSpPr>
        <p:spPr>
          <a:xfrm>
            <a:off x="10871177" y="1421199"/>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5.60</a:t>
            </a:r>
            <a:endParaRPr lang="ja-JP" altLang="en-US" sz="1000" dirty="0">
              <a:solidFill>
                <a:prstClr val="black"/>
              </a:solidFill>
              <a:latin typeface="Segoe UI"/>
              <a:ea typeface="メイリオ"/>
            </a:endParaRPr>
          </a:p>
        </p:txBody>
      </p:sp>
      <p:sp>
        <p:nvSpPr>
          <p:cNvPr id="47" name="テキスト ボックス 46"/>
          <p:cNvSpPr txBox="1"/>
          <p:nvPr/>
        </p:nvSpPr>
        <p:spPr>
          <a:xfrm>
            <a:off x="10871177" y="5445164"/>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5.60</a:t>
            </a:r>
            <a:endParaRPr lang="ja-JP" altLang="en-US" sz="1000" dirty="0">
              <a:solidFill>
                <a:prstClr val="black"/>
              </a:solidFill>
              <a:latin typeface="Segoe UI"/>
              <a:ea typeface="メイリオ"/>
            </a:endParaRPr>
          </a:p>
        </p:txBody>
      </p:sp>
      <p:sp>
        <p:nvSpPr>
          <p:cNvPr id="48" name="テキスト ボックス 47"/>
          <p:cNvSpPr txBox="1"/>
          <p:nvPr/>
        </p:nvSpPr>
        <p:spPr>
          <a:xfrm>
            <a:off x="10871177" y="6669127"/>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9.00</a:t>
            </a:r>
            <a:endParaRPr lang="ja-JP" altLang="en-US" sz="1000" dirty="0">
              <a:solidFill>
                <a:prstClr val="black"/>
              </a:solidFill>
              <a:latin typeface="Segoe UI"/>
              <a:ea typeface="メイリオ"/>
            </a:endParaRPr>
          </a:p>
        </p:txBody>
      </p:sp>
    </p:spTree>
    <p:extLst>
      <p:ext uri="{BB962C8B-B14F-4D97-AF65-F5344CB8AC3E}">
        <p14:creationId xmlns:p14="http://schemas.microsoft.com/office/powerpoint/2010/main" val="3731293747"/>
      </p:ext>
    </p:extLst>
  </p:cSld>
  <p:clrMap bg1="lt1" tx1="dk1" bg2="lt2" tx2="dk2" accent1="accent1" accent2="accent2" accent3="accent3" accent4="accent4" accent5="accent5" accent6="accent6" hlink="hlink" folHlink="folHlink"/>
  <p:sldLayoutIdLst>
    <p:sldLayoutId id="2147484042" r:id="rId1"/>
    <p:sldLayoutId id="2147484043" r:id="rId2"/>
    <p:sldLayoutId id="2147484044" r:id="rId3"/>
    <p:sldLayoutId id="2147484045" r:id="rId4"/>
  </p:sldLayoutIdLst>
  <p:hf hdr="0" ftr="0" dt="0"/>
  <p:txStyles>
    <p:titleStyle>
      <a:lvl1pPr algn="ctr" rtl="0" eaLnBrk="1" fontAlgn="base" hangingPunct="1">
        <a:spcBef>
          <a:spcPct val="0"/>
        </a:spcBef>
        <a:spcAft>
          <a:spcPct val="0"/>
        </a:spcAft>
        <a:defRPr kumimoji="1" sz="3199">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1" fontAlgn="base" hangingPunct="1">
        <a:spcBef>
          <a:spcPct val="0"/>
        </a:spcBef>
        <a:spcAft>
          <a:spcPct val="0"/>
        </a:spcAft>
        <a:defRPr kumimoji="1" sz="199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199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199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1999">
          <a:solidFill>
            <a:schemeClr val="tx2"/>
          </a:solidFill>
          <a:latin typeface="Arial" charset="0"/>
          <a:ea typeface="HGPｺﾞｼｯｸE" pitchFamily="50" charset="-128"/>
        </a:defRPr>
      </a:lvl5pPr>
      <a:lvl6pPr marL="457063" algn="l" rtl="0" eaLnBrk="1" fontAlgn="base" hangingPunct="1">
        <a:spcBef>
          <a:spcPct val="0"/>
        </a:spcBef>
        <a:spcAft>
          <a:spcPct val="0"/>
        </a:spcAft>
        <a:defRPr kumimoji="1" sz="1999">
          <a:solidFill>
            <a:schemeClr val="tx2"/>
          </a:solidFill>
          <a:latin typeface="Arial" charset="0"/>
          <a:ea typeface="HGPｺﾞｼｯｸE" pitchFamily="50" charset="-128"/>
        </a:defRPr>
      </a:lvl6pPr>
      <a:lvl7pPr marL="914126" algn="l" rtl="0" eaLnBrk="1" fontAlgn="base" hangingPunct="1">
        <a:spcBef>
          <a:spcPct val="0"/>
        </a:spcBef>
        <a:spcAft>
          <a:spcPct val="0"/>
        </a:spcAft>
        <a:defRPr kumimoji="1" sz="1999">
          <a:solidFill>
            <a:schemeClr val="tx2"/>
          </a:solidFill>
          <a:latin typeface="Arial" charset="0"/>
          <a:ea typeface="HGPｺﾞｼｯｸE" pitchFamily="50" charset="-128"/>
        </a:defRPr>
      </a:lvl7pPr>
      <a:lvl8pPr marL="1371189" algn="l" rtl="0" eaLnBrk="1" fontAlgn="base" hangingPunct="1">
        <a:spcBef>
          <a:spcPct val="0"/>
        </a:spcBef>
        <a:spcAft>
          <a:spcPct val="0"/>
        </a:spcAft>
        <a:defRPr kumimoji="1" sz="1999">
          <a:solidFill>
            <a:schemeClr val="tx2"/>
          </a:solidFill>
          <a:latin typeface="Arial" charset="0"/>
          <a:ea typeface="HGPｺﾞｼｯｸE" pitchFamily="50" charset="-128"/>
        </a:defRPr>
      </a:lvl8pPr>
      <a:lvl9pPr marL="1828251" algn="l" rtl="0" eaLnBrk="1" fontAlgn="base" hangingPunct="1">
        <a:spcBef>
          <a:spcPct val="0"/>
        </a:spcBef>
        <a:spcAft>
          <a:spcPct val="0"/>
        </a:spcAft>
        <a:defRPr kumimoji="1" sz="1999">
          <a:solidFill>
            <a:schemeClr val="tx2"/>
          </a:solidFill>
          <a:latin typeface="Arial" charset="0"/>
          <a:ea typeface="HGPｺﾞｼｯｸE" pitchFamily="50" charset="-128"/>
        </a:defRPr>
      </a:lvl9pPr>
    </p:titleStyle>
    <p:bodyStyle>
      <a:lvl1pPr marL="342797" indent="-342797" algn="l" rtl="0" eaLnBrk="1" fontAlgn="base" hangingPunct="1">
        <a:spcBef>
          <a:spcPct val="20000"/>
        </a:spcBef>
        <a:spcAft>
          <a:spcPct val="0"/>
        </a:spcAft>
        <a:defRPr kumimoji="1" sz="16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445954" indent="-176160" algn="l" rtl="0" eaLnBrk="1" fontAlgn="base" hangingPunct="1">
        <a:lnSpc>
          <a:spcPct val="110000"/>
        </a:lnSpc>
        <a:spcBef>
          <a:spcPct val="0"/>
        </a:spcBef>
        <a:spcAft>
          <a:spcPct val="0"/>
        </a:spcAft>
        <a:buChar char="–"/>
        <a:defRPr kumimoji="1" sz="1400">
          <a:solidFill>
            <a:schemeClr val="tx1"/>
          </a:solidFill>
          <a:latin typeface="Segoe UI" panose="020B0502040204020203" pitchFamily="34" charset="0"/>
          <a:ea typeface="+mn-ea"/>
          <a:cs typeface="Segoe UI" panose="020B0502040204020203" pitchFamily="34" charset="0"/>
        </a:defRPr>
      </a:lvl2pPr>
      <a:lvl3pPr marL="807796" indent="-182508" algn="l" rtl="0" eaLnBrk="1" fontAlgn="base" hangingPunct="1">
        <a:lnSpc>
          <a:spcPct val="110000"/>
        </a:lnSpc>
        <a:spcBef>
          <a:spcPct val="0"/>
        </a:spcBef>
        <a:spcAft>
          <a:spcPct val="0"/>
        </a:spcAft>
        <a:buChar char="•"/>
        <a:defRPr kumimoji="1" sz="1600">
          <a:solidFill>
            <a:schemeClr val="tx1"/>
          </a:solidFill>
          <a:latin typeface="Times New Roman" pitchFamily="18" charset="0"/>
          <a:ea typeface="+mn-ea"/>
        </a:defRPr>
      </a:lvl3pPr>
      <a:lvl4pPr marL="1163289" indent="-176160" algn="l" rtl="0" eaLnBrk="1" fontAlgn="base" hangingPunct="1">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130"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193"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256"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6319"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3382"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126" rtl="0" eaLnBrk="1" latinLnBrk="0" hangingPunct="1">
        <a:defRPr kumimoji="1" sz="1799" kern="1200">
          <a:solidFill>
            <a:schemeClr val="tx1"/>
          </a:solidFill>
          <a:latin typeface="+mn-lt"/>
          <a:ea typeface="+mn-ea"/>
          <a:cs typeface="+mn-cs"/>
        </a:defRPr>
      </a:lvl1pPr>
      <a:lvl2pPr marL="457063" algn="l" defTabSz="914126" rtl="0" eaLnBrk="1" latinLnBrk="0" hangingPunct="1">
        <a:defRPr kumimoji="1" sz="1799" kern="1200">
          <a:solidFill>
            <a:schemeClr val="tx1"/>
          </a:solidFill>
          <a:latin typeface="+mn-lt"/>
          <a:ea typeface="+mn-ea"/>
          <a:cs typeface="+mn-cs"/>
        </a:defRPr>
      </a:lvl2pPr>
      <a:lvl3pPr marL="914126" algn="l" defTabSz="914126" rtl="0" eaLnBrk="1" latinLnBrk="0" hangingPunct="1">
        <a:defRPr kumimoji="1" sz="1799" kern="1200">
          <a:solidFill>
            <a:schemeClr val="tx1"/>
          </a:solidFill>
          <a:latin typeface="+mn-lt"/>
          <a:ea typeface="+mn-ea"/>
          <a:cs typeface="+mn-cs"/>
        </a:defRPr>
      </a:lvl3pPr>
      <a:lvl4pPr marL="1371189" algn="l" defTabSz="914126" rtl="0" eaLnBrk="1" latinLnBrk="0" hangingPunct="1">
        <a:defRPr kumimoji="1" sz="1799" kern="1200">
          <a:solidFill>
            <a:schemeClr val="tx1"/>
          </a:solidFill>
          <a:latin typeface="+mn-lt"/>
          <a:ea typeface="+mn-ea"/>
          <a:cs typeface="+mn-cs"/>
        </a:defRPr>
      </a:lvl4pPr>
      <a:lvl5pPr marL="1828251" algn="l" defTabSz="914126" rtl="0" eaLnBrk="1" latinLnBrk="0" hangingPunct="1">
        <a:defRPr kumimoji="1" sz="1799" kern="1200">
          <a:solidFill>
            <a:schemeClr val="tx1"/>
          </a:solidFill>
          <a:latin typeface="+mn-lt"/>
          <a:ea typeface="+mn-ea"/>
          <a:cs typeface="+mn-cs"/>
        </a:defRPr>
      </a:lvl5pPr>
      <a:lvl6pPr marL="2285314" algn="l" defTabSz="914126" rtl="0" eaLnBrk="1" latinLnBrk="0" hangingPunct="1">
        <a:defRPr kumimoji="1" sz="1799" kern="1200">
          <a:solidFill>
            <a:schemeClr val="tx1"/>
          </a:solidFill>
          <a:latin typeface="+mn-lt"/>
          <a:ea typeface="+mn-ea"/>
          <a:cs typeface="+mn-cs"/>
        </a:defRPr>
      </a:lvl6pPr>
      <a:lvl7pPr marL="2742377" algn="l" defTabSz="914126" rtl="0" eaLnBrk="1" latinLnBrk="0" hangingPunct="1">
        <a:defRPr kumimoji="1" sz="1799" kern="1200">
          <a:solidFill>
            <a:schemeClr val="tx1"/>
          </a:solidFill>
          <a:latin typeface="+mn-lt"/>
          <a:ea typeface="+mn-ea"/>
          <a:cs typeface="+mn-cs"/>
        </a:defRPr>
      </a:lvl7pPr>
      <a:lvl8pPr marL="3199440" algn="l" defTabSz="914126" rtl="0" eaLnBrk="1" latinLnBrk="0" hangingPunct="1">
        <a:defRPr kumimoji="1" sz="1799" kern="1200">
          <a:solidFill>
            <a:schemeClr val="tx1"/>
          </a:solidFill>
          <a:latin typeface="+mn-lt"/>
          <a:ea typeface="+mn-ea"/>
          <a:cs typeface="+mn-cs"/>
        </a:defRPr>
      </a:lvl8pPr>
      <a:lvl9pPr marL="3656503" algn="l" defTabSz="914126" rtl="0" eaLnBrk="1" latinLnBrk="0" hangingPunct="1">
        <a:defRPr kumimoji="1" sz="1799"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タイトル"/>
          <p:cNvSpPr>
            <a:spLocks noGrp="1" noChangeArrowheads="1"/>
          </p:cNvSpPr>
          <p:nvPr>
            <p:ph type="title"/>
          </p:nvPr>
        </p:nvSpPr>
        <p:spPr bwMode="auto">
          <a:xfrm>
            <a:off x="0" y="116633"/>
            <a:ext cx="9902825"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125938" y="693068"/>
            <a:ext cx="9648341" cy="1079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endParaRPr lang="ja-JP" altLang="en-US" dirty="0"/>
          </a:p>
        </p:txBody>
      </p:sp>
      <p:grpSp>
        <p:nvGrpSpPr>
          <p:cNvPr id="5" name="グループ化 4"/>
          <p:cNvGrpSpPr/>
          <p:nvPr/>
        </p:nvGrpSpPr>
        <p:grpSpPr>
          <a:xfrm>
            <a:off x="-2678840" y="3389313"/>
            <a:ext cx="2459836" cy="1514475"/>
            <a:chOff x="-2679700" y="3389313"/>
            <a:chExt cx="2460625" cy="1514475"/>
          </a:xfrm>
        </p:grpSpPr>
        <p:sp>
          <p:nvSpPr>
            <p:cNvPr id="1037" name="Rectangle 20"/>
            <p:cNvSpPr>
              <a:spLocks noChangeArrowheads="1"/>
            </p:cNvSpPr>
            <p:nvPr/>
          </p:nvSpPr>
          <p:spPr bwMode="auto">
            <a:xfrm>
              <a:off x="-2679700" y="3903286"/>
              <a:ext cx="2460625" cy="640515"/>
            </a:xfrm>
            <a:prstGeom prst="rect">
              <a:avLst/>
            </a:prstGeom>
            <a:solidFill>
              <a:schemeClr val="bg1"/>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endParaRPr lang="ja-JP" altLang="en-US">
                <a:solidFill>
                  <a:prstClr val="black"/>
                </a:solidFill>
              </a:endParaRPr>
            </a:p>
          </p:txBody>
        </p:sp>
        <p:sp>
          <p:nvSpPr>
            <p:cNvPr id="1038" name="Rectangle 21"/>
            <p:cNvSpPr>
              <a:spLocks noChangeArrowheads="1"/>
            </p:cNvSpPr>
            <p:nvPr/>
          </p:nvSpPr>
          <p:spPr bwMode="auto">
            <a:xfrm>
              <a:off x="-581025" y="4586288"/>
              <a:ext cx="236538" cy="223837"/>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solidFill>
                  <a:prstClr val="black"/>
                </a:solidFill>
              </a:endParaRPr>
            </a:p>
          </p:txBody>
        </p:sp>
        <p:sp>
          <p:nvSpPr>
            <p:cNvPr id="1039" name="Rectangle 22"/>
            <p:cNvSpPr>
              <a:spLocks noChangeArrowheads="1"/>
            </p:cNvSpPr>
            <p:nvPr/>
          </p:nvSpPr>
          <p:spPr bwMode="auto">
            <a:xfrm>
              <a:off x="-2263775" y="4618038"/>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Yellow</a:t>
              </a:r>
            </a:p>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RGB= 255,255,153</a:t>
              </a:r>
            </a:p>
          </p:txBody>
        </p:sp>
        <p:grpSp>
          <p:nvGrpSpPr>
            <p:cNvPr id="4" name="グループ化 3"/>
            <p:cNvGrpSpPr/>
            <p:nvPr userDrawn="1"/>
          </p:nvGrpSpPr>
          <p:grpSpPr>
            <a:xfrm>
              <a:off x="-2263775" y="3709988"/>
              <a:ext cx="1919288" cy="300037"/>
              <a:chOff x="-2263775" y="3709988"/>
              <a:chExt cx="1919288" cy="300037"/>
            </a:xfrm>
          </p:grpSpPr>
          <p:sp>
            <p:nvSpPr>
              <p:cNvPr id="1045" name="Rectangle 24"/>
              <p:cNvSpPr>
                <a:spLocks noChangeArrowheads="1"/>
              </p:cNvSpPr>
              <p:nvPr/>
            </p:nvSpPr>
            <p:spPr bwMode="auto">
              <a:xfrm>
                <a:off x="-581025" y="3709988"/>
                <a:ext cx="236538" cy="223837"/>
              </a:xfrm>
              <a:prstGeom prst="rect">
                <a:avLst/>
              </a:prstGeom>
              <a:solidFill>
                <a:srgbClr val="00B0F0"/>
              </a:solidFill>
              <a:ln>
                <a:noFill/>
              </a:ln>
              <a:effectLst/>
              <a:extLst/>
            </p:spPr>
            <p:txBody>
              <a:bodyPr wrap="none" anchor="ctr"/>
              <a:lstStyle/>
              <a:p>
                <a:endParaRPr lang="ja-JP" altLang="en-US">
                  <a:solidFill>
                    <a:prstClr val="black"/>
                  </a:solidFill>
                </a:endParaRPr>
              </a:p>
            </p:txBody>
          </p:sp>
          <p:sp>
            <p:nvSpPr>
              <p:cNvPr id="1046" name="Rectangle 25"/>
              <p:cNvSpPr>
                <a:spLocks noChangeArrowheads="1"/>
              </p:cNvSpPr>
              <p:nvPr/>
            </p:nvSpPr>
            <p:spPr bwMode="auto">
              <a:xfrm>
                <a:off x="-2263775" y="3724275"/>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US" altLang="ja-JP" sz="1100" dirty="0">
                    <a:solidFill>
                      <a:prstClr val="black"/>
                    </a:solidFill>
                    <a:latin typeface="Times New Roman" pitchFamily="18" charset="0"/>
                    <a:ea typeface="HGPｺﾞｼｯｸE" pitchFamily="50" charset="-128"/>
                  </a:rPr>
                  <a:t>Sky blue</a:t>
                </a:r>
                <a:endParaRPr kumimoji="0" lang="en-GB" altLang="ja-JP" sz="1100" dirty="0">
                  <a:solidFill>
                    <a:prstClr val="black"/>
                  </a:solidFill>
                  <a:latin typeface="Times New Roman" pitchFamily="18" charset="0"/>
                  <a:ea typeface="HGPｺﾞｼｯｸE" pitchFamily="50" charset="-128"/>
                </a:endParaRPr>
              </a:p>
              <a:p>
                <a:pPr algn="r">
                  <a:lnSpc>
                    <a:spcPct val="65000"/>
                  </a:lnSpc>
                  <a:spcBef>
                    <a:spcPct val="20000"/>
                  </a:spcBef>
                  <a:spcAft>
                    <a:spcPct val="20000"/>
                  </a:spcAft>
                </a:pPr>
                <a:r>
                  <a:rPr kumimoji="0" lang="en-GB" altLang="ja-JP" sz="1100" dirty="0">
                    <a:solidFill>
                      <a:prstClr val="black"/>
                    </a:solidFill>
                    <a:latin typeface="Times New Roman" pitchFamily="18" charset="0"/>
                    <a:ea typeface="HGPｺﾞｼｯｸE" pitchFamily="50" charset="-128"/>
                  </a:rPr>
                  <a:t>RGB= </a:t>
                </a:r>
                <a:r>
                  <a:rPr kumimoji="0" lang="en-US" altLang="ja-JP" sz="1100" dirty="0">
                    <a:solidFill>
                      <a:prstClr val="black"/>
                    </a:solidFill>
                    <a:latin typeface="Times New Roman" pitchFamily="18" charset="0"/>
                    <a:ea typeface="HGPｺﾞｼｯｸE" pitchFamily="50" charset="-128"/>
                  </a:rPr>
                  <a:t>00</a:t>
                </a:r>
                <a:r>
                  <a:rPr kumimoji="0" lang="en-GB" altLang="ja-JP" sz="1100" dirty="0">
                    <a:solidFill>
                      <a:prstClr val="black"/>
                    </a:solidFill>
                    <a:latin typeface="Times New Roman" pitchFamily="18" charset="0"/>
                    <a:ea typeface="HGPｺﾞｼｯｸE" pitchFamily="50" charset="-128"/>
                  </a:rPr>
                  <a:t>0,17</a:t>
                </a:r>
                <a:r>
                  <a:rPr kumimoji="0" lang="en-US" altLang="ja-JP" sz="1100" dirty="0">
                    <a:solidFill>
                      <a:prstClr val="black"/>
                    </a:solidFill>
                    <a:latin typeface="Times New Roman" pitchFamily="18" charset="0"/>
                    <a:ea typeface="HGPｺﾞｼｯｸE" pitchFamily="50" charset="-128"/>
                  </a:rPr>
                  <a:t>6</a:t>
                </a:r>
                <a:r>
                  <a:rPr kumimoji="0" lang="en-GB" altLang="ja-JP" sz="1100" dirty="0">
                    <a:solidFill>
                      <a:prstClr val="black"/>
                    </a:solidFill>
                    <a:latin typeface="Times New Roman" pitchFamily="18" charset="0"/>
                    <a:ea typeface="HGPｺﾞｼｯｸE" pitchFamily="50" charset="-128"/>
                  </a:rPr>
                  <a:t>,240</a:t>
                </a:r>
              </a:p>
            </p:txBody>
          </p:sp>
        </p:grpSp>
        <p:grpSp>
          <p:nvGrpSpPr>
            <p:cNvPr id="1041" name="Group 26"/>
            <p:cNvGrpSpPr>
              <a:grpSpLocks/>
            </p:cNvGrpSpPr>
            <p:nvPr/>
          </p:nvGrpSpPr>
          <p:grpSpPr bwMode="auto">
            <a:xfrm>
              <a:off x="-2263775" y="4148138"/>
              <a:ext cx="1919288" cy="300037"/>
              <a:chOff x="-1379" y="4018"/>
              <a:chExt cx="1209" cy="189"/>
            </a:xfrm>
          </p:grpSpPr>
          <p:sp>
            <p:nvSpPr>
              <p:cNvPr id="1043" name="Rectangle 27"/>
              <p:cNvSpPr>
                <a:spLocks noChangeArrowheads="1"/>
              </p:cNvSpPr>
              <p:nvPr/>
            </p:nvSpPr>
            <p:spPr bwMode="auto">
              <a:xfrm>
                <a:off x="-319" y="4018"/>
                <a:ext cx="149" cy="141"/>
              </a:xfrm>
              <a:prstGeom prst="rect">
                <a:avLst/>
              </a:prstGeom>
              <a:solidFill>
                <a:srgbClr val="DDDDD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solidFill>
                    <a:prstClr val="black"/>
                  </a:solidFill>
                </a:endParaRPr>
              </a:p>
            </p:txBody>
          </p:sp>
          <p:sp>
            <p:nvSpPr>
              <p:cNvPr id="1044" name="Rectangle 28"/>
              <p:cNvSpPr>
                <a:spLocks noChangeArrowheads="1"/>
              </p:cNvSpPr>
              <p:nvPr/>
            </p:nvSpPr>
            <p:spPr bwMode="auto">
              <a:xfrm>
                <a:off x="-1379" y="402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Grey</a:t>
                </a:r>
              </a:p>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RGB= 221,221,221</a:t>
                </a:r>
              </a:p>
            </p:txBody>
          </p:sp>
        </p:grpSp>
        <p:sp>
          <p:nvSpPr>
            <p:cNvPr id="1042" name="Rectangle 29"/>
            <p:cNvSpPr>
              <a:spLocks noChangeArrowheads="1"/>
            </p:cNvSpPr>
            <p:nvPr/>
          </p:nvSpPr>
          <p:spPr bwMode="auto">
            <a:xfrm>
              <a:off x="-2463800" y="3389313"/>
              <a:ext cx="2144713" cy="16510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90000"/>
                </a:lnSpc>
                <a:spcBef>
                  <a:spcPct val="20000"/>
                </a:spcBef>
                <a:spcAft>
                  <a:spcPct val="20000"/>
                </a:spcAft>
              </a:pPr>
              <a:r>
                <a:rPr kumimoji="0" lang="en-US" altLang="ja-JP" sz="1200" b="1" dirty="0">
                  <a:solidFill>
                    <a:prstClr val="black"/>
                  </a:solidFill>
                  <a:latin typeface="Times New Roman" pitchFamily="18" charset="0"/>
                  <a:ea typeface="HGPｺﾞｼｯｸE" pitchFamily="50" charset="-128"/>
                </a:rPr>
                <a:t>MOEJ</a:t>
              </a:r>
              <a:r>
                <a:rPr kumimoji="0" lang="en-GB" altLang="ja-JP" sz="1200" b="1" dirty="0">
                  <a:solidFill>
                    <a:prstClr val="black"/>
                  </a:solidFill>
                  <a:latin typeface="Times New Roman" pitchFamily="18" charset="0"/>
                  <a:ea typeface="HGPｺﾞｼｯｸE" pitchFamily="50" charset="-128"/>
                </a:rPr>
                <a:t> colour balance</a:t>
              </a:r>
            </a:p>
          </p:txBody>
        </p:sp>
      </p:grpSp>
      <p:cxnSp>
        <p:nvCxnSpPr>
          <p:cNvPr id="19" name="直線コネクタ 18"/>
          <p:cNvCxnSpPr/>
          <p:nvPr/>
        </p:nvCxnSpPr>
        <p:spPr bwMode="auto">
          <a:xfrm>
            <a:off x="12593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72393"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064872"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279208"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4805067"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09582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030567"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8622124"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977427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9988671" y="762000"/>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9988671" y="1265585"/>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9988671" y="1408460"/>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9988671" y="5445125"/>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9988671" y="6669088"/>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278095" y="-1437064"/>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13.40</a:t>
            </a:r>
            <a:endParaRPr lang="ja-JP" altLang="en-US" sz="1000" dirty="0">
              <a:solidFill>
                <a:prstClr val="black"/>
              </a:solidFill>
              <a:latin typeface="Segoe UI"/>
              <a:ea typeface="メイリオ"/>
            </a:endParaRPr>
          </a:p>
        </p:txBody>
      </p:sp>
      <p:sp>
        <p:nvSpPr>
          <p:cNvPr id="36" name="テキスト ボックス 35"/>
          <p:cNvSpPr txBox="1"/>
          <p:nvPr/>
        </p:nvSpPr>
        <p:spPr>
          <a:xfrm>
            <a:off x="177517" y="-1437065"/>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13.00</a:t>
            </a:r>
            <a:endParaRPr lang="ja-JP" altLang="en-US" sz="1000" dirty="0">
              <a:solidFill>
                <a:prstClr val="black"/>
              </a:solidFill>
              <a:latin typeface="Segoe UI"/>
              <a:ea typeface="メイリオ"/>
            </a:endParaRPr>
          </a:p>
        </p:txBody>
      </p:sp>
      <p:sp>
        <p:nvSpPr>
          <p:cNvPr id="37" name="テキスト ボックス 36"/>
          <p:cNvSpPr txBox="1"/>
          <p:nvPr/>
        </p:nvSpPr>
        <p:spPr>
          <a:xfrm>
            <a:off x="632318" y="-1437063"/>
            <a:ext cx="487477" cy="246221"/>
          </a:xfrm>
          <a:prstGeom prst="rect">
            <a:avLst/>
          </a:prstGeom>
          <a:noFill/>
        </p:spPr>
        <p:txBody>
          <a:bodyPr wrap="none" rtlCol="0">
            <a:spAutoFit/>
          </a:bodyPr>
          <a:lstStyle/>
          <a:p>
            <a:r>
              <a:rPr lang="en-US" altLang="ja-JP" sz="1000" dirty="0">
                <a:solidFill>
                  <a:prstClr val="black"/>
                </a:solidFill>
                <a:latin typeface="Segoe UI"/>
                <a:ea typeface="メイリオ"/>
              </a:rPr>
              <a:t>10.80</a:t>
            </a:r>
            <a:endParaRPr lang="ja-JP" altLang="en-US" sz="1000" dirty="0">
              <a:solidFill>
                <a:prstClr val="black"/>
              </a:solidFill>
              <a:latin typeface="Segoe UI"/>
              <a:ea typeface="メイリオ"/>
            </a:endParaRPr>
          </a:p>
        </p:txBody>
      </p:sp>
      <p:sp>
        <p:nvSpPr>
          <p:cNvPr id="38" name="テキスト ボックス 37"/>
          <p:cNvSpPr txBox="1"/>
          <p:nvPr/>
        </p:nvSpPr>
        <p:spPr>
          <a:xfrm>
            <a:off x="1224613" y="-1437064"/>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10.20</a:t>
            </a:r>
            <a:endParaRPr lang="ja-JP" altLang="en-US" sz="1000" dirty="0">
              <a:solidFill>
                <a:prstClr val="black"/>
              </a:solidFill>
              <a:latin typeface="Segoe UI"/>
              <a:ea typeface="メイリオ"/>
            </a:endParaRPr>
          </a:p>
        </p:txBody>
      </p:sp>
      <p:sp>
        <p:nvSpPr>
          <p:cNvPr id="39" name="テキスト ボックス 38"/>
          <p:cNvSpPr txBox="1"/>
          <p:nvPr/>
        </p:nvSpPr>
        <p:spPr>
          <a:xfrm>
            <a:off x="4435378" y="-1437063"/>
            <a:ext cx="418570" cy="246221"/>
          </a:xfrm>
          <a:prstGeom prst="rect">
            <a:avLst/>
          </a:prstGeom>
          <a:noFill/>
        </p:spPr>
        <p:txBody>
          <a:bodyPr wrap="none" rtlCol="0">
            <a:spAutoFit/>
          </a:bodyPr>
          <a:lstStyle/>
          <a:p>
            <a:r>
              <a:rPr lang="en-US" altLang="ja-JP" sz="1000" dirty="0">
                <a:solidFill>
                  <a:prstClr val="black"/>
                </a:solidFill>
                <a:latin typeface="Segoe UI"/>
                <a:ea typeface="メイリオ"/>
              </a:rPr>
              <a:t>0.40</a:t>
            </a:r>
            <a:endParaRPr lang="ja-JP" altLang="en-US" sz="1000" dirty="0">
              <a:solidFill>
                <a:prstClr val="black"/>
              </a:solidFill>
              <a:latin typeface="Segoe UI"/>
              <a:ea typeface="メイリオ"/>
            </a:endParaRPr>
          </a:p>
        </p:txBody>
      </p:sp>
      <p:sp>
        <p:nvSpPr>
          <p:cNvPr id="40" name="テキスト ボックス 39"/>
          <p:cNvSpPr txBox="1"/>
          <p:nvPr/>
        </p:nvSpPr>
        <p:spPr>
          <a:xfrm>
            <a:off x="5027675" y="-1437064"/>
            <a:ext cx="418570" cy="246221"/>
          </a:xfrm>
          <a:prstGeom prst="rect">
            <a:avLst/>
          </a:prstGeom>
          <a:noFill/>
        </p:spPr>
        <p:txBody>
          <a:bodyPr wrap="none" rtlCol="0">
            <a:spAutoFit/>
          </a:bodyPr>
          <a:lstStyle/>
          <a:p>
            <a:r>
              <a:rPr lang="en-US" altLang="ja-JP" sz="1000" dirty="0">
                <a:solidFill>
                  <a:prstClr val="black"/>
                </a:solidFill>
                <a:latin typeface="Segoe UI"/>
                <a:ea typeface="メイリオ"/>
              </a:rPr>
              <a:t>0.40</a:t>
            </a:r>
            <a:endParaRPr lang="ja-JP" altLang="en-US" sz="1000" dirty="0">
              <a:solidFill>
                <a:prstClr val="black"/>
              </a:solidFill>
              <a:latin typeface="Segoe UI"/>
              <a:ea typeface="メイリオ"/>
            </a:endParaRPr>
          </a:p>
        </p:txBody>
      </p:sp>
      <p:sp>
        <p:nvSpPr>
          <p:cNvPr id="41" name="テキスト ボックス 40"/>
          <p:cNvSpPr txBox="1"/>
          <p:nvPr/>
        </p:nvSpPr>
        <p:spPr>
          <a:xfrm>
            <a:off x="5959200" y="-1437064"/>
            <a:ext cx="418570" cy="246221"/>
          </a:xfrm>
          <a:prstGeom prst="rect">
            <a:avLst/>
          </a:prstGeom>
          <a:noFill/>
        </p:spPr>
        <p:txBody>
          <a:bodyPr wrap="none" rtlCol="0">
            <a:spAutoFit/>
          </a:bodyPr>
          <a:lstStyle/>
          <a:p>
            <a:r>
              <a:rPr lang="en-US" altLang="ja-JP" sz="1000" dirty="0">
                <a:solidFill>
                  <a:prstClr val="black"/>
                </a:solidFill>
                <a:latin typeface="Segoe UI"/>
                <a:ea typeface="メイリオ"/>
              </a:rPr>
              <a:t>3.00</a:t>
            </a:r>
            <a:endParaRPr lang="ja-JP" altLang="en-US" sz="1000" dirty="0">
              <a:solidFill>
                <a:prstClr val="black"/>
              </a:solidFill>
              <a:latin typeface="Segoe UI"/>
              <a:ea typeface="メイリオ"/>
            </a:endParaRPr>
          </a:p>
        </p:txBody>
      </p:sp>
      <p:sp>
        <p:nvSpPr>
          <p:cNvPr id="42" name="テキスト ボックス 41"/>
          <p:cNvSpPr txBox="1"/>
          <p:nvPr/>
        </p:nvSpPr>
        <p:spPr>
          <a:xfrm>
            <a:off x="8567075" y="-1437064"/>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10.20</a:t>
            </a:r>
            <a:endParaRPr lang="ja-JP" altLang="en-US" sz="1000" dirty="0">
              <a:solidFill>
                <a:prstClr val="black"/>
              </a:solidFill>
              <a:latin typeface="Segoe UI"/>
              <a:ea typeface="メイリオ"/>
            </a:endParaRPr>
          </a:p>
        </p:txBody>
      </p:sp>
      <p:sp>
        <p:nvSpPr>
          <p:cNvPr id="43" name="テキスト ボックス 42"/>
          <p:cNvSpPr txBox="1"/>
          <p:nvPr/>
        </p:nvSpPr>
        <p:spPr>
          <a:xfrm>
            <a:off x="9718834" y="-1437064"/>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13.40</a:t>
            </a:r>
            <a:endParaRPr lang="ja-JP" altLang="en-US" sz="1000" dirty="0">
              <a:solidFill>
                <a:prstClr val="black"/>
              </a:solidFill>
              <a:latin typeface="Segoe UI"/>
              <a:ea typeface="メイリオ"/>
            </a:endParaRPr>
          </a:p>
        </p:txBody>
      </p:sp>
      <p:sp>
        <p:nvSpPr>
          <p:cNvPr id="44" name="テキスト ボックス 43"/>
          <p:cNvSpPr txBox="1"/>
          <p:nvPr/>
        </p:nvSpPr>
        <p:spPr>
          <a:xfrm>
            <a:off x="10871177" y="554728"/>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7.40</a:t>
            </a:r>
            <a:endParaRPr lang="ja-JP" altLang="en-US" sz="1000" dirty="0">
              <a:solidFill>
                <a:prstClr val="black"/>
              </a:solidFill>
              <a:latin typeface="Segoe UI"/>
              <a:ea typeface="メイリオ"/>
            </a:endParaRPr>
          </a:p>
        </p:txBody>
      </p:sp>
      <p:sp>
        <p:nvSpPr>
          <p:cNvPr id="45" name="テキスト ボックス 44"/>
          <p:cNvSpPr txBox="1"/>
          <p:nvPr/>
        </p:nvSpPr>
        <p:spPr>
          <a:xfrm>
            <a:off x="10871177" y="1022540"/>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6.00</a:t>
            </a:r>
            <a:endParaRPr lang="ja-JP" altLang="en-US" sz="1000" dirty="0">
              <a:solidFill>
                <a:prstClr val="black"/>
              </a:solidFill>
              <a:latin typeface="Segoe UI"/>
              <a:ea typeface="メイリオ"/>
            </a:endParaRPr>
          </a:p>
        </p:txBody>
      </p:sp>
      <p:sp>
        <p:nvSpPr>
          <p:cNvPr id="46" name="テキスト ボックス 45"/>
          <p:cNvSpPr txBox="1"/>
          <p:nvPr/>
        </p:nvSpPr>
        <p:spPr>
          <a:xfrm>
            <a:off x="10871177" y="1421161"/>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5.60</a:t>
            </a:r>
            <a:endParaRPr lang="ja-JP" altLang="en-US" sz="1000" dirty="0">
              <a:solidFill>
                <a:prstClr val="black"/>
              </a:solidFill>
              <a:latin typeface="Segoe UI"/>
              <a:ea typeface="メイリオ"/>
            </a:endParaRPr>
          </a:p>
        </p:txBody>
      </p:sp>
      <p:sp>
        <p:nvSpPr>
          <p:cNvPr id="47" name="テキスト ボックス 46"/>
          <p:cNvSpPr txBox="1"/>
          <p:nvPr/>
        </p:nvSpPr>
        <p:spPr>
          <a:xfrm>
            <a:off x="10871177" y="5445126"/>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5.60</a:t>
            </a:r>
            <a:endParaRPr lang="ja-JP" altLang="en-US" sz="1000" dirty="0">
              <a:solidFill>
                <a:prstClr val="black"/>
              </a:solidFill>
              <a:latin typeface="Segoe UI"/>
              <a:ea typeface="メイリオ"/>
            </a:endParaRPr>
          </a:p>
        </p:txBody>
      </p:sp>
      <p:sp>
        <p:nvSpPr>
          <p:cNvPr id="48" name="テキスト ボックス 47"/>
          <p:cNvSpPr txBox="1"/>
          <p:nvPr/>
        </p:nvSpPr>
        <p:spPr>
          <a:xfrm>
            <a:off x="10871177" y="6669089"/>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9.00</a:t>
            </a:r>
            <a:endParaRPr lang="ja-JP" altLang="en-US" sz="1000" dirty="0">
              <a:solidFill>
                <a:prstClr val="black"/>
              </a:solidFill>
              <a:latin typeface="Segoe UI"/>
              <a:ea typeface="メイリオ"/>
            </a:endParaRPr>
          </a:p>
        </p:txBody>
      </p:sp>
    </p:spTree>
    <p:extLst>
      <p:ext uri="{BB962C8B-B14F-4D97-AF65-F5344CB8AC3E}">
        <p14:creationId xmlns:p14="http://schemas.microsoft.com/office/powerpoint/2010/main" val="1103695596"/>
      </p:ext>
    </p:extLst>
  </p:cSld>
  <p:clrMap bg1="lt1" tx1="dk1" bg2="lt2" tx2="dk2" accent1="accent1" accent2="accent2" accent3="accent3" accent4="accent4" accent5="accent5" accent6="accent6" hlink="hlink" folHlink="folHlink"/>
  <p:sldLayoutIdLst>
    <p:sldLayoutId id="2147484239" r:id="rId1"/>
    <p:sldLayoutId id="2147484240" r:id="rId2"/>
    <p:sldLayoutId id="2147484241" r:id="rId3"/>
    <p:sldLayoutId id="2147484242" r:id="rId4"/>
    <p:sldLayoutId id="2147484244" r:id="rId5"/>
    <p:sldLayoutId id="2147484245" r:id="rId6"/>
  </p:sldLayoutIdLst>
  <p:hf hdr="0" ftr="0" dt="0"/>
  <p:txStyles>
    <p:titleStyle>
      <a:lvl1pPr algn="ctr" rtl="0" eaLnBrk="1" fontAlgn="base" hangingPunct="1">
        <a:spcBef>
          <a:spcPct val="0"/>
        </a:spcBef>
        <a:spcAft>
          <a:spcPct val="0"/>
        </a:spcAft>
        <a:defRPr kumimoji="1" sz="3199">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1" fontAlgn="base" hangingPunct="1">
        <a:spcBef>
          <a:spcPct val="0"/>
        </a:spcBef>
        <a:spcAft>
          <a:spcPct val="0"/>
        </a:spcAft>
        <a:defRPr kumimoji="1" sz="199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199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199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1999">
          <a:solidFill>
            <a:schemeClr val="tx2"/>
          </a:solidFill>
          <a:latin typeface="Arial" charset="0"/>
          <a:ea typeface="HGPｺﾞｼｯｸE" pitchFamily="50" charset="-128"/>
        </a:defRPr>
      </a:lvl5pPr>
      <a:lvl6pPr marL="457063" algn="l" rtl="0" eaLnBrk="1" fontAlgn="base" hangingPunct="1">
        <a:spcBef>
          <a:spcPct val="0"/>
        </a:spcBef>
        <a:spcAft>
          <a:spcPct val="0"/>
        </a:spcAft>
        <a:defRPr kumimoji="1" sz="1999">
          <a:solidFill>
            <a:schemeClr val="tx2"/>
          </a:solidFill>
          <a:latin typeface="Arial" charset="0"/>
          <a:ea typeface="HGPｺﾞｼｯｸE" pitchFamily="50" charset="-128"/>
        </a:defRPr>
      </a:lvl6pPr>
      <a:lvl7pPr marL="914126" algn="l" rtl="0" eaLnBrk="1" fontAlgn="base" hangingPunct="1">
        <a:spcBef>
          <a:spcPct val="0"/>
        </a:spcBef>
        <a:spcAft>
          <a:spcPct val="0"/>
        </a:spcAft>
        <a:defRPr kumimoji="1" sz="1999">
          <a:solidFill>
            <a:schemeClr val="tx2"/>
          </a:solidFill>
          <a:latin typeface="Arial" charset="0"/>
          <a:ea typeface="HGPｺﾞｼｯｸE" pitchFamily="50" charset="-128"/>
        </a:defRPr>
      </a:lvl7pPr>
      <a:lvl8pPr marL="1371189" algn="l" rtl="0" eaLnBrk="1" fontAlgn="base" hangingPunct="1">
        <a:spcBef>
          <a:spcPct val="0"/>
        </a:spcBef>
        <a:spcAft>
          <a:spcPct val="0"/>
        </a:spcAft>
        <a:defRPr kumimoji="1" sz="1999">
          <a:solidFill>
            <a:schemeClr val="tx2"/>
          </a:solidFill>
          <a:latin typeface="Arial" charset="0"/>
          <a:ea typeface="HGPｺﾞｼｯｸE" pitchFamily="50" charset="-128"/>
        </a:defRPr>
      </a:lvl8pPr>
      <a:lvl9pPr marL="1828251" algn="l" rtl="0" eaLnBrk="1" fontAlgn="base" hangingPunct="1">
        <a:spcBef>
          <a:spcPct val="0"/>
        </a:spcBef>
        <a:spcAft>
          <a:spcPct val="0"/>
        </a:spcAft>
        <a:defRPr kumimoji="1" sz="1999">
          <a:solidFill>
            <a:schemeClr val="tx2"/>
          </a:solidFill>
          <a:latin typeface="Arial" charset="0"/>
          <a:ea typeface="HGPｺﾞｼｯｸE" pitchFamily="50" charset="-128"/>
        </a:defRPr>
      </a:lvl9pPr>
    </p:titleStyle>
    <p:bodyStyle>
      <a:lvl1pPr marL="342797" indent="-342797" algn="l" rtl="0" eaLnBrk="1" fontAlgn="base" hangingPunct="1">
        <a:spcBef>
          <a:spcPct val="20000"/>
        </a:spcBef>
        <a:spcAft>
          <a:spcPct val="0"/>
        </a:spcAft>
        <a:defRPr kumimoji="1" sz="16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445954" indent="-176160" algn="l" rtl="0" eaLnBrk="1" fontAlgn="base" hangingPunct="1">
        <a:lnSpc>
          <a:spcPct val="110000"/>
        </a:lnSpc>
        <a:spcBef>
          <a:spcPct val="0"/>
        </a:spcBef>
        <a:spcAft>
          <a:spcPct val="0"/>
        </a:spcAft>
        <a:buChar char="–"/>
        <a:defRPr kumimoji="1" sz="1400">
          <a:solidFill>
            <a:schemeClr val="tx1"/>
          </a:solidFill>
          <a:latin typeface="Segoe UI" panose="020B0502040204020203" pitchFamily="34" charset="0"/>
          <a:ea typeface="+mn-ea"/>
          <a:cs typeface="Segoe UI" panose="020B0502040204020203" pitchFamily="34" charset="0"/>
        </a:defRPr>
      </a:lvl2pPr>
      <a:lvl3pPr marL="807796" indent="-182508" algn="l" rtl="0" eaLnBrk="1" fontAlgn="base" hangingPunct="1">
        <a:lnSpc>
          <a:spcPct val="110000"/>
        </a:lnSpc>
        <a:spcBef>
          <a:spcPct val="0"/>
        </a:spcBef>
        <a:spcAft>
          <a:spcPct val="0"/>
        </a:spcAft>
        <a:buChar char="•"/>
        <a:defRPr kumimoji="1" sz="1600">
          <a:solidFill>
            <a:schemeClr val="tx1"/>
          </a:solidFill>
          <a:latin typeface="Times New Roman" pitchFamily="18" charset="0"/>
          <a:ea typeface="+mn-ea"/>
        </a:defRPr>
      </a:lvl3pPr>
      <a:lvl4pPr marL="1163289" indent="-176160" algn="l" rtl="0" eaLnBrk="1" fontAlgn="base" hangingPunct="1">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130"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193"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256"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6319"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3382"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126" rtl="0" eaLnBrk="1" latinLnBrk="0" hangingPunct="1">
        <a:defRPr kumimoji="1" sz="1799" kern="1200">
          <a:solidFill>
            <a:schemeClr val="tx1"/>
          </a:solidFill>
          <a:latin typeface="+mn-lt"/>
          <a:ea typeface="+mn-ea"/>
          <a:cs typeface="+mn-cs"/>
        </a:defRPr>
      </a:lvl1pPr>
      <a:lvl2pPr marL="457063" algn="l" defTabSz="914126" rtl="0" eaLnBrk="1" latinLnBrk="0" hangingPunct="1">
        <a:defRPr kumimoji="1" sz="1799" kern="1200">
          <a:solidFill>
            <a:schemeClr val="tx1"/>
          </a:solidFill>
          <a:latin typeface="+mn-lt"/>
          <a:ea typeface="+mn-ea"/>
          <a:cs typeface="+mn-cs"/>
        </a:defRPr>
      </a:lvl2pPr>
      <a:lvl3pPr marL="914126" algn="l" defTabSz="914126" rtl="0" eaLnBrk="1" latinLnBrk="0" hangingPunct="1">
        <a:defRPr kumimoji="1" sz="1799" kern="1200">
          <a:solidFill>
            <a:schemeClr val="tx1"/>
          </a:solidFill>
          <a:latin typeface="+mn-lt"/>
          <a:ea typeface="+mn-ea"/>
          <a:cs typeface="+mn-cs"/>
        </a:defRPr>
      </a:lvl3pPr>
      <a:lvl4pPr marL="1371189" algn="l" defTabSz="914126" rtl="0" eaLnBrk="1" latinLnBrk="0" hangingPunct="1">
        <a:defRPr kumimoji="1" sz="1799" kern="1200">
          <a:solidFill>
            <a:schemeClr val="tx1"/>
          </a:solidFill>
          <a:latin typeface="+mn-lt"/>
          <a:ea typeface="+mn-ea"/>
          <a:cs typeface="+mn-cs"/>
        </a:defRPr>
      </a:lvl4pPr>
      <a:lvl5pPr marL="1828251" algn="l" defTabSz="914126" rtl="0" eaLnBrk="1" latinLnBrk="0" hangingPunct="1">
        <a:defRPr kumimoji="1" sz="1799" kern="1200">
          <a:solidFill>
            <a:schemeClr val="tx1"/>
          </a:solidFill>
          <a:latin typeface="+mn-lt"/>
          <a:ea typeface="+mn-ea"/>
          <a:cs typeface="+mn-cs"/>
        </a:defRPr>
      </a:lvl5pPr>
      <a:lvl6pPr marL="2285314" algn="l" defTabSz="914126" rtl="0" eaLnBrk="1" latinLnBrk="0" hangingPunct="1">
        <a:defRPr kumimoji="1" sz="1799" kern="1200">
          <a:solidFill>
            <a:schemeClr val="tx1"/>
          </a:solidFill>
          <a:latin typeface="+mn-lt"/>
          <a:ea typeface="+mn-ea"/>
          <a:cs typeface="+mn-cs"/>
        </a:defRPr>
      </a:lvl6pPr>
      <a:lvl7pPr marL="2742377" algn="l" defTabSz="914126" rtl="0" eaLnBrk="1" latinLnBrk="0" hangingPunct="1">
        <a:defRPr kumimoji="1" sz="1799" kern="1200">
          <a:solidFill>
            <a:schemeClr val="tx1"/>
          </a:solidFill>
          <a:latin typeface="+mn-lt"/>
          <a:ea typeface="+mn-ea"/>
          <a:cs typeface="+mn-cs"/>
        </a:defRPr>
      </a:lvl7pPr>
      <a:lvl8pPr marL="3199440" algn="l" defTabSz="914126" rtl="0" eaLnBrk="1" latinLnBrk="0" hangingPunct="1">
        <a:defRPr kumimoji="1" sz="1799" kern="1200">
          <a:solidFill>
            <a:schemeClr val="tx1"/>
          </a:solidFill>
          <a:latin typeface="+mn-lt"/>
          <a:ea typeface="+mn-ea"/>
          <a:cs typeface="+mn-cs"/>
        </a:defRPr>
      </a:lvl8pPr>
      <a:lvl9pPr marL="3656503" algn="l" defTabSz="914126" rtl="0" eaLnBrk="1" latinLnBrk="0" hangingPunct="1">
        <a:defRPr kumimoji="1" sz="1799"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495142" y="1600205"/>
            <a:ext cx="8912543"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95140" y="6245225"/>
            <a:ext cx="2310659"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2ABC89AC-3320-42E8-80FA-4130F1290F14}" type="datetime1">
              <a:rPr kumimoji="1" lang="ja-JP" altLang="en-US" smtClean="0"/>
              <a:t>2018/5/15</a:t>
            </a:fld>
            <a:endParaRPr kumimoji="1" lang="ja-JP" altLang="en-US"/>
          </a:p>
        </p:txBody>
      </p:sp>
      <p:sp>
        <p:nvSpPr>
          <p:cNvPr id="1029" name="Rectangle 5"/>
          <p:cNvSpPr>
            <a:spLocks noGrp="1" noChangeArrowheads="1"/>
          </p:cNvSpPr>
          <p:nvPr>
            <p:ph type="ftr" sz="quarter" idx="3"/>
          </p:nvPr>
        </p:nvSpPr>
        <p:spPr bwMode="auto">
          <a:xfrm>
            <a:off x="3383466" y="6245225"/>
            <a:ext cx="313589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kumimoji="1" lang="ja-JP" altLang="en-US"/>
          </a:p>
        </p:txBody>
      </p:sp>
      <p:sp>
        <p:nvSpPr>
          <p:cNvPr id="1030" name="Rectangle 6"/>
          <p:cNvSpPr>
            <a:spLocks noGrp="1" noChangeArrowheads="1"/>
          </p:cNvSpPr>
          <p:nvPr>
            <p:ph type="sldNum" sz="quarter" idx="4"/>
          </p:nvPr>
        </p:nvSpPr>
        <p:spPr bwMode="auto">
          <a:xfrm>
            <a:off x="9357003" y="6480000"/>
            <a:ext cx="539828" cy="360000"/>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lvl1pPr algn="r">
              <a:defRPr sz="1999">
                <a:latin typeface="+mn-lt"/>
              </a:defRPr>
            </a:lvl1pPr>
          </a:lstStyle>
          <a:p>
            <a:fld id="{15543D51-1B5B-470A-B79F-2D6F8C915261}" type="slidenum">
              <a:rPr lang="ja-JP" altLang="en-US" smtClean="0"/>
              <a:pPr/>
              <a:t>‹#›</a:t>
            </a:fld>
            <a:endParaRPr lang="ja-JP" altLang="en-US"/>
          </a:p>
        </p:txBody>
      </p:sp>
      <p:grpSp>
        <p:nvGrpSpPr>
          <p:cNvPr id="2" name="Group 18"/>
          <p:cNvGrpSpPr>
            <a:grpSpLocks/>
          </p:cNvGrpSpPr>
          <p:nvPr/>
        </p:nvGrpSpPr>
        <p:grpSpPr bwMode="auto">
          <a:xfrm>
            <a:off x="1" y="0"/>
            <a:ext cx="9902825" cy="546100"/>
            <a:chOff x="0" y="0"/>
            <a:chExt cx="5760" cy="344"/>
          </a:xfrm>
        </p:grpSpPr>
        <p:pic>
          <p:nvPicPr>
            <p:cNvPr id="1033" name="Picture 9" descr="mlit_top"/>
            <p:cNvPicPr>
              <a:picLocks noChangeAspect="1" noChangeArrowheads="1"/>
            </p:cNvPicPr>
            <p:nvPr userDrawn="1"/>
          </p:nvPicPr>
          <p:blipFill>
            <a:blip r:embed="rId4" cstate="print"/>
            <a:srcRect t="26801" b="65286"/>
            <a:stretch>
              <a:fillRect/>
            </a:stretch>
          </p:blipFill>
          <p:spPr bwMode="auto">
            <a:xfrm>
              <a:off x="0" y="300"/>
              <a:ext cx="5760" cy="44"/>
            </a:xfrm>
            <a:prstGeom prst="rect">
              <a:avLst/>
            </a:prstGeom>
            <a:noFill/>
          </p:spPr>
        </p:pic>
        <p:grpSp>
          <p:nvGrpSpPr>
            <p:cNvPr id="3" name="Group 17"/>
            <p:cNvGrpSpPr>
              <a:grpSpLocks/>
            </p:cNvGrpSpPr>
            <p:nvPr userDrawn="1"/>
          </p:nvGrpSpPr>
          <p:grpSpPr bwMode="auto">
            <a:xfrm>
              <a:off x="0" y="0"/>
              <a:ext cx="5760" cy="318"/>
              <a:chOff x="0" y="0"/>
              <a:chExt cx="5760" cy="318"/>
            </a:xfrm>
          </p:grpSpPr>
          <p:pic>
            <p:nvPicPr>
              <p:cNvPr id="1035" name="Picture 11" descr="mlit_top"/>
              <p:cNvPicPr>
                <a:picLocks noChangeAspect="1" noChangeArrowheads="1"/>
              </p:cNvPicPr>
              <p:nvPr userDrawn="1"/>
            </p:nvPicPr>
            <p:blipFill>
              <a:blip r:embed="rId5" cstate="print"/>
              <a:srcRect r="66945" b="42805"/>
              <a:stretch>
                <a:fillRect/>
              </a:stretch>
            </p:blipFill>
            <p:spPr bwMode="auto">
              <a:xfrm>
                <a:off x="3856" y="0"/>
                <a:ext cx="1904" cy="318"/>
              </a:xfrm>
              <a:prstGeom prst="rect">
                <a:avLst/>
              </a:prstGeom>
              <a:noFill/>
            </p:spPr>
          </p:pic>
          <p:pic>
            <p:nvPicPr>
              <p:cNvPr id="1040" name="Picture 16" descr="mlit_top"/>
              <p:cNvPicPr>
                <a:picLocks noChangeAspect="1" noChangeArrowheads="1"/>
              </p:cNvPicPr>
              <p:nvPr userDrawn="1"/>
            </p:nvPicPr>
            <p:blipFill>
              <a:blip r:embed="rId6" cstate="print"/>
              <a:srcRect l="50000" b="42805"/>
              <a:stretch>
                <a:fillRect/>
              </a:stretch>
            </p:blipFill>
            <p:spPr bwMode="auto">
              <a:xfrm>
                <a:off x="1043" y="0"/>
                <a:ext cx="2880" cy="318"/>
              </a:xfrm>
              <a:prstGeom prst="rect">
                <a:avLst/>
              </a:prstGeom>
              <a:noFill/>
            </p:spPr>
          </p:pic>
          <p:pic>
            <p:nvPicPr>
              <p:cNvPr id="1034" name="Picture 10" descr="mlit_top"/>
              <p:cNvPicPr>
                <a:picLocks noChangeAspect="1" noChangeArrowheads="1"/>
              </p:cNvPicPr>
              <p:nvPr userDrawn="1"/>
            </p:nvPicPr>
            <p:blipFill>
              <a:blip r:embed="rId6" cstate="print"/>
              <a:srcRect l="68906" b="42805"/>
              <a:stretch>
                <a:fillRect/>
              </a:stretch>
            </p:blipFill>
            <p:spPr bwMode="auto">
              <a:xfrm>
                <a:off x="0" y="0"/>
                <a:ext cx="1791" cy="318"/>
              </a:xfrm>
              <a:prstGeom prst="rect">
                <a:avLst/>
              </a:prstGeom>
              <a:noFill/>
            </p:spPr>
          </p:pic>
        </p:grpSp>
      </p:grpSp>
      <p:sp>
        <p:nvSpPr>
          <p:cNvPr id="1026" name="Rectangle 2"/>
          <p:cNvSpPr>
            <a:spLocks noGrp="1" noChangeArrowheads="1"/>
          </p:cNvSpPr>
          <p:nvPr>
            <p:ph type="title"/>
          </p:nvPr>
        </p:nvSpPr>
        <p:spPr bwMode="auto">
          <a:xfrm>
            <a:off x="0" y="0"/>
            <a:ext cx="7602483" cy="4762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Tree>
    <p:extLst>
      <p:ext uri="{BB962C8B-B14F-4D97-AF65-F5344CB8AC3E}">
        <p14:creationId xmlns:p14="http://schemas.microsoft.com/office/powerpoint/2010/main" val="2730850960"/>
      </p:ext>
    </p:extLst>
  </p:cSld>
  <p:clrMap bg1="lt1" tx1="dk1" bg2="lt2" tx2="dk2" accent1="accent1" accent2="accent2" accent3="accent3" accent4="accent4" accent5="accent5" accent6="accent6" hlink="hlink" folHlink="folHlink"/>
  <p:sldLayoutIdLst>
    <p:sldLayoutId id="2147484309" r:id="rId1"/>
    <p:sldLayoutId id="2147484310" r:id="rId2"/>
  </p:sldLayoutIdLst>
  <p:hf hdr="0" ftr="0" dt="0"/>
  <p:txStyles>
    <p:titleStyle>
      <a:lvl1pPr algn="l" rtl="0" eaLnBrk="1" fontAlgn="base" hangingPunct="1">
        <a:spcBef>
          <a:spcPct val="0"/>
        </a:spcBef>
        <a:spcAft>
          <a:spcPct val="0"/>
        </a:spcAft>
        <a:defRPr kumimoji="1" sz="2799">
          <a:solidFill>
            <a:srgbClr val="4087C8"/>
          </a:solidFill>
          <a:latin typeface="+mj-lt"/>
          <a:ea typeface="+mj-ea"/>
          <a:cs typeface="+mj-cs"/>
        </a:defRPr>
      </a:lvl1pPr>
      <a:lvl2pPr algn="l" rtl="0" eaLnBrk="1" fontAlgn="base" hangingPunct="1">
        <a:spcBef>
          <a:spcPct val="0"/>
        </a:spcBef>
        <a:spcAft>
          <a:spcPct val="0"/>
        </a:spcAft>
        <a:defRPr kumimoji="1" sz="2799">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799">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799">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799">
          <a:solidFill>
            <a:srgbClr val="4087C8"/>
          </a:solidFill>
          <a:latin typeface="HGP創英角ｺﾞｼｯｸUB" pitchFamily="50" charset="-128"/>
          <a:ea typeface="HGP創英角ｺﾞｼｯｸUB" pitchFamily="50" charset="-128"/>
        </a:defRPr>
      </a:lvl5pPr>
      <a:lvl6pPr marL="457063" algn="l" rtl="0" eaLnBrk="1" fontAlgn="base" hangingPunct="1">
        <a:spcBef>
          <a:spcPct val="0"/>
        </a:spcBef>
        <a:spcAft>
          <a:spcPct val="0"/>
        </a:spcAft>
        <a:defRPr kumimoji="1" sz="2799">
          <a:solidFill>
            <a:srgbClr val="4087C8"/>
          </a:solidFill>
          <a:latin typeface="HGP創英角ｺﾞｼｯｸUB" pitchFamily="50" charset="-128"/>
          <a:ea typeface="HGP創英角ｺﾞｼｯｸUB" pitchFamily="50" charset="-128"/>
        </a:defRPr>
      </a:lvl6pPr>
      <a:lvl7pPr marL="914126" algn="l" rtl="0" eaLnBrk="1" fontAlgn="base" hangingPunct="1">
        <a:spcBef>
          <a:spcPct val="0"/>
        </a:spcBef>
        <a:spcAft>
          <a:spcPct val="0"/>
        </a:spcAft>
        <a:defRPr kumimoji="1" sz="2799">
          <a:solidFill>
            <a:srgbClr val="4087C8"/>
          </a:solidFill>
          <a:latin typeface="HGP創英角ｺﾞｼｯｸUB" pitchFamily="50" charset="-128"/>
          <a:ea typeface="HGP創英角ｺﾞｼｯｸUB" pitchFamily="50" charset="-128"/>
        </a:defRPr>
      </a:lvl7pPr>
      <a:lvl8pPr marL="1371189" algn="l" rtl="0" eaLnBrk="1" fontAlgn="base" hangingPunct="1">
        <a:spcBef>
          <a:spcPct val="0"/>
        </a:spcBef>
        <a:spcAft>
          <a:spcPct val="0"/>
        </a:spcAft>
        <a:defRPr kumimoji="1" sz="2799">
          <a:solidFill>
            <a:srgbClr val="4087C8"/>
          </a:solidFill>
          <a:latin typeface="HGP創英角ｺﾞｼｯｸUB" pitchFamily="50" charset="-128"/>
          <a:ea typeface="HGP創英角ｺﾞｼｯｸUB" pitchFamily="50" charset="-128"/>
        </a:defRPr>
      </a:lvl8pPr>
      <a:lvl9pPr marL="1828251" algn="l" rtl="0" eaLnBrk="1" fontAlgn="base" hangingPunct="1">
        <a:spcBef>
          <a:spcPct val="0"/>
        </a:spcBef>
        <a:spcAft>
          <a:spcPct val="0"/>
        </a:spcAft>
        <a:defRPr kumimoji="1" sz="2799">
          <a:solidFill>
            <a:srgbClr val="4087C8"/>
          </a:solidFill>
          <a:latin typeface="HGP創英角ｺﾞｼｯｸUB" pitchFamily="50" charset="-128"/>
          <a:ea typeface="HGP創英角ｺﾞｼｯｸUB" pitchFamily="50" charset="-128"/>
        </a:defRPr>
      </a:lvl9pPr>
    </p:titleStyle>
    <p:bodyStyle>
      <a:lvl1pPr marL="342797" indent="-342797" algn="l" rtl="0" eaLnBrk="1" fontAlgn="base" hangingPunct="1">
        <a:spcBef>
          <a:spcPct val="20000"/>
        </a:spcBef>
        <a:spcAft>
          <a:spcPct val="0"/>
        </a:spcAft>
        <a:buChar char="•"/>
        <a:defRPr kumimoji="1" sz="3199">
          <a:solidFill>
            <a:schemeClr val="tx1"/>
          </a:solidFill>
          <a:latin typeface="+mn-lt"/>
          <a:ea typeface="+mn-ea"/>
          <a:cs typeface="+mn-cs"/>
        </a:defRPr>
      </a:lvl1pPr>
      <a:lvl2pPr marL="742727" indent="-285664" algn="l" rtl="0" eaLnBrk="1" fontAlgn="base" hangingPunct="1">
        <a:spcBef>
          <a:spcPct val="20000"/>
        </a:spcBef>
        <a:spcAft>
          <a:spcPct val="0"/>
        </a:spcAft>
        <a:buChar char="–"/>
        <a:defRPr kumimoji="1" sz="2799">
          <a:solidFill>
            <a:schemeClr val="tx1"/>
          </a:solidFill>
          <a:latin typeface="+mn-lt"/>
          <a:ea typeface="+mn-ea"/>
        </a:defRPr>
      </a:lvl2pPr>
      <a:lvl3pPr marL="1142657" indent="-228531" algn="l" rtl="0" eaLnBrk="1" fontAlgn="base" hangingPunct="1">
        <a:spcBef>
          <a:spcPct val="20000"/>
        </a:spcBef>
        <a:spcAft>
          <a:spcPct val="0"/>
        </a:spcAft>
        <a:buChar char="•"/>
        <a:defRPr kumimoji="1" sz="2399">
          <a:solidFill>
            <a:schemeClr val="tx1"/>
          </a:solidFill>
          <a:latin typeface="+mn-lt"/>
          <a:ea typeface="+mn-ea"/>
        </a:defRPr>
      </a:lvl3pPr>
      <a:lvl4pPr marL="1599720" indent="-228531" algn="l" rtl="0" eaLnBrk="1" fontAlgn="base" hangingPunct="1">
        <a:spcBef>
          <a:spcPct val="20000"/>
        </a:spcBef>
        <a:spcAft>
          <a:spcPct val="0"/>
        </a:spcAft>
        <a:buChar char="–"/>
        <a:defRPr kumimoji="1" sz="1999">
          <a:solidFill>
            <a:schemeClr val="tx1"/>
          </a:solidFill>
          <a:latin typeface="+mn-lt"/>
          <a:ea typeface="+mn-ea"/>
        </a:defRPr>
      </a:lvl4pPr>
      <a:lvl5pPr marL="2056783" indent="-228531" algn="l" rtl="0" eaLnBrk="1" fontAlgn="base" hangingPunct="1">
        <a:spcBef>
          <a:spcPct val="20000"/>
        </a:spcBef>
        <a:spcAft>
          <a:spcPct val="0"/>
        </a:spcAft>
        <a:buChar char="»"/>
        <a:defRPr kumimoji="1" sz="1999">
          <a:solidFill>
            <a:schemeClr val="tx1"/>
          </a:solidFill>
          <a:latin typeface="+mn-lt"/>
          <a:ea typeface="+mn-ea"/>
        </a:defRPr>
      </a:lvl5pPr>
      <a:lvl6pPr marL="2513846" indent="-228531" algn="l" rtl="0" eaLnBrk="1" fontAlgn="base" hangingPunct="1">
        <a:spcBef>
          <a:spcPct val="20000"/>
        </a:spcBef>
        <a:spcAft>
          <a:spcPct val="0"/>
        </a:spcAft>
        <a:buChar char="»"/>
        <a:defRPr kumimoji="1" sz="1999">
          <a:solidFill>
            <a:schemeClr val="tx1"/>
          </a:solidFill>
          <a:latin typeface="+mn-lt"/>
          <a:ea typeface="+mn-ea"/>
        </a:defRPr>
      </a:lvl6pPr>
      <a:lvl7pPr marL="2970908" indent="-228531" algn="l" rtl="0" eaLnBrk="1" fontAlgn="base" hangingPunct="1">
        <a:spcBef>
          <a:spcPct val="20000"/>
        </a:spcBef>
        <a:spcAft>
          <a:spcPct val="0"/>
        </a:spcAft>
        <a:buChar char="»"/>
        <a:defRPr kumimoji="1" sz="1999">
          <a:solidFill>
            <a:schemeClr val="tx1"/>
          </a:solidFill>
          <a:latin typeface="+mn-lt"/>
          <a:ea typeface="+mn-ea"/>
        </a:defRPr>
      </a:lvl7pPr>
      <a:lvl8pPr marL="3427971" indent="-228531" algn="l" rtl="0" eaLnBrk="1" fontAlgn="base" hangingPunct="1">
        <a:spcBef>
          <a:spcPct val="20000"/>
        </a:spcBef>
        <a:spcAft>
          <a:spcPct val="0"/>
        </a:spcAft>
        <a:buChar char="»"/>
        <a:defRPr kumimoji="1" sz="1999">
          <a:solidFill>
            <a:schemeClr val="tx1"/>
          </a:solidFill>
          <a:latin typeface="+mn-lt"/>
          <a:ea typeface="+mn-ea"/>
        </a:defRPr>
      </a:lvl8pPr>
      <a:lvl9pPr marL="3885034" indent="-228531" algn="l" rtl="0" eaLnBrk="1" fontAlgn="base" hangingPunct="1">
        <a:spcBef>
          <a:spcPct val="20000"/>
        </a:spcBef>
        <a:spcAft>
          <a:spcPct val="0"/>
        </a:spcAft>
        <a:buChar char="»"/>
        <a:defRPr kumimoji="1" sz="1999">
          <a:solidFill>
            <a:schemeClr val="tx1"/>
          </a:solidFill>
          <a:latin typeface="+mn-lt"/>
          <a:ea typeface="+mn-ea"/>
        </a:defRPr>
      </a:lvl9pPr>
    </p:bodyStyle>
    <p:otherStyle>
      <a:defPPr>
        <a:defRPr lang="ja-JP"/>
      </a:defPPr>
      <a:lvl1pPr marL="0" algn="l" defTabSz="914126" rtl="0" eaLnBrk="1" latinLnBrk="0" hangingPunct="1">
        <a:defRPr kumimoji="1" sz="1799" kern="1200">
          <a:solidFill>
            <a:schemeClr val="tx1"/>
          </a:solidFill>
          <a:latin typeface="+mn-lt"/>
          <a:ea typeface="+mn-ea"/>
          <a:cs typeface="+mn-cs"/>
        </a:defRPr>
      </a:lvl1pPr>
      <a:lvl2pPr marL="457063" algn="l" defTabSz="914126" rtl="0" eaLnBrk="1" latinLnBrk="0" hangingPunct="1">
        <a:defRPr kumimoji="1" sz="1799" kern="1200">
          <a:solidFill>
            <a:schemeClr val="tx1"/>
          </a:solidFill>
          <a:latin typeface="+mn-lt"/>
          <a:ea typeface="+mn-ea"/>
          <a:cs typeface="+mn-cs"/>
        </a:defRPr>
      </a:lvl2pPr>
      <a:lvl3pPr marL="914126" algn="l" defTabSz="914126" rtl="0" eaLnBrk="1" latinLnBrk="0" hangingPunct="1">
        <a:defRPr kumimoji="1" sz="1799" kern="1200">
          <a:solidFill>
            <a:schemeClr val="tx1"/>
          </a:solidFill>
          <a:latin typeface="+mn-lt"/>
          <a:ea typeface="+mn-ea"/>
          <a:cs typeface="+mn-cs"/>
        </a:defRPr>
      </a:lvl3pPr>
      <a:lvl4pPr marL="1371189" algn="l" defTabSz="914126" rtl="0" eaLnBrk="1" latinLnBrk="0" hangingPunct="1">
        <a:defRPr kumimoji="1" sz="1799" kern="1200">
          <a:solidFill>
            <a:schemeClr val="tx1"/>
          </a:solidFill>
          <a:latin typeface="+mn-lt"/>
          <a:ea typeface="+mn-ea"/>
          <a:cs typeface="+mn-cs"/>
        </a:defRPr>
      </a:lvl4pPr>
      <a:lvl5pPr marL="1828251" algn="l" defTabSz="914126" rtl="0" eaLnBrk="1" latinLnBrk="0" hangingPunct="1">
        <a:defRPr kumimoji="1" sz="1799" kern="1200">
          <a:solidFill>
            <a:schemeClr val="tx1"/>
          </a:solidFill>
          <a:latin typeface="+mn-lt"/>
          <a:ea typeface="+mn-ea"/>
          <a:cs typeface="+mn-cs"/>
        </a:defRPr>
      </a:lvl5pPr>
      <a:lvl6pPr marL="2285314" algn="l" defTabSz="914126" rtl="0" eaLnBrk="1" latinLnBrk="0" hangingPunct="1">
        <a:defRPr kumimoji="1" sz="1799" kern="1200">
          <a:solidFill>
            <a:schemeClr val="tx1"/>
          </a:solidFill>
          <a:latin typeface="+mn-lt"/>
          <a:ea typeface="+mn-ea"/>
          <a:cs typeface="+mn-cs"/>
        </a:defRPr>
      </a:lvl6pPr>
      <a:lvl7pPr marL="2742377" algn="l" defTabSz="914126" rtl="0" eaLnBrk="1" latinLnBrk="0" hangingPunct="1">
        <a:defRPr kumimoji="1" sz="1799" kern="1200">
          <a:solidFill>
            <a:schemeClr val="tx1"/>
          </a:solidFill>
          <a:latin typeface="+mn-lt"/>
          <a:ea typeface="+mn-ea"/>
          <a:cs typeface="+mn-cs"/>
        </a:defRPr>
      </a:lvl7pPr>
      <a:lvl8pPr marL="3199440" algn="l" defTabSz="914126" rtl="0" eaLnBrk="1" latinLnBrk="0" hangingPunct="1">
        <a:defRPr kumimoji="1" sz="1799" kern="1200">
          <a:solidFill>
            <a:schemeClr val="tx1"/>
          </a:solidFill>
          <a:latin typeface="+mn-lt"/>
          <a:ea typeface="+mn-ea"/>
          <a:cs typeface="+mn-cs"/>
        </a:defRPr>
      </a:lvl8pPr>
      <a:lvl9pPr marL="3656503" algn="l" defTabSz="914126" rtl="0" eaLnBrk="1" latinLnBrk="0" hangingPunct="1">
        <a:defRPr kumimoji="1" sz="1799"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6866" name="Line_futta"/>
          <p:cNvSpPr>
            <a:spLocks noChangeShapeType="1"/>
          </p:cNvSpPr>
          <p:nvPr/>
        </p:nvSpPr>
        <p:spPr bwMode="gray">
          <a:xfrm>
            <a:off x="411031" y="6591300"/>
            <a:ext cx="9082350" cy="0"/>
          </a:xfrm>
          <a:prstGeom prst="line">
            <a:avLst/>
          </a:prstGeom>
          <a:noFill/>
          <a:ln w="9525">
            <a:solidFill>
              <a:srgbClr val="ACACAC"/>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867" name="タイトル プレースホルダー 1"/>
          <p:cNvSpPr>
            <a:spLocks noGrp="1"/>
          </p:cNvSpPr>
          <p:nvPr>
            <p:ph type="title"/>
          </p:nvPr>
        </p:nvSpPr>
        <p:spPr bwMode="auto">
          <a:xfrm>
            <a:off x="411031" y="333376"/>
            <a:ext cx="9082350"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91440" bIns="45720" numCol="1" anchor="ctr" anchorCtr="0" compatLnSpc="1">
            <a:prstTxWarp prst="textNoShape">
              <a:avLst/>
            </a:prstTxWarp>
          </a:bodyPr>
          <a:lstStyle/>
          <a:p>
            <a:pPr lvl="0"/>
            <a:r>
              <a:rPr lang="ja-JP" altLang="en-US"/>
              <a:t>マスター タイトルの書式設定</a:t>
            </a:r>
          </a:p>
        </p:txBody>
      </p:sp>
      <p:sp>
        <p:nvSpPr>
          <p:cNvPr id="36868" name="テキスト プレースホルダー 2"/>
          <p:cNvSpPr>
            <a:spLocks noGrp="1"/>
          </p:cNvSpPr>
          <p:nvPr>
            <p:ph type="body" idx="1"/>
          </p:nvPr>
        </p:nvSpPr>
        <p:spPr bwMode="auto">
          <a:xfrm>
            <a:off x="411031" y="982663"/>
            <a:ext cx="9082350" cy="15411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359791036"/>
      </p:ext>
    </p:extLst>
  </p:cSld>
  <p:clrMap bg1="lt1" tx1="dk1" bg2="lt2" tx2="dk2" accent1="accent1" accent2="accent2" accent3="accent3" accent4="accent4" accent5="accent5" accent6="accent6" hlink="hlink" folHlink="folHlink"/>
  <p:sldLayoutIdLst>
    <p:sldLayoutId id="2147484312" r:id="rId1"/>
    <p:sldLayoutId id="2147484313" r:id="rId2"/>
    <p:sldLayoutId id="2147484314" r:id="rId3"/>
    <p:sldLayoutId id="2147484315" r:id="rId4"/>
    <p:sldLayoutId id="2147484316" r:id="rId5"/>
  </p:sldLayoutIdLst>
  <p:hf hdr="0" ftr="0" dt="0"/>
  <p:txStyles>
    <p:titleStyle>
      <a:lvl1pPr algn="l" rtl="0" eaLnBrk="0" fontAlgn="base" hangingPunct="0">
        <a:spcBef>
          <a:spcPct val="0"/>
        </a:spcBef>
        <a:spcAft>
          <a:spcPct val="0"/>
        </a:spcAft>
        <a:defRPr kumimoji="1" sz="2399" b="1" kern="1200">
          <a:solidFill>
            <a:schemeClr val="tx1"/>
          </a:solidFill>
          <a:latin typeface="+mj-lt"/>
          <a:ea typeface="+mj-ea"/>
          <a:cs typeface="+mj-cs"/>
        </a:defRPr>
      </a:lvl1pPr>
      <a:lvl2pPr algn="l" rtl="0" eaLnBrk="0" fontAlgn="base" hangingPunct="0">
        <a:spcBef>
          <a:spcPct val="0"/>
        </a:spcBef>
        <a:spcAft>
          <a:spcPct val="0"/>
        </a:spcAft>
        <a:defRPr kumimoji="1" sz="2399" b="1">
          <a:solidFill>
            <a:schemeClr val="tx1"/>
          </a:solidFill>
          <a:latin typeface="Arial" charset="0"/>
          <a:ea typeface="ＭＳ Ｐゴシック" pitchFamily="50" charset="-128"/>
        </a:defRPr>
      </a:lvl2pPr>
      <a:lvl3pPr algn="l" rtl="0" eaLnBrk="0" fontAlgn="base" hangingPunct="0">
        <a:spcBef>
          <a:spcPct val="0"/>
        </a:spcBef>
        <a:spcAft>
          <a:spcPct val="0"/>
        </a:spcAft>
        <a:defRPr kumimoji="1" sz="2399" b="1">
          <a:solidFill>
            <a:schemeClr val="tx1"/>
          </a:solidFill>
          <a:latin typeface="Arial" charset="0"/>
          <a:ea typeface="ＭＳ Ｐゴシック" pitchFamily="50" charset="-128"/>
        </a:defRPr>
      </a:lvl3pPr>
      <a:lvl4pPr algn="l" rtl="0" eaLnBrk="0" fontAlgn="base" hangingPunct="0">
        <a:spcBef>
          <a:spcPct val="0"/>
        </a:spcBef>
        <a:spcAft>
          <a:spcPct val="0"/>
        </a:spcAft>
        <a:defRPr kumimoji="1" sz="2399" b="1">
          <a:solidFill>
            <a:schemeClr val="tx1"/>
          </a:solidFill>
          <a:latin typeface="Arial" charset="0"/>
          <a:ea typeface="ＭＳ Ｐゴシック" pitchFamily="50" charset="-128"/>
        </a:defRPr>
      </a:lvl4pPr>
      <a:lvl5pPr algn="l" rtl="0" eaLnBrk="0" fontAlgn="base" hangingPunct="0">
        <a:spcBef>
          <a:spcPct val="0"/>
        </a:spcBef>
        <a:spcAft>
          <a:spcPct val="0"/>
        </a:spcAft>
        <a:defRPr kumimoji="1" sz="2399" b="1">
          <a:solidFill>
            <a:schemeClr val="tx1"/>
          </a:solidFill>
          <a:latin typeface="Arial" charset="0"/>
          <a:ea typeface="ＭＳ Ｐゴシック" pitchFamily="50" charset="-128"/>
        </a:defRPr>
      </a:lvl5pPr>
      <a:lvl6pPr marL="457063" algn="l" rtl="0" fontAlgn="base">
        <a:spcBef>
          <a:spcPct val="0"/>
        </a:spcBef>
        <a:spcAft>
          <a:spcPct val="0"/>
        </a:spcAft>
        <a:defRPr kumimoji="1" sz="2399" b="1">
          <a:solidFill>
            <a:schemeClr val="tx1"/>
          </a:solidFill>
          <a:latin typeface="Arial" charset="0"/>
          <a:ea typeface="ＭＳ Ｐゴシック" pitchFamily="50" charset="-128"/>
        </a:defRPr>
      </a:lvl6pPr>
      <a:lvl7pPr marL="914126" algn="l" rtl="0" fontAlgn="base">
        <a:spcBef>
          <a:spcPct val="0"/>
        </a:spcBef>
        <a:spcAft>
          <a:spcPct val="0"/>
        </a:spcAft>
        <a:defRPr kumimoji="1" sz="2399" b="1">
          <a:solidFill>
            <a:schemeClr val="tx1"/>
          </a:solidFill>
          <a:latin typeface="Arial" charset="0"/>
          <a:ea typeface="ＭＳ Ｐゴシック" pitchFamily="50" charset="-128"/>
        </a:defRPr>
      </a:lvl7pPr>
      <a:lvl8pPr marL="1371189" algn="l" rtl="0" fontAlgn="base">
        <a:spcBef>
          <a:spcPct val="0"/>
        </a:spcBef>
        <a:spcAft>
          <a:spcPct val="0"/>
        </a:spcAft>
        <a:defRPr kumimoji="1" sz="2399" b="1">
          <a:solidFill>
            <a:schemeClr val="tx1"/>
          </a:solidFill>
          <a:latin typeface="Arial" charset="0"/>
          <a:ea typeface="ＭＳ Ｐゴシック" pitchFamily="50" charset="-128"/>
        </a:defRPr>
      </a:lvl8pPr>
      <a:lvl9pPr marL="1828251" algn="l" rtl="0" fontAlgn="base">
        <a:spcBef>
          <a:spcPct val="0"/>
        </a:spcBef>
        <a:spcAft>
          <a:spcPct val="0"/>
        </a:spcAft>
        <a:defRPr kumimoji="1" sz="2399" b="1">
          <a:solidFill>
            <a:schemeClr val="tx1"/>
          </a:solidFill>
          <a:latin typeface="Arial" charset="0"/>
          <a:ea typeface="ＭＳ Ｐゴシック" pitchFamily="50" charset="-128"/>
        </a:defRPr>
      </a:lvl9pPr>
    </p:titleStyle>
    <p:bodyStyle>
      <a:lvl1pPr marL="342797" indent="-342797" algn="l" rtl="0" eaLnBrk="0" fontAlgn="base" hangingPunct="0">
        <a:spcBef>
          <a:spcPts val="475"/>
        </a:spcBef>
        <a:spcAft>
          <a:spcPct val="0"/>
        </a:spcAft>
        <a:buFont typeface="Arial" panose="020B0604020202020204" pitchFamily="34" charset="0"/>
        <a:defRPr kumimoji="1" lang="ja-JP" altLang="en-US" sz="1999" kern="1200" dirty="0">
          <a:solidFill>
            <a:schemeClr val="tx1"/>
          </a:solidFill>
          <a:latin typeface="+mn-lt"/>
          <a:ea typeface="+mn-ea"/>
          <a:cs typeface="+mn-cs"/>
        </a:defRPr>
      </a:lvl1pPr>
      <a:lvl2pPr marL="253924" indent="-253924" algn="l" rtl="0" eaLnBrk="0" fontAlgn="base" hangingPunct="0">
        <a:spcBef>
          <a:spcPts val="475"/>
        </a:spcBef>
        <a:spcAft>
          <a:spcPct val="0"/>
        </a:spcAft>
        <a:buClr>
          <a:srgbClr val="3E5E84"/>
        </a:buClr>
        <a:buFont typeface="Wingdings" panose="05000000000000000000" pitchFamily="2" charset="2"/>
        <a:buChar char="n"/>
        <a:defRPr kumimoji="1" lang="ja-JP" altLang="en-US" sz="1999" kern="1200" dirty="0">
          <a:solidFill>
            <a:schemeClr val="tx1"/>
          </a:solidFill>
          <a:latin typeface="+mn-lt"/>
          <a:ea typeface="+mn-ea"/>
          <a:cs typeface="+mn-cs"/>
        </a:defRPr>
      </a:lvl2pPr>
      <a:lvl3pPr marL="571329" indent="-253924" algn="l" rtl="0" eaLnBrk="0" fontAlgn="base" hangingPunct="0">
        <a:spcBef>
          <a:spcPts val="425"/>
        </a:spcBef>
        <a:spcAft>
          <a:spcPct val="0"/>
        </a:spcAft>
        <a:buClr>
          <a:srgbClr val="808080"/>
        </a:buClr>
        <a:buFont typeface="Wingdings" panose="05000000000000000000" pitchFamily="2" charset="2"/>
        <a:buChar char="n"/>
        <a:defRPr kumimoji="1" lang="ja-JP" altLang="en-US" kern="1200" dirty="0">
          <a:solidFill>
            <a:schemeClr val="tx1"/>
          </a:solidFill>
          <a:latin typeface="+mn-lt"/>
          <a:ea typeface="+mn-ea"/>
          <a:cs typeface="+mn-cs"/>
        </a:defRPr>
      </a:lvl3pPr>
      <a:lvl4pPr marL="825252" indent="-190443" algn="l" rtl="0" eaLnBrk="0" fontAlgn="base" hangingPunct="0">
        <a:spcBef>
          <a:spcPts val="363"/>
        </a:spcBef>
        <a:spcAft>
          <a:spcPct val="0"/>
        </a:spcAft>
        <a:buClr>
          <a:srgbClr val="558C99"/>
        </a:buClr>
        <a:buFont typeface="Wingdings" panose="05000000000000000000" pitchFamily="2" charset="2"/>
        <a:buChar char="l"/>
        <a:defRPr kumimoji="1" lang="ja-JP" altLang="en-US" sz="1400" kern="1200" dirty="0">
          <a:solidFill>
            <a:schemeClr val="tx1"/>
          </a:solidFill>
          <a:latin typeface="+mn-lt"/>
          <a:ea typeface="+mn-ea"/>
          <a:cs typeface="+mn-cs"/>
        </a:defRPr>
      </a:lvl4pPr>
      <a:lvl5pPr marL="1079176" indent="-190443" algn="l" rtl="0" eaLnBrk="0" fontAlgn="base" hangingPunct="0">
        <a:spcBef>
          <a:spcPts val="363"/>
        </a:spcBef>
        <a:spcAft>
          <a:spcPct val="0"/>
        </a:spcAft>
        <a:buClr>
          <a:srgbClr val="C0C0C0"/>
        </a:buClr>
        <a:buFont typeface="Wingdings" panose="05000000000000000000" pitchFamily="2" charset="2"/>
        <a:buChar char="l"/>
        <a:defRPr kumimoji="1" lang="ja-JP" altLang="en-US" sz="1400" kern="1200" dirty="0">
          <a:solidFill>
            <a:schemeClr val="tx1"/>
          </a:solidFill>
          <a:latin typeface="+mn-lt"/>
          <a:ea typeface="+mn-ea"/>
          <a:cs typeface="+mn-cs"/>
        </a:defRPr>
      </a:lvl5pPr>
      <a:lvl6pPr marL="2513846" indent="-228531" algn="l" defTabSz="914126" rtl="0" eaLnBrk="1" latinLnBrk="0" hangingPunct="1">
        <a:spcBef>
          <a:spcPct val="20000"/>
        </a:spcBef>
        <a:buFont typeface="Arial" pitchFamily="34" charset="0"/>
        <a:buChar char="•"/>
        <a:defRPr kumimoji="1" sz="1999" kern="1200">
          <a:solidFill>
            <a:schemeClr val="tx1"/>
          </a:solidFill>
          <a:latin typeface="+mn-lt"/>
          <a:ea typeface="+mn-ea"/>
          <a:cs typeface="+mn-cs"/>
        </a:defRPr>
      </a:lvl6pPr>
      <a:lvl7pPr marL="2970908" indent="-228531" algn="l" defTabSz="914126" rtl="0" eaLnBrk="1" latinLnBrk="0" hangingPunct="1">
        <a:spcBef>
          <a:spcPct val="20000"/>
        </a:spcBef>
        <a:buFont typeface="Arial" pitchFamily="34" charset="0"/>
        <a:buChar char="•"/>
        <a:defRPr kumimoji="1" sz="1999" kern="1200">
          <a:solidFill>
            <a:schemeClr val="tx1"/>
          </a:solidFill>
          <a:latin typeface="+mn-lt"/>
          <a:ea typeface="+mn-ea"/>
          <a:cs typeface="+mn-cs"/>
        </a:defRPr>
      </a:lvl7pPr>
      <a:lvl8pPr marL="3427971" indent="-228531" algn="l" defTabSz="914126" rtl="0" eaLnBrk="1" latinLnBrk="0" hangingPunct="1">
        <a:spcBef>
          <a:spcPct val="20000"/>
        </a:spcBef>
        <a:buFont typeface="Arial" pitchFamily="34" charset="0"/>
        <a:buChar char="•"/>
        <a:defRPr kumimoji="1" sz="1999" kern="1200">
          <a:solidFill>
            <a:schemeClr val="tx1"/>
          </a:solidFill>
          <a:latin typeface="+mn-lt"/>
          <a:ea typeface="+mn-ea"/>
          <a:cs typeface="+mn-cs"/>
        </a:defRPr>
      </a:lvl8pPr>
      <a:lvl9pPr marL="3885034" indent="-228531" algn="l" defTabSz="914126" rtl="0" eaLnBrk="1" latinLnBrk="0" hangingPunct="1">
        <a:spcBef>
          <a:spcPct val="20000"/>
        </a:spcBef>
        <a:buFont typeface="Arial" pitchFamily="34" charset="0"/>
        <a:buChar char="•"/>
        <a:defRPr kumimoji="1" sz="1999" kern="1200">
          <a:solidFill>
            <a:schemeClr val="tx1"/>
          </a:solidFill>
          <a:latin typeface="+mn-lt"/>
          <a:ea typeface="+mn-ea"/>
          <a:cs typeface="+mn-cs"/>
        </a:defRPr>
      </a:lvl9pPr>
    </p:bodyStyle>
    <p:otherStyle>
      <a:defPPr>
        <a:defRPr lang="ja-JP"/>
      </a:defPPr>
      <a:lvl1pPr marL="0" algn="l" defTabSz="914126" rtl="0" eaLnBrk="1" latinLnBrk="0" hangingPunct="1">
        <a:defRPr kumimoji="1" sz="1799" kern="1200">
          <a:solidFill>
            <a:schemeClr val="tx1"/>
          </a:solidFill>
          <a:latin typeface="+mn-lt"/>
          <a:ea typeface="+mn-ea"/>
          <a:cs typeface="+mn-cs"/>
        </a:defRPr>
      </a:lvl1pPr>
      <a:lvl2pPr marL="457063" algn="l" defTabSz="914126" rtl="0" eaLnBrk="1" latinLnBrk="0" hangingPunct="1">
        <a:defRPr kumimoji="1" sz="1799" kern="1200">
          <a:solidFill>
            <a:schemeClr val="tx1"/>
          </a:solidFill>
          <a:latin typeface="+mn-lt"/>
          <a:ea typeface="+mn-ea"/>
          <a:cs typeface="+mn-cs"/>
        </a:defRPr>
      </a:lvl2pPr>
      <a:lvl3pPr marL="914126" algn="l" defTabSz="914126" rtl="0" eaLnBrk="1" latinLnBrk="0" hangingPunct="1">
        <a:defRPr kumimoji="1" sz="1799" kern="1200">
          <a:solidFill>
            <a:schemeClr val="tx1"/>
          </a:solidFill>
          <a:latin typeface="+mn-lt"/>
          <a:ea typeface="+mn-ea"/>
          <a:cs typeface="+mn-cs"/>
        </a:defRPr>
      </a:lvl3pPr>
      <a:lvl4pPr marL="1371189" algn="l" defTabSz="914126" rtl="0" eaLnBrk="1" latinLnBrk="0" hangingPunct="1">
        <a:defRPr kumimoji="1" sz="1799" kern="1200">
          <a:solidFill>
            <a:schemeClr val="tx1"/>
          </a:solidFill>
          <a:latin typeface="+mn-lt"/>
          <a:ea typeface="+mn-ea"/>
          <a:cs typeface="+mn-cs"/>
        </a:defRPr>
      </a:lvl4pPr>
      <a:lvl5pPr marL="1828251" algn="l" defTabSz="914126" rtl="0" eaLnBrk="1" latinLnBrk="0" hangingPunct="1">
        <a:defRPr kumimoji="1" sz="1799" kern="1200">
          <a:solidFill>
            <a:schemeClr val="tx1"/>
          </a:solidFill>
          <a:latin typeface="+mn-lt"/>
          <a:ea typeface="+mn-ea"/>
          <a:cs typeface="+mn-cs"/>
        </a:defRPr>
      </a:lvl5pPr>
      <a:lvl6pPr marL="2285314" algn="l" defTabSz="914126" rtl="0" eaLnBrk="1" latinLnBrk="0" hangingPunct="1">
        <a:defRPr kumimoji="1" sz="1799" kern="1200">
          <a:solidFill>
            <a:schemeClr val="tx1"/>
          </a:solidFill>
          <a:latin typeface="+mn-lt"/>
          <a:ea typeface="+mn-ea"/>
          <a:cs typeface="+mn-cs"/>
        </a:defRPr>
      </a:lvl6pPr>
      <a:lvl7pPr marL="2742377" algn="l" defTabSz="914126" rtl="0" eaLnBrk="1" latinLnBrk="0" hangingPunct="1">
        <a:defRPr kumimoji="1" sz="1799" kern="1200">
          <a:solidFill>
            <a:schemeClr val="tx1"/>
          </a:solidFill>
          <a:latin typeface="+mn-lt"/>
          <a:ea typeface="+mn-ea"/>
          <a:cs typeface="+mn-cs"/>
        </a:defRPr>
      </a:lvl7pPr>
      <a:lvl8pPr marL="3199440" algn="l" defTabSz="914126" rtl="0" eaLnBrk="1" latinLnBrk="0" hangingPunct="1">
        <a:defRPr kumimoji="1" sz="1799" kern="1200">
          <a:solidFill>
            <a:schemeClr val="tx1"/>
          </a:solidFill>
          <a:latin typeface="+mn-lt"/>
          <a:ea typeface="+mn-ea"/>
          <a:cs typeface="+mn-cs"/>
        </a:defRPr>
      </a:lvl8pPr>
      <a:lvl9pPr marL="3656503" algn="l" defTabSz="914126" rtl="0" eaLnBrk="1" latinLnBrk="0" hangingPunct="1">
        <a:defRPr kumimoji="1" sz="1799"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0819" y="365126"/>
            <a:ext cx="8541187" cy="1325563"/>
          </a:xfrm>
          <a:prstGeom prst="rect">
            <a:avLst/>
          </a:prstGeom>
        </p:spPr>
        <p:txBody>
          <a:bodyPr vert="horz" lIns="91440" tIns="45720" rIns="91440" bIns="45720" rtlCol="0" anchor="ctr">
            <a:normAutofit/>
          </a:bodyPr>
          <a:lstStyle/>
          <a:p>
            <a:r>
              <a:rPr kumimoji="1" lang="ja-JP" altLang="en-US"/>
              <a:t>マスター タイトルの書式設定</a:t>
            </a:r>
            <a:endParaRPr kumimoji="1" lang="ja-JP" altLang="en-US"/>
          </a:p>
        </p:txBody>
      </p:sp>
      <p:sp>
        <p:nvSpPr>
          <p:cNvPr id="3" name="テキスト プレースホルダー 2"/>
          <p:cNvSpPr>
            <a:spLocks noGrp="1"/>
          </p:cNvSpPr>
          <p:nvPr>
            <p:ph type="body" idx="1"/>
          </p:nvPr>
        </p:nvSpPr>
        <p:spPr>
          <a:xfrm>
            <a:off x="680819" y="1825625"/>
            <a:ext cx="8541187"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日付プレースホルダー 3"/>
          <p:cNvSpPr>
            <a:spLocks noGrp="1"/>
          </p:cNvSpPr>
          <p:nvPr>
            <p:ph type="dt" sz="half" idx="2"/>
          </p:nvPr>
        </p:nvSpPr>
        <p:spPr>
          <a:xfrm>
            <a:off x="680819" y="6356351"/>
            <a:ext cx="2228136" cy="365125"/>
          </a:xfrm>
          <a:prstGeom prst="rect">
            <a:avLst/>
          </a:prstGeom>
        </p:spPr>
        <p:txBody>
          <a:bodyPr vert="horz" lIns="91440" tIns="45720" rIns="91440" bIns="45720" rtlCol="0" anchor="ctr"/>
          <a:lstStyle>
            <a:lvl1pPr algn="l">
              <a:defRPr sz="975">
                <a:solidFill>
                  <a:schemeClr val="tx1">
                    <a:tint val="75000"/>
                  </a:schemeClr>
                </a:solidFill>
              </a:defRPr>
            </a:lvl1pPr>
          </a:lstStyle>
          <a:p>
            <a:fld id="{3D13A80E-62D7-4021-B855-DEA57A45488E}" type="datetimeFigureOut">
              <a:rPr kumimoji="1" lang="ja-JP" altLang="en-US" smtClean="0"/>
              <a:t>2018/5/15</a:t>
            </a:fld>
            <a:endParaRPr kumimoji="1" lang="ja-JP" altLang="en-US"/>
          </a:p>
        </p:txBody>
      </p:sp>
      <p:sp>
        <p:nvSpPr>
          <p:cNvPr id="5" name="フッター プレースホルダー 4"/>
          <p:cNvSpPr>
            <a:spLocks noGrp="1"/>
          </p:cNvSpPr>
          <p:nvPr>
            <p:ph type="ftr" sz="quarter" idx="3"/>
          </p:nvPr>
        </p:nvSpPr>
        <p:spPr>
          <a:xfrm>
            <a:off x="3280311" y="6356351"/>
            <a:ext cx="3342203"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93870" y="6356351"/>
            <a:ext cx="2228136"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F6EAF7AC-4D30-46F5-A445-D0F4880BD9B4}" type="slidenum">
              <a:rPr kumimoji="1" lang="ja-JP" altLang="en-US" smtClean="0"/>
              <a:t>‹#›</a:t>
            </a:fld>
            <a:endParaRPr kumimoji="1" lang="ja-JP" altLang="en-US"/>
          </a:p>
        </p:txBody>
      </p:sp>
    </p:spTree>
    <p:extLst>
      <p:ext uri="{BB962C8B-B14F-4D97-AF65-F5344CB8AC3E}">
        <p14:creationId xmlns:p14="http://schemas.microsoft.com/office/powerpoint/2010/main" val="1786081710"/>
      </p:ext>
    </p:extLst>
  </p:cSld>
  <p:clrMap bg1="lt1" tx1="dk1" bg2="lt2" tx2="dk2" accent1="accent1" accent2="accent2" accent3="accent3" accent4="accent4" accent5="accent5" accent6="accent6" hlink="hlink" folHlink="folHlink"/>
  <p:sldLayoutIdLst>
    <p:sldLayoutId id="2147484355" r:id="rId1"/>
    <p:sldLayoutId id="2147484356" r:id="rId2"/>
    <p:sldLayoutId id="2147484357" r:id="rId3"/>
    <p:sldLayoutId id="2147484358" r:id="rId4"/>
    <p:sldLayoutId id="2147484359" r:id="rId5"/>
    <p:sldLayoutId id="2147484360" r:id="rId6"/>
    <p:sldLayoutId id="2147484361" r:id="rId7"/>
    <p:sldLayoutId id="2147484362" r:id="rId8"/>
    <p:sldLayoutId id="2147484363" r:id="rId9"/>
    <p:sldLayoutId id="2147484364" r:id="rId10"/>
    <p:sldLayoutId id="2147484365" r:id="rId11"/>
  </p:sldLayoutIdLst>
  <p:hf hdr="0" ftr="0" dt="0"/>
  <p:txStyles>
    <p:titleStyle>
      <a:lvl1pPr algn="l" defTabSz="742676" rtl="0" eaLnBrk="1" latinLnBrk="0" hangingPunct="1">
        <a:lnSpc>
          <a:spcPct val="90000"/>
        </a:lnSpc>
        <a:spcBef>
          <a:spcPct val="0"/>
        </a:spcBef>
        <a:buNone/>
        <a:defRPr kumimoji="1" sz="3574" kern="1200">
          <a:solidFill>
            <a:schemeClr val="tx1"/>
          </a:solidFill>
          <a:latin typeface="+mj-lt"/>
          <a:ea typeface="+mj-ea"/>
          <a:cs typeface="+mj-cs"/>
        </a:defRPr>
      </a:lvl1pPr>
    </p:titleStyle>
    <p:bodyStyle>
      <a:lvl1pPr marL="185669" indent="-185669" algn="l" defTabSz="742676" rtl="0" eaLnBrk="1" latinLnBrk="0" hangingPunct="1">
        <a:lnSpc>
          <a:spcPct val="90000"/>
        </a:lnSpc>
        <a:spcBef>
          <a:spcPts val="812"/>
        </a:spcBef>
        <a:buFont typeface="Arial" panose="020B0604020202020204" pitchFamily="34" charset="0"/>
        <a:buChar char="•"/>
        <a:defRPr kumimoji="1" sz="2274" kern="1200">
          <a:solidFill>
            <a:schemeClr val="tx1"/>
          </a:solidFill>
          <a:latin typeface="+mn-lt"/>
          <a:ea typeface="+mn-ea"/>
          <a:cs typeface="+mn-cs"/>
        </a:defRPr>
      </a:lvl1pPr>
      <a:lvl2pPr marL="557007" indent="-185669" algn="l" defTabSz="742676" rtl="0" eaLnBrk="1" latinLnBrk="0" hangingPunct="1">
        <a:lnSpc>
          <a:spcPct val="90000"/>
        </a:lnSpc>
        <a:spcBef>
          <a:spcPts val="406"/>
        </a:spcBef>
        <a:buFont typeface="Arial" panose="020B0604020202020204" pitchFamily="34" charset="0"/>
        <a:buChar char="•"/>
        <a:defRPr kumimoji="1" sz="1949" kern="1200">
          <a:solidFill>
            <a:schemeClr val="tx1"/>
          </a:solidFill>
          <a:latin typeface="+mn-lt"/>
          <a:ea typeface="+mn-ea"/>
          <a:cs typeface="+mn-cs"/>
        </a:defRPr>
      </a:lvl2pPr>
      <a:lvl3pPr marL="928345" indent="-185669" algn="l" defTabSz="742676" rtl="0" eaLnBrk="1" latinLnBrk="0" hangingPunct="1">
        <a:lnSpc>
          <a:spcPct val="90000"/>
        </a:lnSpc>
        <a:spcBef>
          <a:spcPts val="406"/>
        </a:spcBef>
        <a:buFont typeface="Arial" panose="020B0604020202020204" pitchFamily="34" charset="0"/>
        <a:buChar char="•"/>
        <a:defRPr kumimoji="1" sz="1624" kern="1200">
          <a:solidFill>
            <a:schemeClr val="tx1"/>
          </a:solidFill>
          <a:latin typeface="+mn-lt"/>
          <a:ea typeface="+mn-ea"/>
          <a:cs typeface="+mn-cs"/>
        </a:defRPr>
      </a:lvl3pPr>
      <a:lvl4pPr marL="1299682" indent="-185669" algn="l" defTabSz="742676" rtl="0" eaLnBrk="1" latinLnBrk="0" hangingPunct="1">
        <a:lnSpc>
          <a:spcPct val="90000"/>
        </a:lnSpc>
        <a:spcBef>
          <a:spcPts val="406"/>
        </a:spcBef>
        <a:buFont typeface="Arial" panose="020B0604020202020204" pitchFamily="34" charset="0"/>
        <a:buChar char="•"/>
        <a:defRPr kumimoji="1" sz="1462" kern="1200">
          <a:solidFill>
            <a:schemeClr val="tx1"/>
          </a:solidFill>
          <a:latin typeface="+mn-lt"/>
          <a:ea typeface="+mn-ea"/>
          <a:cs typeface="+mn-cs"/>
        </a:defRPr>
      </a:lvl4pPr>
      <a:lvl5pPr marL="1671020" indent="-185669" algn="l" defTabSz="742676" rtl="0" eaLnBrk="1" latinLnBrk="0" hangingPunct="1">
        <a:lnSpc>
          <a:spcPct val="90000"/>
        </a:lnSpc>
        <a:spcBef>
          <a:spcPts val="406"/>
        </a:spcBef>
        <a:buFont typeface="Arial" panose="020B0604020202020204" pitchFamily="34" charset="0"/>
        <a:buChar char="•"/>
        <a:defRPr kumimoji="1" sz="1462" kern="1200">
          <a:solidFill>
            <a:schemeClr val="tx1"/>
          </a:solidFill>
          <a:latin typeface="+mn-lt"/>
          <a:ea typeface="+mn-ea"/>
          <a:cs typeface="+mn-cs"/>
        </a:defRPr>
      </a:lvl5pPr>
      <a:lvl6pPr marL="2042358" indent="-185669" algn="l" defTabSz="742676" rtl="0" eaLnBrk="1" latinLnBrk="0" hangingPunct="1">
        <a:lnSpc>
          <a:spcPct val="90000"/>
        </a:lnSpc>
        <a:spcBef>
          <a:spcPts val="406"/>
        </a:spcBef>
        <a:buFont typeface="Arial" panose="020B0604020202020204" pitchFamily="34" charset="0"/>
        <a:buChar char="•"/>
        <a:defRPr kumimoji="1" sz="1462" kern="1200">
          <a:solidFill>
            <a:schemeClr val="tx1"/>
          </a:solidFill>
          <a:latin typeface="+mn-lt"/>
          <a:ea typeface="+mn-ea"/>
          <a:cs typeface="+mn-cs"/>
        </a:defRPr>
      </a:lvl6pPr>
      <a:lvl7pPr marL="2413696" indent="-185669" algn="l" defTabSz="742676" rtl="0" eaLnBrk="1" latinLnBrk="0" hangingPunct="1">
        <a:lnSpc>
          <a:spcPct val="90000"/>
        </a:lnSpc>
        <a:spcBef>
          <a:spcPts val="406"/>
        </a:spcBef>
        <a:buFont typeface="Arial" panose="020B0604020202020204" pitchFamily="34" charset="0"/>
        <a:buChar char="•"/>
        <a:defRPr kumimoji="1" sz="1462" kern="1200">
          <a:solidFill>
            <a:schemeClr val="tx1"/>
          </a:solidFill>
          <a:latin typeface="+mn-lt"/>
          <a:ea typeface="+mn-ea"/>
          <a:cs typeface="+mn-cs"/>
        </a:defRPr>
      </a:lvl7pPr>
      <a:lvl8pPr marL="2785034" indent="-185669" algn="l" defTabSz="742676" rtl="0" eaLnBrk="1" latinLnBrk="0" hangingPunct="1">
        <a:lnSpc>
          <a:spcPct val="90000"/>
        </a:lnSpc>
        <a:spcBef>
          <a:spcPts val="406"/>
        </a:spcBef>
        <a:buFont typeface="Arial" panose="020B0604020202020204" pitchFamily="34" charset="0"/>
        <a:buChar char="•"/>
        <a:defRPr kumimoji="1" sz="1462" kern="1200">
          <a:solidFill>
            <a:schemeClr val="tx1"/>
          </a:solidFill>
          <a:latin typeface="+mn-lt"/>
          <a:ea typeface="+mn-ea"/>
          <a:cs typeface="+mn-cs"/>
        </a:defRPr>
      </a:lvl8pPr>
      <a:lvl9pPr marL="3156372" indent="-185669" algn="l" defTabSz="742676" rtl="0" eaLnBrk="1" latinLnBrk="0" hangingPunct="1">
        <a:lnSpc>
          <a:spcPct val="90000"/>
        </a:lnSpc>
        <a:spcBef>
          <a:spcPts val="406"/>
        </a:spcBef>
        <a:buFont typeface="Arial" panose="020B0604020202020204" pitchFamily="34" charset="0"/>
        <a:buChar char="•"/>
        <a:defRPr kumimoji="1" sz="1462" kern="1200">
          <a:solidFill>
            <a:schemeClr val="tx1"/>
          </a:solidFill>
          <a:latin typeface="+mn-lt"/>
          <a:ea typeface="+mn-ea"/>
          <a:cs typeface="+mn-cs"/>
        </a:defRPr>
      </a:lvl9pPr>
    </p:bodyStyle>
    <p:otherStyle>
      <a:defPPr>
        <a:defRPr lang="ja-JP"/>
      </a:defPPr>
      <a:lvl1pPr marL="0" algn="l" defTabSz="742676" rtl="0" eaLnBrk="1" latinLnBrk="0" hangingPunct="1">
        <a:defRPr kumimoji="1" sz="1462" kern="1200">
          <a:solidFill>
            <a:schemeClr val="tx1"/>
          </a:solidFill>
          <a:latin typeface="+mn-lt"/>
          <a:ea typeface="+mn-ea"/>
          <a:cs typeface="+mn-cs"/>
        </a:defRPr>
      </a:lvl1pPr>
      <a:lvl2pPr marL="371338" algn="l" defTabSz="742676" rtl="0" eaLnBrk="1" latinLnBrk="0" hangingPunct="1">
        <a:defRPr kumimoji="1" sz="1462" kern="1200">
          <a:solidFill>
            <a:schemeClr val="tx1"/>
          </a:solidFill>
          <a:latin typeface="+mn-lt"/>
          <a:ea typeface="+mn-ea"/>
          <a:cs typeface="+mn-cs"/>
        </a:defRPr>
      </a:lvl2pPr>
      <a:lvl3pPr marL="742676" algn="l" defTabSz="742676" rtl="0" eaLnBrk="1" latinLnBrk="0" hangingPunct="1">
        <a:defRPr kumimoji="1" sz="1462" kern="1200">
          <a:solidFill>
            <a:schemeClr val="tx1"/>
          </a:solidFill>
          <a:latin typeface="+mn-lt"/>
          <a:ea typeface="+mn-ea"/>
          <a:cs typeface="+mn-cs"/>
        </a:defRPr>
      </a:lvl3pPr>
      <a:lvl4pPr marL="1114014" algn="l" defTabSz="742676" rtl="0" eaLnBrk="1" latinLnBrk="0" hangingPunct="1">
        <a:defRPr kumimoji="1" sz="1462" kern="1200">
          <a:solidFill>
            <a:schemeClr val="tx1"/>
          </a:solidFill>
          <a:latin typeface="+mn-lt"/>
          <a:ea typeface="+mn-ea"/>
          <a:cs typeface="+mn-cs"/>
        </a:defRPr>
      </a:lvl4pPr>
      <a:lvl5pPr marL="1485351" algn="l" defTabSz="742676" rtl="0" eaLnBrk="1" latinLnBrk="0" hangingPunct="1">
        <a:defRPr kumimoji="1" sz="1462" kern="1200">
          <a:solidFill>
            <a:schemeClr val="tx1"/>
          </a:solidFill>
          <a:latin typeface="+mn-lt"/>
          <a:ea typeface="+mn-ea"/>
          <a:cs typeface="+mn-cs"/>
        </a:defRPr>
      </a:lvl5pPr>
      <a:lvl6pPr marL="1856689" algn="l" defTabSz="742676" rtl="0" eaLnBrk="1" latinLnBrk="0" hangingPunct="1">
        <a:defRPr kumimoji="1" sz="1462" kern="1200">
          <a:solidFill>
            <a:schemeClr val="tx1"/>
          </a:solidFill>
          <a:latin typeface="+mn-lt"/>
          <a:ea typeface="+mn-ea"/>
          <a:cs typeface="+mn-cs"/>
        </a:defRPr>
      </a:lvl6pPr>
      <a:lvl7pPr marL="2228027" algn="l" defTabSz="742676" rtl="0" eaLnBrk="1" latinLnBrk="0" hangingPunct="1">
        <a:defRPr kumimoji="1" sz="1462" kern="1200">
          <a:solidFill>
            <a:schemeClr val="tx1"/>
          </a:solidFill>
          <a:latin typeface="+mn-lt"/>
          <a:ea typeface="+mn-ea"/>
          <a:cs typeface="+mn-cs"/>
        </a:defRPr>
      </a:lvl7pPr>
      <a:lvl8pPr marL="2599365" algn="l" defTabSz="742676" rtl="0" eaLnBrk="1" latinLnBrk="0" hangingPunct="1">
        <a:defRPr kumimoji="1" sz="1462" kern="1200">
          <a:solidFill>
            <a:schemeClr val="tx1"/>
          </a:solidFill>
          <a:latin typeface="+mn-lt"/>
          <a:ea typeface="+mn-ea"/>
          <a:cs typeface="+mn-cs"/>
        </a:defRPr>
      </a:lvl8pPr>
      <a:lvl9pPr marL="2970703" algn="l" defTabSz="742676" rtl="0" eaLnBrk="1" latinLnBrk="0" hangingPunct="1">
        <a:defRPr kumimoji="1" sz="1462"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タイトル プレースホルダー 1"/>
          <p:cNvSpPr>
            <a:spLocks noGrp="1"/>
          </p:cNvSpPr>
          <p:nvPr>
            <p:ph type="title"/>
          </p:nvPr>
        </p:nvSpPr>
        <p:spPr bwMode="auto">
          <a:xfrm>
            <a:off x="495154" y="274638"/>
            <a:ext cx="891254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4099" name="テキスト プレースホルダー 2"/>
          <p:cNvSpPr>
            <a:spLocks noGrp="1"/>
          </p:cNvSpPr>
          <p:nvPr>
            <p:ph type="body" idx="1"/>
          </p:nvPr>
        </p:nvSpPr>
        <p:spPr bwMode="auto">
          <a:xfrm>
            <a:off x="495154" y="1600215"/>
            <a:ext cx="8912543"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495146" y="6356706"/>
            <a:ext cx="2310659"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Calibri"/>
                <a:ea typeface="ＭＳ Ｐゴシック"/>
              </a:defRPr>
            </a:lvl1pPr>
          </a:lstStyle>
          <a:p>
            <a:pPr>
              <a:defRPr/>
            </a:pPr>
            <a:fld id="{5E9EACEF-8D65-4F6C-9C11-D3FB54273893}" type="datetime1">
              <a:rPr lang="ja-JP" altLang="en-US" smtClean="0"/>
              <a:t>2018/5/15</a:t>
            </a:fld>
            <a:endParaRPr/>
          </a:p>
        </p:txBody>
      </p:sp>
      <p:sp>
        <p:nvSpPr>
          <p:cNvPr id="5" name="フッター プレースホルダー 4"/>
          <p:cNvSpPr>
            <a:spLocks noGrp="1"/>
          </p:cNvSpPr>
          <p:nvPr>
            <p:ph type="ftr" sz="quarter" idx="3"/>
          </p:nvPr>
        </p:nvSpPr>
        <p:spPr>
          <a:xfrm>
            <a:off x="3383482" y="6356706"/>
            <a:ext cx="3135895"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Calibri"/>
                <a:ea typeface="ＭＳ Ｐゴシック"/>
              </a:defRPr>
            </a:lvl1pPr>
          </a:lstStyle>
          <a:p>
            <a:pPr>
              <a:defRPr/>
            </a:pPr>
            <a:endParaRPr/>
          </a:p>
        </p:txBody>
      </p:sp>
    </p:spTree>
    <p:extLst>
      <p:ext uri="{BB962C8B-B14F-4D97-AF65-F5344CB8AC3E}">
        <p14:creationId xmlns:p14="http://schemas.microsoft.com/office/powerpoint/2010/main" val="2238614015"/>
      </p:ext>
    </p:extLst>
  </p:cSld>
  <p:clrMap bg1="lt1" tx1="dk1" bg2="lt2" tx2="dk2" accent1="accent1" accent2="accent2" accent3="accent3" accent4="accent4" accent5="accent5" accent6="accent6" hlink="hlink" folHlink="folHlink"/>
  <p:sldLayoutIdLst>
    <p:sldLayoutId id="2147484102" r:id="rId1"/>
    <p:sldLayoutId id="2147484103" r:id="rId2"/>
    <p:sldLayoutId id="2147484104" r:id="rId3"/>
    <p:sldLayoutId id="2147484105" r:id="rId4"/>
    <p:sldLayoutId id="2147484106" r:id="rId5"/>
    <p:sldLayoutId id="2147484107" r:id="rId6"/>
    <p:sldLayoutId id="2147484108" r:id="rId7"/>
    <p:sldLayoutId id="2147484109" r:id="rId8"/>
    <p:sldLayoutId id="2147484110" r:id="rId9"/>
    <p:sldLayoutId id="2147484111" r:id="rId10"/>
    <p:sldLayoutId id="2147484112" r:id="rId11"/>
    <p:sldLayoutId id="2147484113" r:id="rId12"/>
    <p:sldLayoutId id="2147484114" r:id="rId13"/>
    <p:sldLayoutId id="2147484115" r:id="rId14"/>
    <p:sldLayoutId id="2147484116" r:id="rId15"/>
    <p:sldLayoutId id="2147484117" r:id="rId16"/>
    <p:sldLayoutId id="2147484118" r:id="rId17"/>
  </p:sldLayoutIdLst>
  <p:hf hdr="0" ftr="0" dt="0"/>
  <p:txStyles>
    <p:titleStyle>
      <a:lvl1pPr algn="ctr" rtl="0" eaLnBrk="0" fontAlgn="base" hangingPunct="0">
        <a:spcBef>
          <a:spcPct val="0"/>
        </a:spcBef>
        <a:spcAft>
          <a:spcPct val="0"/>
        </a:spcAft>
        <a:defRPr kumimoji="1" sz="4399" kern="1200">
          <a:solidFill>
            <a:schemeClr val="tx1"/>
          </a:solidFill>
          <a:latin typeface="+mj-lt"/>
          <a:ea typeface="+mj-ea"/>
          <a:cs typeface="+mj-cs"/>
        </a:defRPr>
      </a:lvl1pPr>
      <a:lvl2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5pPr>
      <a:lvl6pPr marL="457063" algn="ctr" rtl="0" fontAlgn="base">
        <a:spcBef>
          <a:spcPct val="0"/>
        </a:spcBef>
        <a:spcAft>
          <a:spcPct val="0"/>
        </a:spcAft>
        <a:defRPr kumimoji="1" sz="4399">
          <a:solidFill>
            <a:schemeClr val="tx1"/>
          </a:solidFill>
          <a:latin typeface="Calibri" pitchFamily="34" charset="0"/>
          <a:ea typeface="ＭＳ Ｐゴシック" charset="-128"/>
        </a:defRPr>
      </a:lvl6pPr>
      <a:lvl7pPr marL="914126" algn="ctr" rtl="0" fontAlgn="base">
        <a:spcBef>
          <a:spcPct val="0"/>
        </a:spcBef>
        <a:spcAft>
          <a:spcPct val="0"/>
        </a:spcAft>
        <a:defRPr kumimoji="1" sz="4399">
          <a:solidFill>
            <a:schemeClr val="tx1"/>
          </a:solidFill>
          <a:latin typeface="Calibri" pitchFamily="34" charset="0"/>
          <a:ea typeface="ＭＳ Ｐゴシック" charset="-128"/>
        </a:defRPr>
      </a:lvl7pPr>
      <a:lvl8pPr marL="1371189" algn="ctr" rtl="0" fontAlgn="base">
        <a:spcBef>
          <a:spcPct val="0"/>
        </a:spcBef>
        <a:spcAft>
          <a:spcPct val="0"/>
        </a:spcAft>
        <a:defRPr kumimoji="1" sz="4399">
          <a:solidFill>
            <a:schemeClr val="tx1"/>
          </a:solidFill>
          <a:latin typeface="Calibri" pitchFamily="34" charset="0"/>
          <a:ea typeface="ＭＳ Ｐゴシック" charset="-128"/>
        </a:defRPr>
      </a:lvl8pPr>
      <a:lvl9pPr marL="1828251" algn="ctr" rtl="0" fontAlgn="base">
        <a:spcBef>
          <a:spcPct val="0"/>
        </a:spcBef>
        <a:spcAft>
          <a:spcPct val="0"/>
        </a:spcAft>
        <a:defRPr kumimoji="1" sz="4399">
          <a:solidFill>
            <a:schemeClr val="tx1"/>
          </a:solidFill>
          <a:latin typeface="Calibri" pitchFamily="34" charset="0"/>
          <a:ea typeface="ＭＳ Ｐゴシック" charset="-128"/>
        </a:defRPr>
      </a:lvl9pPr>
    </p:titleStyle>
    <p:bodyStyle>
      <a:lvl1pPr marL="342797" indent="-342797" algn="l" rtl="0" eaLnBrk="0" fontAlgn="base" hangingPunct="0">
        <a:spcBef>
          <a:spcPct val="20000"/>
        </a:spcBef>
        <a:spcAft>
          <a:spcPct val="0"/>
        </a:spcAft>
        <a:buFont typeface="Arial" charset="0"/>
        <a:buChar char="•"/>
        <a:defRPr kumimoji="1" sz="3199" kern="1200">
          <a:solidFill>
            <a:schemeClr val="tx1"/>
          </a:solidFill>
          <a:latin typeface="+mn-lt"/>
          <a:ea typeface="+mn-ea"/>
          <a:cs typeface="+mn-cs"/>
        </a:defRPr>
      </a:lvl1pPr>
      <a:lvl2pPr marL="742727" indent="-285664" algn="l" rtl="0" eaLnBrk="0" fontAlgn="base" hangingPunct="0">
        <a:spcBef>
          <a:spcPct val="20000"/>
        </a:spcBef>
        <a:spcAft>
          <a:spcPct val="0"/>
        </a:spcAft>
        <a:buFont typeface="Arial" charset="0"/>
        <a:buChar char="–"/>
        <a:defRPr kumimoji="1" sz="2799" kern="1200">
          <a:solidFill>
            <a:schemeClr val="tx1"/>
          </a:solidFill>
          <a:latin typeface="+mn-lt"/>
          <a:ea typeface="+mn-ea"/>
          <a:cs typeface="+mn-cs"/>
        </a:defRPr>
      </a:lvl2pPr>
      <a:lvl3pPr marL="1142657" indent="-228531" algn="l" rtl="0" eaLnBrk="0" fontAlgn="base" hangingPunct="0">
        <a:spcBef>
          <a:spcPct val="20000"/>
        </a:spcBef>
        <a:spcAft>
          <a:spcPct val="0"/>
        </a:spcAft>
        <a:buFont typeface="Arial" charset="0"/>
        <a:buChar char="•"/>
        <a:defRPr kumimoji="1" sz="2399" kern="1200">
          <a:solidFill>
            <a:schemeClr val="tx1"/>
          </a:solidFill>
          <a:latin typeface="+mn-lt"/>
          <a:ea typeface="+mn-ea"/>
          <a:cs typeface="+mn-cs"/>
        </a:defRPr>
      </a:lvl3pPr>
      <a:lvl4pPr marL="1599720" indent="-228531" algn="l" rtl="0" eaLnBrk="0" fontAlgn="base" hangingPunct="0">
        <a:spcBef>
          <a:spcPct val="20000"/>
        </a:spcBef>
        <a:spcAft>
          <a:spcPct val="0"/>
        </a:spcAft>
        <a:buFont typeface="Arial" charset="0"/>
        <a:buChar char="–"/>
        <a:defRPr kumimoji="1" sz="1999" kern="1200">
          <a:solidFill>
            <a:schemeClr val="tx1"/>
          </a:solidFill>
          <a:latin typeface="+mn-lt"/>
          <a:ea typeface="+mn-ea"/>
          <a:cs typeface="+mn-cs"/>
        </a:defRPr>
      </a:lvl4pPr>
      <a:lvl5pPr marL="2056783" indent="-228531" algn="l" rtl="0" eaLnBrk="0" fontAlgn="base" hangingPunct="0">
        <a:spcBef>
          <a:spcPct val="20000"/>
        </a:spcBef>
        <a:spcAft>
          <a:spcPct val="0"/>
        </a:spcAft>
        <a:buFont typeface="Arial" charset="0"/>
        <a:buChar char="»"/>
        <a:defRPr kumimoji="1" sz="1999" kern="1200">
          <a:solidFill>
            <a:schemeClr val="tx1"/>
          </a:solidFill>
          <a:latin typeface="+mn-lt"/>
          <a:ea typeface="+mn-ea"/>
          <a:cs typeface="+mn-cs"/>
        </a:defRPr>
      </a:lvl5pPr>
      <a:lvl6pPr marL="2513846"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6pPr>
      <a:lvl7pPr marL="2970908"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7pPr>
      <a:lvl8pPr marL="3427971"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8pPr>
      <a:lvl9pPr marL="3885034"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9pPr>
    </p:bodyStyle>
    <p:otherStyle>
      <a:defPPr>
        <a:defRPr lang="ja-JP"/>
      </a:defPPr>
      <a:lvl1pPr marL="0" algn="l" defTabSz="914126" rtl="0" eaLnBrk="1" latinLnBrk="0" hangingPunct="1">
        <a:defRPr kumimoji="1" sz="1799" kern="1200">
          <a:solidFill>
            <a:schemeClr val="tx1"/>
          </a:solidFill>
          <a:latin typeface="+mn-lt"/>
          <a:ea typeface="+mn-ea"/>
          <a:cs typeface="+mn-cs"/>
        </a:defRPr>
      </a:lvl1pPr>
      <a:lvl2pPr marL="457063" algn="l" defTabSz="914126" rtl="0" eaLnBrk="1" latinLnBrk="0" hangingPunct="1">
        <a:defRPr kumimoji="1" sz="1799" kern="1200">
          <a:solidFill>
            <a:schemeClr val="tx1"/>
          </a:solidFill>
          <a:latin typeface="+mn-lt"/>
          <a:ea typeface="+mn-ea"/>
          <a:cs typeface="+mn-cs"/>
        </a:defRPr>
      </a:lvl2pPr>
      <a:lvl3pPr marL="914126" algn="l" defTabSz="914126" rtl="0" eaLnBrk="1" latinLnBrk="0" hangingPunct="1">
        <a:defRPr kumimoji="1" sz="1799" kern="1200">
          <a:solidFill>
            <a:schemeClr val="tx1"/>
          </a:solidFill>
          <a:latin typeface="+mn-lt"/>
          <a:ea typeface="+mn-ea"/>
          <a:cs typeface="+mn-cs"/>
        </a:defRPr>
      </a:lvl3pPr>
      <a:lvl4pPr marL="1371189" algn="l" defTabSz="914126" rtl="0" eaLnBrk="1" latinLnBrk="0" hangingPunct="1">
        <a:defRPr kumimoji="1" sz="1799" kern="1200">
          <a:solidFill>
            <a:schemeClr val="tx1"/>
          </a:solidFill>
          <a:latin typeface="+mn-lt"/>
          <a:ea typeface="+mn-ea"/>
          <a:cs typeface="+mn-cs"/>
        </a:defRPr>
      </a:lvl4pPr>
      <a:lvl5pPr marL="1828251" algn="l" defTabSz="914126" rtl="0" eaLnBrk="1" latinLnBrk="0" hangingPunct="1">
        <a:defRPr kumimoji="1" sz="1799" kern="1200">
          <a:solidFill>
            <a:schemeClr val="tx1"/>
          </a:solidFill>
          <a:latin typeface="+mn-lt"/>
          <a:ea typeface="+mn-ea"/>
          <a:cs typeface="+mn-cs"/>
        </a:defRPr>
      </a:lvl5pPr>
      <a:lvl6pPr marL="2285314" algn="l" defTabSz="914126" rtl="0" eaLnBrk="1" latinLnBrk="0" hangingPunct="1">
        <a:defRPr kumimoji="1" sz="1799" kern="1200">
          <a:solidFill>
            <a:schemeClr val="tx1"/>
          </a:solidFill>
          <a:latin typeface="+mn-lt"/>
          <a:ea typeface="+mn-ea"/>
          <a:cs typeface="+mn-cs"/>
        </a:defRPr>
      </a:lvl6pPr>
      <a:lvl7pPr marL="2742377" algn="l" defTabSz="914126" rtl="0" eaLnBrk="1" latinLnBrk="0" hangingPunct="1">
        <a:defRPr kumimoji="1" sz="1799" kern="1200">
          <a:solidFill>
            <a:schemeClr val="tx1"/>
          </a:solidFill>
          <a:latin typeface="+mn-lt"/>
          <a:ea typeface="+mn-ea"/>
          <a:cs typeface="+mn-cs"/>
        </a:defRPr>
      </a:lvl7pPr>
      <a:lvl8pPr marL="3199440" algn="l" defTabSz="914126" rtl="0" eaLnBrk="1" latinLnBrk="0" hangingPunct="1">
        <a:defRPr kumimoji="1" sz="1799" kern="1200">
          <a:solidFill>
            <a:schemeClr val="tx1"/>
          </a:solidFill>
          <a:latin typeface="+mn-lt"/>
          <a:ea typeface="+mn-ea"/>
          <a:cs typeface="+mn-cs"/>
        </a:defRPr>
      </a:lvl8pPr>
      <a:lvl9pPr marL="3656503" algn="l" defTabSz="914126" rtl="0" eaLnBrk="1" latinLnBrk="0" hangingPunct="1">
        <a:defRPr kumimoji="1" sz="1799"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99974" y="549338"/>
            <a:ext cx="9502903"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199974" y="1052513"/>
            <a:ext cx="9502903"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endParaRPr lang="ja-JP" altLang="en-US"/>
          </a:p>
        </p:txBody>
      </p:sp>
      <p:pic>
        <p:nvPicPr>
          <p:cNvPr id="1030" name="Picture 14" descr="日本総研"/>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07953" y="150813"/>
            <a:ext cx="1661579"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3" name="Rectangle 17"/>
          <p:cNvSpPr>
            <a:spLocks noChangeArrowheads="1"/>
          </p:cNvSpPr>
          <p:nvPr/>
        </p:nvSpPr>
        <p:spPr bwMode="auto">
          <a:xfrm>
            <a:off x="199961" y="188913"/>
            <a:ext cx="7661993" cy="360362"/>
          </a:xfrm>
          <a:prstGeom prst="rect">
            <a:avLst/>
          </a:prstGeom>
          <a:solidFill>
            <a:srgbClr val="0075BF"/>
          </a:solidFill>
          <a:ln w="9525">
            <a:solidFill>
              <a:srgbClr val="0075B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200" dirty="0">
              <a:solidFill>
                <a:srgbClr val="000000"/>
              </a:solidFill>
              <a:latin typeface="Segoe UI" panose="020B0502040204020203" pitchFamily="34" charset="0"/>
              <a:ea typeface="HGPｺﾞｼｯｸE" pitchFamily="50" charset="-128"/>
            </a:endParaRPr>
          </a:p>
        </p:txBody>
      </p:sp>
      <p:sp>
        <p:nvSpPr>
          <p:cNvPr id="1034" name="Rectangle 18"/>
          <p:cNvSpPr>
            <a:spLocks noChangeArrowheads="1"/>
          </p:cNvSpPr>
          <p:nvPr/>
        </p:nvSpPr>
        <p:spPr bwMode="auto">
          <a:xfrm>
            <a:off x="199961" y="404816"/>
            <a:ext cx="7661993" cy="71437"/>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grpSp>
        <p:nvGrpSpPr>
          <p:cNvPr id="1035" name="Group 19"/>
          <p:cNvGrpSpPr>
            <a:grpSpLocks/>
          </p:cNvGrpSpPr>
          <p:nvPr/>
        </p:nvGrpSpPr>
        <p:grpSpPr bwMode="auto">
          <a:xfrm>
            <a:off x="-2678828" y="3389315"/>
            <a:ext cx="2459836" cy="1514475"/>
            <a:chOff x="-1643" y="2903"/>
            <a:chExt cx="1550" cy="954"/>
          </a:xfrm>
        </p:grpSpPr>
        <p:sp>
          <p:nvSpPr>
            <p:cNvPr id="1037" name="Rectangle 20"/>
            <p:cNvSpPr>
              <a:spLocks noChangeArrowheads="1"/>
            </p:cNvSpPr>
            <p:nvPr/>
          </p:nvSpPr>
          <p:spPr bwMode="auto">
            <a:xfrm>
              <a:off x="-1643" y="3246"/>
              <a:ext cx="1550" cy="365"/>
            </a:xfrm>
            <a:prstGeom prst="rect">
              <a:avLst/>
            </a:prstGeom>
            <a:solidFill>
              <a:schemeClr val="bg1"/>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pPr algn="ctr"/>
              <a:endParaRPr lang="ja-JP" altLang="en-US" sz="1400">
                <a:solidFill>
                  <a:srgbClr val="000000"/>
                </a:solidFill>
                <a:latin typeface="Arial" charset="0"/>
                <a:ea typeface="HGPｺﾞｼｯｸM" pitchFamily="50" charset="-128"/>
              </a:endParaRPr>
            </a:p>
          </p:txBody>
        </p:sp>
        <p:sp>
          <p:nvSpPr>
            <p:cNvPr id="1038" name="Rectangle 21"/>
            <p:cNvSpPr>
              <a:spLocks noChangeArrowheads="1"/>
            </p:cNvSpPr>
            <p:nvPr/>
          </p:nvSpPr>
          <p:spPr bwMode="auto">
            <a:xfrm>
              <a:off x="-321" y="3657"/>
              <a:ext cx="149" cy="141"/>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39" name="Rectangle 22"/>
            <p:cNvSpPr>
              <a:spLocks noChangeArrowheads="1"/>
            </p:cNvSpPr>
            <p:nvPr/>
          </p:nvSpPr>
          <p:spPr bwMode="auto">
            <a:xfrm>
              <a:off x="-1381" y="367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Yellow</a:t>
              </a:r>
            </a:p>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RGB= 255,255,153</a:t>
              </a:r>
            </a:p>
          </p:txBody>
        </p:sp>
        <p:grpSp>
          <p:nvGrpSpPr>
            <p:cNvPr id="1040" name="Group 23"/>
            <p:cNvGrpSpPr>
              <a:grpSpLocks/>
            </p:cNvGrpSpPr>
            <p:nvPr/>
          </p:nvGrpSpPr>
          <p:grpSpPr bwMode="auto">
            <a:xfrm>
              <a:off x="-1381" y="3105"/>
              <a:ext cx="1209" cy="189"/>
              <a:chOff x="-1379" y="3713"/>
              <a:chExt cx="1209" cy="189"/>
            </a:xfrm>
          </p:grpSpPr>
          <p:sp>
            <p:nvSpPr>
              <p:cNvPr id="1045" name="Rectangle 24"/>
              <p:cNvSpPr>
                <a:spLocks noChangeArrowheads="1"/>
              </p:cNvSpPr>
              <p:nvPr/>
            </p:nvSpPr>
            <p:spPr bwMode="auto">
              <a:xfrm>
                <a:off x="-319" y="3713"/>
                <a:ext cx="149" cy="141"/>
              </a:xfrm>
              <a:prstGeom prst="rect">
                <a:avLst/>
              </a:prstGeom>
              <a:solidFill>
                <a:srgbClr val="0075BF"/>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46" name="Rectangle 25"/>
              <p:cNvSpPr>
                <a:spLocks noChangeArrowheads="1"/>
              </p:cNvSpPr>
              <p:nvPr/>
            </p:nvSpPr>
            <p:spPr bwMode="auto">
              <a:xfrm>
                <a:off x="-1379" y="3722"/>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Blue(corporate </a:t>
                </a:r>
                <a:r>
                  <a:rPr kumimoji="0" lang="en-GB" altLang="ja-JP" sz="1100" dirty="0" err="1">
                    <a:solidFill>
                      <a:srgbClr val="000000"/>
                    </a:solidFill>
                    <a:latin typeface="Segoe UI" panose="020B0502040204020203" pitchFamily="34" charset="0"/>
                    <a:ea typeface="HGPｺﾞｼｯｸE" pitchFamily="50" charset="-128"/>
                  </a:rPr>
                  <a:t>color</a:t>
                </a:r>
                <a:r>
                  <a:rPr kumimoji="0" lang="en-GB" altLang="ja-JP" sz="1100" dirty="0">
                    <a:solidFill>
                      <a:srgbClr val="000000"/>
                    </a:solidFill>
                    <a:latin typeface="Segoe UI" panose="020B0502040204020203" pitchFamily="34" charset="0"/>
                    <a:ea typeface="HGPｺﾞｼｯｸE" pitchFamily="50" charset="-128"/>
                  </a:rPr>
                  <a:t>)</a:t>
                </a:r>
              </a:p>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RGB= 0,117,191</a:t>
                </a:r>
              </a:p>
            </p:txBody>
          </p:sp>
        </p:grpSp>
        <p:grpSp>
          <p:nvGrpSpPr>
            <p:cNvPr id="1041" name="Group 26"/>
            <p:cNvGrpSpPr>
              <a:grpSpLocks/>
            </p:cNvGrpSpPr>
            <p:nvPr/>
          </p:nvGrpSpPr>
          <p:grpSpPr bwMode="auto">
            <a:xfrm>
              <a:off x="-1381" y="3381"/>
              <a:ext cx="1209" cy="189"/>
              <a:chOff x="-1379" y="4018"/>
              <a:chExt cx="1209" cy="189"/>
            </a:xfrm>
          </p:grpSpPr>
          <p:sp>
            <p:nvSpPr>
              <p:cNvPr id="1043" name="Rectangle 27"/>
              <p:cNvSpPr>
                <a:spLocks noChangeArrowheads="1"/>
              </p:cNvSpPr>
              <p:nvPr/>
            </p:nvSpPr>
            <p:spPr bwMode="auto">
              <a:xfrm>
                <a:off x="-319" y="4018"/>
                <a:ext cx="149" cy="141"/>
              </a:xfrm>
              <a:prstGeom prst="rect">
                <a:avLst/>
              </a:prstGeom>
              <a:solidFill>
                <a:srgbClr val="DDDDD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44" name="Rectangle 28"/>
              <p:cNvSpPr>
                <a:spLocks noChangeArrowheads="1"/>
              </p:cNvSpPr>
              <p:nvPr/>
            </p:nvSpPr>
            <p:spPr bwMode="auto">
              <a:xfrm>
                <a:off x="-1379" y="402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Grey</a:t>
                </a:r>
              </a:p>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RGB= 221,221,221</a:t>
                </a:r>
              </a:p>
            </p:txBody>
          </p:sp>
        </p:grpSp>
        <p:sp>
          <p:nvSpPr>
            <p:cNvPr id="1042" name="Rectangle 29"/>
            <p:cNvSpPr>
              <a:spLocks noChangeArrowheads="1"/>
            </p:cNvSpPr>
            <p:nvPr/>
          </p:nvSpPr>
          <p:spPr bwMode="auto">
            <a:xfrm>
              <a:off x="-1507" y="2903"/>
              <a:ext cx="1351" cy="104"/>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90000"/>
                </a:lnSpc>
                <a:spcBef>
                  <a:spcPct val="20000"/>
                </a:spcBef>
                <a:spcAft>
                  <a:spcPct val="20000"/>
                </a:spcAft>
              </a:pPr>
              <a:r>
                <a:rPr kumimoji="0" lang="en-GB" altLang="ja-JP" sz="1200" b="1" dirty="0">
                  <a:solidFill>
                    <a:srgbClr val="000000"/>
                  </a:solidFill>
                  <a:latin typeface="Segoe UI" panose="020B0502040204020203" pitchFamily="34" charset="0"/>
                  <a:ea typeface="HGPｺﾞｼｯｸE" pitchFamily="50" charset="-128"/>
                </a:rPr>
                <a:t>JRI  colour balance</a:t>
              </a:r>
            </a:p>
          </p:txBody>
        </p:sp>
      </p:grpSp>
      <p:sp>
        <p:nvSpPr>
          <p:cNvPr id="1036" name="Line 38"/>
          <p:cNvSpPr>
            <a:spLocks noChangeShapeType="1"/>
          </p:cNvSpPr>
          <p:nvPr/>
        </p:nvSpPr>
        <p:spPr bwMode="auto">
          <a:xfrm>
            <a:off x="199974" y="981075"/>
            <a:ext cx="9502903" cy="0"/>
          </a:xfrm>
          <a:prstGeom prst="line">
            <a:avLst/>
          </a:prstGeom>
          <a:noFill/>
          <a:ln w="9525">
            <a:solidFill>
              <a:srgbClr val="0075B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endParaRPr lang="ja-JP" altLang="en-US" sz="1400">
              <a:solidFill>
                <a:srgbClr val="000000"/>
              </a:solidFill>
              <a:latin typeface="Arial" charset="0"/>
              <a:ea typeface="HGPｺﾞｼｯｸM" pitchFamily="50" charset="-128"/>
            </a:endParaRPr>
          </a:p>
        </p:txBody>
      </p:sp>
    </p:spTree>
    <p:extLst>
      <p:ext uri="{BB962C8B-B14F-4D97-AF65-F5344CB8AC3E}">
        <p14:creationId xmlns:p14="http://schemas.microsoft.com/office/powerpoint/2010/main" val="1196899578"/>
      </p:ext>
    </p:extLst>
  </p:cSld>
  <p:clrMap bg1="lt1" tx1="dk1" bg2="lt2" tx2="dk2" accent1="accent1" accent2="accent2" accent3="accent3" accent4="accent4" accent5="accent5" accent6="accent6" hlink="hlink" folHlink="folHlink"/>
  <p:sldLayoutIdLst>
    <p:sldLayoutId id="2147484146" r:id="rId1"/>
  </p:sldLayoutIdLst>
  <p:hf hdr="0" ftr="0" dt="0"/>
  <p:txStyles>
    <p:titleStyle>
      <a:lvl1pPr algn="l" rtl="0" eaLnBrk="1" fontAlgn="base" hangingPunct="1">
        <a:spcBef>
          <a:spcPct val="0"/>
        </a:spcBef>
        <a:spcAft>
          <a:spcPct val="0"/>
        </a:spcAft>
        <a:defRPr kumimoji="1" sz="2000">
          <a:solidFill>
            <a:schemeClr val="tx2"/>
          </a:solidFill>
          <a:latin typeface="+mj-lt"/>
          <a:ea typeface="+mj-ea"/>
          <a:cs typeface="+mj-cs"/>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p:titleStyle>
    <p:bodyStyle>
      <a:lvl1pPr marL="342900" indent="-342900" algn="l" rtl="0" eaLnBrk="1" fontAlgn="base" hangingPunct="1">
        <a:spcBef>
          <a:spcPct val="20000"/>
        </a:spcBef>
        <a:spcAft>
          <a:spcPct val="0"/>
        </a:spcAft>
        <a:defRPr kumimoji="1" sz="1600">
          <a:solidFill>
            <a:schemeClr val="tx1"/>
          </a:solidFill>
          <a:latin typeface="+mn-lt"/>
          <a:ea typeface="+mn-ea"/>
          <a:cs typeface="+mn-cs"/>
        </a:defRPr>
      </a:lvl1pPr>
      <a:lvl2pPr marL="446088" indent="-176213" algn="l" rtl="0" eaLnBrk="1" fontAlgn="base" hangingPunct="1">
        <a:lnSpc>
          <a:spcPct val="110000"/>
        </a:lnSpc>
        <a:spcBef>
          <a:spcPct val="0"/>
        </a:spcBef>
        <a:spcAft>
          <a:spcPct val="0"/>
        </a:spcAft>
        <a:buChar char="–"/>
        <a:defRPr kumimoji="1" sz="1400">
          <a:solidFill>
            <a:schemeClr val="tx1"/>
          </a:solidFill>
          <a:latin typeface="Arial" charset="0"/>
          <a:ea typeface="+mn-ea"/>
        </a:defRPr>
      </a:lvl2pPr>
      <a:lvl3pPr marL="808038" indent="-182563" algn="l" rtl="0" eaLnBrk="1" fontAlgn="base" hangingPunct="1">
        <a:lnSpc>
          <a:spcPct val="110000"/>
        </a:lnSpc>
        <a:spcBef>
          <a:spcPct val="0"/>
        </a:spcBef>
        <a:spcAft>
          <a:spcPct val="0"/>
        </a:spcAft>
        <a:buChar char="•"/>
        <a:defRPr kumimoji="1" sz="1600">
          <a:solidFill>
            <a:schemeClr val="tx1"/>
          </a:solidFill>
          <a:latin typeface="Times New Roman" pitchFamily="18" charset="0"/>
          <a:ea typeface="+mn-ea"/>
        </a:defRPr>
      </a:lvl3pPr>
      <a:lvl4pPr marL="1163638" indent="-176213" algn="l" rtl="0" eaLnBrk="1" fontAlgn="base" hangingPunct="1">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5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7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9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71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43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タイトル"/>
          <p:cNvSpPr>
            <a:spLocks noGrp="1" noChangeArrowheads="1"/>
          </p:cNvSpPr>
          <p:nvPr>
            <p:ph type="title"/>
          </p:nvPr>
        </p:nvSpPr>
        <p:spPr bwMode="auto">
          <a:xfrm>
            <a:off x="13" y="116634"/>
            <a:ext cx="9902825"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125938" y="693068"/>
            <a:ext cx="9648341" cy="1079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endParaRPr lang="ja-JP" altLang="en-US" dirty="0"/>
          </a:p>
        </p:txBody>
      </p:sp>
      <p:grpSp>
        <p:nvGrpSpPr>
          <p:cNvPr id="5" name="グループ化 4"/>
          <p:cNvGrpSpPr/>
          <p:nvPr/>
        </p:nvGrpSpPr>
        <p:grpSpPr>
          <a:xfrm>
            <a:off x="-2678827" y="3389315"/>
            <a:ext cx="2459836" cy="1514475"/>
            <a:chOff x="-2679700" y="3389313"/>
            <a:chExt cx="2460625" cy="1514475"/>
          </a:xfrm>
        </p:grpSpPr>
        <p:sp>
          <p:nvSpPr>
            <p:cNvPr id="1037" name="Rectangle 20"/>
            <p:cNvSpPr>
              <a:spLocks noChangeArrowheads="1"/>
            </p:cNvSpPr>
            <p:nvPr/>
          </p:nvSpPr>
          <p:spPr bwMode="auto">
            <a:xfrm>
              <a:off x="-2679700" y="3934064"/>
              <a:ext cx="2460625" cy="578959"/>
            </a:xfrm>
            <a:prstGeom prst="rect">
              <a:avLst/>
            </a:prstGeom>
            <a:solidFill>
              <a:schemeClr val="bg1"/>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pPr algn="ctr"/>
              <a:endParaRPr lang="ja-JP" altLang="en-US" sz="1400">
                <a:solidFill>
                  <a:prstClr val="black"/>
                </a:solidFill>
                <a:latin typeface="Arial" charset="0"/>
                <a:ea typeface="HGPｺﾞｼｯｸM" pitchFamily="50" charset="-128"/>
              </a:endParaRPr>
            </a:p>
          </p:txBody>
        </p:sp>
        <p:sp>
          <p:nvSpPr>
            <p:cNvPr id="1038" name="Rectangle 21"/>
            <p:cNvSpPr>
              <a:spLocks noChangeArrowheads="1"/>
            </p:cNvSpPr>
            <p:nvPr/>
          </p:nvSpPr>
          <p:spPr bwMode="auto">
            <a:xfrm>
              <a:off x="-581025" y="4586288"/>
              <a:ext cx="236538" cy="223837"/>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39" name="Rectangle 22"/>
            <p:cNvSpPr>
              <a:spLocks noChangeArrowheads="1"/>
            </p:cNvSpPr>
            <p:nvPr/>
          </p:nvSpPr>
          <p:spPr bwMode="auto">
            <a:xfrm>
              <a:off x="-2263775" y="4618038"/>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dirty="0">
                  <a:solidFill>
                    <a:prstClr val="black"/>
                  </a:solidFill>
                  <a:latin typeface="Times New Roman" pitchFamily="18" charset="0"/>
                  <a:ea typeface="HGPｺﾞｼｯｸE" pitchFamily="50" charset="-128"/>
                </a:rPr>
                <a:t>Yellow</a:t>
              </a:r>
            </a:p>
            <a:p>
              <a:pPr algn="r">
                <a:lnSpc>
                  <a:spcPct val="65000"/>
                </a:lnSpc>
                <a:spcBef>
                  <a:spcPct val="20000"/>
                </a:spcBef>
                <a:spcAft>
                  <a:spcPct val="20000"/>
                </a:spcAft>
              </a:pPr>
              <a:r>
                <a:rPr kumimoji="0" lang="en-GB" altLang="ja-JP" sz="1100" dirty="0">
                  <a:solidFill>
                    <a:prstClr val="black"/>
                  </a:solidFill>
                  <a:latin typeface="Times New Roman" pitchFamily="18" charset="0"/>
                  <a:ea typeface="HGPｺﾞｼｯｸE" pitchFamily="50" charset="-128"/>
                </a:rPr>
                <a:t>RGB= 255,255,153</a:t>
              </a:r>
            </a:p>
          </p:txBody>
        </p:sp>
        <p:grpSp>
          <p:nvGrpSpPr>
            <p:cNvPr id="4" name="グループ化 3"/>
            <p:cNvGrpSpPr/>
            <p:nvPr userDrawn="1"/>
          </p:nvGrpSpPr>
          <p:grpSpPr>
            <a:xfrm>
              <a:off x="-2263775" y="3709988"/>
              <a:ext cx="1919288" cy="300037"/>
              <a:chOff x="-2263775" y="3709988"/>
              <a:chExt cx="1919288" cy="300037"/>
            </a:xfrm>
          </p:grpSpPr>
          <p:sp>
            <p:nvSpPr>
              <p:cNvPr id="1045" name="Rectangle 24"/>
              <p:cNvSpPr>
                <a:spLocks noChangeArrowheads="1"/>
              </p:cNvSpPr>
              <p:nvPr/>
            </p:nvSpPr>
            <p:spPr bwMode="auto">
              <a:xfrm>
                <a:off x="-581025" y="3709988"/>
                <a:ext cx="236538" cy="223837"/>
              </a:xfrm>
              <a:prstGeom prst="rect">
                <a:avLst/>
              </a:prstGeom>
              <a:solidFill>
                <a:srgbClr val="00B0F0"/>
              </a:solidFill>
              <a:ln>
                <a:noFill/>
              </a:ln>
              <a:effectLs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46" name="Rectangle 25"/>
              <p:cNvSpPr>
                <a:spLocks noChangeArrowheads="1"/>
              </p:cNvSpPr>
              <p:nvPr/>
            </p:nvSpPr>
            <p:spPr bwMode="auto">
              <a:xfrm>
                <a:off x="-2263775" y="3724275"/>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US" altLang="ja-JP" sz="1100" dirty="0">
                    <a:solidFill>
                      <a:prstClr val="black"/>
                    </a:solidFill>
                    <a:latin typeface="Times New Roman" pitchFamily="18" charset="0"/>
                    <a:ea typeface="HGPｺﾞｼｯｸE" pitchFamily="50" charset="-128"/>
                  </a:rPr>
                  <a:t>Sky blue</a:t>
                </a:r>
                <a:endParaRPr kumimoji="0" lang="en-GB" altLang="ja-JP" sz="1100" dirty="0">
                  <a:solidFill>
                    <a:prstClr val="black"/>
                  </a:solidFill>
                  <a:latin typeface="Times New Roman" pitchFamily="18" charset="0"/>
                  <a:ea typeface="HGPｺﾞｼｯｸE" pitchFamily="50" charset="-128"/>
                </a:endParaRPr>
              </a:p>
              <a:p>
                <a:pPr algn="r">
                  <a:lnSpc>
                    <a:spcPct val="65000"/>
                  </a:lnSpc>
                  <a:spcBef>
                    <a:spcPct val="20000"/>
                  </a:spcBef>
                  <a:spcAft>
                    <a:spcPct val="20000"/>
                  </a:spcAft>
                </a:pPr>
                <a:r>
                  <a:rPr kumimoji="0" lang="en-GB" altLang="ja-JP" sz="1100" dirty="0">
                    <a:solidFill>
                      <a:prstClr val="black"/>
                    </a:solidFill>
                    <a:latin typeface="Times New Roman" pitchFamily="18" charset="0"/>
                    <a:ea typeface="HGPｺﾞｼｯｸE" pitchFamily="50" charset="-128"/>
                  </a:rPr>
                  <a:t>RGB= </a:t>
                </a:r>
                <a:r>
                  <a:rPr kumimoji="0" lang="en-US" altLang="ja-JP" sz="1100" dirty="0">
                    <a:solidFill>
                      <a:prstClr val="black"/>
                    </a:solidFill>
                    <a:latin typeface="Times New Roman" pitchFamily="18" charset="0"/>
                    <a:ea typeface="HGPｺﾞｼｯｸE" pitchFamily="50" charset="-128"/>
                  </a:rPr>
                  <a:t>00</a:t>
                </a:r>
                <a:r>
                  <a:rPr kumimoji="0" lang="en-GB" altLang="ja-JP" sz="1100" dirty="0">
                    <a:solidFill>
                      <a:prstClr val="black"/>
                    </a:solidFill>
                    <a:latin typeface="Times New Roman" pitchFamily="18" charset="0"/>
                    <a:ea typeface="HGPｺﾞｼｯｸE" pitchFamily="50" charset="-128"/>
                  </a:rPr>
                  <a:t>0,17</a:t>
                </a:r>
                <a:r>
                  <a:rPr kumimoji="0" lang="en-US" altLang="ja-JP" sz="1100" dirty="0">
                    <a:solidFill>
                      <a:prstClr val="black"/>
                    </a:solidFill>
                    <a:latin typeface="Times New Roman" pitchFamily="18" charset="0"/>
                    <a:ea typeface="HGPｺﾞｼｯｸE" pitchFamily="50" charset="-128"/>
                  </a:rPr>
                  <a:t>6</a:t>
                </a:r>
                <a:r>
                  <a:rPr kumimoji="0" lang="en-GB" altLang="ja-JP" sz="1100" dirty="0">
                    <a:solidFill>
                      <a:prstClr val="black"/>
                    </a:solidFill>
                    <a:latin typeface="Times New Roman" pitchFamily="18" charset="0"/>
                    <a:ea typeface="HGPｺﾞｼｯｸE" pitchFamily="50" charset="-128"/>
                  </a:rPr>
                  <a:t>,240</a:t>
                </a:r>
              </a:p>
            </p:txBody>
          </p:sp>
        </p:grpSp>
        <p:grpSp>
          <p:nvGrpSpPr>
            <p:cNvPr id="1041" name="Group 26"/>
            <p:cNvGrpSpPr>
              <a:grpSpLocks/>
            </p:cNvGrpSpPr>
            <p:nvPr/>
          </p:nvGrpSpPr>
          <p:grpSpPr bwMode="auto">
            <a:xfrm>
              <a:off x="-2263775" y="4148138"/>
              <a:ext cx="1919288" cy="300037"/>
              <a:chOff x="-1379" y="4018"/>
              <a:chExt cx="1209" cy="189"/>
            </a:xfrm>
          </p:grpSpPr>
          <p:sp>
            <p:nvSpPr>
              <p:cNvPr id="1043" name="Rectangle 27"/>
              <p:cNvSpPr>
                <a:spLocks noChangeArrowheads="1"/>
              </p:cNvSpPr>
              <p:nvPr/>
            </p:nvSpPr>
            <p:spPr bwMode="auto">
              <a:xfrm>
                <a:off x="-319" y="4018"/>
                <a:ext cx="149" cy="141"/>
              </a:xfrm>
              <a:prstGeom prst="rect">
                <a:avLst/>
              </a:prstGeom>
              <a:solidFill>
                <a:srgbClr val="DDDDD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44" name="Rectangle 28"/>
              <p:cNvSpPr>
                <a:spLocks noChangeArrowheads="1"/>
              </p:cNvSpPr>
              <p:nvPr/>
            </p:nvSpPr>
            <p:spPr bwMode="auto">
              <a:xfrm>
                <a:off x="-1379" y="402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Grey</a:t>
                </a:r>
              </a:p>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RGB= 221,221,221</a:t>
                </a:r>
              </a:p>
            </p:txBody>
          </p:sp>
        </p:grpSp>
        <p:sp>
          <p:nvSpPr>
            <p:cNvPr id="1042" name="Rectangle 29"/>
            <p:cNvSpPr>
              <a:spLocks noChangeArrowheads="1"/>
            </p:cNvSpPr>
            <p:nvPr/>
          </p:nvSpPr>
          <p:spPr bwMode="auto">
            <a:xfrm>
              <a:off x="-2463800" y="3389313"/>
              <a:ext cx="2144713" cy="16510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90000"/>
                </a:lnSpc>
                <a:spcBef>
                  <a:spcPct val="20000"/>
                </a:spcBef>
                <a:spcAft>
                  <a:spcPct val="20000"/>
                </a:spcAft>
              </a:pPr>
              <a:r>
                <a:rPr kumimoji="0" lang="en-US" altLang="ja-JP" sz="1200" b="1" dirty="0">
                  <a:solidFill>
                    <a:prstClr val="black"/>
                  </a:solidFill>
                  <a:latin typeface="Times New Roman" pitchFamily="18" charset="0"/>
                  <a:ea typeface="HGPｺﾞｼｯｸE" pitchFamily="50" charset="-128"/>
                </a:rPr>
                <a:t>MOEJ</a:t>
              </a:r>
              <a:r>
                <a:rPr kumimoji="0" lang="en-GB" altLang="ja-JP" sz="1200" b="1" dirty="0">
                  <a:solidFill>
                    <a:prstClr val="black"/>
                  </a:solidFill>
                  <a:latin typeface="Times New Roman" pitchFamily="18" charset="0"/>
                  <a:ea typeface="HGPｺﾞｼｯｸE" pitchFamily="50" charset="-128"/>
                </a:rPr>
                <a:t> colour balance</a:t>
              </a:r>
            </a:p>
          </p:txBody>
        </p:sp>
      </p:grpSp>
      <p:cxnSp>
        <p:nvCxnSpPr>
          <p:cNvPr id="19" name="直線コネクタ 18"/>
          <p:cNvCxnSpPr/>
          <p:nvPr/>
        </p:nvCxnSpPr>
        <p:spPr bwMode="auto">
          <a:xfrm>
            <a:off x="12593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72393"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064872"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279208"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4805067"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09582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030567"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8622124"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977427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9988671" y="762000"/>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9988671" y="1265585"/>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9988671" y="1408460"/>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9988671" y="5445125"/>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9988671" y="6669088"/>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278095" y="-1437064"/>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13.40</a:t>
            </a:r>
            <a:endParaRPr lang="ja-JP" altLang="en-US" sz="1000" dirty="0">
              <a:solidFill>
                <a:prstClr val="black"/>
              </a:solidFill>
              <a:latin typeface="Segoe UI"/>
              <a:ea typeface="メイリオ"/>
            </a:endParaRPr>
          </a:p>
        </p:txBody>
      </p:sp>
      <p:sp>
        <p:nvSpPr>
          <p:cNvPr id="36" name="テキスト ボックス 35"/>
          <p:cNvSpPr txBox="1"/>
          <p:nvPr/>
        </p:nvSpPr>
        <p:spPr>
          <a:xfrm>
            <a:off x="177517" y="-1437065"/>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13.00</a:t>
            </a:r>
            <a:endParaRPr lang="ja-JP" altLang="en-US" sz="1000" dirty="0">
              <a:solidFill>
                <a:prstClr val="black"/>
              </a:solidFill>
              <a:latin typeface="Segoe UI"/>
              <a:ea typeface="メイリオ"/>
            </a:endParaRPr>
          </a:p>
        </p:txBody>
      </p:sp>
      <p:sp>
        <p:nvSpPr>
          <p:cNvPr id="37" name="テキスト ボックス 36"/>
          <p:cNvSpPr txBox="1"/>
          <p:nvPr/>
        </p:nvSpPr>
        <p:spPr>
          <a:xfrm>
            <a:off x="632331" y="-1437063"/>
            <a:ext cx="487477"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10.80</a:t>
            </a:r>
            <a:endParaRPr lang="ja-JP" altLang="en-US" sz="1000" dirty="0">
              <a:solidFill>
                <a:prstClr val="black"/>
              </a:solidFill>
              <a:latin typeface="Segoe UI"/>
              <a:ea typeface="メイリオ"/>
            </a:endParaRPr>
          </a:p>
        </p:txBody>
      </p:sp>
      <p:sp>
        <p:nvSpPr>
          <p:cNvPr id="38" name="テキスト ボックス 37"/>
          <p:cNvSpPr txBox="1"/>
          <p:nvPr/>
        </p:nvSpPr>
        <p:spPr>
          <a:xfrm>
            <a:off x="1224613" y="-1437064"/>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10.20</a:t>
            </a:r>
            <a:endParaRPr lang="ja-JP" altLang="en-US" sz="1000" dirty="0">
              <a:solidFill>
                <a:prstClr val="black"/>
              </a:solidFill>
              <a:latin typeface="Segoe UI"/>
              <a:ea typeface="メイリオ"/>
            </a:endParaRPr>
          </a:p>
        </p:txBody>
      </p:sp>
      <p:sp>
        <p:nvSpPr>
          <p:cNvPr id="39" name="テキスト ボックス 38"/>
          <p:cNvSpPr txBox="1"/>
          <p:nvPr/>
        </p:nvSpPr>
        <p:spPr>
          <a:xfrm>
            <a:off x="4435378" y="-1437063"/>
            <a:ext cx="418570"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0.40</a:t>
            </a:r>
            <a:endParaRPr lang="ja-JP" altLang="en-US" sz="1000" dirty="0">
              <a:solidFill>
                <a:prstClr val="black"/>
              </a:solidFill>
              <a:latin typeface="Segoe UI"/>
              <a:ea typeface="メイリオ"/>
            </a:endParaRPr>
          </a:p>
        </p:txBody>
      </p:sp>
      <p:sp>
        <p:nvSpPr>
          <p:cNvPr id="40" name="テキスト ボックス 39"/>
          <p:cNvSpPr txBox="1"/>
          <p:nvPr/>
        </p:nvSpPr>
        <p:spPr>
          <a:xfrm>
            <a:off x="5027675" y="-1437064"/>
            <a:ext cx="418570"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0.40</a:t>
            </a:r>
            <a:endParaRPr lang="ja-JP" altLang="en-US" sz="1000" dirty="0">
              <a:solidFill>
                <a:prstClr val="black"/>
              </a:solidFill>
              <a:latin typeface="Segoe UI"/>
              <a:ea typeface="メイリオ"/>
            </a:endParaRPr>
          </a:p>
        </p:txBody>
      </p:sp>
      <p:sp>
        <p:nvSpPr>
          <p:cNvPr id="41" name="テキスト ボックス 40"/>
          <p:cNvSpPr txBox="1"/>
          <p:nvPr/>
        </p:nvSpPr>
        <p:spPr>
          <a:xfrm>
            <a:off x="5959200" y="-1437064"/>
            <a:ext cx="418570"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3.00</a:t>
            </a:r>
            <a:endParaRPr lang="ja-JP" altLang="en-US" sz="1000" dirty="0">
              <a:solidFill>
                <a:prstClr val="black"/>
              </a:solidFill>
              <a:latin typeface="Segoe UI"/>
              <a:ea typeface="メイリオ"/>
            </a:endParaRPr>
          </a:p>
        </p:txBody>
      </p:sp>
      <p:sp>
        <p:nvSpPr>
          <p:cNvPr id="42" name="テキスト ボックス 41"/>
          <p:cNvSpPr txBox="1"/>
          <p:nvPr/>
        </p:nvSpPr>
        <p:spPr>
          <a:xfrm>
            <a:off x="8567075" y="-1437064"/>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10.20</a:t>
            </a:r>
            <a:endParaRPr lang="ja-JP" altLang="en-US" sz="1000" dirty="0">
              <a:solidFill>
                <a:prstClr val="black"/>
              </a:solidFill>
              <a:latin typeface="Segoe UI"/>
              <a:ea typeface="メイリオ"/>
            </a:endParaRPr>
          </a:p>
        </p:txBody>
      </p:sp>
      <p:sp>
        <p:nvSpPr>
          <p:cNvPr id="43" name="テキスト ボックス 42"/>
          <p:cNvSpPr txBox="1"/>
          <p:nvPr/>
        </p:nvSpPr>
        <p:spPr>
          <a:xfrm>
            <a:off x="9718834" y="-1437064"/>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13.40</a:t>
            </a:r>
            <a:endParaRPr lang="ja-JP" altLang="en-US" sz="1000" dirty="0">
              <a:solidFill>
                <a:prstClr val="black"/>
              </a:solidFill>
              <a:latin typeface="Segoe UI"/>
              <a:ea typeface="メイリオ"/>
            </a:endParaRPr>
          </a:p>
        </p:txBody>
      </p:sp>
      <p:sp>
        <p:nvSpPr>
          <p:cNvPr id="44" name="テキスト ボックス 43"/>
          <p:cNvSpPr txBox="1"/>
          <p:nvPr/>
        </p:nvSpPr>
        <p:spPr>
          <a:xfrm>
            <a:off x="10871177" y="554754"/>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7.40</a:t>
            </a:r>
            <a:endParaRPr lang="ja-JP" altLang="en-US" sz="1000" dirty="0">
              <a:solidFill>
                <a:prstClr val="black"/>
              </a:solidFill>
              <a:latin typeface="Segoe UI"/>
              <a:ea typeface="メイリオ"/>
            </a:endParaRPr>
          </a:p>
        </p:txBody>
      </p:sp>
      <p:sp>
        <p:nvSpPr>
          <p:cNvPr id="45" name="テキスト ボックス 44"/>
          <p:cNvSpPr txBox="1"/>
          <p:nvPr/>
        </p:nvSpPr>
        <p:spPr>
          <a:xfrm>
            <a:off x="10871177" y="1022541"/>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6.00</a:t>
            </a:r>
            <a:endParaRPr lang="ja-JP" altLang="en-US" sz="1000" dirty="0">
              <a:solidFill>
                <a:prstClr val="black"/>
              </a:solidFill>
              <a:latin typeface="Segoe UI"/>
              <a:ea typeface="メイリオ"/>
            </a:endParaRPr>
          </a:p>
        </p:txBody>
      </p:sp>
      <p:sp>
        <p:nvSpPr>
          <p:cNvPr id="46" name="テキスト ボックス 45"/>
          <p:cNvSpPr txBox="1"/>
          <p:nvPr/>
        </p:nvSpPr>
        <p:spPr>
          <a:xfrm>
            <a:off x="10871177" y="1421187"/>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5.60</a:t>
            </a:r>
            <a:endParaRPr lang="ja-JP" altLang="en-US" sz="1000" dirty="0">
              <a:solidFill>
                <a:prstClr val="black"/>
              </a:solidFill>
              <a:latin typeface="Segoe UI"/>
              <a:ea typeface="メイリオ"/>
            </a:endParaRPr>
          </a:p>
        </p:txBody>
      </p:sp>
      <p:sp>
        <p:nvSpPr>
          <p:cNvPr id="47" name="テキスト ボックス 46"/>
          <p:cNvSpPr txBox="1"/>
          <p:nvPr/>
        </p:nvSpPr>
        <p:spPr>
          <a:xfrm>
            <a:off x="10871177" y="5445152"/>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5.60</a:t>
            </a:r>
            <a:endParaRPr lang="ja-JP" altLang="en-US" sz="1000" dirty="0">
              <a:solidFill>
                <a:prstClr val="black"/>
              </a:solidFill>
              <a:latin typeface="Segoe UI"/>
              <a:ea typeface="メイリオ"/>
            </a:endParaRPr>
          </a:p>
        </p:txBody>
      </p:sp>
      <p:sp>
        <p:nvSpPr>
          <p:cNvPr id="48" name="テキスト ボックス 47"/>
          <p:cNvSpPr txBox="1"/>
          <p:nvPr/>
        </p:nvSpPr>
        <p:spPr>
          <a:xfrm>
            <a:off x="10871177" y="6669115"/>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9.00</a:t>
            </a:r>
            <a:endParaRPr lang="ja-JP" altLang="en-US" sz="1000" dirty="0">
              <a:solidFill>
                <a:prstClr val="black"/>
              </a:solidFill>
              <a:latin typeface="Segoe UI"/>
              <a:ea typeface="メイリオ"/>
            </a:endParaRPr>
          </a:p>
        </p:txBody>
      </p:sp>
    </p:spTree>
    <p:extLst>
      <p:ext uri="{BB962C8B-B14F-4D97-AF65-F5344CB8AC3E}">
        <p14:creationId xmlns:p14="http://schemas.microsoft.com/office/powerpoint/2010/main" val="3321139180"/>
      </p:ext>
    </p:extLst>
  </p:cSld>
  <p:clrMap bg1="lt1" tx1="dk1" bg2="lt2" tx2="dk2" accent1="accent1" accent2="accent2" accent3="accent3" accent4="accent4" accent5="accent5" accent6="accent6" hlink="hlink" folHlink="folHlink"/>
  <p:sldLayoutIdLst>
    <p:sldLayoutId id="2147484162" r:id="rId1"/>
    <p:sldLayoutId id="2147484163" r:id="rId2"/>
    <p:sldLayoutId id="2147484164" r:id="rId3"/>
    <p:sldLayoutId id="2147484165" r:id="rId4"/>
  </p:sldLayoutIdLst>
  <p:hf hdr="0" ftr="0" dt="0"/>
  <p:txStyles>
    <p:titleStyle>
      <a:lvl1pPr algn="ctr" rtl="0" eaLnBrk="1" fontAlgn="base" hangingPunct="1">
        <a:spcBef>
          <a:spcPct val="0"/>
        </a:spcBef>
        <a:spcAft>
          <a:spcPct val="0"/>
        </a:spcAft>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p:titleStyle>
    <p:bodyStyle>
      <a:lvl1pPr marL="342900" indent="-342900" algn="l" rtl="0" eaLnBrk="1" fontAlgn="base" hangingPunct="1">
        <a:spcBef>
          <a:spcPct val="20000"/>
        </a:spcBef>
        <a:spcAft>
          <a:spcPct val="0"/>
        </a:spcAft>
        <a:defRPr kumimoji="1" sz="16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446088" indent="-176213" algn="l" rtl="0" eaLnBrk="1" fontAlgn="base" hangingPunct="1">
        <a:lnSpc>
          <a:spcPct val="110000"/>
        </a:lnSpc>
        <a:spcBef>
          <a:spcPct val="0"/>
        </a:spcBef>
        <a:spcAft>
          <a:spcPct val="0"/>
        </a:spcAft>
        <a:buChar char="–"/>
        <a:defRPr kumimoji="1" sz="1400">
          <a:solidFill>
            <a:schemeClr val="tx1"/>
          </a:solidFill>
          <a:latin typeface="Segoe UI" panose="020B0502040204020203" pitchFamily="34" charset="0"/>
          <a:ea typeface="+mn-ea"/>
          <a:cs typeface="Segoe UI" panose="020B0502040204020203" pitchFamily="34" charset="0"/>
        </a:defRPr>
      </a:lvl2pPr>
      <a:lvl3pPr marL="808038" indent="-182563" algn="l" rtl="0" eaLnBrk="1" fontAlgn="base" hangingPunct="1">
        <a:lnSpc>
          <a:spcPct val="110000"/>
        </a:lnSpc>
        <a:spcBef>
          <a:spcPct val="0"/>
        </a:spcBef>
        <a:spcAft>
          <a:spcPct val="0"/>
        </a:spcAft>
        <a:buChar char="•"/>
        <a:defRPr kumimoji="1" sz="1600">
          <a:solidFill>
            <a:schemeClr val="tx1"/>
          </a:solidFill>
          <a:latin typeface="Times New Roman" pitchFamily="18" charset="0"/>
          <a:ea typeface="+mn-ea"/>
        </a:defRPr>
      </a:lvl3pPr>
      <a:lvl4pPr marL="1163638" indent="-176213" algn="l" rtl="0" eaLnBrk="1" fontAlgn="base" hangingPunct="1">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5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7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9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71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43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8" name="正方形/長方形 17"/>
          <p:cNvSpPr/>
          <p:nvPr userDrawn="1"/>
        </p:nvSpPr>
        <p:spPr bwMode="auto">
          <a:xfrm>
            <a:off x="14"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prstClr val="black"/>
              </a:solidFill>
              <a:latin typeface="Arial" charset="0"/>
              <a:ea typeface="HGPｺﾞｼｯｸM" pitchFamily="50" charset="-128"/>
            </a:endParaRPr>
          </a:p>
        </p:txBody>
      </p:sp>
      <p:sp>
        <p:nvSpPr>
          <p:cNvPr id="1026" name="Rectangle 2"/>
          <p:cNvSpPr>
            <a:spLocks noGrp="1" noChangeArrowheads="1"/>
          </p:cNvSpPr>
          <p:nvPr>
            <p:ph type="title"/>
          </p:nvPr>
        </p:nvSpPr>
        <p:spPr bwMode="auto">
          <a:xfrm>
            <a:off x="199976" y="116634"/>
            <a:ext cx="9502903"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199976" y="693068"/>
            <a:ext cx="9502903" cy="1079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endParaRPr lang="ja-JP" altLang="en-US" dirty="0"/>
          </a:p>
        </p:txBody>
      </p:sp>
      <p:sp>
        <p:nvSpPr>
          <p:cNvPr id="143366" name="Rectangle 6"/>
          <p:cNvSpPr>
            <a:spLocks noGrp="1" noChangeArrowheads="1"/>
          </p:cNvSpPr>
          <p:nvPr>
            <p:ph type="sldNum" sz="quarter" idx="4"/>
          </p:nvPr>
        </p:nvSpPr>
        <p:spPr bwMode="auto">
          <a:xfrm>
            <a:off x="9001912" y="6309387"/>
            <a:ext cx="916460" cy="548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2800" baseline="0">
                <a:latin typeface="Segoe UI" panose="020B0502040204020203" pitchFamily="34" charset="0"/>
                <a:ea typeface="+mn-ea"/>
              </a:defRPr>
            </a:lvl1pPr>
          </a:lstStyle>
          <a:p>
            <a:pPr>
              <a:defRPr/>
            </a:pPr>
            <a:fld id="{6491400D-1AF1-42D8-B791-D0C64C351CDA}" type="slidenum">
              <a:rPr lang="en-US" altLang="ja-JP" smtClean="0">
                <a:solidFill>
                  <a:prstClr val="black"/>
                </a:solidFill>
              </a:rPr>
              <a:pPr>
                <a:defRPr/>
              </a:pPr>
              <a:t>‹#›</a:t>
            </a:fld>
            <a:endParaRPr lang="en-US" altLang="ja-JP" dirty="0">
              <a:solidFill>
                <a:prstClr val="black"/>
              </a:solidFill>
            </a:endParaRPr>
          </a:p>
        </p:txBody>
      </p:sp>
      <p:grpSp>
        <p:nvGrpSpPr>
          <p:cNvPr id="5" name="グループ化 4"/>
          <p:cNvGrpSpPr/>
          <p:nvPr userDrawn="1"/>
        </p:nvGrpSpPr>
        <p:grpSpPr>
          <a:xfrm>
            <a:off x="-2678826" y="3389315"/>
            <a:ext cx="2459836" cy="1514475"/>
            <a:chOff x="-2679700" y="3389313"/>
            <a:chExt cx="2460625" cy="1514475"/>
          </a:xfrm>
        </p:grpSpPr>
        <p:sp>
          <p:nvSpPr>
            <p:cNvPr id="1037" name="Rectangle 20"/>
            <p:cNvSpPr>
              <a:spLocks noChangeArrowheads="1"/>
            </p:cNvSpPr>
            <p:nvPr/>
          </p:nvSpPr>
          <p:spPr bwMode="auto">
            <a:xfrm>
              <a:off x="-2679700" y="3934064"/>
              <a:ext cx="2460625" cy="578959"/>
            </a:xfrm>
            <a:prstGeom prst="rect">
              <a:avLst/>
            </a:prstGeom>
            <a:solidFill>
              <a:schemeClr val="bg1"/>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pPr algn="ctr"/>
              <a:endParaRPr lang="ja-JP" altLang="en-US" sz="1400">
                <a:solidFill>
                  <a:prstClr val="black"/>
                </a:solidFill>
                <a:latin typeface="Arial" charset="0"/>
                <a:ea typeface="HGPｺﾞｼｯｸM" pitchFamily="50" charset="-128"/>
              </a:endParaRPr>
            </a:p>
          </p:txBody>
        </p:sp>
        <p:sp>
          <p:nvSpPr>
            <p:cNvPr id="1038" name="Rectangle 21"/>
            <p:cNvSpPr>
              <a:spLocks noChangeArrowheads="1"/>
            </p:cNvSpPr>
            <p:nvPr/>
          </p:nvSpPr>
          <p:spPr bwMode="auto">
            <a:xfrm>
              <a:off x="-581025" y="4586288"/>
              <a:ext cx="236538" cy="223837"/>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39" name="Rectangle 22"/>
            <p:cNvSpPr>
              <a:spLocks noChangeArrowheads="1"/>
            </p:cNvSpPr>
            <p:nvPr/>
          </p:nvSpPr>
          <p:spPr bwMode="auto">
            <a:xfrm>
              <a:off x="-2263775" y="4618038"/>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dirty="0">
                  <a:solidFill>
                    <a:prstClr val="black"/>
                  </a:solidFill>
                  <a:latin typeface="Segoe UI" panose="020B0502040204020203" pitchFamily="34" charset="0"/>
                  <a:ea typeface="HGPｺﾞｼｯｸE" pitchFamily="50" charset="-128"/>
                </a:rPr>
                <a:t>Yellow</a:t>
              </a:r>
            </a:p>
            <a:p>
              <a:pPr algn="r">
                <a:lnSpc>
                  <a:spcPct val="65000"/>
                </a:lnSpc>
                <a:spcBef>
                  <a:spcPct val="20000"/>
                </a:spcBef>
                <a:spcAft>
                  <a:spcPct val="20000"/>
                </a:spcAft>
              </a:pPr>
              <a:r>
                <a:rPr kumimoji="0" lang="en-GB" altLang="ja-JP" sz="1100" dirty="0">
                  <a:solidFill>
                    <a:prstClr val="black"/>
                  </a:solidFill>
                  <a:latin typeface="Segoe UI" panose="020B0502040204020203" pitchFamily="34" charset="0"/>
                  <a:ea typeface="HGPｺﾞｼｯｸE" pitchFamily="50" charset="-128"/>
                </a:rPr>
                <a:t>RGB= 255,255,153</a:t>
              </a:r>
            </a:p>
          </p:txBody>
        </p:sp>
        <p:grpSp>
          <p:nvGrpSpPr>
            <p:cNvPr id="4" name="グループ化 3"/>
            <p:cNvGrpSpPr/>
            <p:nvPr userDrawn="1"/>
          </p:nvGrpSpPr>
          <p:grpSpPr>
            <a:xfrm>
              <a:off x="-2263775" y="3709988"/>
              <a:ext cx="1919288" cy="300037"/>
              <a:chOff x="-2263775" y="3709988"/>
              <a:chExt cx="1919288" cy="300037"/>
            </a:xfrm>
          </p:grpSpPr>
          <p:sp>
            <p:nvSpPr>
              <p:cNvPr id="1045" name="Rectangle 24"/>
              <p:cNvSpPr>
                <a:spLocks noChangeArrowheads="1"/>
              </p:cNvSpPr>
              <p:nvPr/>
            </p:nvSpPr>
            <p:spPr bwMode="auto">
              <a:xfrm>
                <a:off x="-581025" y="3709988"/>
                <a:ext cx="236538" cy="223837"/>
              </a:xfrm>
              <a:prstGeom prst="rect">
                <a:avLst/>
              </a:prstGeom>
              <a:solidFill>
                <a:srgbClr val="00B0F0"/>
              </a:solidFill>
              <a:ln>
                <a:noFill/>
              </a:ln>
              <a:effectLs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46" name="Rectangle 25"/>
              <p:cNvSpPr>
                <a:spLocks noChangeArrowheads="1"/>
              </p:cNvSpPr>
              <p:nvPr/>
            </p:nvSpPr>
            <p:spPr bwMode="auto">
              <a:xfrm>
                <a:off x="-2263775" y="3724275"/>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US" altLang="ja-JP" sz="1100" dirty="0">
                    <a:solidFill>
                      <a:prstClr val="black"/>
                    </a:solidFill>
                    <a:latin typeface="Segoe UI" panose="020B0502040204020203" pitchFamily="34" charset="0"/>
                    <a:ea typeface="HGPｺﾞｼｯｸE" pitchFamily="50" charset="-128"/>
                  </a:rPr>
                  <a:t>Sky blue</a:t>
                </a:r>
                <a:endParaRPr kumimoji="0" lang="en-GB" altLang="ja-JP" sz="1100" dirty="0">
                  <a:solidFill>
                    <a:prstClr val="black"/>
                  </a:solidFill>
                  <a:latin typeface="Segoe UI" panose="020B0502040204020203" pitchFamily="34" charset="0"/>
                  <a:ea typeface="HGPｺﾞｼｯｸE" pitchFamily="50" charset="-128"/>
                </a:endParaRPr>
              </a:p>
              <a:p>
                <a:pPr algn="r">
                  <a:lnSpc>
                    <a:spcPct val="65000"/>
                  </a:lnSpc>
                  <a:spcBef>
                    <a:spcPct val="20000"/>
                  </a:spcBef>
                  <a:spcAft>
                    <a:spcPct val="20000"/>
                  </a:spcAft>
                </a:pPr>
                <a:r>
                  <a:rPr kumimoji="0" lang="en-GB" altLang="ja-JP" sz="1100" dirty="0">
                    <a:solidFill>
                      <a:prstClr val="black"/>
                    </a:solidFill>
                    <a:latin typeface="Segoe UI" panose="020B0502040204020203" pitchFamily="34" charset="0"/>
                    <a:ea typeface="HGPｺﾞｼｯｸE" pitchFamily="50" charset="-128"/>
                  </a:rPr>
                  <a:t>RGB= </a:t>
                </a:r>
                <a:r>
                  <a:rPr kumimoji="0" lang="en-US" altLang="ja-JP" sz="1100" dirty="0">
                    <a:solidFill>
                      <a:prstClr val="black"/>
                    </a:solidFill>
                    <a:latin typeface="Segoe UI" panose="020B0502040204020203" pitchFamily="34" charset="0"/>
                    <a:ea typeface="HGPｺﾞｼｯｸE" pitchFamily="50" charset="-128"/>
                  </a:rPr>
                  <a:t>00</a:t>
                </a:r>
                <a:r>
                  <a:rPr kumimoji="0" lang="en-GB" altLang="ja-JP" sz="1100" dirty="0">
                    <a:solidFill>
                      <a:prstClr val="black"/>
                    </a:solidFill>
                    <a:latin typeface="Segoe UI" panose="020B0502040204020203" pitchFamily="34" charset="0"/>
                    <a:ea typeface="HGPｺﾞｼｯｸE" pitchFamily="50" charset="-128"/>
                  </a:rPr>
                  <a:t>0,17</a:t>
                </a:r>
                <a:r>
                  <a:rPr kumimoji="0" lang="en-US" altLang="ja-JP" sz="1100" dirty="0">
                    <a:solidFill>
                      <a:prstClr val="black"/>
                    </a:solidFill>
                    <a:latin typeface="Segoe UI" panose="020B0502040204020203" pitchFamily="34" charset="0"/>
                    <a:ea typeface="HGPｺﾞｼｯｸE" pitchFamily="50" charset="-128"/>
                  </a:rPr>
                  <a:t>6</a:t>
                </a:r>
                <a:r>
                  <a:rPr kumimoji="0" lang="en-GB" altLang="ja-JP" sz="1100" dirty="0">
                    <a:solidFill>
                      <a:prstClr val="black"/>
                    </a:solidFill>
                    <a:latin typeface="Segoe UI" panose="020B0502040204020203" pitchFamily="34" charset="0"/>
                    <a:ea typeface="HGPｺﾞｼｯｸE" pitchFamily="50" charset="-128"/>
                  </a:rPr>
                  <a:t>,240</a:t>
                </a:r>
              </a:p>
            </p:txBody>
          </p:sp>
        </p:grpSp>
        <p:grpSp>
          <p:nvGrpSpPr>
            <p:cNvPr id="1041" name="Group 26"/>
            <p:cNvGrpSpPr>
              <a:grpSpLocks/>
            </p:cNvGrpSpPr>
            <p:nvPr/>
          </p:nvGrpSpPr>
          <p:grpSpPr bwMode="auto">
            <a:xfrm>
              <a:off x="-2263775" y="4148138"/>
              <a:ext cx="1919288" cy="300037"/>
              <a:chOff x="-1379" y="4018"/>
              <a:chExt cx="1209" cy="189"/>
            </a:xfrm>
          </p:grpSpPr>
          <p:sp>
            <p:nvSpPr>
              <p:cNvPr id="1043" name="Rectangle 27"/>
              <p:cNvSpPr>
                <a:spLocks noChangeArrowheads="1"/>
              </p:cNvSpPr>
              <p:nvPr/>
            </p:nvSpPr>
            <p:spPr bwMode="auto">
              <a:xfrm>
                <a:off x="-319" y="4018"/>
                <a:ext cx="149" cy="141"/>
              </a:xfrm>
              <a:prstGeom prst="rect">
                <a:avLst/>
              </a:prstGeom>
              <a:solidFill>
                <a:srgbClr val="DDDDD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44" name="Rectangle 28"/>
              <p:cNvSpPr>
                <a:spLocks noChangeArrowheads="1"/>
              </p:cNvSpPr>
              <p:nvPr/>
            </p:nvSpPr>
            <p:spPr bwMode="auto">
              <a:xfrm>
                <a:off x="-1379" y="402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dirty="0">
                    <a:solidFill>
                      <a:prstClr val="black"/>
                    </a:solidFill>
                    <a:latin typeface="Segoe UI" panose="020B0502040204020203" pitchFamily="34" charset="0"/>
                    <a:ea typeface="HGPｺﾞｼｯｸE" pitchFamily="50" charset="-128"/>
                  </a:rPr>
                  <a:t>Grey</a:t>
                </a:r>
              </a:p>
              <a:p>
                <a:pPr algn="r">
                  <a:lnSpc>
                    <a:spcPct val="65000"/>
                  </a:lnSpc>
                  <a:spcBef>
                    <a:spcPct val="20000"/>
                  </a:spcBef>
                  <a:spcAft>
                    <a:spcPct val="20000"/>
                  </a:spcAft>
                </a:pPr>
                <a:r>
                  <a:rPr kumimoji="0" lang="en-GB" altLang="ja-JP" sz="1100" dirty="0">
                    <a:solidFill>
                      <a:prstClr val="black"/>
                    </a:solidFill>
                    <a:latin typeface="Segoe UI" panose="020B0502040204020203" pitchFamily="34" charset="0"/>
                    <a:ea typeface="HGPｺﾞｼｯｸE" pitchFamily="50" charset="-128"/>
                  </a:rPr>
                  <a:t>RGB= 221,221,221</a:t>
                </a:r>
              </a:p>
            </p:txBody>
          </p:sp>
        </p:grpSp>
        <p:sp>
          <p:nvSpPr>
            <p:cNvPr id="1042" name="Rectangle 29"/>
            <p:cNvSpPr>
              <a:spLocks noChangeArrowheads="1"/>
            </p:cNvSpPr>
            <p:nvPr/>
          </p:nvSpPr>
          <p:spPr bwMode="auto">
            <a:xfrm>
              <a:off x="-2463800" y="3389313"/>
              <a:ext cx="2144713" cy="16510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90000"/>
                </a:lnSpc>
                <a:spcBef>
                  <a:spcPct val="20000"/>
                </a:spcBef>
                <a:spcAft>
                  <a:spcPct val="20000"/>
                </a:spcAft>
              </a:pPr>
              <a:r>
                <a:rPr kumimoji="0" lang="en-US" altLang="ja-JP" sz="1200" b="1" dirty="0">
                  <a:solidFill>
                    <a:prstClr val="black"/>
                  </a:solidFill>
                  <a:latin typeface="Segoe UI" panose="020B0502040204020203" pitchFamily="34" charset="0"/>
                  <a:ea typeface="HGPｺﾞｼｯｸE" pitchFamily="50" charset="-128"/>
                </a:rPr>
                <a:t>MOEJ</a:t>
              </a:r>
              <a:r>
                <a:rPr kumimoji="0" lang="en-GB" altLang="ja-JP" sz="1200" b="1" dirty="0">
                  <a:solidFill>
                    <a:prstClr val="black"/>
                  </a:solidFill>
                  <a:latin typeface="Segoe UI" panose="020B0502040204020203" pitchFamily="34" charset="0"/>
                  <a:ea typeface="HGPｺﾞｼｯｸE" pitchFamily="50" charset="-128"/>
                </a:rPr>
                <a:t> colour balance</a:t>
              </a:r>
            </a:p>
          </p:txBody>
        </p:sp>
      </p:grpSp>
      <p:cxnSp>
        <p:nvCxnSpPr>
          <p:cNvPr id="3" name="直線コネクタ 2"/>
          <p:cNvCxnSpPr/>
          <p:nvPr/>
        </p:nvCxnSpPr>
        <p:spPr bwMode="auto">
          <a:xfrm>
            <a:off x="14" y="620688"/>
            <a:ext cx="9902825" cy="0"/>
          </a:xfrm>
          <a:prstGeom prst="line">
            <a:avLst/>
          </a:prstGeom>
          <a:solidFill>
            <a:schemeClr val="bg1"/>
          </a:solidFill>
          <a:ln w="25400" cap="flat" cmpd="sng" algn="ctr">
            <a:solidFill>
              <a:srgbClr val="00A0E9"/>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03499397"/>
      </p:ext>
    </p:extLst>
  </p:cSld>
  <p:clrMap bg1="lt1" tx1="dk1" bg2="lt2" tx2="dk2" accent1="accent1" accent2="accent2" accent3="accent3" accent4="accent4" accent5="accent5" accent6="accent6" hlink="hlink" folHlink="folHlink"/>
  <p:sldLayoutIdLst>
    <p:sldLayoutId id="2147484167" r:id="rId1"/>
    <p:sldLayoutId id="2147484168" r:id="rId2"/>
    <p:sldLayoutId id="2147484169" r:id="rId3"/>
    <p:sldLayoutId id="2147484170" r:id="rId4"/>
    <p:sldLayoutId id="2147484171" r:id="rId5"/>
  </p:sldLayoutIdLst>
  <p:hf hdr="0" ftr="0" dt="0"/>
  <p:txStyles>
    <p:titleStyle>
      <a:lvl1pPr algn="ctr" rtl="0" eaLnBrk="0" fontAlgn="base" hangingPunct="0">
        <a:spcBef>
          <a:spcPct val="0"/>
        </a:spcBef>
        <a:spcAft>
          <a:spcPct val="0"/>
        </a:spcAft>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0" fontAlgn="base" hangingPunct="0">
        <a:spcBef>
          <a:spcPct val="0"/>
        </a:spcBef>
        <a:spcAft>
          <a:spcPct val="0"/>
        </a:spcAft>
        <a:defRPr kumimoji="1" sz="2000">
          <a:solidFill>
            <a:schemeClr val="tx2"/>
          </a:solidFill>
          <a:latin typeface="Arial" charset="0"/>
          <a:ea typeface="HGPｺﾞｼｯｸE" pitchFamily="50" charset="-128"/>
        </a:defRPr>
      </a:lvl2pPr>
      <a:lvl3pPr algn="l" rtl="0" eaLnBrk="0" fontAlgn="base" hangingPunct="0">
        <a:spcBef>
          <a:spcPct val="0"/>
        </a:spcBef>
        <a:spcAft>
          <a:spcPct val="0"/>
        </a:spcAft>
        <a:defRPr kumimoji="1" sz="2000">
          <a:solidFill>
            <a:schemeClr val="tx2"/>
          </a:solidFill>
          <a:latin typeface="Arial" charset="0"/>
          <a:ea typeface="HGPｺﾞｼｯｸE" pitchFamily="50" charset="-128"/>
        </a:defRPr>
      </a:lvl3pPr>
      <a:lvl4pPr algn="l" rtl="0" eaLnBrk="0" fontAlgn="base" hangingPunct="0">
        <a:spcBef>
          <a:spcPct val="0"/>
        </a:spcBef>
        <a:spcAft>
          <a:spcPct val="0"/>
        </a:spcAft>
        <a:defRPr kumimoji="1" sz="2000">
          <a:solidFill>
            <a:schemeClr val="tx2"/>
          </a:solidFill>
          <a:latin typeface="Arial" charset="0"/>
          <a:ea typeface="HGPｺﾞｼｯｸE" pitchFamily="50" charset="-128"/>
        </a:defRPr>
      </a:lvl4pPr>
      <a:lvl5pPr algn="l" rtl="0" eaLnBrk="0" fontAlgn="base" hangingPunct="0">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p:titleStyle>
    <p:bodyStyle>
      <a:lvl1pPr marL="342900" indent="-342900" algn="l" rtl="0" eaLnBrk="0" fontAlgn="base" hangingPunct="0">
        <a:spcBef>
          <a:spcPct val="20000"/>
        </a:spcBef>
        <a:spcAft>
          <a:spcPct val="0"/>
        </a:spcAft>
        <a:defRPr kumimoji="1" sz="16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446088" indent="-176213" algn="l" rtl="0" eaLnBrk="0" fontAlgn="base" hangingPunct="0">
        <a:lnSpc>
          <a:spcPct val="110000"/>
        </a:lnSpc>
        <a:spcBef>
          <a:spcPct val="0"/>
        </a:spcBef>
        <a:spcAft>
          <a:spcPct val="0"/>
        </a:spcAft>
        <a:buChar char="–"/>
        <a:defRPr kumimoji="1" sz="1400">
          <a:solidFill>
            <a:schemeClr val="tx1"/>
          </a:solidFill>
          <a:latin typeface="Segoe UI" panose="020B0502040204020203" pitchFamily="34" charset="0"/>
          <a:ea typeface="+mn-ea"/>
          <a:cs typeface="Segoe UI" panose="020B0502040204020203" pitchFamily="34" charset="0"/>
        </a:defRPr>
      </a:lvl2pPr>
      <a:lvl3pPr marL="808038" indent="-182563" algn="l" rtl="0" eaLnBrk="0" fontAlgn="base" hangingPunct="0">
        <a:lnSpc>
          <a:spcPct val="110000"/>
        </a:lnSpc>
        <a:spcBef>
          <a:spcPct val="0"/>
        </a:spcBef>
        <a:spcAft>
          <a:spcPct val="0"/>
        </a:spcAft>
        <a:buChar char="•"/>
        <a:defRPr kumimoji="1" sz="1600">
          <a:solidFill>
            <a:schemeClr val="tx1"/>
          </a:solidFill>
          <a:latin typeface="Times New Roman" pitchFamily="18" charset="0"/>
          <a:ea typeface="+mn-ea"/>
        </a:defRPr>
      </a:lvl3pPr>
      <a:lvl4pPr marL="1163638" indent="-176213" algn="l" rtl="0" eaLnBrk="0" fontAlgn="base" hangingPunct="0">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588" indent="-182563" algn="l" rtl="0" eaLnBrk="0" fontAlgn="base" hangingPunct="0">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7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9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71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43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8" name="正方形/長方形 17"/>
          <p:cNvSpPr/>
          <p:nvPr userDrawn="1"/>
        </p:nvSpPr>
        <p:spPr bwMode="auto">
          <a:xfrm>
            <a:off x="15"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srgbClr val="000000"/>
              </a:solidFill>
              <a:latin typeface="Arial" charset="0"/>
              <a:ea typeface="HGPｺﾞｼｯｸM" pitchFamily="50" charset="-128"/>
            </a:endParaRPr>
          </a:p>
        </p:txBody>
      </p:sp>
      <p:sp>
        <p:nvSpPr>
          <p:cNvPr id="1026" name="Rectangle 2"/>
          <p:cNvSpPr>
            <a:spLocks noGrp="1" noChangeArrowheads="1"/>
          </p:cNvSpPr>
          <p:nvPr>
            <p:ph type="title"/>
          </p:nvPr>
        </p:nvSpPr>
        <p:spPr bwMode="auto">
          <a:xfrm>
            <a:off x="199977" y="116634"/>
            <a:ext cx="9502903"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199977" y="693068"/>
            <a:ext cx="9502903" cy="1079748"/>
          </a:xfrm>
          <a:prstGeom prst="roundRect">
            <a:avLst/>
          </a:prstGeom>
          <a:solidFill>
            <a:srgbClr val="CCECFF"/>
          </a:solidFill>
          <a:ln w="28575">
            <a:solidFill>
              <a:srgbClr val="00B0F0"/>
            </a:solidFill>
          </a:ln>
          <a:effectLs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endParaRPr lang="ja-JP" altLang="en-US" dirty="0"/>
          </a:p>
        </p:txBody>
      </p:sp>
      <p:sp>
        <p:nvSpPr>
          <p:cNvPr id="143366" name="Rectangle 6"/>
          <p:cNvSpPr>
            <a:spLocks noGrp="1" noChangeArrowheads="1"/>
          </p:cNvSpPr>
          <p:nvPr>
            <p:ph type="sldNum" sz="quarter" idx="4"/>
          </p:nvPr>
        </p:nvSpPr>
        <p:spPr bwMode="auto">
          <a:xfrm>
            <a:off x="9001912" y="6309389"/>
            <a:ext cx="916460" cy="548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2800" baseline="0">
                <a:latin typeface="Segoe UI" panose="020B0502040204020203" pitchFamily="34" charset="0"/>
                <a:ea typeface="+mn-ea"/>
              </a:defRPr>
            </a:lvl1pPr>
          </a:lstStyle>
          <a:p>
            <a:pPr>
              <a:defRPr/>
            </a:pPr>
            <a:fld id="{6491400D-1AF1-42D8-B791-D0C64C351CDA}" type="slidenum">
              <a:rPr lang="en-US" altLang="ja-JP" smtClean="0">
                <a:solidFill>
                  <a:srgbClr val="000000"/>
                </a:solidFill>
              </a:rPr>
              <a:pPr>
                <a:defRPr/>
              </a:pPr>
              <a:t>‹#›</a:t>
            </a:fld>
            <a:endParaRPr lang="en-US" altLang="ja-JP" dirty="0">
              <a:solidFill>
                <a:srgbClr val="000000"/>
              </a:solidFill>
            </a:endParaRPr>
          </a:p>
        </p:txBody>
      </p:sp>
      <p:grpSp>
        <p:nvGrpSpPr>
          <p:cNvPr id="5" name="グループ化 4"/>
          <p:cNvGrpSpPr/>
          <p:nvPr userDrawn="1"/>
        </p:nvGrpSpPr>
        <p:grpSpPr>
          <a:xfrm>
            <a:off x="-2678825" y="3389315"/>
            <a:ext cx="2459836" cy="1514475"/>
            <a:chOff x="-2679700" y="3389313"/>
            <a:chExt cx="2460625" cy="1514475"/>
          </a:xfrm>
        </p:grpSpPr>
        <p:sp>
          <p:nvSpPr>
            <p:cNvPr id="1037" name="Rectangle 20"/>
            <p:cNvSpPr>
              <a:spLocks noChangeArrowheads="1"/>
            </p:cNvSpPr>
            <p:nvPr/>
          </p:nvSpPr>
          <p:spPr bwMode="auto">
            <a:xfrm>
              <a:off x="-2679700" y="3934064"/>
              <a:ext cx="2460625" cy="578959"/>
            </a:xfrm>
            <a:prstGeom prst="rect">
              <a:avLst/>
            </a:prstGeom>
            <a:solidFill>
              <a:schemeClr val="bg1"/>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pPr algn="ctr"/>
              <a:endParaRPr lang="ja-JP" altLang="en-US" sz="1400">
                <a:solidFill>
                  <a:srgbClr val="000000"/>
                </a:solidFill>
                <a:latin typeface="Arial" charset="0"/>
                <a:ea typeface="HGPｺﾞｼｯｸM" pitchFamily="50" charset="-128"/>
              </a:endParaRPr>
            </a:p>
          </p:txBody>
        </p:sp>
        <p:sp>
          <p:nvSpPr>
            <p:cNvPr id="1038" name="Rectangle 21"/>
            <p:cNvSpPr>
              <a:spLocks noChangeArrowheads="1"/>
            </p:cNvSpPr>
            <p:nvPr/>
          </p:nvSpPr>
          <p:spPr bwMode="auto">
            <a:xfrm>
              <a:off x="-581025" y="4586288"/>
              <a:ext cx="236538" cy="223837"/>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39" name="Rectangle 22"/>
            <p:cNvSpPr>
              <a:spLocks noChangeArrowheads="1"/>
            </p:cNvSpPr>
            <p:nvPr/>
          </p:nvSpPr>
          <p:spPr bwMode="auto">
            <a:xfrm>
              <a:off x="-2263775" y="4618038"/>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Yellow</a:t>
              </a:r>
            </a:p>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RGB= 255,255,153</a:t>
              </a:r>
            </a:p>
          </p:txBody>
        </p:sp>
        <p:grpSp>
          <p:nvGrpSpPr>
            <p:cNvPr id="4" name="グループ化 3"/>
            <p:cNvGrpSpPr/>
            <p:nvPr userDrawn="1"/>
          </p:nvGrpSpPr>
          <p:grpSpPr>
            <a:xfrm>
              <a:off x="-2263775" y="3709988"/>
              <a:ext cx="1919288" cy="300037"/>
              <a:chOff x="-2263775" y="3709988"/>
              <a:chExt cx="1919288" cy="300037"/>
            </a:xfrm>
          </p:grpSpPr>
          <p:sp>
            <p:nvSpPr>
              <p:cNvPr id="1045" name="Rectangle 24"/>
              <p:cNvSpPr>
                <a:spLocks noChangeArrowheads="1"/>
              </p:cNvSpPr>
              <p:nvPr/>
            </p:nvSpPr>
            <p:spPr bwMode="auto">
              <a:xfrm>
                <a:off x="-581025" y="3709988"/>
                <a:ext cx="236538" cy="223837"/>
              </a:xfrm>
              <a:prstGeom prst="rect">
                <a:avLst/>
              </a:prstGeom>
              <a:solidFill>
                <a:srgbClr val="00B0F0"/>
              </a:solidFill>
              <a:ln>
                <a:noFill/>
              </a:ln>
              <a:effectLs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46" name="Rectangle 25"/>
              <p:cNvSpPr>
                <a:spLocks noChangeArrowheads="1"/>
              </p:cNvSpPr>
              <p:nvPr/>
            </p:nvSpPr>
            <p:spPr bwMode="auto">
              <a:xfrm>
                <a:off x="-2263775" y="3724275"/>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US" altLang="ja-JP" sz="1100" dirty="0">
                    <a:solidFill>
                      <a:srgbClr val="000000"/>
                    </a:solidFill>
                    <a:latin typeface="Segoe UI" panose="020B0502040204020203" pitchFamily="34" charset="0"/>
                    <a:ea typeface="HGPｺﾞｼｯｸE" pitchFamily="50" charset="-128"/>
                  </a:rPr>
                  <a:t>Sky blue</a:t>
                </a:r>
                <a:endParaRPr kumimoji="0" lang="en-GB" altLang="ja-JP" sz="1100" dirty="0">
                  <a:solidFill>
                    <a:srgbClr val="000000"/>
                  </a:solidFill>
                  <a:latin typeface="Segoe UI" panose="020B0502040204020203" pitchFamily="34" charset="0"/>
                  <a:ea typeface="HGPｺﾞｼｯｸE" pitchFamily="50" charset="-128"/>
                </a:endParaRPr>
              </a:p>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RGB= </a:t>
                </a:r>
                <a:r>
                  <a:rPr kumimoji="0" lang="en-US" altLang="ja-JP" sz="1100" dirty="0">
                    <a:solidFill>
                      <a:srgbClr val="000000"/>
                    </a:solidFill>
                    <a:latin typeface="Segoe UI" panose="020B0502040204020203" pitchFamily="34" charset="0"/>
                    <a:ea typeface="HGPｺﾞｼｯｸE" pitchFamily="50" charset="-128"/>
                  </a:rPr>
                  <a:t>00</a:t>
                </a:r>
                <a:r>
                  <a:rPr kumimoji="0" lang="en-GB" altLang="ja-JP" sz="1100" dirty="0">
                    <a:solidFill>
                      <a:srgbClr val="000000"/>
                    </a:solidFill>
                    <a:latin typeface="Segoe UI" panose="020B0502040204020203" pitchFamily="34" charset="0"/>
                    <a:ea typeface="HGPｺﾞｼｯｸE" pitchFamily="50" charset="-128"/>
                  </a:rPr>
                  <a:t>0,17</a:t>
                </a:r>
                <a:r>
                  <a:rPr kumimoji="0" lang="en-US" altLang="ja-JP" sz="1100" dirty="0">
                    <a:solidFill>
                      <a:srgbClr val="000000"/>
                    </a:solidFill>
                    <a:latin typeface="Segoe UI" panose="020B0502040204020203" pitchFamily="34" charset="0"/>
                    <a:ea typeface="HGPｺﾞｼｯｸE" pitchFamily="50" charset="-128"/>
                  </a:rPr>
                  <a:t>6</a:t>
                </a:r>
                <a:r>
                  <a:rPr kumimoji="0" lang="en-GB" altLang="ja-JP" sz="1100" dirty="0">
                    <a:solidFill>
                      <a:srgbClr val="000000"/>
                    </a:solidFill>
                    <a:latin typeface="Segoe UI" panose="020B0502040204020203" pitchFamily="34" charset="0"/>
                    <a:ea typeface="HGPｺﾞｼｯｸE" pitchFamily="50" charset="-128"/>
                  </a:rPr>
                  <a:t>,240</a:t>
                </a:r>
              </a:p>
            </p:txBody>
          </p:sp>
        </p:grpSp>
        <p:grpSp>
          <p:nvGrpSpPr>
            <p:cNvPr id="1041" name="Group 26"/>
            <p:cNvGrpSpPr>
              <a:grpSpLocks/>
            </p:cNvGrpSpPr>
            <p:nvPr/>
          </p:nvGrpSpPr>
          <p:grpSpPr bwMode="auto">
            <a:xfrm>
              <a:off x="-2263775" y="4148138"/>
              <a:ext cx="1919288" cy="300037"/>
              <a:chOff x="-1379" y="4018"/>
              <a:chExt cx="1209" cy="189"/>
            </a:xfrm>
          </p:grpSpPr>
          <p:sp>
            <p:nvSpPr>
              <p:cNvPr id="1043" name="Rectangle 27"/>
              <p:cNvSpPr>
                <a:spLocks noChangeArrowheads="1"/>
              </p:cNvSpPr>
              <p:nvPr/>
            </p:nvSpPr>
            <p:spPr bwMode="auto">
              <a:xfrm>
                <a:off x="-319" y="4018"/>
                <a:ext cx="149" cy="141"/>
              </a:xfrm>
              <a:prstGeom prst="rect">
                <a:avLst/>
              </a:prstGeom>
              <a:solidFill>
                <a:srgbClr val="DDDDD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44" name="Rectangle 28"/>
              <p:cNvSpPr>
                <a:spLocks noChangeArrowheads="1"/>
              </p:cNvSpPr>
              <p:nvPr/>
            </p:nvSpPr>
            <p:spPr bwMode="auto">
              <a:xfrm>
                <a:off x="-1379" y="402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Grey</a:t>
                </a:r>
              </a:p>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RGB= 221,221,221</a:t>
                </a:r>
              </a:p>
            </p:txBody>
          </p:sp>
        </p:grpSp>
        <p:sp>
          <p:nvSpPr>
            <p:cNvPr id="1042" name="Rectangle 29"/>
            <p:cNvSpPr>
              <a:spLocks noChangeArrowheads="1"/>
            </p:cNvSpPr>
            <p:nvPr/>
          </p:nvSpPr>
          <p:spPr bwMode="auto">
            <a:xfrm>
              <a:off x="-2463800" y="3389313"/>
              <a:ext cx="2144713" cy="16510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90000"/>
                </a:lnSpc>
                <a:spcBef>
                  <a:spcPct val="20000"/>
                </a:spcBef>
                <a:spcAft>
                  <a:spcPct val="20000"/>
                </a:spcAft>
              </a:pPr>
              <a:r>
                <a:rPr kumimoji="0" lang="en-US" altLang="ja-JP" sz="1200" b="1" dirty="0">
                  <a:solidFill>
                    <a:srgbClr val="000000"/>
                  </a:solidFill>
                  <a:latin typeface="Segoe UI" panose="020B0502040204020203" pitchFamily="34" charset="0"/>
                  <a:ea typeface="HGPｺﾞｼｯｸE" pitchFamily="50" charset="-128"/>
                </a:rPr>
                <a:t>MOEJ</a:t>
              </a:r>
              <a:r>
                <a:rPr kumimoji="0" lang="en-GB" altLang="ja-JP" sz="1200" b="1" dirty="0">
                  <a:solidFill>
                    <a:srgbClr val="000000"/>
                  </a:solidFill>
                  <a:latin typeface="Segoe UI" panose="020B0502040204020203" pitchFamily="34" charset="0"/>
                  <a:ea typeface="HGPｺﾞｼｯｸE" pitchFamily="50" charset="-128"/>
                </a:rPr>
                <a:t> colour balance</a:t>
              </a:r>
            </a:p>
          </p:txBody>
        </p:sp>
      </p:grpSp>
      <p:cxnSp>
        <p:nvCxnSpPr>
          <p:cNvPr id="3" name="直線コネクタ 2"/>
          <p:cNvCxnSpPr/>
          <p:nvPr/>
        </p:nvCxnSpPr>
        <p:spPr bwMode="auto">
          <a:xfrm>
            <a:off x="15" y="620688"/>
            <a:ext cx="9902825" cy="0"/>
          </a:xfrm>
          <a:prstGeom prst="line">
            <a:avLst/>
          </a:prstGeom>
          <a:solidFill>
            <a:schemeClr val="bg1"/>
          </a:solidFill>
          <a:ln w="25400" cap="flat" cmpd="sng" algn="ctr">
            <a:solidFill>
              <a:srgbClr val="00A0E9"/>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049128157"/>
      </p:ext>
    </p:extLst>
  </p:cSld>
  <p:clrMap bg1="lt1" tx1="dk1" bg2="lt2" tx2="dk2" accent1="accent1" accent2="accent2" accent3="accent3" accent4="accent4" accent5="accent5" accent6="accent6" hlink="hlink" folHlink="folHlink"/>
  <p:sldLayoutIdLst>
    <p:sldLayoutId id="2147484173" r:id="rId1"/>
    <p:sldLayoutId id="2147484174" r:id="rId2"/>
    <p:sldLayoutId id="2147484175" r:id="rId3"/>
    <p:sldLayoutId id="2147484176" r:id="rId4"/>
    <p:sldLayoutId id="2147484178" r:id="rId5"/>
  </p:sldLayoutIdLst>
  <p:hf hdr="0" ftr="0" dt="0"/>
  <p:txStyles>
    <p:titleStyle>
      <a:lvl1pPr algn="ctr" rtl="0" eaLnBrk="0" fontAlgn="base" hangingPunct="0">
        <a:spcBef>
          <a:spcPct val="0"/>
        </a:spcBef>
        <a:spcAft>
          <a:spcPct val="0"/>
        </a:spcAft>
        <a:defRPr kumimoji="1" sz="3200">
          <a:solidFill>
            <a:schemeClr val="tx2"/>
          </a:solidFill>
          <a:latin typeface="Segoe UI" panose="020B0502040204020203" pitchFamily="34" charset="0"/>
          <a:ea typeface="メイリオ" panose="020B0604030504040204" pitchFamily="50" charset="-128"/>
          <a:cs typeface="Segoe UI" panose="020B0502040204020203" pitchFamily="34" charset="0"/>
        </a:defRPr>
      </a:lvl1pPr>
      <a:lvl2pPr algn="l" rtl="0" eaLnBrk="0" fontAlgn="base" hangingPunct="0">
        <a:spcBef>
          <a:spcPct val="0"/>
        </a:spcBef>
        <a:spcAft>
          <a:spcPct val="0"/>
        </a:spcAft>
        <a:defRPr kumimoji="1" sz="2000">
          <a:solidFill>
            <a:schemeClr val="tx2"/>
          </a:solidFill>
          <a:latin typeface="Arial" charset="0"/>
          <a:ea typeface="HGPｺﾞｼｯｸE" pitchFamily="50" charset="-128"/>
        </a:defRPr>
      </a:lvl2pPr>
      <a:lvl3pPr algn="l" rtl="0" eaLnBrk="0" fontAlgn="base" hangingPunct="0">
        <a:spcBef>
          <a:spcPct val="0"/>
        </a:spcBef>
        <a:spcAft>
          <a:spcPct val="0"/>
        </a:spcAft>
        <a:defRPr kumimoji="1" sz="2000">
          <a:solidFill>
            <a:schemeClr val="tx2"/>
          </a:solidFill>
          <a:latin typeface="Arial" charset="0"/>
          <a:ea typeface="HGPｺﾞｼｯｸE" pitchFamily="50" charset="-128"/>
        </a:defRPr>
      </a:lvl3pPr>
      <a:lvl4pPr algn="l" rtl="0" eaLnBrk="0" fontAlgn="base" hangingPunct="0">
        <a:spcBef>
          <a:spcPct val="0"/>
        </a:spcBef>
        <a:spcAft>
          <a:spcPct val="0"/>
        </a:spcAft>
        <a:defRPr kumimoji="1" sz="2000">
          <a:solidFill>
            <a:schemeClr val="tx2"/>
          </a:solidFill>
          <a:latin typeface="Arial" charset="0"/>
          <a:ea typeface="HGPｺﾞｼｯｸE" pitchFamily="50" charset="-128"/>
        </a:defRPr>
      </a:lvl4pPr>
      <a:lvl5pPr algn="l" rtl="0" eaLnBrk="0" fontAlgn="base" hangingPunct="0">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p:titleStyle>
    <p:bodyStyle>
      <a:lvl1pPr marL="342900" indent="-342900" algn="l" rtl="0" eaLnBrk="0" fontAlgn="base" hangingPunct="0">
        <a:spcBef>
          <a:spcPct val="20000"/>
        </a:spcBef>
        <a:spcAft>
          <a:spcPct val="0"/>
        </a:spcAft>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446088" indent="-176213" algn="l" rtl="0" eaLnBrk="0" fontAlgn="base" hangingPunct="0">
        <a:lnSpc>
          <a:spcPct val="110000"/>
        </a:lnSpc>
        <a:spcBef>
          <a:spcPct val="0"/>
        </a:spcBef>
        <a:spcAft>
          <a:spcPct val="0"/>
        </a:spcAft>
        <a:buChar char="–"/>
        <a:defRPr kumimoji="1" sz="1400">
          <a:solidFill>
            <a:schemeClr val="tx1"/>
          </a:solidFill>
          <a:latin typeface="Segoe UI" panose="020B0502040204020203" pitchFamily="34" charset="0"/>
          <a:ea typeface="+mn-ea"/>
          <a:cs typeface="Segoe UI" panose="020B0502040204020203" pitchFamily="34" charset="0"/>
        </a:defRPr>
      </a:lvl2pPr>
      <a:lvl3pPr marL="808038" indent="-182563" algn="l" rtl="0" eaLnBrk="0" fontAlgn="base" hangingPunct="0">
        <a:lnSpc>
          <a:spcPct val="110000"/>
        </a:lnSpc>
        <a:spcBef>
          <a:spcPct val="0"/>
        </a:spcBef>
        <a:spcAft>
          <a:spcPct val="0"/>
        </a:spcAft>
        <a:buChar char="•"/>
        <a:defRPr kumimoji="1" sz="1600">
          <a:solidFill>
            <a:schemeClr val="tx1"/>
          </a:solidFill>
          <a:latin typeface="Times New Roman" pitchFamily="18" charset="0"/>
          <a:ea typeface="+mn-ea"/>
        </a:defRPr>
      </a:lvl3pPr>
      <a:lvl4pPr marL="1163638" indent="-176213" algn="l" rtl="0" eaLnBrk="0" fontAlgn="base" hangingPunct="0">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588" indent="-182563" algn="l" rtl="0" eaLnBrk="0" fontAlgn="base" hangingPunct="0">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7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9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71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43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99971" y="549332"/>
            <a:ext cx="9502903"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199971" y="1052513"/>
            <a:ext cx="9502903"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endParaRPr lang="ja-JP" altLang="en-US"/>
          </a:p>
        </p:txBody>
      </p:sp>
      <p:pic>
        <p:nvPicPr>
          <p:cNvPr id="1030" name="Picture 14" descr="日本総研"/>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07950" y="150813"/>
            <a:ext cx="1661579"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3" name="Rectangle 17"/>
          <p:cNvSpPr>
            <a:spLocks noChangeArrowheads="1"/>
          </p:cNvSpPr>
          <p:nvPr/>
        </p:nvSpPr>
        <p:spPr bwMode="auto">
          <a:xfrm>
            <a:off x="199961" y="188913"/>
            <a:ext cx="7661993" cy="360362"/>
          </a:xfrm>
          <a:prstGeom prst="rect">
            <a:avLst/>
          </a:prstGeom>
          <a:solidFill>
            <a:srgbClr val="0075BF"/>
          </a:solidFill>
          <a:ln w="9525">
            <a:solidFill>
              <a:srgbClr val="0075B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200">
              <a:solidFill>
                <a:srgbClr val="000000"/>
              </a:solidFill>
              <a:latin typeface="Times New Roman" pitchFamily="18" charset="0"/>
              <a:ea typeface="HGPｺﾞｼｯｸE" pitchFamily="50" charset="-128"/>
            </a:endParaRPr>
          </a:p>
        </p:txBody>
      </p:sp>
      <p:sp>
        <p:nvSpPr>
          <p:cNvPr id="1034" name="Rectangle 18"/>
          <p:cNvSpPr>
            <a:spLocks noChangeArrowheads="1"/>
          </p:cNvSpPr>
          <p:nvPr/>
        </p:nvSpPr>
        <p:spPr bwMode="auto">
          <a:xfrm>
            <a:off x="199961" y="404816"/>
            <a:ext cx="7661993" cy="71437"/>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grpSp>
        <p:nvGrpSpPr>
          <p:cNvPr id="1035" name="Group 19"/>
          <p:cNvGrpSpPr>
            <a:grpSpLocks/>
          </p:cNvGrpSpPr>
          <p:nvPr/>
        </p:nvGrpSpPr>
        <p:grpSpPr bwMode="auto">
          <a:xfrm>
            <a:off x="-2678831" y="3389315"/>
            <a:ext cx="2459836" cy="1514475"/>
            <a:chOff x="-1643" y="2903"/>
            <a:chExt cx="1550" cy="954"/>
          </a:xfrm>
        </p:grpSpPr>
        <p:sp>
          <p:nvSpPr>
            <p:cNvPr id="1037" name="Rectangle 20"/>
            <p:cNvSpPr>
              <a:spLocks noChangeArrowheads="1"/>
            </p:cNvSpPr>
            <p:nvPr/>
          </p:nvSpPr>
          <p:spPr bwMode="auto">
            <a:xfrm>
              <a:off x="-1643" y="3246"/>
              <a:ext cx="1550" cy="365"/>
            </a:xfrm>
            <a:prstGeom prst="rect">
              <a:avLst/>
            </a:prstGeom>
            <a:solidFill>
              <a:schemeClr val="bg1"/>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pPr algn="ctr"/>
              <a:endParaRPr lang="ja-JP" altLang="en-US" sz="1400">
                <a:solidFill>
                  <a:srgbClr val="000000"/>
                </a:solidFill>
                <a:latin typeface="Arial" charset="0"/>
                <a:ea typeface="HGPｺﾞｼｯｸM" pitchFamily="50" charset="-128"/>
              </a:endParaRPr>
            </a:p>
          </p:txBody>
        </p:sp>
        <p:sp>
          <p:nvSpPr>
            <p:cNvPr id="1038" name="Rectangle 21"/>
            <p:cNvSpPr>
              <a:spLocks noChangeArrowheads="1"/>
            </p:cNvSpPr>
            <p:nvPr/>
          </p:nvSpPr>
          <p:spPr bwMode="auto">
            <a:xfrm>
              <a:off x="-321" y="3657"/>
              <a:ext cx="149" cy="141"/>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39" name="Rectangle 22"/>
            <p:cNvSpPr>
              <a:spLocks noChangeArrowheads="1"/>
            </p:cNvSpPr>
            <p:nvPr/>
          </p:nvSpPr>
          <p:spPr bwMode="auto">
            <a:xfrm>
              <a:off x="-1381" y="367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srgbClr val="000000"/>
                  </a:solidFill>
                  <a:latin typeface="Times New Roman" pitchFamily="18" charset="0"/>
                  <a:ea typeface="HGPｺﾞｼｯｸE" pitchFamily="50" charset="-128"/>
                </a:rPr>
                <a:t>Yellow</a:t>
              </a:r>
            </a:p>
            <a:p>
              <a:pPr algn="r">
                <a:lnSpc>
                  <a:spcPct val="65000"/>
                </a:lnSpc>
                <a:spcBef>
                  <a:spcPct val="20000"/>
                </a:spcBef>
                <a:spcAft>
                  <a:spcPct val="20000"/>
                </a:spcAft>
              </a:pPr>
              <a:r>
                <a:rPr kumimoji="0" lang="en-GB" altLang="ja-JP" sz="1100">
                  <a:solidFill>
                    <a:srgbClr val="000000"/>
                  </a:solidFill>
                  <a:latin typeface="Times New Roman" pitchFamily="18" charset="0"/>
                  <a:ea typeface="HGPｺﾞｼｯｸE" pitchFamily="50" charset="-128"/>
                </a:rPr>
                <a:t>RGB= 255,255,153</a:t>
              </a:r>
            </a:p>
          </p:txBody>
        </p:sp>
        <p:grpSp>
          <p:nvGrpSpPr>
            <p:cNvPr id="1040" name="Group 23"/>
            <p:cNvGrpSpPr>
              <a:grpSpLocks/>
            </p:cNvGrpSpPr>
            <p:nvPr/>
          </p:nvGrpSpPr>
          <p:grpSpPr bwMode="auto">
            <a:xfrm>
              <a:off x="-1381" y="3105"/>
              <a:ext cx="1209" cy="189"/>
              <a:chOff x="-1379" y="3713"/>
              <a:chExt cx="1209" cy="189"/>
            </a:xfrm>
          </p:grpSpPr>
          <p:sp>
            <p:nvSpPr>
              <p:cNvPr id="1045" name="Rectangle 24"/>
              <p:cNvSpPr>
                <a:spLocks noChangeArrowheads="1"/>
              </p:cNvSpPr>
              <p:nvPr/>
            </p:nvSpPr>
            <p:spPr bwMode="auto">
              <a:xfrm>
                <a:off x="-319" y="3713"/>
                <a:ext cx="149" cy="141"/>
              </a:xfrm>
              <a:prstGeom prst="rect">
                <a:avLst/>
              </a:prstGeom>
              <a:solidFill>
                <a:srgbClr val="0075BF"/>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46" name="Rectangle 25"/>
              <p:cNvSpPr>
                <a:spLocks noChangeArrowheads="1"/>
              </p:cNvSpPr>
              <p:nvPr/>
            </p:nvSpPr>
            <p:spPr bwMode="auto">
              <a:xfrm>
                <a:off x="-1379" y="3722"/>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srgbClr val="000000"/>
                    </a:solidFill>
                    <a:latin typeface="Times New Roman" pitchFamily="18" charset="0"/>
                    <a:ea typeface="HGPｺﾞｼｯｸE" pitchFamily="50" charset="-128"/>
                  </a:rPr>
                  <a:t>Blue(corporate color)</a:t>
                </a:r>
              </a:p>
              <a:p>
                <a:pPr algn="r">
                  <a:lnSpc>
                    <a:spcPct val="65000"/>
                  </a:lnSpc>
                  <a:spcBef>
                    <a:spcPct val="20000"/>
                  </a:spcBef>
                  <a:spcAft>
                    <a:spcPct val="20000"/>
                  </a:spcAft>
                </a:pPr>
                <a:r>
                  <a:rPr kumimoji="0" lang="en-GB" altLang="ja-JP" sz="1100">
                    <a:solidFill>
                      <a:srgbClr val="000000"/>
                    </a:solidFill>
                    <a:latin typeface="Times New Roman" pitchFamily="18" charset="0"/>
                    <a:ea typeface="HGPｺﾞｼｯｸE" pitchFamily="50" charset="-128"/>
                  </a:rPr>
                  <a:t>RGB= 0,117,191</a:t>
                </a:r>
              </a:p>
            </p:txBody>
          </p:sp>
        </p:grpSp>
        <p:grpSp>
          <p:nvGrpSpPr>
            <p:cNvPr id="1041" name="Group 26"/>
            <p:cNvGrpSpPr>
              <a:grpSpLocks/>
            </p:cNvGrpSpPr>
            <p:nvPr/>
          </p:nvGrpSpPr>
          <p:grpSpPr bwMode="auto">
            <a:xfrm>
              <a:off x="-1381" y="3381"/>
              <a:ext cx="1209" cy="189"/>
              <a:chOff x="-1379" y="4018"/>
              <a:chExt cx="1209" cy="189"/>
            </a:xfrm>
          </p:grpSpPr>
          <p:sp>
            <p:nvSpPr>
              <p:cNvPr id="1043" name="Rectangle 27"/>
              <p:cNvSpPr>
                <a:spLocks noChangeArrowheads="1"/>
              </p:cNvSpPr>
              <p:nvPr/>
            </p:nvSpPr>
            <p:spPr bwMode="auto">
              <a:xfrm>
                <a:off x="-319" y="4018"/>
                <a:ext cx="149" cy="141"/>
              </a:xfrm>
              <a:prstGeom prst="rect">
                <a:avLst/>
              </a:prstGeom>
              <a:solidFill>
                <a:srgbClr val="DDDDD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44" name="Rectangle 28"/>
              <p:cNvSpPr>
                <a:spLocks noChangeArrowheads="1"/>
              </p:cNvSpPr>
              <p:nvPr/>
            </p:nvSpPr>
            <p:spPr bwMode="auto">
              <a:xfrm>
                <a:off x="-1379" y="402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srgbClr val="000000"/>
                    </a:solidFill>
                    <a:latin typeface="Times New Roman" pitchFamily="18" charset="0"/>
                    <a:ea typeface="HGPｺﾞｼｯｸE" pitchFamily="50" charset="-128"/>
                  </a:rPr>
                  <a:t>Grey</a:t>
                </a:r>
              </a:p>
              <a:p>
                <a:pPr algn="r">
                  <a:lnSpc>
                    <a:spcPct val="65000"/>
                  </a:lnSpc>
                  <a:spcBef>
                    <a:spcPct val="20000"/>
                  </a:spcBef>
                  <a:spcAft>
                    <a:spcPct val="20000"/>
                  </a:spcAft>
                </a:pPr>
                <a:r>
                  <a:rPr kumimoji="0" lang="en-GB" altLang="ja-JP" sz="1100">
                    <a:solidFill>
                      <a:srgbClr val="000000"/>
                    </a:solidFill>
                    <a:latin typeface="Times New Roman" pitchFamily="18" charset="0"/>
                    <a:ea typeface="HGPｺﾞｼｯｸE" pitchFamily="50" charset="-128"/>
                  </a:rPr>
                  <a:t>RGB= 221,221,221</a:t>
                </a:r>
              </a:p>
            </p:txBody>
          </p:sp>
        </p:grpSp>
        <p:sp>
          <p:nvSpPr>
            <p:cNvPr id="1042" name="Rectangle 29"/>
            <p:cNvSpPr>
              <a:spLocks noChangeArrowheads="1"/>
            </p:cNvSpPr>
            <p:nvPr/>
          </p:nvSpPr>
          <p:spPr bwMode="auto">
            <a:xfrm>
              <a:off x="-1507" y="2903"/>
              <a:ext cx="1351" cy="104"/>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90000"/>
                </a:lnSpc>
                <a:spcBef>
                  <a:spcPct val="20000"/>
                </a:spcBef>
                <a:spcAft>
                  <a:spcPct val="20000"/>
                </a:spcAft>
              </a:pPr>
              <a:r>
                <a:rPr kumimoji="0" lang="en-GB" altLang="ja-JP" sz="1200" b="1">
                  <a:solidFill>
                    <a:srgbClr val="000000"/>
                  </a:solidFill>
                  <a:latin typeface="Times New Roman" pitchFamily="18" charset="0"/>
                  <a:ea typeface="HGPｺﾞｼｯｸE" pitchFamily="50" charset="-128"/>
                </a:rPr>
                <a:t>JRI  colour balance</a:t>
              </a:r>
            </a:p>
          </p:txBody>
        </p:sp>
      </p:grpSp>
      <p:sp>
        <p:nvSpPr>
          <p:cNvPr id="1036" name="Line 38"/>
          <p:cNvSpPr>
            <a:spLocks noChangeShapeType="1"/>
          </p:cNvSpPr>
          <p:nvPr/>
        </p:nvSpPr>
        <p:spPr bwMode="auto">
          <a:xfrm>
            <a:off x="199971" y="981075"/>
            <a:ext cx="9502903" cy="0"/>
          </a:xfrm>
          <a:prstGeom prst="line">
            <a:avLst/>
          </a:prstGeom>
          <a:noFill/>
          <a:ln w="9525">
            <a:solidFill>
              <a:srgbClr val="0075B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endParaRPr lang="ja-JP" altLang="en-US" sz="1400">
              <a:solidFill>
                <a:srgbClr val="000000"/>
              </a:solidFill>
              <a:latin typeface="Arial" charset="0"/>
              <a:ea typeface="HGPｺﾞｼｯｸM" pitchFamily="50" charset="-128"/>
            </a:endParaRPr>
          </a:p>
        </p:txBody>
      </p:sp>
    </p:spTree>
    <p:extLst>
      <p:ext uri="{BB962C8B-B14F-4D97-AF65-F5344CB8AC3E}">
        <p14:creationId xmlns:p14="http://schemas.microsoft.com/office/powerpoint/2010/main" val="742311095"/>
      </p:ext>
    </p:extLst>
  </p:cSld>
  <p:clrMap bg1="lt1" tx1="dk1" bg2="lt2" tx2="dk2" accent1="accent1" accent2="accent2" accent3="accent3" accent4="accent4" accent5="accent5" accent6="accent6" hlink="hlink" folHlink="folHlink"/>
  <p:sldLayoutIdLst>
    <p:sldLayoutId id="2147484207" r:id="rId1"/>
  </p:sldLayoutIdLst>
  <p:hf hdr="0" ftr="0" dt="0"/>
  <p:txStyles>
    <p:titleStyle>
      <a:lvl1pPr algn="l" rtl="0" eaLnBrk="1" fontAlgn="base" hangingPunct="1">
        <a:spcBef>
          <a:spcPct val="0"/>
        </a:spcBef>
        <a:spcAft>
          <a:spcPct val="0"/>
        </a:spcAft>
        <a:defRPr kumimoji="1" sz="2000">
          <a:solidFill>
            <a:schemeClr val="tx2"/>
          </a:solidFill>
          <a:latin typeface="+mj-lt"/>
          <a:ea typeface="+mj-ea"/>
          <a:cs typeface="+mj-cs"/>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p:titleStyle>
    <p:bodyStyle>
      <a:lvl1pPr marL="342900" indent="-342900" algn="l" rtl="0" eaLnBrk="1" fontAlgn="base" hangingPunct="1">
        <a:spcBef>
          <a:spcPct val="20000"/>
        </a:spcBef>
        <a:spcAft>
          <a:spcPct val="0"/>
        </a:spcAft>
        <a:defRPr kumimoji="1" sz="1600">
          <a:solidFill>
            <a:schemeClr val="tx1"/>
          </a:solidFill>
          <a:latin typeface="+mn-lt"/>
          <a:ea typeface="+mn-ea"/>
          <a:cs typeface="+mn-cs"/>
        </a:defRPr>
      </a:lvl1pPr>
      <a:lvl2pPr marL="446088" indent="-176213" algn="l" rtl="0" eaLnBrk="1" fontAlgn="base" hangingPunct="1">
        <a:lnSpc>
          <a:spcPct val="110000"/>
        </a:lnSpc>
        <a:spcBef>
          <a:spcPct val="0"/>
        </a:spcBef>
        <a:spcAft>
          <a:spcPct val="0"/>
        </a:spcAft>
        <a:buChar char="–"/>
        <a:defRPr kumimoji="1" sz="1400">
          <a:solidFill>
            <a:schemeClr val="tx1"/>
          </a:solidFill>
          <a:latin typeface="Arial" charset="0"/>
          <a:ea typeface="+mn-ea"/>
        </a:defRPr>
      </a:lvl2pPr>
      <a:lvl3pPr marL="808038" indent="-182563" algn="l" rtl="0" eaLnBrk="1" fontAlgn="base" hangingPunct="1">
        <a:lnSpc>
          <a:spcPct val="110000"/>
        </a:lnSpc>
        <a:spcBef>
          <a:spcPct val="0"/>
        </a:spcBef>
        <a:spcAft>
          <a:spcPct val="0"/>
        </a:spcAft>
        <a:buChar char="•"/>
        <a:defRPr kumimoji="1" sz="1600">
          <a:solidFill>
            <a:schemeClr val="tx1"/>
          </a:solidFill>
          <a:latin typeface="Times New Roman" pitchFamily="18" charset="0"/>
          <a:ea typeface="+mn-ea"/>
        </a:defRPr>
      </a:lvl3pPr>
      <a:lvl4pPr marL="1163638" indent="-176213" algn="l" rtl="0" eaLnBrk="1" fontAlgn="base" hangingPunct="1">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5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7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9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71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43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タイトル"/>
          <p:cNvSpPr>
            <a:spLocks noGrp="1" noChangeArrowheads="1"/>
          </p:cNvSpPr>
          <p:nvPr>
            <p:ph type="title"/>
          </p:nvPr>
        </p:nvSpPr>
        <p:spPr bwMode="auto">
          <a:xfrm>
            <a:off x="8" y="116634"/>
            <a:ext cx="9902825"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125938" y="693068"/>
            <a:ext cx="9648341" cy="1079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endParaRPr lang="ja-JP" altLang="en-US" dirty="0"/>
          </a:p>
        </p:txBody>
      </p:sp>
      <p:grpSp>
        <p:nvGrpSpPr>
          <p:cNvPr id="5" name="グループ化 4"/>
          <p:cNvGrpSpPr/>
          <p:nvPr/>
        </p:nvGrpSpPr>
        <p:grpSpPr>
          <a:xfrm>
            <a:off x="-2678832" y="3389315"/>
            <a:ext cx="2459836" cy="1514475"/>
            <a:chOff x="-2679700" y="3389313"/>
            <a:chExt cx="2460625" cy="1514475"/>
          </a:xfrm>
        </p:grpSpPr>
        <p:sp>
          <p:nvSpPr>
            <p:cNvPr id="1037" name="Rectangle 20"/>
            <p:cNvSpPr>
              <a:spLocks noChangeArrowheads="1"/>
            </p:cNvSpPr>
            <p:nvPr/>
          </p:nvSpPr>
          <p:spPr bwMode="auto">
            <a:xfrm>
              <a:off x="-2679700" y="3934064"/>
              <a:ext cx="2460625" cy="578959"/>
            </a:xfrm>
            <a:prstGeom prst="rect">
              <a:avLst/>
            </a:prstGeom>
            <a:solidFill>
              <a:schemeClr val="bg1"/>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pPr algn="ctr"/>
              <a:endParaRPr lang="ja-JP" altLang="en-US" sz="1400">
                <a:solidFill>
                  <a:prstClr val="black"/>
                </a:solidFill>
                <a:latin typeface="Arial" charset="0"/>
                <a:ea typeface="HGPｺﾞｼｯｸM" pitchFamily="50" charset="-128"/>
              </a:endParaRPr>
            </a:p>
          </p:txBody>
        </p:sp>
        <p:sp>
          <p:nvSpPr>
            <p:cNvPr id="1038" name="Rectangle 21"/>
            <p:cNvSpPr>
              <a:spLocks noChangeArrowheads="1"/>
            </p:cNvSpPr>
            <p:nvPr/>
          </p:nvSpPr>
          <p:spPr bwMode="auto">
            <a:xfrm>
              <a:off x="-581025" y="4586288"/>
              <a:ext cx="236538" cy="223837"/>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39" name="Rectangle 22"/>
            <p:cNvSpPr>
              <a:spLocks noChangeArrowheads="1"/>
            </p:cNvSpPr>
            <p:nvPr/>
          </p:nvSpPr>
          <p:spPr bwMode="auto">
            <a:xfrm>
              <a:off x="-2263775" y="4618038"/>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Yellow</a:t>
              </a:r>
            </a:p>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RGB= 255,255,153</a:t>
              </a:r>
            </a:p>
          </p:txBody>
        </p:sp>
        <p:grpSp>
          <p:nvGrpSpPr>
            <p:cNvPr id="4" name="グループ化 3"/>
            <p:cNvGrpSpPr/>
            <p:nvPr userDrawn="1"/>
          </p:nvGrpSpPr>
          <p:grpSpPr>
            <a:xfrm>
              <a:off x="-2263775" y="3709988"/>
              <a:ext cx="1919288" cy="300037"/>
              <a:chOff x="-2263775" y="3709988"/>
              <a:chExt cx="1919288" cy="300037"/>
            </a:xfrm>
          </p:grpSpPr>
          <p:sp>
            <p:nvSpPr>
              <p:cNvPr id="1045" name="Rectangle 24"/>
              <p:cNvSpPr>
                <a:spLocks noChangeArrowheads="1"/>
              </p:cNvSpPr>
              <p:nvPr/>
            </p:nvSpPr>
            <p:spPr bwMode="auto">
              <a:xfrm>
                <a:off x="-581025" y="3709988"/>
                <a:ext cx="236538" cy="223837"/>
              </a:xfrm>
              <a:prstGeom prst="rect">
                <a:avLst/>
              </a:prstGeom>
              <a:solidFill>
                <a:srgbClr val="00B0F0"/>
              </a:solidFill>
              <a:ln>
                <a:noFill/>
              </a:ln>
              <a:effectLs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46" name="Rectangle 25"/>
              <p:cNvSpPr>
                <a:spLocks noChangeArrowheads="1"/>
              </p:cNvSpPr>
              <p:nvPr/>
            </p:nvSpPr>
            <p:spPr bwMode="auto">
              <a:xfrm>
                <a:off x="-2263775" y="3724275"/>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US" altLang="ja-JP" sz="1100" dirty="0">
                    <a:solidFill>
                      <a:prstClr val="black"/>
                    </a:solidFill>
                    <a:latin typeface="Times New Roman" pitchFamily="18" charset="0"/>
                    <a:ea typeface="HGPｺﾞｼｯｸE" pitchFamily="50" charset="-128"/>
                  </a:rPr>
                  <a:t>Sky blue</a:t>
                </a:r>
                <a:endParaRPr kumimoji="0" lang="en-GB" altLang="ja-JP" sz="1100" dirty="0">
                  <a:solidFill>
                    <a:prstClr val="black"/>
                  </a:solidFill>
                  <a:latin typeface="Times New Roman" pitchFamily="18" charset="0"/>
                  <a:ea typeface="HGPｺﾞｼｯｸE" pitchFamily="50" charset="-128"/>
                </a:endParaRPr>
              </a:p>
              <a:p>
                <a:pPr algn="r">
                  <a:lnSpc>
                    <a:spcPct val="65000"/>
                  </a:lnSpc>
                  <a:spcBef>
                    <a:spcPct val="20000"/>
                  </a:spcBef>
                  <a:spcAft>
                    <a:spcPct val="20000"/>
                  </a:spcAft>
                </a:pPr>
                <a:r>
                  <a:rPr kumimoji="0" lang="en-GB" altLang="ja-JP" sz="1100" dirty="0">
                    <a:solidFill>
                      <a:prstClr val="black"/>
                    </a:solidFill>
                    <a:latin typeface="Times New Roman" pitchFamily="18" charset="0"/>
                    <a:ea typeface="HGPｺﾞｼｯｸE" pitchFamily="50" charset="-128"/>
                  </a:rPr>
                  <a:t>RGB= </a:t>
                </a:r>
                <a:r>
                  <a:rPr kumimoji="0" lang="en-US" altLang="ja-JP" sz="1100" dirty="0">
                    <a:solidFill>
                      <a:prstClr val="black"/>
                    </a:solidFill>
                    <a:latin typeface="Times New Roman" pitchFamily="18" charset="0"/>
                    <a:ea typeface="HGPｺﾞｼｯｸE" pitchFamily="50" charset="-128"/>
                  </a:rPr>
                  <a:t>00</a:t>
                </a:r>
                <a:r>
                  <a:rPr kumimoji="0" lang="en-GB" altLang="ja-JP" sz="1100" dirty="0">
                    <a:solidFill>
                      <a:prstClr val="black"/>
                    </a:solidFill>
                    <a:latin typeface="Times New Roman" pitchFamily="18" charset="0"/>
                    <a:ea typeface="HGPｺﾞｼｯｸE" pitchFamily="50" charset="-128"/>
                  </a:rPr>
                  <a:t>0,17</a:t>
                </a:r>
                <a:r>
                  <a:rPr kumimoji="0" lang="en-US" altLang="ja-JP" sz="1100" dirty="0">
                    <a:solidFill>
                      <a:prstClr val="black"/>
                    </a:solidFill>
                    <a:latin typeface="Times New Roman" pitchFamily="18" charset="0"/>
                    <a:ea typeface="HGPｺﾞｼｯｸE" pitchFamily="50" charset="-128"/>
                  </a:rPr>
                  <a:t>6</a:t>
                </a:r>
                <a:r>
                  <a:rPr kumimoji="0" lang="en-GB" altLang="ja-JP" sz="1100" dirty="0">
                    <a:solidFill>
                      <a:prstClr val="black"/>
                    </a:solidFill>
                    <a:latin typeface="Times New Roman" pitchFamily="18" charset="0"/>
                    <a:ea typeface="HGPｺﾞｼｯｸE" pitchFamily="50" charset="-128"/>
                  </a:rPr>
                  <a:t>,240</a:t>
                </a:r>
              </a:p>
            </p:txBody>
          </p:sp>
        </p:grpSp>
        <p:grpSp>
          <p:nvGrpSpPr>
            <p:cNvPr id="1041" name="Group 26"/>
            <p:cNvGrpSpPr>
              <a:grpSpLocks/>
            </p:cNvGrpSpPr>
            <p:nvPr/>
          </p:nvGrpSpPr>
          <p:grpSpPr bwMode="auto">
            <a:xfrm>
              <a:off x="-2263775" y="4148138"/>
              <a:ext cx="1919288" cy="300037"/>
              <a:chOff x="-1379" y="4018"/>
              <a:chExt cx="1209" cy="189"/>
            </a:xfrm>
          </p:grpSpPr>
          <p:sp>
            <p:nvSpPr>
              <p:cNvPr id="1043" name="Rectangle 27"/>
              <p:cNvSpPr>
                <a:spLocks noChangeArrowheads="1"/>
              </p:cNvSpPr>
              <p:nvPr/>
            </p:nvSpPr>
            <p:spPr bwMode="auto">
              <a:xfrm>
                <a:off x="-319" y="4018"/>
                <a:ext cx="149" cy="141"/>
              </a:xfrm>
              <a:prstGeom prst="rect">
                <a:avLst/>
              </a:prstGeom>
              <a:solidFill>
                <a:srgbClr val="DDDDD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44" name="Rectangle 28"/>
              <p:cNvSpPr>
                <a:spLocks noChangeArrowheads="1"/>
              </p:cNvSpPr>
              <p:nvPr/>
            </p:nvSpPr>
            <p:spPr bwMode="auto">
              <a:xfrm>
                <a:off x="-1379" y="402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Grey</a:t>
                </a:r>
              </a:p>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RGB= 221,221,221</a:t>
                </a:r>
              </a:p>
            </p:txBody>
          </p:sp>
        </p:grpSp>
        <p:sp>
          <p:nvSpPr>
            <p:cNvPr id="1042" name="Rectangle 29"/>
            <p:cNvSpPr>
              <a:spLocks noChangeArrowheads="1"/>
            </p:cNvSpPr>
            <p:nvPr/>
          </p:nvSpPr>
          <p:spPr bwMode="auto">
            <a:xfrm>
              <a:off x="-2463800" y="3389313"/>
              <a:ext cx="2144713" cy="16510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90000"/>
                </a:lnSpc>
                <a:spcBef>
                  <a:spcPct val="20000"/>
                </a:spcBef>
                <a:spcAft>
                  <a:spcPct val="20000"/>
                </a:spcAft>
              </a:pPr>
              <a:r>
                <a:rPr kumimoji="0" lang="en-US" altLang="ja-JP" sz="1200" b="1" dirty="0">
                  <a:solidFill>
                    <a:prstClr val="black"/>
                  </a:solidFill>
                  <a:latin typeface="Times New Roman" pitchFamily="18" charset="0"/>
                  <a:ea typeface="HGPｺﾞｼｯｸE" pitchFamily="50" charset="-128"/>
                </a:rPr>
                <a:t>MOEJ</a:t>
              </a:r>
              <a:r>
                <a:rPr kumimoji="0" lang="en-GB" altLang="ja-JP" sz="1200" b="1" dirty="0">
                  <a:solidFill>
                    <a:prstClr val="black"/>
                  </a:solidFill>
                  <a:latin typeface="Times New Roman" pitchFamily="18" charset="0"/>
                  <a:ea typeface="HGPｺﾞｼｯｸE" pitchFamily="50" charset="-128"/>
                </a:rPr>
                <a:t> colour balance</a:t>
              </a:r>
            </a:p>
          </p:txBody>
        </p:sp>
      </p:grpSp>
      <p:cxnSp>
        <p:nvCxnSpPr>
          <p:cNvPr id="19" name="直線コネクタ 18"/>
          <p:cNvCxnSpPr/>
          <p:nvPr/>
        </p:nvCxnSpPr>
        <p:spPr bwMode="auto">
          <a:xfrm>
            <a:off x="12593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72393"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064872"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279208"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4805067"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09582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030567"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8622124"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977427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9988671" y="762000"/>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9988671" y="1265585"/>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9988671" y="1408460"/>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9988671" y="5445125"/>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9988671" y="6669088"/>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278095" y="-1437064"/>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13.40</a:t>
            </a:r>
            <a:endParaRPr lang="ja-JP" altLang="en-US" sz="1000" dirty="0">
              <a:solidFill>
                <a:prstClr val="black"/>
              </a:solidFill>
              <a:latin typeface="Segoe UI"/>
              <a:ea typeface="メイリオ"/>
            </a:endParaRPr>
          </a:p>
        </p:txBody>
      </p:sp>
      <p:sp>
        <p:nvSpPr>
          <p:cNvPr id="36" name="テキスト ボックス 35"/>
          <p:cNvSpPr txBox="1"/>
          <p:nvPr/>
        </p:nvSpPr>
        <p:spPr>
          <a:xfrm>
            <a:off x="177517" y="-1437065"/>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13.00</a:t>
            </a:r>
            <a:endParaRPr lang="ja-JP" altLang="en-US" sz="1000" dirty="0">
              <a:solidFill>
                <a:prstClr val="black"/>
              </a:solidFill>
              <a:latin typeface="Segoe UI"/>
              <a:ea typeface="メイリオ"/>
            </a:endParaRPr>
          </a:p>
        </p:txBody>
      </p:sp>
      <p:sp>
        <p:nvSpPr>
          <p:cNvPr id="37" name="テキスト ボックス 36"/>
          <p:cNvSpPr txBox="1"/>
          <p:nvPr/>
        </p:nvSpPr>
        <p:spPr>
          <a:xfrm>
            <a:off x="632326" y="-1437063"/>
            <a:ext cx="487477"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10.80</a:t>
            </a:r>
            <a:endParaRPr lang="ja-JP" altLang="en-US" sz="1000" dirty="0">
              <a:solidFill>
                <a:prstClr val="black"/>
              </a:solidFill>
              <a:latin typeface="Segoe UI"/>
              <a:ea typeface="メイリオ"/>
            </a:endParaRPr>
          </a:p>
        </p:txBody>
      </p:sp>
      <p:sp>
        <p:nvSpPr>
          <p:cNvPr id="38" name="テキスト ボックス 37"/>
          <p:cNvSpPr txBox="1"/>
          <p:nvPr/>
        </p:nvSpPr>
        <p:spPr>
          <a:xfrm>
            <a:off x="1224613" y="-1437064"/>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10.20</a:t>
            </a:r>
            <a:endParaRPr lang="ja-JP" altLang="en-US" sz="1000" dirty="0">
              <a:solidFill>
                <a:prstClr val="black"/>
              </a:solidFill>
              <a:latin typeface="Segoe UI"/>
              <a:ea typeface="メイリオ"/>
            </a:endParaRPr>
          </a:p>
        </p:txBody>
      </p:sp>
      <p:sp>
        <p:nvSpPr>
          <p:cNvPr id="39" name="テキスト ボックス 38"/>
          <p:cNvSpPr txBox="1"/>
          <p:nvPr/>
        </p:nvSpPr>
        <p:spPr>
          <a:xfrm>
            <a:off x="4435378" y="-1437063"/>
            <a:ext cx="418570"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0.40</a:t>
            </a:r>
            <a:endParaRPr lang="ja-JP" altLang="en-US" sz="1000" dirty="0">
              <a:solidFill>
                <a:prstClr val="black"/>
              </a:solidFill>
              <a:latin typeface="Segoe UI"/>
              <a:ea typeface="メイリオ"/>
            </a:endParaRPr>
          </a:p>
        </p:txBody>
      </p:sp>
      <p:sp>
        <p:nvSpPr>
          <p:cNvPr id="40" name="テキスト ボックス 39"/>
          <p:cNvSpPr txBox="1"/>
          <p:nvPr/>
        </p:nvSpPr>
        <p:spPr>
          <a:xfrm>
            <a:off x="5027675" y="-1437064"/>
            <a:ext cx="418570"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0.40</a:t>
            </a:r>
            <a:endParaRPr lang="ja-JP" altLang="en-US" sz="1000" dirty="0">
              <a:solidFill>
                <a:prstClr val="black"/>
              </a:solidFill>
              <a:latin typeface="Segoe UI"/>
              <a:ea typeface="メイリオ"/>
            </a:endParaRPr>
          </a:p>
        </p:txBody>
      </p:sp>
      <p:sp>
        <p:nvSpPr>
          <p:cNvPr id="41" name="テキスト ボックス 40"/>
          <p:cNvSpPr txBox="1"/>
          <p:nvPr/>
        </p:nvSpPr>
        <p:spPr>
          <a:xfrm>
            <a:off x="5959200" y="-1437064"/>
            <a:ext cx="418570"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3.00</a:t>
            </a:r>
            <a:endParaRPr lang="ja-JP" altLang="en-US" sz="1000" dirty="0">
              <a:solidFill>
                <a:prstClr val="black"/>
              </a:solidFill>
              <a:latin typeface="Segoe UI"/>
              <a:ea typeface="メイリオ"/>
            </a:endParaRPr>
          </a:p>
        </p:txBody>
      </p:sp>
      <p:sp>
        <p:nvSpPr>
          <p:cNvPr id="42" name="テキスト ボックス 41"/>
          <p:cNvSpPr txBox="1"/>
          <p:nvPr/>
        </p:nvSpPr>
        <p:spPr>
          <a:xfrm>
            <a:off x="8567075" y="-1437064"/>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10.20</a:t>
            </a:r>
            <a:endParaRPr lang="ja-JP" altLang="en-US" sz="1000" dirty="0">
              <a:solidFill>
                <a:prstClr val="black"/>
              </a:solidFill>
              <a:latin typeface="Segoe UI"/>
              <a:ea typeface="メイリオ"/>
            </a:endParaRPr>
          </a:p>
        </p:txBody>
      </p:sp>
      <p:sp>
        <p:nvSpPr>
          <p:cNvPr id="43" name="テキスト ボックス 42"/>
          <p:cNvSpPr txBox="1"/>
          <p:nvPr/>
        </p:nvSpPr>
        <p:spPr>
          <a:xfrm>
            <a:off x="9718834" y="-1437064"/>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13.40</a:t>
            </a:r>
            <a:endParaRPr lang="ja-JP" altLang="en-US" sz="1000" dirty="0">
              <a:solidFill>
                <a:prstClr val="black"/>
              </a:solidFill>
              <a:latin typeface="Segoe UI"/>
              <a:ea typeface="メイリオ"/>
            </a:endParaRPr>
          </a:p>
        </p:txBody>
      </p:sp>
      <p:sp>
        <p:nvSpPr>
          <p:cNvPr id="44" name="テキスト ボックス 43"/>
          <p:cNvSpPr txBox="1"/>
          <p:nvPr/>
        </p:nvSpPr>
        <p:spPr>
          <a:xfrm>
            <a:off x="10871177" y="554744"/>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7.40</a:t>
            </a:r>
            <a:endParaRPr lang="ja-JP" altLang="en-US" sz="1000" dirty="0">
              <a:solidFill>
                <a:prstClr val="black"/>
              </a:solidFill>
              <a:latin typeface="Segoe UI"/>
              <a:ea typeface="メイリオ"/>
            </a:endParaRPr>
          </a:p>
        </p:txBody>
      </p:sp>
      <p:sp>
        <p:nvSpPr>
          <p:cNvPr id="45" name="テキスト ボックス 44"/>
          <p:cNvSpPr txBox="1"/>
          <p:nvPr/>
        </p:nvSpPr>
        <p:spPr>
          <a:xfrm>
            <a:off x="10871177" y="1022541"/>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6.00</a:t>
            </a:r>
            <a:endParaRPr lang="ja-JP" altLang="en-US" sz="1000" dirty="0">
              <a:solidFill>
                <a:prstClr val="black"/>
              </a:solidFill>
              <a:latin typeface="Segoe UI"/>
              <a:ea typeface="メイリオ"/>
            </a:endParaRPr>
          </a:p>
        </p:txBody>
      </p:sp>
      <p:sp>
        <p:nvSpPr>
          <p:cNvPr id="46" name="テキスト ボックス 45"/>
          <p:cNvSpPr txBox="1"/>
          <p:nvPr/>
        </p:nvSpPr>
        <p:spPr>
          <a:xfrm>
            <a:off x="10871177" y="1421177"/>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5.60</a:t>
            </a:r>
            <a:endParaRPr lang="ja-JP" altLang="en-US" sz="1000" dirty="0">
              <a:solidFill>
                <a:prstClr val="black"/>
              </a:solidFill>
              <a:latin typeface="Segoe UI"/>
              <a:ea typeface="メイリオ"/>
            </a:endParaRPr>
          </a:p>
        </p:txBody>
      </p:sp>
      <p:sp>
        <p:nvSpPr>
          <p:cNvPr id="47" name="テキスト ボックス 46"/>
          <p:cNvSpPr txBox="1"/>
          <p:nvPr/>
        </p:nvSpPr>
        <p:spPr>
          <a:xfrm>
            <a:off x="10871177" y="5445142"/>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5.60</a:t>
            </a:r>
            <a:endParaRPr lang="ja-JP" altLang="en-US" sz="1000" dirty="0">
              <a:solidFill>
                <a:prstClr val="black"/>
              </a:solidFill>
              <a:latin typeface="Segoe UI"/>
              <a:ea typeface="メイリオ"/>
            </a:endParaRPr>
          </a:p>
        </p:txBody>
      </p:sp>
      <p:sp>
        <p:nvSpPr>
          <p:cNvPr id="48" name="テキスト ボックス 47"/>
          <p:cNvSpPr txBox="1"/>
          <p:nvPr/>
        </p:nvSpPr>
        <p:spPr>
          <a:xfrm>
            <a:off x="10871177" y="6669105"/>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9.00</a:t>
            </a:r>
            <a:endParaRPr lang="ja-JP" altLang="en-US" sz="1000" dirty="0">
              <a:solidFill>
                <a:prstClr val="black"/>
              </a:solidFill>
              <a:latin typeface="Segoe UI"/>
              <a:ea typeface="メイリオ"/>
            </a:endParaRPr>
          </a:p>
        </p:txBody>
      </p:sp>
    </p:spTree>
    <p:extLst>
      <p:ext uri="{BB962C8B-B14F-4D97-AF65-F5344CB8AC3E}">
        <p14:creationId xmlns:p14="http://schemas.microsoft.com/office/powerpoint/2010/main" val="2626181695"/>
      </p:ext>
    </p:extLst>
  </p:cSld>
  <p:clrMap bg1="lt1" tx1="dk1" bg2="lt2" tx2="dk2" accent1="accent1" accent2="accent2" accent3="accent3" accent4="accent4" accent5="accent5" accent6="accent6" hlink="hlink" folHlink="folHlink"/>
  <p:sldLayoutIdLst>
    <p:sldLayoutId id="2147484210" r:id="rId1"/>
    <p:sldLayoutId id="2147484211" r:id="rId2"/>
    <p:sldLayoutId id="2147484212" r:id="rId3"/>
    <p:sldLayoutId id="2147484213" r:id="rId4"/>
  </p:sldLayoutIdLst>
  <p:hf hdr="0" ftr="0" dt="0"/>
  <p:txStyles>
    <p:titleStyle>
      <a:lvl1pPr algn="ctr" rtl="0" eaLnBrk="1" fontAlgn="base" hangingPunct="1">
        <a:spcBef>
          <a:spcPct val="0"/>
        </a:spcBef>
        <a:spcAft>
          <a:spcPct val="0"/>
        </a:spcAft>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p:titleStyle>
    <p:bodyStyle>
      <a:lvl1pPr marL="342900" indent="-342900" algn="l" rtl="0" eaLnBrk="1" fontAlgn="base" hangingPunct="1">
        <a:spcBef>
          <a:spcPct val="20000"/>
        </a:spcBef>
        <a:spcAft>
          <a:spcPct val="0"/>
        </a:spcAft>
        <a:defRPr kumimoji="1" sz="16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446088" indent="-176213" algn="l" rtl="0" eaLnBrk="1" fontAlgn="base" hangingPunct="1">
        <a:lnSpc>
          <a:spcPct val="110000"/>
        </a:lnSpc>
        <a:spcBef>
          <a:spcPct val="0"/>
        </a:spcBef>
        <a:spcAft>
          <a:spcPct val="0"/>
        </a:spcAft>
        <a:buChar char="–"/>
        <a:defRPr kumimoji="1" sz="1400">
          <a:solidFill>
            <a:schemeClr val="tx1"/>
          </a:solidFill>
          <a:latin typeface="Segoe UI" panose="020B0502040204020203" pitchFamily="34" charset="0"/>
          <a:ea typeface="+mn-ea"/>
          <a:cs typeface="Segoe UI" panose="020B0502040204020203" pitchFamily="34" charset="0"/>
        </a:defRPr>
      </a:lvl2pPr>
      <a:lvl3pPr marL="808038" indent="-182563" algn="l" rtl="0" eaLnBrk="1" fontAlgn="base" hangingPunct="1">
        <a:lnSpc>
          <a:spcPct val="110000"/>
        </a:lnSpc>
        <a:spcBef>
          <a:spcPct val="0"/>
        </a:spcBef>
        <a:spcAft>
          <a:spcPct val="0"/>
        </a:spcAft>
        <a:buChar char="•"/>
        <a:defRPr kumimoji="1" sz="1600">
          <a:solidFill>
            <a:schemeClr val="tx1"/>
          </a:solidFill>
          <a:latin typeface="Times New Roman" pitchFamily="18" charset="0"/>
          <a:ea typeface="+mn-ea"/>
        </a:defRPr>
      </a:lvl3pPr>
      <a:lvl4pPr marL="1163638" indent="-176213" algn="l" rtl="0" eaLnBrk="1" fontAlgn="base" hangingPunct="1">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5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7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9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71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43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タイトル プレースホルダー 1"/>
          <p:cNvSpPr>
            <a:spLocks noGrp="1"/>
          </p:cNvSpPr>
          <p:nvPr>
            <p:ph type="title"/>
          </p:nvPr>
        </p:nvSpPr>
        <p:spPr bwMode="auto">
          <a:xfrm>
            <a:off x="495141" y="274638"/>
            <a:ext cx="891254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4099" name="テキスト プレースホルダー 2"/>
          <p:cNvSpPr>
            <a:spLocks noGrp="1"/>
          </p:cNvSpPr>
          <p:nvPr>
            <p:ph type="body" idx="1"/>
          </p:nvPr>
        </p:nvSpPr>
        <p:spPr bwMode="auto">
          <a:xfrm>
            <a:off x="495141" y="1600205"/>
            <a:ext cx="8912543"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495141" y="6356418"/>
            <a:ext cx="2310659"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Calibri"/>
                <a:ea typeface="ＭＳ Ｐゴシック"/>
              </a:defRPr>
            </a:lvl1pPr>
          </a:lstStyle>
          <a:p>
            <a:pPr>
              <a:defRPr/>
            </a:pPr>
            <a:fld id="{7E5BF255-A6A2-4B62-A59F-8B092ED2EE96}" type="datetime1">
              <a:rPr lang="ja-JP" altLang="en-US" smtClean="0"/>
              <a:t>2018/5/15</a:t>
            </a:fld>
            <a:endParaRPr lang="ja-JP" altLang="en-US"/>
          </a:p>
        </p:txBody>
      </p:sp>
      <p:sp>
        <p:nvSpPr>
          <p:cNvPr id="5" name="フッター プレースホルダー 4"/>
          <p:cNvSpPr>
            <a:spLocks noGrp="1"/>
          </p:cNvSpPr>
          <p:nvPr>
            <p:ph type="ftr" sz="quarter" idx="3"/>
          </p:nvPr>
        </p:nvSpPr>
        <p:spPr>
          <a:xfrm>
            <a:off x="3383465" y="6356418"/>
            <a:ext cx="3135895"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Calibri"/>
                <a:ea typeface="ＭＳ Ｐゴシック"/>
              </a:defRPr>
            </a:lvl1pPr>
          </a:lstStyle>
          <a:p>
            <a:pPr>
              <a:defRPr/>
            </a:pPr>
            <a:endParaRPr lang="ja-JP" altLang="en-US"/>
          </a:p>
        </p:txBody>
      </p:sp>
    </p:spTree>
    <p:extLst>
      <p:ext uri="{BB962C8B-B14F-4D97-AF65-F5344CB8AC3E}">
        <p14:creationId xmlns:p14="http://schemas.microsoft.com/office/powerpoint/2010/main" val="540048912"/>
      </p:ext>
    </p:extLst>
  </p:cSld>
  <p:clrMap bg1="lt1" tx1="dk1" bg2="lt2" tx2="dk2" accent1="accent1" accent2="accent2" accent3="accent3" accent4="accent4" accent5="accent5" accent6="accent6" hlink="hlink" folHlink="folHlink"/>
  <p:sldLayoutIdLst>
    <p:sldLayoutId id="2147484215" r:id="rId1"/>
    <p:sldLayoutId id="2147484216" r:id="rId2"/>
    <p:sldLayoutId id="2147484217" r:id="rId3"/>
    <p:sldLayoutId id="2147484218" r:id="rId4"/>
    <p:sldLayoutId id="2147484219" r:id="rId5"/>
    <p:sldLayoutId id="2147484220" r:id="rId6"/>
    <p:sldLayoutId id="2147484221" r:id="rId7"/>
    <p:sldLayoutId id="2147484222" r:id="rId8"/>
    <p:sldLayoutId id="2147484223" r:id="rId9"/>
    <p:sldLayoutId id="2147484224" r:id="rId10"/>
    <p:sldLayoutId id="2147484225" r:id="rId11"/>
    <p:sldLayoutId id="2147484226" r:id="rId12"/>
    <p:sldLayoutId id="2147484227" r:id="rId13"/>
    <p:sldLayoutId id="2147484228" r:id="rId14"/>
    <p:sldLayoutId id="2147484229" r:id="rId15"/>
  </p:sldLayoutIdLst>
  <p:hf hdr="0" ftr="0" dt="0"/>
  <p:txStyles>
    <p:titleStyle>
      <a:lvl1pPr algn="ctr" rtl="0" eaLnBrk="0" fontAlgn="base" hangingPunct="0">
        <a:spcBef>
          <a:spcPct val="0"/>
        </a:spcBef>
        <a:spcAft>
          <a:spcPct val="0"/>
        </a:spcAft>
        <a:defRPr kumimoji="1" sz="4399" kern="1200">
          <a:solidFill>
            <a:schemeClr val="tx1"/>
          </a:solidFill>
          <a:latin typeface="+mj-lt"/>
          <a:ea typeface="+mj-ea"/>
          <a:cs typeface="+mj-cs"/>
        </a:defRPr>
      </a:lvl1pPr>
      <a:lvl2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5pPr>
      <a:lvl6pPr marL="457063" algn="ctr" rtl="0" fontAlgn="base">
        <a:spcBef>
          <a:spcPct val="0"/>
        </a:spcBef>
        <a:spcAft>
          <a:spcPct val="0"/>
        </a:spcAft>
        <a:defRPr kumimoji="1" sz="4399">
          <a:solidFill>
            <a:schemeClr val="tx1"/>
          </a:solidFill>
          <a:latin typeface="Calibri" pitchFamily="34" charset="0"/>
          <a:ea typeface="ＭＳ Ｐゴシック" charset="-128"/>
        </a:defRPr>
      </a:lvl6pPr>
      <a:lvl7pPr marL="914126" algn="ctr" rtl="0" fontAlgn="base">
        <a:spcBef>
          <a:spcPct val="0"/>
        </a:spcBef>
        <a:spcAft>
          <a:spcPct val="0"/>
        </a:spcAft>
        <a:defRPr kumimoji="1" sz="4399">
          <a:solidFill>
            <a:schemeClr val="tx1"/>
          </a:solidFill>
          <a:latin typeface="Calibri" pitchFamily="34" charset="0"/>
          <a:ea typeface="ＭＳ Ｐゴシック" charset="-128"/>
        </a:defRPr>
      </a:lvl7pPr>
      <a:lvl8pPr marL="1371189" algn="ctr" rtl="0" fontAlgn="base">
        <a:spcBef>
          <a:spcPct val="0"/>
        </a:spcBef>
        <a:spcAft>
          <a:spcPct val="0"/>
        </a:spcAft>
        <a:defRPr kumimoji="1" sz="4399">
          <a:solidFill>
            <a:schemeClr val="tx1"/>
          </a:solidFill>
          <a:latin typeface="Calibri" pitchFamily="34" charset="0"/>
          <a:ea typeface="ＭＳ Ｐゴシック" charset="-128"/>
        </a:defRPr>
      </a:lvl8pPr>
      <a:lvl9pPr marL="1828251" algn="ctr" rtl="0" fontAlgn="base">
        <a:spcBef>
          <a:spcPct val="0"/>
        </a:spcBef>
        <a:spcAft>
          <a:spcPct val="0"/>
        </a:spcAft>
        <a:defRPr kumimoji="1" sz="4399">
          <a:solidFill>
            <a:schemeClr val="tx1"/>
          </a:solidFill>
          <a:latin typeface="Calibri" pitchFamily="34" charset="0"/>
          <a:ea typeface="ＭＳ Ｐゴシック" charset="-128"/>
        </a:defRPr>
      </a:lvl9pPr>
    </p:titleStyle>
    <p:bodyStyle>
      <a:lvl1pPr marL="342797" indent="-342797" algn="l" rtl="0" eaLnBrk="0" fontAlgn="base" hangingPunct="0">
        <a:spcBef>
          <a:spcPct val="20000"/>
        </a:spcBef>
        <a:spcAft>
          <a:spcPct val="0"/>
        </a:spcAft>
        <a:buFont typeface="Arial" charset="0"/>
        <a:buChar char="•"/>
        <a:defRPr kumimoji="1" sz="3199" kern="1200">
          <a:solidFill>
            <a:schemeClr val="tx1"/>
          </a:solidFill>
          <a:latin typeface="+mn-lt"/>
          <a:ea typeface="+mn-ea"/>
          <a:cs typeface="+mn-cs"/>
        </a:defRPr>
      </a:lvl1pPr>
      <a:lvl2pPr marL="742727" indent="-285664" algn="l" rtl="0" eaLnBrk="0" fontAlgn="base" hangingPunct="0">
        <a:spcBef>
          <a:spcPct val="20000"/>
        </a:spcBef>
        <a:spcAft>
          <a:spcPct val="0"/>
        </a:spcAft>
        <a:buFont typeface="Arial" charset="0"/>
        <a:buChar char="–"/>
        <a:defRPr kumimoji="1" sz="2799" kern="1200">
          <a:solidFill>
            <a:schemeClr val="tx1"/>
          </a:solidFill>
          <a:latin typeface="+mn-lt"/>
          <a:ea typeface="+mn-ea"/>
          <a:cs typeface="+mn-cs"/>
        </a:defRPr>
      </a:lvl2pPr>
      <a:lvl3pPr marL="1142657" indent="-228531" algn="l" rtl="0" eaLnBrk="0" fontAlgn="base" hangingPunct="0">
        <a:spcBef>
          <a:spcPct val="20000"/>
        </a:spcBef>
        <a:spcAft>
          <a:spcPct val="0"/>
        </a:spcAft>
        <a:buFont typeface="Arial" charset="0"/>
        <a:buChar char="•"/>
        <a:defRPr kumimoji="1" sz="2399" kern="1200">
          <a:solidFill>
            <a:schemeClr val="tx1"/>
          </a:solidFill>
          <a:latin typeface="+mn-lt"/>
          <a:ea typeface="+mn-ea"/>
          <a:cs typeface="+mn-cs"/>
        </a:defRPr>
      </a:lvl3pPr>
      <a:lvl4pPr marL="1599720" indent="-228531" algn="l" rtl="0" eaLnBrk="0" fontAlgn="base" hangingPunct="0">
        <a:spcBef>
          <a:spcPct val="20000"/>
        </a:spcBef>
        <a:spcAft>
          <a:spcPct val="0"/>
        </a:spcAft>
        <a:buFont typeface="Arial" charset="0"/>
        <a:buChar char="–"/>
        <a:defRPr kumimoji="1" sz="1999" kern="1200">
          <a:solidFill>
            <a:schemeClr val="tx1"/>
          </a:solidFill>
          <a:latin typeface="+mn-lt"/>
          <a:ea typeface="+mn-ea"/>
          <a:cs typeface="+mn-cs"/>
        </a:defRPr>
      </a:lvl4pPr>
      <a:lvl5pPr marL="2056783" indent="-228531" algn="l" rtl="0" eaLnBrk="0" fontAlgn="base" hangingPunct="0">
        <a:spcBef>
          <a:spcPct val="20000"/>
        </a:spcBef>
        <a:spcAft>
          <a:spcPct val="0"/>
        </a:spcAft>
        <a:buFont typeface="Arial" charset="0"/>
        <a:buChar char="»"/>
        <a:defRPr kumimoji="1" sz="1999" kern="1200">
          <a:solidFill>
            <a:schemeClr val="tx1"/>
          </a:solidFill>
          <a:latin typeface="+mn-lt"/>
          <a:ea typeface="+mn-ea"/>
          <a:cs typeface="+mn-cs"/>
        </a:defRPr>
      </a:lvl5pPr>
      <a:lvl6pPr marL="2513846"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6pPr>
      <a:lvl7pPr marL="2970908"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7pPr>
      <a:lvl8pPr marL="3427971"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8pPr>
      <a:lvl9pPr marL="3885034"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9pPr>
    </p:bodyStyle>
    <p:otherStyle>
      <a:defPPr>
        <a:defRPr lang="ja-JP"/>
      </a:defPPr>
      <a:lvl1pPr marL="0" algn="l" defTabSz="914126" rtl="0" eaLnBrk="1" latinLnBrk="0" hangingPunct="1">
        <a:defRPr kumimoji="1" sz="1799" kern="1200">
          <a:solidFill>
            <a:schemeClr val="tx1"/>
          </a:solidFill>
          <a:latin typeface="+mn-lt"/>
          <a:ea typeface="+mn-ea"/>
          <a:cs typeface="+mn-cs"/>
        </a:defRPr>
      </a:lvl1pPr>
      <a:lvl2pPr marL="457063" algn="l" defTabSz="914126" rtl="0" eaLnBrk="1" latinLnBrk="0" hangingPunct="1">
        <a:defRPr kumimoji="1" sz="1799" kern="1200">
          <a:solidFill>
            <a:schemeClr val="tx1"/>
          </a:solidFill>
          <a:latin typeface="+mn-lt"/>
          <a:ea typeface="+mn-ea"/>
          <a:cs typeface="+mn-cs"/>
        </a:defRPr>
      </a:lvl2pPr>
      <a:lvl3pPr marL="914126" algn="l" defTabSz="914126" rtl="0" eaLnBrk="1" latinLnBrk="0" hangingPunct="1">
        <a:defRPr kumimoji="1" sz="1799" kern="1200">
          <a:solidFill>
            <a:schemeClr val="tx1"/>
          </a:solidFill>
          <a:latin typeface="+mn-lt"/>
          <a:ea typeface="+mn-ea"/>
          <a:cs typeface="+mn-cs"/>
        </a:defRPr>
      </a:lvl3pPr>
      <a:lvl4pPr marL="1371189" algn="l" defTabSz="914126" rtl="0" eaLnBrk="1" latinLnBrk="0" hangingPunct="1">
        <a:defRPr kumimoji="1" sz="1799" kern="1200">
          <a:solidFill>
            <a:schemeClr val="tx1"/>
          </a:solidFill>
          <a:latin typeface="+mn-lt"/>
          <a:ea typeface="+mn-ea"/>
          <a:cs typeface="+mn-cs"/>
        </a:defRPr>
      </a:lvl4pPr>
      <a:lvl5pPr marL="1828251" algn="l" defTabSz="914126" rtl="0" eaLnBrk="1" latinLnBrk="0" hangingPunct="1">
        <a:defRPr kumimoji="1" sz="1799" kern="1200">
          <a:solidFill>
            <a:schemeClr val="tx1"/>
          </a:solidFill>
          <a:latin typeface="+mn-lt"/>
          <a:ea typeface="+mn-ea"/>
          <a:cs typeface="+mn-cs"/>
        </a:defRPr>
      </a:lvl5pPr>
      <a:lvl6pPr marL="2285314" algn="l" defTabSz="914126" rtl="0" eaLnBrk="1" latinLnBrk="0" hangingPunct="1">
        <a:defRPr kumimoji="1" sz="1799" kern="1200">
          <a:solidFill>
            <a:schemeClr val="tx1"/>
          </a:solidFill>
          <a:latin typeface="+mn-lt"/>
          <a:ea typeface="+mn-ea"/>
          <a:cs typeface="+mn-cs"/>
        </a:defRPr>
      </a:lvl6pPr>
      <a:lvl7pPr marL="2742377" algn="l" defTabSz="914126" rtl="0" eaLnBrk="1" latinLnBrk="0" hangingPunct="1">
        <a:defRPr kumimoji="1" sz="1799" kern="1200">
          <a:solidFill>
            <a:schemeClr val="tx1"/>
          </a:solidFill>
          <a:latin typeface="+mn-lt"/>
          <a:ea typeface="+mn-ea"/>
          <a:cs typeface="+mn-cs"/>
        </a:defRPr>
      </a:lvl7pPr>
      <a:lvl8pPr marL="3199440" algn="l" defTabSz="914126" rtl="0" eaLnBrk="1" latinLnBrk="0" hangingPunct="1">
        <a:defRPr kumimoji="1" sz="1799" kern="1200">
          <a:solidFill>
            <a:schemeClr val="tx1"/>
          </a:solidFill>
          <a:latin typeface="+mn-lt"/>
          <a:ea typeface="+mn-ea"/>
          <a:cs typeface="+mn-cs"/>
        </a:defRPr>
      </a:lvl8pPr>
      <a:lvl9pPr marL="3656503" algn="l" defTabSz="914126" rtl="0" eaLnBrk="1" latinLnBrk="0" hangingPunct="1">
        <a:defRPr kumimoji="1" sz="17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0.xml"/><Relationship Id="rId5" Type="http://schemas.openxmlformats.org/officeDocument/2006/relationships/image" Target="../media/image7.png"/><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71.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タイトル 1"/>
          <p:cNvSpPr txBox="1">
            <a:spLocks/>
          </p:cNvSpPr>
          <p:nvPr/>
        </p:nvSpPr>
        <p:spPr>
          <a:xfrm>
            <a:off x="675026" y="45710"/>
            <a:ext cx="7659683" cy="503547"/>
          </a:xfrm>
          <a:prstGeom prst="rect">
            <a:avLst/>
          </a:prstGeom>
          <a:noFill/>
          <a:ln w="9525" cap="flat" cmpd="sng" algn="ctr">
            <a:noFill/>
            <a:prstDash val="solid"/>
          </a:ln>
          <a:effectLst/>
        </p:spPr>
        <p:txBody>
          <a:bodyPr anchor="t"/>
          <a:lstStyle>
            <a:defPPr>
              <a:defRPr lang="ja-JP"/>
            </a:defPPr>
            <a:lvl1pPr algn="ctr" defTabSz="844104" eaLnBrk="1" fontAlgn="auto" latinLnBrk="0" hangingPunct="1">
              <a:spcAft>
                <a:spcPts val="0"/>
              </a:spcAft>
              <a:buNone/>
              <a:defRPr sz="2586" b="0">
                <a:solidFill>
                  <a:prstClr val="black"/>
                </a:solidFill>
                <a:latin typeface="メイリオ" pitchFamily="50" charset="-128"/>
                <a:ea typeface="メイリオ" pitchFamily="50" charset="-128"/>
                <a:cs typeface="メイリオ" pitchFamily="50" charset="-128"/>
              </a:defRPr>
            </a:lvl1pPr>
          </a:lstStyle>
          <a:p>
            <a:pPr algn="l" defTabSz="719487">
              <a:defRPr/>
            </a:pPr>
            <a:r>
              <a:rPr kumimoji="0" lang="ja-JP" altLang="en-US" sz="1000" b="1" kern="0" dirty="0">
                <a:ln w="0">
                  <a:noFill/>
                </a:ln>
              </a:rPr>
              <a:t>業務用施設等におけるネット・ゼロ・エネルギー・ビル（</a:t>
            </a:r>
            <a:r>
              <a:rPr kumimoji="0" lang="en-US" altLang="ja-JP" sz="1000" b="1" kern="0" dirty="0">
                <a:ln w="0">
                  <a:noFill/>
                </a:ln>
              </a:rPr>
              <a:t>ZEB</a:t>
            </a:r>
            <a:r>
              <a:rPr kumimoji="0" lang="ja-JP" altLang="en-US" sz="1000" b="1" kern="0" dirty="0">
                <a:ln w="0">
                  <a:noFill/>
                </a:ln>
              </a:rPr>
              <a:t>）化・省</a:t>
            </a:r>
            <a:r>
              <a:rPr kumimoji="0" lang="en-US" altLang="ja-JP" sz="1000" b="1" kern="0" dirty="0">
                <a:ln w="0">
                  <a:noFill/>
                </a:ln>
              </a:rPr>
              <a:t>CO2</a:t>
            </a:r>
            <a:r>
              <a:rPr kumimoji="0" lang="ja-JP" altLang="en-US" sz="1000" b="1" kern="0" dirty="0">
                <a:ln w="0">
                  <a:noFill/>
                </a:ln>
              </a:rPr>
              <a:t>促進事業のうち</a:t>
            </a:r>
          </a:p>
          <a:p>
            <a:pPr algn="l" defTabSz="719487">
              <a:defRPr/>
            </a:pPr>
            <a:r>
              <a:rPr lang="ja-JP" altLang="ja-JP" sz="2399" b="1" dirty="0"/>
              <a:t>既存建築物等の省</a:t>
            </a:r>
            <a:r>
              <a:rPr lang="en-US" altLang="ja-JP" sz="2399" b="1" dirty="0"/>
              <a:t>CO2</a:t>
            </a:r>
            <a:r>
              <a:rPr lang="ja-JP" altLang="ja-JP" sz="2399" b="1" dirty="0"/>
              <a:t>改修支援事業</a:t>
            </a:r>
            <a:endParaRPr kumimoji="0" lang="ja-JP" altLang="en-US" sz="2399" b="1" kern="0" dirty="0">
              <a:ln w="0">
                <a:noFill/>
              </a:ln>
            </a:endParaRPr>
          </a:p>
          <a:p>
            <a:pPr algn="l" defTabSz="719487">
              <a:defRPr/>
            </a:pPr>
            <a:r>
              <a:rPr kumimoji="0" lang="ja-JP" altLang="en-US" sz="1200" b="1" kern="0" dirty="0">
                <a:ln w="0">
                  <a:noFill/>
                </a:ln>
              </a:rPr>
              <a:t>　</a:t>
            </a:r>
            <a:endParaRPr kumimoji="0" lang="ja-JP" altLang="en-US" sz="2215" b="1" kern="0" dirty="0">
              <a:ln w="0">
                <a:noFill/>
              </a:ln>
            </a:endParaRPr>
          </a:p>
        </p:txBody>
      </p:sp>
      <p:pic>
        <p:nvPicPr>
          <p:cNvPr id="3" name="図 2"/>
          <p:cNvPicPr>
            <a:picLocks noChangeAspect="1"/>
          </p:cNvPicPr>
          <p:nvPr/>
        </p:nvPicPr>
        <p:blipFill>
          <a:blip r:embed="rId3"/>
          <a:stretch>
            <a:fillRect/>
          </a:stretch>
        </p:blipFill>
        <p:spPr>
          <a:xfrm>
            <a:off x="112112" y="124253"/>
            <a:ext cx="647116" cy="397352"/>
          </a:xfrm>
          <a:prstGeom prst="rect">
            <a:avLst/>
          </a:prstGeom>
        </p:spPr>
      </p:pic>
      <p:sp>
        <p:nvSpPr>
          <p:cNvPr id="2" name="スライド番号プレースホルダー"/>
          <p:cNvSpPr>
            <a:spLocks noGrp="1"/>
          </p:cNvSpPr>
          <p:nvPr>
            <p:ph type="sldNum" sz="quarter" idx="12"/>
          </p:nvPr>
        </p:nvSpPr>
        <p:spPr>
          <a:xfrm>
            <a:off x="9218232" y="6522208"/>
            <a:ext cx="629798" cy="370681"/>
          </a:xfrm>
        </p:spPr>
        <p:txBody>
          <a:bodyPr/>
          <a:lstStyle/>
          <a:p>
            <a:pPr algn="ctr">
              <a:defRPr/>
            </a:pPr>
            <a:r>
              <a:rPr lang="en-US" altLang="ja-JP" sz="1799" b="1" dirty="0">
                <a:latin typeface="メイリオ" pitchFamily="50" charset="-128"/>
                <a:ea typeface="メイリオ" pitchFamily="50" charset="-128"/>
                <a:cs typeface="メイリオ" pitchFamily="50" charset="-128"/>
              </a:rPr>
              <a:t>1</a:t>
            </a:r>
            <a:endParaRPr lang="ja-JP" altLang="en-US" sz="1799" b="1" dirty="0">
              <a:latin typeface="メイリオ" pitchFamily="50" charset="-128"/>
              <a:ea typeface="メイリオ" pitchFamily="50" charset="-128"/>
              <a:cs typeface="メイリオ" pitchFamily="50" charset="-128"/>
            </a:endParaRPr>
          </a:p>
        </p:txBody>
      </p:sp>
      <p:sp>
        <p:nvSpPr>
          <p:cNvPr id="38" name="テキスト ボックス 37"/>
          <p:cNvSpPr txBox="1"/>
          <p:nvPr/>
        </p:nvSpPr>
        <p:spPr>
          <a:xfrm>
            <a:off x="7658583" y="294091"/>
            <a:ext cx="1851653" cy="404853"/>
          </a:xfrm>
          <a:prstGeom prst="rect">
            <a:avLst/>
          </a:prstGeom>
          <a:noFill/>
          <a:ln w="19050">
            <a:solidFill>
              <a:schemeClr val="bg1"/>
            </a:solidFill>
          </a:ln>
        </p:spPr>
        <p:style>
          <a:lnRef idx="2">
            <a:schemeClr val="accent6"/>
          </a:lnRef>
          <a:fillRef idx="1">
            <a:schemeClr val="lt1"/>
          </a:fillRef>
          <a:effectRef idx="0">
            <a:schemeClr val="accent6"/>
          </a:effectRef>
          <a:fontRef idx="minor">
            <a:schemeClr val="dk1"/>
          </a:fontRef>
        </p:style>
        <p:txBody>
          <a:bodyPr>
            <a:spAutoFit/>
          </a:bodyPr>
          <a:lstStyle/>
          <a:p>
            <a:pPr defTabSz="843809">
              <a:defRPr/>
            </a:pPr>
            <a:r>
              <a:rPr lang="ja-JP" altLang="en-US" sz="1016" dirty="0">
                <a:solidFill>
                  <a:prstClr val="white"/>
                </a:solidFill>
                <a:latin typeface="メイリオ" pitchFamily="50" charset="-128"/>
                <a:ea typeface="メイリオ" pitchFamily="50" charset="-128"/>
                <a:cs typeface="メイリオ" pitchFamily="50" charset="-128"/>
              </a:rPr>
              <a:t>平成</a:t>
            </a:r>
            <a:r>
              <a:rPr lang="en-US" altLang="ja-JP" sz="1016" dirty="0">
                <a:solidFill>
                  <a:prstClr val="white"/>
                </a:solidFill>
                <a:latin typeface="メイリオ" pitchFamily="50" charset="-128"/>
                <a:ea typeface="メイリオ" pitchFamily="50" charset="-128"/>
                <a:cs typeface="メイリオ" pitchFamily="50" charset="-128"/>
              </a:rPr>
              <a:t>28</a:t>
            </a:r>
            <a:r>
              <a:rPr lang="ja-JP" altLang="en-US" sz="1016" dirty="0">
                <a:solidFill>
                  <a:prstClr val="white"/>
                </a:solidFill>
                <a:latin typeface="メイリオ" pitchFamily="50" charset="-128"/>
                <a:ea typeface="メイリオ" pitchFamily="50" charset="-128"/>
                <a:cs typeface="メイリオ" pitchFamily="50" charset="-128"/>
              </a:rPr>
              <a:t>年度予算</a:t>
            </a:r>
            <a:endParaRPr lang="en-US" altLang="ja-JP" sz="1016" dirty="0">
              <a:solidFill>
                <a:prstClr val="white"/>
              </a:solidFill>
              <a:latin typeface="メイリオ" pitchFamily="50" charset="-128"/>
              <a:ea typeface="メイリオ" pitchFamily="50" charset="-128"/>
              <a:cs typeface="メイリオ" pitchFamily="50" charset="-128"/>
            </a:endParaRPr>
          </a:p>
          <a:p>
            <a:pPr defTabSz="843809">
              <a:defRPr/>
            </a:pPr>
            <a:r>
              <a:rPr lang="en-US" altLang="ja-JP" sz="1016" dirty="0">
                <a:solidFill>
                  <a:prstClr val="white"/>
                </a:solidFill>
                <a:latin typeface="メイリオ" pitchFamily="50" charset="-128"/>
                <a:ea typeface="メイリオ" pitchFamily="50" charset="-128"/>
                <a:cs typeface="メイリオ" pitchFamily="50" charset="-128"/>
              </a:rPr>
              <a:t>2,550</a:t>
            </a:r>
            <a:r>
              <a:rPr lang="ja-JP" altLang="en-US" sz="1016" dirty="0">
                <a:solidFill>
                  <a:prstClr val="white"/>
                </a:solidFill>
                <a:latin typeface="メイリオ" pitchFamily="50" charset="-128"/>
                <a:ea typeface="メイリオ" pitchFamily="50" charset="-128"/>
                <a:cs typeface="メイリオ" pitchFamily="50" charset="-128"/>
              </a:rPr>
              <a:t>百万円（新規）</a:t>
            </a:r>
          </a:p>
        </p:txBody>
      </p:sp>
      <p:pic>
        <p:nvPicPr>
          <p:cNvPr id="46" name="図 45"/>
          <p:cNvPicPr>
            <a:picLocks noChangeAspect="1"/>
          </p:cNvPicPr>
          <p:nvPr/>
        </p:nvPicPr>
        <p:blipFill>
          <a:blip r:embed="rId3"/>
          <a:stretch>
            <a:fillRect/>
          </a:stretch>
        </p:blipFill>
        <p:spPr>
          <a:xfrm>
            <a:off x="129174" y="124253"/>
            <a:ext cx="647116" cy="397352"/>
          </a:xfrm>
          <a:prstGeom prst="rect">
            <a:avLst/>
          </a:prstGeom>
        </p:spPr>
      </p:pic>
      <p:sp>
        <p:nvSpPr>
          <p:cNvPr id="37" name="正方形/長方形 36"/>
          <p:cNvSpPr/>
          <p:nvPr/>
        </p:nvSpPr>
        <p:spPr>
          <a:xfrm>
            <a:off x="776287" y="784635"/>
            <a:ext cx="1825539" cy="336517"/>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施策番号：</a:t>
            </a:r>
            <a:r>
              <a:rPr lang="en-US" altLang="ja-JP"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12</a:t>
            </a:r>
            <a:endParaRPr lang="ja-JP" altLang="en-US"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正方形/長方形 6"/>
          <p:cNvSpPr>
            <a:spLocks noChangeArrowheads="1"/>
          </p:cNvSpPr>
          <p:nvPr/>
        </p:nvSpPr>
        <p:spPr bwMode="auto">
          <a:xfrm>
            <a:off x="426338" y="7080079"/>
            <a:ext cx="4324393" cy="623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defTabSz="779172" eaLnBrk="1" hangingPunct="1">
              <a:spcBef>
                <a:spcPct val="0"/>
              </a:spcBef>
              <a:spcAft>
                <a:spcPts val="256"/>
              </a:spcAft>
              <a:buClr>
                <a:srgbClr val="6F6F6F"/>
              </a:buClr>
              <a:buNone/>
              <a:defRPr/>
            </a:pPr>
            <a:r>
              <a:rPr lang="ja-JP" altLang="en-US" sz="1999" dirty="0">
                <a:solidFill>
                  <a:srgbClr val="000000"/>
                </a:solidFill>
                <a:latin typeface="+mn-ea"/>
                <a:ea typeface="+mn-ea"/>
                <a:cs typeface="メイリオ" pitchFamily="50" charset="-128"/>
              </a:rPr>
              <a:t>平成</a:t>
            </a:r>
            <a:r>
              <a:rPr lang="en-US" altLang="ja-JP" sz="1999" dirty="0">
                <a:solidFill>
                  <a:srgbClr val="000000"/>
                </a:solidFill>
                <a:latin typeface="+mn-ea"/>
                <a:ea typeface="+mn-ea"/>
                <a:cs typeface="メイリオ" pitchFamily="50" charset="-128"/>
              </a:rPr>
              <a:t>30</a:t>
            </a:r>
            <a:r>
              <a:rPr lang="ja-JP" altLang="en-US" sz="1999" dirty="0">
                <a:solidFill>
                  <a:srgbClr val="000000"/>
                </a:solidFill>
                <a:latin typeface="+mn-ea"/>
                <a:ea typeface="+mn-ea"/>
                <a:cs typeface="メイリオ" pitchFamily="50" charset="-128"/>
              </a:rPr>
              <a:t>年度予算案　</a:t>
            </a:r>
            <a:r>
              <a:rPr lang="en-US" altLang="ja-JP" sz="1999" dirty="0">
                <a:solidFill>
                  <a:srgbClr val="000000"/>
                </a:solidFill>
                <a:latin typeface="+mn-ea"/>
                <a:ea typeface="+mn-ea"/>
                <a:cs typeface="メイリオ" pitchFamily="50" charset="-128"/>
              </a:rPr>
              <a:t>50</a:t>
            </a:r>
            <a:r>
              <a:rPr lang="ja-JP" altLang="en-US" sz="1999" dirty="0">
                <a:solidFill>
                  <a:srgbClr val="000000"/>
                </a:solidFill>
                <a:latin typeface="+mn-ea"/>
                <a:ea typeface="+mn-ea"/>
                <a:cs typeface="メイリオ" pitchFamily="50" charset="-128"/>
              </a:rPr>
              <a:t>億円の内数</a:t>
            </a:r>
            <a:endParaRPr lang="en-US" altLang="ja-JP" sz="1999" dirty="0">
              <a:solidFill>
                <a:srgbClr val="000000"/>
              </a:solidFill>
              <a:latin typeface="+mn-ea"/>
              <a:ea typeface="+mn-ea"/>
              <a:cs typeface="メイリオ" pitchFamily="50" charset="-128"/>
            </a:endParaRPr>
          </a:p>
          <a:p>
            <a:pPr algn="r" defTabSz="779172" eaLnBrk="1" hangingPunct="1">
              <a:spcBef>
                <a:spcPct val="0"/>
              </a:spcBef>
              <a:spcAft>
                <a:spcPts val="256"/>
              </a:spcAft>
              <a:buClr>
                <a:srgbClr val="6F6F6F"/>
              </a:buClr>
              <a:buNone/>
              <a:defRPr/>
            </a:pPr>
            <a:r>
              <a:rPr lang="ja-JP" altLang="en-US" sz="1200" dirty="0">
                <a:solidFill>
                  <a:srgbClr val="000000"/>
                </a:solidFill>
                <a:latin typeface="+mn-ea"/>
                <a:ea typeface="+mn-ea"/>
                <a:cs typeface="メイリオ" pitchFamily="50" charset="-128"/>
              </a:rPr>
              <a:t>（平成</a:t>
            </a:r>
            <a:r>
              <a:rPr lang="en-US" altLang="ja-JP" sz="1200" dirty="0">
                <a:solidFill>
                  <a:srgbClr val="000000"/>
                </a:solidFill>
                <a:latin typeface="+mn-ea"/>
                <a:ea typeface="+mn-ea"/>
                <a:cs typeface="メイリオ" pitchFamily="50" charset="-128"/>
              </a:rPr>
              <a:t>29</a:t>
            </a:r>
            <a:r>
              <a:rPr lang="ja-JP" altLang="en-US" sz="1200" dirty="0">
                <a:solidFill>
                  <a:srgbClr val="000000"/>
                </a:solidFill>
                <a:latin typeface="+mn-ea"/>
                <a:ea typeface="+mn-ea"/>
                <a:cs typeface="メイリオ" pitchFamily="50" charset="-128"/>
              </a:rPr>
              <a:t>年度予算　</a:t>
            </a:r>
            <a:r>
              <a:rPr lang="en-US" altLang="ja-JP" sz="1200" dirty="0">
                <a:solidFill>
                  <a:srgbClr val="000000"/>
                </a:solidFill>
                <a:latin typeface="+mn-ea"/>
                <a:ea typeface="+mn-ea"/>
                <a:cs typeface="メイリオ" pitchFamily="50" charset="-128"/>
              </a:rPr>
              <a:t>50</a:t>
            </a:r>
            <a:r>
              <a:rPr lang="ja-JP" altLang="en-US" sz="1200" dirty="0">
                <a:solidFill>
                  <a:srgbClr val="000000"/>
                </a:solidFill>
                <a:latin typeface="+mn-ea"/>
                <a:ea typeface="+mn-ea"/>
                <a:cs typeface="メイリオ" pitchFamily="50" charset="-128"/>
              </a:rPr>
              <a:t>億円の内数）</a:t>
            </a:r>
            <a:endParaRPr lang="en-US" altLang="ja-JP" sz="1200" dirty="0">
              <a:solidFill>
                <a:srgbClr val="000000"/>
              </a:solidFill>
              <a:latin typeface="+mn-ea"/>
              <a:ea typeface="+mn-ea"/>
              <a:cs typeface="メイリオ" pitchFamily="50" charset="-128"/>
            </a:endParaRPr>
          </a:p>
        </p:txBody>
      </p:sp>
      <p:sp>
        <p:nvSpPr>
          <p:cNvPr id="25" name="正方形/長方形 6"/>
          <p:cNvSpPr>
            <a:spLocks noChangeArrowheads="1"/>
          </p:cNvSpPr>
          <p:nvPr/>
        </p:nvSpPr>
        <p:spPr bwMode="auto">
          <a:xfrm>
            <a:off x="1069868" y="7674893"/>
            <a:ext cx="3599247" cy="476901"/>
          </a:xfrm>
          <a:prstGeom prst="rect">
            <a:avLst/>
          </a:prstGeom>
          <a:solidFill>
            <a:srgbClr val="C6D9F1"/>
          </a:solidFill>
          <a:ln>
            <a:solidFill>
              <a:sysClr val="windowText" lastClr="000000"/>
            </a:solidFill>
          </a:ln>
          <a:extLst/>
        </p:spPr>
        <p:txBody>
          <a:bodyPr wrap="square">
            <a:spAutoFit/>
          </a:bodyPr>
          <a:lstStyle/>
          <a:p>
            <a:pPr defTabSz="779172">
              <a:lnSpc>
                <a:spcPts val="1000"/>
              </a:lnSpc>
              <a:defRPr/>
            </a:pPr>
            <a:r>
              <a:rPr kumimoji="0" lang="zh-TW" altLang="en-US" sz="9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実施期間：平成</a:t>
            </a:r>
            <a:r>
              <a:rPr kumimoji="0" lang="en-US" altLang="zh-TW" sz="9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2</a:t>
            </a:r>
            <a:r>
              <a:rPr kumimoji="0" lang="en-US" altLang="ja-JP" sz="9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9</a:t>
            </a:r>
            <a:r>
              <a:rPr kumimoji="0" lang="zh-TW" altLang="en-US" sz="9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年度～平成</a:t>
            </a:r>
            <a:r>
              <a:rPr kumimoji="0" lang="en-US" altLang="zh-TW" sz="9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30</a:t>
            </a:r>
            <a:r>
              <a:rPr kumimoji="0" lang="zh-TW" altLang="en-US" sz="9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年度</a:t>
            </a:r>
            <a:endParaRPr kumimoji="0" lang="en-US" altLang="zh-TW" sz="9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endParaRPr>
          </a:p>
          <a:p>
            <a:pPr defTabSz="779172">
              <a:lnSpc>
                <a:spcPts val="1000"/>
              </a:lnSpc>
              <a:defRPr/>
            </a:pPr>
            <a:r>
              <a:rPr lang="ja-JP" altLang="en-US" sz="9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補助率：①定額（上限</a:t>
            </a:r>
            <a:r>
              <a:rPr lang="en-US" altLang="ja-JP" sz="9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2,000</a:t>
            </a:r>
            <a:r>
              <a:rPr lang="ja-JP" altLang="en-US" sz="9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万円）</a:t>
            </a:r>
            <a:r>
              <a:rPr lang="ja-JP" altLang="en-US" sz="9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②</a:t>
            </a:r>
            <a:r>
              <a:rPr lang="en-US" altLang="ja-JP" sz="9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1/3(</a:t>
            </a:r>
            <a:r>
              <a:rPr lang="ja-JP" altLang="en-US" sz="9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上限額：</a:t>
            </a:r>
            <a:r>
              <a:rPr lang="en-US" altLang="ja-JP" sz="9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8,000</a:t>
            </a:r>
            <a:r>
              <a:rPr lang="ja-JP" altLang="en-US" sz="9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万円</a:t>
            </a:r>
            <a:r>
              <a:rPr lang="en-US" altLang="ja-JP" sz="9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kumimoji="0" lang="zh-TW" altLang="en-US" sz="9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endParaRPr>
          </a:p>
          <a:p>
            <a:pPr defTabSz="779172">
              <a:lnSpc>
                <a:spcPts val="1000"/>
              </a:lnSpc>
              <a:defRPr/>
            </a:pPr>
            <a:r>
              <a:rPr kumimoji="0" lang="ja-JP" altLang="en-US" sz="9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担当：地球局事業室見える化</a:t>
            </a:r>
            <a:r>
              <a:rPr kumimoji="0" lang="en-US" altLang="ja-JP" sz="9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L</a:t>
            </a:r>
            <a:r>
              <a:rPr kumimoji="0" lang="ja-JP" altLang="en-US" sz="9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a:t>
            </a:r>
            <a:r>
              <a:rPr kumimoji="0" lang="en-US" altLang="ja-JP" sz="9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03-5521-8355</a:t>
            </a:r>
            <a:r>
              <a:rPr kumimoji="0" lang="ja-JP" altLang="en-US" sz="9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a:t>
            </a:r>
          </a:p>
        </p:txBody>
      </p:sp>
      <p:pic>
        <p:nvPicPr>
          <p:cNvPr id="26" name="Picture 10" descr="http://ord.yahoo.co.jp/o/image/SIG=1242dftjk/EXP=1321090696;_ylc=X3IDMgRmc3QDMARpZHgDMARvaWQDQU5kOUdjVDJoMHNLTDRMb3FxY01CYmdud2lJcXowV2ZBU2hMdGFnVW1lR3FBTEF2WEhwT0w5aTNLZjFOU0EEcAM0NEtrNDRPcDQ0SzU0NE9JSU9lRW9lYVdtZU9BZ09PRGsuT0Rxdy0tBHBvcwMzOARzZWMDc2h3BHNsawNyaQ--/*-http%3A/illustsozai.up.seesaa.net/image/bld0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8285" y="5599164"/>
            <a:ext cx="895712" cy="1112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 name="Picture 10" descr="http://ord.yahoo.co.jp/o/image/SIG=1242dftjk/EXP=1321090696;_ylc=X3IDMgRmc3QDMARpZHgDMARvaWQDQU5kOUdjVDJoMHNLTDRMb3FxY01CYmdud2lJcXowV2ZBU2hMdGFnVW1lR3FBTEF2WEhwT0w5aTNLZjFOU0EEcAM0NEtrNDRPcDQ0SzU0NE9JSU9lRW9lYVdtZU9BZ09PRGsuT0Rxdy0tBHBvcwMzOARzZWMDc2h3BHNsawNyaQ--/*-http%3A/illustsozai.up.seesaa.net/image/bld0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487858" y="5566150"/>
            <a:ext cx="288501" cy="35821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28" name="フローチャート : 複数書類 6"/>
          <p:cNvSpPr/>
          <p:nvPr/>
        </p:nvSpPr>
        <p:spPr>
          <a:xfrm>
            <a:off x="5318153" y="5257494"/>
            <a:ext cx="1272131" cy="1243000"/>
          </a:xfrm>
          <a:prstGeom prst="flowChartMultidocument">
            <a:avLst/>
          </a:prstGeom>
          <a:noFill/>
          <a:ln w="25400" cap="flat" cmpd="sng" algn="ctr">
            <a:solidFill>
              <a:schemeClr val="tx1"/>
            </a:solidFill>
            <a:prstDash val="solid"/>
          </a:ln>
          <a:effectLst/>
        </p:spPr>
        <p:txBody>
          <a:bodyPr rtlCol="0" anchor="ctr"/>
          <a:lstStyle/>
          <a:p>
            <a:pPr algn="ctr">
              <a:defRPr/>
            </a:pPr>
            <a:endParaRPr kumimoji="0" lang="ja-JP" altLang="en-US" kern="0" dirty="0">
              <a:solidFill>
                <a:prstClr val="white"/>
              </a:solidFill>
              <a:latin typeface="メイリオ" pitchFamily="50" charset="-128"/>
              <a:ea typeface="メイリオ" pitchFamily="50" charset="-128"/>
              <a:cs typeface="メイリオ" pitchFamily="50" charset="-128"/>
            </a:endParaRPr>
          </a:p>
        </p:txBody>
      </p:sp>
      <p:sp>
        <p:nvSpPr>
          <p:cNvPr id="29" name="雲形吹き出し 92"/>
          <p:cNvSpPr/>
          <p:nvPr/>
        </p:nvSpPr>
        <p:spPr bwMode="auto">
          <a:xfrm rot="385183">
            <a:off x="749338" y="4654494"/>
            <a:ext cx="2639697" cy="1139131"/>
          </a:xfrm>
          <a:prstGeom prst="cloudCallout">
            <a:avLst>
              <a:gd name="adj1" fmla="val -16194"/>
              <a:gd name="adj2" fmla="val 64595"/>
            </a:avLst>
          </a:prstGeom>
          <a:solidFill>
            <a:sysClr val="window" lastClr="FFFFFF"/>
          </a:solidFill>
          <a:ln w="25400" cap="flat" cmpd="sng" algn="ctr">
            <a:solidFill>
              <a:schemeClr val="tx1"/>
            </a:solidFill>
            <a:prstDash val="solid"/>
          </a:ln>
          <a:effectLst/>
        </p:spPr>
        <p:txBody>
          <a:bodyPr anchor="ctr"/>
          <a:lstStyle/>
          <a:p>
            <a:pPr algn="ctr">
              <a:defRPr/>
            </a:pPr>
            <a:endParaRPr kumimoji="0" lang="en-US" altLang="ja-JP" sz="1100" kern="0" dirty="0">
              <a:solidFill>
                <a:prstClr val="black"/>
              </a:solidFill>
              <a:latin typeface="メイリオ" pitchFamily="50" charset="-128"/>
              <a:ea typeface="メイリオ" pitchFamily="50" charset="-128"/>
              <a:cs typeface="メイリオ" pitchFamily="50" charset="-128"/>
            </a:endParaRPr>
          </a:p>
        </p:txBody>
      </p:sp>
      <p:sp>
        <p:nvSpPr>
          <p:cNvPr id="31" name="正方形/長方形 30"/>
          <p:cNvSpPr/>
          <p:nvPr/>
        </p:nvSpPr>
        <p:spPr>
          <a:xfrm>
            <a:off x="1011802" y="4873801"/>
            <a:ext cx="1857695" cy="646124"/>
          </a:xfrm>
          <a:prstGeom prst="rect">
            <a:avLst/>
          </a:prstGeom>
        </p:spPr>
        <p:txBody>
          <a:bodyPr wrap="square" lIns="35988" rIns="35988">
            <a:spAutoFit/>
          </a:bodyPr>
          <a:lstStyle/>
          <a:p>
            <a:pPr algn="ctr">
              <a:defRPr/>
            </a:pPr>
            <a:r>
              <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既存建築物</a:t>
            </a:r>
            <a:endParaRPr lang="en-US" altLang="ja-JP"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の省</a:t>
            </a:r>
            <a:r>
              <a:rPr lang="en-US" altLang="ja-JP"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CO2</a:t>
            </a:r>
            <a:r>
              <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改修　　　　</a:t>
            </a:r>
            <a:endParaRPr lang="en-US" altLang="ja-JP"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下矢印吹き出し 99"/>
          <p:cNvSpPr/>
          <p:nvPr/>
        </p:nvSpPr>
        <p:spPr>
          <a:xfrm>
            <a:off x="4797472" y="4652751"/>
            <a:ext cx="2313493" cy="551276"/>
          </a:xfrm>
          <a:prstGeom prst="downArrowCallout">
            <a:avLst>
              <a:gd name="adj1" fmla="val 25000"/>
              <a:gd name="adj2" fmla="val 25000"/>
              <a:gd name="adj3" fmla="val 25000"/>
              <a:gd name="adj4" fmla="val 63141"/>
            </a:avLst>
          </a:prstGeom>
          <a:solidFill>
            <a:sysClr val="window" lastClr="FFFFFF"/>
          </a:solidFill>
          <a:ln w="25400" cap="flat" cmpd="sng" algn="ctr">
            <a:solidFill>
              <a:schemeClr val="tx1"/>
            </a:solidFill>
            <a:prstDash val="solid"/>
          </a:ln>
          <a:effectLst/>
        </p:spPr>
        <p:txBody>
          <a:bodyPr rtlCol="0" anchor="ctr"/>
          <a:lstStyle/>
          <a:p>
            <a:pPr algn="ctr">
              <a:defRPr/>
            </a:pPr>
            <a:r>
              <a:rPr kumimoji="0" lang="ja-JP" altLang="en-US" sz="1600" kern="0" dirty="0">
                <a:solidFill>
                  <a:prstClr val="black"/>
                </a:solidFill>
                <a:latin typeface="メイリオ" pitchFamily="50" charset="-128"/>
                <a:ea typeface="メイリオ" pitchFamily="50" charset="-128"/>
                <a:cs typeface="メイリオ" pitchFamily="50" charset="-128"/>
              </a:rPr>
              <a:t>バルクリースの活用</a:t>
            </a:r>
          </a:p>
        </p:txBody>
      </p:sp>
      <p:pic>
        <p:nvPicPr>
          <p:cNvPr id="33" name="Picture 10" descr="http://ord.yahoo.co.jp/o/image/SIG=1242dftjk/EXP=1321090696;_ylc=X3IDMgRmc3QDMARpZHgDMARvaWQDQU5kOUdjVDJoMHNLTDRMb3FxY01CYmdud2lJcXowV2ZBU2hMdGFnVW1lR3FBTEF2WEhwT0w5aTNLZjFOU0EEcAM0NEtrNDRPcDQ0SzU0NE9JSU9lRW9lYVdtZU9BZ09PRGsuT0Rxdy0tBHBvcwMzOARzZWMDc2h3BHNsawNyaQ--/*-http%3A/illustsozai.up.seesaa.net/image/bld0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632109" y="5979080"/>
            <a:ext cx="288501" cy="35821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pic>
        <p:nvPicPr>
          <p:cNvPr id="34" name="Picture 10" descr="http://ord.yahoo.co.jp/o/image/SIG=1242dftjk/EXP=1321090696;_ylc=X3IDMgRmc3QDMARpZHgDMARvaWQDQU5kOUdjVDJoMHNLTDRMb3FxY01CYmdud2lJcXowV2ZBU2hMdGFnVW1lR3FBTEF2WEhwT0w5aTNLZjFOU0EEcAM0NEtrNDRPcDQ0SzU0NE9JSU9lRW9lYVdtZU9BZ09PRGsuT0Rxdy0tBHBvcwMzOARzZWMDc2h3BHNsawNyaQ--/*-http%3A/illustsozai.up.seesaa.net/image/bld0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948642" y="5579838"/>
            <a:ext cx="288501" cy="35821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35" name="正方形/長方形 34"/>
          <p:cNvSpPr/>
          <p:nvPr/>
        </p:nvSpPr>
        <p:spPr>
          <a:xfrm>
            <a:off x="4840269" y="6531996"/>
            <a:ext cx="2211591" cy="307678"/>
          </a:xfrm>
          <a:prstGeom prst="rect">
            <a:avLst/>
          </a:prstGeom>
          <a:ln>
            <a:noFill/>
          </a:ln>
        </p:spPr>
        <p:txBody>
          <a:bodyPr wrap="square" lIns="35988" rIns="35988">
            <a:spAutoFit/>
          </a:bodyPr>
          <a:lstStyle/>
          <a:p>
            <a:pPr algn="ctr">
              <a:defRPr/>
            </a:pP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地方公共団体所有施設　</a:t>
            </a: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9" name="正方形/長方形 2"/>
          <p:cNvSpPr>
            <a:spLocks noChangeArrowheads="1"/>
          </p:cNvSpPr>
          <p:nvPr/>
        </p:nvSpPr>
        <p:spPr bwMode="auto">
          <a:xfrm>
            <a:off x="182865" y="1743745"/>
            <a:ext cx="5992296" cy="4615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defTabSz="843809" eaLnBrk="1" hangingPunct="1">
              <a:spcBef>
                <a:spcPct val="0"/>
              </a:spcBef>
              <a:spcAft>
                <a:spcPts val="277"/>
              </a:spcAft>
              <a:buClr>
                <a:srgbClr val="6F6F6F"/>
              </a:buClr>
              <a:buNone/>
              <a:defRPr/>
            </a:pPr>
            <a:r>
              <a:rPr lang="ja-JP" altLang="en-US" sz="2399" b="1" dirty="0">
                <a:latin typeface="メイリオ" pitchFamily="50" charset="-128"/>
                <a:ea typeface="メイリオ" pitchFamily="50" charset="-128"/>
                <a:cs typeface="メイリオ" pitchFamily="50" charset="-128"/>
              </a:rPr>
              <a:t>低コストの導入費用で省エネ実現！</a:t>
            </a:r>
          </a:p>
        </p:txBody>
      </p:sp>
      <p:sp>
        <p:nvSpPr>
          <p:cNvPr id="36" name="正方形/長方形 35"/>
          <p:cNvSpPr/>
          <p:nvPr/>
        </p:nvSpPr>
        <p:spPr>
          <a:xfrm>
            <a:off x="6983735" y="5798607"/>
            <a:ext cx="2860663" cy="923034"/>
          </a:xfrm>
          <a:prstGeom prst="rect">
            <a:avLst/>
          </a:prstGeom>
          <a:ln>
            <a:noFill/>
          </a:ln>
        </p:spPr>
        <p:txBody>
          <a:bodyPr wrap="square" lIns="35988" rIns="35988">
            <a:spAutoFit/>
          </a:bodyPr>
          <a:lstStyle/>
          <a:p>
            <a:pPr marL="285658" indent="-285658">
              <a:buFont typeface="Wingdings" panose="05000000000000000000" pitchFamily="2" charset="2"/>
              <a:buChar char="l"/>
              <a:defRPr/>
            </a:pPr>
            <a:r>
              <a:rPr lang="ja-JP" altLang="en-US"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初期コストを低減した一括改修</a:t>
            </a:r>
            <a:endParaRPr lang="en-US" altLang="ja-JP"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285658" indent="-285658">
              <a:buFont typeface="Wingdings" panose="05000000000000000000" pitchFamily="2" charset="2"/>
              <a:buChar char="l"/>
              <a:defRPr/>
            </a:pPr>
            <a:r>
              <a:rPr lang="ja-JP" altLang="en-US"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地域内の資金循環</a:t>
            </a:r>
            <a:endParaRPr lang="en-US" altLang="ja-JP"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0" name="正方形/長方形 39"/>
          <p:cNvSpPr/>
          <p:nvPr/>
        </p:nvSpPr>
        <p:spPr>
          <a:xfrm>
            <a:off x="2601826" y="6139866"/>
            <a:ext cx="2427018" cy="369214"/>
          </a:xfrm>
          <a:prstGeom prst="rect">
            <a:avLst/>
          </a:prstGeom>
          <a:ln>
            <a:noFill/>
          </a:ln>
        </p:spPr>
        <p:txBody>
          <a:bodyPr wrap="square" lIns="35988" rIns="35988">
            <a:spAutoFit/>
          </a:bodyPr>
          <a:lstStyle/>
          <a:p>
            <a:pPr>
              <a:defRPr/>
            </a:pPr>
            <a:r>
              <a:rPr lang="ja-JP" altLang="en-US"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省エネ＆光熱費削減</a:t>
            </a:r>
            <a:endParaRPr lang="en-US" altLang="ja-JP"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矢印: 右 3"/>
          <p:cNvSpPr/>
          <p:nvPr/>
        </p:nvSpPr>
        <p:spPr>
          <a:xfrm>
            <a:off x="1784076" y="6139873"/>
            <a:ext cx="719849" cy="240516"/>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メイリオ" pitchFamily="50" charset="-128"/>
              <a:ea typeface="メイリオ" pitchFamily="50" charset="-128"/>
              <a:cs typeface="メイリオ" pitchFamily="50" charset="-128"/>
            </a:endParaRPr>
          </a:p>
        </p:txBody>
      </p:sp>
      <p:sp>
        <p:nvSpPr>
          <p:cNvPr id="41" name="矢印: 折線 40"/>
          <p:cNvSpPr/>
          <p:nvPr/>
        </p:nvSpPr>
        <p:spPr>
          <a:xfrm rot="5400000">
            <a:off x="7256008" y="4939619"/>
            <a:ext cx="426014" cy="1291977"/>
          </a:xfrm>
          <a:prstGeom prst="ben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メイリオ" pitchFamily="50" charset="-128"/>
              <a:ea typeface="メイリオ" pitchFamily="50" charset="-128"/>
              <a:cs typeface="メイリオ" pitchFamily="50" charset="-128"/>
            </a:endParaRPr>
          </a:p>
        </p:txBody>
      </p:sp>
      <p:sp>
        <p:nvSpPr>
          <p:cNvPr id="44" name="角丸四角形 3"/>
          <p:cNvSpPr/>
          <p:nvPr/>
        </p:nvSpPr>
        <p:spPr>
          <a:xfrm>
            <a:off x="128547" y="2165676"/>
            <a:ext cx="9645855" cy="2415089"/>
          </a:xfrm>
          <a:prstGeom prst="roundRect">
            <a:avLst>
              <a:gd name="adj" fmla="val 9680"/>
            </a:avLst>
          </a:prstGeom>
          <a:noFill/>
          <a:ln w="25400" cap="flat" cmpd="sng" algn="ctr">
            <a:solidFill>
              <a:srgbClr val="53548A">
                <a:lumMod val="50000"/>
              </a:srgbClr>
            </a:solidFill>
            <a:prstDash val="solid"/>
          </a:ln>
          <a:effectLst/>
        </p:spPr>
        <p:txBody>
          <a:bodyPr wrap="none" anchor="t"/>
          <a:lstStyle/>
          <a:p>
            <a:pPr defTabSz="843809" eaLnBrk="0" hangingPunct="0">
              <a:buClr>
                <a:prstClr val="black">
                  <a:lumMod val="65000"/>
                  <a:lumOff val="35000"/>
                </a:prstClr>
              </a:buClr>
              <a:defRPr/>
            </a:pPr>
            <a:r>
              <a:rPr kumimoji="0" lang="ja-JP" altLang="en-US" sz="23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地方公共団体所有施設の省</a:t>
            </a:r>
            <a:r>
              <a:rPr kumimoji="0" lang="en-US" altLang="ja-JP" sz="23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CO2</a:t>
            </a:r>
            <a:r>
              <a:rPr kumimoji="0" lang="ja-JP" altLang="en-US" sz="23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改修支援事業（バルクリース事業）</a:t>
            </a:r>
          </a:p>
          <a:p>
            <a:pPr defTabSz="843809" eaLnBrk="0" hangingPunct="0">
              <a:buClr>
                <a:prstClr val="black">
                  <a:lumMod val="65000"/>
                  <a:lumOff val="35000"/>
                </a:prstClr>
              </a:buClr>
              <a:defRPr/>
            </a:pPr>
            <a:r>
              <a:rPr lang="ja-JP" altLang="en-US" sz="23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１．補助を受ける主体</a:t>
            </a:r>
            <a:r>
              <a:rPr lang="en-US" altLang="ja-JP" sz="23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3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23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地方公共団体等</a:t>
            </a:r>
            <a:endParaRPr kumimoji="0" lang="en-US" altLang="ja-JP" sz="23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843809" eaLnBrk="0" hangingPunct="0">
              <a:buClr>
                <a:prstClr val="black">
                  <a:lumMod val="65000"/>
                  <a:lumOff val="35000"/>
                </a:prstClr>
              </a:buClr>
              <a:defRPr/>
            </a:pPr>
            <a:r>
              <a:rPr lang="ja-JP" altLang="en-US" sz="23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２．必要な要件</a:t>
            </a:r>
            <a:r>
              <a:rPr lang="en-US" altLang="ja-JP" sz="23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3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省</a:t>
            </a:r>
            <a:r>
              <a:rPr lang="en-US" altLang="ja-JP" sz="23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CO2</a:t>
            </a:r>
            <a:r>
              <a:rPr lang="ja-JP" altLang="en-US" sz="23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性の高い設備機器等の導入</a:t>
            </a:r>
            <a:endParaRPr kumimoji="0" lang="ja-JP" altLang="en-US" sz="23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843809" eaLnBrk="0" hangingPunct="0">
              <a:buClr>
                <a:prstClr val="black">
                  <a:lumMod val="65000"/>
                  <a:lumOff val="35000"/>
                </a:prstClr>
              </a:buClr>
              <a:defRPr/>
            </a:pPr>
            <a:r>
              <a:rPr lang="ja-JP" altLang="en-US" sz="23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３．使い道</a:t>
            </a:r>
            <a:r>
              <a:rPr lang="en-US" altLang="ja-JP" sz="23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3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23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バルクリース調査費用、省</a:t>
            </a:r>
            <a:r>
              <a:rPr kumimoji="0" lang="en-US" altLang="ja-JP" sz="23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CO2</a:t>
            </a:r>
            <a:r>
              <a:rPr kumimoji="0" lang="ja-JP" altLang="en-US" sz="23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改修費用（設備費等）</a:t>
            </a:r>
          </a:p>
          <a:p>
            <a:pPr defTabSz="843809" eaLnBrk="0" hangingPunct="0">
              <a:buClr>
                <a:prstClr val="black">
                  <a:lumMod val="65000"/>
                  <a:lumOff val="35000"/>
                </a:prstClr>
              </a:buClr>
              <a:defRPr/>
            </a:pPr>
            <a:r>
              <a:rPr lang="ja-JP" altLang="en-US" sz="23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４．補助金額・率</a:t>
            </a:r>
            <a:r>
              <a:rPr lang="en-US" altLang="ja-JP" sz="23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3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23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調査費）定額（上限</a:t>
            </a:r>
            <a:r>
              <a:rPr kumimoji="0" lang="en-US" altLang="ja-JP" sz="23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2,000</a:t>
            </a:r>
            <a:r>
              <a:rPr kumimoji="0" lang="ja-JP" altLang="en-US" sz="23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万円）</a:t>
            </a:r>
            <a:endParaRPr kumimoji="0" lang="en-US" altLang="ja-JP" sz="23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843809" eaLnBrk="0" hangingPunct="0">
              <a:buClr>
                <a:prstClr val="black">
                  <a:lumMod val="65000"/>
                  <a:lumOff val="35000"/>
                </a:prstClr>
              </a:buClr>
              <a:defRPr/>
            </a:pPr>
            <a:r>
              <a:rPr kumimoji="0" lang="ja-JP" altLang="en-US" sz="23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（設備導入費）</a:t>
            </a:r>
            <a:r>
              <a:rPr kumimoji="0" lang="en-US" altLang="ja-JP" sz="23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1/3</a:t>
            </a:r>
            <a:r>
              <a:rPr kumimoji="0" lang="ja-JP" altLang="en-US" sz="23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（上限</a:t>
            </a:r>
            <a:r>
              <a:rPr kumimoji="0" lang="en-US" altLang="ja-JP" sz="23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8,000</a:t>
            </a:r>
            <a:r>
              <a:rPr kumimoji="0" lang="ja-JP" altLang="en-US" sz="23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万円）</a:t>
            </a:r>
          </a:p>
          <a:p>
            <a:pPr defTabSz="843809" eaLnBrk="0" hangingPunct="0">
              <a:buClr>
                <a:prstClr val="black">
                  <a:lumMod val="65000"/>
                  <a:lumOff val="35000"/>
                </a:prstClr>
              </a:buClr>
              <a:defRPr/>
            </a:pPr>
            <a:endParaRPr kumimoji="0" lang="ja-JP" altLang="en-US" sz="23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3" name="正方形/長方形 6"/>
          <p:cNvSpPr>
            <a:spLocks noChangeArrowheads="1"/>
          </p:cNvSpPr>
          <p:nvPr/>
        </p:nvSpPr>
        <p:spPr bwMode="auto">
          <a:xfrm>
            <a:off x="3337028" y="765565"/>
            <a:ext cx="6653334" cy="11563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defTabSz="779172" eaLnBrk="1" hangingPunct="1">
              <a:lnSpc>
                <a:spcPts val="1999"/>
              </a:lnSpc>
              <a:spcBef>
                <a:spcPct val="0"/>
              </a:spcBef>
              <a:spcAft>
                <a:spcPts val="256"/>
              </a:spcAft>
              <a:buClr>
                <a:srgbClr val="6F6F6F"/>
              </a:buClr>
              <a:buNone/>
              <a:defRPr/>
            </a:pPr>
            <a:r>
              <a:rPr lang="ja-JP" altLang="en-US" sz="1999"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999"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1999"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年度予算案</a:t>
            </a:r>
            <a:r>
              <a:rPr lang="en-US" altLang="ja-JP" sz="1999"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50</a:t>
            </a:r>
            <a:r>
              <a:rPr lang="ja-JP" altLang="en-US" sz="1999"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億円の内数</a:t>
            </a:r>
            <a:r>
              <a:rPr lang="ja-JP" altLang="en-US"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年度予算額</a:t>
            </a:r>
            <a:r>
              <a:rPr lang="en-US" altLang="ja-JP"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50</a:t>
            </a:r>
            <a:r>
              <a:rPr lang="ja-JP" altLang="en-US"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億円の内数）</a:t>
            </a:r>
            <a:endParaRPr lang="en-US" altLang="ja-JP"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defTabSz="843809" eaLnBrk="1" hangingPunct="1">
              <a:lnSpc>
                <a:spcPts val="1999"/>
              </a:lnSpc>
              <a:spcBef>
                <a:spcPct val="0"/>
              </a:spcBef>
              <a:buNone/>
              <a:defRPr/>
            </a:pPr>
            <a:r>
              <a:rPr kumimoji="0" lang="zh-TW" altLang="en-US" sz="19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実施期間：平成</a:t>
            </a:r>
            <a:r>
              <a:rPr kumimoji="0" lang="en-US" altLang="zh-TW" sz="19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2</a:t>
            </a:r>
            <a:r>
              <a:rPr kumimoji="0" lang="en-US" altLang="ja-JP" sz="19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9</a:t>
            </a:r>
            <a:r>
              <a:rPr kumimoji="0" lang="zh-TW" altLang="en-US" sz="19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年度～平成</a:t>
            </a:r>
            <a:r>
              <a:rPr kumimoji="0" lang="en-US" altLang="zh-TW" sz="19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30</a:t>
            </a:r>
            <a:r>
              <a:rPr kumimoji="0" lang="zh-TW" altLang="en-US" sz="19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年度</a:t>
            </a:r>
          </a:p>
          <a:p>
            <a:pPr eaLnBrk="1" hangingPunct="1">
              <a:lnSpc>
                <a:spcPts val="1999"/>
              </a:lnSpc>
              <a:spcBef>
                <a:spcPct val="0"/>
              </a:spcBef>
              <a:buNone/>
            </a:pPr>
            <a:r>
              <a:rPr lang="ja-JP" altLang="en-US" sz="1999" dirty="0">
                <a:solidFill>
                  <a:prstClr val="black"/>
                </a:solidFill>
                <a:latin typeface="メイリオ" pitchFamily="50" charset="-128"/>
                <a:ea typeface="メイリオ" pitchFamily="50" charset="-128"/>
                <a:cs typeface="メイリオ" pitchFamily="50" charset="-128"/>
              </a:rPr>
              <a:t>担当課：</a:t>
            </a:r>
            <a:r>
              <a:rPr kumimoji="0" lang="ja-JP" altLang="en-US" sz="19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地球局事業室見える化</a:t>
            </a:r>
            <a:r>
              <a:rPr kumimoji="0" lang="en-US" altLang="ja-JP" sz="19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L</a:t>
            </a:r>
            <a:r>
              <a:rPr kumimoji="0" lang="en-US" altLang="ja-JP" sz="1999"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 </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a:t>
            </a:r>
            <a:r>
              <a:rPr kumimoji="0" lang="en-US" altLang="ja-JP"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03-5521-8355</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 </a:t>
            </a:r>
            <a:r>
              <a:rPr lang="ja-JP" altLang="en-US" sz="1799" dirty="0">
                <a:solidFill>
                  <a:srgbClr val="000000"/>
                </a:solidFill>
                <a:latin typeface="メイリオ" pitchFamily="50" charset="-128"/>
                <a:ea typeface="メイリオ" pitchFamily="50" charset="-128"/>
                <a:cs typeface="メイリオ" pitchFamily="50" charset="-128"/>
              </a:rPr>
              <a:t>　</a:t>
            </a:r>
            <a:endParaRPr lang="zh-TW" altLang="en-US" sz="1799" dirty="0">
              <a:solidFill>
                <a:srgbClr val="000000"/>
              </a:solidFill>
              <a:latin typeface="メイリオ" pitchFamily="50" charset="-128"/>
              <a:ea typeface="メイリオ" pitchFamily="50" charset="-128"/>
              <a:cs typeface="メイリオ" pitchFamily="50" charset="-128"/>
            </a:endParaRPr>
          </a:p>
          <a:p>
            <a:pPr defTabSz="843809" eaLnBrk="1" hangingPunct="1">
              <a:lnSpc>
                <a:spcPts val="1999"/>
              </a:lnSpc>
              <a:spcBef>
                <a:spcPct val="0"/>
              </a:spcBef>
              <a:spcAft>
                <a:spcPts val="277"/>
              </a:spcAft>
              <a:buClr>
                <a:srgbClr val="6F6F6F"/>
              </a:buClr>
              <a:buNone/>
              <a:defRPr/>
            </a:pPr>
            <a:endParaRPr lang="en-US" altLang="ja-JP" sz="1200" dirty="0">
              <a:solidFill>
                <a:srgbClr val="000000"/>
              </a:solidFill>
              <a:latin typeface="メイリオ" panose="020B0604030504040204" pitchFamily="50" charset="-128"/>
              <a:ea typeface="メイリオ" panose="020B0604030504040204" pitchFamily="50" charset="-128"/>
              <a:cs typeface="メイリオ" pitchFamily="50" charset="-128"/>
            </a:endParaRPr>
          </a:p>
        </p:txBody>
      </p:sp>
      <p:sp>
        <p:nvSpPr>
          <p:cNvPr id="45" name="正方形/長方形 44"/>
          <p:cNvSpPr/>
          <p:nvPr/>
        </p:nvSpPr>
        <p:spPr>
          <a:xfrm>
            <a:off x="8716259" y="90172"/>
            <a:ext cx="1129289" cy="315490"/>
          </a:xfrm>
          <a:prstGeom prst="rect">
            <a:avLst/>
          </a:prstGeom>
          <a:gradFill>
            <a:gsLst>
              <a:gs pos="0">
                <a:srgbClr val="BCBCBC"/>
              </a:gs>
              <a:gs pos="35000">
                <a:srgbClr val="D0D0D0"/>
              </a:gs>
              <a:gs pos="100000">
                <a:srgbClr val="EDEDED"/>
              </a:gs>
            </a:gsLst>
            <a:lin ang="16200000" scaled="0"/>
          </a:gradFill>
          <a:ln>
            <a:noFill/>
          </a:ln>
        </p:spPr>
        <p:style>
          <a:lnRef idx="1">
            <a:schemeClr val="dk1"/>
          </a:lnRef>
          <a:fillRef idx="2">
            <a:schemeClr val="dk1"/>
          </a:fillRef>
          <a:effectRef idx="1">
            <a:schemeClr val="dk1"/>
          </a:effectRef>
          <a:fontRef idx="minor">
            <a:schemeClr val="dk1"/>
          </a:fontRef>
        </p:style>
        <p:txBody>
          <a:bodyPr rtlCol="0" anchor="t"/>
          <a:lstStyle/>
          <a:p>
            <a:pPr algn="ctr" defTabSz="844061">
              <a:defRPr/>
            </a:pPr>
            <a:r>
              <a:rPr lang="ja-JP" altLang="en-US" dirty="0">
                <a:solidFill>
                  <a:prstClr val="black"/>
                </a:solidFill>
                <a:latin typeface="メイリオ" pitchFamily="50" charset="-128"/>
                <a:ea typeface="メイリオ" pitchFamily="50" charset="-128"/>
                <a:cs typeface="メイリオ" pitchFamily="50" charset="-128"/>
              </a:rPr>
              <a:t>補助</a:t>
            </a:r>
          </a:p>
        </p:txBody>
      </p:sp>
    </p:spTree>
    <p:extLst>
      <p:ext uri="{BB962C8B-B14F-4D97-AF65-F5344CB8AC3E}">
        <p14:creationId xmlns:p14="http://schemas.microsoft.com/office/powerpoint/2010/main" val="19129444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正方形/長方形 54"/>
          <p:cNvSpPr/>
          <p:nvPr/>
        </p:nvSpPr>
        <p:spPr>
          <a:xfrm>
            <a:off x="7470884" y="3310236"/>
            <a:ext cx="971688" cy="742813"/>
          </a:xfrm>
          <a:prstGeom prst="rect">
            <a:avLst/>
          </a:prstGeom>
          <a:solidFill>
            <a:srgbClr val="FF9966"/>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ja-JP" altLang="en-US" sz="1600" dirty="0">
                <a:solidFill>
                  <a:schemeClr val="tx1"/>
                </a:solidFill>
                <a:latin typeface="メイリオ" pitchFamily="50" charset="-128"/>
                <a:ea typeface="メイリオ" pitchFamily="50" charset="-128"/>
                <a:cs typeface="メイリオ" pitchFamily="50" charset="-128"/>
              </a:rPr>
              <a:t>リース料</a:t>
            </a:r>
          </a:p>
        </p:txBody>
      </p:sp>
      <p:sp>
        <p:nvSpPr>
          <p:cNvPr id="59" name="スライド番号プレースホルダー"/>
          <p:cNvSpPr>
            <a:spLocks noGrp="1"/>
          </p:cNvSpPr>
          <p:nvPr>
            <p:ph type="sldNum" sz="quarter" idx="12"/>
          </p:nvPr>
        </p:nvSpPr>
        <p:spPr>
          <a:xfrm>
            <a:off x="9218232" y="6522208"/>
            <a:ext cx="629798" cy="370681"/>
          </a:xfrm>
        </p:spPr>
        <p:txBody>
          <a:bodyPr/>
          <a:lstStyle/>
          <a:p>
            <a:pPr algn="ctr">
              <a:defRPr/>
            </a:pPr>
            <a:r>
              <a:rPr lang="en-US" altLang="ja-JP" sz="1799" b="1" dirty="0">
                <a:latin typeface="メイリオ" pitchFamily="50" charset="-128"/>
                <a:ea typeface="メイリオ" pitchFamily="50" charset="-128"/>
                <a:cs typeface="メイリオ" pitchFamily="50" charset="-128"/>
              </a:rPr>
              <a:t>2</a:t>
            </a:r>
            <a:endParaRPr lang="ja-JP" altLang="en-US" sz="1799" b="1" dirty="0">
              <a:latin typeface="メイリオ" pitchFamily="50" charset="-128"/>
              <a:ea typeface="メイリオ" pitchFamily="50" charset="-128"/>
              <a:cs typeface="メイリオ" pitchFamily="50" charset="-128"/>
            </a:endParaRPr>
          </a:p>
        </p:txBody>
      </p:sp>
      <p:sp>
        <p:nvSpPr>
          <p:cNvPr id="60" name="タイトル 1"/>
          <p:cNvSpPr txBox="1">
            <a:spLocks/>
          </p:cNvSpPr>
          <p:nvPr/>
        </p:nvSpPr>
        <p:spPr bwMode="auto">
          <a:xfrm>
            <a:off x="848272" y="45714"/>
            <a:ext cx="8226962" cy="4899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11" tIns="45705" rIns="91411" bIns="45705" numCol="1" anchor="ctr" anchorCtr="0" compatLnSpc="1">
            <a:prstTxWarp prst="textNoShape">
              <a:avLst/>
            </a:prstTxWarp>
          </a:bodyPr>
          <a:lstStyle>
            <a:lvl1pPr algn="ctr" rtl="0" eaLnBrk="0" fontAlgn="base" hangingPunct="0">
              <a:spcBef>
                <a:spcPct val="0"/>
              </a:spcBef>
              <a:spcAft>
                <a:spcPct val="0"/>
              </a:spcAft>
              <a:defRPr kumimoji="1" sz="4399" kern="1200">
                <a:solidFill>
                  <a:schemeClr val="tx1"/>
                </a:solidFill>
                <a:latin typeface="+mj-lt"/>
                <a:ea typeface="+mj-ea"/>
                <a:cs typeface="メイリオ" pitchFamily="50" charset="-128"/>
              </a:defRPr>
            </a:lvl1pPr>
            <a:lvl2pPr algn="ctr" rtl="0" eaLnBrk="0" fontAlgn="base" hangingPunct="0">
              <a:spcBef>
                <a:spcPct val="0"/>
              </a:spcBef>
              <a:spcAft>
                <a:spcPct val="0"/>
              </a:spcAft>
              <a:defRPr kumimoji="1" sz="4399">
                <a:solidFill>
                  <a:schemeClr val="tx1"/>
                </a:solidFill>
                <a:latin typeface="Cambria" pitchFamily="18" charset="0"/>
                <a:ea typeface="メイリオ" pitchFamily="50" charset="-128"/>
                <a:cs typeface="メイリオ" pitchFamily="50" charset="-128"/>
              </a:defRPr>
            </a:lvl2pPr>
            <a:lvl3pPr algn="ctr" rtl="0" eaLnBrk="0" fontAlgn="base" hangingPunct="0">
              <a:spcBef>
                <a:spcPct val="0"/>
              </a:spcBef>
              <a:spcAft>
                <a:spcPct val="0"/>
              </a:spcAft>
              <a:defRPr kumimoji="1" sz="4399">
                <a:solidFill>
                  <a:schemeClr val="tx1"/>
                </a:solidFill>
                <a:latin typeface="Cambria" pitchFamily="18" charset="0"/>
                <a:ea typeface="メイリオ" pitchFamily="50" charset="-128"/>
                <a:cs typeface="メイリオ" pitchFamily="50" charset="-128"/>
              </a:defRPr>
            </a:lvl3pPr>
            <a:lvl4pPr algn="ctr" rtl="0" eaLnBrk="0" fontAlgn="base" hangingPunct="0">
              <a:spcBef>
                <a:spcPct val="0"/>
              </a:spcBef>
              <a:spcAft>
                <a:spcPct val="0"/>
              </a:spcAft>
              <a:defRPr kumimoji="1" sz="4399">
                <a:solidFill>
                  <a:schemeClr val="tx1"/>
                </a:solidFill>
                <a:latin typeface="Cambria" pitchFamily="18" charset="0"/>
                <a:ea typeface="メイリオ" pitchFamily="50" charset="-128"/>
                <a:cs typeface="メイリオ" pitchFamily="50" charset="-128"/>
              </a:defRPr>
            </a:lvl4pPr>
            <a:lvl5pPr algn="ctr" rtl="0" eaLnBrk="0" fontAlgn="base" hangingPunct="0">
              <a:spcBef>
                <a:spcPct val="0"/>
              </a:spcBef>
              <a:spcAft>
                <a:spcPct val="0"/>
              </a:spcAft>
              <a:defRPr kumimoji="1" sz="4399">
                <a:solidFill>
                  <a:schemeClr val="tx1"/>
                </a:solidFill>
                <a:latin typeface="Cambria" pitchFamily="18" charset="0"/>
                <a:ea typeface="メイリオ" pitchFamily="50" charset="-128"/>
                <a:cs typeface="メイリオ" pitchFamily="50" charset="-128"/>
              </a:defRPr>
            </a:lvl5pPr>
            <a:lvl6pPr marL="457063" algn="ctr" rtl="0" fontAlgn="base">
              <a:spcBef>
                <a:spcPct val="0"/>
              </a:spcBef>
              <a:spcAft>
                <a:spcPct val="0"/>
              </a:spcAft>
              <a:defRPr kumimoji="1" sz="4399">
                <a:solidFill>
                  <a:schemeClr val="tx1"/>
                </a:solidFill>
                <a:latin typeface="Cambria" pitchFamily="18" charset="0"/>
                <a:ea typeface="メイリオ" pitchFamily="50" charset="-128"/>
                <a:cs typeface="メイリオ" pitchFamily="50" charset="-128"/>
              </a:defRPr>
            </a:lvl6pPr>
            <a:lvl7pPr marL="914126" algn="ctr" rtl="0" fontAlgn="base">
              <a:spcBef>
                <a:spcPct val="0"/>
              </a:spcBef>
              <a:spcAft>
                <a:spcPct val="0"/>
              </a:spcAft>
              <a:defRPr kumimoji="1" sz="4399">
                <a:solidFill>
                  <a:schemeClr val="tx1"/>
                </a:solidFill>
                <a:latin typeface="Cambria" pitchFamily="18" charset="0"/>
                <a:ea typeface="メイリオ" pitchFamily="50" charset="-128"/>
                <a:cs typeface="メイリオ" pitchFamily="50" charset="-128"/>
              </a:defRPr>
            </a:lvl7pPr>
            <a:lvl8pPr marL="1371189" algn="ctr" rtl="0" fontAlgn="base">
              <a:spcBef>
                <a:spcPct val="0"/>
              </a:spcBef>
              <a:spcAft>
                <a:spcPct val="0"/>
              </a:spcAft>
              <a:defRPr kumimoji="1" sz="4399">
                <a:solidFill>
                  <a:schemeClr val="tx1"/>
                </a:solidFill>
                <a:latin typeface="Cambria" pitchFamily="18" charset="0"/>
                <a:ea typeface="メイリオ" pitchFamily="50" charset="-128"/>
                <a:cs typeface="メイリオ" pitchFamily="50" charset="-128"/>
              </a:defRPr>
            </a:lvl8pPr>
            <a:lvl9pPr marL="1828251" algn="ctr" rtl="0" fontAlgn="base">
              <a:spcBef>
                <a:spcPct val="0"/>
              </a:spcBef>
              <a:spcAft>
                <a:spcPct val="0"/>
              </a:spcAft>
              <a:defRPr kumimoji="1" sz="4399">
                <a:solidFill>
                  <a:schemeClr val="tx1"/>
                </a:solidFill>
                <a:latin typeface="Cambria" pitchFamily="18" charset="0"/>
                <a:ea typeface="メイリオ" pitchFamily="50" charset="-128"/>
                <a:cs typeface="メイリオ" pitchFamily="50" charset="-128"/>
              </a:defRPr>
            </a:lvl9pPr>
          </a:lstStyle>
          <a:p>
            <a:r>
              <a:rPr lang="ja-JP" altLang="en-US" sz="3199" b="1">
                <a:latin typeface="メイリオ" pitchFamily="50" charset="-128"/>
                <a:ea typeface="メイリオ" pitchFamily="50" charset="-128"/>
              </a:rPr>
              <a:t>バルクリースとは？</a:t>
            </a:r>
            <a:endParaRPr lang="ja-JP" altLang="en-US" sz="3199" b="1" dirty="0">
              <a:latin typeface="メイリオ" pitchFamily="50" charset="-128"/>
              <a:ea typeface="メイリオ" pitchFamily="50" charset="-128"/>
            </a:endParaRPr>
          </a:p>
        </p:txBody>
      </p:sp>
      <p:pic>
        <p:nvPicPr>
          <p:cNvPr id="62" name="Picture 10" descr="http://ord.yahoo.co.jp/o/image/SIG=1242dftjk/EXP=1321090696;_ylc=X3IDMgRmc3QDMARpZHgDMARvaWQDQU5kOUdjVDJoMHNLTDRMb3FxY01CYmdud2lJcXowV2ZBU2hMdGFnVW1lR3FBTEF2WEhwT0w5aTNLZjFOU0EEcAM0NEtrNDRPcDQ0SzU0NE9JSU9lRW9lYVdtZU9BZ09PRGsuT0Rxdy0tBHBvcwMzOARzZWMDc2h3BHNsawNyaQ--/*-http%3A/illustsozai.up.seesaa.net/image/bld0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4246" y="3739894"/>
            <a:ext cx="288501" cy="35821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68" name="フローチャート : 複数書類 6"/>
          <p:cNvSpPr/>
          <p:nvPr/>
        </p:nvSpPr>
        <p:spPr>
          <a:xfrm>
            <a:off x="395037" y="3545910"/>
            <a:ext cx="1102430" cy="1007802"/>
          </a:xfrm>
          <a:prstGeom prst="flowChartMultidocument">
            <a:avLst/>
          </a:prstGeom>
          <a:noFill/>
          <a:ln w="25400" cap="flat" cmpd="sng" algn="ctr">
            <a:solidFill>
              <a:schemeClr val="tx1"/>
            </a:solidFill>
            <a:prstDash val="solid"/>
          </a:ln>
          <a:effectLst/>
        </p:spPr>
        <p:txBody>
          <a:bodyPr rtlCol="0" anchor="ctr"/>
          <a:lstStyle/>
          <a:p>
            <a:pPr algn="ctr">
              <a:defRPr/>
            </a:pPr>
            <a:endParaRPr kumimoji="0" lang="ja-JP" altLang="en-US" kern="0" dirty="0">
              <a:solidFill>
                <a:prstClr val="white"/>
              </a:solidFill>
              <a:latin typeface="メイリオ" pitchFamily="50" charset="-128"/>
              <a:ea typeface="メイリオ" pitchFamily="50" charset="-128"/>
              <a:cs typeface="メイリオ" pitchFamily="50" charset="-128"/>
            </a:endParaRPr>
          </a:p>
        </p:txBody>
      </p:sp>
      <p:pic>
        <p:nvPicPr>
          <p:cNvPr id="69" name="Picture 10" descr="http://ord.yahoo.co.jp/o/image/SIG=1242dftjk/EXP=1321090696;_ylc=X3IDMgRmc3QDMARpZHgDMARvaWQDQU5kOUdjVDJoMHNLTDRMb3FxY01CYmdud2lJcXowV2ZBU2hMdGFnVW1lR3FBTEF2WEhwT0w5aTNLZjFOU0EEcAM0NEtrNDRPcDQ0SzU0NE9JSU9lRW9lYVdtZU9BZ09PRGsuT0Rxdy0tBHBvcwMzOARzZWMDc2h3BHNsawNyaQ--/*-http%3A/illustsozai.up.seesaa.net/image/bld0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7848" y="4124675"/>
            <a:ext cx="288501" cy="35821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pic>
        <p:nvPicPr>
          <p:cNvPr id="70" name="Picture 10" descr="http://ord.yahoo.co.jp/o/image/SIG=1242dftjk/EXP=1321090696;_ylc=X3IDMgRmc3QDMARpZHgDMARvaWQDQU5kOUdjVDJoMHNLTDRMb3FxY01CYmdud2lJcXowV2ZBU2hMdGFnVW1lR3FBTEF2WEhwT0w5aTNLZjFOU0EEcAM0NEtrNDRPcDQ0SzU0NE9JSU9lRW9lYVdtZU9BZ09PRGsuT0Rxdy0tBHBvcwMzOARzZWMDc2h3BHNsawNyaQ--/*-http%3A/illustsozai.up.seesaa.net/image/bld0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45030" y="3753582"/>
            <a:ext cx="288501" cy="35821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71" name="正方形/長方形 70"/>
          <p:cNvSpPr/>
          <p:nvPr/>
        </p:nvSpPr>
        <p:spPr>
          <a:xfrm>
            <a:off x="250966" y="4594429"/>
            <a:ext cx="1292888" cy="338445"/>
          </a:xfrm>
          <a:prstGeom prst="rect">
            <a:avLst/>
          </a:prstGeom>
          <a:ln>
            <a:noFill/>
          </a:ln>
        </p:spPr>
        <p:txBody>
          <a:bodyPr wrap="square" lIns="35988" rIns="35988">
            <a:spAutoFit/>
          </a:bodyPr>
          <a:lstStyle/>
          <a:p>
            <a:pPr algn="ctr">
              <a:defRPr/>
            </a:pP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所有施設　</a:t>
            </a:r>
            <a:endPar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2" name="正方形/長方形 71"/>
          <p:cNvSpPr/>
          <p:nvPr/>
        </p:nvSpPr>
        <p:spPr>
          <a:xfrm>
            <a:off x="128027" y="3279082"/>
            <a:ext cx="1511515" cy="1620732"/>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メイリオ" pitchFamily="50" charset="-128"/>
              <a:ea typeface="メイリオ" pitchFamily="50" charset="-128"/>
              <a:cs typeface="メイリオ" pitchFamily="50" charset="-128"/>
            </a:endParaRPr>
          </a:p>
        </p:txBody>
      </p:sp>
      <p:sp>
        <p:nvSpPr>
          <p:cNvPr id="73" name="正方形/長方形 72"/>
          <p:cNvSpPr/>
          <p:nvPr/>
        </p:nvSpPr>
        <p:spPr>
          <a:xfrm>
            <a:off x="128027" y="2919156"/>
            <a:ext cx="1511515" cy="575815"/>
          </a:xfrm>
          <a:prstGeom prst="rect">
            <a:avLst/>
          </a:prstGeom>
          <a:solidFill>
            <a:srgbClr val="CCEC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bIns="0" rtlCol="0" anchor="ctr"/>
          <a:lstStyle/>
          <a:p>
            <a:pPr algn="ctr"/>
            <a:r>
              <a:rPr lang="ja-JP" altLang="en-US" dirty="0">
                <a:solidFill>
                  <a:sysClr val="windowText" lastClr="000000"/>
                </a:solidFill>
                <a:latin typeface="メイリオ" pitchFamily="50" charset="-128"/>
                <a:ea typeface="メイリオ" pitchFamily="50" charset="-128"/>
                <a:cs typeface="メイリオ" pitchFamily="50" charset="-128"/>
              </a:rPr>
              <a:t>地方公共団体</a:t>
            </a:r>
          </a:p>
        </p:txBody>
      </p:sp>
      <p:sp>
        <p:nvSpPr>
          <p:cNvPr id="74" name="正方形/長方形 73"/>
          <p:cNvSpPr/>
          <p:nvPr/>
        </p:nvSpPr>
        <p:spPr>
          <a:xfrm>
            <a:off x="2275717" y="2919156"/>
            <a:ext cx="1511515" cy="575815"/>
          </a:xfrm>
          <a:prstGeom prst="rect">
            <a:avLst/>
          </a:prstGeom>
          <a:solidFill>
            <a:srgbClr val="CCEC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ysClr val="windowText" lastClr="000000"/>
                </a:solidFill>
                <a:latin typeface="メイリオ" pitchFamily="50" charset="-128"/>
                <a:ea typeface="メイリオ" pitchFamily="50" charset="-128"/>
                <a:cs typeface="メイリオ" pitchFamily="50" charset="-128"/>
              </a:rPr>
              <a:t>リース会社</a:t>
            </a:r>
          </a:p>
        </p:txBody>
      </p:sp>
      <p:sp>
        <p:nvSpPr>
          <p:cNvPr id="75" name="正方形/長方形 74"/>
          <p:cNvSpPr/>
          <p:nvPr/>
        </p:nvSpPr>
        <p:spPr>
          <a:xfrm>
            <a:off x="4351422" y="2921286"/>
            <a:ext cx="1511515" cy="575815"/>
          </a:xfrm>
          <a:prstGeom prst="rect">
            <a:avLst/>
          </a:prstGeom>
          <a:solidFill>
            <a:srgbClr val="CCEC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bIns="0" rtlCol="0" anchor="ctr"/>
          <a:lstStyle/>
          <a:p>
            <a:pPr algn="ctr"/>
            <a:r>
              <a:rPr lang="ja-JP" altLang="en-US"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設備メーカー</a:t>
            </a:r>
            <a:endParaRPr lang="en-US" altLang="ja-JP"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6" name="正方形/長方形 75"/>
          <p:cNvSpPr/>
          <p:nvPr/>
        </p:nvSpPr>
        <p:spPr>
          <a:xfrm>
            <a:off x="2275717" y="4162154"/>
            <a:ext cx="1511515" cy="575815"/>
          </a:xfrm>
          <a:prstGeom prst="rect">
            <a:avLst/>
          </a:prstGeom>
          <a:solidFill>
            <a:srgbClr val="CCEC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bIns="0" rtlCol="0" anchor="ctr"/>
          <a:lstStyle/>
          <a:p>
            <a:pPr algn="ctr"/>
            <a:r>
              <a:rPr lang="ja-JP" altLang="en-US"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地元施工会社</a:t>
            </a:r>
            <a:endParaRPr lang="en-US" altLang="ja-JP"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77" name="直線矢印コネクタ 76"/>
          <p:cNvCxnSpPr/>
          <p:nvPr/>
        </p:nvCxnSpPr>
        <p:spPr>
          <a:xfrm>
            <a:off x="1659654" y="3075169"/>
            <a:ext cx="595972" cy="0"/>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8" name="直線矢印コネクタ 77"/>
          <p:cNvCxnSpPr/>
          <p:nvPr/>
        </p:nvCxnSpPr>
        <p:spPr>
          <a:xfrm>
            <a:off x="3735360" y="3075169"/>
            <a:ext cx="595972" cy="0"/>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79" name="正方形/長方形 78"/>
          <p:cNvSpPr/>
          <p:nvPr/>
        </p:nvSpPr>
        <p:spPr>
          <a:xfrm>
            <a:off x="2180692" y="2775193"/>
            <a:ext cx="3778788" cy="2128229"/>
          </a:xfrm>
          <a:prstGeom prst="rect">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メイリオ" pitchFamily="50" charset="-128"/>
              <a:ea typeface="メイリオ" pitchFamily="50" charset="-128"/>
              <a:cs typeface="メイリオ" pitchFamily="50" charset="-128"/>
            </a:endParaRPr>
          </a:p>
        </p:txBody>
      </p:sp>
      <p:sp>
        <p:nvSpPr>
          <p:cNvPr id="80" name="正方形/長方形 79"/>
          <p:cNvSpPr/>
          <p:nvPr/>
        </p:nvSpPr>
        <p:spPr>
          <a:xfrm>
            <a:off x="3834600" y="4019738"/>
            <a:ext cx="1988975" cy="830731"/>
          </a:xfrm>
          <a:prstGeom prst="rect">
            <a:avLst/>
          </a:prstGeom>
          <a:ln>
            <a:noFill/>
          </a:ln>
        </p:spPr>
        <p:txBody>
          <a:bodyPr wrap="square" lIns="35988" rIns="35988">
            <a:spAutoFit/>
          </a:bodyPr>
          <a:lstStyle/>
          <a:p>
            <a:pPr algn="ctr">
              <a:defRPr/>
            </a:pPr>
            <a:r>
              <a:rPr lang="ja-JP" altLang="en-US" sz="2399"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地域内の</a:t>
            </a:r>
            <a:endParaRPr lang="en-US" altLang="ja-JP" sz="2399"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sz="2399"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資金循環</a:t>
            </a:r>
            <a:endParaRPr lang="en-US" altLang="ja-JP" sz="2399"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1" name="正方形/長方形 80"/>
          <p:cNvSpPr/>
          <p:nvPr/>
        </p:nvSpPr>
        <p:spPr>
          <a:xfrm>
            <a:off x="1573020" y="2785202"/>
            <a:ext cx="769240" cy="399982"/>
          </a:xfrm>
          <a:prstGeom prst="rect">
            <a:avLst/>
          </a:prstGeom>
          <a:ln>
            <a:noFill/>
          </a:ln>
        </p:spPr>
        <p:txBody>
          <a:bodyPr wrap="square" lIns="35988" rIns="35988">
            <a:spAutoFit/>
          </a:bodyPr>
          <a:lstStyle/>
          <a:p>
            <a:pPr algn="ctr">
              <a:defRPr/>
            </a:pPr>
            <a:r>
              <a:rPr lang="ja-JP" altLang="en-US" sz="1999"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①　</a:t>
            </a:r>
            <a:endParaRPr lang="en-US" altLang="ja-JP" sz="1999"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2" name="正方形/長方形 81"/>
          <p:cNvSpPr/>
          <p:nvPr/>
        </p:nvSpPr>
        <p:spPr>
          <a:xfrm>
            <a:off x="1573020" y="3080803"/>
            <a:ext cx="769240" cy="399982"/>
          </a:xfrm>
          <a:prstGeom prst="rect">
            <a:avLst/>
          </a:prstGeom>
          <a:ln>
            <a:noFill/>
          </a:ln>
        </p:spPr>
        <p:txBody>
          <a:bodyPr wrap="square" lIns="35988" rIns="35988">
            <a:spAutoFit/>
          </a:bodyPr>
          <a:lstStyle/>
          <a:p>
            <a:pPr algn="ctr">
              <a:defRPr/>
            </a:pPr>
            <a:r>
              <a:rPr lang="ja-JP" altLang="en-US" sz="1999"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②　</a:t>
            </a:r>
            <a:endParaRPr lang="en-US" altLang="ja-JP" sz="1999"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3" name="正方形/長方形 82"/>
          <p:cNvSpPr/>
          <p:nvPr/>
        </p:nvSpPr>
        <p:spPr>
          <a:xfrm>
            <a:off x="3655323" y="2765896"/>
            <a:ext cx="769240" cy="399982"/>
          </a:xfrm>
          <a:prstGeom prst="rect">
            <a:avLst/>
          </a:prstGeom>
          <a:ln>
            <a:noFill/>
          </a:ln>
        </p:spPr>
        <p:txBody>
          <a:bodyPr wrap="square" lIns="35988" rIns="35988">
            <a:spAutoFit/>
          </a:bodyPr>
          <a:lstStyle/>
          <a:p>
            <a:pPr algn="ctr">
              <a:defRPr/>
            </a:pPr>
            <a:r>
              <a:rPr lang="ja-JP" altLang="en-US" sz="1999"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③　</a:t>
            </a:r>
            <a:endParaRPr lang="en-US" altLang="ja-JP" sz="1999"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84" name="図 83"/>
          <p:cNvPicPr>
            <a:picLocks noChangeAspect="1"/>
          </p:cNvPicPr>
          <p:nvPr/>
        </p:nvPicPr>
        <p:blipFill>
          <a:blip r:embed="rId4"/>
          <a:stretch>
            <a:fillRect/>
          </a:stretch>
        </p:blipFill>
        <p:spPr>
          <a:xfrm>
            <a:off x="2479659" y="5117253"/>
            <a:ext cx="647116" cy="397352"/>
          </a:xfrm>
          <a:prstGeom prst="rect">
            <a:avLst/>
          </a:prstGeom>
        </p:spPr>
      </p:pic>
      <p:sp>
        <p:nvSpPr>
          <p:cNvPr id="85" name="矢印: 折線 84"/>
          <p:cNvSpPr/>
          <p:nvPr/>
        </p:nvSpPr>
        <p:spPr>
          <a:xfrm rot="16200000">
            <a:off x="1686642" y="4721115"/>
            <a:ext cx="757185" cy="610857"/>
          </a:xfrm>
          <a:prstGeom prst="bentArrow">
            <a:avLst/>
          </a:prstGeom>
          <a:solidFill>
            <a:schemeClr val="tx1">
              <a:lumMod val="50000"/>
              <a:lumOff val="5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メイリオ" pitchFamily="50" charset="-128"/>
              <a:ea typeface="メイリオ" pitchFamily="50" charset="-128"/>
              <a:cs typeface="メイリオ" pitchFamily="50" charset="-128"/>
            </a:endParaRPr>
          </a:p>
        </p:txBody>
      </p:sp>
      <p:sp>
        <p:nvSpPr>
          <p:cNvPr id="86" name="正方形/長方形 85"/>
          <p:cNvSpPr/>
          <p:nvPr/>
        </p:nvSpPr>
        <p:spPr>
          <a:xfrm>
            <a:off x="2380290" y="5047386"/>
            <a:ext cx="1454311" cy="552595"/>
          </a:xfrm>
          <a:prstGeom prst="rect">
            <a:avLst/>
          </a:prstGeom>
          <a:noFill/>
          <a:ln w="952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999" dirty="0">
                <a:solidFill>
                  <a:schemeClr val="tx1"/>
                </a:solidFill>
                <a:latin typeface="メイリオ" pitchFamily="50" charset="-128"/>
                <a:ea typeface="メイリオ" pitchFamily="50" charset="-128"/>
                <a:cs typeface="メイリオ" pitchFamily="50" charset="-128"/>
              </a:rPr>
              <a:t>　　　補助</a:t>
            </a:r>
          </a:p>
        </p:txBody>
      </p:sp>
      <p:sp>
        <p:nvSpPr>
          <p:cNvPr id="87" name="角丸四角形 3"/>
          <p:cNvSpPr/>
          <p:nvPr/>
        </p:nvSpPr>
        <p:spPr>
          <a:xfrm>
            <a:off x="56438" y="504353"/>
            <a:ext cx="9717964" cy="1844873"/>
          </a:xfrm>
          <a:prstGeom prst="roundRect">
            <a:avLst>
              <a:gd name="adj" fmla="val 0"/>
            </a:avLst>
          </a:prstGeom>
          <a:noFill/>
          <a:ln w="25400" cap="flat" cmpd="sng" algn="ctr">
            <a:noFill/>
            <a:prstDash val="solid"/>
          </a:ln>
          <a:effectLst/>
        </p:spPr>
        <p:txBody>
          <a:bodyPr wrap="square" anchor="t"/>
          <a:lstStyle/>
          <a:p>
            <a:pPr marL="285658" indent="-285658" defTabSz="843809" eaLnBrk="0" hangingPunct="0">
              <a:spcBef>
                <a:spcPts val="600"/>
              </a:spcBef>
              <a:buClr>
                <a:schemeClr val="tx1"/>
              </a:buClr>
              <a:buFont typeface="Arial" panose="020B0604020202020204" pitchFamily="34" charset="0"/>
              <a:buChar char="•"/>
              <a:defRPr/>
            </a:pPr>
            <a:r>
              <a:rPr kumimoji="0" lang="ja-JP" altLang="en-US" sz="2399" kern="0" dirty="0">
                <a:latin typeface="メイリオ" panose="020B0604030504040204" pitchFamily="50" charset="-128"/>
                <a:ea typeface="メイリオ" panose="020B0604030504040204" pitchFamily="50" charset="-128"/>
                <a:cs typeface="メイリオ" panose="020B0604030504040204" pitchFamily="50" charset="-128"/>
              </a:rPr>
              <a:t>バルクリースとは、</a:t>
            </a:r>
            <a:r>
              <a:rPr kumimoji="0" lang="ja-JP" altLang="en-US" sz="2399" b="1" kern="0" dirty="0">
                <a:latin typeface="メイリオ" panose="020B0604030504040204" pitchFamily="50" charset="-128"/>
                <a:ea typeface="メイリオ" panose="020B0604030504040204" pitchFamily="50" charset="-128"/>
                <a:cs typeface="メイリオ" panose="020B0604030504040204" pitchFamily="50" charset="-128"/>
              </a:rPr>
              <a:t>複数の設備・機器を一括導入</a:t>
            </a:r>
            <a:r>
              <a:rPr kumimoji="0" lang="ja-JP" altLang="en-US" sz="2399" kern="0" dirty="0">
                <a:latin typeface="メイリオ" panose="020B0604030504040204" pitchFamily="50" charset="-128"/>
                <a:ea typeface="メイリオ" panose="020B0604030504040204" pitchFamily="50" charset="-128"/>
                <a:cs typeface="メイリオ" panose="020B0604030504040204" pitchFamily="50" charset="-128"/>
              </a:rPr>
              <a:t>することで、</a:t>
            </a:r>
            <a:r>
              <a:rPr kumimoji="0" lang="ja-JP" altLang="en-US" sz="2399" b="1" kern="0" dirty="0">
                <a:latin typeface="メイリオ" panose="020B0604030504040204" pitchFamily="50" charset="-128"/>
                <a:ea typeface="メイリオ" panose="020B0604030504040204" pitchFamily="50" charset="-128"/>
                <a:cs typeface="メイリオ" panose="020B0604030504040204" pitchFamily="50" charset="-128"/>
              </a:rPr>
              <a:t>初期コストを低減しながらコストメリットを受けるリース方式</a:t>
            </a:r>
            <a:endParaRPr kumimoji="0" lang="en-US" altLang="ja-JP" sz="2399" b="1" kern="0" dirty="0">
              <a:latin typeface="メイリオ" panose="020B0604030504040204" pitchFamily="50" charset="-128"/>
              <a:ea typeface="メイリオ" panose="020B0604030504040204" pitchFamily="50" charset="-128"/>
              <a:cs typeface="メイリオ" panose="020B0604030504040204" pitchFamily="50" charset="-128"/>
            </a:endParaRPr>
          </a:p>
          <a:p>
            <a:pPr marL="285658" indent="-285658" defTabSz="843809" eaLnBrk="0" hangingPunct="0">
              <a:spcBef>
                <a:spcPts val="600"/>
              </a:spcBef>
              <a:buClr>
                <a:schemeClr val="tx1"/>
              </a:buClr>
              <a:buFont typeface="Arial" panose="020B0604020202020204" pitchFamily="34" charset="0"/>
              <a:buChar char="•"/>
              <a:defRPr/>
            </a:pPr>
            <a:r>
              <a:rPr kumimoji="0" lang="ja-JP" altLang="en-US" sz="2399" kern="0" dirty="0">
                <a:latin typeface="メイリオ" panose="020B0604030504040204" pitchFamily="50" charset="-128"/>
                <a:ea typeface="メイリオ" panose="020B0604030504040204" pitchFamily="50" charset="-128"/>
                <a:cs typeface="メイリオ" panose="020B0604030504040204" pitchFamily="50" charset="-128"/>
              </a:rPr>
              <a:t>また、地域内のリース会社・地元施工会社・設備メーカーを活用することで</a:t>
            </a:r>
            <a:r>
              <a:rPr kumimoji="0" lang="ja-JP" altLang="en-US" sz="2399" b="1" kern="0" dirty="0">
                <a:latin typeface="メイリオ" panose="020B0604030504040204" pitchFamily="50" charset="-128"/>
                <a:ea typeface="メイリオ" panose="020B0604030504040204" pitchFamily="50" charset="-128"/>
                <a:cs typeface="メイリオ" panose="020B0604030504040204" pitchFamily="50" charset="-128"/>
              </a:rPr>
              <a:t>地域内の資金循環しながら公共施設を一括改修が可能</a:t>
            </a:r>
            <a:endParaRPr kumimoji="0" lang="en-US" altLang="ja-JP" sz="2399" b="1" kern="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8" name="正方形/長方形 87"/>
          <p:cNvSpPr/>
          <p:nvPr/>
        </p:nvSpPr>
        <p:spPr>
          <a:xfrm>
            <a:off x="20646" y="5660534"/>
            <a:ext cx="5938559" cy="923034"/>
          </a:xfrm>
          <a:prstGeom prst="rect">
            <a:avLst/>
          </a:prstGeom>
          <a:ln>
            <a:noFill/>
          </a:ln>
        </p:spPr>
        <p:txBody>
          <a:bodyPr wrap="square" lIns="35988" rIns="35988">
            <a:spAutoFit/>
          </a:bodyPr>
          <a:lstStyle/>
          <a:p>
            <a:pPr>
              <a:defRPr/>
            </a:pPr>
            <a:r>
              <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①省エネ設備のリース契約</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（地方公共団体ーリース会社間）</a:t>
            </a:r>
            <a:endPar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②施工契約</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（地方公共団体ー</a:t>
            </a: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地元施工会社</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③売買契約</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（リース会社間ー</a:t>
            </a: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地元施工会社</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9" name="二等辺三角形 88"/>
          <p:cNvSpPr/>
          <p:nvPr/>
        </p:nvSpPr>
        <p:spPr>
          <a:xfrm rot="10800000">
            <a:off x="536060" y="4961738"/>
            <a:ext cx="780710" cy="165075"/>
          </a:xfrm>
          <a:prstGeom prst="triangl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メイリオ" pitchFamily="50" charset="-128"/>
              <a:ea typeface="メイリオ" pitchFamily="50" charset="-128"/>
              <a:cs typeface="メイリオ" pitchFamily="50" charset="-128"/>
            </a:endParaRPr>
          </a:p>
        </p:txBody>
      </p:sp>
      <p:sp>
        <p:nvSpPr>
          <p:cNvPr id="90" name="正方形/長方形 89"/>
          <p:cNvSpPr/>
          <p:nvPr/>
        </p:nvSpPr>
        <p:spPr>
          <a:xfrm>
            <a:off x="200012" y="5210453"/>
            <a:ext cx="1439538" cy="461517"/>
          </a:xfrm>
          <a:prstGeom prst="rect">
            <a:avLst/>
          </a:prstGeom>
          <a:ln>
            <a:noFill/>
          </a:ln>
        </p:spPr>
        <p:txBody>
          <a:bodyPr wrap="square" lIns="35988" rIns="35988">
            <a:spAutoFit/>
          </a:bodyPr>
          <a:lstStyle/>
          <a:p>
            <a:pPr algn="ctr">
              <a:defRPr/>
            </a:pPr>
            <a:r>
              <a:rPr lang="ja-JP" altLang="en-US" sz="2399"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一括改修</a:t>
            </a:r>
            <a:endParaRPr lang="en-US" altLang="ja-JP" sz="2399"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91" name="直線矢印コネクタ 90"/>
          <p:cNvCxnSpPr/>
          <p:nvPr/>
        </p:nvCxnSpPr>
        <p:spPr>
          <a:xfrm flipH="1">
            <a:off x="1669528" y="3379095"/>
            <a:ext cx="318083" cy="0"/>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2" name="直線コネクタ 91"/>
          <p:cNvCxnSpPr/>
          <p:nvPr/>
        </p:nvCxnSpPr>
        <p:spPr>
          <a:xfrm>
            <a:off x="1957633" y="3379102"/>
            <a:ext cx="0" cy="107096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3" name="直線矢印コネクタ 92"/>
          <p:cNvCxnSpPr/>
          <p:nvPr/>
        </p:nvCxnSpPr>
        <p:spPr>
          <a:xfrm>
            <a:off x="1951013" y="4435096"/>
            <a:ext cx="339698" cy="0"/>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94" name="正方形/長方形 93"/>
          <p:cNvSpPr/>
          <p:nvPr/>
        </p:nvSpPr>
        <p:spPr>
          <a:xfrm>
            <a:off x="6175156" y="3114117"/>
            <a:ext cx="935700" cy="2242881"/>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rgbClr val="CCFF99"/>
              </a:solidFill>
              <a:latin typeface="メイリオ" pitchFamily="50" charset="-128"/>
              <a:ea typeface="メイリオ" pitchFamily="50" charset="-128"/>
              <a:cs typeface="メイリオ" pitchFamily="50" charset="-128"/>
            </a:endParaRPr>
          </a:p>
        </p:txBody>
      </p:sp>
      <p:sp>
        <p:nvSpPr>
          <p:cNvPr id="95" name="正方形/長方形 94"/>
          <p:cNvSpPr/>
          <p:nvPr/>
        </p:nvSpPr>
        <p:spPr>
          <a:xfrm>
            <a:off x="7470884" y="4053050"/>
            <a:ext cx="971688" cy="130395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rgbClr val="CCFF99"/>
              </a:solidFill>
              <a:latin typeface="メイリオ" pitchFamily="50" charset="-128"/>
              <a:ea typeface="メイリオ" pitchFamily="50" charset="-128"/>
              <a:cs typeface="メイリオ" pitchFamily="50" charset="-128"/>
            </a:endParaRPr>
          </a:p>
        </p:txBody>
      </p:sp>
      <p:sp>
        <p:nvSpPr>
          <p:cNvPr id="96" name="正方形/長方形 95"/>
          <p:cNvSpPr/>
          <p:nvPr/>
        </p:nvSpPr>
        <p:spPr>
          <a:xfrm>
            <a:off x="6103177" y="5332537"/>
            <a:ext cx="1019764" cy="399982"/>
          </a:xfrm>
          <a:prstGeom prst="rect">
            <a:avLst/>
          </a:prstGeom>
          <a:ln>
            <a:noFill/>
          </a:ln>
        </p:spPr>
        <p:txBody>
          <a:bodyPr wrap="square" lIns="35988" rIns="35988">
            <a:spAutoFit/>
          </a:bodyPr>
          <a:lstStyle/>
          <a:p>
            <a:pPr algn="ctr">
              <a:defRPr/>
            </a:pPr>
            <a:r>
              <a:rPr lang="ja-JP" altLang="en-US" sz="1999"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改修前　</a:t>
            </a:r>
            <a:endParaRPr lang="en-US" altLang="ja-JP" sz="1999"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7" name="正方形/長方形 96"/>
          <p:cNvSpPr/>
          <p:nvPr/>
        </p:nvSpPr>
        <p:spPr>
          <a:xfrm>
            <a:off x="7351325" y="5332537"/>
            <a:ext cx="1199338" cy="399982"/>
          </a:xfrm>
          <a:prstGeom prst="rect">
            <a:avLst/>
          </a:prstGeom>
          <a:ln>
            <a:noFill/>
          </a:ln>
        </p:spPr>
        <p:txBody>
          <a:bodyPr wrap="square" lIns="35988" rIns="35988">
            <a:spAutoFit/>
          </a:bodyPr>
          <a:lstStyle/>
          <a:p>
            <a:pPr algn="ctr">
              <a:defRPr/>
            </a:pPr>
            <a:r>
              <a:rPr lang="ja-JP" altLang="en-US" sz="1999"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改修後　</a:t>
            </a:r>
            <a:endParaRPr lang="en-US" altLang="ja-JP" sz="1999"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98" name="グループ化 97"/>
          <p:cNvGrpSpPr/>
          <p:nvPr/>
        </p:nvGrpSpPr>
        <p:grpSpPr>
          <a:xfrm rot="3587136">
            <a:off x="6170348" y="4559693"/>
            <a:ext cx="863723" cy="1007677"/>
            <a:chOff x="8983860" y="3860572"/>
            <a:chExt cx="1071367" cy="875395"/>
          </a:xfrm>
        </p:grpSpPr>
        <p:cxnSp>
          <p:nvCxnSpPr>
            <p:cNvPr id="99" name="曲線コネクタ 39"/>
            <p:cNvCxnSpPr/>
            <p:nvPr/>
          </p:nvCxnSpPr>
          <p:spPr>
            <a:xfrm flipV="1">
              <a:off x="8983860" y="3860572"/>
              <a:ext cx="918967" cy="722995"/>
            </a:xfrm>
            <a:prstGeom prst="curvedConnector3">
              <a:avLst>
                <a:gd name="adj1"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0" name="曲線コネクタ 46"/>
            <p:cNvCxnSpPr/>
            <p:nvPr/>
          </p:nvCxnSpPr>
          <p:spPr>
            <a:xfrm flipV="1">
              <a:off x="9136260" y="4012972"/>
              <a:ext cx="918967" cy="722995"/>
            </a:xfrm>
            <a:prstGeom prst="curvedConnector3">
              <a:avLst>
                <a:gd name="adj1"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01" name="グループ化 100"/>
          <p:cNvGrpSpPr/>
          <p:nvPr/>
        </p:nvGrpSpPr>
        <p:grpSpPr>
          <a:xfrm rot="3587136">
            <a:off x="7547775" y="4589556"/>
            <a:ext cx="863723" cy="1007677"/>
            <a:chOff x="8983860" y="3860572"/>
            <a:chExt cx="1071367" cy="875395"/>
          </a:xfrm>
        </p:grpSpPr>
        <p:cxnSp>
          <p:nvCxnSpPr>
            <p:cNvPr id="102" name="曲線コネクタ 49"/>
            <p:cNvCxnSpPr/>
            <p:nvPr/>
          </p:nvCxnSpPr>
          <p:spPr>
            <a:xfrm flipV="1">
              <a:off x="8983860" y="3860572"/>
              <a:ext cx="918967" cy="722995"/>
            </a:xfrm>
            <a:prstGeom prst="curvedConnector3">
              <a:avLst>
                <a:gd name="adj1"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3" name="曲線コネクタ 50"/>
            <p:cNvCxnSpPr/>
            <p:nvPr/>
          </p:nvCxnSpPr>
          <p:spPr>
            <a:xfrm flipV="1">
              <a:off x="9136260" y="4012972"/>
              <a:ext cx="918967" cy="722995"/>
            </a:xfrm>
            <a:prstGeom prst="curvedConnector3">
              <a:avLst>
                <a:gd name="adj1"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04" name="直線コネクタ 103"/>
          <p:cNvCxnSpPr/>
          <p:nvPr/>
        </p:nvCxnSpPr>
        <p:spPr>
          <a:xfrm>
            <a:off x="7099292" y="3171238"/>
            <a:ext cx="364874" cy="881812"/>
          </a:xfrm>
          <a:prstGeom prst="line">
            <a:avLst/>
          </a:prstGeom>
          <a:ln w="28575">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105" name="正方形/長方形 104"/>
          <p:cNvSpPr/>
          <p:nvPr/>
        </p:nvSpPr>
        <p:spPr>
          <a:xfrm>
            <a:off x="7470884" y="3108491"/>
            <a:ext cx="971688" cy="944560"/>
          </a:xfrm>
          <a:prstGeom prst="rect">
            <a:avLst/>
          </a:prstGeom>
          <a:noFill/>
          <a:ln w="952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メイリオ" pitchFamily="50" charset="-128"/>
              <a:ea typeface="メイリオ" pitchFamily="50" charset="-128"/>
              <a:cs typeface="メイリオ" pitchFamily="50" charset="-128"/>
            </a:endParaRPr>
          </a:p>
        </p:txBody>
      </p:sp>
      <p:sp>
        <p:nvSpPr>
          <p:cNvPr id="106" name="正方形/長方形 105"/>
          <p:cNvSpPr/>
          <p:nvPr/>
        </p:nvSpPr>
        <p:spPr>
          <a:xfrm>
            <a:off x="6391118" y="2247641"/>
            <a:ext cx="2797056" cy="461517"/>
          </a:xfrm>
          <a:prstGeom prst="rect">
            <a:avLst/>
          </a:prstGeom>
          <a:ln>
            <a:noFill/>
          </a:ln>
        </p:spPr>
        <p:txBody>
          <a:bodyPr wrap="square" lIns="35988" rIns="35988">
            <a:spAutoFit/>
          </a:bodyPr>
          <a:lstStyle/>
          <a:p>
            <a:pPr algn="ctr">
              <a:defRPr/>
            </a:pPr>
            <a:r>
              <a:rPr lang="ja-JP" altLang="en-US" sz="2399"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光熱費支払い額　</a:t>
            </a:r>
            <a:endParaRPr lang="en-US" altLang="ja-JP" sz="2399"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7" name="正方形/長方形 106"/>
          <p:cNvSpPr/>
          <p:nvPr/>
        </p:nvSpPr>
        <p:spPr>
          <a:xfrm>
            <a:off x="6926621" y="2663020"/>
            <a:ext cx="769240" cy="369214"/>
          </a:xfrm>
          <a:prstGeom prst="rect">
            <a:avLst/>
          </a:prstGeom>
          <a:ln>
            <a:solidFill>
              <a:schemeClr val="tx1"/>
            </a:solidFill>
          </a:ln>
        </p:spPr>
        <p:txBody>
          <a:bodyPr wrap="square" lIns="35988" rIns="35988">
            <a:spAutoFit/>
          </a:bodyPr>
          <a:lstStyle/>
          <a:p>
            <a:pPr algn="ctr">
              <a:defRPr/>
            </a:pPr>
            <a:r>
              <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削減分　</a:t>
            </a:r>
            <a:endParaRPr lang="en-US" altLang="ja-JP"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08" name="直線矢印コネクタ 107"/>
          <p:cNvCxnSpPr>
            <a:stCxn id="107" idx="2"/>
          </p:cNvCxnSpPr>
          <p:nvPr/>
        </p:nvCxnSpPr>
        <p:spPr>
          <a:xfrm flipH="1">
            <a:off x="7311241" y="3032240"/>
            <a:ext cx="1" cy="278002"/>
          </a:xfrm>
          <a:prstGeom prst="straightConnector1">
            <a:avLst/>
          </a:prstGeom>
          <a:ln w="12700">
            <a:solidFill>
              <a:schemeClr val="tx1"/>
            </a:solidFill>
            <a:headEnd type="none" w="med" len="med"/>
            <a:tailEnd type="oval" w="med" len="med"/>
          </a:ln>
        </p:spPr>
        <p:style>
          <a:lnRef idx="1">
            <a:schemeClr val="accent1"/>
          </a:lnRef>
          <a:fillRef idx="0">
            <a:schemeClr val="accent1"/>
          </a:fillRef>
          <a:effectRef idx="0">
            <a:schemeClr val="accent1"/>
          </a:effectRef>
          <a:fontRef idx="minor">
            <a:schemeClr val="tx1"/>
          </a:fontRef>
        </p:style>
      </p:cxnSp>
      <p:sp>
        <p:nvSpPr>
          <p:cNvPr id="109" name="左中かっこ 108"/>
          <p:cNvSpPr/>
          <p:nvPr/>
        </p:nvSpPr>
        <p:spPr>
          <a:xfrm rot="10800000">
            <a:off x="8478681" y="3293310"/>
            <a:ext cx="246494" cy="756500"/>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latin typeface="メイリオ" pitchFamily="50" charset="-128"/>
              <a:ea typeface="メイリオ" pitchFamily="50" charset="-128"/>
              <a:cs typeface="メイリオ" pitchFamily="50" charset="-128"/>
            </a:endParaRPr>
          </a:p>
        </p:txBody>
      </p:sp>
      <p:sp>
        <p:nvSpPr>
          <p:cNvPr id="110" name="正方形/長方形 109"/>
          <p:cNvSpPr/>
          <p:nvPr/>
        </p:nvSpPr>
        <p:spPr>
          <a:xfrm>
            <a:off x="8731108" y="3421955"/>
            <a:ext cx="1151759" cy="1057249"/>
          </a:xfrm>
          <a:prstGeom prst="rect">
            <a:avLst/>
          </a:prstGeom>
          <a:ln>
            <a:noFill/>
          </a:ln>
        </p:spPr>
        <p:txBody>
          <a:bodyPr wrap="square" lIns="0" tIns="71977" rIns="0" bIns="0">
            <a:spAutoFit/>
          </a:bodyPr>
          <a:lstStyle/>
          <a:p>
            <a:pPr algn="ctr">
              <a:defRPr/>
            </a:pP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光熱費削減分</a:t>
            </a:r>
            <a:endPar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以下のリース料　</a:t>
            </a:r>
            <a:endPar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1" name="二等辺三角形 110"/>
          <p:cNvSpPr/>
          <p:nvPr/>
        </p:nvSpPr>
        <p:spPr>
          <a:xfrm rot="10800000">
            <a:off x="6463102" y="5660539"/>
            <a:ext cx="2774501" cy="240714"/>
          </a:xfrm>
          <a:prstGeom prst="triangl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メイリオ" pitchFamily="50" charset="-128"/>
              <a:ea typeface="メイリオ" pitchFamily="50" charset="-128"/>
              <a:cs typeface="メイリオ" pitchFamily="50" charset="-128"/>
            </a:endParaRPr>
          </a:p>
        </p:txBody>
      </p:sp>
      <p:sp>
        <p:nvSpPr>
          <p:cNvPr id="112" name="正方形/長方形 111"/>
          <p:cNvSpPr/>
          <p:nvPr/>
        </p:nvSpPr>
        <p:spPr>
          <a:xfrm>
            <a:off x="56046" y="2242001"/>
            <a:ext cx="5903438" cy="461517"/>
          </a:xfrm>
          <a:prstGeom prst="rect">
            <a:avLst/>
          </a:prstGeom>
          <a:ln>
            <a:noFill/>
          </a:ln>
        </p:spPr>
        <p:txBody>
          <a:bodyPr wrap="square" lIns="35988" rIns="35988">
            <a:spAutoFit/>
          </a:bodyPr>
          <a:lstStyle/>
          <a:p>
            <a:pPr algn="ctr">
              <a:defRPr/>
            </a:pPr>
            <a:r>
              <a:rPr lang="ja-JP" altLang="en-US" sz="2399"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スキーム概要</a:t>
            </a:r>
            <a:endParaRPr lang="en-US" altLang="ja-JP" sz="2399"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3" name="正方形/長方形 112"/>
          <p:cNvSpPr/>
          <p:nvPr/>
        </p:nvSpPr>
        <p:spPr>
          <a:xfrm>
            <a:off x="5577543" y="5948472"/>
            <a:ext cx="4354924" cy="923034"/>
          </a:xfrm>
          <a:prstGeom prst="rect">
            <a:avLst/>
          </a:prstGeom>
          <a:ln>
            <a:noFill/>
          </a:ln>
        </p:spPr>
        <p:txBody>
          <a:bodyPr wrap="square" lIns="35988" rIns="35988">
            <a:spAutoFit/>
          </a:bodyPr>
          <a:lstStyle/>
          <a:p>
            <a:pPr algn="ctr">
              <a:defRPr/>
            </a:pPr>
            <a:r>
              <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リース料を光熱費の削減額の</a:t>
            </a:r>
            <a:endParaRPr lang="en-US" altLang="ja-JP"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範囲内に設定すれば、</a:t>
            </a:r>
            <a:endParaRPr lang="en-US" altLang="ja-JP"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実質負担なく省エネを実現</a:t>
            </a:r>
            <a:endParaRPr lang="en-US" altLang="ja-JP"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533484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a:spLocks noGrp="1"/>
          </p:cNvSpPr>
          <p:nvPr>
            <p:ph type="title"/>
          </p:nvPr>
        </p:nvSpPr>
        <p:spPr>
          <a:xfrm>
            <a:off x="812787" y="45714"/>
            <a:ext cx="8226962" cy="561895"/>
          </a:xfrm>
        </p:spPr>
        <p:txBody>
          <a:bodyPr>
            <a:normAutofit fontScale="90000"/>
          </a:bodyPr>
          <a:lstStyle/>
          <a:p>
            <a:r>
              <a:rPr lang="zh-TW" altLang="en-US" sz="3599" b="1" dirty="0">
                <a:latin typeface="メイリオ" panose="020B0604030504040204" pitchFamily="50" charset="-128"/>
                <a:ea typeface="メイリオ" panose="020B0604030504040204" pitchFamily="50" charset="-128"/>
              </a:rPr>
              <a:t>補助</a:t>
            </a:r>
            <a:r>
              <a:rPr lang="ja-JP" altLang="en-US" sz="3599" b="1" dirty="0">
                <a:latin typeface="メイリオ" panose="020B0604030504040204" pitchFamily="50" charset="-128"/>
                <a:ea typeface="メイリオ" panose="020B0604030504040204" pitchFamily="50" charset="-128"/>
              </a:rPr>
              <a:t>金の使い道と補助度合い</a:t>
            </a:r>
            <a:endParaRPr lang="ja-JP" altLang="en-US" sz="3599" dirty="0">
              <a:latin typeface="メイリオ" pitchFamily="50" charset="-128"/>
              <a:ea typeface="メイリオ" pitchFamily="50" charset="-128"/>
            </a:endParaRPr>
          </a:p>
        </p:txBody>
      </p:sp>
      <p:sp>
        <p:nvSpPr>
          <p:cNvPr id="9" name="コンテンツ プレースホルダー 2"/>
          <p:cNvSpPr>
            <a:spLocks noGrp="1"/>
          </p:cNvSpPr>
          <p:nvPr>
            <p:ph idx="1"/>
          </p:nvPr>
        </p:nvSpPr>
        <p:spPr>
          <a:xfrm>
            <a:off x="56438" y="612975"/>
            <a:ext cx="9791593" cy="6127331"/>
          </a:xfrm>
        </p:spPr>
        <p:txBody>
          <a:bodyPr vert="horz" wrap="square" lIns="0" tIns="215931" rIns="0" bIns="0" numCol="1" rtlCol="0" anchor="t" anchorCtr="0" compatLnSpc="1">
            <a:prstTxWarp prst="textNoShape">
              <a:avLst/>
            </a:prstTxWarp>
            <a:normAutofit fontScale="85000" lnSpcReduction="10000"/>
          </a:bodyPr>
          <a:lstStyle/>
          <a:p>
            <a:pPr marL="0" indent="0" defTabSz="843809">
              <a:lnSpc>
                <a:spcPts val="2099"/>
              </a:lnSpc>
              <a:spcBef>
                <a:spcPts val="1200"/>
              </a:spcBef>
              <a:spcAft>
                <a:spcPts val="600"/>
              </a:spcAft>
              <a:buClr>
                <a:prstClr val="black">
                  <a:lumMod val="65000"/>
                  <a:lumOff val="35000"/>
                </a:prstClr>
              </a:buClr>
              <a:buNone/>
              <a:defRPr/>
            </a:pPr>
            <a:r>
              <a:rPr lang="ja-JP" altLang="en-US" b="1" dirty="0">
                <a:solidFill>
                  <a:prstClr val="black"/>
                </a:solidFill>
                <a:latin typeface="メイリオ" pitchFamily="50" charset="-128"/>
                <a:ea typeface="メイリオ" pitchFamily="50" charset="-128"/>
              </a:rPr>
              <a:t>地方公共団体所有施設の省</a:t>
            </a:r>
            <a:r>
              <a:rPr lang="en-US" altLang="ja-JP" b="1" dirty="0">
                <a:solidFill>
                  <a:prstClr val="black"/>
                </a:solidFill>
                <a:latin typeface="メイリオ" pitchFamily="50" charset="-128"/>
                <a:ea typeface="メイリオ" pitchFamily="50" charset="-128"/>
              </a:rPr>
              <a:t>CO2</a:t>
            </a:r>
            <a:r>
              <a:rPr lang="ja-JP" altLang="en-US" b="1" dirty="0">
                <a:solidFill>
                  <a:prstClr val="black"/>
                </a:solidFill>
                <a:latin typeface="メイリオ" pitchFamily="50" charset="-128"/>
                <a:ea typeface="メイリオ" pitchFamily="50" charset="-128"/>
              </a:rPr>
              <a:t>改修支援事業</a:t>
            </a:r>
            <a:endParaRPr lang="en-US" altLang="ja-JP" b="1" dirty="0">
              <a:solidFill>
                <a:prstClr val="black"/>
              </a:solidFill>
              <a:latin typeface="メイリオ" pitchFamily="50" charset="-128"/>
              <a:ea typeface="メイリオ" pitchFamily="50" charset="-128"/>
            </a:endParaRPr>
          </a:p>
          <a:p>
            <a:pPr marL="0" indent="0" defTabSz="843809">
              <a:lnSpc>
                <a:spcPts val="2099"/>
              </a:lnSpc>
              <a:spcBef>
                <a:spcPts val="1200"/>
              </a:spcBef>
              <a:spcAft>
                <a:spcPts val="600"/>
              </a:spcAft>
              <a:buClr>
                <a:prstClr val="black">
                  <a:lumMod val="65000"/>
                  <a:lumOff val="35000"/>
                </a:prstClr>
              </a:buClr>
              <a:buNone/>
              <a:defRPr/>
            </a:pPr>
            <a:r>
              <a:rPr lang="ja-JP" altLang="en-US" b="1" dirty="0">
                <a:solidFill>
                  <a:prstClr val="black"/>
                </a:solidFill>
                <a:latin typeface="メイリオ" pitchFamily="50" charset="-128"/>
                <a:ea typeface="メイリオ" pitchFamily="50" charset="-128"/>
              </a:rPr>
              <a:t>（バルクリース事業）</a:t>
            </a:r>
          </a:p>
          <a:p>
            <a:pPr marL="0" indent="0" defTabSz="843809">
              <a:lnSpc>
                <a:spcPts val="2099"/>
              </a:lnSpc>
              <a:spcBef>
                <a:spcPts val="1200"/>
              </a:spcBef>
              <a:buClr>
                <a:prstClr val="black">
                  <a:lumMod val="65000"/>
                  <a:lumOff val="35000"/>
                </a:prstClr>
              </a:buClr>
              <a:buNone/>
              <a:defRPr/>
            </a:pPr>
            <a:r>
              <a:rPr lang="ja-JP" altLang="en-US" kern="0" dirty="0">
                <a:solidFill>
                  <a:prstClr val="black"/>
                </a:solidFill>
                <a:latin typeface="メイリオ" panose="020B0604030504040204" pitchFamily="50" charset="-128"/>
                <a:ea typeface="メイリオ" panose="020B0604030504040204" pitchFamily="50" charset="-128"/>
              </a:rPr>
              <a:t>１．補助を受ける主体</a:t>
            </a:r>
            <a:r>
              <a:rPr lang="en-US" altLang="ja-JP" kern="0" dirty="0">
                <a:solidFill>
                  <a:prstClr val="black"/>
                </a:solidFill>
                <a:latin typeface="メイリオ" panose="020B0604030504040204" pitchFamily="50" charset="-128"/>
                <a:ea typeface="メイリオ" panose="020B0604030504040204" pitchFamily="50" charset="-128"/>
              </a:rPr>
              <a:t>:</a:t>
            </a:r>
            <a:r>
              <a:rPr lang="ja-JP" altLang="en-US" kern="0" dirty="0">
                <a:solidFill>
                  <a:prstClr val="black"/>
                </a:solidFill>
                <a:latin typeface="メイリオ" panose="020B0604030504040204" pitchFamily="50" charset="-128"/>
                <a:ea typeface="メイリオ" panose="020B0604030504040204" pitchFamily="50" charset="-128"/>
              </a:rPr>
              <a:t>　</a:t>
            </a:r>
            <a:r>
              <a:rPr kumimoji="0" lang="ja-JP" altLang="en-US" kern="0" dirty="0">
                <a:solidFill>
                  <a:prstClr val="black"/>
                </a:solidFill>
                <a:latin typeface="メイリオ" panose="020B0604030504040204" pitchFamily="50" charset="-128"/>
                <a:ea typeface="メイリオ" panose="020B0604030504040204" pitchFamily="50" charset="-128"/>
              </a:rPr>
              <a:t>地方公共団体等</a:t>
            </a:r>
            <a:endParaRPr kumimoji="0" lang="en-US" altLang="ja-JP" kern="0" dirty="0">
              <a:solidFill>
                <a:prstClr val="black"/>
              </a:solidFill>
              <a:latin typeface="メイリオ" panose="020B0604030504040204" pitchFamily="50" charset="-128"/>
              <a:ea typeface="メイリオ" panose="020B0604030504040204" pitchFamily="50" charset="-128"/>
            </a:endParaRPr>
          </a:p>
          <a:p>
            <a:pPr marL="898233" indent="-898233" defTabSz="843809">
              <a:lnSpc>
                <a:spcPts val="2099"/>
              </a:lnSpc>
              <a:spcBef>
                <a:spcPts val="1200"/>
              </a:spcBef>
              <a:buClr>
                <a:prstClr val="black">
                  <a:lumMod val="65000"/>
                  <a:lumOff val="35000"/>
                </a:prstClr>
              </a:buClr>
              <a:buNone/>
              <a:defRPr/>
            </a:pPr>
            <a:r>
              <a:rPr lang="ja-JP" altLang="en-US" kern="0" dirty="0">
                <a:solidFill>
                  <a:prstClr val="black"/>
                </a:solidFill>
                <a:latin typeface="メイリオ" panose="020B0604030504040204" pitchFamily="50" charset="-128"/>
                <a:ea typeface="メイリオ" panose="020B0604030504040204" pitchFamily="50" charset="-128"/>
              </a:rPr>
              <a:t>２．必要な要件</a:t>
            </a:r>
            <a:r>
              <a:rPr lang="en-US" altLang="ja-JP" kern="0" dirty="0">
                <a:solidFill>
                  <a:prstClr val="black"/>
                </a:solidFill>
                <a:latin typeface="メイリオ" panose="020B0604030504040204" pitchFamily="50" charset="-128"/>
                <a:ea typeface="メイリオ" panose="020B0604030504040204" pitchFamily="50" charset="-128"/>
              </a:rPr>
              <a:t>:</a:t>
            </a:r>
            <a:r>
              <a:rPr lang="ja-JP" altLang="en-US" sz="1999" kern="0" dirty="0">
                <a:solidFill>
                  <a:prstClr val="black"/>
                </a:solidFill>
                <a:latin typeface="メイリオ" panose="020B0604030504040204" pitchFamily="50" charset="-128"/>
                <a:ea typeface="メイリオ" panose="020B0604030504040204" pitchFamily="50" charset="-128"/>
              </a:rPr>
              <a:t>（平成</a:t>
            </a:r>
            <a:r>
              <a:rPr lang="en-US" altLang="ja-JP" sz="1999" kern="0" dirty="0">
                <a:solidFill>
                  <a:prstClr val="black"/>
                </a:solidFill>
                <a:latin typeface="メイリオ" panose="020B0604030504040204" pitchFamily="50" charset="-128"/>
                <a:ea typeface="メイリオ" panose="020B0604030504040204" pitchFamily="50" charset="-128"/>
              </a:rPr>
              <a:t>29</a:t>
            </a:r>
            <a:r>
              <a:rPr lang="ja-JP" altLang="en-US" sz="1999" kern="0" dirty="0">
                <a:solidFill>
                  <a:prstClr val="black"/>
                </a:solidFill>
                <a:latin typeface="メイリオ" panose="020B0604030504040204" pitchFamily="50" charset="-128"/>
                <a:ea typeface="メイリオ" panose="020B0604030504040204" pitchFamily="50" charset="-128"/>
              </a:rPr>
              <a:t>年度の情報）</a:t>
            </a:r>
            <a:endParaRPr lang="en-US" altLang="ja-JP" kern="0" dirty="0">
              <a:solidFill>
                <a:prstClr val="black"/>
              </a:solidFill>
              <a:latin typeface="メイリオ" panose="020B0604030504040204" pitchFamily="50" charset="-128"/>
              <a:ea typeface="メイリオ" panose="020B0604030504040204" pitchFamily="50" charset="-128"/>
            </a:endParaRPr>
          </a:p>
          <a:p>
            <a:pPr marL="898233" indent="-898233" defTabSz="843809">
              <a:lnSpc>
                <a:spcPts val="2099"/>
              </a:lnSpc>
              <a:spcBef>
                <a:spcPts val="1200"/>
              </a:spcBef>
              <a:buClr>
                <a:prstClr val="black">
                  <a:lumMod val="65000"/>
                  <a:lumOff val="35000"/>
                </a:prstClr>
              </a:buClr>
              <a:buNone/>
              <a:defRPr/>
            </a:pPr>
            <a:r>
              <a:rPr kumimoji="0" lang="ja-JP" altLang="en-US" sz="1999" kern="0" dirty="0">
                <a:solidFill>
                  <a:prstClr val="black"/>
                </a:solidFill>
                <a:latin typeface="メイリオ" panose="020B0604030504040204" pitchFamily="50" charset="-128"/>
                <a:ea typeface="メイリオ" panose="020B0604030504040204" pitchFamily="50" charset="-128"/>
              </a:rPr>
              <a:t>　　　</a:t>
            </a:r>
            <a:r>
              <a:rPr kumimoji="0" lang="ja-JP" altLang="en-US" sz="2399" kern="0" dirty="0">
                <a:solidFill>
                  <a:prstClr val="black"/>
                </a:solidFill>
                <a:latin typeface="メイリオ" panose="020B0604030504040204" pitchFamily="50" charset="-128"/>
                <a:ea typeface="メイリオ" panose="020B0604030504040204" pitchFamily="50" charset="-128"/>
              </a:rPr>
              <a:t>・対象とする施設は、①の申請者（２者以上の申請者が共同で申請する場合も含む。）が所有する複数の公共施設であること。</a:t>
            </a:r>
            <a:endParaRPr kumimoji="0" lang="en-US" altLang="ja-JP" sz="2399" kern="0" dirty="0">
              <a:solidFill>
                <a:prstClr val="black"/>
              </a:solidFill>
              <a:latin typeface="メイリオ" panose="020B0604030504040204" pitchFamily="50" charset="-128"/>
              <a:ea typeface="メイリオ" panose="020B0604030504040204" pitchFamily="50" charset="-128"/>
            </a:endParaRPr>
          </a:p>
          <a:p>
            <a:pPr marL="898233" indent="-898233" defTabSz="843809">
              <a:lnSpc>
                <a:spcPts val="2099"/>
              </a:lnSpc>
              <a:spcBef>
                <a:spcPts val="1200"/>
              </a:spcBef>
              <a:buClr>
                <a:prstClr val="black">
                  <a:lumMod val="65000"/>
                  <a:lumOff val="35000"/>
                </a:prstClr>
              </a:buClr>
              <a:buNone/>
              <a:defRPr/>
            </a:pPr>
            <a:r>
              <a:rPr kumimoji="0" lang="ja-JP" altLang="en-US" sz="2399" kern="0" dirty="0">
                <a:solidFill>
                  <a:prstClr val="black"/>
                </a:solidFill>
                <a:latin typeface="メイリオ" panose="020B0604030504040204" pitchFamily="50" charset="-128"/>
                <a:ea typeface="メイリオ" panose="020B0604030504040204" pitchFamily="50" charset="-128"/>
              </a:rPr>
              <a:t>　　　・対象とする施設の空調設備・給湯設備・照明設備等を低炭素設備に改修するために必要な調査及び計画の策定を行うものであること。設備改修計画の策定に当たっては複数種類の設備が複数の施設に導入されることを前提とすること。</a:t>
            </a:r>
            <a:endParaRPr kumimoji="0" lang="en-US" altLang="ja-JP" sz="2399" kern="0" dirty="0">
              <a:solidFill>
                <a:prstClr val="black"/>
              </a:solidFill>
              <a:latin typeface="メイリオ" panose="020B0604030504040204" pitchFamily="50" charset="-128"/>
              <a:ea typeface="メイリオ" panose="020B0604030504040204" pitchFamily="50" charset="-128"/>
            </a:endParaRPr>
          </a:p>
          <a:p>
            <a:pPr marL="898233" indent="-898233" defTabSz="843809">
              <a:lnSpc>
                <a:spcPts val="2099"/>
              </a:lnSpc>
              <a:spcBef>
                <a:spcPts val="1200"/>
              </a:spcBef>
              <a:buClr>
                <a:prstClr val="black">
                  <a:lumMod val="65000"/>
                  <a:lumOff val="35000"/>
                </a:prstClr>
              </a:buClr>
              <a:buNone/>
              <a:defRPr/>
            </a:pPr>
            <a:r>
              <a:rPr kumimoji="0" lang="ja-JP" altLang="en-US" sz="2399" kern="0" dirty="0">
                <a:solidFill>
                  <a:prstClr val="black"/>
                </a:solidFill>
                <a:latin typeface="メイリオ" panose="020B0604030504040204" pitchFamily="50" charset="-128"/>
                <a:ea typeface="メイリオ" panose="020B0604030504040204" pitchFamily="50" charset="-128"/>
              </a:rPr>
              <a:t>　　　・対象設備の改修前と比較して、二酸化炭素排出量を</a:t>
            </a:r>
            <a:r>
              <a:rPr kumimoji="0" lang="en-US" altLang="ja-JP" sz="2399" kern="0" dirty="0">
                <a:solidFill>
                  <a:prstClr val="black"/>
                </a:solidFill>
                <a:latin typeface="メイリオ" panose="020B0604030504040204" pitchFamily="50" charset="-128"/>
                <a:ea typeface="メイリオ" panose="020B0604030504040204" pitchFamily="50" charset="-128"/>
              </a:rPr>
              <a:t>15</a:t>
            </a:r>
            <a:r>
              <a:rPr kumimoji="0" lang="ja-JP" altLang="en-US" sz="2399" kern="0" dirty="0">
                <a:solidFill>
                  <a:prstClr val="black"/>
                </a:solidFill>
                <a:latin typeface="メイリオ" panose="020B0604030504040204" pitchFamily="50" charset="-128"/>
                <a:ea typeface="メイリオ" panose="020B0604030504040204" pitchFamily="50" charset="-128"/>
              </a:rPr>
              <a:t>％以上削減できること。</a:t>
            </a:r>
          </a:p>
          <a:p>
            <a:pPr marL="0" indent="0" defTabSz="843809">
              <a:lnSpc>
                <a:spcPts val="2099"/>
              </a:lnSpc>
              <a:spcBef>
                <a:spcPts val="1200"/>
              </a:spcBef>
              <a:buClr>
                <a:prstClr val="black">
                  <a:lumMod val="65000"/>
                  <a:lumOff val="35000"/>
                </a:prstClr>
              </a:buClr>
              <a:buNone/>
              <a:defRPr/>
            </a:pPr>
            <a:r>
              <a:rPr lang="ja-JP" altLang="en-US" kern="0" dirty="0">
                <a:solidFill>
                  <a:prstClr val="black"/>
                </a:solidFill>
                <a:latin typeface="メイリオ" panose="020B0604030504040204" pitchFamily="50" charset="-128"/>
                <a:ea typeface="メイリオ" panose="020B0604030504040204" pitchFamily="50" charset="-128"/>
              </a:rPr>
              <a:t>３．使い道</a:t>
            </a:r>
            <a:r>
              <a:rPr lang="en-US" altLang="ja-JP" kern="0" dirty="0">
                <a:solidFill>
                  <a:prstClr val="black"/>
                </a:solidFill>
                <a:latin typeface="メイリオ" panose="020B0604030504040204" pitchFamily="50" charset="-128"/>
                <a:ea typeface="メイリオ" panose="020B0604030504040204" pitchFamily="50" charset="-128"/>
              </a:rPr>
              <a:t>:</a:t>
            </a:r>
            <a:r>
              <a:rPr lang="ja-JP" altLang="en-US" kern="0" dirty="0">
                <a:solidFill>
                  <a:prstClr val="black"/>
                </a:solidFill>
                <a:latin typeface="メイリオ" panose="020B0604030504040204" pitchFamily="50" charset="-128"/>
                <a:ea typeface="メイリオ" panose="020B0604030504040204" pitchFamily="50" charset="-128"/>
              </a:rPr>
              <a:t>①</a:t>
            </a:r>
            <a:r>
              <a:rPr kumimoji="0" lang="ja-JP" altLang="en-US" kern="0" dirty="0">
                <a:solidFill>
                  <a:prstClr val="black"/>
                </a:solidFill>
                <a:latin typeface="メイリオ" panose="020B0604030504040204" pitchFamily="50" charset="-128"/>
                <a:ea typeface="メイリオ" panose="020B0604030504040204" pitchFamily="50" charset="-128"/>
              </a:rPr>
              <a:t>バルクリース調査費用、</a:t>
            </a:r>
            <a:endParaRPr kumimoji="0" lang="en-US" altLang="ja-JP" kern="0" dirty="0">
              <a:solidFill>
                <a:prstClr val="black"/>
              </a:solidFill>
              <a:latin typeface="メイリオ" panose="020B0604030504040204" pitchFamily="50" charset="-128"/>
              <a:ea typeface="メイリオ" panose="020B0604030504040204" pitchFamily="50" charset="-128"/>
            </a:endParaRPr>
          </a:p>
          <a:p>
            <a:pPr marL="0" indent="1877403" defTabSz="843809">
              <a:lnSpc>
                <a:spcPts val="2099"/>
              </a:lnSpc>
              <a:spcBef>
                <a:spcPts val="1200"/>
              </a:spcBef>
              <a:buClr>
                <a:prstClr val="black">
                  <a:lumMod val="65000"/>
                  <a:lumOff val="35000"/>
                </a:prstClr>
              </a:buClr>
              <a:buNone/>
              <a:defRPr/>
            </a:pPr>
            <a:r>
              <a:rPr kumimoji="0" lang="ja-JP" altLang="en-US" kern="0" dirty="0">
                <a:solidFill>
                  <a:prstClr val="black"/>
                </a:solidFill>
                <a:latin typeface="メイリオ" panose="020B0604030504040204" pitchFamily="50" charset="-128"/>
                <a:ea typeface="メイリオ" panose="020B0604030504040204" pitchFamily="50" charset="-128"/>
              </a:rPr>
              <a:t>②省</a:t>
            </a:r>
            <a:r>
              <a:rPr kumimoji="0" lang="en-US" altLang="ja-JP" kern="0" dirty="0">
                <a:solidFill>
                  <a:prstClr val="black"/>
                </a:solidFill>
                <a:latin typeface="メイリオ" panose="020B0604030504040204" pitchFamily="50" charset="-128"/>
                <a:ea typeface="メイリオ" panose="020B0604030504040204" pitchFamily="50" charset="-128"/>
              </a:rPr>
              <a:t>CO2</a:t>
            </a:r>
            <a:r>
              <a:rPr kumimoji="0" lang="ja-JP" altLang="en-US" kern="0" dirty="0">
                <a:solidFill>
                  <a:prstClr val="black"/>
                </a:solidFill>
                <a:latin typeface="メイリオ" panose="020B0604030504040204" pitchFamily="50" charset="-128"/>
                <a:ea typeface="メイリオ" panose="020B0604030504040204" pitchFamily="50" charset="-128"/>
              </a:rPr>
              <a:t>改修費用（設備費等）</a:t>
            </a:r>
          </a:p>
          <a:p>
            <a:pPr marL="0" indent="0" defTabSz="843809">
              <a:lnSpc>
                <a:spcPts val="2099"/>
              </a:lnSpc>
              <a:spcBef>
                <a:spcPts val="1200"/>
              </a:spcBef>
              <a:buClr>
                <a:prstClr val="black">
                  <a:lumMod val="65000"/>
                  <a:lumOff val="35000"/>
                </a:prstClr>
              </a:buClr>
              <a:buNone/>
              <a:defRPr/>
            </a:pPr>
            <a:r>
              <a:rPr lang="ja-JP" altLang="en-US" kern="0" dirty="0">
                <a:solidFill>
                  <a:prstClr val="black"/>
                </a:solidFill>
                <a:latin typeface="メイリオ" panose="020B0604030504040204" pitchFamily="50" charset="-128"/>
                <a:ea typeface="メイリオ" panose="020B0604030504040204" pitchFamily="50" charset="-128"/>
              </a:rPr>
              <a:t>４．補助金額・率</a:t>
            </a:r>
            <a:r>
              <a:rPr lang="en-US" altLang="ja-JP" kern="0" dirty="0">
                <a:solidFill>
                  <a:prstClr val="black"/>
                </a:solidFill>
                <a:latin typeface="メイリオ" panose="020B0604030504040204" pitchFamily="50" charset="-128"/>
                <a:ea typeface="メイリオ" panose="020B0604030504040204" pitchFamily="50" charset="-128"/>
              </a:rPr>
              <a:t>:  </a:t>
            </a:r>
            <a:r>
              <a:rPr lang="ja-JP" altLang="en-US" kern="0" dirty="0">
                <a:solidFill>
                  <a:prstClr val="black"/>
                </a:solidFill>
                <a:latin typeface="メイリオ" panose="020B0604030504040204" pitchFamily="50" charset="-128"/>
                <a:ea typeface="メイリオ" panose="020B0604030504040204" pitchFamily="50" charset="-128"/>
              </a:rPr>
              <a:t>①（</a:t>
            </a:r>
            <a:r>
              <a:rPr kumimoji="0" lang="ja-JP" altLang="en-US" kern="0" dirty="0">
                <a:solidFill>
                  <a:prstClr val="black"/>
                </a:solidFill>
                <a:latin typeface="メイリオ" panose="020B0604030504040204" pitchFamily="50" charset="-128"/>
                <a:ea typeface="メイリオ" panose="020B0604030504040204" pitchFamily="50" charset="-128"/>
              </a:rPr>
              <a:t>調査費）定額（上限</a:t>
            </a:r>
            <a:r>
              <a:rPr kumimoji="0" lang="en-US" altLang="ja-JP" kern="0" dirty="0">
                <a:solidFill>
                  <a:prstClr val="black"/>
                </a:solidFill>
                <a:latin typeface="メイリオ" panose="020B0604030504040204" pitchFamily="50" charset="-128"/>
                <a:ea typeface="メイリオ" panose="020B0604030504040204" pitchFamily="50" charset="-128"/>
              </a:rPr>
              <a:t>2,000</a:t>
            </a:r>
            <a:r>
              <a:rPr kumimoji="0" lang="ja-JP" altLang="en-US" kern="0" dirty="0">
                <a:solidFill>
                  <a:prstClr val="black"/>
                </a:solidFill>
                <a:latin typeface="メイリオ" panose="020B0604030504040204" pitchFamily="50" charset="-128"/>
                <a:ea typeface="メイリオ" panose="020B0604030504040204" pitchFamily="50" charset="-128"/>
              </a:rPr>
              <a:t>万円）、</a:t>
            </a:r>
            <a:endParaRPr kumimoji="0" lang="en-US" altLang="ja-JP" kern="0" dirty="0">
              <a:solidFill>
                <a:prstClr val="black"/>
              </a:solidFill>
              <a:latin typeface="メイリオ" panose="020B0604030504040204" pitchFamily="50" charset="-128"/>
              <a:ea typeface="メイリオ" panose="020B0604030504040204" pitchFamily="50" charset="-128"/>
            </a:endParaRPr>
          </a:p>
          <a:p>
            <a:pPr marL="0" indent="0" defTabSz="843809">
              <a:lnSpc>
                <a:spcPts val="2099"/>
              </a:lnSpc>
              <a:spcBef>
                <a:spcPts val="1200"/>
              </a:spcBef>
              <a:buClr>
                <a:prstClr val="black">
                  <a:lumMod val="65000"/>
                  <a:lumOff val="35000"/>
                </a:prstClr>
              </a:buClr>
              <a:buNone/>
              <a:defRPr/>
            </a:pPr>
            <a:r>
              <a:rPr kumimoji="0" lang="ja-JP" altLang="en-US" kern="0" dirty="0">
                <a:solidFill>
                  <a:prstClr val="black"/>
                </a:solidFill>
                <a:latin typeface="メイリオ" panose="020B0604030504040204" pitchFamily="50" charset="-128"/>
                <a:ea typeface="メイリオ" panose="020B0604030504040204" pitchFamily="50" charset="-128"/>
              </a:rPr>
              <a:t>　　　　　　　　   ②（設備導入費）</a:t>
            </a:r>
            <a:r>
              <a:rPr kumimoji="0" lang="en-US" altLang="ja-JP" kern="0" dirty="0">
                <a:solidFill>
                  <a:prstClr val="black"/>
                </a:solidFill>
                <a:latin typeface="メイリオ" panose="020B0604030504040204" pitchFamily="50" charset="-128"/>
                <a:ea typeface="メイリオ" panose="020B0604030504040204" pitchFamily="50" charset="-128"/>
              </a:rPr>
              <a:t>1/3</a:t>
            </a:r>
            <a:r>
              <a:rPr kumimoji="0" lang="ja-JP" altLang="en-US" kern="0" dirty="0">
                <a:solidFill>
                  <a:prstClr val="black"/>
                </a:solidFill>
                <a:latin typeface="メイリオ" panose="020B0604030504040204" pitchFamily="50" charset="-128"/>
                <a:ea typeface="メイリオ" panose="020B0604030504040204" pitchFamily="50" charset="-128"/>
              </a:rPr>
              <a:t>（上限</a:t>
            </a:r>
            <a:r>
              <a:rPr kumimoji="0" lang="en-US" altLang="ja-JP" kern="0" dirty="0">
                <a:solidFill>
                  <a:prstClr val="black"/>
                </a:solidFill>
                <a:latin typeface="メイリオ" panose="020B0604030504040204" pitchFamily="50" charset="-128"/>
                <a:ea typeface="メイリオ" panose="020B0604030504040204" pitchFamily="50" charset="-128"/>
              </a:rPr>
              <a:t>8,000</a:t>
            </a:r>
            <a:r>
              <a:rPr kumimoji="0" lang="ja-JP" altLang="en-US" kern="0" dirty="0">
                <a:solidFill>
                  <a:prstClr val="black"/>
                </a:solidFill>
                <a:latin typeface="メイリオ" panose="020B0604030504040204" pitchFamily="50" charset="-128"/>
                <a:ea typeface="メイリオ" panose="020B0604030504040204" pitchFamily="50" charset="-128"/>
              </a:rPr>
              <a:t>万円）</a:t>
            </a:r>
          </a:p>
          <a:p>
            <a:pPr marL="0" indent="0">
              <a:lnSpc>
                <a:spcPts val="2099"/>
              </a:lnSpc>
              <a:spcBef>
                <a:spcPts val="1200"/>
              </a:spcBef>
              <a:buNone/>
            </a:pPr>
            <a:endParaRPr lang="ja-JP" altLang="en-US" dirty="0">
              <a:latin typeface="メイリオ" pitchFamily="50" charset="-128"/>
              <a:ea typeface="メイリオ" pitchFamily="50" charset="-128"/>
            </a:endParaRPr>
          </a:p>
        </p:txBody>
      </p:sp>
      <p:sp>
        <p:nvSpPr>
          <p:cNvPr id="7" name="スライド番号プレースホルダー"/>
          <p:cNvSpPr>
            <a:spLocks noGrp="1"/>
          </p:cNvSpPr>
          <p:nvPr>
            <p:ph type="sldNum" sz="quarter" idx="12"/>
          </p:nvPr>
        </p:nvSpPr>
        <p:spPr>
          <a:xfrm>
            <a:off x="9218232" y="6522208"/>
            <a:ext cx="629798" cy="370681"/>
          </a:xfrm>
        </p:spPr>
        <p:txBody>
          <a:bodyPr/>
          <a:lstStyle/>
          <a:p>
            <a:pPr algn="ctr">
              <a:defRPr/>
            </a:pPr>
            <a:r>
              <a:rPr lang="en-US" altLang="ja-JP" sz="1799" b="1" dirty="0">
                <a:latin typeface="メイリオ" pitchFamily="50" charset="-128"/>
                <a:ea typeface="メイリオ" pitchFamily="50" charset="-128"/>
                <a:cs typeface="メイリオ" pitchFamily="50" charset="-128"/>
              </a:rPr>
              <a:t>3</a:t>
            </a:r>
          </a:p>
        </p:txBody>
      </p:sp>
    </p:spTree>
    <p:extLst>
      <p:ext uri="{BB962C8B-B14F-4D97-AF65-F5344CB8AC3E}">
        <p14:creationId xmlns:p14="http://schemas.microsoft.com/office/powerpoint/2010/main" val="225245599"/>
      </p:ext>
    </p:extLst>
  </p:cSld>
  <p:clrMapOvr>
    <a:masterClrMapping/>
  </p:clrMapOvr>
</p:sld>
</file>

<file path=ppt/theme/theme1.xml><?xml version="1.0" encoding="utf-8"?>
<a:theme xmlns:a="http://schemas.openxmlformats.org/drawingml/2006/main" name="1_資料フォーマット_20170620_175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A9C7A634-6870-454B-9516-F23F891BD79C}" vid="{5212E471-95DA-447F-A514-5C79A498336F}"/>
    </a:ext>
  </a:extLst>
</a:theme>
</file>

<file path=ppt/theme/theme10.xml><?xml version="1.0" encoding="utf-8"?>
<a:theme xmlns:a="http://schemas.openxmlformats.org/drawingml/2006/main" name="資料フォーマット_2017051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4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B-01_A4横J">
  <a:themeElements>
    <a:clrScheme name="newMRI">
      <a:dk1>
        <a:srgbClr val="000000"/>
      </a:dk1>
      <a:lt1>
        <a:srgbClr val="FFFFFF"/>
      </a:lt1>
      <a:dk2>
        <a:srgbClr val="3E5E84"/>
      </a:dk2>
      <a:lt2>
        <a:srgbClr val="E9EDF3"/>
      </a:lt2>
      <a:accent1>
        <a:srgbClr val="96A8C0"/>
      </a:accent1>
      <a:accent2>
        <a:srgbClr val="8AB6C1"/>
      </a:accent2>
      <a:accent3>
        <a:srgbClr val="89B8AA"/>
      </a:accent3>
      <a:accent4>
        <a:srgbClr val="A89FBC"/>
      </a:accent4>
      <a:accent5>
        <a:srgbClr val="C89E28"/>
      </a:accent5>
      <a:accent6>
        <a:srgbClr val="A92C1D"/>
      </a:accent6>
      <a:hlink>
        <a:srgbClr val="3E5E84"/>
      </a:hlink>
      <a:folHlink>
        <a:srgbClr val="D2E8BD"/>
      </a:folHlink>
    </a:clrScheme>
    <a:fontScheme name="MRI_Font">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2">
            <a:lumMod val="40000"/>
            <a:lumOff val="60000"/>
          </a:schemeClr>
        </a:solidFill>
        <a:ln w="9525">
          <a:solidFill>
            <a:schemeClr val="tx1"/>
          </a:solidFill>
        </a:ln>
      </a:spPr>
      <a:bodyPr rot="0" spcFirstLastPara="0" vertOverflow="overflow" horzOverflow="overflow" vert="horz" wrap="square" lIns="0" tIns="0" rIns="0" bIns="0" numCol="1" spcCol="0" rtlCol="0" fromWordArt="0" anchor="ctr" anchorCtr="0" forceAA="0" compatLnSpc="1">
        <a:prstTxWarp prst="textNoShape">
          <a:avLst/>
        </a:prstTxWarp>
        <a:noAutofit/>
      </a:bodyPr>
      <a:lstStyle>
        <a:defPPr algn="ctr">
          <a:defRPr kumimoji="1" sz="140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noFill/>
        <a:ln>
          <a:noFill/>
        </a:ln>
      </a:spPr>
      <a:bodyPr wrap="square" lIns="0" tIns="0" rIns="0" bIns="0" rtlCol="0">
        <a:spAutoFit/>
      </a:bodyPr>
      <a:lstStyle>
        <a:defPPr>
          <a:defRPr kumimoji="1" sz="1400" smtClean="0"/>
        </a:defPPr>
      </a:lstStyle>
    </a:txDef>
  </a:objectDefaults>
  <a:extraClrSchemeLst/>
</a:theme>
</file>

<file path=ppt/theme/theme1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6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20150414_提案書テンプレート_Ver.1.8">
  <a:themeElements>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fontScheme name="ユーザー定義 1">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rtlCol="0" anchor="ctr" anchorCtr="0" compatLnSpc="1">
        <a:prstTxWarp prst="textNoShape">
          <a:avLst/>
        </a:prstTxWarp>
      </a:bodyPr>
      <a:lstStyle>
        <a:defPPr>
          <a:defRPr sz="1200" dirty="0">
            <a:latin typeface="+mn-ea"/>
            <a:ea typeface="+mn-ea"/>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5_資料フォーマット_20170620_175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A9C7A634-6870-454B-9516-F23F891BD79C}" vid="{5212E471-95DA-447F-A514-5C79A498336F}"/>
    </a:ext>
  </a:extLst>
</a:theme>
</file>

<file path=ppt/theme/theme5.xml><?xml version="1.0" encoding="utf-8"?>
<a:theme xmlns:a="http://schemas.openxmlformats.org/drawingml/2006/main" name="3_20120918_提案書テンプレート_Ver.1.28">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2">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7_20120918_提案書テンプレート_Ver.1.28">
  <a:themeElements>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fontScheme name="ユーザー定義 2">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3_20150414_提案書テンプレート_Ver.1.8">
  <a:themeElements>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fontScheme name="ユーザー定義 1">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rtlCol="0" anchor="ctr" anchorCtr="0" compatLnSpc="1">
        <a:prstTxWarp prst="textNoShape">
          <a:avLst/>
        </a:prstTxWarp>
      </a:bodyPr>
      <a:lstStyle>
        <a:defPPr>
          <a:defRPr sz="1200" dirty="0">
            <a:latin typeface="+mn-ea"/>
            <a:ea typeface="+mn-ea"/>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1_資料フォーマット_2017051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spAutoFit/>
      </a:bodyPr>
      <a:lstStyle>
        <a:defPPr algn="l" fontAlgn="ctr">
          <a:defRPr dirty="0">
            <a:solidFill>
              <a:srgbClr val="000000"/>
            </a:solidFill>
            <a:latin typeface="+mn-lt"/>
            <a:ea typeface="+mn-ea"/>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9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メイリオ">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7038801E624B4042B5B6959C40B81B61" ma:contentTypeVersion="0" ma:contentTypeDescription="新しいドキュメントを作成します。" ma:contentTypeScope="" ma:versionID="5e3934034feff03d41a04a12ddb2c9bf">
  <xsd:schema xmlns:xsd="http://www.w3.org/2001/XMLSchema" xmlns:xs="http://www.w3.org/2001/XMLSchema" xmlns:p="http://schemas.microsoft.com/office/2006/metadata/properties" targetNamespace="http://schemas.microsoft.com/office/2006/metadata/properties" ma:root="true" ma:fieldsID="7fe454bc459c29a846882a3716d41109">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93016C3-762D-4C2B-B01F-C588F121C331}">
  <ds:schemaRefs>
    <ds:schemaRef ds:uri="http://schemas.microsoft.com/office/2006/documentManagement/types"/>
    <ds:schemaRef ds:uri="http://schemas.openxmlformats.org/package/2006/metadata/core-properties"/>
    <ds:schemaRef ds:uri="http://purl.org/dc/elements/1.1/"/>
    <ds:schemaRef ds:uri="http://purl.org/dc/terms/"/>
    <ds:schemaRef ds:uri="http://schemas.microsoft.com/office/2006/metadata/properties"/>
    <ds:schemaRef ds:uri="http://schemas.microsoft.com/office/infopath/2007/PartnerControls"/>
    <ds:schemaRef ds:uri="http://purl.org/dc/dcmitype/"/>
    <ds:schemaRef ds:uri="http://www.w3.org/XML/1998/namespace"/>
  </ds:schemaRefs>
</ds:datastoreItem>
</file>

<file path=customXml/itemProps2.xml><?xml version="1.0" encoding="utf-8"?>
<ds:datastoreItem xmlns:ds="http://schemas.openxmlformats.org/officeDocument/2006/customXml" ds:itemID="{F80469B7-ABE0-4D7E-B4B1-ACD7853CBA4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861943E3-D275-44DB-8304-363EB039409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17241</TotalTime>
  <Words>367</Words>
  <Application>Microsoft Office PowerPoint</Application>
  <PresentationFormat>ユーザー設定</PresentationFormat>
  <Paragraphs>76</Paragraphs>
  <Slides>3</Slides>
  <Notes>3</Notes>
  <HiddenSlides>0</HiddenSlides>
  <MMClips>0</MMClips>
  <ScaleCrop>false</ScaleCrop>
  <HeadingPairs>
    <vt:vector size="6" baseType="variant">
      <vt:variant>
        <vt:lpstr>使用されているフォント</vt:lpstr>
      </vt:variant>
      <vt:variant>
        <vt:i4>16</vt:i4>
      </vt:variant>
      <vt:variant>
        <vt:lpstr>テーマ</vt:lpstr>
      </vt:variant>
      <vt:variant>
        <vt:i4>13</vt:i4>
      </vt:variant>
      <vt:variant>
        <vt:lpstr>スライド タイトル</vt:lpstr>
      </vt:variant>
      <vt:variant>
        <vt:i4>3</vt:i4>
      </vt:variant>
    </vt:vector>
  </HeadingPairs>
  <TitlesOfParts>
    <vt:vector size="32" baseType="lpstr">
      <vt:lpstr>HGPｺﾞｼｯｸE</vt:lpstr>
      <vt:lpstr>HGPｺﾞｼｯｸM</vt:lpstr>
      <vt:lpstr>HGP創英角ｺﾞｼｯｸUB</vt:lpstr>
      <vt:lpstr>HG丸ｺﾞｼｯｸM-PRO</vt:lpstr>
      <vt:lpstr>Meiryo UI</vt:lpstr>
      <vt:lpstr>ＭＳ Ｐゴシック</vt:lpstr>
      <vt:lpstr>メイリオ</vt:lpstr>
      <vt:lpstr>游ゴシック</vt:lpstr>
      <vt:lpstr>游ゴシック Light</vt:lpstr>
      <vt:lpstr>Arial</vt:lpstr>
      <vt:lpstr>Calibri</vt:lpstr>
      <vt:lpstr>Cambria</vt:lpstr>
      <vt:lpstr>MS Reference Sans Serif</vt:lpstr>
      <vt:lpstr>Segoe UI</vt:lpstr>
      <vt:lpstr>Times New Roman</vt:lpstr>
      <vt:lpstr>Wingdings</vt:lpstr>
      <vt:lpstr>1_資料フォーマット_20170620_1750</vt:lpstr>
      <vt:lpstr>6_デザインの設定</vt:lpstr>
      <vt:lpstr>2_20150414_提案書テンプレート_Ver.1.8</vt:lpstr>
      <vt:lpstr>5_資料フォーマット_20170620_1750</vt:lpstr>
      <vt:lpstr>3_20120918_提案書テンプレート_Ver.1.28</vt:lpstr>
      <vt:lpstr>7_20120918_提案書テンプレート_Ver.1.28</vt:lpstr>
      <vt:lpstr>3_20150414_提案書テンプレート_Ver.1.8</vt:lpstr>
      <vt:lpstr>1_資料フォーマット_20170519</vt:lpstr>
      <vt:lpstr>9_デザインの設定</vt:lpstr>
      <vt:lpstr>資料フォーマット_20170519</vt:lpstr>
      <vt:lpstr>4_標準デザイン</vt:lpstr>
      <vt:lpstr>B-01_A4横J</vt:lpstr>
      <vt:lpstr>Office テーマ</vt:lpstr>
      <vt:lpstr>PowerPoint プレゼンテーション</vt:lpstr>
      <vt:lpstr>PowerPoint プレゼンテーション</vt:lpstr>
      <vt:lpstr>補助金の使い道と補助度合い</vt:lpstr>
    </vt:vector>
  </TitlesOfParts>
  <Company>環境省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平成26年版環境白書のテーマ</dc:title>
  <dc:creator>高橋 久美子</dc:creator>
  <cp:lastModifiedBy>稲 佳奈／リサーチ・コンサル／JRI (ina kana)</cp:lastModifiedBy>
  <cp:revision>1931</cp:revision>
  <cp:lastPrinted>2018-01-12T08:13:42Z</cp:lastPrinted>
  <dcterms:created xsi:type="dcterms:W3CDTF">2013-11-01T02:12:51Z</dcterms:created>
  <dcterms:modified xsi:type="dcterms:W3CDTF">2018-05-15T05:58:19Z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0x0101007038801E624B4042B5B6959C40B81B61</vt:lpwstr>
  </property>
</Properties>
</file>