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theme/theme7.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9.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10.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11.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2.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4"/>
    <p:sldMasterId id="2147484101" r:id="rId5"/>
    <p:sldMasterId id="2147484145" r:id="rId6"/>
    <p:sldMasterId id="2147484161" r:id="rId7"/>
    <p:sldMasterId id="2147484166" r:id="rId8"/>
    <p:sldMasterId id="2147484172" r:id="rId9"/>
    <p:sldMasterId id="2147484206" r:id="rId10"/>
    <p:sldMasterId id="2147484209" r:id="rId11"/>
    <p:sldMasterId id="2147484214" r:id="rId12"/>
    <p:sldMasterId id="2147484238" r:id="rId13"/>
    <p:sldMasterId id="2147484308" r:id="rId14"/>
    <p:sldMasterId id="2147484311" r:id="rId15"/>
    <p:sldMasterId id="2147484378" r:id="rId16"/>
  </p:sldMasterIdLst>
  <p:notesMasterIdLst>
    <p:notesMasterId r:id="rId21"/>
  </p:notesMasterIdLst>
  <p:sldIdLst>
    <p:sldId id="655" r:id="rId17"/>
    <p:sldId id="656" r:id="rId18"/>
    <p:sldId id="657" r:id="rId19"/>
    <p:sldId id="658" r:id="rId20"/>
  </p:sldIdLst>
  <p:sldSz cx="9902825" cy="6858000"/>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3119" userDrawn="1">
          <p15:clr>
            <a:srgbClr val="A4A3A4"/>
          </p15:clr>
        </p15:guide>
        <p15:guide id="3" orient="horz" userDrawn="1">
          <p15:clr>
            <a:srgbClr val="A4A3A4"/>
          </p15:clr>
        </p15:guide>
        <p15:guide id="4" orient="horz" pos="300">
          <p15:clr>
            <a:srgbClr val="A4A3A4"/>
          </p15:clr>
        </p15:guide>
        <p15:guide id="6" pos="6158">
          <p15:clr>
            <a:srgbClr val="A4A3A4"/>
          </p15:clr>
        </p15:guide>
        <p15:guide id="7" pos="80"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企画調査室" initials="t" lastIdx="1" clrIdx="0">
    <p:extLst>
      <p:ext uri="{19B8F6BF-5375-455C-9EA6-DF929625EA0E}">
        <p15:presenceInfo xmlns:p15="http://schemas.microsoft.com/office/powerpoint/2012/main" userId="企画調査室" providerId="None"/>
      </p:ext>
    </p:extLst>
  </p:cmAuthor>
  <p:cmAuthor id="2" name="石川　由美子" initials="石川　由美子" lastIdx="10" clrIdx="1">
    <p:extLst>
      <p:ext uri="{19B8F6BF-5375-455C-9EA6-DF929625EA0E}">
        <p15:presenceInfo xmlns:p15="http://schemas.microsoft.com/office/powerpoint/2012/main" userId="S-1-5-21-578014118-3277965579-1612801856-19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6D9F1"/>
    <a:srgbClr val="4F81BD"/>
    <a:srgbClr val="FF0066"/>
    <a:srgbClr val="FFFFFF"/>
    <a:srgbClr val="CC0000"/>
    <a:srgbClr val="FF643C"/>
    <a:srgbClr val="FF8C43"/>
    <a:srgbClr val="FF823C"/>
    <a:srgbClr val="FF6E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2" autoAdjust="0"/>
    <p:restoredTop sz="93110" autoAdjust="0"/>
  </p:normalViewPr>
  <p:slideViewPr>
    <p:cSldViewPr>
      <p:cViewPr varScale="1">
        <p:scale>
          <a:sx n="67" d="100"/>
          <a:sy n="67" d="100"/>
        </p:scale>
        <p:origin x="696" y="48"/>
      </p:cViewPr>
      <p:guideLst>
        <p:guide orient="horz" pos="4247"/>
        <p:guide pos="3119"/>
        <p:guide orient="horz"/>
        <p:guide orient="horz" pos="300"/>
        <p:guide pos="6158"/>
        <p:guide pos="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936"/>
    </p:cViewPr>
  </p:sorterViewPr>
  <p:notesViewPr>
    <p:cSldViewPr>
      <p:cViewPr varScale="1">
        <p:scale>
          <a:sx n="51" d="100"/>
          <a:sy n="51" d="100"/>
        </p:scale>
        <p:origin x="-2958" y="-9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Master" Target="slideMasters/slideMaster13.xml"/><Relationship Id="rId20" Type="http://schemas.openxmlformats.org/officeDocument/2006/relationships/slide" Target="slides/slide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49FABC-41A3-4512-9094-4C93F5D6D9AA}"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kumimoji="1" lang="ja-JP" altLang="en-US"/>
        </a:p>
      </dgm:t>
    </dgm:pt>
    <dgm:pt modelId="{86261BE2-3C3A-4BAE-9789-7FD62DAC9E42}">
      <dgm:prSet phldrT="[テキスト]" custT="1"/>
      <dgm:spPr>
        <a:xfrm>
          <a:off x="2039102" y="935093"/>
          <a:ext cx="1023910" cy="1023910"/>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lIns="0" tIns="144000" rIns="0" bIns="0"/>
        <a:lstStyle/>
        <a:p>
          <a:pPr>
            <a:lnSpc>
              <a:spcPts val="1800"/>
            </a:lnSpc>
            <a:spcAft>
              <a:spcPts val="0"/>
            </a:spcAft>
            <a:buNone/>
          </a:pPr>
          <a:r>
            <a:rPr kumimoji="1" lang="ja-JP" altLang="en-US" sz="1800" b="1" dirty="0">
              <a:solidFill>
                <a:sysClr val="window" lastClr="FFFFFF"/>
              </a:solidFill>
              <a:latin typeface="メイリオ" panose="020B0604030504040204" pitchFamily="50" charset="-128"/>
              <a:ea typeface="メイリオ" panose="020B0604030504040204" pitchFamily="50" charset="-128"/>
              <a:cs typeface="+mn-cs"/>
            </a:rPr>
            <a:t>カーボン・マネジメントの強化</a:t>
          </a:r>
        </a:p>
      </dgm:t>
    </dgm:pt>
    <dgm:pt modelId="{4BE2AF78-393D-4730-835D-DBAA312E9617}" type="parTrans" cxnId="{5DAE2193-DAB8-45D6-BE1E-13EE2407A363}">
      <dgm:prSet/>
      <dgm:spPr/>
      <dgm:t>
        <a:bodyPr/>
        <a:lstStyle/>
        <a:p>
          <a:endParaRPr kumimoji="1" lang="ja-JP" altLang="en-US" sz="2400"/>
        </a:p>
      </dgm:t>
    </dgm:pt>
    <dgm:pt modelId="{5F883BDB-FE94-44F2-AC0C-FEDC909EE6E9}" type="sibTrans" cxnId="{5DAE2193-DAB8-45D6-BE1E-13EE2407A363}">
      <dgm:prSet/>
      <dgm:spPr/>
      <dgm:t>
        <a:bodyPr/>
        <a:lstStyle/>
        <a:p>
          <a:endParaRPr kumimoji="1" lang="ja-JP" altLang="en-US" sz="2400"/>
        </a:p>
      </dgm:t>
    </dgm:pt>
    <dgm:pt modelId="{F79350AC-CB8B-4D79-8B36-F9898D24AA68}">
      <dgm:prSet phldrT="[テキスト]" custT="1"/>
      <dgm:spPr>
        <a:xfrm>
          <a:off x="2018163" y="978"/>
          <a:ext cx="1065788" cy="716737"/>
        </a:xfrm>
        <a:prstGeom prst="ellipse">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lIns="0" tIns="180000" rIns="0" bIns="0"/>
        <a:lstStyle/>
        <a:p>
          <a:pPr>
            <a:lnSpc>
              <a:spcPts val="2300"/>
            </a:lnSpc>
            <a:buNone/>
          </a:pPr>
          <a:r>
            <a:rPr kumimoji="1" lang="ja-JP" altLang="en-US" sz="2400" dirty="0">
              <a:solidFill>
                <a:sysClr val="window" lastClr="FFFFFF"/>
              </a:solidFill>
              <a:latin typeface="メイリオ" panose="020B0604030504040204" pitchFamily="50" charset="-128"/>
              <a:ea typeface="メイリオ" panose="020B0604030504040204" pitchFamily="50" charset="-128"/>
              <a:cs typeface="+mn-cs"/>
            </a:rPr>
            <a:t>運用管理</a:t>
          </a:r>
        </a:p>
      </dgm:t>
    </dgm:pt>
    <dgm:pt modelId="{0B98692A-1B52-42AF-A979-DCC02AFE9CAD}" type="parTrans" cxnId="{B93857C8-E31C-41EA-B658-5A6592608A51}">
      <dgm:prSet/>
      <dgm:spPr/>
      <dgm:t>
        <a:bodyPr/>
        <a:lstStyle/>
        <a:p>
          <a:endParaRPr kumimoji="1" lang="ja-JP" altLang="en-US" sz="2400"/>
        </a:p>
      </dgm:t>
    </dgm:pt>
    <dgm:pt modelId="{578F809E-D6DE-472A-AC7B-8EA258746D29}" type="sibTrans" cxnId="{B93857C8-E31C-41EA-B658-5A6592608A51}">
      <dgm:prSet/>
      <dgm:spPr>
        <a:xfrm>
          <a:off x="1437553" y="333544"/>
          <a:ext cx="2227007" cy="2227007"/>
        </a:xfrm>
        <a:prstGeom prst="blockArc">
          <a:avLst>
            <a:gd name="adj1" fmla="val 16200000"/>
            <a:gd name="adj2" fmla="val 0"/>
            <a:gd name="adj3" fmla="val 4634"/>
          </a:avLst>
        </a:prstGeom>
        <a:solidFill>
          <a:srgbClr val="C0504D">
            <a:hueOff val="0"/>
            <a:satOff val="0"/>
            <a:lumOff val="0"/>
            <a:alphaOff val="0"/>
          </a:srgbClr>
        </a:solidFill>
        <a:ln>
          <a:noFill/>
        </a:ln>
        <a:effectLst/>
      </dgm:spPr>
      <dgm:t>
        <a:bodyPr/>
        <a:lstStyle/>
        <a:p>
          <a:endParaRPr kumimoji="1" lang="ja-JP" altLang="en-US" sz="2400"/>
        </a:p>
      </dgm:t>
    </dgm:pt>
    <dgm:pt modelId="{2D2C37CC-61BB-452F-849E-73402291F045}">
      <dgm:prSet phldrT="[テキスト]" custT="1"/>
      <dgm:spPr>
        <a:xfrm>
          <a:off x="3105864" y="1088679"/>
          <a:ext cx="1065788" cy="716737"/>
        </a:xfrm>
        <a:prstGeom prst="ellipse">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lIns="0" tIns="144000" rIns="0" bIns="0"/>
        <a:lstStyle/>
        <a:p>
          <a:pPr>
            <a:lnSpc>
              <a:spcPts val="2400"/>
            </a:lnSpc>
            <a:buNone/>
          </a:pPr>
          <a:r>
            <a:rPr kumimoji="1" lang="ja-JP" altLang="en-US" sz="2400" dirty="0">
              <a:solidFill>
                <a:sysClr val="window" lastClr="FFFFFF"/>
              </a:solidFill>
              <a:latin typeface="メイリオ" panose="020B0604030504040204" pitchFamily="50" charset="-128"/>
              <a:ea typeface="メイリオ" panose="020B0604030504040204" pitchFamily="50" charset="-128"/>
              <a:cs typeface="+mn-cs"/>
            </a:rPr>
            <a:t>進捗把握</a:t>
          </a:r>
        </a:p>
      </dgm:t>
    </dgm:pt>
    <dgm:pt modelId="{1263C0C7-F7B3-499D-9FED-C6D318036DA7}" type="parTrans" cxnId="{2E84E3A1-F0ED-4F5A-A5F5-1277035AE85B}">
      <dgm:prSet/>
      <dgm:spPr/>
      <dgm:t>
        <a:bodyPr/>
        <a:lstStyle/>
        <a:p>
          <a:endParaRPr kumimoji="1" lang="ja-JP" altLang="en-US" sz="2400"/>
        </a:p>
      </dgm:t>
    </dgm:pt>
    <dgm:pt modelId="{2BC48B8D-E45E-48DA-8555-E6C076E4ADBA}" type="sibTrans" cxnId="{2E84E3A1-F0ED-4F5A-A5F5-1277035AE85B}">
      <dgm:prSet/>
      <dgm:spPr>
        <a:xfrm>
          <a:off x="1437553" y="333544"/>
          <a:ext cx="2227007" cy="2227007"/>
        </a:xfrm>
        <a:prstGeom prst="blockArc">
          <a:avLst>
            <a:gd name="adj1" fmla="val 0"/>
            <a:gd name="adj2" fmla="val 5400000"/>
            <a:gd name="adj3" fmla="val 4634"/>
          </a:avLst>
        </a:prstGeom>
        <a:solidFill>
          <a:srgbClr val="9BBB59">
            <a:hueOff val="0"/>
            <a:satOff val="0"/>
            <a:lumOff val="0"/>
            <a:alphaOff val="0"/>
          </a:srgbClr>
        </a:solidFill>
        <a:ln>
          <a:noFill/>
        </a:ln>
        <a:effectLst/>
      </dgm:spPr>
      <dgm:t>
        <a:bodyPr/>
        <a:lstStyle/>
        <a:p>
          <a:endParaRPr kumimoji="1" lang="ja-JP" altLang="en-US" sz="2400">
            <a:latin typeface="メイリオ" panose="020B0604030504040204" pitchFamily="50" charset="-128"/>
            <a:ea typeface="メイリオ" panose="020B0604030504040204" pitchFamily="50" charset="-128"/>
          </a:endParaRPr>
        </a:p>
      </dgm:t>
    </dgm:pt>
    <dgm:pt modelId="{37808EC2-8561-4A31-89F6-103A0AF038E9}">
      <dgm:prSet phldrT="[テキスト]" custT="1"/>
      <dgm:spPr>
        <a:xfrm>
          <a:off x="1882115" y="2176381"/>
          <a:ext cx="1337883" cy="716737"/>
        </a:xfrm>
        <a:prstGeom prst="ellipse">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lIns="0" tIns="144000" rIns="0" bIns="0"/>
        <a:lstStyle/>
        <a:p>
          <a:pPr>
            <a:lnSpc>
              <a:spcPts val="2160"/>
            </a:lnSpc>
            <a:buNone/>
          </a:pPr>
          <a:r>
            <a:rPr kumimoji="1" lang="ja-JP" altLang="en-US" sz="2000" dirty="0">
              <a:solidFill>
                <a:sysClr val="window" lastClr="FFFFFF"/>
              </a:solidFill>
              <a:latin typeface="メイリオ" panose="020B0604030504040204" pitchFamily="50" charset="-128"/>
              <a:ea typeface="メイリオ" panose="020B0604030504040204" pitchFamily="50" charset="-128"/>
              <a:cs typeface="+mn-cs"/>
            </a:rPr>
            <a:t>低炭素設備の導入</a:t>
          </a:r>
        </a:p>
      </dgm:t>
    </dgm:pt>
    <dgm:pt modelId="{B8A27399-C73C-4AE9-9E3A-A866F8490A8D}" type="parTrans" cxnId="{77FCC2EA-D510-4D83-95CB-1894BD189E03}">
      <dgm:prSet/>
      <dgm:spPr/>
      <dgm:t>
        <a:bodyPr/>
        <a:lstStyle/>
        <a:p>
          <a:endParaRPr kumimoji="1" lang="ja-JP" altLang="en-US" sz="2400"/>
        </a:p>
      </dgm:t>
    </dgm:pt>
    <dgm:pt modelId="{028AE22B-80EB-4741-8617-848993561E6A}" type="sibTrans" cxnId="{77FCC2EA-D510-4D83-95CB-1894BD189E03}">
      <dgm:prSet/>
      <dgm:spPr>
        <a:xfrm>
          <a:off x="1437553" y="333544"/>
          <a:ext cx="2227007" cy="2227007"/>
        </a:xfrm>
        <a:prstGeom prst="blockArc">
          <a:avLst>
            <a:gd name="adj1" fmla="val 5400000"/>
            <a:gd name="adj2" fmla="val 10800000"/>
            <a:gd name="adj3" fmla="val 4634"/>
          </a:avLst>
        </a:prstGeom>
        <a:solidFill>
          <a:srgbClr val="8064A2">
            <a:hueOff val="0"/>
            <a:satOff val="0"/>
            <a:lumOff val="0"/>
            <a:alphaOff val="0"/>
          </a:srgbClr>
        </a:solidFill>
        <a:ln>
          <a:noFill/>
        </a:ln>
        <a:effectLst/>
      </dgm:spPr>
      <dgm:t>
        <a:bodyPr/>
        <a:lstStyle/>
        <a:p>
          <a:endParaRPr kumimoji="1" lang="ja-JP" altLang="en-US" sz="2400"/>
        </a:p>
      </dgm:t>
    </dgm:pt>
    <dgm:pt modelId="{99E3F1F5-7BFB-4385-82D8-0A48223999AA}">
      <dgm:prSet phldrT="[テキスト]" custT="1"/>
      <dgm:spPr>
        <a:xfrm>
          <a:off x="930461" y="1088679"/>
          <a:ext cx="1065788" cy="716737"/>
        </a:xfrm>
        <a:prstGeom prst="ellipse">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lIns="0" tIns="180000" rIns="0" bIns="0"/>
        <a:lstStyle/>
        <a:p>
          <a:pPr>
            <a:lnSpc>
              <a:spcPts val="2400"/>
            </a:lnSpc>
            <a:buNone/>
          </a:pPr>
          <a:r>
            <a:rPr kumimoji="1" lang="ja-JP" altLang="en-US" sz="2400" dirty="0">
              <a:solidFill>
                <a:sysClr val="window" lastClr="FFFFFF"/>
              </a:solidFill>
              <a:latin typeface="メイリオ" panose="020B0604030504040204" pitchFamily="50" charset="-128"/>
              <a:ea typeface="メイリオ" panose="020B0604030504040204" pitchFamily="50" charset="-128"/>
              <a:cs typeface="+mn-cs"/>
            </a:rPr>
            <a:t>組織体制</a:t>
          </a:r>
        </a:p>
      </dgm:t>
    </dgm:pt>
    <dgm:pt modelId="{95ECF4EA-1E90-4010-9FE4-1F7F95260549}" type="parTrans" cxnId="{562ADBD7-5F10-410C-BF41-0C409CBF1458}">
      <dgm:prSet/>
      <dgm:spPr/>
      <dgm:t>
        <a:bodyPr/>
        <a:lstStyle/>
        <a:p>
          <a:endParaRPr kumimoji="1" lang="ja-JP" altLang="en-US" sz="2400"/>
        </a:p>
      </dgm:t>
    </dgm:pt>
    <dgm:pt modelId="{1AE8A390-40A3-4A8B-B9DC-ED1B2BAC07A8}" type="sibTrans" cxnId="{562ADBD7-5F10-410C-BF41-0C409CBF1458}">
      <dgm:prSet/>
      <dgm:spPr>
        <a:xfrm>
          <a:off x="1437553" y="333544"/>
          <a:ext cx="2227007" cy="2227007"/>
        </a:xfrm>
        <a:prstGeom prst="blockArc">
          <a:avLst>
            <a:gd name="adj1" fmla="val 10800000"/>
            <a:gd name="adj2" fmla="val 16200000"/>
            <a:gd name="adj3" fmla="val 4634"/>
          </a:avLst>
        </a:prstGeom>
        <a:solidFill>
          <a:srgbClr val="4BACC6">
            <a:hueOff val="0"/>
            <a:satOff val="0"/>
            <a:lumOff val="0"/>
            <a:alphaOff val="0"/>
          </a:srgbClr>
        </a:solidFill>
        <a:ln>
          <a:noFill/>
        </a:ln>
        <a:effectLst/>
      </dgm:spPr>
      <dgm:t>
        <a:bodyPr/>
        <a:lstStyle/>
        <a:p>
          <a:endParaRPr kumimoji="1" lang="ja-JP" altLang="en-US" sz="2400"/>
        </a:p>
      </dgm:t>
    </dgm:pt>
    <dgm:pt modelId="{34837142-6E32-4571-BB4D-7310EFE2A589}" type="pres">
      <dgm:prSet presAssocID="{0A49FABC-41A3-4512-9094-4C93F5D6D9AA}" presName="Name0" presStyleCnt="0">
        <dgm:presLayoutVars>
          <dgm:chMax val="1"/>
          <dgm:dir/>
          <dgm:animLvl val="ctr"/>
          <dgm:resizeHandles val="exact"/>
        </dgm:presLayoutVars>
      </dgm:prSet>
      <dgm:spPr/>
    </dgm:pt>
    <dgm:pt modelId="{A868D8EE-DB5A-44AF-9070-F4BA7139D3CC}" type="pres">
      <dgm:prSet presAssocID="{86261BE2-3C3A-4BAE-9789-7FD62DAC9E42}" presName="centerShape" presStyleLbl="node0" presStyleIdx="0" presStyleCnt="1" custScaleX="136974" custScaleY="136974" custLinFactNeighborX="428" custLinFactNeighborY="503"/>
      <dgm:spPr/>
    </dgm:pt>
    <dgm:pt modelId="{1F802475-DD79-4EB6-A575-E3D78FF721AA}" type="pres">
      <dgm:prSet presAssocID="{F79350AC-CB8B-4D79-8B36-F9898D24AA68}" presName="node" presStyleLbl="node1" presStyleIdx="0" presStyleCnt="4" custScaleX="170590">
        <dgm:presLayoutVars>
          <dgm:bulletEnabled val="1"/>
        </dgm:presLayoutVars>
      </dgm:prSet>
      <dgm:spPr/>
    </dgm:pt>
    <dgm:pt modelId="{CB6D6856-E3C8-4BB3-B4C3-6B32A2177E2E}" type="pres">
      <dgm:prSet presAssocID="{F79350AC-CB8B-4D79-8B36-F9898D24AA68}" presName="dummy" presStyleCnt="0"/>
      <dgm:spPr/>
    </dgm:pt>
    <dgm:pt modelId="{A274AB3F-6646-4CC6-A3AD-D0DC3FC6B95F}" type="pres">
      <dgm:prSet presAssocID="{578F809E-D6DE-472A-AC7B-8EA258746D29}" presName="sibTrans" presStyleLbl="sibTrans2D1" presStyleIdx="0" presStyleCnt="4" custScaleX="108287"/>
      <dgm:spPr/>
    </dgm:pt>
    <dgm:pt modelId="{62C5CFB4-8082-4DB2-B421-B065E9D7A3A6}" type="pres">
      <dgm:prSet presAssocID="{2D2C37CC-61BB-452F-849E-73402291F045}" presName="node" presStyleLbl="node1" presStyleIdx="1" presStyleCnt="4" custScaleX="160555" custRadScaleRad="118780" custRadScaleInc="2776">
        <dgm:presLayoutVars>
          <dgm:bulletEnabled val="1"/>
        </dgm:presLayoutVars>
      </dgm:prSet>
      <dgm:spPr/>
    </dgm:pt>
    <dgm:pt modelId="{EF1F9622-A933-495E-94CB-D7ACCE5A8D3F}" type="pres">
      <dgm:prSet presAssocID="{2D2C37CC-61BB-452F-849E-73402291F045}" presName="dummy" presStyleCnt="0"/>
      <dgm:spPr/>
    </dgm:pt>
    <dgm:pt modelId="{6D1CD197-3B88-4451-A510-C2E2AE00F1C8}" type="pres">
      <dgm:prSet presAssocID="{2BC48B8D-E45E-48DA-8555-E6C076E4ADBA}" presName="sibTrans" presStyleLbl="sibTrans2D1" presStyleIdx="1" presStyleCnt="4" custScaleX="108287"/>
      <dgm:spPr/>
    </dgm:pt>
    <dgm:pt modelId="{80641BC7-3C5F-4314-BFD9-8C6D5C8DFB06}" type="pres">
      <dgm:prSet presAssocID="{37808EC2-8561-4A31-89F6-103A0AF038E9}" presName="node" presStyleLbl="node1" presStyleIdx="2" presStyleCnt="4" custScaleX="200694" custRadScaleRad="100032" custRadScaleInc="1366">
        <dgm:presLayoutVars>
          <dgm:bulletEnabled val="1"/>
        </dgm:presLayoutVars>
      </dgm:prSet>
      <dgm:spPr/>
    </dgm:pt>
    <dgm:pt modelId="{0D734EC4-1850-4B9D-82DA-0C15CDBA2C82}" type="pres">
      <dgm:prSet presAssocID="{37808EC2-8561-4A31-89F6-103A0AF038E9}" presName="dummy" presStyleCnt="0"/>
      <dgm:spPr/>
    </dgm:pt>
    <dgm:pt modelId="{65892481-775A-4629-A3DA-1703CB9C059A}" type="pres">
      <dgm:prSet presAssocID="{028AE22B-80EB-4741-8617-848993561E6A}" presName="sibTrans" presStyleLbl="sibTrans2D1" presStyleIdx="2" presStyleCnt="4" custScaleX="108287"/>
      <dgm:spPr/>
    </dgm:pt>
    <dgm:pt modelId="{83218B12-8E59-45AF-8186-044221A5F8F6}" type="pres">
      <dgm:prSet presAssocID="{99E3F1F5-7BFB-4385-82D8-0A48223999AA}" presName="node" presStyleLbl="node1" presStyleIdx="3" presStyleCnt="4" custScaleX="165572" custRadScaleRad="122016" custRadScaleInc="-787">
        <dgm:presLayoutVars>
          <dgm:bulletEnabled val="1"/>
        </dgm:presLayoutVars>
      </dgm:prSet>
      <dgm:spPr/>
    </dgm:pt>
    <dgm:pt modelId="{3E44F722-B9A8-40AD-97C6-8475F2BB30C2}" type="pres">
      <dgm:prSet presAssocID="{99E3F1F5-7BFB-4385-82D8-0A48223999AA}" presName="dummy" presStyleCnt="0"/>
      <dgm:spPr/>
    </dgm:pt>
    <dgm:pt modelId="{D997BDF1-62EC-4C92-B3A0-3B68AB6124CE}" type="pres">
      <dgm:prSet presAssocID="{1AE8A390-40A3-4A8B-B9DC-ED1B2BAC07A8}" presName="sibTrans" presStyleLbl="sibTrans2D1" presStyleIdx="3" presStyleCnt="4" custScaleX="108287" custScaleY="101823"/>
      <dgm:spPr/>
    </dgm:pt>
  </dgm:ptLst>
  <dgm:cxnLst>
    <dgm:cxn modelId="{562ADBD7-5F10-410C-BF41-0C409CBF1458}" srcId="{86261BE2-3C3A-4BAE-9789-7FD62DAC9E42}" destId="{99E3F1F5-7BFB-4385-82D8-0A48223999AA}" srcOrd="3" destOrd="0" parTransId="{95ECF4EA-1E90-4010-9FE4-1F7F95260549}" sibTransId="{1AE8A390-40A3-4A8B-B9DC-ED1B2BAC07A8}"/>
    <dgm:cxn modelId="{8098F53A-80C6-4D66-84B9-A9767AEC1B8C}" type="presOf" srcId="{2D2C37CC-61BB-452F-849E-73402291F045}" destId="{62C5CFB4-8082-4DB2-B421-B065E9D7A3A6}" srcOrd="0" destOrd="0" presId="urn:microsoft.com/office/officeart/2005/8/layout/radial6"/>
    <dgm:cxn modelId="{628146D7-E656-4D06-BD99-08A59625B7C6}" type="presOf" srcId="{2BC48B8D-E45E-48DA-8555-E6C076E4ADBA}" destId="{6D1CD197-3B88-4451-A510-C2E2AE00F1C8}" srcOrd="0" destOrd="0" presId="urn:microsoft.com/office/officeart/2005/8/layout/radial6"/>
    <dgm:cxn modelId="{9E1CEBFD-8EA7-468B-8220-48E3C57D89E2}" type="presOf" srcId="{37808EC2-8561-4A31-89F6-103A0AF038E9}" destId="{80641BC7-3C5F-4314-BFD9-8C6D5C8DFB06}" srcOrd="0" destOrd="0" presId="urn:microsoft.com/office/officeart/2005/8/layout/radial6"/>
    <dgm:cxn modelId="{33ADF1B7-4D88-45E2-B2CF-F4F893B9ECA6}" type="presOf" srcId="{0A49FABC-41A3-4512-9094-4C93F5D6D9AA}" destId="{34837142-6E32-4571-BB4D-7310EFE2A589}" srcOrd="0" destOrd="0" presId="urn:microsoft.com/office/officeart/2005/8/layout/radial6"/>
    <dgm:cxn modelId="{2E84E3A1-F0ED-4F5A-A5F5-1277035AE85B}" srcId="{86261BE2-3C3A-4BAE-9789-7FD62DAC9E42}" destId="{2D2C37CC-61BB-452F-849E-73402291F045}" srcOrd="1" destOrd="0" parTransId="{1263C0C7-F7B3-499D-9FED-C6D318036DA7}" sibTransId="{2BC48B8D-E45E-48DA-8555-E6C076E4ADBA}"/>
    <dgm:cxn modelId="{C4AE64F2-C55C-4AB6-854A-9173933D64CB}" type="presOf" srcId="{578F809E-D6DE-472A-AC7B-8EA258746D29}" destId="{A274AB3F-6646-4CC6-A3AD-D0DC3FC6B95F}" srcOrd="0" destOrd="0" presId="urn:microsoft.com/office/officeart/2005/8/layout/radial6"/>
    <dgm:cxn modelId="{2B045C26-A5F7-4385-B360-5B821A9DA48D}" type="presOf" srcId="{86261BE2-3C3A-4BAE-9789-7FD62DAC9E42}" destId="{A868D8EE-DB5A-44AF-9070-F4BA7139D3CC}" srcOrd="0" destOrd="0" presId="urn:microsoft.com/office/officeart/2005/8/layout/radial6"/>
    <dgm:cxn modelId="{49B0EB29-F574-407B-AA7B-5D7605815B97}" type="presOf" srcId="{99E3F1F5-7BFB-4385-82D8-0A48223999AA}" destId="{83218B12-8E59-45AF-8186-044221A5F8F6}" srcOrd="0" destOrd="0" presId="urn:microsoft.com/office/officeart/2005/8/layout/radial6"/>
    <dgm:cxn modelId="{BAE6A1D3-FB65-4155-A234-564A2FE57C5A}" type="presOf" srcId="{F79350AC-CB8B-4D79-8B36-F9898D24AA68}" destId="{1F802475-DD79-4EB6-A575-E3D78FF721AA}" srcOrd="0" destOrd="0" presId="urn:microsoft.com/office/officeart/2005/8/layout/radial6"/>
    <dgm:cxn modelId="{77FCC2EA-D510-4D83-95CB-1894BD189E03}" srcId="{86261BE2-3C3A-4BAE-9789-7FD62DAC9E42}" destId="{37808EC2-8561-4A31-89F6-103A0AF038E9}" srcOrd="2" destOrd="0" parTransId="{B8A27399-C73C-4AE9-9E3A-A866F8490A8D}" sibTransId="{028AE22B-80EB-4741-8617-848993561E6A}"/>
    <dgm:cxn modelId="{5DAE2193-DAB8-45D6-BE1E-13EE2407A363}" srcId="{0A49FABC-41A3-4512-9094-4C93F5D6D9AA}" destId="{86261BE2-3C3A-4BAE-9789-7FD62DAC9E42}" srcOrd="0" destOrd="0" parTransId="{4BE2AF78-393D-4730-835D-DBAA312E9617}" sibTransId="{5F883BDB-FE94-44F2-AC0C-FEDC909EE6E9}"/>
    <dgm:cxn modelId="{7E0D491D-560B-4F71-9028-22B42AC1C30E}" type="presOf" srcId="{028AE22B-80EB-4741-8617-848993561E6A}" destId="{65892481-775A-4629-A3DA-1703CB9C059A}" srcOrd="0" destOrd="0" presId="urn:microsoft.com/office/officeart/2005/8/layout/radial6"/>
    <dgm:cxn modelId="{B93857C8-E31C-41EA-B658-5A6592608A51}" srcId="{86261BE2-3C3A-4BAE-9789-7FD62DAC9E42}" destId="{F79350AC-CB8B-4D79-8B36-F9898D24AA68}" srcOrd="0" destOrd="0" parTransId="{0B98692A-1B52-42AF-A979-DCC02AFE9CAD}" sibTransId="{578F809E-D6DE-472A-AC7B-8EA258746D29}"/>
    <dgm:cxn modelId="{266EE6F4-CA7B-4DD9-AF68-90D406B3623B}" type="presOf" srcId="{1AE8A390-40A3-4A8B-B9DC-ED1B2BAC07A8}" destId="{D997BDF1-62EC-4C92-B3A0-3B68AB6124CE}" srcOrd="0" destOrd="0" presId="urn:microsoft.com/office/officeart/2005/8/layout/radial6"/>
    <dgm:cxn modelId="{33AE7FA5-F99C-4C28-AC30-8F8DDD337FF6}" type="presParOf" srcId="{34837142-6E32-4571-BB4D-7310EFE2A589}" destId="{A868D8EE-DB5A-44AF-9070-F4BA7139D3CC}" srcOrd="0" destOrd="0" presId="urn:microsoft.com/office/officeart/2005/8/layout/radial6"/>
    <dgm:cxn modelId="{30155CA3-872B-499A-94C2-015AD96B6CAC}" type="presParOf" srcId="{34837142-6E32-4571-BB4D-7310EFE2A589}" destId="{1F802475-DD79-4EB6-A575-E3D78FF721AA}" srcOrd="1" destOrd="0" presId="urn:microsoft.com/office/officeart/2005/8/layout/radial6"/>
    <dgm:cxn modelId="{AF3A5216-429C-46ED-9D19-7AF24AD592F6}" type="presParOf" srcId="{34837142-6E32-4571-BB4D-7310EFE2A589}" destId="{CB6D6856-E3C8-4BB3-B4C3-6B32A2177E2E}" srcOrd="2" destOrd="0" presId="urn:microsoft.com/office/officeart/2005/8/layout/radial6"/>
    <dgm:cxn modelId="{2587CC57-E520-44A6-9BC5-733578AA81E4}" type="presParOf" srcId="{34837142-6E32-4571-BB4D-7310EFE2A589}" destId="{A274AB3F-6646-4CC6-A3AD-D0DC3FC6B95F}" srcOrd="3" destOrd="0" presId="urn:microsoft.com/office/officeart/2005/8/layout/radial6"/>
    <dgm:cxn modelId="{9F3E95D9-6761-4495-A738-0242A28C4CA2}" type="presParOf" srcId="{34837142-6E32-4571-BB4D-7310EFE2A589}" destId="{62C5CFB4-8082-4DB2-B421-B065E9D7A3A6}" srcOrd="4" destOrd="0" presId="urn:microsoft.com/office/officeart/2005/8/layout/radial6"/>
    <dgm:cxn modelId="{6474C600-735F-49B8-823B-59F95D673439}" type="presParOf" srcId="{34837142-6E32-4571-BB4D-7310EFE2A589}" destId="{EF1F9622-A933-495E-94CB-D7ACCE5A8D3F}" srcOrd="5" destOrd="0" presId="urn:microsoft.com/office/officeart/2005/8/layout/radial6"/>
    <dgm:cxn modelId="{5324BFA1-9A07-43A8-8AA4-F40B23F25B07}" type="presParOf" srcId="{34837142-6E32-4571-BB4D-7310EFE2A589}" destId="{6D1CD197-3B88-4451-A510-C2E2AE00F1C8}" srcOrd="6" destOrd="0" presId="urn:microsoft.com/office/officeart/2005/8/layout/radial6"/>
    <dgm:cxn modelId="{B917A188-AAEE-4F9C-BA50-3D1B0351728B}" type="presParOf" srcId="{34837142-6E32-4571-BB4D-7310EFE2A589}" destId="{80641BC7-3C5F-4314-BFD9-8C6D5C8DFB06}" srcOrd="7" destOrd="0" presId="urn:microsoft.com/office/officeart/2005/8/layout/radial6"/>
    <dgm:cxn modelId="{83274448-C285-40FB-8D38-843FB533DE9C}" type="presParOf" srcId="{34837142-6E32-4571-BB4D-7310EFE2A589}" destId="{0D734EC4-1850-4B9D-82DA-0C15CDBA2C82}" srcOrd="8" destOrd="0" presId="urn:microsoft.com/office/officeart/2005/8/layout/radial6"/>
    <dgm:cxn modelId="{E00F5690-C708-43F4-83D8-C5EDCB46A6AA}" type="presParOf" srcId="{34837142-6E32-4571-BB4D-7310EFE2A589}" destId="{65892481-775A-4629-A3DA-1703CB9C059A}" srcOrd="9" destOrd="0" presId="urn:microsoft.com/office/officeart/2005/8/layout/radial6"/>
    <dgm:cxn modelId="{9BA1D86F-9B29-4619-BA3F-A540F358F0F0}" type="presParOf" srcId="{34837142-6E32-4571-BB4D-7310EFE2A589}" destId="{83218B12-8E59-45AF-8186-044221A5F8F6}" srcOrd="10" destOrd="0" presId="urn:microsoft.com/office/officeart/2005/8/layout/radial6"/>
    <dgm:cxn modelId="{5AC42BC4-FF61-4E45-B692-07B93948B349}" type="presParOf" srcId="{34837142-6E32-4571-BB4D-7310EFE2A589}" destId="{3E44F722-B9A8-40AD-97C6-8475F2BB30C2}" srcOrd="11" destOrd="0" presId="urn:microsoft.com/office/officeart/2005/8/layout/radial6"/>
    <dgm:cxn modelId="{11CDB376-EEFD-4017-A67E-29B7972FFB95}" type="presParOf" srcId="{34837142-6E32-4571-BB4D-7310EFE2A589}" destId="{D997BDF1-62EC-4C92-B3A0-3B68AB6124CE}" srcOrd="12"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97BDF1-62EC-4C92-B3A0-3B68AB6124CE}">
      <dsp:nvSpPr>
        <dsp:cNvPr id="0" name=""/>
        <dsp:cNvSpPr/>
      </dsp:nvSpPr>
      <dsp:spPr>
        <a:xfrm>
          <a:off x="1226510" y="286051"/>
          <a:ext cx="2411428" cy="2267482"/>
        </a:xfrm>
        <a:prstGeom prst="blockArc">
          <a:avLst>
            <a:gd name="adj1" fmla="val 10800000"/>
            <a:gd name="adj2" fmla="val 16200000"/>
            <a:gd name="adj3" fmla="val 4634"/>
          </a:avLst>
        </a:prstGeom>
        <a:solidFill>
          <a:srgbClr val="4BACC6">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65892481-775A-4629-A3DA-1703CB9C059A}">
      <dsp:nvSpPr>
        <dsp:cNvPr id="0" name=""/>
        <dsp:cNvSpPr/>
      </dsp:nvSpPr>
      <dsp:spPr>
        <a:xfrm>
          <a:off x="1226807" y="358458"/>
          <a:ext cx="2411428" cy="2226886"/>
        </a:xfrm>
        <a:prstGeom prst="blockArc">
          <a:avLst>
            <a:gd name="adj1" fmla="val 5400000"/>
            <a:gd name="adj2" fmla="val 10800000"/>
            <a:gd name="adj3" fmla="val 4634"/>
          </a:avLst>
        </a:prstGeom>
        <a:solidFill>
          <a:srgbClr val="8064A2">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6D1CD197-3B88-4451-A510-C2E2AE00F1C8}">
      <dsp:nvSpPr>
        <dsp:cNvPr id="0" name=""/>
        <dsp:cNvSpPr/>
      </dsp:nvSpPr>
      <dsp:spPr>
        <a:xfrm>
          <a:off x="1670549" y="354304"/>
          <a:ext cx="2411428" cy="2226886"/>
        </a:xfrm>
        <a:prstGeom prst="blockArc">
          <a:avLst>
            <a:gd name="adj1" fmla="val 0"/>
            <a:gd name="adj2" fmla="val 5400000"/>
            <a:gd name="adj3" fmla="val 4634"/>
          </a:avLst>
        </a:prstGeom>
        <a:solidFill>
          <a:srgbClr val="9BBB59">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A274AB3F-6646-4CC6-A3AD-D0DC3FC6B95F}">
      <dsp:nvSpPr>
        <dsp:cNvPr id="0" name=""/>
        <dsp:cNvSpPr/>
      </dsp:nvSpPr>
      <dsp:spPr>
        <a:xfrm>
          <a:off x="1671219" y="313687"/>
          <a:ext cx="2411428" cy="2226886"/>
        </a:xfrm>
        <a:prstGeom prst="blockArc">
          <a:avLst>
            <a:gd name="adj1" fmla="val 16200000"/>
            <a:gd name="adj2" fmla="val 0"/>
            <a:gd name="adj3" fmla="val 4634"/>
          </a:avLst>
        </a:prstGeom>
        <a:solidFill>
          <a:srgbClr val="C0504D">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A868D8EE-DB5A-44AF-9070-F4BA7139D3CC}">
      <dsp:nvSpPr>
        <dsp:cNvPr id="0" name=""/>
        <dsp:cNvSpPr/>
      </dsp:nvSpPr>
      <dsp:spPr>
        <a:xfrm>
          <a:off x="1979675" y="755748"/>
          <a:ext cx="1403554" cy="1403554"/>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44000" rIns="0" bIns="0" numCol="1" spcCol="1270" anchor="ctr" anchorCtr="0">
          <a:noAutofit/>
        </a:bodyPr>
        <a:lstStyle/>
        <a:p>
          <a:pPr marL="0" lvl="0" indent="0" algn="ctr" defTabSz="800100">
            <a:lnSpc>
              <a:spcPts val="1800"/>
            </a:lnSpc>
            <a:spcBef>
              <a:spcPct val="0"/>
            </a:spcBef>
            <a:spcAft>
              <a:spcPts val="0"/>
            </a:spcAft>
            <a:buNone/>
          </a:pPr>
          <a:r>
            <a:rPr kumimoji="1" lang="ja-JP" altLang="en-US" sz="1800" b="1" kern="1200" dirty="0">
              <a:solidFill>
                <a:sysClr val="window" lastClr="FFFFFF"/>
              </a:solidFill>
              <a:latin typeface="メイリオ" panose="020B0604030504040204" pitchFamily="50" charset="-128"/>
              <a:ea typeface="メイリオ" panose="020B0604030504040204" pitchFamily="50" charset="-128"/>
              <a:cs typeface="+mn-cs"/>
            </a:rPr>
            <a:t>カーボン・マネジメントの強化</a:t>
          </a:r>
        </a:p>
      </dsp:txBody>
      <dsp:txXfrm>
        <a:off x="2185221" y="961294"/>
        <a:ext cx="992462" cy="992462"/>
      </dsp:txXfrm>
    </dsp:sp>
    <dsp:sp modelId="{1F802475-DD79-4EB6-A575-E3D78FF721AA}">
      <dsp:nvSpPr>
        <dsp:cNvPr id="0" name=""/>
        <dsp:cNvSpPr/>
      </dsp:nvSpPr>
      <dsp:spPr>
        <a:xfrm>
          <a:off x="2060337" y="323"/>
          <a:ext cx="1223609" cy="717280"/>
        </a:xfrm>
        <a:prstGeom prst="ellipse">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80000" rIns="0" bIns="0" numCol="1" spcCol="1270" anchor="ctr" anchorCtr="0">
          <a:noAutofit/>
        </a:bodyPr>
        <a:lstStyle/>
        <a:p>
          <a:pPr marL="0" lvl="0" indent="0" algn="ctr" defTabSz="1066800">
            <a:lnSpc>
              <a:spcPts val="2300"/>
            </a:lnSpc>
            <a:spcBef>
              <a:spcPct val="0"/>
            </a:spcBef>
            <a:spcAft>
              <a:spcPct val="35000"/>
            </a:spcAft>
            <a:buNone/>
          </a:pPr>
          <a:r>
            <a:rPr kumimoji="1" lang="ja-JP" altLang="en-US" sz="2400" kern="1200" dirty="0">
              <a:solidFill>
                <a:sysClr val="window" lastClr="FFFFFF"/>
              </a:solidFill>
              <a:latin typeface="メイリオ" panose="020B0604030504040204" pitchFamily="50" charset="-128"/>
              <a:ea typeface="メイリオ" panose="020B0604030504040204" pitchFamily="50" charset="-128"/>
              <a:cs typeface="+mn-cs"/>
            </a:rPr>
            <a:t>運用管理</a:t>
          </a:r>
        </a:p>
      </dsp:txBody>
      <dsp:txXfrm>
        <a:off x="2239530" y="105366"/>
        <a:ext cx="865223" cy="507194"/>
      </dsp:txXfrm>
    </dsp:sp>
    <dsp:sp modelId="{62C5CFB4-8082-4DB2-B421-B065E9D7A3A6}">
      <dsp:nvSpPr>
        <dsp:cNvPr id="0" name=""/>
        <dsp:cNvSpPr/>
      </dsp:nvSpPr>
      <dsp:spPr>
        <a:xfrm>
          <a:off x="3388066" y="1106720"/>
          <a:ext cx="1151630" cy="717280"/>
        </a:xfrm>
        <a:prstGeom prst="ellipse">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44000" rIns="0" bIns="0" numCol="1" spcCol="1270" anchor="ctr" anchorCtr="0">
          <a:noAutofit/>
        </a:bodyPr>
        <a:lstStyle/>
        <a:p>
          <a:pPr marL="0" lvl="0" indent="0" algn="ctr" defTabSz="1066800">
            <a:lnSpc>
              <a:spcPts val="2400"/>
            </a:lnSpc>
            <a:spcBef>
              <a:spcPct val="0"/>
            </a:spcBef>
            <a:spcAft>
              <a:spcPct val="35000"/>
            </a:spcAft>
            <a:buNone/>
          </a:pPr>
          <a:r>
            <a:rPr kumimoji="1" lang="ja-JP" altLang="en-US" sz="2400" kern="1200" dirty="0">
              <a:solidFill>
                <a:sysClr val="window" lastClr="FFFFFF"/>
              </a:solidFill>
              <a:latin typeface="メイリオ" panose="020B0604030504040204" pitchFamily="50" charset="-128"/>
              <a:ea typeface="メイリオ" panose="020B0604030504040204" pitchFamily="50" charset="-128"/>
              <a:cs typeface="+mn-cs"/>
            </a:rPr>
            <a:t>進捗把握</a:t>
          </a:r>
        </a:p>
      </dsp:txBody>
      <dsp:txXfrm>
        <a:off x="3556718" y="1211763"/>
        <a:ext cx="814326" cy="507194"/>
      </dsp:txXfrm>
    </dsp:sp>
    <dsp:sp modelId="{80641BC7-3C5F-4314-BFD9-8C6D5C8DFB06}">
      <dsp:nvSpPr>
        <dsp:cNvPr id="0" name=""/>
        <dsp:cNvSpPr/>
      </dsp:nvSpPr>
      <dsp:spPr>
        <a:xfrm>
          <a:off x="1944591" y="2175885"/>
          <a:ext cx="1439539" cy="717280"/>
        </a:xfrm>
        <a:prstGeom prst="ellipse">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44000" rIns="0" bIns="0" numCol="1" spcCol="1270" anchor="ctr" anchorCtr="0">
          <a:noAutofit/>
        </a:bodyPr>
        <a:lstStyle/>
        <a:p>
          <a:pPr marL="0" lvl="0" indent="0" algn="ctr" defTabSz="889000">
            <a:lnSpc>
              <a:spcPts val="2160"/>
            </a:lnSpc>
            <a:spcBef>
              <a:spcPct val="0"/>
            </a:spcBef>
            <a:spcAft>
              <a:spcPct val="35000"/>
            </a:spcAft>
            <a:buNone/>
          </a:pPr>
          <a:r>
            <a:rPr kumimoji="1" lang="ja-JP" altLang="en-US" sz="2000" kern="1200" dirty="0">
              <a:solidFill>
                <a:sysClr val="window" lastClr="FFFFFF"/>
              </a:solidFill>
              <a:latin typeface="メイリオ" panose="020B0604030504040204" pitchFamily="50" charset="-128"/>
              <a:ea typeface="メイリオ" panose="020B0604030504040204" pitchFamily="50" charset="-128"/>
              <a:cs typeface="+mn-cs"/>
            </a:rPr>
            <a:t>低炭素設備の導入</a:t>
          </a:r>
        </a:p>
      </dsp:txBody>
      <dsp:txXfrm>
        <a:off x="2155407" y="2280928"/>
        <a:ext cx="1017907" cy="507194"/>
      </dsp:txXfrm>
    </dsp:sp>
    <dsp:sp modelId="{83218B12-8E59-45AF-8186-044221A5F8F6}">
      <dsp:nvSpPr>
        <dsp:cNvPr id="0" name=""/>
        <dsp:cNvSpPr/>
      </dsp:nvSpPr>
      <dsp:spPr>
        <a:xfrm>
          <a:off x="751274" y="1093412"/>
          <a:ext cx="1187616" cy="717280"/>
        </a:xfrm>
        <a:prstGeom prst="ellipse">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80000" rIns="0" bIns="0" numCol="1" spcCol="1270" anchor="ctr" anchorCtr="0">
          <a:noAutofit/>
        </a:bodyPr>
        <a:lstStyle/>
        <a:p>
          <a:pPr marL="0" lvl="0" indent="0" algn="ctr" defTabSz="1066800">
            <a:lnSpc>
              <a:spcPts val="2400"/>
            </a:lnSpc>
            <a:spcBef>
              <a:spcPct val="0"/>
            </a:spcBef>
            <a:spcAft>
              <a:spcPct val="35000"/>
            </a:spcAft>
            <a:buNone/>
          </a:pPr>
          <a:r>
            <a:rPr kumimoji="1" lang="ja-JP" altLang="en-US" sz="2400" kern="1200" dirty="0">
              <a:solidFill>
                <a:sysClr val="window" lastClr="FFFFFF"/>
              </a:solidFill>
              <a:latin typeface="メイリオ" panose="020B0604030504040204" pitchFamily="50" charset="-128"/>
              <a:ea typeface="メイリオ" panose="020B0604030504040204" pitchFamily="50" charset="-128"/>
              <a:cs typeface="+mn-cs"/>
            </a:rPr>
            <a:t>組織体制</a:t>
          </a:r>
        </a:p>
      </dsp:txBody>
      <dsp:txXfrm>
        <a:off x="925196" y="1198455"/>
        <a:ext cx="839772" cy="50719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idx="1"/>
          </p:nvPr>
        </p:nvSpPr>
        <p:spPr>
          <a:xfrm>
            <a:off x="3856041" y="0"/>
            <a:ext cx="2949575" cy="496888"/>
          </a:xfrm>
          <a:prstGeom prst="rect">
            <a:avLst/>
          </a:prstGeom>
        </p:spPr>
        <p:txBody>
          <a:bodyPr vert="horz" lIns="91424" tIns="45712" rIns="91424" bIns="45712" rtlCol="0"/>
          <a:lstStyle>
            <a:lvl1pPr algn="r" fontAlgn="auto">
              <a:spcBef>
                <a:spcPts val="0"/>
              </a:spcBef>
              <a:spcAft>
                <a:spcPts val="0"/>
              </a:spcAft>
              <a:defRPr sz="1200">
                <a:latin typeface="+mn-lt"/>
                <a:ea typeface="+mn-ea"/>
              </a:defRPr>
            </a:lvl1pPr>
          </a:lstStyle>
          <a:p>
            <a:pPr>
              <a:defRPr/>
            </a:pPr>
            <a:fld id="{B91A2391-8EFE-450D-93B3-8677832C64C1}"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4" tIns="45712" rIns="91424" bIns="45712" rtlCol="0" anchor="ctr"/>
          <a:lstStyle/>
          <a:p>
            <a:pPr lvl="0"/>
            <a:endParaRPr lang="ja-JP" altLang="en-US" noProof="0"/>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424" tIns="45712" rIns="91424" bIns="4571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865"/>
            <a:ext cx="2949575" cy="496887"/>
          </a:xfrm>
          <a:prstGeom prst="rect">
            <a:avLst/>
          </a:prstGeom>
        </p:spPr>
        <p:txBody>
          <a:bodyPr vert="horz" lIns="91424" tIns="45712" rIns="91424" bIns="4571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5"/>
            <a:ext cx="2949575" cy="496887"/>
          </a:xfrm>
          <a:prstGeom prst="rect">
            <a:avLst/>
          </a:prstGeom>
        </p:spPr>
        <p:txBody>
          <a:bodyPr vert="horz" lIns="91424" tIns="45712" rIns="91424" bIns="45712" rtlCol="0" anchor="b"/>
          <a:lstStyle>
            <a:lvl1pPr algn="r" fontAlgn="auto">
              <a:spcBef>
                <a:spcPts val="0"/>
              </a:spcBef>
              <a:spcAft>
                <a:spcPts val="0"/>
              </a:spcAft>
              <a:defRPr sz="1200">
                <a:latin typeface="+mn-lt"/>
                <a:ea typeface="+mn-ea"/>
              </a:defRPr>
            </a:lvl1pPr>
          </a:lstStyle>
          <a:p>
            <a:pPr>
              <a:defRPr/>
            </a:pPr>
            <a:fld id="{35FF716C-7C63-4423-90B8-168BB37A3B9D}" type="slidenum">
              <a:rPr lang="ja-JP" altLang="en-US"/>
              <a:pPr>
                <a:defRPr/>
              </a:pPr>
              <a:t>‹#›</a:t>
            </a:fld>
            <a:endParaRPr lang="ja-JP" altLang="en-US"/>
          </a:p>
        </p:txBody>
      </p:sp>
      <p:sp>
        <p:nvSpPr>
          <p:cNvPr id="8" name="ヘッダー プレースホルダー 7"/>
          <p:cNvSpPr>
            <a:spLocks noGrp="1"/>
          </p:cNvSpPr>
          <p:nvPr>
            <p:ph type="hdr" sz="quarter"/>
          </p:nvPr>
        </p:nvSpPr>
        <p:spPr>
          <a:xfrm>
            <a:off x="3" y="0"/>
            <a:ext cx="2949575" cy="496888"/>
          </a:xfrm>
          <a:prstGeom prst="rect">
            <a:avLst/>
          </a:prstGeom>
        </p:spPr>
        <p:txBody>
          <a:bodyPr vert="horz" lIns="91424" tIns="45712" rIns="91424" bIns="45712" rtlCol="0"/>
          <a:lstStyle>
            <a:lvl1pPr algn="l" fontAlgn="auto">
              <a:spcBef>
                <a:spcPts val="0"/>
              </a:spcBef>
              <a:spcAft>
                <a:spcPts val="0"/>
              </a:spcAft>
              <a:defRPr sz="1200">
                <a:latin typeface="+mn-lt"/>
                <a:ea typeface="+mn-ea"/>
              </a:defRPr>
            </a:lvl1pPr>
          </a:lstStyle>
          <a:p>
            <a:pPr>
              <a:defRPr/>
            </a:pPr>
            <a:endParaRPr lang="ja-JP" altLang="en-US"/>
          </a:p>
        </p:txBody>
      </p:sp>
    </p:spTree>
    <p:extLst>
      <p:ext uri="{BB962C8B-B14F-4D97-AF65-F5344CB8AC3E}">
        <p14:creationId xmlns:p14="http://schemas.microsoft.com/office/powerpoint/2010/main" val="44386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1868155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2</a:t>
            </a:fld>
            <a:endParaRPr lang="ja-JP" altLang="en-US"/>
          </a:p>
        </p:txBody>
      </p:sp>
    </p:spTree>
    <p:extLst>
      <p:ext uri="{BB962C8B-B14F-4D97-AF65-F5344CB8AC3E}">
        <p14:creationId xmlns:p14="http://schemas.microsoft.com/office/powerpoint/2010/main" val="233308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3</a:t>
            </a:fld>
            <a:endParaRPr lang="ja-JP" altLang="en-US"/>
          </a:p>
        </p:txBody>
      </p:sp>
    </p:spTree>
    <p:extLst>
      <p:ext uri="{BB962C8B-B14F-4D97-AF65-F5344CB8AC3E}">
        <p14:creationId xmlns:p14="http://schemas.microsoft.com/office/powerpoint/2010/main" val="1411508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5FF716C-7C63-4423-90B8-168BB37A3B9D}" type="slidenum">
              <a:rPr lang="ja-JP" altLang="en-US" smtClean="0"/>
              <a:pPr>
                <a:defRPr/>
              </a:pPr>
              <a:t>4</a:t>
            </a:fld>
            <a:endParaRPr lang="ja-JP" altLang="en-US"/>
          </a:p>
        </p:txBody>
      </p:sp>
    </p:spTree>
    <p:extLst>
      <p:ext uri="{BB962C8B-B14F-4D97-AF65-F5344CB8AC3E}">
        <p14:creationId xmlns:p14="http://schemas.microsoft.com/office/powerpoint/2010/main" val="2436465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4" y="2130464"/>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341925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CE29970-1AE8-4BA5-8072-83A09D011B30}"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51749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EB691D5-558E-4AFD-8A75-A6F460C00304}"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434285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53" y="273054"/>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78" y="273167"/>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53" y="1435112"/>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E05455-8163-487D-B07F-ECE42F82414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408072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13" y="4800604"/>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913" y="612779"/>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913"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9328D56-32F7-45F7-A161-B1709D671083}"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1193061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B8CA8F20-2255-48BD-8B7B-B8142A4B47D3}"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44739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753"/>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67" y="274753"/>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57799B8-8F96-45FE-BDC4-FAA71258360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3236105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17" y="11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799">
              <a:solidFill>
                <a:prstClr val="white"/>
              </a:solidFill>
              <a:ea typeface="ＭＳ Ｐゴシック"/>
            </a:endParaRPr>
          </a:p>
        </p:txBody>
      </p:sp>
      <p:sp>
        <p:nvSpPr>
          <p:cNvPr id="2" name="タイトル 1"/>
          <p:cNvSpPr>
            <a:spLocks noGrp="1"/>
          </p:cNvSpPr>
          <p:nvPr>
            <p:ph type="title"/>
          </p:nvPr>
        </p:nvSpPr>
        <p:spPr>
          <a:xfrm>
            <a:off x="495154"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1D69ED7F-0A02-4F8B-B87D-E2BD42E5F134}" type="datetime1">
              <a:rPr lang="ja-JP" altLang="en-US" smtClean="0"/>
              <a:t>2018/5/15</a:t>
            </a:fld>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799">
                <a:solidFill>
                  <a:prstClr val="black"/>
                </a:solidFill>
                <a:ea typeface="ＭＳ Ｐゴシック" charset="-128"/>
              </a:rPr>
              <a:pPr eaLnBrk="0" fontAlgn="base" hangingPunct="0">
                <a:spcBef>
                  <a:spcPct val="0"/>
                </a:spcBef>
                <a:spcAft>
                  <a:spcPct val="0"/>
                </a:spcAft>
                <a:defRPr/>
              </a:pPr>
              <a:t>‹#›</a:t>
            </a:fld>
            <a:endParaRPr sz="1799">
              <a:solidFill>
                <a:prstClr val="black"/>
              </a:solidFill>
              <a:ea typeface="ＭＳ Ｐゴシック" charset="-128"/>
            </a:endParaRPr>
          </a:p>
        </p:txBody>
      </p:sp>
    </p:spTree>
    <p:extLst>
      <p:ext uri="{BB962C8B-B14F-4D97-AF65-F5344CB8AC3E}">
        <p14:creationId xmlns:p14="http://schemas.microsoft.com/office/powerpoint/2010/main" val="138650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5"/>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356706"/>
            <a:ext cx="2310659"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799">
                <a:solidFill>
                  <a:prstClr val="black"/>
                </a:solidFill>
              </a:rPr>
              <a:pPr eaLnBrk="0" fontAlgn="base" hangingPunct="0">
                <a:spcBef>
                  <a:spcPct val="0"/>
                </a:spcBef>
                <a:spcAft>
                  <a:spcPct val="0"/>
                </a:spcAft>
                <a:defRPr/>
              </a:pPr>
              <a:t>‹#›</a:t>
            </a:fld>
            <a:endParaRPr lang="en-US" altLang="ja-JP" sz="1799">
              <a:solidFill>
                <a:prstClr val="black"/>
              </a:solidFill>
            </a:endParaRPr>
          </a:p>
        </p:txBody>
      </p:sp>
    </p:spTree>
    <p:extLst>
      <p:ext uri="{BB962C8B-B14F-4D97-AF65-F5344CB8AC3E}">
        <p14:creationId xmlns:p14="http://schemas.microsoft.com/office/powerpoint/2010/main" val="1626559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pPr>
              <a:defRPr/>
            </a:pPr>
            <a:fld id="{04E63F6D-F8CD-4465-AEFD-5FD3ACEE7EEE}" type="datetime1">
              <a:rPr lang="ja-JP" altLang="en-US" smtClean="0">
                <a:solidFill>
                  <a:prstClr val="black">
                    <a:tint val="75000"/>
                  </a:prstClr>
                </a:solidFill>
              </a:rPr>
              <a:t>2018/5/15</a:t>
            </a:fld>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10" name="スライド番号プレースホルダ 10"/>
          <p:cNvSpPr>
            <a:spLocks noGrp="1"/>
          </p:cNvSpPr>
          <p:nvPr>
            <p:ph type="sldNum" sz="quarter" idx="4"/>
          </p:nvPr>
        </p:nvSpPr>
        <p:spPr>
          <a:xfrm>
            <a:off x="7632101" y="6489484"/>
            <a:ext cx="2310659" cy="365125"/>
          </a:xfrm>
          <a:prstGeom prst="rect">
            <a:avLst/>
          </a:prstGeom>
        </p:spPr>
        <p:txBody>
          <a:bodyPr vert="horz" lIns="91440" tIns="45720" rIns="91440" bIns="45720" rtlCol="0" anchor="ctr"/>
          <a:lstStyle>
            <a:lvl1pPr algn="r">
              <a:defRPr sz="1500" baseline="0">
                <a:solidFill>
                  <a:schemeClr val="tx1">
                    <a:tint val="75000"/>
                  </a:schemeClr>
                </a:solidFill>
                <a:latin typeface="HG丸ｺﾞｼｯｸM-PRO" pitchFamily="50" charset="-128"/>
                <a:ea typeface="HG丸ｺﾞｼｯｸM-PRO" pitchFamily="50" charset="-128"/>
              </a:defRPr>
            </a:lvl1pPr>
          </a:lstStyle>
          <a:p>
            <a:fld id="{F93BBD5F-2765-4267-9487-9672B0A6ABFD}"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正方形/長方形 5"/>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571684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4" name="スライド番号プレースホルダー 2"/>
          <p:cNvSpPr txBox="1">
            <a:spLocks/>
          </p:cNvSpPr>
          <p:nvPr userDrawn="1"/>
        </p:nvSpPr>
        <p:spPr>
          <a:xfrm>
            <a:off x="9051830" y="30608"/>
            <a:ext cx="851000" cy="446064"/>
          </a:xfrm>
          <a:prstGeom prst="rect">
            <a:avLst/>
          </a:prstGeom>
        </p:spPr>
        <p:txBody>
          <a:bodyPr/>
          <a:lstStyle>
            <a:defPPr>
              <a:defRPr lang="ja-JP"/>
            </a:defPPr>
            <a:lvl1pPr marL="0" algn="r"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z="1799" b="1"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a:t>
            </a:fld>
            <a:endParaRPr lang="ja-JP" altLang="en-US" sz="1799" b="1"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7110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96" y="4005263"/>
            <a:ext cx="5040285"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3723831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0679" y="6520295"/>
            <a:ext cx="2310659" cy="365125"/>
          </a:xfrm>
          <a:prstGeom prst="rect">
            <a:avLst/>
          </a:prstGeom>
        </p:spPr>
        <p:txBody>
          <a:bodyPr/>
          <a:lstStyle/>
          <a:p>
            <a:fld id="{A0D6A943-B62C-404D-AD51-E43659EE08FC}" type="datetime1">
              <a:rPr kumimoji="1" lang="ja-JP" altLang="en-US" smtClean="0"/>
              <a:t>2018/5/15</a:t>
            </a:fld>
            <a:endParaRPr kumimoji="1" lang="ja-JP" altLang="en-US"/>
          </a:p>
        </p:txBody>
      </p:sp>
      <p:sp>
        <p:nvSpPr>
          <p:cNvPr id="4" name="フッター プレースホルダー 3"/>
          <p:cNvSpPr>
            <a:spLocks noGrp="1"/>
          </p:cNvSpPr>
          <p:nvPr>
            <p:ph type="ftr" sz="quarter" idx="11"/>
          </p:nvPr>
        </p:nvSpPr>
        <p:spPr>
          <a:xfrm>
            <a:off x="3391744" y="6525380"/>
            <a:ext cx="313589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7602857" y="6525380"/>
            <a:ext cx="2310659" cy="365125"/>
          </a:xfrm>
          <a:prstGeom prst="rect">
            <a:avLst/>
          </a:prstGeom>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07" y="188644"/>
            <a:ext cx="9502456" cy="461665"/>
          </a:xfrm>
          <a:prstGeom prst="rect">
            <a:avLst/>
          </a:prstGeom>
        </p:spPr>
        <p:txBody>
          <a:bodyPr wrap="square">
            <a:spAutoFit/>
          </a:bodyPr>
          <a:lstStyle>
            <a:lvl1pPr algn="l">
              <a:defRPr lang="ja-JP" altLang="en-US" sz="239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35" y="6309355"/>
            <a:ext cx="9393710" cy="161583"/>
          </a:xfrm>
          <a:prstGeom prst="rect">
            <a:avLst/>
          </a:prstGeo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42" y="3104999"/>
            <a:ext cx="1852477" cy="307777"/>
          </a:xfrm>
          <a:prstGeom prst="rect">
            <a:avLst/>
          </a:prstGeom>
          <a:noFill/>
        </p:spPr>
        <p:txBody>
          <a:bodyPr wrap="none" lIns="0" tIns="0" rIns="0" bIns="0">
            <a:spAutoFit/>
          </a:bodyPr>
          <a:lstStyle>
            <a:lvl1pPr marL="0" indent="0">
              <a:spcBef>
                <a:spcPts val="0"/>
              </a:spcBef>
              <a:spcAft>
                <a:spcPts val="0"/>
              </a:spcAft>
              <a:buNone/>
              <a:defRPr sz="199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08" y="3769295"/>
            <a:ext cx="1298016"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20" y="4365139"/>
            <a:ext cx="1102513" cy="161583"/>
          </a:xfrm>
          <a:prstGeom prst="rect">
            <a:avLst/>
          </a:prstGeo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199978" y="764704"/>
            <a:ext cx="9502903" cy="52588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999" dirty="0">
                <a:latin typeface="Meiryo UI" panose="020B0604030504040204" pitchFamily="50" charset="-128"/>
                <a:ea typeface="Meiryo UI" panose="020B0604030504040204" pitchFamily="50" charset="-128"/>
                <a:cs typeface="Meiryo UI" panose="020B0604030504040204" pitchFamily="50" charset="-128"/>
              </a:defRPr>
            </a:lvl1pPr>
          </a:lstStyle>
          <a:p>
            <a:pPr marL="257098" lvl="0" indent="-257098">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
        <p:nvSpPr>
          <p:cNvPr id="13" name="正方形/長方形 12"/>
          <p:cNvSpPr/>
          <p:nvPr userDrawn="1"/>
        </p:nvSpPr>
        <p:spPr>
          <a:xfrm>
            <a:off x="17" y="469168"/>
            <a:ext cx="9902825" cy="72008"/>
          </a:xfrm>
          <a:prstGeom prst="rect">
            <a:avLst/>
          </a:prstGeom>
          <a:solidFill>
            <a:srgbClr val="A7C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674253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90"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38" y="6453506"/>
            <a:ext cx="2310659" cy="268139"/>
          </a:xfrm>
          <a:prstGeom prst="rect">
            <a:avLst/>
          </a:prstGeom>
        </p:spPr>
        <p:txBody>
          <a:bodyPr/>
          <a:lstStyle>
            <a:lvl1pPr>
              <a:defRPr/>
            </a:lvl1pPr>
          </a:lstStyle>
          <a:p>
            <a:pPr>
              <a:defRPr/>
            </a:pPr>
            <a:fld id="{3C72A9EE-503C-4A34-81E5-ED5C603B789E}" type="slidenum">
              <a:rPr lang="en-US" altLang="ja-JP"/>
              <a:pPr>
                <a:defRPr/>
              </a:pPr>
              <a:t>‹#›</a:t>
            </a:fld>
            <a:endParaRPr lang="en-US" altLang="ja-JP" dirty="0"/>
          </a:p>
        </p:txBody>
      </p:sp>
    </p:spTree>
    <p:extLst>
      <p:ext uri="{BB962C8B-B14F-4D97-AF65-F5344CB8AC3E}">
        <p14:creationId xmlns:p14="http://schemas.microsoft.com/office/powerpoint/2010/main" val="3229638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12"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4062107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5" y="213045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7580541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6810040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2285006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4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1050774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6" y="2130492"/>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25511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5" name="テキスト プレースホルダー 4"/>
          <p:cNvSpPr>
            <a:spLocks noGrp="1"/>
          </p:cNvSpPr>
          <p:nvPr>
            <p:ph type="body" sz="quarter" idx="11"/>
          </p:nvPr>
        </p:nvSpPr>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71644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a:lvl1pPr>
          </a:lstStyle>
          <a:p>
            <a:pPr>
              <a:defRPr/>
            </a:pPr>
            <a:fld id="{E92B6C98-0C2F-49F8-B75E-87F1B57CCE1F}" type="slidenum">
              <a:rPr lang="en-US" altLang="ja-JP">
                <a:solidFill>
                  <a:prstClr val="black"/>
                </a:solidFill>
              </a:rPr>
              <a:pPr>
                <a:defRPr/>
              </a:pPr>
              <a:t>‹#›</a:t>
            </a:fld>
            <a:endParaRPr lang="en-US" altLang="ja-JP">
              <a:solidFill>
                <a:prstClr val="black"/>
              </a:solidFill>
            </a:endParaRPr>
          </a:p>
        </p:txBody>
      </p:sp>
      <p:cxnSp>
        <p:nvCxnSpPr>
          <p:cNvPr id="5" name="直線コネクタ 4"/>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6891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53" y="765183"/>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2514987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a:latin typeface="Times New Roman" pitchFamily="18" charset="0"/>
                <a:ea typeface="+mn-ea"/>
              </a:defRPr>
            </a:lvl1pPr>
          </a:lstStyle>
          <a:p>
            <a:pPr>
              <a:defRPr/>
            </a:pPr>
            <a:fld id="{24682C31-E792-4494-ACB4-1CDA6D6B6722}" type="slidenum">
              <a:rPr lang="en-US" altLang="ja-JP">
                <a:solidFill>
                  <a:prstClr val="black"/>
                </a:solidFill>
              </a:rPr>
              <a:pPr>
                <a:defRPr/>
              </a:pPr>
              <a:t>‹#›</a:t>
            </a:fld>
            <a:endParaRPr lang="en-US" altLang="ja-JP">
              <a:solidFill>
                <a:prstClr val="black"/>
              </a:solidFill>
            </a:endParaRPr>
          </a:p>
        </p:txBody>
      </p:sp>
      <p:cxnSp>
        <p:nvCxnSpPr>
          <p:cNvPr id="4" name="直線コネクタ 3"/>
          <p:cNvCxnSpPr/>
          <p:nvPr userDrawn="1"/>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19076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本文（作業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dirty="0"/>
              <a:t>マスター タイトルの書式設定</a:t>
            </a:r>
          </a:p>
        </p:txBody>
      </p:sp>
      <p:sp>
        <p:nvSpPr>
          <p:cNvPr id="6" name="テキスト プレースホルダー 5"/>
          <p:cNvSpPr>
            <a:spLocks noGrp="1"/>
          </p:cNvSpPr>
          <p:nvPr>
            <p:ph type="body" sz="quarter" idx="11"/>
          </p:nvPr>
        </p:nvSpPr>
        <p:spPr/>
        <p:txBody>
          <a:bodyPr/>
          <a:lstStyle>
            <a:lvl1pPr marL="0" indent="0" eaLnBrk="1" hangingPunct="1">
              <a:defRPr>
                <a:latin typeface="Segoe UI" panose="020B0502040204020203" pitchFamily="34" charset="0"/>
                <a:ea typeface="メイリオ" panose="020B0604030504040204" pitchFamily="50" charset="-128"/>
                <a:cs typeface="Segoe UI" panose="020B0502040204020203" pitchFamily="34" charset="0"/>
              </a:defRPr>
            </a:lvl1pPr>
            <a:lvl2pPr eaLnBrk="1" hangingPunct="1">
              <a:defRPr>
                <a:latin typeface="Segoe UI" panose="020B0502040204020203" pitchFamily="34" charset="0"/>
                <a:ea typeface="メイリオ" panose="020B0604030504040204" pitchFamily="50" charset="-128"/>
                <a:cs typeface="Segoe UI" panose="020B0502040204020203" pitchFamily="34" charset="0"/>
              </a:defRPr>
            </a:lvl2pPr>
            <a:lvl3pPr>
              <a:defRPr sz="1400">
                <a:latin typeface="Segoe UI" panose="020B0502040204020203" pitchFamily="34" charset="0"/>
                <a:ea typeface="メイリオ" panose="020B0604030504040204" pitchFamily="50" charset="-128"/>
                <a:cs typeface="Segoe UI" panose="020B0502040204020203" pitchFamily="34" charset="0"/>
              </a:defRPr>
            </a:lvl3pPr>
            <a:lvl4pPr>
              <a:defRPr sz="1400">
                <a:latin typeface="Segoe UI" panose="020B0502040204020203" pitchFamily="34" charset="0"/>
                <a:ea typeface="メイリオ" panose="020B0604030504040204" pitchFamily="50" charset="-128"/>
                <a:cs typeface="Segoe UI" panose="020B0502040204020203" pitchFamily="34" charset="0"/>
              </a:defRPr>
            </a:lvl4pPr>
            <a:lvl5pPr>
              <a:defRPr sz="1400">
                <a:latin typeface="Segoe UI" panose="020B0502040204020203" pitchFamily="34" charset="0"/>
                <a:ea typeface="メイリオ" panose="020B0604030504040204" pitchFamily="50" charset="-128"/>
                <a:cs typeface="Segoe UI" panose="020B0502040204020203" pitchFamily="34" charset="0"/>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6908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sp>
        <p:nvSpPr>
          <p:cNvPr id="6" name="正方形/長方形 5"/>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777100" name="Rectangle 12"/>
          <p:cNvSpPr>
            <a:spLocks noGrp="1" noChangeArrowheads="1"/>
          </p:cNvSpPr>
          <p:nvPr>
            <p:ph type="ctrTitle" sz="quarter"/>
          </p:nvPr>
        </p:nvSpPr>
        <p:spPr>
          <a:xfrm>
            <a:off x="742727" y="2130494"/>
            <a:ext cx="8417401" cy="1470025"/>
          </a:xfrm>
        </p:spPr>
        <p:txBody>
          <a:bodyPr anchor="ctr"/>
          <a:lstStyle>
            <a:lvl1pPr algn="ctr">
              <a:defRPr sz="2400">
                <a:latin typeface="Segoe UI" panose="020B0502040204020203" pitchFamily="34" charset="0"/>
                <a:cs typeface="Segoe UI" panose="020B0502040204020203" pitchFamily="34" charset="0"/>
              </a:defRPr>
            </a:lvl1pPr>
          </a:lstStyle>
          <a:p>
            <a:pPr lvl="0"/>
            <a:r>
              <a:rPr lang="ja-JP" altLang="en-US" noProof="0"/>
              <a:t>マスター タイトルの書式設定</a:t>
            </a:r>
          </a:p>
        </p:txBody>
      </p:sp>
      <p:sp>
        <p:nvSpPr>
          <p:cNvPr id="2777101" name="Rectangle 13"/>
          <p:cNvSpPr>
            <a:spLocks noGrp="1" noChangeArrowheads="1"/>
          </p:cNvSpPr>
          <p:nvPr>
            <p:ph type="subTitle" sz="quarter" idx="1"/>
          </p:nvPr>
        </p:nvSpPr>
        <p:spPr>
          <a:xfrm>
            <a:off x="1485424" y="4052888"/>
            <a:ext cx="6931978" cy="1752600"/>
          </a:xfrm>
          <a:prstGeom prst="rect">
            <a:avLst/>
          </a:prstGeom>
          <a:noFill/>
          <a:ln>
            <a:noFill/>
          </a:ln>
        </p:spPr>
        <p:txBody>
          <a:bodyPr/>
          <a:lstStyle>
            <a:lvl1pPr algn="ctr">
              <a:defRPr>
                <a:latin typeface="Segoe UI" panose="020B0502040204020203" pitchFamily="34" charset="0"/>
                <a:cs typeface="Segoe UI" panose="020B0502040204020203" pitchFamily="34" charset="0"/>
              </a:defRPr>
            </a:lvl1pPr>
          </a:lstStyle>
          <a:p>
            <a:pPr lvl="0"/>
            <a:r>
              <a:rPr lang="ja-JP" altLang="en-US" noProof="0"/>
              <a:t>マスター サブタイトルの書式設定</a:t>
            </a:r>
          </a:p>
        </p:txBody>
      </p:sp>
      <p:cxnSp>
        <p:nvCxnSpPr>
          <p:cNvPr id="7" name="直線コネクタ 6"/>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00987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p>
        </p:txBody>
      </p:sp>
      <p:sp>
        <p:nvSpPr>
          <p:cNvPr id="5" name="テキスト プレースホルダー 4"/>
          <p:cNvSpPr>
            <a:spLocks noGrp="1"/>
          </p:cNvSpPr>
          <p:nvPr>
            <p:ph type="body" sz="quarter" idx="11"/>
          </p:nvPr>
        </p:nvSpPr>
        <p:spPr>
          <a:prstGeom prst="roundRect">
            <a:avLst/>
          </a:prstGeom>
          <a:solidFill>
            <a:srgbClr val="CCECFF"/>
          </a:solidFill>
          <a:ln w="28575">
            <a:solidFill>
              <a:srgbClr val="00B0F0"/>
            </a:solidFill>
          </a:ln>
        </p:spPr>
        <p:txBody>
          <a:bodyPr/>
          <a:lstStyle>
            <a:lvl1pPr marL="0" indent="0">
              <a:defRPr>
                <a:latin typeface="Segoe UI" panose="020B0502040204020203" pitchFamily="34" charset="0"/>
                <a:cs typeface="Segoe UI" panose="020B0502040204020203" pitchFamily="34" charset="0"/>
              </a:defRPr>
            </a:lvl1pPr>
            <a:lvl2pPr>
              <a:defRPr>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dirty="0"/>
              <a:t>マスター テキストの書式設定</a:t>
            </a:r>
          </a:p>
          <a:p>
            <a:pPr lvl="1"/>
            <a:r>
              <a:rPr lang="ja-JP" altLang="en-US" dirty="0"/>
              <a:t>第 </a:t>
            </a:r>
            <a:r>
              <a:rPr lang="en-US" altLang="ja-JP" dirty="0"/>
              <a:t>2 </a:t>
            </a:r>
            <a:r>
              <a:rPr lang="ja-JP" altLang="en-US" dirty="0"/>
              <a:t>レベル</a:t>
            </a:r>
          </a:p>
        </p:txBody>
      </p:sp>
      <p:sp>
        <p:nvSpPr>
          <p:cNvPr id="4" name="Rectangle 6"/>
          <p:cNvSpPr>
            <a:spLocks noGrp="1" noChangeArrowheads="1"/>
          </p:cNvSpPr>
          <p:nvPr>
            <p:ph type="sldNum" sz="quarter" idx="12"/>
          </p:nvPr>
        </p:nvSpPr>
        <p:spPr>
          <a:ln/>
        </p:spPr>
        <p:txBody>
          <a:bodyPr/>
          <a:lstStyle>
            <a:lvl1pPr>
              <a:defRPr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344940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8" name="正方形/長方形 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7" name="Rectangle 51"/>
          <p:cNvSpPr>
            <a:spLocks noGrp="1" noChangeArrowheads="1"/>
          </p:cNvSpPr>
          <p:nvPr>
            <p:ph type="sldNum" sz="quarter" idx="10"/>
          </p:nvPr>
        </p:nvSpPr>
        <p:spPr/>
        <p:txBody>
          <a:bodyPr/>
          <a:lstStyle>
            <a:lvl1pPr>
              <a:defRPr baseline="0">
                <a:latin typeface="Segoe UI" panose="020B0502040204020203" pitchFamily="34" charset="0"/>
              </a:defRPr>
            </a:lvl1pPr>
          </a:lstStyle>
          <a:p>
            <a:pPr>
              <a:defRPr/>
            </a:pPr>
            <a:fld id="{E92B6C98-0C2F-49F8-B75E-87F1B57CCE1F}" type="slidenum">
              <a:rPr lang="en-US" altLang="ja-JP" smtClean="0">
                <a:solidFill>
                  <a:srgbClr val="000000"/>
                </a:solidFill>
              </a:rPr>
              <a:pPr>
                <a:defRPr/>
              </a:pPr>
              <a:t>‹#›</a:t>
            </a:fld>
            <a:endParaRPr lang="en-US" altLang="ja-JP" dirty="0">
              <a:solidFill>
                <a:srgbClr val="000000"/>
              </a:solidFill>
            </a:endParaRPr>
          </a:p>
        </p:txBody>
      </p:sp>
      <p:cxnSp>
        <p:nvCxnSpPr>
          <p:cNvPr id="5" name="直線コネクタ 4"/>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9927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6" name="Rectangle 8"/>
          <p:cNvSpPr>
            <a:spLocks noGrp="1" noChangeArrowheads="1"/>
          </p:cNvSpPr>
          <p:nvPr>
            <p:ph type="sldNum" sz="quarter" idx="10"/>
          </p:nvPr>
        </p:nvSpPr>
        <p:spPr/>
        <p:txBody>
          <a:bodyPr/>
          <a:lstStyle>
            <a:lvl1pPr>
              <a:defRPr baseline="0">
                <a:latin typeface="Segoe UI" panose="020B0502040204020203" pitchFamily="34" charset="0"/>
                <a:ea typeface="+mn-ea"/>
              </a:defRPr>
            </a:lvl1pPr>
          </a:lstStyle>
          <a:p>
            <a:pPr>
              <a:defRPr/>
            </a:pPr>
            <a:fld id="{24682C31-E792-4494-ACB4-1CDA6D6B6722}" type="slidenum">
              <a:rPr lang="en-US" altLang="ja-JP" smtClean="0">
                <a:solidFill>
                  <a:srgbClr val="000000"/>
                </a:solidFill>
              </a:rPr>
              <a:pPr>
                <a:defRPr/>
              </a:pPr>
              <a:t>‹#›</a:t>
            </a:fld>
            <a:endParaRPr lang="en-US" altLang="ja-JP" dirty="0">
              <a:solidFill>
                <a:srgbClr val="000000"/>
              </a:solidFill>
            </a:endParaRPr>
          </a:p>
        </p:txBody>
      </p:sp>
      <p:cxnSp>
        <p:nvCxnSpPr>
          <p:cNvPr id="4" name="直線コネクタ 3"/>
          <p:cNvCxnSpPr/>
          <p:nvPr userDrawn="1"/>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07686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5" name="正方形/長方形 4"/>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5BD9DED3-E5D4-4300-8982-A23BAF964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62952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7" name="正方形/長方形 6"/>
          <p:cNvSpPr/>
          <p:nvPr userDrawn="1"/>
        </p:nvSpPr>
        <p:spPr bwMode="auto">
          <a:xfrm>
            <a:off x="9"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379376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20" y="2130442"/>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800"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4334220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33132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74" y="116637"/>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59"/>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5400143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8"/>
            <a:ext cx="9645732" cy="1007641"/>
          </a:xfrm>
          <a:prstGeom prst="roundRect">
            <a:avLst/>
          </a:prstGeom>
          <a:solidFill>
            <a:srgbClr val="CCECFF"/>
          </a:solidFill>
          <a:ln w="28575">
            <a:solidFill>
              <a:srgbClr val="00B0F0"/>
            </a:solidFill>
          </a:ln>
        </p:spPr>
        <p:txBody>
          <a:bodyPr/>
          <a:lstStyle>
            <a:lvl1pPr marL="342900" indent="-342900">
              <a:buFont typeface="Wingdings" panose="05000000000000000000" pitchFamily="2" charset="2"/>
              <a:buChar char="n"/>
              <a:defRPr sz="2000">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920964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4"/>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37"/>
            <a:ext cx="916460" cy="548679"/>
          </a:xfrm>
          <a:prstGeom prst="rect">
            <a:avLst/>
          </a:prstGeom>
          <a:ln/>
        </p:spPr>
        <p:txBody>
          <a:bodyPr/>
          <a:lstStyle>
            <a:lvl1pPr>
              <a:defRPr sz="2800" baseline="0">
                <a:latin typeface="Segoe UI" panose="020B0502040204020203" pitchFamily="34" charset="0"/>
                <a:ea typeface="メイリオ" panose="020B0604030504040204" pitchFamily="50" charset="-128"/>
              </a:defRPr>
            </a:lvl1pPr>
          </a:lstStyle>
          <a:p>
            <a:pPr algn="ctr">
              <a:defRPr/>
            </a:pPr>
            <a:fld id="{BDFA821F-5B8F-40E7-880D-F42062A68A54}" type="slidenum">
              <a:rPr lang="en-US" altLang="ja-JP" smtClean="0">
                <a:solidFill>
                  <a:prstClr val="black"/>
                </a:solidFill>
              </a:rPr>
              <a:pPr algn="ctr">
                <a:defRPr/>
              </a:pPr>
              <a:t>‹#›</a:t>
            </a:fld>
            <a:endParaRPr lang="en-US" altLang="ja-JP" dirty="0">
              <a:solidFill>
                <a:prstClr val="black"/>
              </a:solidFill>
            </a:endParaRPr>
          </a:p>
        </p:txBody>
      </p:sp>
    </p:spTree>
    <p:extLst>
      <p:ext uri="{BB962C8B-B14F-4D97-AF65-F5344CB8AC3E}">
        <p14:creationId xmlns:p14="http://schemas.microsoft.com/office/powerpoint/2010/main" val="39822530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12" y="2130498"/>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4"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4F7690-54A9-4A9B-B984-5D05DFA568D0}"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00155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66AFDD9-3A98-4C7A-8177-CBE72D364CC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10407639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87" y="4406973"/>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87" y="2906713"/>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89BB35CF-309E-4FF9-ADF9-72C067D8E70F}"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67944580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45"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587" y="160020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F835A37-947B-4DD9-B271-F564B4EDDD8A}"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3288399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41"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41"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01"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01"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6EAD07B9-8999-4727-9F0B-96C9A48DCCCA}" type="datetime1">
              <a:rPr lang="ja-JP" altLang="en-US" smtClean="0"/>
              <a:t>2018/5/15</a:t>
            </a:fld>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7E4E3B4-BA0D-4156-B800-71821351DB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09552650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5571DE76-8C1E-479D-8E05-70D1B48266AE}" type="datetime1">
              <a:rPr lang="ja-JP" altLang="en-US" smtClean="0"/>
              <a:t>2018/5/15</a:t>
            </a:fld>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15E5F09-35C8-4A21-81C0-D2EEDE0F015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5056968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DE4386B-05CB-422B-A0C2-0168F7D6B723}" type="datetime1">
              <a:rPr lang="ja-JP" altLang="en-US" smtClean="0"/>
              <a:t>2018/5/15</a:t>
            </a:fld>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5475755F-D21C-48E1-9FAB-6237DBE750FC}"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3751580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141" y="273050"/>
            <a:ext cx="3258093" cy="1162050"/>
          </a:xfrm>
        </p:spPr>
        <p:txBody>
          <a:bodyPr anchor="b"/>
          <a:lstStyle>
            <a:lvl1pPr algn="l">
              <a:defRPr sz="1999" b="1"/>
            </a:lvl1pPr>
          </a:lstStyle>
          <a:p>
            <a:r>
              <a:rPr lang="ja-JP" altLang="en-US"/>
              <a:t>マスター タイトルの書式設定</a:t>
            </a:r>
          </a:p>
        </p:txBody>
      </p:sp>
      <p:sp>
        <p:nvSpPr>
          <p:cNvPr id="3" name="コンテンツ プレースホルダー 2"/>
          <p:cNvSpPr>
            <a:spLocks noGrp="1"/>
          </p:cNvSpPr>
          <p:nvPr>
            <p:ph idx="1"/>
          </p:nvPr>
        </p:nvSpPr>
        <p:spPr>
          <a:xfrm>
            <a:off x="3872258" y="273053"/>
            <a:ext cx="5535426" cy="5853113"/>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141" y="1435103"/>
            <a:ext cx="3258093" cy="4691063"/>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29F72BAB-8FDE-4A64-8E7F-92EEEF9A11EE}"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F7BEB08-872F-4405-92C2-D809500200B3}"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537539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729" y="2130782"/>
            <a:ext cx="8417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429" y="3886200"/>
            <a:ext cx="6931978"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23BB96F-B1BB-410E-AE64-A7A114AAFD9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0275372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0891" y="4800600"/>
            <a:ext cx="5941695" cy="566738"/>
          </a:xfrm>
        </p:spPr>
        <p:txBody>
          <a:bodyPr anchor="b"/>
          <a:lstStyle>
            <a:lvl1pPr algn="l">
              <a:defRPr sz="1999" b="1"/>
            </a:lvl1pPr>
          </a:lstStyle>
          <a:p>
            <a:r>
              <a:rPr lang="ja-JP" altLang="en-US"/>
              <a:t>マスター タイトルの書式設定</a:t>
            </a:r>
          </a:p>
        </p:txBody>
      </p:sp>
      <p:sp>
        <p:nvSpPr>
          <p:cNvPr id="3" name="図プレースホルダー 2"/>
          <p:cNvSpPr>
            <a:spLocks noGrp="1"/>
          </p:cNvSpPr>
          <p:nvPr>
            <p:ph type="pic" idx="1"/>
          </p:nvPr>
        </p:nvSpPr>
        <p:spPr>
          <a:xfrm>
            <a:off x="1940891" y="612775"/>
            <a:ext cx="5941695" cy="4114800"/>
          </a:xfrm>
        </p:spPr>
        <p:txBody>
          <a:bodyPr rtlCol="0">
            <a:normAutofit/>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pPr lvl="0"/>
            <a:endParaRPr lang="ja-JP" altLang="en-US" noProof="0"/>
          </a:p>
        </p:txBody>
      </p:sp>
      <p:sp>
        <p:nvSpPr>
          <p:cNvPr id="4" name="テキスト プレースホルダー 3"/>
          <p:cNvSpPr>
            <a:spLocks noGrp="1"/>
          </p:cNvSpPr>
          <p:nvPr>
            <p:ph type="body" sz="half" idx="2"/>
          </p:nvPr>
        </p:nvSpPr>
        <p:spPr>
          <a:xfrm>
            <a:off x="1940891" y="5367338"/>
            <a:ext cx="5941695" cy="804862"/>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8FF66FB-5E09-422C-80C3-7FC9683B16C0}" type="datetime1">
              <a:rPr lang="ja-JP" altLang="en-US" smtClean="0"/>
              <a:t>2018/5/15</a:t>
            </a:fld>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45105AD3-80B6-4994-82BC-5196BCEA5D7E}"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2493703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0636058E-0B99-4279-9BDE-B06E814F55D9}"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0BB2DECB-1C63-48A9-A586-432943B8BEE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12809692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548" y="274640"/>
            <a:ext cx="2228136"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149" y="274640"/>
            <a:ext cx="6532056"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30F736BF-EA96-4DD0-8147-C21A787383FA}" type="datetime1">
              <a:rPr lang="ja-JP" altLang="en-US" smtClean="0"/>
              <a:t>2018/5/15</a:t>
            </a:fld>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7025" y="6356418"/>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lgn="l">
              <a:defRPr/>
            </a:pPr>
            <a:fld id="{60646E74-72AE-4060-8664-060849739B6F}" type="slidenum">
              <a:rPr lang="ja-JP" altLang="en-US" sz="1799">
                <a:latin typeface="メイリオ"/>
                <a:ea typeface="ＭＳ Ｐゴシック" charset="-128"/>
              </a:rPr>
              <a:pPr algn="l">
                <a:defRPr/>
              </a:pPr>
              <a:t>‹#›</a:t>
            </a:fld>
            <a:endParaRPr lang="ja-JP" altLang="en-US" sz="1799">
              <a:latin typeface="メイリオ"/>
              <a:ea typeface="ＭＳ Ｐゴシック" charset="-128"/>
            </a:endParaRPr>
          </a:p>
        </p:txBody>
      </p:sp>
    </p:spTree>
    <p:extLst>
      <p:ext uri="{BB962C8B-B14F-4D97-AF65-F5344CB8AC3E}">
        <p14:creationId xmlns:p14="http://schemas.microsoft.com/office/powerpoint/2010/main" val="3947055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3"/>
            <a:ext cx="9902825"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799">
              <a:solidFill>
                <a:prstClr val="white"/>
              </a:solidFill>
              <a:ea typeface="ＭＳ Ｐゴシック"/>
            </a:endParaRPr>
          </a:p>
        </p:txBody>
      </p:sp>
      <p:sp>
        <p:nvSpPr>
          <p:cNvPr id="2" name="タイトル 1"/>
          <p:cNvSpPr>
            <a:spLocks noGrp="1"/>
          </p:cNvSpPr>
          <p:nvPr>
            <p:ph type="title"/>
          </p:nvPr>
        </p:nvSpPr>
        <p:spPr>
          <a:xfrm>
            <a:off x="495141" y="265802"/>
            <a:ext cx="8912543"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fld id="{5F1ECF73-8F0C-411B-9650-B66B540047B8}" type="datetime1">
              <a:rPr lang="ja-JP" altLang="en-US" smtClean="0"/>
              <a:t>2018/5/15</a:t>
            </a:fld>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7025" y="6356418"/>
            <a:ext cx="2310659" cy="365125"/>
          </a:xfrm>
          <a:prstGeom prst="rect">
            <a:avLst/>
          </a:prstGeom>
        </p:spPr>
        <p:txBody>
          <a:bodyPr/>
          <a:lstStyle>
            <a:lvl1pPr>
              <a:defRPr/>
            </a:lvl1pPr>
          </a:lstStyle>
          <a:p>
            <a:pPr algn="l" eaLnBrk="0" hangingPunct="0">
              <a:defRPr/>
            </a:pPr>
            <a:fld id="{DEC5EFF2-FADB-4BEE-A431-1173ED4A7470}" type="slidenum">
              <a:rPr lang="ja-JP" altLang="en-US" sz="1799">
                <a:solidFill>
                  <a:prstClr val="black"/>
                </a:solidFill>
                <a:latin typeface="メイリオ"/>
                <a:ea typeface="ＭＳ Ｐゴシック" charset="-128"/>
              </a:rPr>
              <a:pPr algn="l" eaLnBrk="0" hangingPunct="0">
                <a:defRPr/>
              </a:pPr>
              <a:t>‹#›</a:t>
            </a:fld>
            <a:endParaRPr lang="ja-JP" altLang="en-US" sz="1799">
              <a:solidFill>
                <a:prstClr val="black"/>
              </a:solidFill>
              <a:latin typeface="メイリオ"/>
              <a:ea typeface="ＭＳ Ｐゴシック" charset="-128"/>
            </a:endParaRPr>
          </a:p>
        </p:txBody>
      </p:sp>
    </p:spTree>
    <p:extLst>
      <p:ext uri="{BB962C8B-B14F-4D97-AF65-F5344CB8AC3E}">
        <p14:creationId xmlns:p14="http://schemas.microsoft.com/office/powerpoint/2010/main" val="347736882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678" y="1"/>
            <a:ext cx="8417401"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7025" y="6356418"/>
            <a:ext cx="2310659" cy="365125"/>
          </a:xfrm>
          <a:prstGeom prst="rect">
            <a:avLst/>
          </a:prstGeom>
        </p:spPr>
        <p:txBody>
          <a:bodyPr/>
          <a:lstStyle>
            <a:lvl1pPr>
              <a:defRPr/>
            </a:lvl1pPr>
          </a:lstStyle>
          <a:p>
            <a:pPr algn="l" eaLnBrk="0" hangingPunct="0">
              <a:defRPr/>
            </a:pPr>
            <a:fld id="{C810845D-A875-432F-9227-C69B48E58F3E}" type="slidenum">
              <a:rPr lang="en-US" altLang="ja-JP" sz="1799">
                <a:solidFill>
                  <a:prstClr val="black"/>
                </a:solidFill>
                <a:latin typeface="メイリオ"/>
                <a:ea typeface="メイリオ"/>
              </a:rPr>
              <a:pPr algn="l" eaLnBrk="0" hangingPunct="0">
                <a:defRPr/>
              </a:pPr>
              <a:t>‹#›</a:t>
            </a:fld>
            <a:endParaRPr lang="en-US" altLang="ja-JP" sz="1799">
              <a:solidFill>
                <a:prstClr val="black"/>
              </a:solidFill>
              <a:latin typeface="メイリオ"/>
              <a:ea typeface="メイリオ"/>
            </a:endParaRPr>
          </a:p>
        </p:txBody>
      </p:sp>
    </p:spTree>
    <p:extLst>
      <p:ext uri="{BB962C8B-B14F-4D97-AF65-F5344CB8AC3E}">
        <p14:creationId xmlns:p14="http://schemas.microsoft.com/office/powerpoint/2010/main" val="28971096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9431" y="0"/>
            <a:ext cx="9593394" cy="857232"/>
          </a:xfrm>
        </p:spPr>
        <p:txBody>
          <a:bodyPr>
            <a:normAutofit/>
          </a:bodyPr>
          <a:lstStyle>
            <a:lvl1pPr algn="l">
              <a:defRPr sz="3599" b="1">
                <a:latin typeface="メイリオ" pitchFamily="50" charset="-128"/>
                <a:ea typeface="メイリオ" pitchFamily="50" charset="-128"/>
                <a:cs typeface="メイリオ" pitchFamily="50" charset="-128"/>
              </a:defRPr>
            </a:lvl1pPr>
          </a:lstStyle>
          <a:p>
            <a:r>
              <a:rPr lang="ja-JP" altLang="en-US" dirty="0"/>
              <a:t>マスタ タイトルの書式設定</a:t>
            </a:r>
          </a:p>
        </p:txBody>
      </p:sp>
      <p:sp>
        <p:nvSpPr>
          <p:cNvPr id="3" name="フッター プレースホルダ 4"/>
          <p:cNvSpPr>
            <a:spLocks noGrp="1"/>
          </p:cNvSpPr>
          <p:nvPr>
            <p:ph type="ftr" sz="quarter" idx="10"/>
          </p:nvPr>
        </p:nvSpPr>
        <p:spPr>
          <a:xfrm>
            <a:off x="7" y="6572250"/>
            <a:ext cx="5582374" cy="285750"/>
          </a:xfrm>
        </p:spPr>
        <p:txBody>
          <a:bodyPr/>
          <a:lstStyle>
            <a:lvl1pPr marL="0" marR="0" indent="0" algn="l" defTabSz="914126" rtl="0" eaLnBrk="1" fontAlgn="auto" latinLnBrk="0" hangingPunct="1">
              <a:lnSpc>
                <a:spcPct val="100000"/>
              </a:lnSpc>
              <a:spcBef>
                <a:spcPts val="0"/>
              </a:spcBef>
              <a:spcAft>
                <a:spcPts val="0"/>
              </a:spcAft>
              <a:buClrTx/>
              <a:buSzTx/>
              <a:buFontTx/>
              <a:buNone/>
              <a:tabLst/>
              <a:defRPr sz="1200"/>
            </a:lvl1pPr>
          </a:lstStyle>
          <a:p>
            <a:pPr>
              <a:defRPr/>
            </a:pPr>
            <a:endParaRPr lang="ja-JP" altLang="en-US" dirty="0"/>
          </a:p>
        </p:txBody>
      </p:sp>
      <p:sp>
        <p:nvSpPr>
          <p:cNvPr id="4" name="スライド番号プレースホルダ 5"/>
          <p:cNvSpPr>
            <a:spLocks noGrp="1"/>
          </p:cNvSpPr>
          <p:nvPr>
            <p:ph type="sldNum" sz="quarter" idx="11"/>
          </p:nvPr>
        </p:nvSpPr>
        <p:spPr>
          <a:xfrm>
            <a:off x="7097025" y="6356552"/>
            <a:ext cx="2310659" cy="365125"/>
          </a:xfrm>
          <a:prstGeom prst="rect">
            <a:avLst/>
          </a:prstGeom>
        </p:spPr>
        <p:txBody>
          <a:bodyPr/>
          <a:lstStyle>
            <a:lvl1pPr fontAlgn="base">
              <a:spcBef>
                <a:spcPct val="0"/>
              </a:spcBef>
              <a:spcAft>
                <a:spcPct val="0"/>
              </a:spcAft>
              <a:defRPr sz="1200">
                <a:latin typeface="MS Reference Sans Serif" panose="020B0604030504040204" pitchFamily="34" charset="0"/>
                <a:cs typeface="Segoe UI" panose="020B0502040204020203" pitchFamily="34" charset="0"/>
              </a:defRPr>
            </a:lvl1pPr>
          </a:lstStyle>
          <a:p>
            <a:pPr>
              <a:defRPr/>
            </a:pPr>
            <a:fld id="{0A7252ED-4569-4997-A2D5-873084C89A6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2182790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903398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8" name="メインタイトル"/>
          <p:cNvSpPr txBox="1">
            <a:spLocks noChangeArrowheads="1"/>
          </p:cNvSpPr>
          <p:nvPr userDrawn="1"/>
        </p:nvSpPr>
        <p:spPr bwMode="auto">
          <a:xfrm>
            <a:off x="742712" y="2130426"/>
            <a:ext cx="8417401" cy="230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1" tIns="45705" rIns="91411" bIns="45705" numCol="1" anchor="t" anchorCtr="0" compatLnSpc="1">
            <a:prstTxWarp prst="textNoShape">
              <a:avLst/>
            </a:prstTxWarp>
          </a:bodyPr>
          <a:lst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a:lstStyle>
          <a:p>
            <a:endParaRPr lang="en-US" altLang="ja-JP" sz="1799" kern="0" dirty="0">
              <a:solidFill>
                <a:prstClr val="black"/>
              </a:solidFill>
              <a:ea typeface="Segoe UI" panose="020B0502040204020203" pitchFamily="34" charset="0"/>
            </a:endParaRPr>
          </a:p>
        </p:txBody>
      </p:sp>
    </p:spTree>
    <p:extLst>
      <p:ext uri="{BB962C8B-B14F-4D97-AF65-F5344CB8AC3E}">
        <p14:creationId xmlns:p14="http://schemas.microsoft.com/office/powerpoint/2010/main" val="1044779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9" name="Line 3"/>
          <p:cNvSpPr>
            <a:spLocks noChangeShapeType="1"/>
          </p:cNvSpPr>
          <p:nvPr userDrawn="1"/>
        </p:nvSpPr>
        <p:spPr bwMode="auto">
          <a:xfrm>
            <a:off x="4662580" y="4005263"/>
            <a:ext cx="5040284" cy="0"/>
          </a:xfrm>
          <a:prstGeom prst="line">
            <a:avLst/>
          </a:prstGeom>
          <a:noFill/>
          <a:ln w="9525">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solidFill>
                <a:srgbClr val="000000"/>
              </a:solidFill>
            </a:endParaRPr>
          </a:p>
        </p:txBody>
      </p:sp>
    </p:spTree>
    <p:extLst>
      <p:ext uri="{BB962C8B-B14F-4D97-AF65-F5344CB8AC3E}">
        <p14:creationId xmlns:p14="http://schemas.microsoft.com/office/powerpoint/2010/main" val="26461301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はじめに・本文">
    <p:spTree>
      <p:nvGrpSpPr>
        <p:cNvPr id="1" name=""/>
        <p:cNvGrpSpPr/>
        <p:nvPr/>
      </p:nvGrpSpPr>
      <p:grpSpPr>
        <a:xfrm>
          <a:off x="0" y="0"/>
          <a:ext cx="0" cy="0"/>
          <a:chOff x="0" y="0"/>
          <a:chExt cx="0" cy="0"/>
        </a:xfrm>
      </p:grpSpPr>
      <p:sp>
        <p:nvSpPr>
          <p:cNvPr id="2" name="タイトル"/>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7" name="テキスト プレースホルダー 4"/>
          <p:cNvSpPr>
            <a:spLocks noGrp="1"/>
          </p:cNvSpPr>
          <p:nvPr>
            <p:ph type="body" sz="quarter" idx="11"/>
          </p:nvPr>
        </p:nvSpPr>
        <p:spPr>
          <a:xfrm>
            <a:off x="128547" y="765175"/>
            <a:ext cx="9645732" cy="1007641"/>
          </a:xfrm>
          <a:prstGeom prst="roundRect">
            <a:avLst/>
          </a:prstGeom>
          <a:solidFill>
            <a:srgbClr val="CCECFF"/>
          </a:solidFill>
          <a:ln w="28575">
            <a:solidFill>
              <a:srgbClr val="00B0F0"/>
            </a:solidFill>
          </a:ln>
        </p:spPr>
        <p:txBody>
          <a:bodyPr/>
          <a:lstStyle>
            <a:lvl1pPr marL="342797" indent="-342797">
              <a:buFont typeface="Wingdings" panose="05000000000000000000" pitchFamily="2" charset="2"/>
              <a:buChar char="n"/>
              <a:defRPr sz="1999">
                <a:latin typeface="Segoe UI" panose="020B0502040204020203" pitchFamily="34" charset="0"/>
                <a:cs typeface="Segoe UI" panose="020B0502040204020203" pitchFamily="34" charset="0"/>
              </a:defRPr>
            </a:lvl1pPr>
            <a:lvl2pPr>
              <a:defRPr sz="1400">
                <a:latin typeface="Segoe UI" panose="020B0502040204020203" pitchFamily="34" charset="0"/>
                <a:ea typeface="メイリオ" panose="020B0604030504040204" pitchFamily="50" charset="-128"/>
                <a:cs typeface="Segoe UI" panose="020B0502040204020203" pitchFamily="34" charset="0"/>
              </a:defRPr>
            </a:lvl2pPr>
          </a:lstStyle>
          <a:p>
            <a:pPr lvl="0"/>
            <a:r>
              <a:rPr lang="ja-JP" altLang="en-US"/>
              <a:t>マスター テキストの書式設定</a:t>
            </a:r>
          </a:p>
          <a:p>
            <a:pPr lvl="1"/>
            <a:r>
              <a:rPr lang="ja-JP" altLang="en-US"/>
              <a:t>第 </a:t>
            </a:r>
            <a:r>
              <a:rPr lang="en-US" altLang="ja-JP"/>
              <a:t>2 </a:t>
            </a:r>
            <a:r>
              <a:rPr lang="ja-JP" altLang="en-US"/>
              <a:t>レベル</a:t>
            </a:r>
          </a:p>
        </p:txBody>
      </p:sp>
      <p:sp>
        <p:nvSpPr>
          <p:cNvPr id="8" name="ページ番号"/>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02545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C7F56267-4D75-48E9-93C8-D8E3ECF35980}"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6468207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目次">
    <p:spTree>
      <p:nvGrpSpPr>
        <p:cNvPr id="1" name=""/>
        <p:cNvGrpSpPr/>
        <p:nvPr/>
      </p:nvGrpSpPr>
      <p:grpSpPr>
        <a:xfrm>
          <a:off x="0" y="0"/>
          <a:ext cx="0" cy="0"/>
          <a:chOff x="0" y="0"/>
          <a:chExt cx="0" cy="0"/>
        </a:xfrm>
      </p:grpSpPr>
      <p:sp>
        <p:nvSpPr>
          <p:cNvPr id="6" name="タイトル"/>
          <p:cNvSpPr>
            <a:spLocks noGrp="1"/>
          </p:cNvSpPr>
          <p:nvPr>
            <p:ph type="title"/>
          </p:nvPr>
        </p:nvSpPr>
        <p:spPr>
          <a:xfrm>
            <a:off x="199960" y="116633"/>
            <a:ext cx="9502903" cy="398463"/>
          </a:xfrm>
        </p:spPr>
        <p:txBody>
          <a:bodyPr/>
          <a:lstStyle>
            <a:lvl1pPr>
              <a:defRPr>
                <a:latin typeface="Segoe UI" panose="020B0502040204020203" pitchFamily="34" charset="0"/>
                <a:cs typeface="Segoe UI" panose="020B0502040204020203" pitchFamily="34" charset="0"/>
              </a:defRPr>
            </a:lvl1pPr>
          </a:lstStyle>
          <a:p>
            <a:r>
              <a:rPr lang="ja-JP" altLang="en-US"/>
              <a:t>マスター タイトルの書式設定</a:t>
            </a:r>
            <a:endParaRPr lang="ja-JP" altLang="en-US" dirty="0"/>
          </a:p>
        </p:txBody>
      </p:sp>
      <p:sp>
        <p:nvSpPr>
          <p:cNvPr id="9" name="Rectangle 6"/>
          <p:cNvSpPr>
            <a:spLocks noGrp="1" noChangeArrowheads="1"/>
          </p:cNvSpPr>
          <p:nvPr>
            <p:ph type="sldNum" sz="quarter" idx="12"/>
          </p:nvPr>
        </p:nvSpPr>
        <p:spPr>
          <a:xfrm>
            <a:off x="9001912" y="6309321"/>
            <a:ext cx="916460" cy="548679"/>
          </a:xfrm>
          <a:prstGeom prst="rect">
            <a:avLst/>
          </a:prstGeom>
          <a:ln/>
        </p:spPr>
        <p:txBody>
          <a:bodyPr/>
          <a:lstStyle>
            <a:lvl1pPr>
              <a:defRPr sz="2799" baseline="0">
                <a:latin typeface="Segoe UI" panose="020B0502040204020203" pitchFamily="34" charset="0"/>
                <a:ea typeface="メイリオ" panose="020B0604030504040204" pitchFamily="50" charset="-128"/>
              </a:defRPr>
            </a:lvl1pPr>
          </a:lstStyle>
          <a:p>
            <a:pPr>
              <a:defRPr/>
            </a:pPr>
            <a:fld id="{BDFA821F-5B8F-40E7-880D-F42062A68A5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1856464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0"/>
            <a:ext cx="9902825" cy="764704"/>
          </a:xfrm>
          <a:solidFill>
            <a:schemeClr val="accent1">
              <a:lumMod val="75000"/>
            </a:schemeClr>
          </a:solidFill>
        </p:spPr>
        <p:txBody>
          <a:bodyPr lIns="144000" rIns="144000"/>
          <a:lstStyle>
            <a:lvl1pPr algn="l">
              <a:defRPr sz="2799" b="1">
                <a:solidFill>
                  <a:schemeClr val="bg1"/>
                </a:solidFill>
              </a:defRPr>
            </a:lvl1pPr>
          </a:lstStyle>
          <a:p>
            <a:r>
              <a:rPr lang="ja-JP" altLang="en-US" dirty="0"/>
              <a:t>メインタイトル</a:t>
            </a:r>
          </a:p>
        </p:txBody>
      </p:sp>
      <p:sp>
        <p:nvSpPr>
          <p:cNvPr id="3"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130F8294-C20A-4E22-B0B7-389425EE3BE2}"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a:xfrm>
            <a:off x="7531825" y="6432269"/>
            <a:ext cx="2310659" cy="365125"/>
          </a:xfrm>
          <a:prstGeom prst="rect">
            <a:avLst/>
          </a:prstGeom>
        </p:spPr>
        <p:txBody>
          <a:bodyPr/>
          <a:lstStyle>
            <a:lvl1pPr>
              <a:defRPr sz="1600">
                <a:solidFill>
                  <a:schemeClr val="tx1">
                    <a:lumMod val="85000"/>
                    <a:lumOff val="15000"/>
                  </a:schemeClr>
                </a:solidFill>
              </a:defRPr>
            </a:lvl1pPr>
          </a:lstStyle>
          <a:p>
            <a:pPr>
              <a:defRPr/>
            </a:pPr>
            <a:fld id="{F2A3B4B2-E626-400B-908E-0974CFD38410}" type="slidenum">
              <a:rPr lang="ja-JP" altLang="en-US" smtClean="0">
                <a:solidFill>
                  <a:prstClr val="black">
                    <a:lumMod val="85000"/>
                    <a:lumOff val="15000"/>
                  </a:prstClr>
                </a:solidFill>
              </a:rPr>
              <a:pPr>
                <a:defRPr/>
              </a:pPr>
              <a:t>‹#›</a:t>
            </a:fld>
            <a:endParaRPr lang="ja-JP" altLang="en-US">
              <a:solidFill>
                <a:prstClr val="black">
                  <a:lumMod val="85000"/>
                  <a:lumOff val="15000"/>
                </a:prstClr>
              </a:solidFill>
            </a:endParaRPr>
          </a:p>
        </p:txBody>
      </p:sp>
    </p:spTree>
    <p:extLst>
      <p:ext uri="{BB962C8B-B14F-4D97-AF65-F5344CB8AC3E}">
        <p14:creationId xmlns:p14="http://schemas.microsoft.com/office/powerpoint/2010/main" val="13009583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a:xfrm>
            <a:off x="495209" y="6356494"/>
            <a:ext cx="2310659" cy="365125"/>
          </a:xfrm>
          <a:prstGeom prst="rect">
            <a:avLst/>
          </a:prstGeom>
        </p:spPr>
        <p:txBody>
          <a:bodyPr/>
          <a:lstStyle>
            <a:lvl1pPr>
              <a:defRPr/>
            </a:lvl1pPr>
          </a:lstStyle>
          <a:p>
            <a:pPr>
              <a:defRPr/>
            </a:pPr>
            <a:fld id="{78FE3BCD-A210-4952-A9C2-4E4E63F2D78C}" type="datetime1">
              <a:rPr lang="ja-JP" altLang="en-US" smtClean="0">
                <a:solidFill>
                  <a:prstClr val="black">
                    <a:tint val="75000"/>
                  </a:prstClr>
                </a:solidFill>
              </a:rPr>
              <a:t>2018/5/15</a:t>
            </a:fld>
            <a:endParaRPr lang="ja-JP" altLang="en-US">
              <a:solidFill>
                <a:prstClr val="black">
                  <a:tint val="75000"/>
                </a:prstClr>
              </a:solidFill>
            </a:endParaRPr>
          </a:p>
        </p:txBody>
      </p:sp>
      <p:sp>
        <p:nvSpPr>
          <p:cNvPr id="3" name="フッター プレースホルダー 4"/>
          <p:cNvSpPr>
            <a:spLocks noGrp="1"/>
          </p:cNvSpPr>
          <p:nvPr>
            <p:ph type="ftr" sz="quarter" idx="11"/>
          </p:nvPr>
        </p:nvSpPr>
        <p:spPr>
          <a:xfrm>
            <a:off x="3383465" y="6356494"/>
            <a:ext cx="3135895" cy="365125"/>
          </a:xfrm>
          <a:prstGeom prst="rect">
            <a:avLst/>
          </a:prstGeom>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ー 5"/>
          <p:cNvSpPr>
            <a:spLocks noGrp="1"/>
          </p:cNvSpPr>
          <p:nvPr>
            <p:ph type="sldNum" sz="quarter" idx="12"/>
          </p:nvPr>
        </p:nvSpPr>
        <p:spPr>
          <a:xfrm>
            <a:off x="7097025" y="6356494"/>
            <a:ext cx="2310659" cy="365125"/>
          </a:xfrm>
          <a:prstGeom prst="rect">
            <a:avLst/>
          </a:prstGeom>
        </p:spPr>
        <p:txBody>
          <a:bodyPr/>
          <a:lstStyle>
            <a:lvl1pPr>
              <a:defRPr>
                <a:solidFill>
                  <a:schemeClr val="bg2">
                    <a:lumMod val="25000"/>
                  </a:schemeClr>
                </a:solidFill>
              </a:defRPr>
            </a:lvl1pPr>
          </a:lstStyle>
          <a:p>
            <a:pPr>
              <a:defRPr/>
            </a:pPr>
            <a:fld id="{403C0D2E-208F-4A01-9EA1-9F9C4CE4B0C0}" type="slidenum">
              <a:rPr lang="ja-JP" altLang="en-US" smtClean="0">
                <a:solidFill>
                  <a:srgbClr val="DEDEDE">
                    <a:lumMod val="25000"/>
                  </a:srgbClr>
                </a:solidFill>
              </a:rPr>
              <a:pPr>
                <a:defRPr/>
              </a:pPr>
              <a:t>‹#›</a:t>
            </a:fld>
            <a:endParaRPr lang="ja-JP" altLang="en-US">
              <a:solidFill>
                <a:srgbClr val="DEDEDE">
                  <a:lumMod val="25000"/>
                </a:srgbClr>
              </a:solidFill>
            </a:endParaRPr>
          </a:p>
        </p:txBody>
      </p:sp>
    </p:spTree>
    <p:extLst>
      <p:ext uri="{BB962C8B-B14F-4D97-AF65-F5344CB8AC3E}">
        <p14:creationId xmlns:p14="http://schemas.microsoft.com/office/powerpoint/2010/main" val="18902813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8F892423-AA89-4326-AA0F-27E1F653BA7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109344002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BE6F48E6-F6EE-4198-8E1E-7EFCD7926311}" type="datetime1">
              <a:rPr kumimoji="1" lang="ja-JP" altLang="en-US" smtClean="0"/>
              <a:t>2018/5/15</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15543D51-1B5B-470A-B79F-2D6F8C915261}" type="slidenum">
              <a:rPr kumimoji="1" lang="ja-JP" altLang="en-US" smtClean="0"/>
              <a:pPr/>
              <a:t>‹#›</a:t>
            </a:fld>
            <a:endParaRPr kumimoji="1" lang="ja-JP" altLang="en-US"/>
          </a:p>
        </p:txBody>
      </p:sp>
    </p:spTree>
    <p:extLst>
      <p:ext uri="{BB962C8B-B14F-4D97-AF65-F5344CB8AC3E}">
        <p14:creationId xmlns:p14="http://schemas.microsoft.com/office/powerpoint/2010/main" val="6945564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cxnSp>
        <p:nvCxnSpPr>
          <p:cNvPr id="4" name="直線コネクタ 3"/>
          <p:cNvCxnSpPr/>
          <p:nvPr userDrawn="1"/>
        </p:nvCxnSpPr>
        <p:spPr>
          <a:xfrm>
            <a:off x="411031" y="3444875"/>
            <a:ext cx="908235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410268" y="2781300"/>
            <a:ext cx="9083488" cy="647700"/>
          </a:xfrm>
          <a:noFill/>
          <a:effectLst/>
        </p:spPr>
        <p:txBody>
          <a:bodyPr>
            <a:normAutofit/>
          </a:bodyPr>
          <a:lstStyle>
            <a:lvl1pPr>
              <a:defRPr sz="3199"/>
            </a:lvl1pPr>
          </a:lstStyle>
          <a:p>
            <a:r>
              <a:rPr lang="ja-JP" altLang="en-US" dirty="0"/>
              <a:t>マスター タイトルの書式設定</a:t>
            </a:r>
          </a:p>
        </p:txBody>
      </p:sp>
      <p:sp>
        <p:nvSpPr>
          <p:cNvPr id="3" name="サブタイトル 2"/>
          <p:cNvSpPr>
            <a:spLocks noGrp="1"/>
          </p:cNvSpPr>
          <p:nvPr>
            <p:ph type="subTitle" idx="1"/>
          </p:nvPr>
        </p:nvSpPr>
        <p:spPr>
          <a:xfrm>
            <a:off x="410268" y="3571201"/>
            <a:ext cx="9083488" cy="307777"/>
          </a:xfrm>
        </p:spPr>
        <p:txBody>
          <a:bodyPr/>
          <a:lstStyle>
            <a:lvl1pPr marL="0" indent="0" algn="l">
              <a:buNone/>
              <a:defRPr sz="1999" b="0">
                <a:solidFill>
                  <a:schemeClr val="tx1"/>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ja-JP" altLang="en-US"/>
              <a:t>マスター サブタイトルの書式設定</a:t>
            </a:r>
            <a:endParaRPr lang="ja-JP" altLang="en-US" dirty="0"/>
          </a:p>
        </p:txBody>
      </p:sp>
    </p:spTree>
    <p:extLst>
      <p:ext uri="{BB962C8B-B14F-4D97-AF65-F5344CB8AC3E}">
        <p14:creationId xmlns:p14="http://schemas.microsoft.com/office/powerpoint/2010/main" val="333805113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タイトルとテキスト">
    <p:spTree>
      <p:nvGrpSpPr>
        <p:cNvPr id="1" name=""/>
        <p:cNvGrpSpPr/>
        <p:nvPr/>
      </p:nvGrpSpPr>
      <p:grpSpPr>
        <a:xfrm>
          <a:off x="0" y="0"/>
          <a:ext cx="0" cy="0"/>
          <a:chOff x="0" y="0"/>
          <a:chExt cx="0" cy="0"/>
        </a:xfrm>
      </p:grpSpPr>
      <p:sp>
        <p:nvSpPr>
          <p:cNvPr id="4"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6FF7EA6F-52CE-45EA-A084-057693BCDBDD}"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
        <p:nvSpPr>
          <p:cNvPr id="5" name="テキスト プレースホルダー 4"/>
          <p:cNvSpPr>
            <a:spLocks noGrp="1"/>
          </p:cNvSpPr>
          <p:nvPr>
            <p:ph type="body" sz="quarter" idx="10"/>
          </p:nvPr>
        </p:nvSpPr>
        <p:spPr>
          <a:xfrm>
            <a:off x="410268" y="982800"/>
            <a:ext cx="9083488" cy="1515800"/>
          </a:xfrm>
        </p:spPr>
        <p:txBody>
          <a:bodyPr/>
          <a:lstStyle>
            <a:lvl3pPr>
              <a:spcBef>
                <a:spcPts val="432"/>
              </a:spcBef>
              <a:defRPr/>
            </a:lvl3pPr>
            <a:lvl4pPr>
              <a:spcBef>
                <a:spcPts val="336"/>
              </a:spcBef>
              <a:defRPr/>
            </a:lvl4pPr>
            <a:lvl5pPr>
              <a:spcBef>
                <a:spcPts val="336"/>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36976011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nakah_line"/>
          <p:cNvSpPr>
            <a:spLocks noChangeShapeType="1"/>
          </p:cNvSpPr>
          <p:nvPr userDrawn="1"/>
        </p:nvSpPr>
        <p:spPr bwMode="gray">
          <a:xfrm>
            <a:off x="411031" y="342900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5" name="nakah_lineup"/>
          <p:cNvSpPr>
            <a:spLocks noChangeShapeType="1"/>
          </p:cNvSpPr>
          <p:nvPr/>
        </p:nvSpPr>
        <p:spPr bwMode="gray">
          <a:xfrm>
            <a:off x="411031" y="2781300"/>
            <a:ext cx="908235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6"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9BB70614-FC81-4E26-81B9-5AA07C81837F}"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2782800"/>
            <a:ext cx="9083488" cy="648000"/>
          </a:xfrm>
        </p:spPr>
        <p:txBody>
          <a:bodyPr>
            <a:normAutofit/>
          </a:bodyPr>
          <a:lstStyle>
            <a:lvl1pPr algn="ctr">
              <a:defRPr sz="2399" b="1" cap="all" baseline="0"/>
            </a:lvl1pPr>
          </a:lstStyle>
          <a:p>
            <a:r>
              <a:rPr lang="ja-JP" altLang="en-US" dirty="0"/>
              <a:t>マスター タイトルの書式設定</a:t>
            </a:r>
          </a:p>
        </p:txBody>
      </p:sp>
      <p:sp>
        <p:nvSpPr>
          <p:cNvPr id="3" name="テキスト プレースホルダー 2"/>
          <p:cNvSpPr>
            <a:spLocks noGrp="1"/>
          </p:cNvSpPr>
          <p:nvPr>
            <p:ph type="body" idx="1"/>
          </p:nvPr>
        </p:nvSpPr>
        <p:spPr>
          <a:xfrm>
            <a:off x="1497120" y="4078800"/>
            <a:ext cx="6909785" cy="215444"/>
          </a:xfrm>
        </p:spPr>
        <p:txBody>
          <a:bodyPr/>
          <a:lstStyle>
            <a:lvl1pPr marL="0" indent="0">
              <a:buNone/>
              <a:defRPr sz="1400">
                <a:solidFill>
                  <a:schemeClr val="tx1"/>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32641077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itle_line"/>
          <p:cNvSpPr>
            <a:spLocks noChangeShapeType="1"/>
          </p:cNvSpPr>
          <p:nvPr/>
        </p:nvSpPr>
        <p:spPr bwMode="gray">
          <a:xfrm>
            <a:off x="411031" y="819150"/>
            <a:ext cx="908235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p>
        </p:txBody>
      </p:sp>
      <p:sp>
        <p:nvSpPr>
          <p:cNvPr id="4" name="Page_num"/>
          <p:cNvSpPr txBox="1"/>
          <p:nvPr/>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C8907395-0EE6-4969-A394-F35C4659B26E}"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
        <p:nvSpPr>
          <p:cNvPr id="2" name="タイトル 1"/>
          <p:cNvSpPr>
            <a:spLocks noGrp="1"/>
          </p:cNvSpPr>
          <p:nvPr>
            <p:ph type="title"/>
          </p:nvPr>
        </p:nvSpPr>
        <p:spPr>
          <a:xfrm>
            <a:off x="410268" y="333376"/>
            <a:ext cx="9083488" cy="485775"/>
          </a:xfrm>
        </p:spPr>
        <p:txBody>
          <a:bodyPr>
            <a:normAutofit/>
          </a:bodyPr>
          <a:lstStyle>
            <a:lvl1pPr>
              <a:defRPr sz="2399" b="1"/>
            </a:lvl1pPr>
          </a:lstStyle>
          <a:p>
            <a:r>
              <a:rPr lang="ja-JP" altLang="en-US" dirty="0"/>
              <a:t>マスター タイトルの書式設定</a:t>
            </a:r>
          </a:p>
        </p:txBody>
      </p:sp>
    </p:spTree>
    <p:extLst>
      <p:ext uri="{BB962C8B-B14F-4D97-AF65-F5344CB8AC3E}">
        <p14:creationId xmlns:p14="http://schemas.microsoft.com/office/powerpoint/2010/main" val="32676321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Page_num"/>
          <p:cNvSpPr txBox="1"/>
          <p:nvPr userDrawn="1"/>
        </p:nvSpPr>
        <p:spPr>
          <a:xfrm>
            <a:off x="4705429" y="6596063"/>
            <a:ext cx="468162" cy="258762"/>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fld id="{381782BF-E35A-425C-A0E8-F1B6FE1A7E08}" type="slidenum">
              <a:rPr lang="ja-JP" altLang="en-US" sz="1200">
                <a:solidFill>
                  <a:srgbClr val="000000"/>
                </a:solidFill>
                <a:ea typeface="メイリオ" panose="020B0604030504040204" pitchFamily="50" charset="-128"/>
                <a:sym typeface="Arial" panose="020B0604020202020204" pitchFamily="34" charset="0"/>
              </a:rPr>
              <a:pPr algn="ctr"/>
              <a:t>‹#›</a:t>
            </a:fld>
            <a:endParaRPr lang="ja-JP" altLang="en-US" sz="1200">
              <a:solidFill>
                <a:srgbClr val="000000"/>
              </a:solidFill>
              <a:ea typeface="メイリオ" panose="020B0604030504040204" pitchFamily="50" charset="-128"/>
              <a:sym typeface="Arial" panose="020B0604020202020204" pitchFamily="34" charset="0"/>
            </a:endParaRPr>
          </a:p>
        </p:txBody>
      </p:sp>
    </p:spTree>
    <p:extLst>
      <p:ext uri="{BB962C8B-B14F-4D97-AF65-F5344CB8AC3E}">
        <p14:creationId xmlns:p14="http://schemas.microsoft.com/office/powerpoint/2010/main" val="239060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92" y="4407261"/>
            <a:ext cx="8417401" cy="1362075"/>
          </a:xfrm>
        </p:spPr>
        <p:txBody>
          <a:bodyPr anchor="t"/>
          <a:lstStyle>
            <a:lvl1pPr algn="l">
              <a:defRPr sz="3999"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392" y="2906722"/>
            <a:ext cx="8417401" cy="1500187"/>
          </a:xfrm>
        </p:spPr>
        <p:txBody>
          <a:bodyPr anchor="b"/>
          <a:lstStyle>
            <a:lvl1pPr marL="0" indent="0">
              <a:buNone/>
              <a:defRPr sz="1999">
                <a:solidFill>
                  <a:schemeClr val="tx1">
                    <a:tint val="7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7C430B20-29B7-465D-8F8A-B15222094C0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87682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853" y="1122363"/>
            <a:ext cx="7427119" cy="2387600"/>
          </a:xfrm>
        </p:spPr>
        <p:txBody>
          <a:bodyPr anchor="b"/>
          <a:lstStyle>
            <a:lvl1pPr algn="ctr">
              <a:defRPr sz="4873"/>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7853" y="3602038"/>
            <a:ext cx="7427119" cy="1655762"/>
          </a:xfrm>
        </p:spPr>
        <p:txBody>
          <a:bodyPr/>
          <a:lstStyle>
            <a:lvl1pPr marL="0" indent="0" algn="ctr">
              <a:buNone/>
              <a:defRPr sz="1949"/>
            </a:lvl1pPr>
            <a:lvl2pPr marL="371338" indent="0" algn="ctr">
              <a:buNone/>
              <a:defRPr sz="1624"/>
            </a:lvl2pPr>
            <a:lvl3pPr marL="742676" indent="0" algn="ctr">
              <a:buNone/>
              <a:defRPr sz="1462"/>
            </a:lvl3pPr>
            <a:lvl4pPr marL="1114014" indent="0" algn="ctr">
              <a:buNone/>
              <a:defRPr sz="1300"/>
            </a:lvl4pPr>
            <a:lvl5pPr marL="1485351" indent="0" algn="ctr">
              <a:buNone/>
              <a:defRPr sz="1300"/>
            </a:lvl5pPr>
            <a:lvl6pPr marL="1856689" indent="0" algn="ctr">
              <a:buNone/>
              <a:defRPr sz="1300"/>
            </a:lvl6pPr>
            <a:lvl7pPr marL="2228027" indent="0" algn="ctr">
              <a:buNone/>
              <a:defRPr sz="1300"/>
            </a:lvl7pPr>
            <a:lvl8pPr marL="2599365" indent="0" algn="ctr">
              <a:buNone/>
              <a:defRPr sz="1300"/>
            </a:lvl8pPr>
            <a:lvl9pPr marL="2970703"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88713288-6D8F-4DE7-A70B-70B05ED26ABC}"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2EEF61D2-EF62-44A2-B323-3EA64630D52F}" type="slidenum">
              <a:rPr lang="ja-JP" altLang="en-US" smtClean="0"/>
              <a:pPr>
                <a:defRPr/>
              </a:pPr>
              <a:t>‹#›</a:t>
            </a:fld>
            <a:endParaRPr lang="ja-JP" altLang="en-US"/>
          </a:p>
        </p:txBody>
      </p:sp>
    </p:spTree>
    <p:extLst>
      <p:ext uri="{BB962C8B-B14F-4D97-AF65-F5344CB8AC3E}">
        <p14:creationId xmlns:p14="http://schemas.microsoft.com/office/powerpoint/2010/main" val="60355639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A0304D48-F88D-4110-BF58-635568D1A4BB}"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8EF4C852-168C-42B7-98E1-F8683309BC08}" type="slidenum">
              <a:rPr lang="ja-JP" altLang="en-US" smtClean="0"/>
              <a:pPr>
                <a:defRPr/>
              </a:pPr>
              <a:t>‹#›</a:t>
            </a:fld>
            <a:endParaRPr lang="ja-JP" altLang="en-US"/>
          </a:p>
        </p:txBody>
      </p:sp>
    </p:spTree>
    <p:extLst>
      <p:ext uri="{BB962C8B-B14F-4D97-AF65-F5344CB8AC3E}">
        <p14:creationId xmlns:p14="http://schemas.microsoft.com/office/powerpoint/2010/main" val="396349809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661" y="1709739"/>
            <a:ext cx="8541187" cy="2852737"/>
          </a:xfrm>
        </p:spPr>
        <p:txBody>
          <a:bodyPr anchor="b"/>
          <a:lstStyle>
            <a:lvl1pPr>
              <a:defRPr sz="4873"/>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661" y="4589464"/>
            <a:ext cx="8541187" cy="1500187"/>
          </a:xfrm>
        </p:spPr>
        <p:txBody>
          <a:bodyPr/>
          <a:lstStyle>
            <a:lvl1pPr marL="0" indent="0">
              <a:buNone/>
              <a:defRPr sz="1949">
                <a:solidFill>
                  <a:schemeClr val="tx1">
                    <a:tint val="75000"/>
                  </a:schemeClr>
                </a:solidFill>
              </a:defRPr>
            </a:lvl1pPr>
            <a:lvl2pPr marL="371338" indent="0">
              <a:buNone/>
              <a:defRPr sz="1624">
                <a:solidFill>
                  <a:schemeClr val="tx1">
                    <a:tint val="75000"/>
                  </a:schemeClr>
                </a:solidFill>
              </a:defRPr>
            </a:lvl2pPr>
            <a:lvl3pPr marL="742676" indent="0">
              <a:buNone/>
              <a:defRPr sz="1462">
                <a:solidFill>
                  <a:schemeClr val="tx1">
                    <a:tint val="75000"/>
                  </a:schemeClr>
                </a:solidFill>
              </a:defRPr>
            </a:lvl3pPr>
            <a:lvl4pPr marL="1114014" indent="0">
              <a:buNone/>
              <a:defRPr sz="1300">
                <a:solidFill>
                  <a:schemeClr val="tx1">
                    <a:tint val="75000"/>
                  </a:schemeClr>
                </a:solidFill>
              </a:defRPr>
            </a:lvl4pPr>
            <a:lvl5pPr marL="1485351" indent="0">
              <a:buNone/>
              <a:defRPr sz="1300">
                <a:solidFill>
                  <a:schemeClr val="tx1">
                    <a:tint val="75000"/>
                  </a:schemeClr>
                </a:solidFill>
              </a:defRPr>
            </a:lvl5pPr>
            <a:lvl6pPr marL="1856689" indent="0">
              <a:buNone/>
              <a:defRPr sz="1300">
                <a:solidFill>
                  <a:schemeClr val="tx1">
                    <a:tint val="75000"/>
                  </a:schemeClr>
                </a:solidFill>
              </a:defRPr>
            </a:lvl6pPr>
            <a:lvl7pPr marL="2228027" indent="0">
              <a:buNone/>
              <a:defRPr sz="1300">
                <a:solidFill>
                  <a:schemeClr val="tx1">
                    <a:tint val="75000"/>
                  </a:schemeClr>
                </a:solidFill>
              </a:defRPr>
            </a:lvl7pPr>
            <a:lvl8pPr marL="2599365" indent="0">
              <a:buNone/>
              <a:defRPr sz="1300">
                <a:solidFill>
                  <a:schemeClr val="tx1">
                    <a:tint val="75000"/>
                  </a:schemeClr>
                </a:solidFill>
              </a:defRPr>
            </a:lvl8pPr>
            <a:lvl9pPr marL="2970703"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B5BBDF4D-D1DB-424D-B8EA-A475D0F4572F}"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E374A1C6-0BC3-4A56-B3FB-3A32DC72A8CA}" type="slidenum">
              <a:rPr lang="ja-JP" altLang="en-US" smtClean="0"/>
              <a:pPr>
                <a:defRPr/>
              </a:pPr>
              <a:t>‹#›</a:t>
            </a:fld>
            <a:endParaRPr lang="ja-JP" altLang="en-US"/>
          </a:p>
        </p:txBody>
      </p:sp>
    </p:spTree>
    <p:extLst>
      <p:ext uri="{BB962C8B-B14F-4D97-AF65-F5344CB8AC3E}">
        <p14:creationId xmlns:p14="http://schemas.microsoft.com/office/powerpoint/2010/main" val="168467549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0819"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3305" y="1825625"/>
            <a:ext cx="4208701"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7A04BA16-625E-48FF-899C-1C354A174508}"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C67493DF-A9FE-49A2-A2E5-22CD36ADF385}" type="slidenum">
              <a:rPr lang="ja-JP" altLang="en-US" smtClean="0"/>
              <a:pPr>
                <a:defRPr/>
              </a:pPr>
              <a:t>‹#›</a:t>
            </a:fld>
            <a:endParaRPr lang="ja-JP" altLang="en-US"/>
          </a:p>
        </p:txBody>
      </p:sp>
    </p:spTree>
    <p:extLst>
      <p:ext uri="{BB962C8B-B14F-4D97-AF65-F5344CB8AC3E}">
        <p14:creationId xmlns:p14="http://schemas.microsoft.com/office/powerpoint/2010/main" val="90179204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365126"/>
            <a:ext cx="8541187"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109" y="1681163"/>
            <a:ext cx="4189359"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109" y="2505075"/>
            <a:ext cx="4189359"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3305" y="1681163"/>
            <a:ext cx="4209990" cy="823912"/>
          </a:xfrm>
        </p:spPr>
        <p:txBody>
          <a:bodyPr anchor="b"/>
          <a:lstStyle>
            <a:lvl1pPr marL="0" indent="0">
              <a:buNone/>
              <a:defRPr sz="1949" b="1"/>
            </a:lvl1pPr>
            <a:lvl2pPr marL="371338" indent="0">
              <a:buNone/>
              <a:defRPr sz="1624" b="1"/>
            </a:lvl2pPr>
            <a:lvl3pPr marL="742676" indent="0">
              <a:buNone/>
              <a:defRPr sz="1462" b="1"/>
            </a:lvl3pPr>
            <a:lvl4pPr marL="1114014" indent="0">
              <a:buNone/>
              <a:defRPr sz="1300" b="1"/>
            </a:lvl4pPr>
            <a:lvl5pPr marL="1485351" indent="0">
              <a:buNone/>
              <a:defRPr sz="1300" b="1"/>
            </a:lvl5pPr>
            <a:lvl6pPr marL="1856689" indent="0">
              <a:buNone/>
              <a:defRPr sz="1300" b="1"/>
            </a:lvl6pPr>
            <a:lvl7pPr marL="2228027" indent="0">
              <a:buNone/>
              <a:defRPr sz="1300" b="1"/>
            </a:lvl7pPr>
            <a:lvl8pPr marL="2599365" indent="0">
              <a:buNone/>
              <a:defRPr sz="1300" b="1"/>
            </a:lvl8pPr>
            <a:lvl9pPr marL="2970703"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3305" y="2505075"/>
            <a:ext cx="420999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DE0FEB2F-8013-4F57-91FD-E08DC88FAEF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91077ED5-0FC1-4EAA-9F49-42C4DA40E6FB}" type="slidenum">
              <a:rPr lang="ja-JP" altLang="en-US" smtClean="0"/>
              <a:pPr>
                <a:defRPr/>
              </a:pPr>
              <a:t>‹#›</a:t>
            </a:fld>
            <a:endParaRPr lang="ja-JP" altLang="en-US"/>
          </a:p>
        </p:txBody>
      </p:sp>
    </p:spTree>
    <p:extLst>
      <p:ext uri="{BB962C8B-B14F-4D97-AF65-F5344CB8AC3E}">
        <p14:creationId xmlns:p14="http://schemas.microsoft.com/office/powerpoint/2010/main" val="316231329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06CEFF7-168C-43F9-A3A5-020BB5F8ACF9}"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6C3C5136-6C9D-4AF4-BC0E-B0985625882A}" type="slidenum">
              <a:rPr lang="ja-JP" altLang="en-US" smtClean="0"/>
              <a:pPr>
                <a:defRPr/>
              </a:pPr>
              <a:t>‹#›</a:t>
            </a:fld>
            <a:endParaRPr lang="ja-JP" altLang="en-US"/>
          </a:p>
        </p:txBody>
      </p:sp>
    </p:spTree>
    <p:extLst>
      <p:ext uri="{BB962C8B-B14F-4D97-AF65-F5344CB8AC3E}">
        <p14:creationId xmlns:p14="http://schemas.microsoft.com/office/powerpoint/2010/main" val="70859050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CC064ECC-F4EC-43DF-9F74-0AEE4A7D6906}"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F3E04400-A135-423E-B7CA-7B8F2810DE91}" type="slidenum">
              <a:rPr lang="ja-JP" altLang="en-US" smtClean="0"/>
              <a:pPr>
                <a:defRPr/>
              </a:pPr>
              <a:t>‹#›</a:t>
            </a:fld>
            <a:endParaRPr lang="ja-JP" altLang="en-US"/>
          </a:p>
        </p:txBody>
      </p:sp>
    </p:spTree>
    <p:extLst>
      <p:ext uri="{BB962C8B-B14F-4D97-AF65-F5344CB8AC3E}">
        <p14:creationId xmlns:p14="http://schemas.microsoft.com/office/powerpoint/2010/main" val="40774947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09991" y="987426"/>
            <a:ext cx="5013305" cy="4873625"/>
          </a:xfrm>
        </p:spPr>
        <p:txBody>
          <a:bodyPr/>
          <a:lstStyle>
            <a:lvl1pPr>
              <a:defRPr sz="2599"/>
            </a:lvl1pPr>
            <a:lvl2pPr>
              <a:defRPr sz="2274"/>
            </a:lvl2pPr>
            <a:lvl3pPr>
              <a:defRPr sz="1949"/>
            </a:lvl3pPr>
            <a:lvl4pPr>
              <a:defRPr sz="1624"/>
            </a:lvl4pPr>
            <a:lvl5pPr>
              <a:defRPr sz="1624"/>
            </a:lvl5pPr>
            <a:lvl6pPr>
              <a:defRPr sz="1624"/>
            </a:lvl6pPr>
            <a:lvl7pPr>
              <a:defRPr sz="1624"/>
            </a:lvl7pPr>
            <a:lvl8pPr>
              <a:defRPr sz="1624"/>
            </a:lvl8pPr>
            <a:lvl9pPr>
              <a:defRPr sz="162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AD350FD4-8C91-4C0A-972A-42AD7297071D}"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4BF4AF21-7605-4D57-B276-6C98A2372DAB}" type="slidenum">
              <a:rPr lang="ja-JP" altLang="en-US" smtClean="0"/>
              <a:pPr>
                <a:defRPr/>
              </a:pPr>
              <a:t>‹#›</a:t>
            </a:fld>
            <a:endParaRPr lang="ja-JP" altLang="en-US"/>
          </a:p>
        </p:txBody>
      </p:sp>
    </p:spTree>
    <p:extLst>
      <p:ext uri="{BB962C8B-B14F-4D97-AF65-F5344CB8AC3E}">
        <p14:creationId xmlns:p14="http://schemas.microsoft.com/office/powerpoint/2010/main" val="352454027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109" y="457200"/>
            <a:ext cx="3193919" cy="1600200"/>
          </a:xfrm>
        </p:spPr>
        <p:txBody>
          <a:bodyPr anchor="b"/>
          <a:lstStyle>
            <a:lvl1pPr>
              <a:defRPr sz="2599"/>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09991" y="987426"/>
            <a:ext cx="5013305" cy="4873625"/>
          </a:xfrm>
        </p:spPr>
        <p:txBody>
          <a:bodyPr/>
          <a:lstStyle>
            <a:lvl1pPr marL="0" indent="0">
              <a:buNone/>
              <a:defRPr sz="2599"/>
            </a:lvl1pPr>
            <a:lvl2pPr marL="371338" indent="0">
              <a:buNone/>
              <a:defRPr sz="2274"/>
            </a:lvl2pPr>
            <a:lvl3pPr marL="742676" indent="0">
              <a:buNone/>
              <a:defRPr sz="1949"/>
            </a:lvl3pPr>
            <a:lvl4pPr marL="1114014" indent="0">
              <a:buNone/>
              <a:defRPr sz="1624"/>
            </a:lvl4pPr>
            <a:lvl5pPr marL="1485351" indent="0">
              <a:buNone/>
              <a:defRPr sz="1624"/>
            </a:lvl5pPr>
            <a:lvl6pPr marL="1856689" indent="0">
              <a:buNone/>
              <a:defRPr sz="1624"/>
            </a:lvl6pPr>
            <a:lvl7pPr marL="2228027" indent="0">
              <a:buNone/>
              <a:defRPr sz="1624"/>
            </a:lvl7pPr>
            <a:lvl8pPr marL="2599365" indent="0">
              <a:buNone/>
              <a:defRPr sz="1624"/>
            </a:lvl8pPr>
            <a:lvl9pPr marL="2970703" indent="0">
              <a:buNone/>
              <a:defRPr sz="1624"/>
            </a:lvl9pPr>
          </a:lstStyle>
          <a:p>
            <a:endParaRPr kumimoji="1" lang="ja-JP" altLang="en-US"/>
          </a:p>
        </p:txBody>
      </p:sp>
      <p:sp>
        <p:nvSpPr>
          <p:cNvPr id="4" name="テキスト プレースホルダー 3"/>
          <p:cNvSpPr>
            <a:spLocks noGrp="1"/>
          </p:cNvSpPr>
          <p:nvPr>
            <p:ph type="body" sz="half" idx="2"/>
          </p:nvPr>
        </p:nvSpPr>
        <p:spPr>
          <a:xfrm>
            <a:off x="682109" y="2057400"/>
            <a:ext cx="3193919" cy="3811588"/>
          </a:xfrm>
        </p:spPr>
        <p:txBody>
          <a:bodyPr/>
          <a:lstStyle>
            <a:lvl1pPr marL="0" indent="0">
              <a:buNone/>
              <a:defRPr sz="1300"/>
            </a:lvl1pPr>
            <a:lvl2pPr marL="371338" indent="0">
              <a:buNone/>
              <a:defRPr sz="1137"/>
            </a:lvl2pPr>
            <a:lvl3pPr marL="742676" indent="0">
              <a:buNone/>
              <a:defRPr sz="975"/>
            </a:lvl3pPr>
            <a:lvl4pPr marL="1114014" indent="0">
              <a:buNone/>
              <a:defRPr sz="812"/>
            </a:lvl4pPr>
            <a:lvl5pPr marL="1485351" indent="0">
              <a:buNone/>
              <a:defRPr sz="812"/>
            </a:lvl5pPr>
            <a:lvl6pPr marL="1856689" indent="0">
              <a:buNone/>
              <a:defRPr sz="812"/>
            </a:lvl6pPr>
            <a:lvl7pPr marL="2228027" indent="0">
              <a:buNone/>
              <a:defRPr sz="812"/>
            </a:lvl7pPr>
            <a:lvl8pPr marL="2599365" indent="0">
              <a:buNone/>
              <a:defRPr sz="812"/>
            </a:lvl8pPr>
            <a:lvl9pPr marL="2970703" indent="0">
              <a:buNone/>
              <a:defRPr sz="81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5269FB4-135E-498B-B39C-C0055769A91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E8DD45ED-F825-4339-9CC8-8EBF0A29039B}" type="slidenum">
              <a:rPr lang="ja-JP" altLang="en-US" smtClean="0"/>
              <a:pPr>
                <a:defRPr/>
              </a:pPr>
              <a:t>‹#›</a:t>
            </a:fld>
            <a:endParaRPr lang="ja-JP" altLang="en-US"/>
          </a:p>
        </p:txBody>
      </p:sp>
    </p:spTree>
    <p:extLst>
      <p:ext uri="{BB962C8B-B14F-4D97-AF65-F5344CB8AC3E}">
        <p14:creationId xmlns:p14="http://schemas.microsoft.com/office/powerpoint/2010/main" val="161199234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5A60620F-9074-49F6-99EF-252B37D347F2}"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72127834-EA66-4EFB-B43D-A4128E2AF31F}" type="slidenum">
              <a:rPr lang="ja-JP" altLang="en-US" smtClean="0"/>
              <a:pPr>
                <a:defRPr/>
              </a:pPr>
              <a:t>‹#›</a:t>
            </a:fld>
            <a:endParaRPr lang="ja-JP" altLang="en-US"/>
          </a:p>
        </p:txBody>
      </p:sp>
    </p:spTree>
    <p:extLst>
      <p:ext uri="{BB962C8B-B14F-4D97-AF65-F5344CB8AC3E}">
        <p14:creationId xmlns:p14="http://schemas.microsoft.com/office/powerpoint/2010/main" val="2265100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167"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7619" y="1600215"/>
            <a:ext cx="4380097" cy="4525963"/>
          </a:xfrm>
        </p:spPr>
        <p:txBody>
          <a:bodyPr/>
          <a:lstStyle>
            <a:lvl1pPr>
              <a:defRPr sz="2799"/>
            </a:lvl1pPr>
            <a:lvl2pPr>
              <a:defRPr sz="2399"/>
            </a:lvl2pPr>
            <a:lvl3pPr>
              <a:defRPr sz="1999"/>
            </a:lvl3pPr>
            <a:lvl4pPr>
              <a:defRPr sz="1799"/>
            </a:lvl4pPr>
            <a:lvl5pPr>
              <a:defRPr sz="1799"/>
            </a:lvl5pPr>
            <a:lvl6pPr>
              <a:defRPr sz="1799"/>
            </a:lvl6pPr>
            <a:lvl7pPr>
              <a:defRPr sz="1799"/>
            </a:lvl7pPr>
            <a:lvl8pPr>
              <a:defRPr sz="1799"/>
            </a:lvl8pPr>
            <a:lvl9pPr>
              <a:defRPr sz="179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443C38AF-69AB-49B2-B020-A20AFC3F4ED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94733013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6709" y="365125"/>
            <a:ext cx="2135297"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0819" y="365125"/>
            <a:ext cx="628210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D95794F3-F671-47A1-AA0A-6DE8F2249B58}"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363DC139-53EE-4F92-9111-7766080FA843}" type="slidenum">
              <a:rPr lang="ja-JP" altLang="en-US" smtClean="0"/>
              <a:pPr>
                <a:defRPr/>
              </a:pPr>
              <a:t>‹#›</a:t>
            </a:fld>
            <a:endParaRPr lang="ja-JP" altLang="en-US"/>
          </a:p>
        </p:txBody>
      </p:sp>
    </p:spTree>
    <p:extLst>
      <p:ext uri="{BB962C8B-B14F-4D97-AF65-F5344CB8AC3E}">
        <p14:creationId xmlns:p14="http://schemas.microsoft.com/office/powerpoint/2010/main" val="914233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150" y="1535113"/>
            <a:ext cx="4375335"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150" y="2174875"/>
            <a:ext cx="4375335"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0877" y="1535113"/>
            <a:ext cx="4376922" cy="63976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0877" y="2174875"/>
            <a:ext cx="4376922" cy="3951288"/>
          </a:xfrm>
        </p:spPr>
        <p:txBody>
          <a:bodyPr/>
          <a:lstStyle>
            <a:lvl1pPr>
              <a:defRPr sz="2399"/>
            </a:lvl1pPr>
            <a:lvl2pPr>
              <a:defRPr sz="1999"/>
            </a:lvl2pPr>
            <a:lvl3pPr>
              <a:defRPr sz="1799"/>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fld id="{12876517-48D8-4C1C-9188-CE91E76258DC}"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7038" y="6356706"/>
            <a:ext cx="2310659"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799">
                <a:ea typeface="ＭＳ Ｐゴシック" charset="-128"/>
              </a:rPr>
              <a:pPr fontAlgn="base">
                <a:spcBef>
                  <a:spcPct val="0"/>
                </a:spcBef>
                <a:spcAft>
                  <a:spcPct val="0"/>
                </a:spcAft>
                <a:defRPr/>
              </a:pPr>
              <a:t>‹#›</a:t>
            </a:fld>
            <a:endParaRPr sz="1799">
              <a:ea typeface="ＭＳ Ｐゴシック" charset="-128"/>
            </a:endParaRPr>
          </a:p>
        </p:txBody>
      </p:sp>
    </p:spTree>
    <p:extLst>
      <p:ext uri="{BB962C8B-B14F-4D97-AF65-F5344CB8AC3E}">
        <p14:creationId xmlns:p14="http://schemas.microsoft.com/office/powerpoint/2010/main" val="2823589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theme" Target="../theme/theme10.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6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theme" Target="../theme/theme12.xml"/><Relationship Id="rId5" Type="http://schemas.openxmlformats.org/officeDocument/2006/relationships/slideLayout" Target="../slideLayouts/slideLayout69.xml"/><Relationship Id="rId4" Type="http://schemas.openxmlformats.org/officeDocument/2006/relationships/slideLayout" Target="../slideLayouts/slideLayout6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13.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4.xml"/><Relationship Id="rId4"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5.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6.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7.xml"/><Relationship Id="rId1" Type="http://schemas.openxmlformats.org/officeDocument/2006/relationships/slideLayout" Target="../slideLayouts/slideLayout3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8.xml"/><Relationship Id="rId4" Type="http://schemas.openxmlformats.org/officeDocument/2006/relationships/slideLayout" Target="../slideLayouts/slideLayout4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slideLayout" Target="../slideLayouts/slideLayout54.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slideLayout" Target="../slideLayouts/slideLayout53.xml"/><Relationship Id="rId2" Type="http://schemas.openxmlformats.org/officeDocument/2006/relationships/slideLayout" Target="../slideLayouts/slideLayout43.xml"/><Relationship Id="rId16" Type="http://schemas.openxmlformats.org/officeDocument/2006/relationships/theme" Target="../theme/theme9.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slideLayout" Target="../slideLayouts/slideLayout5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2" y="116637"/>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8" y="3389315"/>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81"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9"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7"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6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9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6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2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731293747"/>
      </p:ext>
    </p:extLst>
  </p:cSld>
  <p:clrMap bg1="lt1" tx1="dk1" bg2="lt2" tx2="dk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0" y="116633"/>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40" y="3389313"/>
            <a:ext cx="2459836" cy="1514475"/>
            <a:chOff x="-2679700" y="3389313"/>
            <a:chExt cx="2460625" cy="1514475"/>
          </a:xfrm>
        </p:grpSpPr>
        <p:sp>
          <p:nvSpPr>
            <p:cNvPr id="1037" name="Rectangle 20"/>
            <p:cNvSpPr>
              <a:spLocks noChangeArrowheads="1"/>
            </p:cNvSpPr>
            <p:nvPr/>
          </p:nvSpPr>
          <p:spPr bwMode="auto">
            <a:xfrm>
              <a:off x="-2679700" y="3903286"/>
              <a:ext cx="2460625" cy="64051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endParaRPr lang="ja-JP" altLang="en-US">
                <a:solidFill>
                  <a:prstClr val="black"/>
                </a:solidFill>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endParaRPr lang="ja-JP" altLang="en-US">
                  <a:solidFill>
                    <a:prstClr val="black"/>
                  </a:solidFill>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18" y="-1437063"/>
            <a:ext cx="487477" cy="246221"/>
          </a:xfrm>
          <a:prstGeom prst="rect">
            <a:avLst/>
          </a:prstGeom>
          <a:noFill/>
        </p:spPr>
        <p:txBody>
          <a:bodyPr wrap="none" rtlCol="0">
            <a:spAutoFit/>
          </a:bodyPr>
          <a:lstStyle/>
          <a:p>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28"/>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0"/>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6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26"/>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089"/>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1103695596"/>
      </p:ext>
    </p:extLst>
  </p:cSld>
  <p:clrMap bg1="lt1" tx1="dk1" bg2="lt2" tx2="dk2" accent1="accent1" accent2="accent2" accent3="accent3" accent4="accent4" accent5="accent5" accent6="accent6" hlink="hlink" folHlink="folHlink"/>
  <p:sldLayoutIdLst>
    <p:sldLayoutId id="2147484239" r:id="rId1"/>
    <p:sldLayoutId id="2147484240" r:id="rId2"/>
    <p:sldLayoutId id="2147484241" r:id="rId3"/>
    <p:sldLayoutId id="2147484242" r:id="rId4"/>
    <p:sldLayoutId id="2147484244" r:id="rId5"/>
    <p:sldLayoutId id="2147484245" r:id="rId6"/>
  </p:sldLayoutIdLst>
  <p:hf hdr="0" ftr="0" dt="0"/>
  <p:txStyles>
    <p:titleStyle>
      <a:lvl1pPr algn="ctr" rtl="0" eaLnBrk="1" fontAlgn="base" hangingPunct="1">
        <a:spcBef>
          <a:spcPct val="0"/>
        </a:spcBef>
        <a:spcAft>
          <a:spcPct val="0"/>
        </a:spcAft>
        <a:defRPr kumimoji="1" sz="3199">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199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199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199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1999">
          <a:solidFill>
            <a:schemeClr val="tx2"/>
          </a:solidFill>
          <a:latin typeface="Arial" charset="0"/>
          <a:ea typeface="HGPｺﾞｼｯｸE" pitchFamily="50" charset="-128"/>
        </a:defRPr>
      </a:lvl5pPr>
      <a:lvl6pPr marL="457063" algn="l" rtl="0" eaLnBrk="1" fontAlgn="base" hangingPunct="1">
        <a:spcBef>
          <a:spcPct val="0"/>
        </a:spcBef>
        <a:spcAft>
          <a:spcPct val="0"/>
        </a:spcAft>
        <a:defRPr kumimoji="1" sz="1999">
          <a:solidFill>
            <a:schemeClr val="tx2"/>
          </a:solidFill>
          <a:latin typeface="Arial" charset="0"/>
          <a:ea typeface="HGPｺﾞｼｯｸE" pitchFamily="50" charset="-128"/>
        </a:defRPr>
      </a:lvl6pPr>
      <a:lvl7pPr marL="914126" algn="l" rtl="0" eaLnBrk="1" fontAlgn="base" hangingPunct="1">
        <a:spcBef>
          <a:spcPct val="0"/>
        </a:spcBef>
        <a:spcAft>
          <a:spcPct val="0"/>
        </a:spcAft>
        <a:defRPr kumimoji="1" sz="1999">
          <a:solidFill>
            <a:schemeClr val="tx2"/>
          </a:solidFill>
          <a:latin typeface="Arial" charset="0"/>
          <a:ea typeface="HGPｺﾞｼｯｸE" pitchFamily="50" charset="-128"/>
        </a:defRPr>
      </a:lvl7pPr>
      <a:lvl8pPr marL="1371189" algn="l" rtl="0" eaLnBrk="1" fontAlgn="base" hangingPunct="1">
        <a:spcBef>
          <a:spcPct val="0"/>
        </a:spcBef>
        <a:spcAft>
          <a:spcPct val="0"/>
        </a:spcAft>
        <a:defRPr kumimoji="1" sz="1999">
          <a:solidFill>
            <a:schemeClr val="tx2"/>
          </a:solidFill>
          <a:latin typeface="Arial" charset="0"/>
          <a:ea typeface="HGPｺﾞｼｯｸE" pitchFamily="50" charset="-128"/>
        </a:defRPr>
      </a:lvl8pPr>
      <a:lvl9pPr marL="1828251" algn="l" rtl="0" eaLnBrk="1" fontAlgn="base" hangingPunct="1">
        <a:spcBef>
          <a:spcPct val="0"/>
        </a:spcBef>
        <a:spcAft>
          <a:spcPct val="0"/>
        </a:spcAft>
        <a:defRPr kumimoji="1" sz="1999">
          <a:solidFill>
            <a:schemeClr val="tx2"/>
          </a:solidFill>
          <a:latin typeface="Arial" charset="0"/>
          <a:ea typeface="HGPｺﾞｼｯｸE" pitchFamily="50" charset="-128"/>
        </a:defRPr>
      </a:lvl9pPr>
    </p:titleStyle>
    <p:bodyStyle>
      <a:lvl1pPr marL="342797" indent="-342797"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5954" indent="-176160"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7796" indent="-182508"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289" indent="-176160"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130"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193"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256"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6319"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3382" indent="-182508"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142" y="1600205"/>
            <a:ext cx="891254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140" y="6245225"/>
            <a:ext cx="2310659"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ABC89AC-3320-42E8-80FA-4130F1290F14}" type="datetime1">
              <a:rPr kumimoji="1" lang="ja-JP" altLang="en-US" smtClean="0"/>
              <a:t>2018/5/15</a:t>
            </a:fld>
            <a:endParaRPr kumimoji="1" lang="ja-JP" altLang="en-US"/>
          </a:p>
        </p:txBody>
      </p:sp>
      <p:sp>
        <p:nvSpPr>
          <p:cNvPr id="1029" name="Rectangle 5"/>
          <p:cNvSpPr>
            <a:spLocks noGrp="1" noChangeArrowheads="1"/>
          </p:cNvSpPr>
          <p:nvPr>
            <p:ph type="ftr" sz="quarter" idx="3"/>
          </p:nvPr>
        </p:nvSpPr>
        <p:spPr bwMode="auto">
          <a:xfrm>
            <a:off x="3383466" y="6245225"/>
            <a:ext cx="313589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030" name="Rectangle 6"/>
          <p:cNvSpPr>
            <a:spLocks noGrp="1" noChangeArrowheads="1"/>
          </p:cNvSpPr>
          <p:nvPr>
            <p:ph type="sldNum" sz="quarter" idx="4"/>
          </p:nvPr>
        </p:nvSpPr>
        <p:spPr bwMode="auto">
          <a:xfrm>
            <a:off x="9357003" y="6480000"/>
            <a:ext cx="539828" cy="360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lvl1pPr algn="r">
              <a:defRPr sz="1999">
                <a:latin typeface="+mn-lt"/>
              </a:defRPr>
            </a:lvl1pPr>
          </a:lstStyle>
          <a:p>
            <a:fld id="{15543D51-1B5B-470A-B79F-2D6F8C915261}" type="slidenum">
              <a:rPr lang="ja-JP" altLang="en-US" smtClean="0"/>
              <a:pPr/>
              <a:t>‹#›</a:t>
            </a:fld>
            <a:endParaRPr lang="ja-JP" altLang="en-US"/>
          </a:p>
        </p:txBody>
      </p:sp>
      <p:grpSp>
        <p:nvGrpSpPr>
          <p:cNvPr id="2" name="Group 18"/>
          <p:cNvGrpSpPr>
            <a:grpSpLocks/>
          </p:cNvGrpSpPr>
          <p:nvPr/>
        </p:nvGrpSpPr>
        <p:grpSpPr bwMode="auto">
          <a:xfrm>
            <a:off x="1" y="0"/>
            <a:ext cx="9902825" cy="546100"/>
            <a:chOff x="0" y="0"/>
            <a:chExt cx="5760" cy="344"/>
          </a:xfrm>
        </p:grpSpPr>
        <p:pic>
          <p:nvPicPr>
            <p:cNvPr id="1033" name="Picture 9" descr="mlit_top"/>
            <p:cNvPicPr>
              <a:picLocks noChangeAspect="1" noChangeArrowheads="1"/>
            </p:cNvPicPr>
            <p:nvPr userDrawn="1"/>
          </p:nvPicPr>
          <p:blipFill>
            <a:blip r:embed="rId4" cstate="print"/>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5" cstate="print"/>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6" cstate="print"/>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6" cstate="print"/>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7602483"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2730850960"/>
      </p:ext>
    </p:extLst>
  </p:cSld>
  <p:clrMap bg1="lt1" tx1="dk1" bg2="lt2" tx2="dk2" accent1="accent1" accent2="accent2" accent3="accent3" accent4="accent4" accent5="accent5" accent6="accent6" hlink="hlink" folHlink="folHlink"/>
  <p:sldLayoutIdLst>
    <p:sldLayoutId id="2147484309" r:id="rId1"/>
    <p:sldLayoutId id="2147484310" r:id="rId2"/>
  </p:sldLayoutIdLst>
  <p:hf hdr="0" ftr="0" dt="0"/>
  <p:txStyles>
    <p:titleStyle>
      <a:lvl1pPr algn="l" rtl="0" eaLnBrk="1" fontAlgn="base" hangingPunct="1">
        <a:spcBef>
          <a:spcPct val="0"/>
        </a:spcBef>
        <a:spcAft>
          <a:spcPct val="0"/>
        </a:spcAft>
        <a:defRPr kumimoji="1" sz="2799">
          <a:solidFill>
            <a:srgbClr val="4087C8"/>
          </a:solidFill>
          <a:latin typeface="+mj-lt"/>
          <a:ea typeface="+mj-ea"/>
          <a:cs typeface="+mj-cs"/>
        </a:defRPr>
      </a:lvl1pPr>
      <a:lvl2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5pPr>
      <a:lvl6pPr marL="457063"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6pPr>
      <a:lvl7pPr marL="914126"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7pPr>
      <a:lvl8pPr marL="1371189"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8pPr>
      <a:lvl9pPr marL="1828251" algn="l" rtl="0" eaLnBrk="1" fontAlgn="base" hangingPunct="1">
        <a:spcBef>
          <a:spcPct val="0"/>
        </a:spcBef>
        <a:spcAft>
          <a:spcPct val="0"/>
        </a:spcAft>
        <a:defRPr kumimoji="1" sz="2799">
          <a:solidFill>
            <a:srgbClr val="4087C8"/>
          </a:solidFill>
          <a:latin typeface="HGP創英角ｺﾞｼｯｸUB" pitchFamily="50" charset="-128"/>
          <a:ea typeface="HGP創英角ｺﾞｼｯｸUB" pitchFamily="50" charset="-128"/>
        </a:defRPr>
      </a:lvl9pPr>
    </p:titleStyle>
    <p:bodyStyle>
      <a:lvl1pPr marL="342797" indent="-342797" algn="l" rtl="0" eaLnBrk="1" fontAlgn="base" hangingPunct="1">
        <a:spcBef>
          <a:spcPct val="20000"/>
        </a:spcBef>
        <a:spcAft>
          <a:spcPct val="0"/>
        </a:spcAft>
        <a:buChar char="•"/>
        <a:defRPr kumimoji="1" sz="3199">
          <a:solidFill>
            <a:schemeClr val="tx1"/>
          </a:solidFill>
          <a:latin typeface="+mn-lt"/>
          <a:ea typeface="+mn-ea"/>
          <a:cs typeface="+mn-cs"/>
        </a:defRPr>
      </a:lvl1pPr>
      <a:lvl2pPr marL="742727" indent="-285664" algn="l" rtl="0" eaLnBrk="1" fontAlgn="base" hangingPunct="1">
        <a:spcBef>
          <a:spcPct val="20000"/>
        </a:spcBef>
        <a:spcAft>
          <a:spcPct val="0"/>
        </a:spcAft>
        <a:buChar char="–"/>
        <a:defRPr kumimoji="1" sz="2799">
          <a:solidFill>
            <a:schemeClr val="tx1"/>
          </a:solidFill>
          <a:latin typeface="+mn-lt"/>
          <a:ea typeface="+mn-ea"/>
        </a:defRPr>
      </a:lvl2pPr>
      <a:lvl3pPr marL="1142657" indent="-228531" algn="l" rtl="0" eaLnBrk="1" fontAlgn="base" hangingPunct="1">
        <a:spcBef>
          <a:spcPct val="20000"/>
        </a:spcBef>
        <a:spcAft>
          <a:spcPct val="0"/>
        </a:spcAft>
        <a:buChar char="•"/>
        <a:defRPr kumimoji="1" sz="2399">
          <a:solidFill>
            <a:schemeClr val="tx1"/>
          </a:solidFill>
          <a:latin typeface="+mn-lt"/>
          <a:ea typeface="+mn-ea"/>
        </a:defRPr>
      </a:lvl3pPr>
      <a:lvl4pPr marL="1599720" indent="-228531" algn="l" rtl="0" eaLnBrk="1" fontAlgn="base" hangingPunct="1">
        <a:spcBef>
          <a:spcPct val="20000"/>
        </a:spcBef>
        <a:spcAft>
          <a:spcPct val="0"/>
        </a:spcAft>
        <a:buChar char="–"/>
        <a:defRPr kumimoji="1" sz="1999">
          <a:solidFill>
            <a:schemeClr val="tx1"/>
          </a:solidFill>
          <a:latin typeface="+mn-lt"/>
          <a:ea typeface="+mn-ea"/>
        </a:defRPr>
      </a:lvl4pPr>
      <a:lvl5pPr marL="2056783" indent="-228531" algn="l" rtl="0" eaLnBrk="1" fontAlgn="base" hangingPunct="1">
        <a:spcBef>
          <a:spcPct val="20000"/>
        </a:spcBef>
        <a:spcAft>
          <a:spcPct val="0"/>
        </a:spcAft>
        <a:buChar char="»"/>
        <a:defRPr kumimoji="1" sz="1999">
          <a:solidFill>
            <a:schemeClr val="tx1"/>
          </a:solidFill>
          <a:latin typeface="+mn-lt"/>
          <a:ea typeface="+mn-ea"/>
        </a:defRPr>
      </a:lvl5pPr>
      <a:lvl6pPr marL="2513846" indent="-228531" algn="l" rtl="0" eaLnBrk="1" fontAlgn="base" hangingPunct="1">
        <a:spcBef>
          <a:spcPct val="20000"/>
        </a:spcBef>
        <a:spcAft>
          <a:spcPct val="0"/>
        </a:spcAft>
        <a:buChar char="»"/>
        <a:defRPr kumimoji="1" sz="1999">
          <a:solidFill>
            <a:schemeClr val="tx1"/>
          </a:solidFill>
          <a:latin typeface="+mn-lt"/>
          <a:ea typeface="+mn-ea"/>
        </a:defRPr>
      </a:lvl6pPr>
      <a:lvl7pPr marL="2970908" indent="-228531" algn="l" rtl="0" eaLnBrk="1" fontAlgn="base" hangingPunct="1">
        <a:spcBef>
          <a:spcPct val="20000"/>
        </a:spcBef>
        <a:spcAft>
          <a:spcPct val="0"/>
        </a:spcAft>
        <a:buChar char="»"/>
        <a:defRPr kumimoji="1" sz="1999">
          <a:solidFill>
            <a:schemeClr val="tx1"/>
          </a:solidFill>
          <a:latin typeface="+mn-lt"/>
          <a:ea typeface="+mn-ea"/>
        </a:defRPr>
      </a:lvl7pPr>
      <a:lvl8pPr marL="3427971" indent="-228531" algn="l" rtl="0" eaLnBrk="1" fontAlgn="base" hangingPunct="1">
        <a:spcBef>
          <a:spcPct val="20000"/>
        </a:spcBef>
        <a:spcAft>
          <a:spcPct val="0"/>
        </a:spcAft>
        <a:buChar char="»"/>
        <a:defRPr kumimoji="1" sz="1999">
          <a:solidFill>
            <a:schemeClr val="tx1"/>
          </a:solidFill>
          <a:latin typeface="+mn-lt"/>
          <a:ea typeface="+mn-ea"/>
        </a:defRPr>
      </a:lvl8pPr>
      <a:lvl9pPr marL="3885034" indent="-228531" algn="l" rtl="0" eaLnBrk="1" fontAlgn="base" hangingPunct="1">
        <a:spcBef>
          <a:spcPct val="20000"/>
        </a:spcBef>
        <a:spcAft>
          <a:spcPct val="0"/>
        </a:spcAft>
        <a:buChar char="»"/>
        <a:defRPr kumimoji="1" sz="1999">
          <a:solidFill>
            <a:schemeClr val="tx1"/>
          </a:solidFill>
          <a:latin typeface="+mn-lt"/>
          <a:ea typeface="+mn-ea"/>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866" name="Line_futta"/>
          <p:cNvSpPr>
            <a:spLocks noChangeShapeType="1"/>
          </p:cNvSpPr>
          <p:nvPr/>
        </p:nvSpPr>
        <p:spPr bwMode="gray">
          <a:xfrm>
            <a:off x="411031" y="6591300"/>
            <a:ext cx="9082350" cy="0"/>
          </a:xfrm>
          <a:prstGeom prst="line">
            <a:avLst/>
          </a:prstGeom>
          <a:noFill/>
          <a:ln w="9525">
            <a:solidFill>
              <a:srgbClr val="ACACAC"/>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67" name="タイトル プレースホルダー 1"/>
          <p:cNvSpPr>
            <a:spLocks noGrp="1"/>
          </p:cNvSpPr>
          <p:nvPr>
            <p:ph type="title"/>
          </p:nvPr>
        </p:nvSpPr>
        <p:spPr bwMode="auto">
          <a:xfrm>
            <a:off x="411031" y="333376"/>
            <a:ext cx="908235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ja-JP" altLang="en-US"/>
              <a:t>マスター タイトルの書式設定</a:t>
            </a:r>
          </a:p>
        </p:txBody>
      </p:sp>
      <p:sp>
        <p:nvSpPr>
          <p:cNvPr id="36868" name="テキスト プレースホルダー 2"/>
          <p:cNvSpPr>
            <a:spLocks noGrp="1"/>
          </p:cNvSpPr>
          <p:nvPr>
            <p:ph type="body" idx="1"/>
          </p:nvPr>
        </p:nvSpPr>
        <p:spPr bwMode="auto">
          <a:xfrm>
            <a:off x="411031" y="982663"/>
            <a:ext cx="9082350" cy="15411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9791036"/>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Lst>
  <p:hf hdr="0" ftr="0" dt="0"/>
  <p:txStyles>
    <p:titleStyle>
      <a:lvl1pPr algn="l" rtl="0" eaLnBrk="0" fontAlgn="base" hangingPunct="0">
        <a:spcBef>
          <a:spcPct val="0"/>
        </a:spcBef>
        <a:spcAft>
          <a:spcPct val="0"/>
        </a:spcAft>
        <a:defRPr kumimoji="1" sz="2399" b="1" kern="1200">
          <a:solidFill>
            <a:schemeClr val="tx1"/>
          </a:solidFill>
          <a:latin typeface="+mj-lt"/>
          <a:ea typeface="+mj-ea"/>
          <a:cs typeface="+mj-cs"/>
        </a:defRPr>
      </a:lvl1pPr>
      <a:lvl2pPr algn="l" rtl="0" eaLnBrk="0" fontAlgn="base" hangingPunct="0">
        <a:spcBef>
          <a:spcPct val="0"/>
        </a:spcBef>
        <a:spcAft>
          <a:spcPct val="0"/>
        </a:spcAft>
        <a:defRPr kumimoji="1" sz="2399" b="1">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2399" b="1">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2399" b="1">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2399" b="1">
          <a:solidFill>
            <a:schemeClr val="tx1"/>
          </a:solidFill>
          <a:latin typeface="Arial" charset="0"/>
          <a:ea typeface="ＭＳ Ｐゴシック" pitchFamily="50" charset="-128"/>
        </a:defRPr>
      </a:lvl5pPr>
      <a:lvl6pPr marL="457063" algn="l" rtl="0" fontAlgn="base">
        <a:spcBef>
          <a:spcPct val="0"/>
        </a:spcBef>
        <a:spcAft>
          <a:spcPct val="0"/>
        </a:spcAft>
        <a:defRPr kumimoji="1" sz="2399" b="1">
          <a:solidFill>
            <a:schemeClr val="tx1"/>
          </a:solidFill>
          <a:latin typeface="Arial" charset="0"/>
          <a:ea typeface="ＭＳ Ｐゴシック" pitchFamily="50" charset="-128"/>
        </a:defRPr>
      </a:lvl6pPr>
      <a:lvl7pPr marL="914126" algn="l" rtl="0" fontAlgn="base">
        <a:spcBef>
          <a:spcPct val="0"/>
        </a:spcBef>
        <a:spcAft>
          <a:spcPct val="0"/>
        </a:spcAft>
        <a:defRPr kumimoji="1" sz="2399" b="1">
          <a:solidFill>
            <a:schemeClr val="tx1"/>
          </a:solidFill>
          <a:latin typeface="Arial" charset="0"/>
          <a:ea typeface="ＭＳ Ｐゴシック" pitchFamily="50" charset="-128"/>
        </a:defRPr>
      </a:lvl7pPr>
      <a:lvl8pPr marL="1371189" algn="l" rtl="0" fontAlgn="base">
        <a:spcBef>
          <a:spcPct val="0"/>
        </a:spcBef>
        <a:spcAft>
          <a:spcPct val="0"/>
        </a:spcAft>
        <a:defRPr kumimoji="1" sz="2399" b="1">
          <a:solidFill>
            <a:schemeClr val="tx1"/>
          </a:solidFill>
          <a:latin typeface="Arial" charset="0"/>
          <a:ea typeface="ＭＳ Ｐゴシック" pitchFamily="50" charset="-128"/>
        </a:defRPr>
      </a:lvl8pPr>
      <a:lvl9pPr marL="1828251" algn="l" rtl="0" fontAlgn="base">
        <a:spcBef>
          <a:spcPct val="0"/>
        </a:spcBef>
        <a:spcAft>
          <a:spcPct val="0"/>
        </a:spcAft>
        <a:defRPr kumimoji="1" sz="2399" b="1">
          <a:solidFill>
            <a:schemeClr val="tx1"/>
          </a:solidFill>
          <a:latin typeface="Arial" charset="0"/>
          <a:ea typeface="ＭＳ Ｐゴシック" pitchFamily="50" charset="-128"/>
        </a:defRPr>
      </a:lvl9pPr>
    </p:titleStyle>
    <p:bodyStyle>
      <a:lvl1pPr marL="342797" indent="-342797" algn="l" rtl="0" eaLnBrk="0" fontAlgn="base" hangingPunct="0">
        <a:spcBef>
          <a:spcPts val="475"/>
        </a:spcBef>
        <a:spcAft>
          <a:spcPct val="0"/>
        </a:spcAft>
        <a:buFont typeface="Arial" panose="020B0604020202020204" pitchFamily="34" charset="0"/>
        <a:defRPr kumimoji="1" lang="ja-JP" altLang="en-US" sz="1999" kern="1200" dirty="0">
          <a:solidFill>
            <a:schemeClr val="tx1"/>
          </a:solidFill>
          <a:latin typeface="+mn-lt"/>
          <a:ea typeface="+mn-ea"/>
          <a:cs typeface="+mn-cs"/>
        </a:defRPr>
      </a:lvl1pPr>
      <a:lvl2pPr marL="253924" indent="-253924" algn="l" rtl="0" eaLnBrk="0" fontAlgn="base" hangingPunct="0">
        <a:spcBef>
          <a:spcPts val="475"/>
        </a:spcBef>
        <a:spcAft>
          <a:spcPct val="0"/>
        </a:spcAft>
        <a:buClr>
          <a:srgbClr val="3E5E84"/>
        </a:buClr>
        <a:buFont typeface="Wingdings" panose="05000000000000000000" pitchFamily="2" charset="2"/>
        <a:buChar char="n"/>
        <a:defRPr kumimoji="1" lang="ja-JP" altLang="en-US" sz="1999" kern="1200" dirty="0">
          <a:solidFill>
            <a:schemeClr val="tx1"/>
          </a:solidFill>
          <a:latin typeface="+mn-lt"/>
          <a:ea typeface="+mn-ea"/>
          <a:cs typeface="+mn-cs"/>
        </a:defRPr>
      </a:lvl2pPr>
      <a:lvl3pPr marL="571329" indent="-253924" algn="l" rtl="0" eaLnBrk="0" fontAlgn="base" hangingPunct="0">
        <a:spcBef>
          <a:spcPts val="425"/>
        </a:spcBef>
        <a:spcAft>
          <a:spcPct val="0"/>
        </a:spcAft>
        <a:buClr>
          <a:srgbClr val="808080"/>
        </a:buClr>
        <a:buFont typeface="Wingdings" panose="05000000000000000000" pitchFamily="2" charset="2"/>
        <a:buChar char="n"/>
        <a:defRPr kumimoji="1" lang="ja-JP" altLang="en-US" kern="1200" dirty="0">
          <a:solidFill>
            <a:schemeClr val="tx1"/>
          </a:solidFill>
          <a:latin typeface="+mn-lt"/>
          <a:ea typeface="+mn-ea"/>
          <a:cs typeface="+mn-cs"/>
        </a:defRPr>
      </a:lvl3pPr>
      <a:lvl4pPr marL="825252" indent="-190443" algn="l" rtl="0" eaLnBrk="0" fontAlgn="base" hangingPunct="0">
        <a:spcBef>
          <a:spcPts val="363"/>
        </a:spcBef>
        <a:spcAft>
          <a:spcPct val="0"/>
        </a:spcAft>
        <a:buClr>
          <a:srgbClr val="558C99"/>
        </a:buClr>
        <a:buFont typeface="Wingdings" panose="05000000000000000000" pitchFamily="2" charset="2"/>
        <a:buChar char="l"/>
        <a:defRPr kumimoji="1" lang="ja-JP" altLang="en-US" sz="1400" kern="1200" dirty="0">
          <a:solidFill>
            <a:schemeClr val="tx1"/>
          </a:solidFill>
          <a:latin typeface="+mn-lt"/>
          <a:ea typeface="+mn-ea"/>
          <a:cs typeface="+mn-cs"/>
        </a:defRPr>
      </a:lvl4pPr>
      <a:lvl5pPr marL="1079176" indent="-190443" algn="l" rtl="0" eaLnBrk="0" fontAlgn="base" hangingPunct="0">
        <a:spcBef>
          <a:spcPts val="363"/>
        </a:spcBef>
        <a:spcAft>
          <a:spcPct val="0"/>
        </a:spcAft>
        <a:buClr>
          <a:srgbClr val="C0C0C0"/>
        </a:buClr>
        <a:buFont typeface="Wingdings" panose="05000000000000000000" pitchFamily="2" charset="2"/>
        <a:buChar char="l"/>
        <a:defRPr kumimoji="1" lang="ja-JP" altLang="en-US" sz="1400" kern="1200" dirty="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819" y="365126"/>
            <a:ext cx="8541187"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0819" y="1825625"/>
            <a:ext cx="8541187"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0819" y="6356351"/>
            <a:ext cx="2228136"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3D13A80E-62D7-4021-B855-DEA57A45488E}"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0311" y="6356351"/>
            <a:ext cx="3342203"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3870" y="6356351"/>
            <a:ext cx="2228136"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F6EAF7AC-4D30-46F5-A445-D0F4880BD9B4}" type="slidenum">
              <a:rPr kumimoji="1" lang="ja-JP" altLang="en-US" smtClean="0"/>
              <a:t>‹#›</a:t>
            </a:fld>
            <a:endParaRPr kumimoji="1" lang="ja-JP" altLang="en-US"/>
          </a:p>
        </p:txBody>
      </p:sp>
    </p:spTree>
    <p:extLst>
      <p:ext uri="{BB962C8B-B14F-4D97-AF65-F5344CB8AC3E}">
        <p14:creationId xmlns:p14="http://schemas.microsoft.com/office/powerpoint/2010/main" val="398651328"/>
      </p:ext>
    </p:extLst>
  </p:cSld>
  <p:clrMap bg1="lt1" tx1="dk1" bg2="lt2" tx2="dk2" accent1="accent1" accent2="accent2" accent3="accent3" accent4="accent4" accent5="accent5" accent6="accent6" hlink="hlink" folHlink="folHlink"/>
  <p:sldLayoutIdLst>
    <p:sldLayoutId id="2147484379" r:id="rId1"/>
    <p:sldLayoutId id="2147484380" r:id="rId2"/>
    <p:sldLayoutId id="2147484381" r:id="rId3"/>
    <p:sldLayoutId id="2147484382" r:id="rId4"/>
    <p:sldLayoutId id="2147484383" r:id="rId5"/>
    <p:sldLayoutId id="2147484384" r:id="rId6"/>
    <p:sldLayoutId id="2147484385" r:id="rId7"/>
    <p:sldLayoutId id="2147484386" r:id="rId8"/>
    <p:sldLayoutId id="2147484387" r:id="rId9"/>
    <p:sldLayoutId id="2147484388" r:id="rId10"/>
    <p:sldLayoutId id="2147484389" r:id="rId11"/>
  </p:sldLayoutIdLst>
  <p:hf hdr="0" ftr="0" dt="0"/>
  <p:txStyles>
    <p:titleStyle>
      <a:lvl1pPr algn="l" defTabSz="742676" rtl="0" eaLnBrk="1" latinLnBrk="0" hangingPunct="1">
        <a:lnSpc>
          <a:spcPct val="90000"/>
        </a:lnSpc>
        <a:spcBef>
          <a:spcPct val="0"/>
        </a:spcBef>
        <a:buNone/>
        <a:defRPr kumimoji="1" sz="3574" kern="1200">
          <a:solidFill>
            <a:schemeClr val="tx1"/>
          </a:solidFill>
          <a:latin typeface="+mj-lt"/>
          <a:ea typeface="+mj-ea"/>
          <a:cs typeface="+mj-cs"/>
        </a:defRPr>
      </a:lvl1pPr>
    </p:titleStyle>
    <p:bodyStyle>
      <a:lvl1pPr marL="185669" indent="-185669" algn="l" defTabSz="742676"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7007" indent="-185669" algn="l" defTabSz="742676"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345" indent="-185669" algn="l" defTabSz="742676"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68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1020"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358"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696"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5034"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6372" indent="-185669" algn="l" defTabSz="742676"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676" rtl="0" eaLnBrk="1" latinLnBrk="0" hangingPunct="1">
        <a:defRPr kumimoji="1" sz="1462" kern="1200">
          <a:solidFill>
            <a:schemeClr val="tx1"/>
          </a:solidFill>
          <a:latin typeface="+mn-lt"/>
          <a:ea typeface="+mn-ea"/>
          <a:cs typeface="+mn-cs"/>
        </a:defRPr>
      </a:lvl1pPr>
      <a:lvl2pPr marL="371338" algn="l" defTabSz="742676" rtl="0" eaLnBrk="1" latinLnBrk="0" hangingPunct="1">
        <a:defRPr kumimoji="1" sz="1462" kern="1200">
          <a:solidFill>
            <a:schemeClr val="tx1"/>
          </a:solidFill>
          <a:latin typeface="+mn-lt"/>
          <a:ea typeface="+mn-ea"/>
          <a:cs typeface="+mn-cs"/>
        </a:defRPr>
      </a:lvl2pPr>
      <a:lvl3pPr marL="742676" algn="l" defTabSz="742676" rtl="0" eaLnBrk="1" latinLnBrk="0" hangingPunct="1">
        <a:defRPr kumimoji="1" sz="1462" kern="1200">
          <a:solidFill>
            <a:schemeClr val="tx1"/>
          </a:solidFill>
          <a:latin typeface="+mn-lt"/>
          <a:ea typeface="+mn-ea"/>
          <a:cs typeface="+mn-cs"/>
        </a:defRPr>
      </a:lvl3pPr>
      <a:lvl4pPr marL="1114014" algn="l" defTabSz="742676" rtl="0" eaLnBrk="1" latinLnBrk="0" hangingPunct="1">
        <a:defRPr kumimoji="1" sz="1462" kern="1200">
          <a:solidFill>
            <a:schemeClr val="tx1"/>
          </a:solidFill>
          <a:latin typeface="+mn-lt"/>
          <a:ea typeface="+mn-ea"/>
          <a:cs typeface="+mn-cs"/>
        </a:defRPr>
      </a:lvl4pPr>
      <a:lvl5pPr marL="1485351" algn="l" defTabSz="742676" rtl="0" eaLnBrk="1" latinLnBrk="0" hangingPunct="1">
        <a:defRPr kumimoji="1" sz="1462" kern="1200">
          <a:solidFill>
            <a:schemeClr val="tx1"/>
          </a:solidFill>
          <a:latin typeface="+mn-lt"/>
          <a:ea typeface="+mn-ea"/>
          <a:cs typeface="+mn-cs"/>
        </a:defRPr>
      </a:lvl5pPr>
      <a:lvl6pPr marL="1856689" algn="l" defTabSz="742676" rtl="0" eaLnBrk="1" latinLnBrk="0" hangingPunct="1">
        <a:defRPr kumimoji="1" sz="1462" kern="1200">
          <a:solidFill>
            <a:schemeClr val="tx1"/>
          </a:solidFill>
          <a:latin typeface="+mn-lt"/>
          <a:ea typeface="+mn-ea"/>
          <a:cs typeface="+mn-cs"/>
        </a:defRPr>
      </a:lvl6pPr>
      <a:lvl7pPr marL="2228027" algn="l" defTabSz="742676" rtl="0" eaLnBrk="1" latinLnBrk="0" hangingPunct="1">
        <a:defRPr kumimoji="1" sz="1462" kern="1200">
          <a:solidFill>
            <a:schemeClr val="tx1"/>
          </a:solidFill>
          <a:latin typeface="+mn-lt"/>
          <a:ea typeface="+mn-ea"/>
          <a:cs typeface="+mn-cs"/>
        </a:defRPr>
      </a:lvl7pPr>
      <a:lvl8pPr marL="2599365" algn="l" defTabSz="742676" rtl="0" eaLnBrk="1" latinLnBrk="0" hangingPunct="1">
        <a:defRPr kumimoji="1" sz="1462" kern="1200">
          <a:solidFill>
            <a:schemeClr val="tx1"/>
          </a:solidFill>
          <a:latin typeface="+mn-lt"/>
          <a:ea typeface="+mn-ea"/>
          <a:cs typeface="+mn-cs"/>
        </a:defRPr>
      </a:lvl8pPr>
      <a:lvl9pPr marL="2970703" algn="l" defTabSz="742676" rtl="0" eaLnBrk="1" latinLnBrk="0" hangingPunct="1">
        <a:defRPr kumimoji="1" sz="14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54"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54" y="160021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6" y="6356706"/>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5E9EACEF-8D65-4F6C-9C11-D3FB54273893}" type="datetime1">
              <a:rPr lang="ja-JP" altLang="en-US" smtClean="0"/>
              <a:t>2018/5/15</a:t>
            </a:fld>
            <a:endParaRPr/>
          </a:p>
        </p:txBody>
      </p:sp>
      <p:sp>
        <p:nvSpPr>
          <p:cNvPr id="5" name="フッター プレースホルダー 4"/>
          <p:cNvSpPr>
            <a:spLocks noGrp="1"/>
          </p:cNvSpPr>
          <p:nvPr>
            <p:ph type="ftr" sz="quarter" idx="3"/>
          </p:nvPr>
        </p:nvSpPr>
        <p:spPr>
          <a:xfrm>
            <a:off x="3383482" y="6356706"/>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2238614015"/>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 id="2147484113" r:id="rId12"/>
    <p:sldLayoutId id="2147484114" r:id="rId13"/>
    <p:sldLayoutId id="2147484115" r:id="rId14"/>
    <p:sldLayoutId id="2147484116" r:id="rId15"/>
    <p:sldLayoutId id="2147484117" r:id="rId16"/>
    <p:sldLayoutId id="2147484118" r:id="rId17"/>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4" y="549338"/>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4"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3"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dirty="0">
              <a:solidFill>
                <a:srgbClr val="000000"/>
              </a:solidFill>
              <a:latin typeface="Segoe UI" panose="020B0502040204020203" pitchFamily="34"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28"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Blue(corporate </a:t>
                </a:r>
                <a:r>
                  <a:rPr kumimoji="0" lang="en-GB" altLang="ja-JP" sz="1100" dirty="0" err="1">
                    <a:solidFill>
                      <a:srgbClr val="000000"/>
                    </a:solidFill>
                    <a:latin typeface="Segoe UI" panose="020B0502040204020203" pitchFamily="34" charset="0"/>
                    <a:ea typeface="HGPｺﾞｼｯｸE" pitchFamily="50" charset="-128"/>
                  </a:rPr>
                  <a:t>color</a:t>
                </a:r>
                <a:r>
                  <a:rPr kumimoji="0" lang="en-GB" altLang="ja-JP" sz="1100" dirty="0">
                    <a:solidFill>
                      <a:srgbClr val="000000"/>
                    </a:solidFill>
                    <a:latin typeface="Segoe UI" panose="020B0502040204020203" pitchFamily="34" charset="0"/>
                    <a:ea typeface="HGPｺﾞｼｯｸE" pitchFamily="50" charset="-128"/>
                  </a:rPr>
                  <a:t>)</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dirty="0">
                  <a:solidFill>
                    <a:srgbClr val="000000"/>
                  </a:solidFill>
                  <a:latin typeface="Segoe UI" panose="020B0502040204020203" pitchFamily="34" charset="0"/>
                  <a:ea typeface="HGPｺﾞｼｯｸE" pitchFamily="50" charset="-128"/>
                </a:rPr>
                <a:t>JRI  colour balance</a:t>
              </a:r>
            </a:p>
          </p:txBody>
        </p:sp>
      </p:grpSp>
      <p:sp>
        <p:nvSpPr>
          <p:cNvPr id="1036" name="Line 38"/>
          <p:cNvSpPr>
            <a:spLocks noChangeShapeType="1"/>
          </p:cNvSpPr>
          <p:nvPr/>
        </p:nvSpPr>
        <p:spPr bwMode="auto">
          <a:xfrm>
            <a:off x="199974"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1196899578"/>
      </p:ext>
    </p:extLst>
  </p:cSld>
  <p:clrMap bg1="lt1" tx1="dk1" bg2="lt2" tx2="dk2" accent1="accent1" accent2="accent2" accent3="accent3" accent4="accent4" accent5="accent5" accent6="accent6" hlink="hlink" folHlink="folHlink"/>
  <p:sldLayoutIdLst>
    <p:sldLayoutId id="2147484146"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13"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27"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31"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5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8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5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1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3321139180"/>
      </p:ext>
    </p:extLst>
  </p:cSld>
  <p:clrMap bg1="lt1" tx1="dk1" bg2="lt2" tx2="dk2" accent1="accent1" accent2="accent2" accent3="accent3" accent4="accent4" accent5="accent5" accent6="accent6" hlink="hlink" folHlink="folHlink"/>
  <p:sldLayoutIdLst>
    <p:sldLayoutId id="2147484162" r:id="rId1"/>
    <p:sldLayoutId id="2147484163" r:id="rId2"/>
    <p:sldLayoutId id="2147484164" r:id="rId3"/>
    <p:sldLayoutId id="2147484165"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4"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prstClr val="black"/>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6"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6" y="693068"/>
            <a:ext cx="9502903"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7"/>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prstClr val="black"/>
                </a:solidFill>
              </a:rPr>
              <a:pPr>
                <a:defRPr/>
              </a:pPr>
              <a:t>‹#›</a:t>
            </a:fld>
            <a:endParaRPr lang="en-US" altLang="ja-JP" dirty="0">
              <a:solidFill>
                <a:prstClr val="black"/>
              </a:solidFill>
            </a:endParaRPr>
          </a:p>
        </p:txBody>
      </p:sp>
      <p:grpSp>
        <p:nvGrpSpPr>
          <p:cNvPr id="5" name="グループ化 4"/>
          <p:cNvGrpSpPr/>
          <p:nvPr userDrawn="1"/>
        </p:nvGrpSpPr>
        <p:grpSpPr>
          <a:xfrm>
            <a:off x="-2678826"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Segoe UI" panose="020B0502040204020203" pitchFamily="34" charset="0"/>
                    <a:ea typeface="HGPｺﾞｼｯｸE" pitchFamily="50" charset="-128"/>
                  </a:rPr>
                  <a:t>Sky blue</a:t>
                </a:r>
                <a:endParaRPr kumimoji="0" lang="en-GB" altLang="ja-JP" sz="1100" dirty="0">
                  <a:solidFill>
                    <a:prstClr val="black"/>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a:t>
                </a:r>
                <a:r>
                  <a:rPr kumimoji="0" lang="en-US" altLang="ja-JP" sz="1100" dirty="0">
                    <a:solidFill>
                      <a:prstClr val="black"/>
                    </a:solidFill>
                    <a:latin typeface="Segoe UI" panose="020B0502040204020203" pitchFamily="34" charset="0"/>
                    <a:ea typeface="HGPｺﾞｼｯｸE" pitchFamily="50" charset="-128"/>
                  </a:rPr>
                  <a:t>00</a:t>
                </a:r>
                <a:r>
                  <a:rPr kumimoji="0" lang="en-GB" altLang="ja-JP" sz="1100" dirty="0">
                    <a:solidFill>
                      <a:prstClr val="black"/>
                    </a:solidFill>
                    <a:latin typeface="Segoe UI" panose="020B0502040204020203" pitchFamily="34" charset="0"/>
                    <a:ea typeface="HGPｺﾞｼｯｸE" pitchFamily="50" charset="-128"/>
                  </a:rPr>
                  <a:t>0,17</a:t>
                </a:r>
                <a:r>
                  <a:rPr kumimoji="0" lang="en-US" altLang="ja-JP" sz="1100" dirty="0">
                    <a:solidFill>
                      <a:prstClr val="black"/>
                    </a:solidFill>
                    <a:latin typeface="Segoe UI" panose="020B0502040204020203" pitchFamily="34" charset="0"/>
                    <a:ea typeface="HGPｺﾞｼｯｸE" pitchFamily="50" charset="-128"/>
                  </a:rPr>
                  <a:t>6</a:t>
                </a:r>
                <a:r>
                  <a:rPr kumimoji="0" lang="en-GB" altLang="ja-JP" sz="1100" dirty="0">
                    <a:solidFill>
                      <a:prstClr val="black"/>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prstClr val="black"/>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Segoe UI" panose="020B0502040204020203" pitchFamily="34" charset="0"/>
                  <a:ea typeface="HGPｺﾞｼｯｸE" pitchFamily="50" charset="-128"/>
                </a:rPr>
                <a:t>MOEJ</a:t>
              </a:r>
              <a:r>
                <a:rPr kumimoji="0" lang="en-GB" altLang="ja-JP" sz="1200" b="1" dirty="0">
                  <a:solidFill>
                    <a:prstClr val="black"/>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4"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3499397"/>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Lst>
  <p:hf hdr="0" ftr="0" dt="0"/>
  <p:txStyles>
    <p:titleStyle>
      <a:lvl1pPr algn="ctr" rtl="0" eaLnBrk="0" fontAlgn="base" hangingPunct="0">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 name="正方形/長方形 17"/>
          <p:cNvSpPr/>
          <p:nvPr userDrawn="1"/>
        </p:nvSpPr>
        <p:spPr bwMode="auto">
          <a:xfrm>
            <a:off x="15" y="0"/>
            <a:ext cx="9902825" cy="620688"/>
          </a:xfrm>
          <a:prstGeom prst="rect">
            <a:avLst/>
          </a:prstGeom>
          <a:solidFill>
            <a:srgbClr val="54C3F1"/>
          </a:solidFill>
          <a:ln w="9525" cap="flat" cmpd="sng" algn="ctr">
            <a:no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algn="ctr"/>
            <a:endParaRPr lang="ja-JP" altLang="en-US" sz="1400">
              <a:solidFill>
                <a:srgbClr val="000000"/>
              </a:solidFill>
              <a:latin typeface="Arial" charset="0"/>
              <a:ea typeface="HGPｺﾞｼｯｸM" pitchFamily="50" charset="-128"/>
            </a:endParaRPr>
          </a:p>
        </p:txBody>
      </p:sp>
      <p:sp>
        <p:nvSpPr>
          <p:cNvPr id="1026" name="Rectangle 2"/>
          <p:cNvSpPr>
            <a:spLocks noGrp="1" noChangeArrowheads="1"/>
          </p:cNvSpPr>
          <p:nvPr>
            <p:ph type="title"/>
          </p:nvPr>
        </p:nvSpPr>
        <p:spPr bwMode="auto">
          <a:xfrm>
            <a:off x="199977" y="116634"/>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99977" y="693068"/>
            <a:ext cx="9502903" cy="1079748"/>
          </a:xfrm>
          <a:prstGeom prst="roundRect">
            <a:avLst/>
          </a:prstGeom>
          <a:solidFill>
            <a:srgbClr val="CCECFF"/>
          </a:solidFill>
          <a:ln w="28575">
            <a:solidFill>
              <a:srgbClr val="00B0F0"/>
            </a:solidFill>
          </a:ln>
          <a:effectLs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sp>
        <p:nvSpPr>
          <p:cNvPr id="143366" name="Rectangle 6"/>
          <p:cNvSpPr>
            <a:spLocks noGrp="1" noChangeArrowheads="1"/>
          </p:cNvSpPr>
          <p:nvPr>
            <p:ph type="sldNum" sz="quarter" idx="4"/>
          </p:nvPr>
        </p:nvSpPr>
        <p:spPr bwMode="auto">
          <a:xfrm>
            <a:off x="9001912" y="6309389"/>
            <a:ext cx="916460" cy="548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800" baseline="0">
                <a:latin typeface="Segoe UI" panose="020B0502040204020203" pitchFamily="34" charset="0"/>
                <a:ea typeface="+mn-ea"/>
              </a:defRPr>
            </a:lvl1pPr>
          </a:lstStyle>
          <a:p>
            <a:pPr>
              <a:defRPr/>
            </a:pPr>
            <a:fld id="{6491400D-1AF1-42D8-B791-D0C64C351CDA}" type="slidenum">
              <a:rPr lang="en-US" altLang="ja-JP" smtClean="0">
                <a:solidFill>
                  <a:srgbClr val="000000"/>
                </a:solidFill>
              </a:rPr>
              <a:pPr>
                <a:defRPr/>
              </a:pPr>
              <a:t>‹#›</a:t>
            </a:fld>
            <a:endParaRPr lang="en-US" altLang="ja-JP" dirty="0">
              <a:solidFill>
                <a:srgbClr val="000000"/>
              </a:solidFill>
            </a:endParaRPr>
          </a:p>
        </p:txBody>
      </p:sp>
      <p:grpSp>
        <p:nvGrpSpPr>
          <p:cNvPr id="5" name="グループ化 4"/>
          <p:cNvGrpSpPr/>
          <p:nvPr userDrawn="1"/>
        </p:nvGrpSpPr>
        <p:grpSpPr>
          <a:xfrm>
            <a:off x="-2678825"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Yellow</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srgbClr val="000000"/>
                    </a:solidFill>
                    <a:latin typeface="Segoe UI" panose="020B0502040204020203" pitchFamily="34" charset="0"/>
                    <a:ea typeface="HGPｺﾞｼｯｸE" pitchFamily="50" charset="-128"/>
                  </a:rPr>
                  <a:t>Sky blue</a:t>
                </a:r>
                <a:endParaRPr kumimoji="0" lang="en-GB" altLang="ja-JP" sz="1100" dirty="0">
                  <a:solidFill>
                    <a:srgbClr val="000000"/>
                  </a:solidFill>
                  <a:latin typeface="Segoe UI" panose="020B0502040204020203" pitchFamily="34" charset="0"/>
                  <a:ea typeface="HGPｺﾞｼｯｸE" pitchFamily="50" charset="-128"/>
                </a:endParaRP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a:t>
                </a:r>
                <a:r>
                  <a:rPr kumimoji="0" lang="en-US" altLang="ja-JP" sz="1100" dirty="0">
                    <a:solidFill>
                      <a:srgbClr val="000000"/>
                    </a:solidFill>
                    <a:latin typeface="Segoe UI" panose="020B0502040204020203" pitchFamily="34" charset="0"/>
                    <a:ea typeface="HGPｺﾞｼｯｸE" pitchFamily="50" charset="-128"/>
                  </a:rPr>
                  <a:t>00</a:t>
                </a:r>
                <a:r>
                  <a:rPr kumimoji="0" lang="en-GB" altLang="ja-JP" sz="1100" dirty="0">
                    <a:solidFill>
                      <a:srgbClr val="000000"/>
                    </a:solidFill>
                    <a:latin typeface="Segoe UI" panose="020B0502040204020203" pitchFamily="34" charset="0"/>
                    <a:ea typeface="HGPｺﾞｼｯｸE" pitchFamily="50" charset="-128"/>
                  </a:rPr>
                  <a:t>0,17</a:t>
                </a:r>
                <a:r>
                  <a:rPr kumimoji="0" lang="en-US" altLang="ja-JP" sz="1100" dirty="0">
                    <a:solidFill>
                      <a:srgbClr val="000000"/>
                    </a:solidFill>
                    <a:latin typeface="Segoe UI" panose="020B0502040204020203" pitchFamily="34" charset="0"/>
                    <a:ea typeface="HGPｺﾞｼｯｸE" pitchFamily="50" charset="-128"/>
                  </a:rPr>
                  <a:t>6</a:t>
                </a:r>
                <a:r>
                  <a:rPr kumimoji="0" lang="en-GB" altLang="ja-JP" sz="1100" dirty="0">
                    <a:solidFill>
                      <a:srgbClr val="000000"/>
                    </a:solidFill>
                    <a:latin typeface="Segoe UI" panose="020B0502040204020203" pitchFamily="34"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Grey</a:t>
                </a:r>
              </a:p>
              <a:p>
                <a:pPr algn="r">
                  <a:lnSpc>
                    <a:spcPct val="65000"/>
                  </a:lnSpc>
                  <a:spcBef>
                    <a:spcPct val="20000"/>
                  </a:spcBef>
                  <a:spcAft>
                    <a:spcPct val="20000"/>
                  </a:spcAft>
                </a:pPr>
                <a:r>
                  <a:rPr kumimoji="0" lang="en-GB" altLang="ja-JP" sz="1100" dirty="0">
                    <a:solidFill>
                      <a:srgbClr val="000000"/>
                    </a:solidFill>
                    <a:latin typeface="Segoe UI" panose="020B0502040204020203" pitchFamily="34"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srgbClr val="000000"/>
                  </a:solidFill>
                  <a:latin typeface="Segoe UI" panose="020B0502040204020203" pitchFamily="34" charset="0"/>
                  <a:ea typeface="HGPｺﾞｼｯｸE" pitchFamily="50" charset="-128"/>
                </a:rPr>
                <a:t>MOEJ</a:t>
              </a:r>
              <a:r>
                <a:rPr kumimoji="0" lang="en-GB" altLang="ja-JP" sz="1200" b="1" dirty="0">
                  <a:solidFill>
                    <a:srgbClr val="000000"/>
                  </a:solidFill>
                  <a:latin typeface="Segoe UI" panose="020B0502040204020203" pitchFamily="34" charset="0"/>
                  <a:ea typeface="HGPｺﾞｼｯｸE" pitchFamily="50" charset="-128"/>
                </a:rPr>
                <a:t> colour balance</a:t>
              </a:r>
            </a:p>
          </p:txBody>
        </p:sp>
      </p:grpSp>
      <p:cxnSp>
        <p:nvCxnSpPr>
          <p:cNvPr id="3" name="直線コネクタ 2"/>
          <p:cNvCxnSpPr/>
          <p:nvPr/>
        </p:nvCxnSpPr>
        <p:spPr bwMode="auto">
          <a:xfrm>
            <a:off x="15" y="620688"/>
            <a:ext cx="9902825" cy="0"/>
          </a:xfrm>
          <a:prstGeom prst="line">
            <a:avLst/>
          </a:prstGeom>
          <a:solidFill>
            <a:schemeClr val="bg1"/>
          </a:solidFill>
          <a:ln w="25400" cap="flat" cmpd="sng" algn="ctr">
            <a:solidFill>
              <a:srgbClr val="00A0E9"/>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9128157"/>
      </p:ext>
    </p:extLst>
  </p:cSld>
  <p:clrMap bg1="lt1" tx1="dk1" bg2="lt2" tx2="dk2" accent1="accent1" accent2="accent2" accent3="accent3" accent4="accent4" accent5="accent5" accent6="accent6" hlink="hlink" folHlink="folHlink"/>
  <p:sldLayoutIdLst>
    <p:sldLayoutId id="2147484173" r:id="rId1"/>
    <p:sldLayoutId id="2147484174" r:id="rId2"/>
    <p:sldLayoutId id="2147484175" r:id="rId3"/>
    <p:sldLayoutId id="2147484176" r:id="rId4"/>
    <p:sldLayoutId id="2147484178" r:id="rId5"/>
  </p:sldLayoutIdLst>
  <p:hf hdr="0" ftr="0" dt="0"/>
  <p:txStyles>
    <p:titleStyle>
      <a:lvl1pPr algn="ctr" rtl="0" eaLnBrk="0" fontAlgn="base" hangingPunct="0">
        <a:spcBef>
          <a:spcPct val="0"/>
        </a:spcBef>
        <a:spcAft>
          <a:spcPct val="0"/>
        </a:spcAft>
        <a:defRPr kumimoji="1" sz="3200">
          <a:solidFill>
            <a:schemeClr val="tx2"/>
          </a:solidFill>
          <a:latin typeface="Segoe UI" panose="020B0502040204020203" pitchFamily="34" charset="0"/>
          <a:ea typeface="メイリオ" panose="020B0604030504040204" pitchFamily="50" charset="-128"/>
          <a:cs typeface="Segoe UI" panose="020B0502040204020203" pitchFamily="34" charset="0"/>
        </a:defRPr>
      </a:lvl1pPr>
      <a:lvl2pPr algn="l" rtl="0" eaLnBrk="0" fontAlgn="base" hangingPunct="0">
        <a:spcBef>
          <a:spcPct val="0"/>
        </a:spcBef>
        <a:spcAft>
          <a:spcPct val="0"/>
        </a:spcAft>
        <a:defRPr kumimoji="1" sz="2000">
          <a:solidFill>
            <a:schemeClr val="tx2"/>
          </a:solidFill>
          <a:latin typeface="Arial" charset="0"/>
          <a:ea typeface="HGPｺﾞｼｯｸE" pitchFamily="50" charset="-128"/>
        </a:defRPr>
      </a:lvl2pPr>
      <a:lvl3pPr algn="l" rtl="0" eaLnBrk="0" fontAlgn="base" hangingPunct="0">
        <a:spcBef>
          <a:spcPct val="0"/>
        </a:spcBef>
        <a:spcAft>
          <a:spcPct val="0"/>
        </a:spcAft>
        <a:defRPr kumimoji="1" sz="2000">
          <a:solidFill>
            <a:schemeClr val="tx2"/>
          </a:solidFill>
          <a:latin typeface="Arial" charset="0"/>
          <a:ea typeface="HGPｺﾞｼｯｸE" pitchFamily="50" charset="-128"/>
        </a:defRPr>
      </a:lvl3pPr>
      <a:lvl4pPr algn="l" rtl="0" eaLnBrk="0" fontAlgn="base" hangingPunct="0">
        <a:spcBef>
          <a:spcPct val="0"/>
        </a:spcBef>
        <a:spcAft>
          <a:spcPct val="0"/>
        </a:spcAft>
        <a:defRPr kumimoji="1" sz="2000">
          <a:solidFill>
            <a:schemeClr val="tx2"/>
          </a:solidFill>
          <a:latin typeface="Arial" charset="0"/>
          <a:ea typeface="HGPｺﾞｼｯｸE" pitchFamily="50" charset="-128"/>
        </a:defRPr>
      </a:lvl4pPr>
      <a:lvl5pPr algn="l" rtl="0" eaLnBrk="0" fontAlgn="base" hangingPunct="0">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0" fontAlgn="base" hangingPunct="0">
        <a:spcBef>
          <a:spcPct val="20000"/>
        </a:spcBef>
        <a:spcAft>
          <a:spcPct val="0"/>
        </a:spcAf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0" fontAlgn="base" hangingPunct="0">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0" fontAlgn="base" hangingPunct="0">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0" fontAlgn="base" hangingPunct="0">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9971" y="549332"/>
            <a:ext cx="9502903"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199971" y="1052513"/>
            <a:ext cx="950290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endParaRPr lang="ja-JP" altLang="en-US"/>
          </a:p>
        </p:txBody>
      </p:sp>
      <p:pic>
        <p:nvPicPr>
          <p:cNvPr id="1030" name="Picture 14" descr="日本総研"/>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07950" y="150813"/>
            <a:ext cx="166157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7"/>
          <p:cNvSpPr>
            <a:spLocks noChangeArrowheads="1"/>
          </p:cNvSpPr>
          <p:nvPr/>
        </p:nvSpPr>
        <p:spPr bwMode="auto">
          <a:xfrm>
            <a:off x="199961" y="188913"/>
            <a:ext cx="7661993" cy="360362"/>
          </a:xfrm>
          <a:prstGeom prst="rect">
            <a:avLst/>
          </a:prstGeom>
          <a:solidFill>
            <a:srgbClr val="0075BF"/>
          </a:solidFill>
          <a:ln w="9525">
            <a:solidFill>
              <a:srgbClr val="0075B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200">
              <a:solidFill>
                <a:srgbClr val="000000"/>
              </a:solidFill>
              <a:latin typeface="Times New Roman" pitchFamily="18" charset="0"/>
              <a:ea typeface="HGPｺﾞｼｯｸE" pitchFamily="50" charset="-128"/>
            </a:endParaRPr>
          </a:p>
        </p:txBody>
      </p:sp>
      <p:sp>
        <p:nvSpPr>
          <p:cNvPr id="1034" name="Rectangle 18"/>
          <p:cNvSpPr>
            <a:spLocks noChangeArrowheads="1"/>
          </p:cNvSpPr>
          <p:nvPr/>
        </p:nvSpPr>
        <p:spPr bwMode="auto">
          <a:xfrm>
            <a:off x="199961" y="404816"/>
            <a:ext cx="7661993" cy="714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grpSp>
        <p:nvGrpSpPr>
          <p:cNvPr id="1035" name="Group 19"/>
          <p:cNvGrpSpPr>
            <a:grpSpLocks/>
          </p:cNvGrpSpPr>
          <p:nvPr/>
        </p:nvGrpSpPr>
        <p:grpSpPr bwMode="auto">
          <a:xfrm>
            <a:off x="-2678831" y="3389315"/>
            <a:ext cx="2459836" cy="1514475"/>
            <a:chOff x="-1643" y="2903"/>
            <a:chExt cx="1550" cy="954"/>
          </a:xfrm>
        </p:grpSpPr>
        <p:sp>
          <p:nvSpPr>
            <p:cNvPr id="1037" name="Rectangle 20"/>
            <p:cNvSpPr>
              <a:spLocks noChangeArrowheads="1"/>
            </p:cNvSpPr>
            <p:nvPr/>
          </p:nvSpPr>
          <p:spPr bwMode="auto">
            <a:xfrm>
              <a:off x="-1643" y="3246"/>
              <a:ext cx="1550" cy="365"/>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srgbClr val="000000"/>
                </a:solidFill>
                <a:latin typeface="Arial" charset="0"/>
                <a:ea typeface="HGPｺﾞｼｯｸM" pitchFamily="50" charset="-128"/>
              </a:endParaRPr>
            </a:p>
          </p:txBody>
        </p:sp>
        <p:sp>
          <p:nvSpPr>
            <p:cNvPr id="1038" name="Rectangle 21"/>
            <p:cNvSpPr>
              <a:spLocks noChangeArrowheads="1"/>
            </p:cNvSpPr>
            <p:nvPr/>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39" name="Rectangle 22"/>
            <p:cNvSpPr>
              <a:spLocks noChangeArrowheads="1"/>
            </p:cNvSpPr>
            <p:nvPr/>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255,255,153</a:t>
              </a:r>
            </a:p>
          </p:txBody>
        </p:sp>
        <p:grpSp>
          <p:nvGrpSpPr>
            <p:cNvPr id="1040" name="Group 23"/>
            <p:cNvGrpSpPr>
              <a:grpSpLocks/>
            </p:cNvGrpSpPr>
            <p:nvPr/>
          </p:nvGrpSpPr>
          <p:grpSpPr bwMode="auto">
            <a:xfrm>
              <a:off x="-1381" y="3105"/>
              <a:ext cx="1209" cy="189"/>
              <a:chOff x="-1379" y="3713"/>
              <a:chExt cx="1209" cy="189"/>
            </a:xfrm>
          </p:grpSpPr>
          <p:sp>
            <p:nvSpPr>
              <p:cNvPr id="1045" name="Rectangle 24"/>
              <p:cNvSpPr>
                <a:spLocks noChangeArrowheads="1"/>
              </p:cNvSpPr>
              <p:nvPr/>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6" name="Rectangle 25"/>
              <p:cNvSpPr>
                <a:spLocks noChangeArrowheads="1"/>
              </p:cNvSpPr>
              <p:nvPr/>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Blue(corporate color)</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0,117,191</a:t>
                </a:r>
              </a:p>
            </p:txBody>
          </p:sp>
        </p:grpSp>
        <p:grpSp>
          <p:nvGrpSpPr>
            <p:cNvPr id="1041" name="Group 26"/>
            <p:cNvGrpSpPr>
              <a:grpSpLocks/>
            </p:cNvGrpSpPr>
            <p:nvPr/>
          </p:nvGrpSpPr>
          <p:grpSpPr bwMode="auto">
            <a:xfrm>
              <a:off x="-1381" y="3381"/>
              <a:ext cx="1209" cy="189"/>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srgbClr val="000000"/>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srgbClr val="000000"/>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GB" altLang="ja-JP" sz="1200" b="1">
                  <a:solidFill>
                    <a:srgbClr val="000000"/>
                  </a:solidFill>
                  <a:latin typeface="Times New Roman" pitchFamily="18" charset="0"/>
                  <a:ea typeface="HGPｺﾞｼｯｸE" pitchFamily="50" charset="-128"/>
                </a:rPr>
                <a:t>JRI  colour balance</a:t>
              </a:r>
            </a:p>
          </p:txBody>
        </p:sp>
      </p:grpSp>
      <p:sp>
        <p:nvSpPr>
          <p:cNvPr id="1036" name="Line 38"/>
          <p:cNvSpPr>
            <a:spLocks noChangeShapeType="1"/>
          </p:cNvSpPr>
          <p:nvPr/>
        </p:nvSpPr>
        <p:spPr bwMode="auto">
          <a:xfrm>
            <a:off x="199971" y="981075"/>
            <a:ext cx="9502903" cy="0"/>
          </a:xfrm>
          <a:prstGeom prst="line">
            <a:avLst/>
          </a:prstGeom>
          <a:noFill/>
          <a:ln w="9525">
            <a:solidFill>
              <a:srgbClr val="0075B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ja-JP" altLang="en-US" sz="1400">
              <a:solidFill>
                <a:srgbClr val="000000"/>
              </a:solidFill>
              <a:latin typeface="Arial" charset="0"/>
              <a:ea typeface="HGPｺﾞｼｯｸM" pitchFamily="50" charset="-128"/>
            </a:endParaRPr>
          </a:p>
        </p:txBody>
      </p:sp>
    </p:spTree>
    <p:extLst>
      <p:ext uri="{BB962C8B-B14F-4D97-AF65-F5344CB8AC3E}">
        <p14:creationId xmlns:p14="http://schemas.microsoft.com/office/powerpoint/2010/main" val="742311095"/>
      </p:ext>
    </p:extLst>
  </p:cSld>
  <p:clrMap bg1="lt1" tx1="dk1" bg2="lt2" tx2="dk2" accent1="accent1" accent2="accent2" accent3="accent3" accent4="accent4" accent5="accent5" accent6="accent6" hlink="hlink" folHlink="folHlink"/>
  <p:sldLayoutIdLst>
    <p:sldLayoutId id="2147484207" r:id="rId1"/>
  </p:sldLayoutIdLst>
  <p:hf hdr="0" ftr="0" dt="0"/>
  <p:txStyles>
    <p:titleStyle>
      <a:lvl1pPr algn="l" rtl="0" eaLnBrk="1" fontAlgn="base" hangingPunct="1">
        <a:spcBef>
          <a:spcPct val="0"/>
        </a:spcBef>
        <a:spcAft>
          <a:spcPct val="0"/>
        </a:spcAft>
        <a:defRPr kumimoji="1" sz="2000">
          <a:solidFill>
            <a:schemeClr val="tx2"/>
          </a:solidFill>
          <a:latin typeface="+mj-lt"/>
          <a:ea typeface="+mj-ea"/>
          <a:cs typeface="+mj-cs"/>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mn-lt"/>
          <a:ea typeface="+mn-ea"/>
          <a:cs typeface="+mn-cs"/>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Arial" charset="0"/>
          <a:ea typeface="+mn-ea"/>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p:cNvSpPr>
            <a:spLocks noGrp="1" noChangeArrowheads="1"/>
          </p:cNvSpPr>
          <p:nvPr>
            <p:ph type="title"/>
          </p:nvPr>
        </p:nvSpPr>
        <p:spPr bwMode="auto">
          <a:xfrm>
            <a:off x="8" y="116634"/>
            <a:ext cx="9902825" cy="39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5938" y="693068"/>
            <a:ext cx="9648341" cy="1079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endParaRPr lang="ja-JP" altLang="en-US" dirty="0"/>
          </a:p>
        </p:txBody>
      </p:sp>
      <p:grpSp>
        <p:nvGrpSpPr>
          <p:cNvPr id="5" name="グループ化 4"/>
          <p:cNvGrpSpPr/>
          <p:nvPr/>
        </p:nvGrpSpPr>
        <p:grpSpPr>
          <a:xfrm>
            <a:off x="-2678832" y="3389315"/>
            <a:ext cx="2459836" cy="1514475"/>
            <a:chOff x="-2679700" y="3389313"/>
            <a:chExt cx="2460625" cy="1514475"/>
          </a:xfrm>
        </p:grpSpPr>
        <p:sp>
          <p:nvSpPr>
            <p:cNvPr id="1037" name="Rectangle 20"/>
            <p:cNvSpPr>
              <a:spLocks noChangeArrowheads="1"/>
            </p:cNvSpPr>
            <p:nvPr/>
          </p:nvSpPr>
          <p:spPr bwMode="auto">
            <a:xfrm>
              <a:off x="-2679700" y="3934064"/>
              <a:ext cx="2460625" cy="578959"/>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algn="ctr"/>
              <a:endParaRPr lang="ja-JP" altLang="en-US" sz="1400">
                <a:solidFill>
                  <a:prstClr val="black"/>
                </a:solidFill>
                <a:latin typeface="Arial" charset="0"/>
                <a:ea typeface="HGPｺﾞｼｯｸM" pitchFamily="50" charset="-128"/>
              </a:endParaRPr>
            </a:p>
          </p:txBody>
        </p:sp>
        <p:sp>
          <p:nvSpPr>
            <p:cNvPr id="1038" name="Rectangle 21"/>
            <p:cNvSpPr>
              <a:spLocks noChangeArrowheads="1"/>
            </p:cNvSpPr>
            <p:nvPr/>
          </p:nvSpPr>
          <p:spPr bwMode="auto">
            <a:xfrm>
              <a:off x="-581025" y="4586288"/>
              <a:ext cx="236538" cy="223837"/>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39" name="Rectangle 22"/>
            <p:cNvSpPr>
              <a:spLocks noChangeArrowheads="1"/>
            </p:cNvSpPr>
            <p:nvPr/>
          </p:nvSpPr>
          <p:spPr bwMode="auto">
            <a:xfrm>
              <a:off x="-2263775" y="4618038"/>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Yellow</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255,255,153</a:t>
              </a:r>
            </a:p>
          </p:txBody>
        </p:sp>
        <p:grpSp>
          <p:nvGrpSpPr>
            <p:cNvPr id="4" name="グループ化 3"/>
            <p:cNvGrpSpPr/>
            <p:nvPr userDrawn="1"/>
          </p:nvGrpSpPr>
          <p:grpSpPr>
            <a:xfrm>
              <a:off x="-2263775" y="3709988"/>
              <a:ext cx="1919288" cy="300037"/>
              <a:chOff x="-2263775" y="3709988"/>
              <a:chExt cx="1919288" cy="300037"/>
            </a:xfrm>
          </p:grpSpPr>
          <p:sp>
            <p:nvSpPr>
              <p:cNvPr id="1045" name="Rectangle 24"/>
              <p:cNvSpPr>
                <a:spLocks noChangeArrowheads="1"/>
              </p:cNvSpPr>
              <p:nvPr/>
            </p:nvSpPr>
            <p:spPr bwMode="auto">
              <a:xfrm>
                <a:off x="-581025" y="3709988"/>
                <a:ext cx="236538" cy="223837"/>
              </a:xfrm>
              <a:prstGeom prst="rect">
                <a:avLst/>
              </a:prstGeom>
              <a:solidFill>
                <a:srgbClr val="00B0F0"/>
              </a:solidFill>
              <a:ln>
                <a:noFill/>
              </a:ln>
              <a:effectLs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6" name="Rectangle 25"/>
              <p:cNvSpPr>
                <a:spLocks noChangeArrowheads="1"/>
              </p:cNvSpPr>
              <p:nvPr/>
            </p:nvSpPr>
            <p:spPr bwMode="auto">
              <a:xfrm>
                <a:off x="-2263775" y="3724275"/>
                <a:ext cx="1584325" cy="28575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US" altLang="ja-JP" sz="1100" dirty="0">
                    <a:solidFill>
                      <a:prstClr val="black"/>
                    </a:solidFill>
                    <a:latin typeface="Times New Roman" pitchFamily="18" charset="0"/>
                    <a:ea typeface="HGPｺﾞｼｯｸE" pitchFamily="50" charset="-128"/>
                  </a:rPr>
                  <a:t>Sky blue</a:t>
                </a:r>
                <a:endParaRPr kumimoji="0" lang="en-GB" altLang="ja-JP" sz="1100" dirty="0">
                  <a:solidFill>
                    <a:prstClr val="black"/>
                  </a:solidFill>
                  <a:latin typeface="Times New Roman" pitchFamily="18" charset="0"/>
                  <a:ea typeface="HGPｺﾞｼｯｸE" pitchFamily="50" charset="-128"/>
                </a:endParaRPr>
              </a:p>
              <a:p>
                <a:pPr algn="r">
                  <a:lnSpc>
                    <a:spcPct val="65000"/>
                  </a:lnSpc>
                  <a:spcBef>
                    <a:spcPct val="20000"/>
                  </a:spcBef>
                  <a:spcAft>
                    <a:spcPct val="20000"/>
                  </a:spcAft>
                </a:pPr>
                <a:r>
                  <a:rPr kumimoji="0" lang="en-GB" altLang="ja-JP" sz="1100" dirty="0">
                    <a:solidFill>
                      <a:prstClr val="black"/>
                    </a:solidFill>
                    <a:latin typeface="Times New Roman" pitchFamily="18" charset="0"/>
                    <a:ea typeface="HGPｺﾞｼｯｸE" pitchFamily="50" charset="-128"/>
                  </a:rPr>
                  <a:t>RGB= </a:t>
                </a:r>
                <a:r>
                  <a:rPr kumimoji="0" lang="en-US" altLang="ja-JP" sz="1100" dirty="0">
                    <a:solidFill>
                      <a:prstClr val="black"/>
                    </a:solidFill>
                    <a:latin typeface="Times New Roman" pitchFamily="18" charset="0"/>
                    <a:ea typeface="HGPｺﾞｼｯｸE" pitchFamily="50" charset="-128"/>
                  </a:rPr>
                  <a:t>00</a:t>
                </a:r>
                <a:r>
                  <a:rPr kumimoji="0" lang="en-GB" altLang="ja-JP" sz="1100" dirty="0">
                    <a:solidFill>
                      <a:prstClr val="black"/>
                    </a:solidFill>
                    <a:latin typeface="Times New Roman" pitchFamily="18" charset="0"/>
                    <a:ea typeface="HGPｺﾞｼｯｸE" pitchFamily="50" charset="-128"/>
                  </a:rPr>
                  <a:t>0,17</a:t>
                </a:r>
                <a:r>
                  <a:rPr kumimoji="0" lang="en-US" altLang="ja-JP" sz="1100" dirty="0">
                    <a:solidFill>
                      <a:prstClr val="black"/>
                    </a:solidFill>
                    <a:latin typeface="Times New Roman" pitchFamily="18" charset="0"/>
                    <a:ea typeface="HGPｺﾞｼｯｸE" pitchFamily="50" charset="-128"/>
                  </a:rPr>
                  <a:t>6</a:t>
                </a:r>
                <a:r>
                  <a:rPr kumimoji="0" lang="en-GB" altLang="ja-JP" sz="1100" dirty="0">
                    <a:solidFill>
                      <a:prstClr val="black"/>
                    </a:solidFill>
                    <a:latin typeface="Times New Roman" pitchFamily="18" charset="0"/>
                    <a:ea typeface="HGPｺﾞｼｯｸE" pitchFamily="50" charset="-128"/>
                  </a:rPr>
                  <a:t>,240</a:t>
                </a:r>
              </a:p>
            </p:txBody>
          </p:sp>
        </p:grpSp>
        <p:grpSp>
          <p:nvGrpSpPr>
            <p:cNvPr id="1041" name="Group 26"/>
            <p:cNvGrpSpPr>
              <a:grpSpLocks/>
            </p:cNvGrpSpPr>
            <p:nvPr/>
          </p:nvGrpSpPr>
          <p:grpSpPr bwMode="auto">
            <a:xfrm>
              <a:off x="-2263775" y="4148138"/>
              <a:ext cx="1919288" cy="300037"/>
              <a:chOff x="-1379" y="4018"/>
              <a:chExt cx="1209" cy="189"/>
            </a:xfrm>
          </p:grpSpPr>
          <p:sp>
            <p:nvSpPr>
              <p:cNvPr id="1043" name="Rectangle 27"/>
              <p:cNvSpPr>
                <a:spLocks noChangeArrowheads="1"/>
              </p:cNvSpPr>
              <p:nvPr/>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400">
                  <a:solidFill>
                    <a:prstClr val="black"/>
                  </a:solidFill>
                  <a:latin typeface="Arial" charset="0"/>
                  <a:ea typeface="HGPｺﾞｼｯｸM" pitchFamily="50" charset="-128"/>
                </a:endParaRPr>
              </a:p>
            </p:txBody>
          </p:sp>
          <p:sp>
            <p:nvSpPr>
              <p:cNvPr id="1044" name="Rectangle 28"/>
              <p:cNvSpPr>
                <a:spLocks noChangeArrowheads="1"/>
              </p:cNvSpPr>
              <p:nvPr/>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Grey</a:t>
                </a:r>
              </a:p>
              <a:p>
                <a:pPr algn="r">
                  <a:lnSpc>
                    <a:spcPct val="65000"/>
                  </a:lnSpc>
                  <a:spcBef>
                    <a:spcPct val="20000"/>
                  </a:spcBef>
                  <a:spcAft>
                    <a:spcPct val="20000"/>
                  </a:spcAft>
                </a:pPr>
                <a:r>
                  <a:rPr kumimoji="0" lang="en-GB" altLang="ja-JP" sz="1100">
                    <a:solidFill>
                      <a:prstClr val="black"/>
                    </a:solidFill>
                    <a:latin typeface="Times New Roman" pitchFamily="18" charset="0"/>
                    <a:ea typeface="HGPｺﾞｼｯｸE" pitchFamily="50" charset="-128"/>
                  </a:rPr>
                  <a:t>RGB= 221,221,221</a:t>
                </a:r>
              </a:p>
            </p:txBody>
          </p:sp>
        </p:grpSp>
        <p:sp>
          <p:nvSpPr>
            <p:cNvPr id="1042" name="Rectangle 29"/>
            <p:cNvSpPr>
              <a:spLocks noChangeArrowheads="1"/>
            </p:cNvSpPr>
            <p:nvPr/>
          </p:nvSpPr>
          <p:spPr bwMode="auto">
            <a:xfrm>
              <a:off x="-2463800" y="3389313"/>
              <a:ext cx="2144713" cy="16510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a:lnSpc>
                  <a:spcPct val="90000"/>
                </a:lnSpc>
                <a:spcBef>
                  <a:spcPct val="20000"/>
                </a:spcBef>
                <a:spcAft>
                  <a:spcPct val="20000"/>
                </a:spcAft>
              </a:pPr>
              <a:r>
                <a:rPr kumimoji="0" lang="en-US" altLang="ja-JP" sz="1200" b="1" dirty="0">
                  <a:solidFill>
                    <a:prstClr val="black"/>
                  </a:solidFill>
                  <a:latin typeface="Times New Roman" pitchFamily="18" charset="0"/>
                  <a:ea typeface="HGPｺﾞｼｯｸE" pitchFamily="50" charset="-128"/>
                </a:rPr>
                <a:t>MOEJ</a:t>
              </a:r>
              <a:r>
                <a:rPr kumimoji="0" lang="en-GB" altLang="ja-JP" sz="1200" b="1" dirty="0">
                  <a:solidFill>
                    <a:prstClr val="black"/>
                  </a:solidFill>
                  <a:latin typeface="Times New Roman" pitchFamily="18" charset="0"/>
                  <a:ea typeface="HGPｺﾞｼｯｸE" pitchFamily="50" charset="-128"/>
                </a:rPr>
                <a:t> colour balance</a:t>
              </a:r>
            </a:p>
          </p:txBody>
        </p:sp>
      </p:grpSp>
      <p:cxnSp>
        <p:nvCxnSpPr>
          <p:cNvPr id="19" name="直線コネクタ 18"/>
          <p:cNvCxnSpPr/>
          <p:nvPr/>
        </p:nvCxnSpPr>
        <p:spPr bwMode="auto">
          <a:xfrm>
            <a:off x="12593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72393"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064872"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279208"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48050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09582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030567"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8622124"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9774279" y="-1149032"/>
            <a:ext cx="0" cy="108012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9988671" y="76200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9988671" y="126558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9988671" y="1408460"/>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9988671" y="5445125"/>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9988671" y="6669088"/>
            <a:ext cx="1079654"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27809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36" name="テキスト ボックス 35"/>
          <p:cNvSpPr txBox="1"/>
          <p:nvPr/>
        </p:nvSpPr>
        <p:spPr>
          <a:xfrm>
            <a:off x="177517" y="-1437065"/>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13.00</a:t>
            </a:r>
            <a:endParaRPr lang="ja-JP" altLang="en-US" sz="1000" dirty="0">
              <a:solidFill>
                <a:prstClr val="black"/>
              </a:solidFill>
              <a:latin typeface="Segoe UI"/>
              <a:ea typeface="メイリオ"/>
            </a:endParaRPr>
          </a:p>
        </p:txBody>
      </p:sp>
      <p:sp>
        <p:nvSpPr>
          <p:cNvPr id="37" name="テキスト ボックス 36"/>
          <p:cNvSpPr txBox="1"/>
          <p:nvPr/>
        </p:nvSpPr>
        <p:spPr>
          <a:xfrm>
            <a:off x="632326" y="-1437063"/>
            <a:ext cx="487477"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10.80</a:t>
            </a:r>
            <a:endParaRPr lang="ja-JP" altLang="en-US" sz="1000" dirty="0">
              <a:solidFill>
                <a:prstClr val="black"/>
              </a:solidFill>
              <a:latin typeface="Segoe UI"/>
              <a:ea typeface="メイリオ"/>
            </a:endParaRPr>
          </a:p>
        </p:txBody>
      </p:sp>
      <p:sp>
        <p:nvSpPr>
          <p:cNvPr id="38" name="テキスト ボックス 37"/>
          <p:cNvSpPr txBox="1"/>
          <p:nvPr/>
        </p:nvSpPr>
        <p:spPr>
          <a:xfrm>
            <a:off x="1224613"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39" name="テキスト ボックス 38"/>
          <p:cNvSpPr txBox="1"/>
          <p:nvPr/>
        </p:nvSpPr>
        <p:spPr>
          <a:xfrm>
            <a:off x="4435378" y="-1437063"/>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0" name="テキスト ボックス 39"/>
          <p:cNvSpPr txBox="1"/>
          <p:nvPr/>
        </p:nvSpPr>
        <p:spPr>
          <a:xfrm>
            <a:off x="5027675"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0.40</a:t>
            </a:r>
            <a:endParaRPr lang="ja-JP" altLang="en-US" sz="1000" dirty="0">
              <a:solidFill>
                <a:prstClr val="black"/>
              </a:solidFill>
              <a:latin typeface="Segoe UI"/>
              <a:ea typeface="メイリオ"/>
            </a:endParaRPr>
          </a:p>
        </p:txBody>
      </p:sp>
      <p:sp>
        <p:nvSpPr>
          <p:cNvPr id="41" name="テキスト ボックス 40"/>
          <p:cNvSpPr txBox="1"/>
          <p:nvPr/>
        </p:nvSpPr>
        <p:spPr>
          <a:xfrm>
            <a:off x="5959200" y="-1437064"/>
            <a:ext cx="418570"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3.00</a:t>
            </a:r>
            <a:endParaRPr lang="ja-JP" altLang="en-US" sz="1000" dirty="0">
              <a:solidFill>
                <a:prstClr val="black"/>
              </a:solidFill>
              <a:latin typeface="Segoe UI"/>
              <a:ea typeface="メイリオ"/>
            </a:endParaRPr>
          </a:p>
        </p:txBody>
      </p:sp>
      <p:sp>
        <p:nvSpPr>
          <p:cNvPr id="42" name="テキスト ボックス 41"/>
          <p:cNvSpPr txBox="1"/>
          <p:nvPr/>
        </p:nvSpPr>
        <p:spPr>
          <a:xfrm>
            <a:off x="8567075"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10.20</a:t>
            </a:r>
            <a:endParaRPr lang="ja-JP" altLang="en-US" sz="1000" dirty="0">
              <a:solidFill>
                <a:prstClr val="black"/>
              </a:solidFill>
              <a:latin typeface="Segoe UI"/>
              <a:ea typeface="メイリオ"/>
            </a:endParaRPr>
          </a:p>
        </p:txBody>
      </p:sp>
      <p:sp>
        <p:nvSpPr>
          <p:cNvPr id="43" name="テキスト ボックス 42"/>
          <p:cNvSpPr txBox="1"/>
          <p:nvPr/>
        </p:nvSpPr>
        <p:spPr>
          <a:xfrm>
            <a:off x="9718834" y="-1437064"/>
            <a:ext cx="487478" cy="246221"/>
          </a:xfrm>
          <a:prstGeom prst="rect">
            <a:avLst/>
          </a:prstGeom>
          <a:noFill/>
        </p:spPr>
        <p:txBody>
          <a:bodyPr wrap="none" rtlCol="0">
            <a:spAutoFit/>
          </a:bodyPr>
          <a:lstStyle/>
          <a:p>
            <a:pPr algn="ctr"/>
            <a:r>
              <a:rPr lang="en-US" altLang="ja-JP" sz="1000" dirty="0">
                <a:solidFill>
                  <a:prstClr val="black"/>
                </a:solidFill>
                <a:latin typeface="Segoe UI"/>
                <a:ea typeface="メイリオ"/>
              </a:rPr>
              <a:t>13.40</a:t>
            </a:r>
            <a:endParaRPr lang="ja-JP" altLang="en-US" sz="1000" dirty="0">
              <a:solidFill>
                <a:prstClr val="black"/>
              </a:solidFill>
              <a:latin typeface="Segoe UI"/>
              <a:ea typeface="メイリオ"/>
            </a:endParaRPr>
          </a:p>
        </p:txBody>
      </p:sp>
      <p:sp>
        <p:nvSpPr>
          <p:cNvPr id="44" name="テキスト ボックス 43"/>
          <p:cNvSpPr txBox="1"/>
          <p:nvPr/>
        </p:nvSpPr>
        <p:spPr>
          <a:xfrm>
            <a:off x="10871177" y="554744"/>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7.40</a:t>
            </a:r>
            <a:endParaRPr lang="ja-JP" altLang="en-US" sz="1000" dirty="0">
              <a:solidFill>
                <a:prstClr val="black"/>
              </a:solidFill>
              <a:latin typeface="Segoe UI"/>
              <a:ea typeface="メイリオ"/>
            </a:endParaRPr>
          </a:p>
        </p:txBody>
      </p:sp>
      <p:sp>
        <p:nvSpPr>
          <p:cNvPr id="45" name="テキスト ボックス 44"/>
          <p:cNvSpPr txBox="1"/>
          <p:nvPr/>
        </p:nvSpPr>
        <p:spPr>
          <a:xfrm>
            <a:off x="10871177" y="1022541"/>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6.00</a:t>
            </a:r>
            <a:endParaRPr lang="ja-JP" altLang="en-US" sz="1000" dirty="0">
              <a:solidFill>
                <a:prstClr val="black"/>
              </a:solidFill>
              <a:latin typeface="Segoe UI"/>
              <a:ea typeface="メイリオ"/>
            </a:endParaRPr>
          </a:p>
        </p:txBody>
      </p:sp>
      <p:sp>
        <p:nvSpPr>
          <p:cNvPr id="46" name="テキスト ボックス 45"/>
          <p:cNvSpPr txBox="1"/>
          <p:nvPr/>
        </p:nvSpPr>
        <p:spPr>
          <a:xfrm>
            <a:off x="10871177" y="1421177"/>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7" name="テキスト ボックス 46"/>
          <p:cNvSpPr txBox="1"/>
          <p:nvPr/>
        </p:nvSpPr>
        <p:spPr>
          <a:xfrm>
            <a:off x="10871177" y="5445142"/>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5.60</a:t>
            </a:r>
            <a:endParaRPr lang="ja-JP" altLang="en-US" sz="1000" dirty="0">
              <a:solidFill>
                <a:prstClr val="black"/>
              </a:solidFill>
              <a:latin typeface="Segoe UI"/>
              <a:ea typeface="メイリオ"/>
            </a:endParaRPr>
          </a:p>
        </p:txBody>
      </p:sp>
      <p:sp>
        <p:nvSpPr>
          <p:cNvPr id="48" name="テキスト ボックス 47"/>
          <p:cNvSpPr txBox="1"/>
          <p:nvPr/>
        </p:nvSpPr>
        <p:spPr>
          <a:xfrm>
            <a:off x="10871177" y="6669105"/>
            <a:ext cx="418570" cy="246221"/>
          </a:xfrm>
          <a:prstGeom prst="rect">
            <a:avLst/>
          </a:prstGeom>
          <a:noFill/>
        </p:spPr>
        <p:txBody>
          <a:bodyPr wrap="none" rtlCol="0">
            <a:spAutoFit/>
          </a:bodyPr>
          <a:lstStyle/>
          <a:p>
            <a:pPr algn="r"/>
            <a:r>
              <a:rPr lang="en-US" altLang="ja-JP" sz="1000" dirty="0">
                <a:solidFill>
                  <a:prstClr val="black"/>
                </a:solidFill>
                <a:latin typeface="Segoe UI"/>
                <a:ea typeface="メイリオ"/>
              </a:rPr>
              <a:t>9.00</a:t>
            </a:r>
            <a:endParaRPr lang="ja-JP" altLang="en-US" sz="1000" dirty="0">
              <a:solidFill>
                <a:prstClr val="black"/>
              </a:solidFill>
              <a:latin typeface="Segoe UI"/>
              <a:ea typeface="メイリオ"/>
            </a:endParaRPr>
          </a:p>
        </p:txBody>
      </p:sp>
    </p:spTree>
    <p:extLst>
      <p:ext uri="{BB962C8B-B14F-4D97-AF65-F5344CB8AC3E}">
        <p14:creationId xmlns:p14="http://schemas.microsoft.com/office/powerpoint/2010/main" val="2626181695"/>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Lst>
  <p:hf hdr="0" ftr="0" dt="0"/>
  <p:txStyles>
    <p:titleStyle>
      <a:lvl1pPr algn="ctr" rtl="0" eaLnBrk="1" fontAlgn="base" hangingPunct="1">
        <a:spcBef>
          <a:spcPct val="0"/>
        </a:spcBef>
        <a:spcAft>
          <a:spcPct val="0"/>
        </a:spcAf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algn="l" rtl="0" eaLnBrk="1" fontAlgn="base" hangingPunct="1">
        <a:spcBef>
          <a:spcPct val="0"/>
        </a:spcBef>
        <a:spcAft>
          <a:spcPct val="0"/>
        </a:spcAft>
        <a:defRPr kumimoji="1" sz="2000">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00">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00">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00">
          <a:solidFill>
            <a:schemeClr val="tx2"/>
          </a:solidFill>
          <a:latin typeface="Arial" charset="0"/>
          <a:ea typeface="HGPｺﾞｼｯｸE" pitchFamily="50" charset="-128"/>
        </a:defRPr>
      </a:lvl5pPr>
      <a:lvl6pPr marL="457200" algn="l" rtl="0" eaLnBrk="1" fontAlgn="base" hangingPunct="1">
        <a:spcBef>
          <a:spcPct val="0"/>
        </a:spcBef>
        <a:spcAft>
          <a:spcPct val="0"/>
        </a:spcAft>
        <a:defRPr kumimoji="1" sz="2000">
          <a:solidFill>
            <a:schemeClr val="tx2"/>
          </a:solidFill>
          <a:latin typeface="Arial" charset="0"/>
          <a:ea typeface="HGPｺﾞｼｯｸE" pitchFamily="50" charset="-128"/>
        </a:defRPr>
      </a:lvl6pPr>
      <a:lvl7pPr marL="914400" algn="l" rtl="0" eaLnBrk="1" fontAlgn="base" hangingPunct="1">
        <a:spcBef>
          <a:spcPct val="0"/>
        </a:spcBef>
        <a:spcAft>
          <a:spcPct val="0"/>
        </a:spcAft>
        <a:defRPr kumimoji="1" sz="2000">
          <a:solidFill>
            <a:schemeClr val="tx2"/>
          </a:solidFill>
          <a:latin typeface="Arial" charset="0"/>
          <a:ea typeface="HGPｺﾞｼｯｸE" pitchFamily="50" charset="-128"/>
        </a:defRPr>
      </a:lvl7pPr>
      <a:lvl8pPr marL="1371600" algn="l" rtl="0" eaLnBrk="1" fontAlgn="base" hangingPunct="1">
        <a:spcBef>
          <a:spcPct val="0"/>
        </a:spcBef>
        <a:spcAft>
          <a:spcPct val="0"/>
        </a:spcAft>
        <a:defRPr kumimoji="1" sz="2000">
          <a:solidFill>
            <a:schemeClr val="tx2"/>
          </a:solidFill>
          <a:latin typeface="Arial" charset="0"/>
          <a:ea typeface="HGPｺﾞｼｯｸE" pitchFamily="50" charset="-128"/>
        </a:defRPr>
      </a:lvl8pPr>
      <a:lvl9pPr marL="1828800" algn="l" rtl="0" eaLnBrk="1" fontAlgn="base" hangingPunct="1">
        <a:spcBef>
          <a:spcPct val="0"/>
        </a:spcBef>
        <a:spcAft>
          <a:spcPct val="0"/>
        </a:spcAft>
        <a:defRPr kumimoji="1" sz="2000">
          <a:solidFill>
            <a:schemeClr val="tx2"/>
          </a:solidFill>
          <a:latin typeface="Arial" charset="0"/>
          <a:ea typeface="HGPｺﾞｼｯｸE" pitchFamily="50" charset="-128"/>
        </a:defRPr>
      </a:lvl9pPr>
    </p:titleStyle>
    <p:bodyStyle>
      <a:lvl1pPr marL="342900" indent="-342900" algn="l" rtl="0" eaLnBrk="1" fontAlgn="base" hangingPunct="1">
        <a:spcBef>
          <a:spcPct val="20000"/>
        </a:spcBef>
        <a:spcAft>
          <a:spcPct val="0"/>
        </a:spcAft>
        <a:defRPr kumimoji="1" sz="16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446088" indent="-176213" algn="l" rtl="0" eaLnBrk="1" fontAlgn="base" hangingPunct="1">
        <a:lnSpc>
          <a:spcPct val="110000"/>
        </a:lnSpc>
        <a:spcBef>
          <a:spcPct val="0"/>
        </a:spcBef>
        <a:spcAft>
          <a:spcPct val="0"/>
        </a:spcAft>
        <a:buChar char="–"/>
        <a:defRPr kumimoji="1" sz="1400">
          <a:solidFill>
            <a:schemeClr val="tx1"/>
          </a:solidFill>
          <a:latin typeface="Segoe UI" panose="020B0502040204020203" pitchFamily="34" charset="0"/>
          <a:ea typeface="+mn-ea"/>
          <a:cs typeface="Segoe UI" panose="020B0502040204020203" pitchFamily="34" charset="0"/>
        </a:defRPr>
      </a:lvl2pPr>
      <a:lvl3pPr marL="808038" indent="-182563" algn="l" rtl="0" eaLnBrk="1" fontAlgn="base" hangingPunct="1">
        <a:lnSpc>
          <a:spcPct val="110000"/>
        </a:lnSpc>
        <a:spcBef>
          <a:spcPct val="0"/>
        </a:spcBef>
        <a:spcAft>
          <a:spcPct val="0"/>
        </a:spcAft>
        <a:buChar char="•"/>
        <a:defRPr kumimoji="1" sz="1600">
          <a:solidFill>
            <a:schemeClr val="tx1"/>
          </a:solidFill>
          <a:latin typeface="Times New Roman" pitchFamily="18" charset="0"/>
          <a:ea typeface="+mn-ea"/>
        </a:defRPr>
      </a:lvl3pPr>
      <a:lvl4pPr marL="1163638" indent="-176213" algn="l" rtl="0" eaLnBrk="1" fontAlgn="base" hangingPunct="1">
        <a:lnSpc>
          <a:spcPct val="110000"/>
        </a:lnSpc>
        <a:spcBef>
          <a:spcPct val="0"/>
        </a:spcBef>
        <a:spcAft>
          <a:spcPct val="0"/>
        </a:spcAft>
        <a:buFont typeface="Arial" charset="0"/>
        <a:buChar char="»"/>
        <a:defRPr kumimoji="1" sz="1600">
          <a:solidFill>
            <a:schemeClr val="tx1"/>
          </a:solidFill>
          <a:latin typeface="Times New Roman" pitchFamily="18" charset="0"/>
          <a:ea typeface="+mn-ea"/>
        </a:defRPr>
      </a:lvl4pPr>
      <a:lvl5pPr marL="15255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5pPr>
      <a:lvl6pPr marL="19827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6pPr>
      <a:lvl7pPr marL="24399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7pPr>
      <a:lvl8pPr marL="28971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8pPr>
      <a:lvl9pPr marL="3354388" indent="-182563" algn="l" rtl="0" eaLnBrk="1" fontAlgn="base" hangingPunct="1">
        <a:lnSpc>
          <a:spcPct val="110000"/>
        </a:lnSpc>
        <a:spcBef>
          <a:spcPct val="0"/>
        </a:spcBef>
        <a:spcAft>
          <a:spcPct val="0"/>
        </a:spcAft>
        <a:buFont typeface="Wingdings" pitchFamily="2" charset="2"/>
        <a:buChar char="w"/>
        <a:defRPr kumimoji="1" sz="1600">
          <a:solidFill>
            <a:schemeClr val="tx1"/>
          </a:solidFill>
          <a:latin typeface="Times New Roman" pitchFamily="18"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141" y="274638"/>
            <a:ext cx="891254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141" y="1600205"/>
            <a:ext cx="89125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141" y="6356418"/>
            <a:ext cx="2310659"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E5BF255-A6A2-4B62-A59F-8B092ED2EE96}" type="datetime1">
              <a:rPr lang="ja-JP" altLang="en-US" smtClean="0"/>
              <a:t>2018/5/15</a:t>
            </a:fld>
            <a:endParaRPr lang="ja-JP" altLang="en-US"/>
          </a:p>
        </p:txBody>
      </p:sp>
      <p:sp>
        <p:nvSpPr>
          <p:cNvPr id="5" name="フッター プレースホルダー 4"/>
          <p:cNvSpPr>
            <a:spLocks noGrp="1"/>
          </p:cNvSpPr>
          <p:nvPr>
            <p:ph type="ftr" sz="quarter" idx="3"/>
          </p:nvPr>
        </p:nvSpPr>
        <p:spPr>
          <a:xfrm>
            <a:off x="3383465" y="6356418"/>
            <a:ext cx="313589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54004891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Lst>
  <p:hf hdr="0" ftr="0" dt="0"/>
  <p:txStyles>
    <p:title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p:titleStyle>
    <p:bodyStyle>
      <a:lvl1pPr marL="342797" indent="-342797" algn="l" rtl="0" eaLnBrk="0" fontAlgn="base" hangingPunct="0">
        <a:spcBef>
          <a:spcPct val="20000"/>
        </a:spcBef>
        <a:spcAft>
          <a:spcPct val="0"/>
        </a:spcAft>
        <a:buFont typeface="Arial"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0.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1.xml"/><Relationship Id="rId3" Type="http://schemas.openxmlformats.org/officeDocument/2006/relationships/image" Target="../media/image7.png"/><Relationship Id="rId7" Type="http://schemas.openxmlformats.org/officeDocument/2006/relationships/image" Target="../media/image11.jpeg"/><Relationship Id="rId12"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1.xml"/><Relationship Id="rId6" Type="http://schemas.openxmlformats.org/officeDocument/2006/relationships/image" Target="../media/image10.jpeg"/><Relationship Id="rId11" Type="http://schemas.openxmlformats.org/officeDocument/2006/relationships/diagramColors" Target="../diagrams/colors1.xml"/><Relationship Id="rId5" Type="http://schemas.openxmlformats.org/officeDocument/2006/relationships/image" Target="../media/image9.jpeg"/><Relationship Id="rId10" Type="http://schemas.openxmlformats.org/officeDocument/2006/relationships/diagramQuickStyle" Target="../diagrams/quickStyle1.xml"/><Relationship Id="rId4" Type="http://schemas.openxmlformats.org/officeDocument/2006/relationships/image" Target="../media/image8.png"/><Relationship Id="rId9"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1.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71.xml"/><Relationship Id="rId5" Type="http://schemas.openxmlformats.org/officeDocument/2006/relationships/image" Target="../media/image14.jpg"/><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p:cNvSpPr>
            <a:spLocks noGrp="1"/>
          </p:cNvSpPr>
          <p:nvPr>
            <p:ph type="sldNum" sz="quarter" idx="12"/>
          </p:nvPr>
        </p:nvSpPr>
        <p:spPr>
          <a:xfrm>
            <a:off x="9218232" y="6550335"/>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1</a:t>
            </a:r>
            <a:endParaRPr lang="ja-JP" altLang="en-US" sz="1799" b="1" dirty="0">
              <a:latin typeface="メイリオ" pitchFamily="50" charset="-128"/>
              <a:ea typeface="メイリオ" pitchFamily="50" charset="-128"/>
              <a:cs typeface="メイリオ" pitchFamily="50" charset="-128"/>
            </a:endParaRPr>
          </a:p>
        </p:txBody>
      </p:sp>
      <p:sp>
        <p:nvSpPr>
          <p:cNvPr id="38" name="テキスト ボックス 37"/>
          <p:cNvSpPr txBox="1"/>
          <p:nvPr/>
        </p:nvSpPr>
        <p:spPr>
          <a:xfrm>
            <a:off x="7658583" y="294091"/>
            <a:ext cx="1851653" cy="404853"/>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843809">
              <a:defRPr/>
            </a:pPr>
            <a:r>
              <a:rPr lang="ja-JP" altLang="en-US" sz="1016" dirty="0">
                <a:solidFill>
                  <a:prstClr val="white"/>
                </a:solidFill>
                <a:latin typeface="メイリオ" pitchFamily="50" charset="-128"/>
                <a:ea typeface="メイリオ" pitchFamily="50" charset="-128"/>
                <a:cs typeface="メイリオ" pitchFamily="50" charset="-128"/>
              </a:rPr>
              <a:t>平成</a:t>
            </a:r>
            <a:r>
              <a:rPr lang="en-US" altLang="ja-JP" sz="1016" dirty="0">
                <a:solidFill>
                  <a:prstClr val="white"/>
                </a:solidFill>
                <a:latin typeface="メイリオ" pitchFamily="50" charset="-128"/>
                <a:ea typeface="メイリオ" pitchFamily="50" charset="-128"/>
                <a:cs typeface="メイリオ" pitchFamily="50" charset="-128"/>
              </a:rPr>
              <a:t>28</a:t>
            </a:r>
            <a:r>
              <a:rPr lang="ja-JP" altLang="en-US" sz="1016" dirty="0">
                <a:solidFill>
                  <a:prstClr val="white"/>
                </a:solidFill>
                <a:latin typeface="メイリオ" pitchFamily="50" charset="-128"/>
                <a:ea typeface="メイリオ" pitchFamily="50" charset="-128"/>
                <a:cs typeface="メイリオ" pitchFamily="50" charset="-128"/>
              </a:rPr>
              <a:t>年度予算</a:t>
            </a:r>
            <a:endParaRPr lang="en-US" altLang="ja-JP" sz="1016" dirty="0">
              <a:solidFill>
                <a:prstClr val="white"/>
              </a:solidFill>
              <a:latin typeface="メイリオ" pitchFamily="50" charset="-128"/>
              <a:ea typeface="メイリオ" pitchFamily="50" charset="-128"/>
              <a:cs typeface="メイリオ" pitchFamily="50" charset="-128"/>
            </a:endParaRPr>
          </a:p>
          <a:p>
            <a:pPr defTabSz="843809">
              <a:defRPr/>
            </a:pPr>
            <a:r>
              <a:rPr lang="en-US" altLang="ja-JP" sz="1016" dirty="0">
                <a:solidFill>
                  <a:prstClr val="white"/>
                </a:solidFill>
                <a:latin typeface="メイリオ" pitchFamily="50" charset="-128"/>
                <a:ea typeface="メイリオ" pitchFamily="50" charset="-128"/>
                <a:cs typeface="メイリオ" pitchFamily="50" charset="-128"/>
              </a:rPr>
              <a:t>2,550</a:t>
            </a:r>
            <a:r>
              <a:rPr lang="ja-JP" altLang="en-US" sz="1016" dirty="0">
                <a:solidFill>
                  <a:prstClr val="white"/>
                </a:solidFill>
                <a:latin typeface="メイリオ" pitchFamily="50" charset="-128"/>
                <a:ea typeface="メイリオ" pitchFamily="50" charset="-128"/>
                <a:cs typeface="メイリオ" pitchFamily="50" charset="-128"/>
              </a:rPr>
              <a:t>百万円（新規）</a:t>
            </a:r>
          </a:p>
        </p:txBody>
      </p:sp>
      <p:pic>
        <p:nvPicPr>
          <p:cNvPr id="46" name="図 45"/>
          <p:cNvPicPr>
            <a:picLocks noChangeAspect="1"/>
          </p:cNvPicPr>
          <p:nvPr/>
        </p:nvPicPr>
        <p:blipFill>
          <a:blip r:embed="rId3"/>
          <a:stretch>
            <a:fillRect/>
          </a:stretch>
        </p:blipFill>
        <p:spPr>
          <a:xfrm>
            <a:off x="112112" y="42184"/>
            <a:ext cx="647116" cy="397352"/>
          </a:xfrm>
          <a:prstGeom prst="rect">
            <a:avLst/>
          </a:prstGeom>
        </p:spPr>
      </p:pic>
      <p:sp>
        <p:nvSpPr>
          <p:cNvPr id="37" name="正方形/長方形 36"/>
          <p:cNvSpPr/>
          <p:nvPr/>
        </p:nvSpPr>
        <p:spPr>
          <a:xfrm>
            <a:off x="864300" y="501033"/>
            <a:ext cx="1825539" cy="33651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角丸四角形 3"/>
          <p:cNvSpPr/>
          <p:nvPr/>
        </p:nvSpPr>
        <p:spPr>
          <a:xfrm>
            <a:off x="127061" y="1842255"/>
            <a:ext cx="9716474" cy="2010053"/>
          </a:xfrm>
          <a:prstGeom prst="roundRect">
            <a:avLst>
              <a:gd name="adj" fmla="val 11444"/>
            </a:avLst>
          </a:prstGeom>
          <a:solidFill>
            <a:sysClr val="window" lastClr="FFFFFF"/>
          </a:solidFill>
          <a:ln w="25400" cap="flat" cmpd="sng" algn="ctr">
            <a:solidFill>
              <a:srgbClr val="4F81BD">
                <a:lumMod val="50000"/>
              </a:srgbClr>
            </a:solidFill>
            <a:prstDash val="solid"/>
          </a:ln>
          <a:effectLst/>
        </p:spPr>
        <p:txBody>
          <a:bodyPr lIns="35988" rIns="35988" anchor="t"/>
          <a:lstStyle/>
          <a:p>
            <a:pPr eaLnBrk="0" hangingPunct="0">
              <a:defRPr/>
            </a:pPr>
            <a:r>
              <a:rPr kumimoji="0" lang="ja-JP" altLang="en-US" sz="2399" kern="0" dirty="0">
                <a:solidFill>
                  <a:prstClr val="black"/>
                </a:solidFill>
                <a:latin typeface="メイリオ" pitchFamily="50" charset="-128"/>
                <a:ea typeface="メイリオ" pitchFamily="50" charset="-128"/>
                <a:cs typeface="メイリオ" pitchFamily="50" charset="-128"/>
              </a:rPr>
              <a:t>第１号　体制整備に向けた調査・検討の費用を補助</a:t>
            </a:r>
          </a:p>
          <a:p>
            <a:pPr eaLnBrk="0" hangingPunct="0">
              <a:defRPr/>
            </a:pPr>
            <a:r>
              <a:rPr kumimoji="0" lang="ja-JP" altLang="en-US" sz="2399" kern="0" dirty="0">
                <a:solidFill>
                  <a:prstClr val="black"/>
                </a:solidFill>
                <a:latin typeface="メイリオ" pitchFamily="50" charset="-128"/>
                <a:ea typeface="メイリオ" pitchFamily="50" charset="-128"/>
                <a:cs typeface="メイリオ" pitchFamily="50" charset="-128"/>
              </a:rPr>
              <a:t>　　　（施設管理・運転状況の確認、省エネ診断、</a:t>
            </a:r>
            <a:r>
              <a:rPr kumimoji="0" lang="en-US" altLang="ja-JP" sz="2399" kern="0" dirty="0">
                <a:solidFill>
                  <a:prstClr val="black"/>
                </a:solidFill>
                <a:latin typeface="メイリオ" pitchFamily="50" charset="-128"/>
                <a:ea typeface="メイリオ" pitchFamily="50" charset="-128"/>
                <a:cs typeface="メイリオ" pitchFamily="50" charset="-128"/>
              </a:rPr>
              <a:t>ESCO</a:t>
            </a:r>
            <a:r>
              <a:rPr kumimoji="0" lang="ja-JP" altLang="en-US" sz="2399" kern="0" dirty="0">
                <a:solidFill>
                  <a:prstClr val="black"/>
                </a:solidFill>
                <a:latin typeface="メイリオ" pitchFamily="50" charset="-128"/>
                <a:ea typeface="メイリオ" pitchFamily="50" charset="-128"/>
                <a:cs typeface="メイリオ" pitchFamily="50" charset="-128"/>
              </a:rPr>
              <a:t>の設計等）第２号　体制整備及びノウハウ普及の方針提出を条件に、庁舎の新築</a:t>
            </a:r>
            <a:endParaRPr kumimoji="0" lang="en-US" altLang="ja-JP" sz="2399" kern="0" dirty="0">
              <a:solidFill>
                <a:prstClr val="black"/>
              </a:solidFill>
              <a:latin typeface="メイリオ" pitchFamily="50" charset="-128"/>
              <a:ea typeface="メイリオ" pitchFamily="50" charset="-128"/>
              <a:cs typeface="メイリオ" pitchFamily="50" charset="-128"/>
            </a:endParaRPr>
          </a:p>
          <a:p>
            <a:pPr eaLnBrk="0" hangingPunct="0">
              <a:defRPr/>
            </a:pPr>
            <a:r>
              <a:rPr kumimoji="0" lang="ja-JP" altLang="en-US" sz="2399" kern="0" dirty="0">
                <a:solidFill>
                  <a:prstClr val="black"/>
                </a:solidFill>
                <a:latin typeface="メイリオ" pitchFamily="50" charset="-128"/>
                <a:ea typeface="メイリオ" pitchFamily="50" charset="-128"/>
                <a:cs typeface="メイリオ" pitchFamily="50" charset="-128"/>
              </a:rPr>
              <a:t>　　　・改修時の省エネ設備導入を補助</a:t>
            </a:r>
            <a:endParaRPr kumimoji="0" lang="en-US" altLang="ja-JP" sz="2399" kern="0" dirty="0">
              <a:solidFill>
                <a:prstClr val="black"/>
              </a:solidFill>
              <a:latin typeface="メイリオ" pitchFamily="50" charset="-128"/>
              <a:ea typeface="メイリオ" pitchFamily="50" charset="-128"/>
              <a:cs typeface="メイリオ" pitchFamily="50" charset="-128"/>
            </a:endParaRPr>
          </a:p>
          <a:p>
            <a:pPr algn="just" defTabSz="1015632">
              <a:buClr>
                <a:srgbClr val="6F6F6F"/>
              </a:buClr>
              <a:defRPr/>
            </a:pPr>
            <a:r>
              <a:rPr kumimoji="0" lang="en-US" altLang="ja-JP" sz="1200" kern="0" dirty="0">
                <a:solidFill>
                  <a:srgbClr val="FF0000"/>
                </a:solidFill>
                <a:latin typeface="メイリオ" pitchFamily="50" charset="-128"/>
                <a:ea typeface="メイリオ" pitchFamily="50" charset="-128"/>
                <a:cs typeface="メイリオ" pitchFamily="50" charset="-128"/>
              </a:rPr>
              <a:t>※</a:t>
            </a:r>
            <a:r>
              <a:rPr kumimoji="0" lang="ja-JP" altLang="en-US" sz="1200" kern="0" dirty="0">
                <a:solidFill>
                  <a:srgbClr val="FF0000"/>
                </a:solidFill>
                <a:latin typeface="メイリオ" pitchFamily="50" charset="-128"/>
                <a:ea typeface="メイリオ" pitchFamily="50" charset="-128"/>
                <a:cs typeface="メイリオ" pitchFamily="50" charset="-128"/>
              </a:rPr>
              <a:t>その他、第３号として、平成</a:t>
            </a:r>
            <a:r>
              <a:rPr kumimoji="0" lang="en-US" altLang="ja-JP" sz="1200" kern="0" dirty="0">
                <a:solidFill>
                  <a:srgbClr val="FF0000"/>
                </a:solidFill>
                <a:latin typeface="メイリオ" pitchFamily="50" charset="-128"/>
                <a:ea typeface="メイリオ" pitchFamily="50" charset="-128"/>
                <a:cs typeface="メイリオ" pitchFamily="50" charset="-128"/>
              </a:rPr>
              <a:t>29</a:t>
            </a:r>
            <a:r>
              <a:rPr kumimoji="0" lang="ja-JP" altLang="en-US" sz="1200" kern="0" dirty="0">
                <a:solidFill>
                  <a:srgbClr val="FF0000"/>
                </a:solidFill>
                <a:latin typeface="メイリオ" pitchFamily="50" charset="-128"/>
                <a:ea typeface="メイリオ" pitchFamily="50" charset="-128"/>
                <a:cs typeface="メイリオ" pitchFamily="50" charset="-128"/>
              </a:rPr>
              <a:t>年度からの継続事業のみを対象とした「地域における</a:t>
            </a:r>
            <a:r>
              <a:rPr kumimoji="0" lang="en-US" altLang="ja-JP" sz="1200" kern="0" dirty="0">
                <a:solidFill>
                  <a:srgbClr val="FF0000"/>
                </a:solidFill>
                <a:latin typeface="メイリオ" pitchFamily="50" charset="-128"/>
                <a:ea typeface="メイリオ" pitchFamily="50" charset="-128"/>
                <a:cs typeface="メイリオ" pitchFamily="50" charset="-128"/>
              </a:rPr>
              <a:t>LED</a:t>
            </a:r>
            <a:r>
              <a:rPr kumimoji="0" lang="ja-JP" altLang="en-US" sz="1200" kern="0" dirty="0">
                <a:solidFill>
                  <a:srgbClr val="FF0000"/>
                </a:solidFill>
                <a:latin typeface="メイリオ" pitchFamily="50" charset="-128"/>
                <a:ea typeface="メイリオ" pitchFamily="50" charset="-128"/>
                <a:cs typeface="メイリオ" pitchFamily="50" charset="-128"/>
              </a:rPr>
              <a:t>照明導入促進事業」があります。</a:t>
            </a:r>
            <a:endParaRPr kumimoji="0" lang="en-US" altLang="ja-JP" sz="1200" kern="0" dirty="0">
              <a:solidFill>
                <a:srgbClr val="FF0000"/>
              </a:solidFill>
              <a:latin typeface="メイリオ" pitchFamily="50" charset="-128"/>
              <a:ea typeface="メイリオ" pitchFamily="50" charset="-128"/>
              <a:cs typeface="メイリオ" pitchFamily="50" charset="-128"/>
            </a:endParaRPr>
          </a:p>
          <a:p>
            <a:pPr algn="just" defTabSz="1015632">
              <a:buClr>
                <a:srgbClr val="6F6F6F"/>
              </a:buClr>
              <a:defRPr/>
            </a:pPr>
            <a:r>
              <a:rPr kumimoji="0" lang="en-US" altLang="ja-JP" sz="1200" kern="0" dirty="0">
                <a:solidFill>
                  <a:srgbClr val="FF0000"/>
                </a:solidFill>
                <a:latin typeface="メイリオ" pitchFamily="50" charset="-128"/>
                <a:ea typeface="メイリオ" pitchFamily="50" charset="-128"/>
                <a:cs typeface="メイリオ" pitchFamily="50" charset="-128"/>
              </a:rPr>
              <a:t>※</a:t>
            </a:r>
            <a:r>
              <a:rPr kumimoji="0" lang="ja-JP" altLang="en-US" sz="1200" kern="0" dirty="0">
                <a:solidFill>
                  <a:srgbClr val="FF0000"/>
                </a:solidFill>
                <a:latin typeface="メイリオ" pitchFamily="50" charset="-128"/>
                <a:ea typeface="メイリオ" pitchFamily="50" charset="-128"/>
                <a:cs typeface="メイリオ" pitchFamily="50" charset="-128"/>
              </a:rPr>
              <a:t>詳細な補助要件等は次ページのとおり</a:t>
            </a:r>
          </a:p>
        </p:txBody>
      </p:sp>
      <p:sp>
        <p:nvSpPr>
          <p:cNvPr id="32" name="正方形/長方形 2"/>
          <p:cNvSpPr>
            <a:spLocks noChangeArrowheads="1"/>
          </p:cNvSpPr>
          <p:nvPr/>
        </p:nvSpPr>
        <p:spPr bwMode="auto">
          <a:xfrm>
            <a:off x="-15546" y="1048128"/>
            <a:ext cx="6835144" cy="869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2437">
              <a:spcBef>
                <a:spcPct val="0"/>
              </a:spcBef>
              <a:spcAft>
                <a:spcPts val="275"/>
              </a:spcAft>
              <a:buClr>
                <a:srgbClr val="6F6F6F"/>
              </a:buClr>
              <a:buNone/>
            </a:pPr>
            <a:r>
              <a:rPr lang="ja-JP" altLang="en-US" sz="2399" b="1" dirty="0">
                <a:solidFill>
                  <a:srgbClr val="000000"/>
                </a:solidFill>
                <a:latin typeface="メイリオ" pitchFamily="50" charset="-128"/>
                <a:ea typeface="メイリオ" pitchFamily="50" charset="-128"/>
                <a:cs typeface="メイリオ" pitchFamily="50" charset="-128"/>
              </a:rPr>
              <a:t>老朽化した庁舎の建て替え時は、</a:t>
            </a:r>
            <a:endParaRPr lang="en-US" altLang="ja-JP" sz="2399" b="1" dirty="0">
              <a:solidFill>
                <a:srgbClr val="000000"/>
              </a:solidFill>
              <a:latin typeface="メイリオ" pitchFamily="50" charset="-128"/>
              <a:ea typeface="メイリオ" pitchFamily="50" charset="-128"/>
              <a:cs typeface="メイリオ" pitchFamily="50" charset="-128"/>
            </a:endParaRPr>
          </a:p>
          <a:p>
            <a:pPr defTabSz="842437">
              <a:spcBef>
                <a:spcPct val="0"/>
              </a:spcBef>
              <a:spcAft>
                <a:spcPts val="275"/>
              </a:spcAft>
              <a:buClr>
                <a:srgbClr val="6F6F6F"/>
              </a:buClr>
              <a:buNone/>
            </a:pPr>
            <a:r>
              <a:rPr lang="ja-JP" altLang="en-US" sz="2399" b="1" dirty="0">
                <a:solidFill>
                  <a:srgbClr val="000000"/>
                </a:solidFill>
                <a:latin typeface="メイリオ" pitchFamily="50" charset="-128"/>
                <a:ea typeface="メイリオ" pitchFamily="50" charset="-128"/>
                <a:cs typeface="メイリオ" pitchFamily="50" charset="-128"/>
              </a:rPr>
              <a:t>省エネ化の大チャンス！</a:t>
            </a:r>
            <a:endParaRPr lang="en-US" altLang="ja-JP" sz="2399" b="1" dirty="0">
              <a:solidFill>
                <a:srgbClr val="000000"/>
              </a:solidFill>
              <a:latin typeface="メイリオ" pitchFamily="50" charset="-128"/>
              <a:ea typeface="メイリオ" pitchFamily="50" charset="-128"/>
              <a:cs typeface="メイリオ" pitchFamily="50" charset="-128"/>
            </a:endParaRPr>
          </a:p>
        </p:txBody>
      </p:sp>
      <p:grpSp>
        <p:nvGrpSpPr>
          <p:cNvPr id="33" name="グループ化 32"/>
          <p:cNvGrpSpPr/>
          <p:nvPr/>
        </p:nvGrpSpPr>
        <p:grpSpPr>
          <a:xfrm>
            <a:off x="127056" y="3901278"/>
            <a:ext cx="9647570" cy="2881842"/>
            <a:chOff x="126876" y="3248319"/>
            <a:chExt cx="9650663" cy="2882765"/>
          </a:xfrm>
        </p:grpSpPr>
        <p:pic>
          <p:nvPicPr>
            <p:cNvPr id="3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887" y="4051650"/>
              <a:ext cx="1253723" cy="15108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テキスト ボックス 34"/>
            <p:cNvSpPr txBox="1"/>
            <p:nvPr/>
          </p:nvSpPr>
          <p:spPr>
            <a:xfrm>
              <a:off x="8266241" y="3248319"/>
              <a:ext cx="431025" cy="2799869"/>
            </a:xfrm>
            <a:prstGeom prst="rect">
              <a:avLst/>
            </a:prstGeom>
            <a:noFill/>
            <a:ln>
              <a:solidFill>
                <a:sysClr val="windowText" lastClr="000000"/>
              </a:solidFill>
            </a:ln>
          </p:spPr>
          <p:txBody>
            <a:bodyPr vert="eaVert" anchor="ctr" anchorCtr="1">
              <a:spAutoFit/>
            </a:bodyPr>
            <a:lstStyle/>
            <a:p>
              <a:pPr algn="ctr" defTabSz="913830">
                <a:defRPr/>
              </a:pPr>
              <a:r>
                <a:rPr kumimoji="0" lang="ja-JP" altLang="en-US" sz="1600" b="1" kern="0" dirty="0">
                  <a:solidFill>
                    <a:prstClr val="black"/>
                  </a:solidFill>
                  <a:latin typeface="メイリオ" pitchFamily="50" charset="-128"/>
                  <a:ea typeface="メイリオ" pitchFamily="50" charset="-128"/>
                  <a:cs typeface="メイリオ" pitchFamily="50" charset="-128"/>
                </a:rPr>
                <a:t>全庁的な不断のＰＤＣＡ</a:t>
              </a:r>
            </a:p>
          </p:txBody>
        </p:sp>
        <p:sp>
          <p:nvSpPr>
            <p:cNvPr id="36" name="テキスト ボックス 35"/>
            <p:cNvSpPr txBox="1"/>
            <p:nvPr/>
          </p:nvSpPr>
          <p:spPr>
            <a:xfrm>
              <a:off x="9346514" y="3356993"/>
              <a:ext cx="431025" cy="2536745"/>
            </a:xfrm>
            <a:prstGeom prst="rect">
              <a:avLst/>
            </a:prstGeom>
            <a:solidFill>
              <a:sysClr val="window" lastClr="FFFFFF"/>
            </a:solidFill>
            <a:ln>
              <a:solidFill>
                <a:sysClr val="windowText" lastClr="000000"/>
              </a:solidFill>
            </a:ln>
          </p:spPr>
          <p:txBody>
            <a:bodyPr vert="eaVert" wrap="square" anchor="ctr" anchorCtr="1">
              <a:spAutoFit/>
            </a:bodyPr>
            <a:lstStyle/>
            <a:p>
              <a:pPr algn="ctr" defTabSz="913830">
                <a:defRPr/>
              </a:pPr>
              <a:r>
                <a:rPr kumimoji="0" lang="ja-JP" altLang="en-US" sz="1600" b="1" kern="0" dirty="0">
                  <a:solidFill>
                    <a:prstClr val="black"/>
                  </a:solidFill>
                  <a:latin typeface="メイリオ" pitchFamily="50" charset="-128"/>
                  <a:ea typeface="メイリオ" pitchFamily="50" charset="-128"/>
                  <a:cs typeface="メイリオ" pitchFamily="50" charset="-128"/>
                </a:rPr>
                <a:t>ノウハウの幅広い普及</a:t>
              </a:r>
            </a:p>
          </p:txBody>
        </p:sp>
        <p:sp>
          <p:nvSpPr>
            <p:cNvPr id="39" name="右矢印 5"/>
            <p:cNvSpPr/>
            <p:nvPr/>
          </p:nvSpPr>
          <p:spPr>
            <a:xfrm>
              <a:off x="8769204" y="3831481"/>
              <a:ext cx="501310" cy="1583817"/>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defTabSz="913830">
                <a:defRPr/>
              </a:pPr>
              <a:endParaRPr kumimoji="0" lang="ja-JP" altLang="en-US" sz="1798" kern="0">
                <a:solidFill>
                  <a:prstClr val="white"/>
                </a:solidFill>
                <a:latin typeface="メイリオ" pitchFamily="50" charset="-128"/>
                <a:ea typeface="メイリオ" pitchFamily="50" charset="-128"/>
                <a:cs typeface="メイリオ" pitchFamily="50" charset="-128"/>
              </a:endParaRPr>
            </a:p>
          </p:txBody>
        </p:sp>
        <p:sp>
          <p:nvSpPr>
            <p:cNvPr id="40" name="正方形/長方形 39"/>
            <p:cNvSpPr/>
            <p:nvPr/>
          </p:nvSpPr>
          <p:spPr>
            <a:xfrm>
              <a:off x="135603" y="3313227"/>
              <a:ext cx="1865675" cy="1476686"/>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a:spAutoFit/>
            </a:bodyPr>
            <a:lstStyle/>
            <a:p>
              <a:pPr marL="88844" indent="-88844" algn="ctr" defTabSz="913830">
                <a:defRPr/>
              </a:pPr>
              <a:endParaRPr kumimoji="0" lang="en-US" altLang="ja-JP" sz="1798" b="1" kern="0" dirty="0">
                <a:solidFill>
                  <a:prstClr val="black"/>
                </a:solidFill>
                <a:latin typeface="メイリオ" pitchFamily="50" charset="-128"/>
                <a:ea typeface="メイリオ" pitchFamily="50" charset="-128"/>
                <a:cs typeface="メイリオ" pitchFamily="50" charset="-128"/>
              </a:endParaRPr>
            </a:p>
            <a:p>
              <a:pPr marL="88844" indent="-88844" algn="ctr" defTabSz="913830">
                <a:defRPr/>
              </a:pPr>
              <a:r>
                <a:rPr kumimoji="0" lang="en-US" altLang="ja-JP" sz="1798" b="1" kern="0" dirty="0">
                  <a:solidFill>
                    <a:prstClr val="black"/>
                  </a:solidFill>
                  <a:latin typeface="メイリオ" pitchFamily="50" charset="-128"/>
                  <a:ea typeface="メイリオ" pitchFamily="50" charset="-128"/>
                  <a:cs typeface="メイリオ" pitchFamily="50" charset="-128"/>
                </a:rPr>
                <a:t>【</a:t>
              </a:r>
              <a:r>
                <a:rPr kumimoji="0" lang="ja-JP" altLang="en-US" sz="1798" b="1" kern="0" dirty="0">
                  <a:solidFill>
                    <a:prstClr val="black"/>
                  </a:solidFill>
                  <a:latin typeface="メイリオ" pitchFamily="50" charset="-128"/>
                  <a:ea typeface="メイリオ" pitchFamily="50" charset="-128"/>
                  <a:cs typeface="メイリオ" pitchFamily="50" charset="-128"/>
                </a:rPr>
                <a:t>Ｐ</a:t>
              </a:r>
              <a:r>
                <a:rPr kumimoji="0" lang="en-US" altLang="ja-JP" sz="1798" b="1" kern="0" dirty="0">
                  <a:solidFill>
                    <a:prstClr val="black"/>
                  </a:solidFill>
                  <a:latin typeface="メイリオ" pitchFamily="50" charset="-128"/>
                  <a:ea typeface="メイリオ" pitchFamily="50" charset="-128"/>
                  <a:cs typeface="メイリオ" pitchFamily="50" charset="-128"/>
                </a:rPr>
                <a:t>】</a:t>
              </a:r>
            </a:p>
            <a:p>
              <a:pPr marL="88844" indent="-88844"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排出削減量及び</a:t>
              </a:r>
              <a:endParaRPr kumimoji="0" lang="en-US" altLang="ja-JP" sz="1798" b="1" kern="0" dirty="0">
                <a:solidFill>
                  <a:prstClr val="black"/>
                </a:solidFill>
                <a:latin typeface="メイリオ" pitchFamily="50" charset="-128"/>
                <a:ea typeface="メイリオ" pitchFamily="50" charset="-128"/>
                <a:cs typeface="メイリオ" pitchFamily="50" charset="-128"/>
              </a:endParaRPr>
            </a:p>
            <a:p>
              <a:pPr marL="88844" indent="-88844"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対策目標を設定</a:t>
              </a:r>
              <a:endParaRPr kumimoji="0" lang="en-US" altLang="ja-JP" sz="1798" b="1" kern="0" dirty="0">
                <a:solidFill>
                  <a:prstClr val="black"/>
                </a:solidFill>
                <a:latin typeface="メイリオ" pitchFamily="50" charset="-128"/>
                <a:ea typeface="メイリオ" pitchFamily="50" charset="-128"/>
                <a:cs typeface="メイリオ" pitchFamily="50" charset="-128"/>
              </a:endParaRPr>
            </a:p>
            <a:p>
              <a:pPr marL="88844" indent="-88844" algn="ctr" defTabSz="913830">
                <a:defRPr/>
              </a:pPr>
              <a:endParaRPr kumimoji="0" lang="en-US" altLang="ja-JP" sz="1798" b="1" kern="0" dirty="0">
                <a:solidFill>
                  <a:prstClr val="black"/>
                </a:solidFill>
                <a:latin typeface="メイリオ" pitchFamily="50" charset="-128"/>
                <a:ea typeface="メイリオ" pitchFamily="50" charset="-128"/>
                <a:cs typeface="メイリオ" pitchFamily="50" charset="-128"/>
              </a:endParaRPr>
            </a:p>
          </p:txBody>
        </p:sp>
        <p:sp>
          <p:nvSpPr>
            <p:cNvPr id="41" name="正方形/長方形 40"/>
            <p:cNvSpPr/>
            <p:nvPr/>
          </p:nvSpPr>
          <p:spPr>
            <a:xfrm>
              <a:off x="5719123" y="3259818"/>
              <a:ext cx="2467419" cy="1199816"/>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a:spAutoFit/>
            </a:bodyPr>
            <a:lstStyle/>
            <a:p>
              <a:pPr marL="88844" indent="-88844" algn="ctr" defTabSz="913830">
                <a:defRPr/>
              </a:pPr>
              <a:r>
                <a:rPr kumimoji="0" lang="en-US" altLang="ja-JP" sz="1798" b="1" kern="0" dirty="0">
                  <a:solidFill>
                    <a:prstClr val="black"/>
                  </a:solidFill>
                  <a:latin typeface="メイリオ" pitchFamily="50" charset="-128"/>
                  <a:ea typeface="メイリオ" pitchFamily="50" charset="-128"/>
                  <a:cs typeface="メイリオ" pitchFamily="50" charset="-128"/>
                </a:rPr>
                <a:t>【</a:t>
              </a:r>
              <a:r>
                <a:rPr kumimoji="0" lang="ja-JP" altLang="en-US" sz="1798" b="1" kern="0" dirty="0">
                  <a:solidFill>
                    <a:prstClr val="black"/>
                  </a:solidFill>
                  <a:latin typeface="メイリオ" pitchFamily="50" charset="-128"/>
                  <a:ea typeface="メイリオ" pitchFamily="50" charset="-128"/>
                  <a:cs typeface="メイリオ" pitchFamily="50" charset="-128"/>
                </a:rPr>
                <a:t>Ｄ</a:t>
              </a:r>
              <a:r>
                <a:rPr kumimoji="0" lang="en-US" altLang="ja-JP" sz="1798" b="1" kern="0" dirty="0">
                  <a:solidFill>
                    <a:prstClr val="black"/>
                  </a:solidFill>
                  <a:latin typeface="メイリオ" pitchFamily="50" charset="-128"/>
                  <a:ea typeface="メイリオ" pitchFamily="50" charset="-128"/>
                  <a:cs typeface="メイリオ" pitchFamily="50" charset="-128"/>
                </a:rPr>
                <a:t>】</a:t>
              </a:r>
            </a:p>
            <a:p>
              <a:pPr marL="88844" indent="-88844"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先進的な低炭素設備を導入・運用し、</a:t>
              </a:r>
              <a:endParaRPr kumimoji="0" lang="en-US" altLang="ja-JP" sz="1798" b="1" kern="0" dirty="0">
                <a:solidFill>
                  <a:prstClr val="black"/>
                </a:solidFill>
                <a:latin typeface="メイリオ" pitchFamily="50" charset="-128"/>
                <a:ea typeface="メイリオ" pitchFamily="50" charset="-128"/>
                <a:cs typeface="メイリオ" pitchFamily="50" charset="-128"/>
              </a:endParaRPr>
            </a:p>
            <a:p>
              <a:pPr marL="88844" indent="-88844"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削減効果を把握</a:t>
              </a:r>
              <a:endParaRPr kumimoji="0" lang="en-US" altLang="ja-JP" sz="1798" b="1" kern="0" dirty="0">
                <a:solidFill>
                  <a:prstClr val="black"/>
                </a:solidFill>
                <a:latin typeface="メイリオ" pitchFamily="50" charset="-128"/>
                <a:ea typeface="メイリオ" pitchFamily="50" charset="-128"/>
                <a:cs typeface="メイリオ" pitchFamily="50" charset="-128"/>
              </a:endParaRPr>
            </a:p>
          </p:txBody>
        </p:sp>
        <p:sp>
          <p:nvSpPr>
            <p:cNvPr id="42" name="正方形/長方形 41"/>
            <p:cNvSpPr/>
            <p:nvPr/>
          </p:nvSpPr>
          <p:spPr>
            <a:xfrm>
              <a:off x="5671907" y="4970792"/>
              <a:ext cx="2514633" cy="922945"/>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a:spAutoFit/>
            </a:bodyPr>
            <a:lstStyle/>
            <a:p>
              <a:pPr marL="88844" indent="-88844" algn="ctr" defTabSz="913830">
                <a:defRPr/>
              </a:pPr>
              <a:r>
                <a:rPr kumimoji="0" lang="en-US" altLang="ja-JP" sz="1798" b="1" kern="0" dirty="0">
                  <a:solidFill>
                    <a:prstClr val="black"/>
                  </a:solidFill>
                  <a:latin typeface="メイリオ" pitchFamily="50" charset="-128"/>
                  <a:ea typeface="メイリオ" pitchFamily="50" charset="-128"/>
                  <a:cs typeface="メイリオ" pitchFamily="50" charset="-128"/>
                </a:rPr>
                <a:t>【</a:t>
              </a:r>
              <a:r>
                <a:rPr kumimoji="0" lang="ja-JP" altLang="en-US" sz="1798" b="1" kern="0" dirty="0">
                  <a:solidFill>
                    <a:prstClr val="black"/>
                  </a:solidFill>
                  <a:latin typeface="メイリオ" pitchFamily="50" charset="-128"/>
                  <a:ea typeface="メイリオ" pitchFamily="50" charset="-128"/>
                  <a:cs typeface="メイリオ" pitchFamily="50" charset="-128"/>
                </a:rPr>
                <a:t>Ｃ</a:t>
              </a:r>
              <a:r>
                <a:rPr kumimoji="0" lang="en-US" altLang="ja-JP" sz="1798" b="1" kern="0" dirty="0">
                  <a:solidFill>
                    <a:prstClr val="black"/>
                  </a:solidFill>
                  <a:latin typeface="メイリオ" pitchFamily="50" charset="-128"/>
                  <a:ea typeface="メイリオ" pitchFamily="50" charset="-128"/>
                  <a:cs typeface="メイリオ" pitchFamily="50" charset="-128"/>
                </a:rPr>
                <a:t>】</a:t>
              </a:r>
            </a:p>
            <a:p>
              <a:pPr marL="88844" indent="-88844"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目標と実績の評価から、削減余地を調査</a:t>
              </a:r>
              <a:endParaRPr kumimoji="0" lang="en-US" altLang="ja-JP" sz="1798" b="1" kern="0" dirty="0">
                <a:solidFill>
                  <a:prstClr val="black"/>
                </a:solidFill>
                <a:latin typeface="メイリオ" pitchFamily="50" charset="-128"/>
                <a:ea typeface="メイリオ" pitchFamily="50" charset="-128"/>
                <a:cs typeface="メイリオ" pitchFamily="50" charset="-128"/>
              </a:endParaRPr>
            </a:p>
          </p:txBody>
        </p:sp>
        <p:sp>
          <p:nvSpPr>
            <p:cNvPr id="43" name="正方形/長方形 42"/>
            <p:cNvSpPr/>
            <p:nvPr/>
          </p:nvSpPr>
          <p:spPr>
            <a:xfrm>
              <a:off x="126876" y="4986661"/>
              <a:ext cx="1879499" cy="922945"/>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wrap="square">
              <a:spAutoFit/>
            </a:bodyPr>
            <a:lstStyle/>
            <a:p>
              <a:pPr marL="88844" indent="-88844" algn="ctr" defTabSz="913830">
                <a:defRPr/>
              </a:pPr>
              <a:r>
                <a:rPr kumimoji="0" lang="en-US" altLang="ja-JP" sz="1798" b="1" kern="0" dirty="0">
                  <a:solidFill>
                    <a:prstClr val="black"/>
                  </a:solidFill>
                  <a:latin typeface="メイリオ" pitchFamily="50" charset="-128"/>
                  <a:ea typeface="メイリオ" pitchFamily="50" charset="-128"/>
                  <a:cs typeface="メイリオ" pitchFamily="50" charset="-128"/>
                </a:rPr>
                <a:t>【</a:t>
              </a:r>
              <a:r>
                <a:rPr kumimoji="0" lang="ja-JP" altLang="en-US" sz="1798" b="1" kern="0" dirty="0">
                  <a:solidFill>
                    <a:prstClr val="black"/>
                  </a:solidFill>
                  <a:latin typeface="メイリオ" pitchFamily="50" charset="-128"/>
                  <a:ea typeface="メイリオ" pitchFamily="50" charset="-128"/>
                  <a:cs typeface="メイリオ" pitchFamily="50" charset="-128"/>
                </a:rPr>
                <a:t>Ａ</a:t>
              </a:r>
              <a:r>
                <a:rPr kumimoji="0" lang="en-US" altLang="ja-JP" sz="1798" b="1" kern="0" dirty="0">
                  <a:solidFill>
                    <a:prstClr val="black"/>
                  </a:solidFill>
                  <a:latin typeface="メイリオ" pitchFamily="50" charset="-128"/>
                  <a:ea typeface="メイリオ" pitchFamily="50" charset="-128"/>
                  <a:cs typeface="メイリオ" pitchFamily="50" charset="-128"/>
                </a:rPr>
                <a:t>】</a:t>
              </a:r>
            </a:p>
            <a:p>
              <a:pPr marL="88844" indent="-88844"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評価結果をもとに、更なる改善</a:t>
              </a:r>
              <a:endParaRPr kumimoji="0" lang="en-US" altLang="ja-JP" sz="1798" b="1" kern="0" dirty="0">
                <a:solidFill>
                  <a:prstClr val="black"/>
                </a:solidFill>
                <a:latin typeface="メイリオ" pitchFamily="50" charset="-128"/>
                <a:ea typeface="メイリオ" pitchFamily="50" charset="-128"/>
                <a:cs typeface="メイリオ" pitchFamily="50" charset="-128"/>
              </a:endParaRPr>
            </a:p>
          </p:txBody>
        </p:sp>
        <p:sp>
          <p:nvSpPr>
            <p:cNvPr id="44" name="右矢印 77"/>
            <p:cNvSpPr/>
            <p:nvPr/>
          </p:nvSpPr>
          <p:spPr>
            <a:xfrm>
              <a:off x="2359869" y="3259817"/>
              <a:ext cx="3005761" cy="634796"/>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defTabSz="913830">
                <a:defRPr/>
              </a:pPr>
              <a:endParaRPr kumimoji="0" lang="ja-JP" altLang="en-US" sz="1798" kern="0">
                <a:solidFill>
                  <a:prstClr val="white"/>
                </a:solidFill>
                <a:latin typeface="メイリオ" pitchFamily="50" charset="-128"/>
                <a:ea typeface="メイリオ" pitchFamily="50" charset="-128"/>
                <a:cs typeface="メイリオ" pitchFamily="50" charset="-128"/>
              </a:endParaRPr>
            </a:p>
          </p:txBody>
        </p:sp>
        <p:sp>
          <p:nvSpPr>
            <p:cNvPr id="45" name="左矢印 9"/>
            <p:cNvSpPr/>
            <p:nvPr/>
          </p:nvSpPr>
          <p:spPr>
            <a:xfrm>
              <a:off x="2496338" y="5453439"/>
              <a:ext cx="2815322" cy="677645"/>
            </a:xfrm>
            <a:prstGeom prst="leftArrow">
              <a:avLst/>
            </a:prstGeom>
            <a:solidFill>
              <a:srgbClr val="4F81BD"/>
            </a:solidFill>
            <a:ln w="25400" cap="flat" cmpd="sng" algn="ctr">
              <a:solidFill>
                <a:srgbClr val="4F81BD">
                  <a:shade val="50000"/>
                </a:srgbClr>
              </a:solidFill>
              <a:prstDash val="solid"/>
            </a:ln>
            <a:effectLst/>
          </p:spPr>
          <p:txBody>
            <a:bodyPr anchor="ctr"/>
            <a:lstStyle/>
            <a:p>
              <a:pPr algn="ctr" defTabSz="913830">
                <a:defRPr/>
              </a:pPr>
              <a:endParaRPr kumimoji="0" lang="ja-JP" altLang="en-US" sz="1798" kern="0">
                <a:solidFill>
                  <a:prstClr val="white"/>
                </a:solidFill>
                <a:latin typeface="メイリオ" pitchFamily="50" charset="-128"/>
                <a:ea typeface="メイリオ" pitchFamily="50" charset="-128"/>
                <a:cs typeface="メイリオ" pitchFamily="50" charset="-128"/>
              </a:endParaRPr>
            </a:p>
          </p:txBody>
        </p:sp>
        <p:sp>
          <p:nvSpPr>
            <p:cNvPr id="47" name="上矢印 10"/>
            <p:cNvSpPr/>
            <p:nvPr/>
          </p:nvSpPr>
          <p:spPr>
            <a:xfrm>
              <a:off x="768042" y="4528814"/>
              <a:ext cx="576078" cy="441978"/>
            </a:xfrm>
            <a:prstGeom prst="upArrow">
              <a:avLst/>
            </a:prstGeom>
            <a:solidFill>
              <a:srgbClr val="4F81BD"/>
            </a:solidFill>
            <a:ln w="25400" cap="flat" cmpd="sng" algn="ctr">
              <a:solidFill>
                <a:srgbClr val="4F81BD">
                  <a:shade val="50000"/>
                </a:srgbClr>
              </a:solidFill>
              <a:prstDash val="solid"/>
            </a:ln>
            <a:effectLst/>
          </p:spPr>
          <p:txBody>
            <a:bodyPr anchor="ctr"/>
            <a:lstStyle/>
            <a:p>
              <a:pPr algn="ctr" defTabSz="913830">
                <a:defRPr/>
              </a:pPr>
              <a:endParaRPr kumimoji="0" lang="ja-JP" altLang="en-US" sz="1798" kern="0">
                <a:solidFill>
                  <a:prstClr val="white"/>
                </a:solidFill>
                <a:latin typeface="メイリオ" pitchFamily="50" charset="-128"/>
                <a:ea typeface="メイリオ" pitchFamily="50" charset="-128"/>
                <a:cs typeface="メイリオ" pitchFamily="50" charset="-128"/>
              </a:endParaRPr>
            </a:p>
          </p:txBody>
        </p:sp>
        <p:sp>
          <p:nvSpPr>
            <p:cNvPr id="48" name="下矢印 11"/>
            <p:cNvSpPr/>
            <p:nvPr/>
          </p:nvSpPr>
          <p:spPr>
            <a:xfrm>
              <a:off x="6267028" y="4528832"/>
              <a:ext cx="647492" cy="432456"/>
            </a:xfrm>
            <a:prstGeom prst="downArrow">
              <a:avLst/>
            </a:prstGeom>
            <a:solidFill>
              <a:srgbClr val="4F81BD"/>
            </a:solidFill>
            <a:ln w="25400" cap="flat" cmpd="sng" algn="ctr">
              <a:solidFill>
                <a:srgbClr val="4F81BD">
                  <a:shade val="50000"/>
                </a:srgbClr>
              </a:solidFill>
              <a:prstDash val="solid"/>
            </a:ln>
            <a:effectLst/>
          </p:spPr>
          <p:txBody>
            <a:bodyPr anchor="ctr"/>
            <a:lstStyle/>
            <a:p>
              <a:pPr algn="ctr" defTabSz="913830">
                <a:defRPr/>
              </a:pPr>
              <a:endParaRPr kumimoji="0" lang="ja-JP" altLang="en-US" sz="1798" kern="0">
                <a:solidFill>
                  <a:prstClr val="white"/>
                </a:solidFill>
                <a:latin typeface="メイリオ" pitchFamily="50" charset="-128"/>
                <a:ea typeface="メイリオ" pitchFamily="50" charset="-128"/>
                <a:cs typeface="メイリオ" pitchFamily="50" charset="-128"/>
              </a:endParaRPr>
            </a:p>
          </p:txBody>
        </p:sp>
        <p:sp>
          <p:nvSpPr>
            <p:cNvPr id="49" name="四角形吹き出し 12"/>
            <p:cNvSpPr/>
            <p:nvPr/>
          </p:nvSpPr>
          <p:spPr>
            <a:xfrm>
              <a:off x="2113872" y="3894613"/>
              <a:ext cx="894692" cy="631069"/>
            </a:xfrm>
            <a:prstGeom prst="wedgeRectCallout">
              <a:avLst>
                <a:gd name="adj1" fmla="val 77093"/>
                <a:gd name="adj2" fmla="val 63042"/>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anchor="ctr"/>
            <a:lstStyle/>
            <a:p>
              <a:pPr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ＥＳ</a:t>
              </a:r>
              <a:endParaRPr kumimoji="0" lang="en-US" altLang="ja-JP" sz="1798" b="1" kern="0" dirty="0">
                <a:solidFill>
                  <a:prstClr val="black"/>
                </a:solidFill>
                <a:latin typeface="メイリオ" pitchFamily="50" charset="-128"/>
                <a:ea typeface="メイリオ" pitchFamily="50" charset="-128"/>
                <a:cs typeface="メイリオ" pitchFamily="50" charset="-128"/>
              </a:endParaRPr>
            </a:p>
            <a:p>
              <a:pPr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ＣＯ</a:t>
              </a:r>
            </a:p>
          </p:txBody>
        </p:sp>
        <p:sp>
          <p:nvSpPr>
            <p:cNvPr id="50" name="四角形吹き出し 79"/>
            <p:cNvSpPr/>
            <p:nvPr/>
          </p:nvSpPr>
          <p:spPr>
            <a:xfrm>
              <a:off x="4761255" y="3975517"/>
              <a:ext cx="764930" cy="550165"/>
            </a:xfrm>
            <a:prstGeom prst="wedgeRectCallout">
              <a:avLst>
                <a:gd name="adj1" fmla="val -97268"/>
                <a:gd name="adj2" fmla="val 101820"/>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anchor="ctr"/>
            <a:lstStyle/>
            <a:p>
              <a:pPr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ＢＥＭＳ</a:t>
              </a:r>
            </a:p>
          </p:txBody>
        </p:sp>
        <p:sp>
          <p:nvSpPr>
            <p:cNvPr id="51" name="四角形吹き出し 80"/>
            <p:cNvSpPr/>
            <p:nvPr/>
          </p:nvSpPr>
          <p:spPr>
            <a:xfrm>
              <a:off x="2113872" y="4670046"/>
              <a:ext cx="894692" cy="734788"/>
            </a:xfrm>
            <a:prstGeom prst="wedgeRectCallout">
              <a:avLst>
                <a:gd name="adj1" fmla="val 90059"/>
                <a:gd name="adj2" fmla="val -58031"/>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anchor="ctr"/>
            <a:lstStyle/>
            <a:p>
              <a:pPr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省エネ診断</a:t>
              </a:r>
            </a:p>
          </p:txBody>
        </p:sp>
        <p:sp>
          <p:nvSpPr>
            <p:cNvPr id="52" name="四角形吹き出し 81"/>
            <p:cNvSpPr/>
            <p:nvPr/>
          </p:nvSpPr>
          <p:spPr>
            <a:xfrm>
              <a:off x="4770517" y="4691280"/>
              <a:ext cx="764930" cy="701670"/>
            </a:xfrm>
            <a:prstGeom prst="wedgeRectCallout">
              <a:avLst>
                <a:gd name="adj1" fmla="val -105737"/>
                <a:gd name="adj2" fmla="val -13244"/>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anchor="ctr"/>
            <a:lstStyle/>
            <a:p>
              <a:pPr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設備</a:t>
              </a:r>
              <a:endParaRPr kumimoji="0" lang="en-US" altLang="ja-JP" sz="1798" b="1" kern="0" dirty="0">
                <a:solidFill>
                  <a:prstClr val="black"/>
                </a:solidFill>
                <a:latin typeface="メイリオ" pitchFamily="50" charset="-128"/>
                <a:ea typeface="メイリオ" pitchFamily="50" charset="-128"/>
                <a:cs typeface="メイリオ" pitchFamily="50" charset="-128"/>
              </a:endParaRPr>
            </a:p>
            <a:p>
              <a:pPr algn="ctr" defTabSz="913830">
                <a:defRPr/>
              </a:pPr>
              <a:r>
                <a:rPr kumimoji="0" lang="ja-JP" altLang="en-US" sz="1798" b="1" kern="0" dirty="0">
                  <a:solidFill>
                    <a:prstClr val="black"/>
                  </a:solidFill>
                  <a:latin typeface="メイリオ" pitchFamily="50" charset="-128"/>
                  <a:ea typeface="メイリオ" pitchFamily="50" charset="-128"/>
                  <a:cs typeface="メイリオ" pitchFamily="50" charset="-128"/>
                </a:rPr>
                <a:t>導入</a:t>
              </a:r>
            </a:p>
          </p:txBody>
        </p:sp>
      </p:grpSp>
      <p:sp>
        <p:nvSpPr>
          <p:cNvPr id="53" name="正方形/長方形 6"/>
          <p:cNvSpPr>
            <a:spLocks noChangeArrowheads="1"/>
          </p:cNvSpPr>
          <p:nvPr/>
        </p:nvSpPr>
        <p:spPr bwMode="auto">
          <a:xfrm>
            <a:off x="-1011294" y="7097039"/>
            <a:ext cx="5885630" cy="51536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843830" eaLnBrk="1" hangingPunct="1">
              <a:lnSpc>
                <a:spcPts val="1500"/>
              </a:lnSpc>
              <a:spcBef>
                <a:spcPct val="0"/>
              </a:spcBef>
              <a:spcAft>
                <a:spcPts val="277"/>
              </a:spcAft>
              <a:buClr>
                <a:srgbClr val="6F6F6F"/>
              </a:buClr>
              <a:buNone/>
              <a:defRPr/>
            </a:pPr>
            <a:r>
              <a:rPr lang="ja-JP" altLang="en-US" sz="1999" dirty="0">
                <a:solidFill>
                  <a:prstClr val="black"/>
                </a:solidFill>
                <a:latin typeface="+mn-ea"/>
                <a:ea typeface="+mn-ea"/>
              </a:rPr>
              <a:t>平成</a:t>
            </a:r>
            <a:r>
              <a:rPr lang="en-US" altLang="ja-JP" sz="1999" dirty="0">
                <a:solidFill>
                  <a:prstClr val="black"/>
                </a:solidFill>
                <a:latin typeface="+mn-ea"/>
                <a:ea typeface="+mn-ea"/>
              </a:rPr>
              <a:t>30</a:t>
            </a:r>
            <a:r>
              <a:rPr lang="ja-JP" altLang="en-US" sz="1999" dirty="0">
                <a:solidFill>
                  <a:prstClr val="black"/>
                </a:solidFill>
                <a:latin typeface="+mn-ea"/>
                <a:ea typeface="+mn-ea"/>
              </a:rPr>
              <a:t>年度予算案</a:t>
            </a:r>
            <a:r>
              <a:rPr lang="en-US" altLang="ja-JP" sz="1999" dirty="0">
                <a:solidFill>
                  <a:prstClr val="black"/>
                </a:solidFill>
                <a:latin typeface="+mn-ea"/>
                <a:ea typeface="+mn-ea"/>
              </a:rPr>
              <a:t>32.7</a:t>
            </a:r>
            <a:r>
              <a:rPr lang="ja-JP" altLang="en-US" sz="1999" dirty="0">
                <a:solidFill>
                  <a:prstClr val="black"/>
                </a:solidFill>
                <a:latin typeface="+mn-ea"/>
                <a:ea typeface="+mn-ea"/>
              </a:rPr>
              <a:t>億円</a:t>
            </a:r>
            <a:endParaRPr lang="en-US" altLang="ja-JP" sz="1999" dirty="0">
              <a:solidFill>
                <a:prstClr val="black"/>
              </a:solidFill>
              <a:latin typeface="+mn-ea"/>
              <a:ea typeface="+mn-ea"/>
            </a:endParaRPr>
          </a:p>
          <a:p>
            <a:pPr algn="r" defTabSz="843830" eaLnBrk="1" hangingPunct="1">
              <a:lnSpc>
                <a:spcPts val="1500"/>
              </a:lnSpc>
              <a:spcBef>
                <a:spcPct val="0"/>
              </a:spcBef>
              <a:spcAft>
                <a:spcPts val="277"/>
              </a:spcAft>
              <a:buClr>
                <a:srgbClr val="6F6F6F"/>
              </a:buClr>
              <a:buNone/>
              <a:defRPr/>
            </a:pPr>
            <a:r>
              <a:rPr lang="ja-JP" altLang="en-US" sz="1200" dirty="0">
                <a:solidFill>
                  <a:srgbClr val="000000"/>
                </a:solidFill>
                <a:latin typeface="+mn-ea"/>
                <a:ea typeface="+mn-ea"/>
              </a:rPr>
              <a:t>（平成</a:t>
            </a:r>
            <a:r>
              <a:rPr lang="en-US" altLang="ja-JP" sz="1200" dirty="0">
                <a:solidFill>
                  <a:srgbClr val="000000"/>
                </a:solidFill>
                <a:latin typeface="+mn-ea"/>
                <a:ea typeface="+mn-ea"/>
              </a:rPr>
              <a:t>29</a:t>
            </a:r>
            <a:r>
              <a:rPr lang="ja-JP" altLang="en-US" sz="1200" dirty="0">
                <a:solidFill>
                  <a:srgbClr val="000000"/>
                </a:solidFill>
                <a:latin typeface="+mn-ea"/>
                <a:ea typeface="+mn-ea"/>
              </a:rPr>
              <a:t>年度予算額</a:t>
            </a:r>
            <a:r>
              <a:rPr lang="en-US" altLang="ja-JP" sz="1200" dirty="0">
                <a:solidFill>
                  <a:srgbClr val="000000"/>
                </a:solidFill>
                <a:latin typeface="+mn-ea"/>
                <a:ea typeface="+mn-ea"/>
              </a:rPr>
              <a:t>32</a:t>
            </a:r>
            <a:r>
              <a:rPr lang="ja-JP" altLang="en-US" sz="1200" dirty="0">
                <a:solidFill>
                  <a:srgbClr val="000000"/>
                </a:solidFill>
                <a:latin typeface="+mn-ea"/>
                <a:ea typeface="+mn-ea"/>
              </a:rPr>
              <a:t>億円）</a:t>
            </a:r>
            <a:endParaRPr lang="en-US" altLang="ja-JP" sz="1200" dirty="0">
              <a:solidFill>
                <a:srgbClr val="000000"/>
              </a:solidFill>
              <a:latin typeface="+mn-ea"/>
              <a:ea typeface="+mn-ea"/>
            </a:endParaRPr>
          </a:p>
        </p:txBody>
      </p:sp>
      <p:sp>
        <p:nvSpPr>
          <p:cNvPr id="54" name="正方形/長方形 6"/>
          <p:cNvSpPr>
            <a:spLocks noChangeArrowheads="1"/>
          </p:cNvSpPr>
          <p:nvPr/>
        </p:nvSpPr>
        <p:spPr bwMode="auto">
          <a:xfrm>
            <a:off x="1724133" y="7635336"/>
            <a:ext cx="3021876" cy="646124"/>
          </a:xfrm>
          <a:prstGeom prst="rect">
            <a:avLst/>
          </a:prstGeom>
          <a:solidFill>
            <a:srgbClr val="C6D9F1"/>
          </a:solidFill>
          <a:ln w="12700">
            <a:solidFill>
              <a:sysClr val="windowText" lastClr="000000"/>
            </a:solidFill>
          </a:ln>
          <a:extLst/>
        </p:spPr>
        <p:txBody>
          <a:bodyPr wrap="square">
            <a:spAutoFit/>
          </a:bodyPr>
          <a:lstStyle/>
          <a:p>
            <a:pPr defTabSz="1015656">
              <a:defRPr/>
            </a:pPr>
            <a:r>
              <a:rPr kumimoji="0" lang="zh-TW" altLang="en-US" sz="900" b="1" kern="0" dirty="0">
                <a:solidFill>
                  <a:srgbClr val="000000"/>
                </a:solidFill>
                <a:latin typeface="+mn-ea"/>
                <a:cs typeface="メイリオ" panose="020B0604030504040204" pitchFamily="50" charset="-128"/>
                <a:sym typeface="Wingdings" panose="05000000000000000000" pitchFamily="2" charset="2"/>
              </a:rPr>
              <a:t>実施期間：</a:t>
            </a:r>
            <a:r>
              <a:rPr kumimoji="0" lang="ja-JP" altLang="en-US" sz="900" b="1" kern="0" dirty="0">
                <a:solidFill>
                  <a:srgbClr val="000000"/>
                </a:solidFill>
                <a:latin typeface="+mn-ea"/>
                <a:cs typeface="メイリオ" panose="020B0604030504040204" pitchFamily="50" charset="-128"/>
                <a:sym typeface="Wingdings" panose="05000000000000000000" pitchFamily="2" charset="2"/>
              </a:rPr>
              <a:t>（第</a:t>
            </a:r>
            <a:r>
              <a:rPr kumimoji="0" lang="en-US" altLang="ja-JP" sz="900" b="1" kern="0" dirty="0">
                <a:solidFill>
                  <a:srgbClr val="000000"/>
                </a:solidFill>
                <a:latin typeface="+mn-ea"/>
                <a:cs typeface="メイリオ" panose="020B0604030504040204" pitchFamily="50" charset="-128"/>
                <a:sym typeface="Wingdings" panose="05000000000000000000" pitchFamily="2" charset="2"/>
              </a:rPr>
              <a:t>1</a:t>
            </a:r>
            <a:r>
              <a:rPr kumimoji="0" lang="ja-JP" altLang="en-US" sz="900" b="1" kern="0" dirty="0">
                <a:solidFill>
                  <a:srgbClr val="000000"/>
                </a:solidFill>
                <a:latin typeface="+mn-ea"/>
                <a:cs typeface="メイリオ" panose="020B0604030504040204" pitchFamily="50" charset="-128"/>
                <a:sym typeface="Wingdings" panose="05000000000000000000" pitchFamily="2" charset="2"/>
              </a:rPr>
              <a:t>号）</a:t>
            </a:r>
            <a:r>
              <a:rPr kumimoji="0" lang="zh-TW" altLang="en-US" sz="900" b="1" kern="0" dirty="0">
                <a:solidFill>
                  <a:srgbClr val="000000"/>
                </a:solidFill>
                <a:latin typeface="+mn-ea"/>
                <a:cs typeface="メイリオ" panose="020B0604030504040204" pitchFamily="50" charset="-128"/>
                <a:sym typeface="Wingdings" panose="05000000000000000000" pitchFamily="2" charset="2"/>
              </a:rPr>
              <a:t>平成</a:t>
            </a:r>
            <a:r>
              <a:rPr kumimoji="0" lang="en-US" altLang="zh-TW" sz="900" b="1" kern="0" dirty="0">
                <a:solidFill>
                  <a:srgbClr val="000000"/>
                </a:solidFill>
                <a:latin typeface="+mn-ea"/>
                <a:cs typeface="メイリオ" panose="020B0604030504040204" pitchFamily="50" charset="-128"/>
                <a:sym typeface="Wingdings" panose="05000000000000000000" pitchFamily="2" charset="2"/>
              </a:rPr>
              <a:t>28</a:t>
            </a:r>
            <a:r>
              <a:rPr kumimoji="0" lang="zh-TW" altLang="en-US" sz="900" b="1" kern="0" dirty="0">
                <a:solidFill>
                  <a:srgbClr val="000000"/>
                </a:solidFill>
                <a:latin typeface="+mn-ea"/>
                <a:cs typeface="メイリオ" panose="020B0604030504040204" pitchFamily="50" charset="-128"/>
                <a:sym typeface="Wingdings" panose="05000000000000000000" pitchFamily="2" charset="2"/>
              </a:rPr>
              <a:t>年度～平成</a:t>
            </a:r>
            <a:r>
              <a:rPr kumimoji="0" lang="en-US" altLang="zh-TW" sz="900" b="1" kern="0" dirty="0">
                <a:solidFill>
                  <a:srgbClr val="000000"/>
                </a:solidFill>
                <a:latin typeface="+mn-ea"/>
                <a:cs typeface="メイリオ" panose="020B0604030504040204" pitchFamily="50" charset="-128"/>
                <a:sym typeface="Wingdings" panose="05000000000000000000" pitchFamily="2" charset="2"/>
              </a:rPr>
              <a:t>3</a:t>
            </a:r>
            <a:r>
              <a:rPr kumimoji="0" lang="en-US" altLang="ja-JP" sz="900" b="1" kern="0" dirty="0">
                <a:solidFill>
                  <a:srgbClr val="000000"/>
                </a:solidFill>
                <a:latin typeface="+mn-ea"/>
                <a:cs typeface="メイリオ" panose="020B0604030504040204" pitchFamily="50" charset="-128"/>
                <a:sym typeface="Wingdings" panose="05000000000000000000" pitchFamily="2" charset="2"/>
              </a:rPr>
              <a:t>0</a:t>
            </a:r>
            <a:r>
              <a:rPr kumimoji="0" lang="zh-TW" altLang="en-US" sz="900" b="1" kern="0" dirty="0">
                <a:solidFill>
                  <a:srgbClr val="000000"/>
                </a:solidFill>
                <a:latin typeface="+mn-ea"/>
                <a:cs typeface="メイリオ" panose="020B0604030504040204" pitchFamily="50" charset="-128"/>
                <a:sym typeface="Wingdings" panose="05000000000000000000" pitchFamily="2" charset="2"/>
              </a:rPr>
              <a:t>年度</a:t>
            </a:r>
            <a:r>
              <a:rPr kumimoji="0" lang="ja-JP" altLang="en-US" sz="900" b="1" kern="0" dirty="0" err="1">
                <a:solidFill>
                  <a:srgbClr val="000000"/>
                </a:solidFill>
                <a:latin typeface="+mn-ea"/>
                <a:cs typeface="メイリオ" panose="020B0604030504040204" pitchFamily="50" charset="-128"/>
                <a:sym typeface="Wingdings" panose="05000000000000000000" pitchFamily="2" charset="2"/>
              </a:rPr>
              <a:t>、</a:t>
            </a:r>
            <a:endParaRPr kumimoji="0" lang="en-US" altLang="ja-JP" sz="900" b="1" kern="0" dirty="0">
              <a:solidFill>
                <a:srgbClr val="000000"/>
              </a:solidFill>
              <a:latin typeface="+mn-ea"/>
              <a:cs typeface="メイリオ" panose="020B0604030504040204" pitchFamily="50" charset="-128"/>
              <a:sym typeface="Wingdings" panose="05000000000000000000" pitchFamily="2" charset="2"/>
            </a:endParaRPr>
          </a:p>
          <a:p>
            <a:pPr defTabSz="1015656">
              <a:defRPr/>
            </a:pPr>
            <a:r>
              <a:rPr kumimoji="0" lang="ja-JP" altLang="en-US" sz="900" b="1" kern="0" dirty="0">
                <a:solidFill>
                  <a:srgbClr val="000000"/>
                </a:solidFill>
                <a:latin typeface="+mn-ea"/>
                <a:cs typeface="メイリオ" panose="020B0604030504040204" pitchFamily="50" charset="-128"/>
                <a:sym typeface="Wingdings" panose="05000000000000000000" pitchFamily="2" charset="2"/>
              </a:rPr>
              <a:t>　　　　　（第</a:t>
            </a:r>
            <a:r>
              <a:rPr kumimoji="0" lang="en-US" altLang="ja-JP" sz="900" b="1" kern="0" dirty="0">
                <a:solidFill>
                  <a:srgbClr val="000000"/>
                </a:solidFill>
                <a:latin typeface="+mn-ea"/>
                <a:cs typeface="メイリオ" panose="020B0604030504040204" pitchFamily="50" charset="-128"/>
                <a:sym typeface="Wingdings" panose="05000000000000000000" pitchFamily="2" charset="2"/>
              </a:rPr>
              <a:t>2</a:t>
            </a:r>
            <a:r>
              <a:rPr kumimoji="0" lang="ja-JP" altLang="en-US" sz="900" b="1" kern="0" dirty="0">
                <a:solidFill>
                  <a:srgbClr val="000000"/>
                </a:solidFill>
                <a:latin typeface="+mn-ea"/>
                <a:cs typeface="メイリオ" panose="020B0604030504040204" pitchFamily="50" charset="-128"/>
                <a:sym typeface="Wingdings" panose="05000000000000000000" pitchFamily="2" charset="2"/>
              </a:rPr>
              <a:t>号）平成</a:t>
            </a:r>
            <a:r>
              <a:rPr kumimoji="0" lang="en-US" altLang="ja-JP" sz="900" b="1" kern="0" dirty="0">
                <a:solidFill>
                  <a:srgbClr val="000000"/>
                </a:solidFill>
                <a:latin typeface="+mn-ea"/>
                <a:cs typeface="メイリオ" panose="020B0604030504040204" pitchFamily="50" charset="-128"/>
                <a:sym typeface="Wingdings" panose="05000000000000000000" pitchFamily="2" charset="2"/>
              </a:rPr>
              <a:t>28</a:t>
            </a:r>
            <a:r>
              <a:rPr kumimoji="0" lang="ja-JP" altLang="en-US" sz="900" b="1" kern="0" dirty="0">
                <a:solidFill>
                  <a:srgbClr val="000000"/>
                </a:solidFill>
                <a:latin typeface="+mn-ea"/>
                <a:cs typeface="メイリオ" panose="020B0604030504040204" pitchFamily="50" charset="-128"/>
                <a:sym typeface="Wingdings" panose="05000000000000000000" pitchFamily="2" charset="2"/>
              </a:rPr>
              <a:t>年度</a:t>
            </a:r>
            <a:r>
              <a:rPr kumimoji="0" lang="en-US" altLang="ja-JP" sz="900" b="1" kern="0" dirty="0">
                <a:solidFill>
                  <a:srgbClr val="000000"/>
                </a:solidFill>
                <a:latin typeface="+mn-ea"/>
                <a:cs typeface="メイリオ" panose="020B0604030504040204" pitchFamily="50" charset="-128"/>
                <a:sym typeface="Wingdings" panose="05000000000000000000" pitchFamily="2" charset="2"/>
              </a:rPr>
              <a:t>~</a:t>
            </a:r>
            <a:r>
              <a:rPr kumimoji="0" lang="ja-JP" altLang="en-US" sz="900" b="1" kern="0" dirty="0">
                <a:solidFill>
                  <a:srgbClr val="000000"/>
                </a:solidFill>
                <a:latin typeface="+mn-ea"/>
                <a:cs typeface="メイリオ" panose="020B0604030504040204" pitchFamily="50" charset="-128"/>
                <a:sym typeface="Wingdings" panose="05000000000000000000" pitchFamily="2" charset="2"/>
              </a:rPr>
              <a:t>平成</a:t>
            </a:r>
            <a:r>
              <a:rPr kumimoji="0" lang="en-US" altLang="ja-JP" sz="900" b="1" kern="0" dirty="0">
                <a:solidFill>
                  <a:srgbClr val="000000"/>
                </a:solidFill>
                <a:latin typeface="+mn-ea"/>
                <a:cs typeface="メイリオ" panose="020B0604030504040204" pitchFamily="50" charset="-128"/>
                <a:sym typeface="Wingdings" panose="05000000000000000000" pitchFamily="2" charset="2"/>
              </a:rPr>
              <a:t>32</a:t>
            </a:r>
            <a:r>
              <a:rPr kumimoji="0" lang="ja-JP" altLang="en-US" sz="900" b="1" kern="0" dirty="0">
                <a:solidFill>
                  <a:srgbClr val="000000"/>
                </a:solidFill>
                <a:latin typeface="+mn-ea"/>
                <a:cs typeface="メイリオ" panose="020B0604030504040204" pitchFamily="50" charset="-128"/>
                <a:sym typeface="Wingdings" panose="05000000000000000000" pitchFamily="2" charset="2"/>
              </a:rPr>
              <a:t>年度</a:t>
            </a:r>
            <a:endParaRPr kumimoji="0" lang="en-US" altLang="ja-JP" sz="900" b="1" kern="0" dirty="0">
              <a:solidFill>
                <a:srgbClr val="000000"/>
              </a:solidFill>
              <a:latin typeface="+mn-ea"/>
              <a:cs typeface="メイリオ" panose="020B0604030504040204" pitchFamily="50" charset="-128"/>
              <a:sym typeface="Wingdings" panose="05000000000000000000" pitchFamily="2" charset="2"/>
            </a:endParaRPr>
          </a:p>
          <a:p>
            <a:pPr defTabSz="1015656">
              <a:defRPr/>
            </a:pPr>
            <a:r>
              <a:rPr kumimoji="0" lang="ja-JP" altLang="en-US" sz="900" b="1" kern="0" dirty="0">
                <a:solidFill>
                  <a:srgbClr val="000000"/>
                </a:solidFill>
                <a:latin typeface="+mn-ea"/>
                <a:cs typeface="メイリオ" panose="020B0604030504040204" pitchFamily="50" charset="-128"/>
                <a:sym typeface="Wingdings" panose="05000000000000000000" pitchFamily="2" charset="2"/>
              </a:rPr>
              <a:t>補助率：自治体の規模に応じる</a:t>
            </a:r>
            <a:endParaRPr kumimoji="0" lang="zh-TW" altLang="en-US" sz="900" b="1" kern="0" dirty="0">
              <a:solidFill>
                <a:srgbClr val="000000"/>
              </a:solidFill>
              <a:latin typeface="+mn-ea"/>
              <a:cs typeface="メイリオ" panose="020B0604030504040204" pitchFamily="50" charset="-128"/>
              <a:sym typeface="Wingdings" panose="05000000000000000000" pitchFamily="2" charset="2"/>
            </a:endParaRPr>
          </a:p>
          <a:p>
            <a:pPr defTabSz="1015656">
              <a:defRPr/>
            </a:pPr>
            <a:r>
              <a:rPr kumimoji="0" lang="ja-JP" altLang="en-US" sz="900" b="1" kern="0" dirty="0">
                <a:solidFill>
                  <a:prstClr val="black"/>
                </a:solidFill>
                <a:latin typeface="+mn-ea"/>
                <a:cs typeface="メイリオ" panose="020B0604030504040204" pitchFamily="50" charset="-128"/>
              </a:rPr>
              <a:t>担当課：総政</a:t>
            </a:r>
            <a:r>
              <a:rPr kumimoji="0" lang="en-US" altLang="ja-JP" sz="900" b="1" kern="0" dirty="0">
                <a:solidFill>
                  <a:prstClr val="black"/>
                </a:solidFill>
                <a:latin typeface="+mn-ea"/>
                <a:cs typeface="メイリオ" panose="020B0604030504040204" pitchFamily="50" charset="-128"/>
              </a:rPr>
              <a:t>G</a:t>
            </a:r>
            <a:r>
              <a:rPr kumimoji="0" lang="ja-JP" altLang="en-US" sz="900" b="1" kern="0" dirty="0">
                <a:solidFill>
                  <a:prstClr val="black"/>
                </a:solidFill>
                <a:latin typeface="+mn-ea"/>
                <a:cs typeface="メイリオ" panose="020B0604030504040204" pitchFamily="50" charset="-128"/>
              </a:rPr>
              <a:t>　環境計画課  （</a:t>
            </a:r>
            <a:r>
              <a:rPr kumimoji="0" lang="en-US" altLang="ja-JP" sz="900" b="1" kern="0" dirty="0">
                <a:solidFill>
                  <a:prstClr val="black"/>
                </a:solidFill>
                <a:latin typeface="+mn-ea"/>
                <a:cs typeface="メイリオ" panose="020B0604030504040204" pitchFamily="50" charset="-128"/>
              </a:rPr>
              <a:t>03-5521-8232</a:t>
            </a:r>
            <a:r>
              <a:rPr kumimoji="0" lang="ja-JP" altLang="en-US" sz="900" b="1" kern="0" dirty="0">
                <a:solidFill>
                  <a:prstClr val="black"/>
                </a:solidFill>
                <a:latin typeface="+mn-ea"/>
                <a:cs typeface="メイリオ" panose="020B0604030504040204" pitchFamily="50" charset="-128"/>
              </a:rPr>
              <a:t>）</a:t>
            </a:r>
            <a:endParaRPr kumimoji="0" lang="en-US" altLang="ja-JP" sz="900" b="1" kern="0" dirty="0">
              <a:solidFill>
                <a:prstClr val="black"/>
              </a:solidFill>
              <a:latin typeface="+mn-ea"/>
              <a:cs typeface="メイリオ" panose="020B0604030504040204" pitchFamily="50" charset="-128"/>
            </a:endParaRPr>
          </a:p>
        </p:txBody>
      </p:sp>
      <p:sp>
        <p:nvSpPr>
          <p:cNvPr id="55" name="正方形/長方形 6"/>
          <p:cNvSpPr>
            <a:spLocks noChangeArrowheads="1"/>
          </p:cNvSpPr>
          <p:nvPr/>
        </p:nvSpPr>
        <p:spPr bwMode="auto">
          <a:xfrm>
            <a:off x="691528" y="50006"/>
            <a:ext cx="7570304" cy="461517"/>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30" eaLnBrk="1" hangingPunct="1">
              <a:spcBef>
                <a:spcPct val="0"/>
              </a:spcBef>
              <a:spcAft>
                <a:spcPts val="277"/>
              </a:spcAft>
              <a:buClr>
                <a:srgbClr val="6F6F6F"/>
              </a:buClr>
              <a:buNone/>
              <a:defRPr/>
            </a:pPr>
            <a:r>
              <a:rPr lang="ja-JP" altLang="en-US" sz="2399" b="1" dirty="0">
                <a:solidFill>
                  <a:srgbClr val="000000"/>
                </a:solidFill>
                <a:latin typeface="メイリオ" pitchFamily="50" charset="-128"/>
                <a:ea typeface="メイリオ" pitchFamily="50" charset="-128"/>
                <a:cs typeface="メイリオ" pitchFamily="50" charset="-128"/>
              </a:rPr>
              <a:t>地方公共団体カーボン・マネジメント強化事業</a:t>
            </a:r>
          </a:p>
        </p:txBody>
      </p:sp>
      <p:sp>
        <p:nvSpPr>
          <p:cNvPr id="29" name="正方形/長方形 6"/>
          <p:cNvSpPr>
            <a:spLocks noChangeArrowheads="1"/>
          </p:cNvSpPr>
          <p:nvPr/>
        </p:nvSpPr>
        <p:spPr bwMode="auto">
          <a:xfrm>
            <a:off x="4360950" y="492520"/>
            <a:ext cx="6349263" cy="1361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3809" eaLnBrk="1" hangingPunct="1">
              <a:spcBef>
                <a:spcPct val="0"/>
              </a:spcBef>
              <a:spcAft>
                <a:spcPts val="277"/>
              </a:spcAft>
              <a:buClr>
                <a:srgbClr val="6F6F6F"/>
              </a:buClr>
              <a:buNone/>
              <a:defRPr/>
            </a:pP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32.7</a:t>
            </a:r>
            <a:r>
              <a:rPr lang="ja-JP" altLang="en-US" sz="1999"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32</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1015656" eaLnBrk="1" hangingPunct="1">
              <a:spcBef>
                <a:spcPts val="0"/>
              </a:spcBef>
              <a:buNone/>
              <a:defRPr/>
            </a:pPr>
            <a:r>
              <a:rPr kumimoji="0" lang="zh-TW" altLang="en-US" sz="1999"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実施期間：</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（第</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1</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号）</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平成</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28</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zh-TW"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0</a:t>
            </a:r>
            <a:r>
              <a:rPr kumimoji="0" lang="zh-TW"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defTabSz="1015656" eaLnBrk="1" hangingPunct="1">
              <a:spcBef>
                <a:spcPts val="0"/>
              </a:spcBef>
              <a:buNone/>
              <a:defRPr/>
            </a:pP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　　　　　（第</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号）平成</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28</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ja-JP"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32</a:t>
            </a:r>
            <a:r>
              <a:rPr kumimoji="0" lang="ja-JP" altLang="en-US" sz="1999"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endParaRPr kumimoji="0" lang="zh-TW" altLang="en-US" sz="1999"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endParaRPr>
          </a:p>
          <a:p>
            <a:pPr eaLnBrk="1" hangingPunct="1">
              <a:lnSpc>
                <a:spcPts val="2399"/>
              </a:lnSpc>
              <a:spcBef>
                <a:spcPct val="0"/>
              </a:spcBef>
              <a:buNone/>
            </a:pPr>
            <a:r>
              <a:rPr lang="ja-JP" altLang="en-US" sz="1999" dirty="0">
                <a:solidFill>
                  <a:prstClr val="black"/>
                </a:solidFill>
                <a:latin typeface="メイリオ" pitchFamily="50" charset="-128"/>
                <a:ea typeface="メイリオ" pitchFamily="50" charset="-128"/>
                <a:cs typeface="メイリオ" pitchFamily="50" charset="-128"/>
              </a:rPr>
              <a:t>担当課：</a:t>
            </a:r>
            <a:r>
              <a:rPr kumimoji="0" lang="zh-TW"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大臣官房</a:t>
            </a:r>
            <a:r>
              <a:rPr kumimoji="0" lang="ja-JP"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zh-TW" altLang="en-US" sz="1999"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環境計画課</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03-5521-8232</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8730323" y="90172"/>
            <a:ext cx="1129289" cy="315490"/>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061">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4281642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スライド番号プレースホルダー"/>
          <p:cNvSpPr>
            <a:spLocks noGrp="1"/>
          </p:cNvSpPr>
          <p:nvPr>
            <p:ph type="sldNum" sz="quarter" idx="12"/>
          </p:nvPr>
        </p:nvSpPr>
        <p:spPr>
          <a:xfrm>
            <a:off x="9273026" y="6513127"/>
            <a:ext cx="629798" cy="370681"/>
          </a:xfrm>
        </p:spPr>
        <p:txBody>
          <a:bodyPr/>
          <a:lstStyle/>
          <a:p>
            <a:pPr algn="ctr">
              <a:defRPr/>
            </a:pPr>
            <a:r>
              <a:rPr lang="en-US" altLang="ja-JP" sz="1799" b="1" dirty="0">
                <a:latin typeface="メイリオ" pitchFamily="50" charset="-128"/>
                <a:ea typeface="メイリオ" pitchFamily="50" charset="-128"/>
                <a:cs typeface="メイリオ" pitchFamily="50" charset="-128"/>
              </a:rPr>
              <a:t>2</a:t>
            </a:r>
            <a:endParaRPr lang="ja-JP" altLang="en-US" sz="1799" b="1" dirty="0">
              <a:latin typeface="メイリオ" pitchFamily="50" charset="-128"/>
              <a:ea typeface="メイリオ" pitchFamily="50" charset="-128"/>
              <a:cs typeface="メイリオ" pitchFamily="50" charset="-128"/>
            </a:endParaRPr>
          </a:p>
        </p:txBody>
      </p:sp>
      <p:sp>
        <p:nvSpPr>
          <p:cNvPr id="3" name="円/楕円 31"/>
          <p:cNvSpPr/>
          <p:nvPr/>
        </p:nvSpPr>
        <p:spPr>
          <a:xfrm>
            <a:off x="282206" y="4103262"/>
            <a:ext cx="4386625" cy="2409866"/>
          </a:xfrm>
          <a:prstGeom prst="ellipse">
            <a:avLst/>
          </a:prstGeom>
          <a:solidFill>
            <a:sysClr val="window" lastClr="FFFFFF"/>
          </a:solidFill>
          <a:ln w="41275" cap="flat" cmpd="sng" algn="ctr">
            <a:solidFill>
              <a:srgbClr val="F79646"/>
            </a:solidFill>
            <a:prstDash val="solid"/>
          </a:ln>
          <a:effectLst/>
        </p:spPr>
        <p:txBody>
          <a:bodyPr anchor="ctr"/>
          <a:lstStyle/>
          <a:p>
            <a:pPr algn="ctr" defTabSz="456914" eaLnBrk="0" hangingPunct="0">
              <a:defRPr/>
            </a:pPr>
            <a:endParaRPr kumimoji="0" lang="ja-JP" altLang="en-US" sz="1663" b="1" kern="0">
              <a:solidFill>
                <a:prstClr val="black"/>
              </a:solidFill>
              <a:latin typeface="メイリオ" pitchFamily="50" charset="-128"/>
              <a:ea typeface="メイリオ" pitchFamily="50" charset="-128"/>
              <a:cs typeface="メイリオ" pitchFamily="50" charset="-128"/>
            </a:endParaRPr>
          </a:p>
        </p:txBody>
      </p:sp>
      <p:pic>
        <p:nvPicPr>
          <p:cNvPr id="4" name="Picture 3" descr="D:\作業用フォルダ\087.png"/>
          <p:cNvPicPr>
            <a:picLocks noChangeAspect="1" noChangeArrowheads="1"/>
          </p:cNvPicPr>
          <p:nvPr/>
        </p:nvPicPr>
        <p:blipFill>
          <a:blip r:embed="rId3">
            <a:extLst>
              <a:ext uri="{28A0092B-C50C-407E-A947-70E740481C1C}">
                <a14:useLocalDpi xmlns:a14="http://schemas.microsoft.com/office/drawing/2010/main" val="0"/>
              </a:ext>
            </a:extLst>
          </a:blip>
          <a:srcRect l="8002" t="19647" r="55994" b="12529"/>
          <a:stretch>
            <a:fillRect/>
          </a:stretch>
        </p:blipFill>
        <p:spPr bwMode="auto">
          <a:xfrm>
            <a:off x="418644" y="4149272"/>
            <a:ext cx="425179" cy="79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D:\作業用フォルダ\087.png"/>
          <p:cNvPicPr>
            <a:picLocks noChangeAspect="1" noChangeArrowheads="1"/>
          </p:cNvPicPr>
          <p:nvPr/>
        </p:nvPicPr>
        <p:blipFill>
          <a:blip r:embed="rId3" cstate="print">
            <a:extLst>
              <a:ext uri="{28A0092B-C50C-407E-A947-70E740481C1C}">
                <a14:useLocalDpi xmlns:a14="http://schemas.microsoft.com/office/drawing/2010/main" val="0"/>
              </a:ext>
            </a:extLst>
          </a:blip>
          <a:srcRect l="47301" t="38551" r="9360" b="12527"/>
          <a:stretch>
            <a:fillRect/>
          </a:stretch>
        </p:blipFill>
        <p:spPr bwMode="auto">
          <a:xfrm>
            <a:off x="1557733" y="3819282"/>
            <a:ext cx="509261" cy="57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D:\作業用フォルダ\097.png"/>
          <p:cNvPicPr>
            <a:picLocks noChangeAspect="1" noChangeArrowheads="1"/>
          </p:cNvPicPr>
          <p:nvPr/>
        </p:nvPicPr>
        <p:blipFill>
          <a:blip r:embed="rId4">
            <a:extLst>
              <a:ext uri="{28A0092B-C50C-407E-A947-70E740481C1C}">
                <a14:useLocalDpi xmlns:a14="http://schemas.microsoft.com/office/drawing/2010/main" val="0"/>
              </a:ext>
            </a:extLst>
          </a:blip>
          <a:srcRect l="8344" t="21327" r="9352" b="24503"/>
          <a:stretch>
            <a:fillRect/>
          </a:stretch>
        </p:blipFill>
        <p:spPr bwMode="auto">
          <a:xfrm>
            <a:off x="344381" y="5645841"/>
            <a:ext cx="1116885" cy="734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D:\作業用フォルダ\087.png"/>
          <p:cNvPicPr>
            <a:picLocks noChangeAspect="1" noChangeArrowheads="1"/>
          </p:cNvPicPr>
          <p:nvPr/>
        </p:nvPicPr>
        <p:blipFill>
          <a:blip r:embed="rId3">
            <a:extLst>
              <a:ext uri="{28A0092B-C50C-407E-A947-70E740481C1C}">
                <a14:useLocalDpi xmlns:a14="http://schemas.microsoft.com/office/drawing/2010/main" val="0"/>
              </a:ext>
            </a:extLst>
          </a:blip>
          <a:srcRect l="8002" t="19647" r="55994" b="12529"/>
          <a:stretch>
            <a:fillRect/>
          </a:stretch>
        </p:blipFill>
        <p:spPr bwMode="auto">
          <a:xfrm>
            <a:off x="3003027" y="3647936"/>
            <a:ext cx="423591" cy="79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D:\作業用フォルダ\087.png"/>
          <p:cNvPicPr>
            <a:picLocks noChangeAspect="1" noChangeArrowheads="1"/>
          </p:cNvPicPr>
          <p:nvPr/>
        </p:nvPicPr>
        <p:blipFill>
          <a:blip r:embed="rId3" cstate="print">
            <a:extLst>
              <a:ext uri="{28A0092B-C50C-407E-A947-70E740481C1C}">
                <a14:useLocalDpi xmlns:a14="http://schemas.microsoft.com/office/drawing/2010/main" val="0"/>
              </a:ext>
            </a:extLst>
          </a:blip>
          <a:srcRect l="47301" t="38551" r="9360" b="12527"/>
          <a:stretch>
            <a:fillRect/>
          </a:stretch>
        </p:blipFill>
        <p:spPr bwMode="auto">
          <a:xfrm>
            <a:off x="3948570" y="4158790"/>
            <a:ext cx="510847" cy="57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直線コネクタ 8"/>
          <p:cNvCxnSpPr/>
          <p:nvPr/>
        </p:nvCxnSpPr>
        <p:spPr>
          <a:xfrm>
            <a:off x="4087593" y="838282"/>
            <a:ext cx="0" cy="3055565"/>
          </a:xfrm>
          <a:prstGeom prst="line">
            <a:avLst/>
          </a:prstGeom>
          <a:noFill/>
          <a:ln w="9525" cap="flat" cmpd="sng" algn="ctr">
            <a:solidFill>
              <a:sysClr val="windowText" lastClr="000000">
                <a:shade val="95000"/>
                <a:satMod val="105000"/>
              </a:sysClr>
            </a:solidFill>
            <a:prstDash val="dash"/>
          </a:ln>
          <a:effectLst/>
        </p:spPr>
      </p:cxnSp>
      <p:cxnSp>
        <p:nvCxnSpPr>
          <p:cNvPr id="10" name="直線コネクタ 9"/>
          <p:cNvCxnSpPr/>
          <p:nvPr/>
        </p:nvCxnSpPr>
        <p:spPr>
          <a:xfrm flipH="1">
            <a:off x="128426" y="3495634"/>
            <a:ext cx="3947169" cy="0"/>
          </a:xfrm>
          <a:prstGeom prst="line">
            <a:avLst/>
          </a:prstGeom>
          <a:noFill/>
          <a:ln w="9525" cap="flat" cmpd="sng" algn="ctr">
            <a:solidFill>
              <a:sysClr val="windowText" lastClr="000000">
                <a:shade val="95000"/>
                <a:satMod val="105000"/>
              </a:sysClr>
            </a:solidFill>
            <a:prstDash val="dash"/>
          </a:ln>
          <a:effectLst/>
        </p:spPr>
      </p:cxnSp>
      <p:pic>
        <p:nvPicPr>
          <p:cNvPr id="11" name="Picture 2" descr="D:\作業用フォルダ\書類２.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1940" y="1817141"/>
            <a:ext cx="1527782" cy="1562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右矢印 7"/>
          <p:cNvSpPr/>
          <p:nvPr/>
        </p:nvSpPr>
        <p:spPr>
          <a:xfrm rot="2425395">
            <a:off x="1308021" y="1432420"/>
            <a:ext cx="1391346" cy="598103"/>
          </a:xfrm>
          <a:prstGeom prst="rightArrow">
            <a:avLst/>
          </a:prstGeom>
          <a:solidFill>
            <a:srgbClr val="F79646"/>
          </a:solidFill>
          <a:ln w="25400" cap="flat" cmpd="sng" algn="ctr">
            <a:solidFill>
              <a:srgbClr val="F79646">
                <a:shade val="50000"/>
              </a:srgbClr>
            </a:solidFill>
            <a:prstDash val="solid"/>
          </a:ln>
          <a:effectLst/>
        </p:spPr>
        <p:txBody>
          <a:bodyPr anchor="ctr"/>
          <a:lstStyle/>
          <a:p>
            <a:pPr algn="ctr" defTabSz="456914" eaLnBrk="0" hangingPunct="0">
              <a:defRPr/>
            </a:pPr>
            <a:endParaRPr kumimoji="0" lang="ja-JP" altLang="en-US" sz="1663" b="1" kern="0">
              <a:solidFill>
                <a:prstClr val="white"/>
              </a:solidFill>
              <a:latin typeface="メイリオ" pitchFamily="50" charset="-128"/>
              <a:ea typeface="メイリオ" pitchFamily="50" charset="-128"/>
              <a:cs typeface="メイリオ" pitchFamily="50" charset="-128"/>
            </a:endParaRPr>
          </a:p>
        </p:txBody>
      </p:sp>
      <p:sp>
        <p:nvSpPr>
          <p:cNvPr id="13" name="フローチャート : 代替処理 5"/>
          <p:cNvSpPr/>
          <p:nvPr/>
        </p:nvSpPr>
        <p:spPr>
          <a:xfrm>
            <a:off x="200412" y="893801"/>
            <a:ext cx="2057343" cy="647792"/>
          </a:xfrm>
          <a:prstGeom prst="flowChartAlternateProcess">
            <a:avLst/>
          </a:prstGeom>
          <a:solidFill>
            <a:srgbClr val="9BBB59"/>
          </a:solidFill>
          <a:ln w="25400" cap="flat" cmpd="sng" algn="ctr">
            <a:solidFill>
              <a:srgbClr val="9BBB59">
                <a:shade val="50000"/>
              </a:srgbClr>
            </a:solidFill>
            <a:prstDash val="solid"/>
          </a:ln>
          <a:effectLst/>
        </p:spPr>
        <p:txBody>
          <a:bodyPr bIns="0" anchor="ctr"/>
          <a:lstStyle/>
          <a:p>
            <a:pPr algn="ctr" defTabSz="456914" eaLnBrk="0" hangingPunct="0">
              <a:defRPr/>
            </a:pPr>
            <a:r>
              <a:rPr kumimoji="0" lang="ja-JP" altLang="en-US" sz="1999" b="1" kern="0" dirty="0">
                <a:solidFill>
                  <a:prstClr val="white"/>
                </a:solidFill>
                <a:latin typeface="メイリオ" pitchFamily="50" charset="-128"/>
                <a:ea typeface="メイリオ" pitchFamily="50" charset="-128"/>
                <a:cs typeface="メイリオ" pitchFamily="50" charset="-128"/>
              </a:rPr>
              <a:t>政府の地球温暖化対策計画</a:t>
            </a:r>
          </a:p>
        </p:txBody>
      </p:sp>
      <p:sp>
        <p:nvSpPr>
          <p:cNvPr id="14" name="正方形/長方形 13"/>
          <p:cNvSpPr/>
          <p:nvPr/>
        </p:nvSpPr>
        <p:spPr>
          <a:xfrm>
            <a:off x="128422" y="1817134"/>
            <a:ext cx="1907388" cy="1511515"/>
          </a:xfrm>
          <a:prstGeom prst="rect">
            <a:avLst/>
          </a:prstGeom>
          <a:solidFill>
            <a:srgbClr val="F79646">
              <a:lumMod val="75000"/>
            </a:srgbClr>
          </a:solidFill>
          <a:ln w="25400" cap="flat" cmpd="sng" algn="ctr">
            <a:solidFill>
              <a:srgbClr val="F79646">
                <a:shade val="50000"/>
              </a:srgbClr>
            </a:solidFill>
            <a:prstDash val="solid"/>
          </a:ln>
          <a:effectLst/>
        </p:spPr>
        <p:txBody>
          <a:bodyPr lIns="0" tIns="71977" rIns="0" bIns="0" anchor="ctr"/>
          <a:lstStyle/>
          <a:p>
            <a:pPr algn="ctr" defTabSz="456914" eaLnBrk="0" hangingPunct="0">
              <a:defRPr/>
            </a:pPr>
            <a:r>
              <a:rPr kumimoji="0" lang="ja-JP" altLang="en-US" b="1" kern="0" dirty="0">
                <a:solidFill>
                  <a:prstClr val="white"/>
                </a:solidFill>
                <a:latin typeface="メイリオ" pitchFamily="50" charset="-128"/>
                <a:ea typeface="メイリオ" pitchFamily="50" charset="-128"/>
                <a:cs typeface="メイリオ" pitchFamily="50" charset="-128"/>
              </a:rPr>
              <a:t>政府の地球温暖化対策計画と比べて、遜色ない目標を掲げた事務事業編に策定・改定</a:t>
            </a:r>
          </a:p>
        </p:txBody>
      </p:sp>
      <p:cxnSp>
        <p:nvCxnSpPr>
          <p:cNvPr id="15" name="直線コネクタ 14"/>
          <p:cNvCxnSpPr/>
          <p:nvPr/>
        </p:nvCxnSpPr>
        <p:spPr>
          <a:xfrm flipH="1">
            <a:off x="4087593" y="3893840"/>
            <a:ext cx="5398269" cy="0"/>
          </a:xfrm>
          <a:prstGeom prst="line">
            <a:avLst/>
          </a:prstGeom>
          <a:noFill/>
          <a:ln w="9525" cap="flat" cmpd="sng" algn="ctr">
            <a:solidFill>
              <a:sysClr val="windowText" lastClr="000000">
                <a:shade val="95000"/>
                <a:satMod val="105000"/>
              </a:sysClr>
            </a:solidFill>
            <a:prstDash val="dash"/>
          </a:ln>
          <a:effectLst/>
        </p:spPr>
      </p:cxnSp>
      <p:pic>
        <p:nvPicPr>
          <p:cNvPr id="16" name="Picture 2" descr="D:\作業用フォルダ\書類２.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24944" y="1092314"/>
            <a:ext cx="1113711" cy="1137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右矢印 46"/>
          <p:cNvSpPr/>
          <p:nvPr/>
        </p:nvSpPr>
        <p:spPr>
          <a:xfrm rot="2425395">
            <a:off x="5113430" y="1500758"/>
            <a:ext cx="1002658" cy="598103"/>
          </a:xfrm>
          <a:prstGeom prst="rightArrow">
            <a:avLst/>
          </a:prstGeom>
          <a:solidFill>
            <a:srgbClr val="F79646"/>
          </a:solidFill>
          <a:ln w="25400" cap="flat" cmpd="sng" algn="ctr">
            <a:solidFill>
              <a:srgbClr val="F79646">
                <a:shade val="50000"/>
              </a:srgbClr>
            </a:solidFill>
            <a:prstDash val="solid"/>
          </a:ln>
          <a:effectLst/>
        </p:spPr>
        <p:txBody>
          <a:bodyPr anchor="ctr"/>
          <a:lstStyle/>
          <a:p>
            <a:pPr algn="ctr" defTabSz="456914" eaLnBrk="0" hangingPunct="0">
              <a:defRPr/>
            </a:pPr>
            <a:endParaRPr kumimoji="0" lang="ja-JP" altLang="en-US" sz="1663" b="1" kern="0">
              <a:solidFill>
                <a:prstClr val="white"/>
              </a:solidFill>
              <a:latin typeface="メイリオ" pitchFamily="50" charset="-128"/>
              <a:ea typeface="メイリオ" pitchFamily="50" charset="-128"/>
              <a:cs typeface="メイリオ" pitchFamily="50" charset="-128"/>
            </a:endParaRPr>
          </a:p>
        </p:txBody>
      </p:sp>
      <p:sp>
        <p:nvSpPr>
          <p:cNvPr id="18" name="正方形/長方形 17"/>
          <p:cNvSpPr/>
          <p:nvPr/>
        </p:nvSpPr>
        <p:spPr>
          <a:xfrm>
            <a:off x="4177816" y="2415120"/>
            <a:ext cx="1887362" cy="1415142"/>
          </a:xfrm>
          <a:prstGeom prst="rect">
            <a:avLst/>
          </a:prstGeom>
          <a:solidFill>
            <a:srgbClr val="F79646">
              <a:lumMod val="75000"/>
            </a:srgbClr>
          </a:solidFill>
          <a:ln w="25400" cap="flat" cmpd="sng" algn="ctr">
            <a:solidFill>
              <a:srgbClr val="F79646">
                <a:shade val="50000"/>
              </a:srgbClr>
            </a:solidFill>
            <a:prstDash val="solid"/>
          </a:ln>
          <a:effectLst/>
        </p:spPr>
        <p:txBody>
          <a:bodyPr lIns="0" rIns="0" anchor="ctr"/>
          <a:lstStyle/>
          <a:p>
            <a:pPr algn="ctr" defTabSz="456914" eaLnBrk="0" hangingPunct="0">
              <a:defRPr/>
            </a:pPr>
            <a:r>
              <a:rPr kumimoji="0" lang="ja-JP" altLang="en-US" b="1" kern="0" dirty="0">
                <a:solidFill>
                  <a:prstClr val="white"/>
                </a:solidFill>
                <a:latin typeface="メイリオ" pitchFamily="50" charset="-128"/>
                <a:ea typeface="メイリオ" pitchFamily="50" charset="-128"/>
                <a:cs typeface="メイリオ" pitchFamily="50" charset="-128"/>
              </a:rPr>
              <a:t>事務事業編に基づく全庁的なカーボン・マネジメント体制整備等の検討</a:t>
            </a:r>
          </a:p>
        </p:txBody>
      </p:sp>
      <p:sp>
        <p:nvSpPr>
          <p:cNvPr id="19" name="テキスト ボックス 18"/>
          <p:cNvSpPr txBox="1"/>
          <p:nvPr/>
        </p:nvSpPr>
        <p:spPr>
          <a:xfrm>
            <a:off x="2479546" y="1450069"/>
            <a:ext cx="1727638" cy="399982"/>
          </a:xfrm>
          <a:prstGeom prst="rect">
            <a:avLst/>
          </a:prstGeom>
          <a:noFill/>
        </p:spPr>
        <p:txBody>
          <a:bodyPr wrap="square">
            <a:spAutoFit/>
          </a:bodyPr>
          <a:lstStyle/>
          <a:p>
            <a:pPr defTabSz="456914" eaLnBrk="0" hangingPunct="0">
              <a:defRPr/>
            </a:pPr>
            <a:r>
              <a:rPr lang="ja-JP" altLang="en-US" sz="1999" b="1" dirty="0">
                <a:solidFill>
                  <a:prstClr val="black"/>
                </a:solidFill>
                <a:latin typeface="メイリオ" pitchFamily="50" charset="-128"/>
                <a:ea typeface="メイリオ" pitchFamily="50" charset="-128"/>
                <a:cs typeface="メイリオ" pitchFamily="50" charset="-128"/>
              </a:rPr>
              <a:t>事務事業編</a:t>
            </a:r>
          </a:p>
        </p:txBody>
      </p:sp>
      <p:sp>
        <p:nvSpPr>
          <p:cNvPr id="20" name="テキスト ボックス 19"/>
          <p:cNvSpPr txBox="1"/>
          <p:nvPr/>
        </p:nvSpPr>
        <p:spPr>
          <a:xfrm>
            <a:off x="4057690" y="719237"/>
            <a:ext cx="1761623" cy="399982"/>
          </a:xfrm>
          <a:prstGeom prst="rect">
            <a:avLst/>
          </a:prstGeom>
          <a:noFill/>
        </p:spPr>
        <p:txBody>
          <a:bodyPr wrap="square">
            <a:spAutoFit/>
          </a:bodyPr>
          <a:lstStyle/>
          <a:p>
            <a:pPr defTabSz="456914" eaLnBrk="0" hangingPunct="0">
              <a:defRPr/>
            </a:pPr>
            <a:r>
              <a:rPr lang="ja-JP" altLang="en-US" sz="1999" b="1" dirty="0">
                <a:solidFill>
                  <a:prstClr val="black"/>
                </a:solidFill>
                <a:latin typeface="メイリオ" pitchFamily="50" charset="-128"/>
                <a:ea typeface="メイリオ" pitchFamily="50" charset="-128"/>
                <a:cs typeface="メイリオ" pitchFamily="50" charset="-128"/>
              </a:rPr>
              <a:t>事務事業編</a:t>
            </a:r>
          </a:p>
        </p:txBody>
      </p:sp>
      <p:pic>
        <p:nvPicPr>
          <p:cNvPr id="21" name="Picture 2" descr="D:\作業用フォルダ\097.png"/>
          <p:cNvPicPr>
            <a:picLocks noChangeAspect="1" noChangeArrowheads="1"/>
          </p:cNvPicPr>
          <p:nvPr/>
        </p:nvPicPr>
        <p:blipFill>
          <a:blip r:embed="rId4">
            <a:extLst>
              <a:ext uri="{28A0092B-C50C-407E-A947-70E740481C1C}">
                <a14:useLocalDpi xmlns:a14="http://schemas.microsoft.com/office/drawing/2010/main" val="0"/>
              </a:ext>
            </a:extLst>
          </a:blip>
          <a:srcRect l="8344" t="21327" r="9352" b="24503"/>
          <a:stretch>
            <a:fillRect/>
          </a:stretch>
        </p:blipFill>
        <p:spPr bwMode="auto">
          <a:xfrm>
            <a:off x="3620167" y="5732581"/>
            <a:ext cx="1115297" cy="734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3" descr="D:\作業用フォルダ\087.png"/>
          <p:cNvPicPr>
            <a:picLocks noChangeAspect="1" noChangeArrowheads="1"/>
          </p:cNvPicPr>
          <p:nvPr/>
        </p:nvPicPr>
        <p:blipFill>
          <a:blip r:embed="rId3">
            <a:extLst>
              <a:ext uri="{28A0092B-C50C-407E-A947-70E740481C1C}">
                <a14:useLocalDpi xmlns:a14="http://schemas.microsoft.com/office/drawing/2010/main" val="0"/>
              </a:ext>
            </a:extLst>
          </a:blip>
          <a:srcRect l="8002" t="19647" r="55994" b="12529"/>
          <a:stretch>
            <a:fillRect/>
          </a:stretch>
        </p:blipFill>
        <p:spPr bwMode="auto">
          <a:xfrm>
            <a:off x="2185986" y="5792860"/>
            <a:ext cx="423591" cy="79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フローチャート : 代替処理 25"/>
          <p:cNvSpPr/>
          <p:nvPr/>
        </p:nvSpPr>
        <p:spPr>
          <a:xfrm>
            <a:off x="1208196" y="4867942"/>
            <a:ext cx="2843088" cy="753578"/>
          </a:xfrm>
          <a:prstGeom prst="flowChartAlternateProcess">
            <a:avLst/>
          </a:prstGeom>
          <a:solidFill>
            <a:srgbClr val="F79646">
              <a:lumMod val="75000"/>
            </a:srgbClr>
          </a:solidFill>
          <a:ln w="25400" cap="flat" cmpd="sng" algn="ctr">
            <a:solidFill>
              <a:srgbClr val="F79646">
                <a:shade val="50000"/>
              </a:srgbClr>
            </a:solidFill>
            <a:prstDash val="solid"/>
          </a:ln>
          <a:effectLst/>
        </p:spPr>
        <p:txBody>
          <a:bodyPr anchor="ctr"/>
          <a:lstStyle/>
          <a:p>
            <a:pPr algn="ctr" defTabSz="456914" eaLnBrk="0" hangingPunct="0">
              <a:defRPr/>
            </a:pPr>
            <a:r>
              <a:rPr kumimoji="0" lang="ja-JP" altLang="en-US" sz="1999" b="1" kern="0" dirty="0">
                <a:solidFill>
                  <a:prstClr val="white"/>
                </a:solidFill>
                <a:latin typeface="メイリオ" pitchFamily="50" charset="-128"/>
                <a:ea typeface="メイリオ" pitchFamily="50" charset="-128"/>
                <a:cs typeface="メイリオ" pitchFamily="50" charset="-128"/>
              </a:rPr>
              <a:t>事務事業範囲における</a:t>
            </a:r>
            <a:endParaRPr kumimoji="0" lang="en-US" altLang="ja-JP" sz="1999" b="1" kern="0" dirty="0">
              <a:solidFill>
                <a:prstClr val="white"/>
              </a:solidFill>
              <a:latin typeface="メイリオ" pitchFamily="50" charset="-128"/>
              <a:ea typeface="メイリオ" pitchFamily="50" charset="-128"/>
              <a:cs typeface="メイリオ" pitchFamily="50" charset="-128"/>
            </a:endParaRPr>
          </a:p>
          <a:p>
            <a:pPr algn="ctr" defTabSz="456914" eaLnBrk="0" hangingPunct="0">
              <a:defRPr/>
            </a:pPr>
            <a:r>
              <a:rPr kumimoji="0" lang="ja-JP" altLang="en-US" sz="1999" b="1" kern="0" dirty="0">
                <a:solidFill>
                  <a:prstClr val="white"/>
                </a:solidFill>
                <a:latin typeface="メイリオ" pitchFamily="50" charset="-128"/>
                <a:ea typeface="メイリオ" pitchFamily="50" charset="-128"/>
                <a:cs typeface="メイリオ" pitchFamily="50" charset="-128"/>
              </a:rPr>
              <a:t>各施設の設備等を調査</a:t>
            </a:r>
          </a:p>
        </p:txBody>
      </p:sp>
      <p:sp>
        <p:nvSpPr>
          <p:cNvPr id="24" name="右矢印 53"/>
          <p:cNvSpPr/>
          <p:nvPr/>
        </p:nvSpPr>
        <p:spPr>
          <a:xfrm>
            <a:off x="4231564" y="4974241"/>
            <a:ext cx="1126403" cy="596518"/>
          </a:xfrm>
          <a:prstGeom prst="rightArrow">
            <a:avLst/>
          </a:prstGeom>
          <a:solidFill>
            <a:srgbClr val="F79646"/>
          </a:solidFill>
          <a:ln w="25400" cap="flat" cmpd="sng" algn="ctr">
            <a:solidFill>
              <a:srgbClr val="F79646">
                <a:shade val="50000"/>
              </a:srgbClr>
            </a:solidFill>
            <a:prstDash val="solid"/>
          </a:ln>
          <a:effectLst/>
        </p:spPr>
        <p:txBody>
          <a:bodyPr anchor="ctr"/>
          <a:lstStyle/>
          <a:p>
            <a:pPr algn="ctr" defTabSz="456914" eaLnBrk="0" hangingPunct="0">
              <a:defRPr/>
            </a:pPr>
            <a:endParaRPr kumimoji="0" lang="ja-JP" altLang="en-US" sz="1663" b="1" kern="0">
              <a:solidFill>
                <a:prstClr val="white"/>
              </a:solidFill>
              <a:latin typeface="メイリオ" pitchFamily="50" charset="-128"/>
              <a:ea typeface="メイリオ" pitchFamily="50" charset="-128"/>
              <a:cs typeface="メイリオ" pitchFamily="50" charset="-128"/>
            </a:endParaRPr>
          </a:p>
        </p:txBody>
      </p:sp>
      <p:sp>
        <p:nvSpPr>
          <p:cNvPr id="25" name="正方形/長方形 24"/>
          <p:cNvSpPr/>
          <p:nvPr/>
        </p:nvSpPr>
        <p:spPr>
          <a:xfrm>
            <a:off x="5491743" y="6032193"/>
            <a:ext cx="3994719" cy="521953"/>
          </a:xfrm>
          <a:prstGeom prst="rect">
            <a:avLst/>
          </a:prstGeom>
          <a:solidFill>
            <a:srgbClr val="F79646">
              <a:lumMod val="75000"/>
            </a:srgbClr>
          </a:solidFill>
          <a:ln w="25400" cap="flat" cmpd="sng" algn="ctr">
            <a:solidFill>
              <a:srgbClr val="F79646">
                <a:shade val="50000"/>
              </a:srgbClr>
            </a:solidFill>
            <a:prstDash val="solid"/>
          </a:ln>
          <a:effectLst/>
        </p:spPr>
        <p:txBody>
          <a:bodyPr anchor="ctr"/>
          <a:lstStyle/>
          <a:p>
            <a:pPr algn="ctr" defTabSz="456914" eaLnBrk="0" hangingPunct="0">
              <a:defRPr/>
            </a:pPr>
            <a:r>
              <a:rPr kumimoji="0" lang="ja-JP" altLang="en-US" sz="1999" b="1" kern="0" dirty="0">
                <a:solidFill>
                  <a:prstClr val="white"/>
                </a:solidFill>
                <a:latin typeface="メイリオ" pitchFamily="50" charset="-128"/>
                <a:ea typeface="メイリオ" pitchFamily="50" charset="-128"/>
                <a:cs typeface="メイリオ" pitchFamily="50" charset="-128"/>
              </a:rPr>
              <a:t>計画的な低炭素設備の導入を検討</a:t>
            </a:r>
          </a:p>
        </p:txBody>
      </p:sp>
      <p:pic>
        <p:nvPicPr>
          <p:cNvPr id="26" name="Picture 3" descr="D:\作業用フォルダ\スケジュール表.jpg"/>
          <p:cNvPicPr>
            <a:picLocks noChangeAspect="1" noChangeArrowheads="1"/>
          </p:cNvPicPr>
          <p:nvPr/>
        </p:nvPicPr>
        <p:blipFill>
          <a:blip r:embed="rId7">
            <a:extLst>
              <a:ext uri="{28A0092B-C50C-407E-A947-70E740481C1C}">
                <a14:useLocalDpi xmlns:a14="http://schemas.microsoft.com/office/drawing/2010/main" val="0"/>
              </a:ext>
            </a:extLst>
          </a:blip>
          <a:srcRect t="4060" r="766" b="28783"/>
          <a:stretch>
            <a:fillRect/>
          </a:stretch>
        </p:blipFill>
        <p:spPr bwMode="auto">
          <a:xfrm>
            <a:off x="5383322" y="4004879"/>
            <a:ext cx="4188889" cy="2015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7" name="図表 26"/>
          <p:cNvGraphicFramePr/>
          <p:nvPr>
            <p:extLst/>
          </p:nvPr>
        </p:nvGraphicFramePr>
        <p:xfrm>
          <a:off x="5238655" y="905963"/>
          <a:ext cx="5326292" cy="289316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8" name="タイトル 1"/>
          <p:cNvSpPr txBox="1">
            <a:spLocks/>
          </p:cNvSpPr>
          <p:nvPr/>
        </p:nvSpPr>
        <p:spPr bwMode="auto">
          <a:xfrm>
            <a:off x="0" y="-98260"/>
            <a:ext cx="9482520" cy="718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ctr" anchorCtr="0" compatLnSpc="1">
            <a:prstTxWarp prst="textNoShape">
              <a:avLst/>
            </a:prstTxWarp>
          </a:bodyPr>
          <a:lst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a:lstStyle>
          <a:p>
            <a:pPr>
              <a:lnSpc>
                <a:spcPct val="150000"/>
              </a:lnSpc>
              <a:spcBef>
                <a:spcPts val="600"/>
              </a:spcBef>
            </a:pPr>
            <a:r>
              <a:rPr lang="ja-JP" altLang="en-US" sz="2799" b="1" dirty="0">
                <a:latin typeface="メイリオ" pitchFamily="50" charset="-128"/>
                <a:ea typeface="メイリオ" pitchFamily="50" charset="-128"/>
                <a:cs typeface="メイリオ" pitchFamily="50" charset="-128"/>
              </a:rPr>
              <a:t>第</a:t>
            </a:r>
            <a:r>
              <a:rPr lang="en-US" altLang="ja-JP" sz="2799" b="1" dirty="0">
                <a:latin typeface="メイリオ" pitchFamily="50" charset="-128"/>
                <a:ea typeface="メイリオ" pitchFamily="50" charset="-128"/>
                <a:cs typeface="メイリオ" pitchFamily="50" charset="-128"/>
              </a:rPr>
              <a:t>1</a:t>
            </a:r>
            <a:r>
              <a:rPr lang="ja-JP" altLang="en-US" sz="2799" b="1" dirty="0">
                <a:latin typeface="メイリオ" pitchFamily="50" charset="-128"/>
                <a:ea typeface="メイリオ" pitchFamily="50" charset="-128"/>
                <a:cs typeface="メイリオ" pitchFamily="50" charset="-128"/>
              </a:rPr>
              <a:t>号事業における取組例イメージ</a:t>
            </a:r>
          </a:p>
        </p:txBody>
      </p:sp>
      <p:sp>
        <p:nvSpPr>
          <p:cNvPr id="29" name="テキスト ボックス 29"/>
          <p:cNvSpPr txBox="1">
            <a:spLocks noChangeArrowheads="1"/>
          </p:cNvSpPr>
          <p:nvPr/>
        </p:nvSpPr>
        <p:spPr bwMode="auto">
          <a:xfrm>
            <a:off x="7624642" y="5372"/>
            <a:ext cx="2241700" cy="830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kumimoji="1" sz="2000" b="1">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defRPr kumimoji="1" sz="2000" b="1">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defRPr kumimoji="1" sz="2000" b="1">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defRPr kumimoji="1" sz="2000" b="1">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defRPr kumimoji="1" sz="2000" b="1">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eaLnBrk="0" fontAlgn="base" hangingPunct="0">
              <a:spcBef>
                <a:spcPct val="0"/>
              </a:spcBef>
              <a:spcAft>
                <a:spcPct val="0"/>
              </a:spcAft>
              <a:defRPr kumimoji="1" sz="2000" b="1">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eaLnBrk="0" fontAlgn="base" hangingPunct="0">
              <a:spcBef>
                <a:spcPct val="0"/>
              </a:spcBef>
              <a:spcAft>
                <a:spcPct val="0"/>
              </a:spcAft>
              <a:defRPr kumimoji="1" sz="2000" b="1">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eaLnBrk="0" fontAlgn="base" hangingPunct="0">
              <a:spcBef>
                <a:spcPct val="0"/>
              </a:spcBef>
              <a:spcAft>
                <a:spcPct val="0"/>
              </a:spcAft>
              <a:defRPr kumimoji="1" sz="2000" b="1">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eaLnBrk="0" fontAlgn="base" hangingPunct="0">
              <a:spcBef>
                <a:spcPct val="0"/>
              </a:spcBef>
              <a:spcAft>
                <a:spcPct val="0"/>
              </a:spcAft>
              <a:defRPr kumimoji="1" sz="2000" b="1">
                <a:solidFill>
                  <a:schemeClr val="tx1"/>
                </a:solidFill>
                <a:latin typeface="ＭＳ Ｐゴシック" panose="020B0600070205080204" pitchFamily="50" charset="-128"/>
                <a:ea typeface="ＭＳ Ｐゴシック" panose="020B0600070205080204" pitchFamily="50" charset="-128"/>
              </a:defRPr>
            </a:lvl9pPr>
          </a:lstStyle>
          <a:p>
            <a:pPr algn="ctr" defTabSz="456914" eaLnBrk="0" hangingPunct="0"/>
            <a:r>
              <a:rPr lang="en-US" altLang="ja-JP" sz="2398" dirty="0">
                <a:solidFill>
                  <a:srgbClr val="000000"/>
                </a:solidFill>
                <a:latin typeface="メイリオ" pitchFamily="50" charset="-128"/>
                <a:ea typeface="メイリオ" pitchFamily="50" charset="-128"/>
                <a:cs typeface="メイリオ" pitchFamily="50" charset="-128"/>
              </a:rPr>
              <a:t>※</a:t>
            </a:r>
            <a:r>
              <a:rPr lang="ja-JP" altLang="en-US" sz="2398" dirty="0">
                <a:solidFill>
                  <a:srgbClr val="000000"/>
                </a:solidFill>
                <a:latin typeface="メイリオ" pitchFamily="50" charset="-128"/>
                <a:ea typeface="メイリオ" pitchFamily="50" charset="-128"/>
                <a:cs typeface="メイリオ" pitchFamily="50" charset="-128"/>
              </a:rPr>
              <a:t>平成</a:t>
            </a:r>
            <a:r>
              <a:rPr lang="en-US" altLang="ja-JP" sz="2398" dirty="0">
                <a:solidFill>
                  <a:srgbClr val="000000"/>
                </a:solidFill>
                <a:latin typeface="メイリオ" pitchFamily="50" charset="-128"/>
                <a:ea typeface="メイリオ" pitchFamily="50" charset="-128"/>
                <a:cs typeface="メイリオ" pitchFamily="50" charset="-128"/>
              </a:rPr>
              <a:t>29</a:t>
            </a:r>
            <a:r>
              <a:rPr lang="ja-JP" altLang="en-US" sz="2398" dirty="0">
                <a:solidFill>
                  <a:srgbClr val="000000"/>
                </a:solidFill>
                <a:latin typeface="メイリオ" pitchFamily="50" charset="-128"/>
                <a:ea typeface="メイリオ" pitchFamily="50" charset="-128"/>
                <a:cs typeface="メイリオ" pitchFamily="50" charset="-128"/>
              </a:rPr>
              <a:t>年度の情報です</a:t>
            </a:r>
          </a:p>
        </p:txBody>
      </p:sp>
    </p:spTree>
    <p:extLst>
      <p:ext uri="{BB962C8B-B14F-4D97-AF65-F5344CB8AC3E}">
        <p14:creationId xmlns:p14="http://schemas.microsoft.com/office/powerpoint/2010/main" val="296944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スライド番号プレースホルダー"/>
          <p:cNvSpPr>
            <a:spLocks noGrp="1"/>
          </p:cNvSpPr>
          <p:nvPr>
            <p:ph type="sldNum" sz="quarter" idx="12"/>
          </p:nvPr>
        </p:nvSpPr>
        <p:spPr>
          <a:xfrm>
            <a:off x="9218232" y="6522208"/>
            <a:ext cx="629798" cy="370681"/>
          </a:xfrm>
        </p:spPr>
        <p:txBody>
          <a:bodyPr anchor="t"/>
          <a:lstStyle/>
          <a:p>
            <a:pPr algn="ctr">
              <a:defRPr/>
            </a:pPr>
            <a:r>
              <a:rPr lang="en-US" altLang="ja-JP" sz="1799" b="1" dirty="0">
                <a:latin typeface="メイリオ" pitchFamily="50" charset="-128"/>
                <a:ea typeface="メイリオ" pitchFamily="50" charset="-128"/>
                <a:cs typeface="メイリオ" pitchFamily="50" charset="-128"/>
              </a:rPr>
              <a:t>3</a:t>
            </a:r>
          </a:p>
        </p:txBody>
      </p:sp>
      <p:sp>
        <p:nvSpPr>
          <p:cNvPr id="8" name="タイトル 1"/>
          <p:cNvSpPr txBox="1">
            <a:spLocks/>
          </p:cNvSpPr>
          <p:nvPr/>
        </p:nvSpPr>
        <p:spPr bwMode="auto">
          <a:xfrm>
            <a:off x="498156" y="-16645"/>
            <a:ext cx="8906513" cy="647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t" anchorCtr="0" compatLnSpc="1">
            <a:prstTxWarp prst="textNoShape">
              <a:avLst/>
            </a:prstTxWarp>
          </a:bodyPr>
          <a:lstStyle>
            <a:lvl1pPr algn="ctr" rtl="0" eaLnBrk="0" fontAlgn="base" hangingPunct="0">
              <a:spcBef>
                <a:spcPct val="0"/>
              </a:spcBef>
              <a:spcAft>
                <a:spcPct val="0"/>
              </a:spcAft>
              <a:defRPr kumimoji="1" sz="4399" kern="1200">
                <a:solidFill>
                  <a:schemeClr val="tx1"/>
                </a:solidFill>
                <a:latin typeface="+mj-lt"/>
                <a:ea typeface="+mj-ea"/>
                <a:cs typeface="+mj-cs"/>
              </a:defRPr>
            </a:lvl1pPr>
            <a:lvl2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399">
                <a:solidFill>
                  <a:schemeClr val="tx1"/>
                </a:solidFill>
                <a:latin typeface="Calibri" pitchFamily="34" charset="0"/>
                <a:ea typeface="ＭＳ Ｐゴシック" charset="-128"/>
              </a:defRPr>
            </a:lvl5pPr>
            <a:lvl6pPr marL="457063" algn="ctr" rtl="0" fontAlgn="base">
              <a:spcBef>
                <a:spcPct val="0"/>
              </a:spcBef>
              <a:spcAft>
                <a:spcPct val="0"/>
              </a:spcAft>
              <a:defRPr kumimoji="1" sz="4399">
                <a:solidFill>
                  <a:schemeClr val="tx1"/>
                </a:solidFill>
                <a:latin typeface="Calibri" pitchFamily="34" charset="0"/>
                <a:ea typeface="ＭＳ Ｐゴシック" charset="-128"/>
              </a:defRPr>
            </a:lvl6pPr>
            <a:lvl7pPr marL="914126" algn="ctr" rtl="0" fontAlgn="base">
              <a:spcBef>
                <a:spcPct val="0"/>
              </a:spcBef>
              <a:spcAft>
                <a:spcPct val="0"/>
              </a:spcAft>
              <a:defRPr kumimoji="1" sz="4399">
                <a:solidFill>
                  <a:schemeClr val="tx1"/>
                </a:solidFill>
                <a:latin typeface="Calibri" pitchFamily="34" charset="0"/>
                <a:ea typeface="ＭＳ Ｐゴシック" charset="-128"/>
              </a:defRPr>
            </a:lvl7pPr>
            <a:lvl8pPr marL="1371189" algn="ctr" rtl="0" fontAlgn="base">
              <a:spcBef>
                <a:spcPct val="0"/>
              </a:spcBef>
              <a:spcAft>
                <a:spcPct val="0"/>
              </a:spcAft>
              <a:defRPr kumimoji="1" sz="4399">
                <a:solidFill>
                  <a:schemeClr val="tx1"/>
                </a:solidFill>
                <a:latin typeface="Calibri" pitchFamily="34" charset="0"/>
                <a:ea typeface="ＭＳ Ｐゴシック" charset="-128"/>
              </a:defRPr>
            </a:lvl8pPr>
            <a:lvl9pPr marL="1828251" algn="ctr" rtl="0" fontAlgn="base">
              <a:spcBef>
                <a:spcPct val="0"/>
              </a:spcBef>
              <a:spcAft>
                <a:spcPct val="0"/>
              </a:spcAft>
              <a:defRPr kumimoji="1" sz="4399">
                <a:solidFill>
                  <a:schemeClr val="tx1"/>
                </a:solidFill>
                <a:latin typeface="Calibri" pitchFamily="34" charset="0"/>
                <a:ea typeface="ＭＳ Ｐゴシック" charset="-128"/>
              </a:defRPr>
            </a:lvl9pPr>
          </a:lstStyle>
          <a:p>
            <a:r>
              <a:rPr lang="zh-TW" altLang="en-US" sz="3199" b="1" dirty="0">
                <a:latin typeface="メイリオ" pitchFamily="50" charset="-128"/>
                <a:ea typeface="メイリオ" pitchFamily="50" charset="-128"/>
                <a:cs typeface="メイリオ" pitchFamily="50" charset="-128"/>
              </a:rPr>
              <a:t>補助</a:t>
            </a:r>
            <a:r>
              <a:rPr lang="ja-JP" altLang="en-US" sz="3199" b="1" dirty="0">
                <a:latin typeface="メイリオ" pitchFamily="50" charset="-128"/>
                <a:ea typeface="メイリオ" pitchFamily="50" charset="-128"/>
                <a:cs typeface="メイリオ" pitchFamily="50" charset="-128"/>
              </a:rPr>
              <a:t>金の使い道と補助度合い</a:t>
            </a:r>
          </a:p>
        </p:txBody>
      </p:sp>
      <p:sp>
        <p:nvSpPr>
          <p:cNvPr id="9" name="正方形/長方形 6"/>
          <p:cNvSpPr txBox="1">
            <a:spLocks noChangeArrowheads="1"/>
          </p:cNvSpPr>
          <p:nvPr/>
        </p:nvSpPr>
        <p:spPr bwMode="auto">
          <a:xfrm>
            <a:off x="10312" y="544343"/>
            <a:ext cx="9837723" cy="5553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t" anchorCtr="0" compatLnSpc="1">
            <a:prstTxWarp prst="textNoShape">
              <a:avLst/>
            </a:prstTxWarp>
            <a:spAutoFit/>
          </a:bodyPr>
          <a:lstStyle>
            <a:lvl1pPr marL="342797" indent="-342797" algn="l" rtl="0" eaLnBrk="0" fontAlgn="base" hangingPunct="0">
              <a:spcBef>
                <a:spcPct val="20000"/>
              </a:spcBef>
              <a:spcAft>
                <a:spcPct val="0"/>
              </a:spcAft>
              <a:buFont typeface="Arial" pitchFamily="34" charset="0"/>
              <a:buChar char="•"/>
              <a:defRPr kumimoji="1" sz="3199" kern="1200">
                <a:solidFill>
                  <a:schemeClr val="tx1"/>
                </a:solidFill>
                <a:latin typeface="+mn-lt"/>
                <a:ea typeface="+mn-ea"/>
                <a:cs typeface="+mn-cs"/>
              </a:defRPr>
            </a:lvl1pPr>
            <a:lvl2pPr marL="742727" indent="-285664" algn="l" rtl="0" eaLnBrk="0" fontAlgn="base" hangingPunct="0">
              <a:spcBef>
                <a:spcPct val="20000"/>
              </a:spcBef>
              <a:spcAft>
                <a:spcPct val="0"/>
              </a:spcAft>
              <a:buFont typeface="Arial" pitchFamily="34" charset="0"/>
              <a:buChar char="–"/>
              <a:defRPr kumimoji="1" sz="2799" kern="1200">
                <a:solidFill>
                  <a:schemeClr val="tx1"/>
                </a:solidFill>
                <a:latin typeface="+mn-lt"/>
                <a:ea typeface="+mn-ea"/>
                <a:cs typeface="+mn-cs"/>
              </a:defRPr>
            </a:lvl2pPr>
            <a:lvl3pPr marL="1142657" indent="-228531" algn="l" rtl="0" eaLnBrk="0" fontAlgn="base" hangingPunct="0">
              <a:spcBef>
                <a:spcPct val="20000"/>
              </a:spcBef>
              <a:spcAft>
                <a:spcPct val="0"/>
              </a:spcAft>
              <a:buFont typeface="Arial" pitchFamily="34" charset="0"/>
              <a:buChar char="•"/>
              <a:defRPr kumimoji="1" sz="2399" kern="1200">
                <a:solidFill>
                  <a:schemeClr val="tx1"/>
                </a:solidFill>
                <a:latin typeface="+mn-lt"/>
                <a:ea typeface="+mn-ea"/>
                <a:cs typeface="+mn-cs"/>
              </a:defRPr>
            </a:lvl3pPr>
            <a:lvl4pPr marL="1599720" indent="-228531" algn="l" rtl="0" eaLnBrk="0" fontAlgn="base" hangingPunct="0">
              <a:spcBef>
                <a:spcPct val="20000"/>
              </a:spcBef>
              <a:spcAft>
                <a:spcPct val="0"/>
              </a:spcAft>
              <a:buFont typeface="Arial" pitchFamily="34" charset="0"/>
              <a:buChar char="–"/>
              <a:defRPr kumimoji="1" sz="1999" kern="1200">
                <a:solidFill>
                  <a:schemeClr val="tx1"/>
                </a:solidFill>
                <a:latin typeface="+mn-lt"/>
                <a:ea typeface="+mn-ea"/>
                <a:cs typeface="+mn-cs"/>
              </a:defRPr>
            </a:lvl4pPr>
            <a:lvl5pPr marL="2056783" indent="-228531" algn="l" rtl="0" eaLnBrk="0" fontAlgn="base" hangingPunct="0">
              <a:spcBef>
                <a:spcPct val="20000"/>
              </a:spcBef>
              <a:spcAft>
                <a:spcPct val="0"/>
              </a:spcAft>
              <a:buFont typeface="Arial" pitchFamily="34"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a:lstStyle>
          <a:p>
            <a:pPr marL="0" indent="0" defTabSz="843577">
              <a:lnSpc>
                <a:spcPts val="1600"/>
              </a:lnSpc>
              <a:spcBef>
                <a:spcPct val="0"/>
              </a:spcBef>
              <a:buNone/>
              <a:defRPr/>
            </a:pPr>
            <a:r>
              <a:rPr lang="en-US" altLang="ja-JP" sz="1999" b="1"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a:t>
            </a:r>
            <a:r>
              <a:rPr lang="ja-JP" altLang="en-US" sz="1999" b="1"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第</a:t>
            </a:r>
            <a:r>
              <a:rPr lang="en-US" altLang="ja-JP" sz="1999" b="1"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1</a:t>
            </a:r>
            <a:r>
              <a:rPr lang="ja-JP" altLang="en-US" sz="1999" b="1"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号事業</a:t>
            </a:r>
            <a:r>
              <a:rPr lang="en-US" altLang="ja-JP" sz="1999" b="1"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a:t>
            </a:r>
            <a:r>
              <a:rPr lang="ja-JP" altLang="en-US" sz="1999" b="1" dirty="0">
                <a:solidFill>
                  <a:prstClr val="black"/>
                </a:solidFill>
                <a:latin typeface="メイリオ" pitchFamily="50" charset="-128"/>
                <a:ea typeface="メイリオ" pitchFamily="50" charset="-128"/>
                <a:cs typeface="メイリオ" pitchFamily="50" charset="-128"/>
              </a:rPr>
              <a:t>体制整備に向けた調査・検討の費用を補助</a:t>
            </a:r>
            <a:endParaRPr lang="en-US" altLang="ja-JP" sz="1999" b="1" dirty="0">
              <a:solidFill>
                <a:srgbClr val="000000"/>
              </a:solidFill>
              <a:latin typeface="メイリオ" pitchFamily="50" charset="-128"/>
              <a:ea typeface="メイリオ" pitchFamily="50" charset="-128"/>
              <a:cs typeface="メイリオ" pitchFamily="50" charset="-128"/>
              <a:sym typeface="Wingdings" panose="05000000000000000000" pitchFamily="2" charset="2"/>
            </a:endParaRPr>
          </a:p>
          <a:p>
            <a:pPr defTabSz="843577">
              <a:lnSpc>
                <a:spcPts val="1600"/>
              </a:lnSpc>
              <a:spcBef>
                <a:spcPts val="600"/>
              </a:spcBef>
              <a:defRPr/>
            </a:pPr>
            <a:r>
              <a:rPr lang="ja-JP" altLang="en-US" sz="160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都道府県・政令市：</a:t>
            </a:r>
            <a:r>
              <a:rPr lang="en-US" altLang="ja-JP" sz="160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1/2</a:t>
            </a:r>
          </a:p>
          <a:p>
            <a:pPr defTabSz="843577">
              <a:lnSpc>
                <a:spcPts val="1600"/>
              </a:lnSpc>
              <a:spcBef>
                <a:spcPct val="0"/>
              </a:spcBef>
              <a:defRPr/>
            </a:pPr>
            <a:r>
              <a:rPr lang="ja-JP" altLang="en-US" sz="160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政令市</a:t>
            </a:r>
            <a:r>
              <a:rPr lang="ja-JP" altLang="en-US" sz="1600" dirty="0">
                <a:latin typeface="メイリオ" pitchFamily="50" charset="-128"/>
                <a:ea typeface="メイリオ" pitchFamily="50" charset="-128"/>
                <a:cs typeface="メイリオ" pitchFamily="50" charset="-128"/>
                <a:sym typeface="Wingdings" panose="05000000000000000000" pitchFamily="2" charset="2"/>
              </a:rPr>
              <a:t>未満の市区町村・一部事務組合等：定額</a:t>
            </a:r>
            <a:endParaRPr lang="en-US" altLang="ja-JP" sz="1600" dirty="0">
              <a:latin typeface="メイリオ" pitchFamily="50" charset="-128"/>
              <a:ea typeface="メイリオ" pitchFamily="50" charset="-128"/>
              <a:cs typeface="メイリオ" pitchFamily="50" charset="-128"/>
              <a:sym typeface="Wingdings" panose="05000000000000000000" pitchFamily="2" charset="2"/>
            </a:endParaRPr>
          </a:p>
          <a:p>
            <a:pPr marL="0" indent="0" defTabSz="843577">
              <a:lnSpc>
                <a:spcPts val="1600"/>
              </a:lnSpc>
              <a:spcBef>
                <a:spcPct val="0"/>
              </a:spcBef>
              <a:spcAft>
                <a:spcPts val="1200"/>
              </a:spcAft>
              <a:buNone/>
              <a:defRPr/>
            </a:pPr>
            <a:r>
              <a:rPr lang="ja-JP" altLang="en-US" sz="1600" dirty="0">
                <a:latin typeface="メイリオ" pitchFamily="50" charset="-128"/>
                <a:ea typeface="メイリオ" pitchFamily="50" charset="-128"/>
                <a:cs typeface="メイリオ" pitchFamily="50" charset="-128"/>
                <a:sym typeface="Wingdings" panose="05000000000000000000" pitchFamily="2" charset="2"/>
              </a:rPr>
              <a:t>　</a:t>
            </a:r>
            <a:r>
              <a:rPr lang="en-US" altLang="ja-JP" sz="1600" dirty="0">
                <a:latin typeface="メイリオ" pitchFamily="50" charset="-128"/>
                <a:ea typeface="メイリオ" pitchFamily="50" charset="-128"/>
                <a:cs typeface="メイリオ" pitchFamily="50" charset="-128"/>
                <a:sym typeface="Wingdings" panose="05000000000000000000" pitchFamily="2" charset="2"/>
              </a:rPr>
              <a:t>※</a:t>
            </a:r>
            <a:r>
              <a:rPr lang="ja-JP" altLang="en-US" sz="1600" dirty="0">
                <a:latin typeface="メイリオ" pitchFamily="50" charset="-128"/>
                <a:ea typeface="メイリオ" pitchFamily="50" charset="-128"/>
                <a:cs typeface="メイリオ" pitchFamily="50" charset="-128"/>
                <a:sym typeface="Wingdings" panose="05000000000000000000" pitchFamily="2" charset="2"/>
              </a:rPr>
              <a:t>いずれも上限</a:t>
            </a:r>
            <a:r>
              <a:rPr lang="en-US" altLang="ja-JP" sz="1600" dirty="0">
                <a:latin typeface="メイリオ" pitchFamily="50" charset="-128"/>
                <a:ea typeface="メイリオ" pitchFamily="50" charset="-128"/>
                <a:cs typeface="メイリオ" pitchFamily="50" charset="-128"/>
                <a:sym typeface="Wingdings" panose="05000000000000000000" pitchFamily="2" charset="2"/>
              </a:rPr>
              <a:t>1,000</a:t>
            </a:r>
            <a:r>
              <a:rPr lang="ja-JP" altLang="en-US" sz="1600" dirty="0">
                <a:latin typeface="メイリオ" pitchFamily="50" charset="-128"/>
                <a:ea typeface="メイリオ" pitchFamily="50" charset="-128"/>
                <a:cs typeface="メイリオ" pitchFamily="50" charset="-128"/>
                <a:sym typeface="Wingdings" panose="05000000000000000000" pitchFamily="2" charset="2"/>
              </a:rPr>
              <a:t>万円</a:t>
            </a:r>
            <a:endParaRPr lang="en-US" altLang="ja-JP" sz="1600" dirty="0">
              <a:latin typeface="メイリオ" pitchFamily="50" charset="-128"/>
              <a:ea typeface="メイリオ" pitchFamily="50" charset="-128"/>
              <a:cs typeface="メイリオ" pitchFamily="50" charset="-128"/>
              <a:sym typeface="Wingdings" panose="05000000000000000000" pitchFamily="2" charset="2"/>
            </a:endParaRPr>
          </a:p>
          <a:p>
            <a:pPr marL="0" indent="0">
              <a:lnSpc>
                <a:spcPts val="1600"/>
              </a:lnSpc>
              <a:spcBef>
                <a:spcPct val="0"/>
              </a:spcBef>
              <a:buNone/>
              <a:defRPr/>
            </a:pPr>
            <a:r>
              <a:rPr lang="en-US" altLang="ja-JP" sz="1999" b="1" dirty="0">
                <a:latin typeface="メイリオ" pitchFamily="50" charset="-128"/>
                <a:ea typeface="メイリオ" pitchFamily="50" charset="-128"/>
                <a:cs typeface="メイリオ" pitchFamily="50" charset="-128"/>
                <a:sym typeface="Wingdings" panose="05000000000000000000" pitchFamily="2" charset="2"/>
              </a:rPr>
              <a:t>【</a:t>
            </a:r>
            <a:r>
              <a:rPr lang="ja-JP" altLang="en-US" sz="1999" b="1" dirty="0">
                <a:latin typeface="メイリオ" pitchFamily="50" charset="-128"/>
                <a:ea typeface="メイリオ" pitchFamily="50" charset="-128"/>
                <a:cs typeface="メイリオ" pitchFamily="50" charset="-128"/>
                <a:sym typeface="Wingdings" panose="05000000000000000000" pitchFamily="2" charset="2"/>
              </a:rPr>
              <a:t>第</a:t>
            </a:r>
            <a:r>
              <a:rPr lang="en-US" altLang="ja-JP" sz="1999" b="1" dirty="0">
                <a:latin typeface="メイリオ" pitchFamily="50" charset="-128"/>
                <a:ea typeface="メイリオ" pitchFamily="50" charset="-128"/>
                <a:cs typeface="メイリオ" pitchFamily="50" charset="-128"/>
                <a:sym typeface="Wingdings" panose="05000000000000000000" pitchFamily="2" charset="2"/>
              </a:rPr>
              <a:t>2</a:t>
            </a:r>
            <a:r>
              <a:rPr lang="ja-JP" altLang="en-US" sz="1999" b="1" dirty="0">
                <a:latin typeface="メイリオ" pitchFamily="50" charset="-128"/>
                <a:ea typeface="メイリオ" pitchFamily="50" charset="-128"/>
                <a:cs typeface="メイリオ" pitchFamily="50" charset="-128"/>
                <a:sym typeface="Wingdings" panose="05000000000000000000" pitchFamily="2" charset="2"/>
              </a:rPr>
              <a:t>号事業</a:t>
            </a:r>
            <a:r>
              <a:rPr lang="en-US" altLang="ja-JP" sz="1999" b="1" dirty="0">
                <a:latin typeface="メイリオ" pitchFamily="50" charset="-128"/>
                <a:ea typeface="メイリオ" pitchFamily="50" charset="-128"/>
                <a:cs typeface="メイリオ" pitchFamily="50" charset="-128"/>
                <a:sym typeface="Wingdings" panose="05000000000000000000" pitchFamily="2" charset="2"/>
              </a:rPr>
              <a:t>】</a:t>
            </a:r>
            <a:r>
              <a:rPr lang="ja-JP" altLang="en-US" sz="1999" b="1" dirty="0">
                <a:solidFill>
                  <a:prstClr val="black"/>
                </a:solidFill>
                <a:latin typeface="メイリオ" pitchFamily="50" charset="-128"/>
                <a:ea typeface="メイリオ" pitchFamily="50" charset="-128"/>
                <a:cs typeface="メイリオ" pitchFamily="50" charset="-128"/>
              </a:rPr>
              <a:t>庁舎の新築・改修時の省エネ設備導入補助</a:t>
            </a:r>
            <a:endParaRPr lang="en-US" altLang="ja-JP" sz="1999" b="1" dirty="0">
              <a:solidFill>
                <a:prstClr val="black"/>
              </a:solidFill>
              <a:latin typeface="メイリオ" pitchFamily="50" charset="-128"/>
              <a:ea typeface="メイリオ" pitchFamily="50" charset="-128"/>
              <a:cs typeface="メイリオ" pitchFamily="50" charset="-128"/>
            </a:endParaRPr>
          </a:p>
          <a:p>
            <a:pPr defTabSz="843577">
              <a:lnSpc>
                <a:spcPts val="1600"/>
              </a:lnSpc>
              <a:spcBef>
                <a:spcPts val="600"/>
              </a:spcBef>
              <a:defRPr/>
            </a:pPr>
            <a:r>
              <a:rPr lang="ja-JP" altLang="en-US" sz="1600" dirty="0">
                <a:latin typeface="メイリオ" pitchFamily="50" charset="-128"/>
                <a:ea typeface="メイリオ" pitchFamily="50" charset="-128"/>
                <a:cs typeface="メイリオ" pitchFamily="50" charset="-128"/>
                <a:sym typeface="Wingdings" panose="05000000000000000000" pitchFamily="2" charset="2"/>
              </a:rPr>
              <a:t>都道府県・政令市：</a:t>
            </a:r>
            <a:r>
              <a:rPr lang="en-US" altLang="ja-JP" sz="1600" dirty="0">
                <a:latin typeface="メイリオ" pitchFamily="50" charset="-128"/>
                <a:ea typeface="メイリオ" pitchFamily="50" charset="-128"/>
                <a:cs typeface="メイリオ" pitchFamily="50" charset="-128"/>
                <a:sym typeface="Wingdings" panose="05000000000000000000" pitchFamily="2" charset="2"/>
              </a:rPr>
              <a:t>1/3</a:t>
            </a:r>
          </a:p>
          <a:p>
            <a:pPr defTabSz="843577">
              <a:lnSpc>
                <a:spcPts val="1600"/>
              </a:lnSpc>
              <a:spcBef>
                <a:spcPct val="0"/>
              </a:spcBef>
              <a:defRPr/>
            </a:pPr>
            <a:r>
              <a:rPr lang="ja-JP" altLang="en-US" sz="1600" dirty="0">
                <a:latin typeface="メイリオ" pitchFamily="50" charset="-128"/>
                <a:ea typeface="メイリオ" pitchFamily="50" charset="-128"/>
                <a:cs typeface="メイリオ" pitchFamily="50" charset="-128"/>
                <a:sym typeface="Wingdings" panose="05000000000000000000" pitchFamily="2" charset="2"/>
              </a:rPr>
              <a:t>財政力指数が全国平均以上の政令市未満市区町村・一部事務組合等：</a:t>
            </a:r>
            <a:r>
              <a:rPr lang="en-US" altLang="ja-JP" sz="1600" dirty="0">
                <a:latin typeface="メイリオ" pitchFamily="50" charset="-128"/>
                <a:ea typeface="メイリオ" pitchFamily="50" charset="-128"/>
                <a:cs typeface="メイリオ" pitchFamily="50" charset="-128"/>
                <a:sym typeface="Wingdings" panose="05000000000000000000" pitchFamily="2" charset="2"/>
              </a:rPr>
              <a:t>1/2</a:t>
            </a:r>
          </a:p>
          <a:p>
            <a:pPr defTabSz="843577">
              <a:lnSpc>
                <a:spcPts val="1600"/>
              </a:lnSpc>
              <a:spcBef>
                <a:spcPct val="0"/>
              </a:spcBef>
              <a:defRPr/>
            </a:pPr>
            <a:r>
              <a:rPr lang="ja-JP" altLang="en-US" sz="1600" dirty="0">
                <a:latin typeface="メイリオ" pitchFamily="50" charset="-128"/>
                <a:ea typeface="メイリオ" pitchFamily="50" charset="-128"/>
                <a:cs typeface="メイリオ" pitchFamily="50" charset="-128"/>
                <a:sym typeface="Wingdings" panose="05000000000000000000" pitchFamily="2" charset="2"/>
              </a:rPr>
              <a:t>財政力指数が全国平均未満の政令市未満市区町村：</a:t>
            </a:r>
            <a:r>
              <a:rPr lang="en-US" altLang="ja-JP" sz="1600" dirty="0">
                <a:latin typeface="メイリオ" pitchFamily="50" charset="-128"/>
                <a:ea typeface="メイリオ" pitchFamily="50" charset="-128"/>
                <a:cs typeface="メイリオ" pitchFamily="50" charset="-128"/>
                <a:sym typeface="Wingdings" panose="05000000000000000000" pitchFamily="2" charset="2"/>
              </a:rPr>
              <a:t>2/3</a:t>
            </a:r>
            <a:endParaRPr lang="en-US" altLang="ja-JP" sz="500" dirty="0">
              <a:latin typeface="メイリオ" pitchFamily="50" charset="-128"/>
              <a:ea typeface="メイリオ" pitchFamily="50" charset="-128"/>
              <a:cs typeface="メイリオ" pitchFamily="50" charset="-128"/>
              <a:sym typeface="Wingdings" panose="05000000000000000000" pitchFamily="2" charset="2"/>
            </a:endParaRPr>
          </a:p>
          <a:p>
            <a:pPr marL="0" indent="0" defTabSz="843577">
              <a:lnSpc>
                <a:spcPts val="1600"/>
              </a:lnSpc>
              <a:spcBef>
                <a:spcPts val="600"/>
              </a:spcBef>
              <a:buNone/>
              <a:defRPr/>
            </a:pPr>
            <a:r>
              <a:rPr lang="ja-JP" altLang="en-US" sz="1600" dirty="0">
                <a:latin typeface="メイリオ" pitchFamily="50" charset="-128"/>
                <a:ea typeface="メイリオ" pitchFamily="50" charset="-128"/>
                <a:cs typeface="メイリオ" pitchFamily="50" charset="-128"/>
                <a:sym typeface="Wingdings" panose="05000000000000000000" pitchFamily="2" charset="2"/>
              </a:rPr>
              <a:t>○対象設備：</a:t>
            </a:r>
            <a:r>
              <a:rPr lang="ja-JP" altLang="en-US" sz="1600" b="1" u="sng" dirty="0">
                <a:solidFill>
                  <a:srgbClr val="FF0000"/>
                </a:solidFill>
                <a:latin typeface="メイリオ" pitchFamily="50" charset="-128"/>
                <a:ea typeface="メイリオ" pitchFamily="50" charset="-128"/>
                <a:cs typeface="メイリオ" pitchFamily="50" charset="-128"/>
                <a:sym typeface="Wingdings" panose="05000000000000000000" pitchFamily="2" charset="2"/>
              </a:rPr>
              <a:t>空調・照明・エネマネシステム等</a:t>
            </a:r>
            <a:r>
              <a:rPr lang="ja-JP" altLang="en-US" sz="1600" dirty="0">
                <a:latin typeface="メイリオ" pitchFamily="50" charset="-128"/>
                <a:ea typeface="メイリオ" pitchFamily="50" charset="-128"/>
                <a:cs typeface="メイリオ" pitchFamily="50" charset="-128"/>
                <a:sym typeface="Wingdings" panose="05000000000000000000" pitchFamily="2" charset="2"/>
              </a:rPr>
              <a:t>　</a:t>
            </a:r>
            <a:r>
              <a:rPr lang="en-US" altLang="ja-JP" sz="1600" dirty="0">
                <a:solidFill>
                  <a:prstClr val="black"/>
                </a:solidFill>
                <a:latin typeface="メイリオ" pitchFamily="50" charset="-128"/>
                <a:ea typeface="メイリオ" pitchFamily="50" charset="-128"/>
                <a:cs typeface="メイリオ" pitchFamily="50" charset="-128"/>
                <a:sym typeface="Wingdings" panose="05000000000000000000" pitchFamily="2" charset="2"/>
              </a:rPr>
              <a:t>※</a:t>
            </a:r>
            <a:r>
              <a:rPr lang="ja-JP" altLang="en-US" sz="1600" b="1" u="sng" dirty="0">
                <a:solidFill>
                  <a:srgbClr val="FF0000"/>
                </a:solidFill>
                <a:latin typeface="メイリオ" pitchFamily="50" charset="-128"/>
                <a:ea typeface="メイリオ" pitchFamily="50" charset="-128"/>
                <a:cs typeface="メイリオ" pitchFamily="50" charset="-128"/>
                <a:sym typeface="Wingdings" panose="05000000000000000000" pitchFamily="2" charset="2"/>
              </a:rPr>
              <a:t>太陽光パネル等の再エネ設備、窓や壁の断熱性向上には使えない。</a:t>
            </a:r>
            <a:endParaRPr lang="en-US" altLang="ja-JP" sz="1600" dirty="0">
              <a:latin typeface="メイリオ" pitchFamily="50" charset="-128"/>
              <a:ea typeface="メイリオ" pitchFamily="50" charset="-128"/>
              <a:cs typeface="メイリオ" pitchFamily="50" charset="-128"/>
              <a:sym typeface="Wingdings" panose="05000000000000000000" pitchFamily="2" charset="2"/>
            </a:endParaRPr>
          </a:p>
          <a:p>
            <a:pPr marL="0" indent="0" defTabSz="843577">
              <a:lnSpc>
                <a:spcPts val="1600"/>
              </a:lnSpc>
              <a:spcBef>
                <a:spcPts val="600"/>
              </a:spcBef>
              <a:buNone/>
              <a:defRPr/>
            </a:pPr>
            <a:r>
              <a:rPr lang="ja-JP" altLang="en-US" sz="1600" dirty="0">
                <a:latin typeface="メイリオ" pitchFamily="50" charset="-128"/>
                <a:ea typeface="メイリオ" pitchFamily="50" charset="-128"/>
                <a:cs typeface="メイリオ" pitchFamily="50" charset="-128"/>
                <a:sym typeface="Wingdings" panose="05000000000000000000" pitchFamily="2" charset="2"/>
              </a:rPr>
              <a:t>○対象事業（平成</a:t>
            </a:r>
            <a:r>
              <a:rPr lang="en-US" altLang="ja-JP" sz="1600" dirty="0">
                <a:latin typeface="メイリオ" pitchFamily="50" charset="-128"/>
                <a:ea typeface="メイリオ" pitchFamily="50" charset="-128"/>
                <a:cs typeface="メイリオ" pitchFamily="50" charset="-128"/>
                <a:sym typeface="Wingdings" panose="05000000000000000000" pitchFamily="2" charset="2"/>
              </a:rPr>
              <a:t>29</a:t>
            </a:r>
            <a:r>
              <a:rPr lang="ja-JP" altLang="en-US" sz="1600" dirty="0">
                <a:latin typeface="メイリオ" pitchFamily="50" charset="-128"/>
                <a:ea typeface="メイリオ" pitchFamily="50" charset="-128"/>
                <a:cs typeface="メイリオ" pitchFamily="50" charset="-128"/>
                <a:sym typeface="Wingdings" panose="05000000000000000000" pitchFamily="2" charset="2"/>
              </a:rPr>
              <a:t>年度事業における情報です。）</a:t>
            </a:r>
            <a:endParaRPr lang="en-US" altLang="ja-JP" sz="1600" dirty="0">
              <a:latin typeface="メイリオ" pitchFamily="50" charset="-128"/>
              <a:ea typeface="メイリオ" pitchFamily="50" charset="-128"/>
              <a:cs typeface="メイリオ" pitchFamily="50" charset="-128"/>
              <a:sym typeface="Wingdings" panose="05000000000000000000" pitchFamily="2" charset="2"/>
            </a:endParaRPr>
          </a:p>
          <a:p>
            <a:pPr marL="0" indent="0" defTabSz="843577">
              <a:lnSpc>
                <a:spcPts val="1600"/>
              </a:lnSpc>
              <a:spcBef>
                <a:spcPct val="0"/>
              </a:spcBef>
              <a:buNone/>
              <a:defRPr/>
            </a:pPr>
            <a:r>
              <a:rPr lang="en-US" altLang="ja-JP" sz="1600" dirty="0">
                <a:latin typeface="メイリオ" pitchFamily="50" charset="-128"/>
                <a:ea typeface="メイリオ" pitchFamily="50" charset="-128"/>
                <a:cs typeface="メイリオ" pitchFamily="50" charset="-128"/>
                <a:sym typeface="Wingdings" panose="05000000000000000000" pitchFamily="2" charset="2"/>
              </a:rPr>
              <a:t>※</a:t>
            </a:r>
            <a:r>
              <a:rPr lang="ja-JP" altLang="en-US" sz="1600" dirty="0">
                <a:latin typeface="メイリオ" pitchFamily="50" charset="-128"/>
                <a:ea typeface="メイリオ" pitchFamily="50" charset="-128"/>
                <a:cs typeface="メイリオ" pitchFamily="50" charset="-128"/>
                <a:sym typeface="Wingdings" panose="05000000000000000000" pitchFamily="2" charset="2"/>
              </a:rPr>
              <a:t>先進的・モデル的な取組によりカーボン・マネジメントに係るノウハウの普及を目的とする事業（技術実証を除く）であって、次の１）～４）の全てに該当していること。ただし、</a:t>
            </a:r>
            <a:r>
              <a:rPr lang="ja-JP" altLang="en-US" sz="1600" b="1" u="sng" dirty="0">
                <a:solidFill>
                  <a:srgbClr val="FF0000"/>
                </a:solidFill>
                <a:latin typeface="メイリオ" pitchFamily="50" charset="-128"/>
                <a:ea typeface="メイリオ" pitchFamily="50" charset="-128"/>
                <a:cs typeface="メイリオ" pitchFamily="50" charset="-128"/>
                <a:sym typeface="Wingdings" panose="05000000000000000000" pitchFamily="2" charset="2"/>
              </a:rPr>
              <a:t>小中学校、水道施設、下水道施設及び廃棄物処理施設のみに設備等を導入するものを除く</a:t>
            </a:r>
            <a:endParaRPr lang="ja-JP" altLang="en-US" sz="1600" dirty="0">
              <a:latin typeface="メイリオ" pitchFamily="50" charset="-128"/>
              <a:ea typeface="メイリオ" pitchFamily="50" charset="-128"/>
              <a:cs typeface="メイリオ" pitchFamily="50" charset="-128"/>
              <a:sym typeface="Wingdings" panose="05000000000000000000" pitchFamily="2" charset="2"/>
            </a:endParaRPr>
          </a:p>
          <a:p>
            <a:pPr marL="0" indent="0" defTabSz="843577">
              <a:lnSpc>
                <a:spcPts val="1600"/>
              </a:lnSpc>
              <a:spcBef>
                <a:spcPts val="600"/>
              </a:spcBef>
              <a:buNone/>
              <a:defRPr/>
            </a:pPr>
            <a:r>
              <a:rPr lang="en-US" altLang="ja-JP" sz="1600" dirty="0">
                <a:latin typeface="メイリオ" pitchFamily="50" charset="-128"/>
                <a:ea typeface="メイリオ" pitchFamily="50" charset="-128"/>
                <a:cs typeface="メイリオ" pitchFamily="50" charset="-128"/>
                <a:sym typeface="Wingdings" panose="05000000000000000000" pitchFamily="2" charset="2"/>
              </a:rPr>
              <a:t>※</a:t>
            </a:r>
            <a:r>
              <a:rPr lang="ja-JP" altLang="en-US" sz="1600" b="1" u="sng" dirty="0">
                <a:solidFill>
                  <a:srgbClr val="FF0000"/>
                </a:solidFill>
                <a:latin typeface="メイリオ" pitchFamily="50" charset="-128"/>
                <a:ea typeface="メイリオ" pitchFamily="50" charset="-128"/>
                <a:cs typeface="メイリオ" pitchFamily="50" charset="-128"/>
                <a:sym typeface="Wingdings" panose="05000000000000000000" pitchFamily="2" charset="2"/>
              </a:rPr>
              <a:t>小中学校、水道施設、下水道施設、廃棄物処理施設のいずれかと併せて、その他の地方公共団体所有施設（庁舎等）に省エネルギー設備等を導入し、エネマネシステム等により複数施設をネットワーク化して面的かつ効果的なものとする場合は対象となる。</a:t>
            </a:r>
            <a:r>
              <a:rPr lang="ja-JP" altLang="en-US" sz="1600" dirty="0">
                <a:latin typeface="メイリオ" pitchFamily="50" charset="-128"/>
                <a:ea typeface="メイリオ" pitchFamily="50" charset="-128"/>
                <a:cs typeface="メイリオ" pitchFamily="50" charset="-128"/>
                <a:sym typeface="Wingdings" panose="05000000000000000000" pitchFamily="2" charset="2"/>
              </a:rPr>
              <a:t>）</a:t>
            </a:r>
          </a:p>
          <a:p>
            <a:pPr marL="0" indent="0" defTabSz="843577">
              <a:lnSpc>
                <a:spcPts val="1600"/>
              </a:lnSpc>
              <a:spcBef>
                <a:spcPct val="0"/>
              </a:spcBef>
              <a:buNone/>
              <a:defRPr/>
            </a:pPr>
            <a:r>
              <a:rPr lang="ja-JP" altLang="en-US" sz="1600" dirty="0">
                <a:latin typeface="メイリオ" pitchFamily="50" charset="-128"/>
                <a:ea typeface="メイリオ" pitchFamily="50" charset="-128"/>
                <a:cs typeface="メイリオ" pitchFamily="50" charset="-128"/>
                <a:sym typeface="Wingdings" panose="05000000000000000000" pitchFamily="2" charset="2"/>
              </a:rPr>
              <a:t>１）事務事業編に位置付けられたもの又は位置付けられることが見込まれること。</a:t>
            </a:r>
          </a:p>
          <a:p>
            <a:pPr marL="0" indent="0" defTabSz="843577">
              <a:lnSpc>
                <a:spcPts val="1600"/>
              </a:lnSpc>
              <a:spcBef>
                <a:spcPct val="0"/>
              </a:spcBef>
              <a:buNone/>
              <a:defRPr/>
            </a:pPr>
            <a:r>
              <a:rPr lang="ja-JP" altLang="en-US" sz="1600" dirty="0">
                <a:latin typeface="メイリオ" pitchFamily="50" charset="-128"/>
                <a:ea typeface="メイリオ" pitchFamily="50" charset="-128"/>
                <a:cs typeface="メイリオ" pitchFamily="50" charset="-128"/>
                <a:sym typeface="Wingdings" panose="05000000000000000000" pitchFamily="2" charset="2"/>
              </a:rPr>
              <a:t>２）エネルギー起源</a:t>
            </a:r>
            <a:r>
              <a:rPr lang="en-US" altLang="ja-JP" sz="1600" dirty="0">
                <a:latin typeface="メイリオ" pitchFamily="50" charset="-128"/>
                <a:ea typeface="メイリオ" pitchFamily="50" charset="-128"/>
                <a:cs typeface="メイリオ" pitchFamily="50" charset="-128"/>
                <a:sym typeface="Wingdings" panose="05000000000000000000" pitchFamily="2" charset="2"/>
              </a:rPr>
              <a:t>CO</a:t>
            </a:r>
            <a:r>
              <a:rPr lang="ja-JP" altLang="en-US" sz="1600" dirty="0">
                <a:latin typeface="メイリオ" pitchFamily="50" charset="-128"/>
                <a:ea typeface="メイリオ" pitchFamily="50" charset="-128"/>
                <a:cs typeface="メイリオ" pitchFamily="50" charset="-128"/>
                <a:sym typeface="Wingdings" panose="05000000000000000000" pitchFamily="2" charset="2"/>
              </a:rPr>
              <a:t>２の排出削減に直接資する設備等（その付帯設備、エネルギー需給を制御するためのシステム及びその関連設備を含む。）の庁舎等に導入事業であり、事業終了後にエネルギー起源</a:t>
            </a:r>
            <a:r>
              <a:rPr lang="en-US" altLang="ja-JP" sz="1600" dirty="0">
                <a:latin typeface="メイリオ" pitchFamily="50" charset="-128"/>
                <a:ea typeface="メイリオ" pitchFamily="50" charset="-128"/>
                <a:cs typeface="メイリオ" pitchFamily="50" charset="-128"/>
                <a:sym typeface="Wingdings" panose="05000000000000000000" pitchFamily="2" charset="2"/>
              </a:rPr>
              <a:t>CO</a:t>
            </a:r>
            <a:r>
              <a:rPr lang="ja-JP" altLang="en-US" sz="1600" dirty="0">
                <a:latin typeface="メイリオ" pitchFamily="50" charset="-128"/>
                <a:ea typeface="メイリオ" pitchFamily="50" charset="-128"/>
                <a:cs typeface="メイリオ" pitchFamily="50" charset="-128"/>
                <a:sym typeface="Wingdings" panose="05000000000000000000" pitchFamily="2" charset="2"/>
              </a:rPr>
              <a:t>２の排出削減効果が定量的に検証できるものであること。</a:t>
            </a:r>
          </a:p>
          <a:p>
            <a:pPr marL="0" indent="0" defTabSz="843577">
              <a:lnSpc>
                <a:spcPts val="1600"/>
              </a:lnSpc>
              <a:spcBef>
                <a:spcPct val="0"/>
              </a:spcBef>
              <a:buNone/>
              <a:defRPr/>
            </a:pPr>
            <a:r>
              <a:rPr lang="ja-JP" altLang="en-US" sz="1600" dirty="0">
                <a:latin typeface="メイリオ" pitchFamily="50" charset="-128"/>
                <a:ea typeface="メイリオ" pitchFamily="50" charset="-128"/>
                <a:cs typeface="メイリオ" pitchFamily="50" charset="-128"/>
                <a:sym typeface="Wingdings" panose="05000000000000000000" pitchFamily="2" charset="2"/>
              </a:rPr>
              <a:t>３）「環境省</a:t>
            </a:r>
            <a:r>
              <a:rPr lang="en-US" altLang="ja-JP" sz="1600" dirty="0">
                <a:latin typeface="メイリオ" pitchFamily="50" charset="-128"/>
                <a:ea typeface="メイリオ" pitchFamily="50" charset="-128"/>
                <a:cs typeface="メイリオ" pitchFamily="50" charset="-128"/>
                <a:sym typeface="Wingdings" panose="05000000000000000000" pitchFamily="2" charset="2"/>
              </a:rPr>
              <a:t>L2-Tech</a:t>
            </a:r>
            <a:r>
              <a:rPr lang="ja-JP" altLang="en-US" sz="1600" dirty="0">
                <a:latin typeface="メイリオ" pitchFamily="50" charset="-128"/>
                <a:ea typeface="メイリオ" pitchFamily="50" charset="-128"/>
                <a:cs typeface="メイリオ" pitchFamily="50" charset="-128"/>
                <a:sym typeface="Wingdings" panose="05000000000000000000" pitchFamily="2" charset="2"/>
              </a:rPr>
              <a:t>リスト」（熱源、空調、ボイラ、コジェネ、照明等）から、施設ごとに</a:t>
            </a:r>
            <a:r>
              <a:rPr lang="en-US" altLang="ja-JP" sz="1600" dirty="0">
                <a:latin typeface="メイリオ" pitchFamily="50" charset="-128"/>
                <a:ea typeface="メイリオ" pitchFamily="50" charset="-128"/>
                <a:cs typeface="メイリオ" pitchFamily="50" charset="-128"/>
                <a:sym typeface="Wingdings" panose="05000000000000000000" pitchFamily="2" charset="2"/>
              </a:rPr>
              <a:t>2</a:t>
            </a:r>
            <a:r>
              <a:rPr lang="ja-JP" altLang="en-US" sz="1600" dirty="0">
                <a:latin typeface="メイリオ" pitchFamily="50" charset="-128"/>
                <a:ea typeface="メイリオ" pitchFamily="50" charset="-128"/>
                <a:cs typeface="メイリオ" pitchFamily="50" charset="-128"/>
                <a:sym typeface="Wingdings" panose="05000000000000000000" pitchFamily="2" charset="2"/>
              </a:rPr>
              <a:t>区分以上の省エネルギー設備を含むこと。</a:t>
            </a:r>
          </a:p>
          <a:p>
            <a:pPr marL="0" indent="0" defTabSz="843577">
              <a:lnSpc>
                <a:spcPts val="1600"/>
              </a:lnSpc>
              <a:spcBef>
                <a:spcPct val="0"/>
              </a:spcBef>
              <a:buNone/>
              <a:defRPr/>
            </a:pPr>
            <a:r>
              <a:rPr lang="ja-JP" altLang="en-US" sz="1600" dirty="0">
                <a:latin typeface="メイリオ" pitchFamily="50" charset="-128"/>
                <a:ea typeface="メイリオ" pitchFamily="50" charset="-128"/>
                <a:cs typeface="メイリオ" pitchFamily="50" charset="-128"/>
                <a:sym typeface="Wingdings" panose="05000000000000000000" pitchFamily="2" charset="2"/>
              </a:rPr>
              <a:t>４）「カーボン・マネジメントの推進方針」が提出されていること。</a:t>
            </a:r>
            <a:endParaRPr lang="ja-JP" altLang="en-US" sz="1400" dirty="0">
              <a:latin typeface="メイリオ" pitchFamily="50" charset="-128"/>
              <a:ea typeface="メイリオ" pitchFamily="50" charset="-128"/>
              <a:cs typeface="メイリオ" pitchFamily="50" charset="-128"/>
              <a:sym typeface="Wingdings" panose="05000000000000000000" pitchFamily="2" charset="2"/>
            </a:endParaRPr>
          </a:p>
        </p:txBody>
      </p:sp>
      <p:sp>
        <p:nvSpPr>
          <p:cNvPr id="10" name="テキスト ボックス 9"/>
          <p:cNvSpPr txBox="1"/>
          <p:nvPr/>
        </p:nvSpPr>
        <p:spPr>
          <a:xfrm>
            <a:off x="62587" y="6073865"/>
            <a:ext cx="9207925" cy="738427"/>
          </a:xfrm>
          <a:prstGeom prst="rect">
            <a:avLst/>
          </a:prstGeom>
          <a:solidFill>
            <a:sysClr val="window" lastClr="FFFFFF"/>
          </a:solidFill>
          <a:ln w="19050" cap="flat" cmpd="sng" algn="ctr">
            <a:solidFill>
              <a:sysClr val="windowText" lastClr="000000"/>
            </a:solidFill>
            <a:prstDash val="solid"/>
          </a:ln>
          <a:effectLst/>
        </p:spPr>
        <p:txBody>
          <a:bodyPr wrap="square" rtlCol="0" anchor="t">
            <a:spAutoFit/>
          </a:bodyPr>
          <a:lstStyle/>
          <a:p>
            <a:pPr marL="251918" indent="-457052">
              <a:defRPr/>
            </a:pPr>
            <a:r>
              <a:rPr kumimoji="0" lang="en-US" altLang="ja-JP" sz="1400" kern="0" dirty="0">
                <a:solidFill>
                  <a:prstClr val="black"/>
                </a:solidFill>
                <a:latin typeface="メイリオ" pitchFamily="50" charset="-128"/>
                <a:ea typeface="メイリオ" pitchFamily="50" charset="-128"/>
                <a:cs typeface="メイリオ" pitchFamily="50" charset="-128"/>
              </a:rPr>
              <a:t>※</a:t>
            </a:r>
            <a:r>
              <a:rPr kumimoji="0" lang="ja-JP" altLang="en-US" sz="1400" kern="0" dirty="0">
                <a:solidFill>
                  <a:prstClr val="black"/>
                </a:solidFill>
                <a:latin typeface="メイリオ" pitchFamily="50" charset="-128"/>
                <a:ea typeface="メイリオ" pitchFamily="50" charset="-128"/>
                <a:cs typeface="メイリオ" pitchFamily="50" charset="-128"/>
              </a:rPr>
              <a:t>イニシャルコストに対する財政支援については、「地方債の充当」や「交付税措置」についても合わせて検討する余地があります。　また、イニシャルコストのみならずランニングコストまで含め、ライフサイクルコスト全体を見通した財政負担を事前に十分検討し、「身の丈に合った」事業計画とする必要があります。</a:t>
            </a:r>
          </a:p>
        </p:txBody>
      </p:sp>
      <p:sp>
        <p:nvSpPr>
          <p:cNvPr id="11" name="正方形/長方形 10"/>
          <p:cNvSpPr/>
          <p:nvPr/>
        </p:nvSpPr>
        <p:spPr>
          <a:xfrm>
            <a:off x="1587" y="477618"/>
            <a:ext cx="6837808" cy="287908"/>
          </a:xfrm>
          <a:prstGeom prst="rect">
            <a:avLst/>
          </a:prstGeom>
          <a:noFill/>
          <a:ln w="25400" cap="flat" cmpd="sng" algn="ctr">
            <a:solidFill>
              <a:srgbClr val="4F81BD">
                <a:shade val="50000"/>
              </a:srgbClr>
            </a:solidFill>
            <a:prstDash val="solid"/>
          </a:ln>
          <a:effectLst/>
        </p:spPr>
        <p:txBody>
          <a:bodyPr rtlCol="0" anchor="t"/>
          <a:lstStyle/>
          <a:p>
            <a:pPr algn="ctr">
              <a:defRPr/>
            </a:pPr>
            <a:endParaRPr kumimoji="0" lang="ja-JP" altLang="en-US" kern="0">
              <a:solidFill>
                <a:prstClr val="white"/>
              </a:solidFill>
              <a:latin typeface="メイリオ" pitchFamily="50" charset="-128"/>
              <a:ea typeface="メイリオ" pitchFamily="50" charset="-128"/>
              <a:cs typeface="メイリオ" pitchFamily="50" charset="-128"/>
            </a:endParaRPr>
          </a:p>
        </p:txBody>
      </p:sp>
      <p:sp>
        <p:nvSpPr>
          <p:cNvPr id="12" name="正方形/長方形 11"/>
          <p:cNvSpPr/>
          <p:nvPr/>
        </p:nvSpPr>
        <p:spPr>
          <a:xfrm>
            <a:off x="1587" y="1485439"/>
            <a:ext cx="6837808" cy="287908"/>
          </a:xfrm>
          <a:prstGeom prst="rect">
            <a:avLst/>
          </a:prstGeom>
          <a:noFill/>
          <a:ln w="25400" cap="flat" cmpd="sng" algn="ctr">
            <a:solidFill>
              <a:srgbClr val="4F81BD">
                <a:shade val="50000"/>
              </a:srgbClr>
            </a:solidFill>
            <a:prstDash val="solid"/>
          </a:ln>
          <a:effectLst/>
        </p:spPr>
        <p:txBody>
          <a:bodyPr rtlCol="0" anchor="t"/>
          <a:lstStyle/>
          <a:p>
            <a:pPr algn="ctr">
              <a:defRPr/>
            </a:pPr>
            <a:endParaRPr kumimoji="0" lang="ja-JP" altLang="en-US" kern="0">
              <a:solidFill>
                <a:prstClr val="white"/>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832992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スライド番号プレースホルダー"/>
          <p:cNvSpPr>
            <a:spLocks noGrp="1"/>
          </p:cNvSpPr>
          <p:nvPr>
            <p:ph type="sldNum" sz="quarter" idx="12"/>
          </p:nvPr>
        </p:nvSpPr>
        <p:spPr>
          <a:xfrm>
            <a:off x="9232296" y="6522208"/>
            <a:ext cx="629798" cy="370681"/>
          </a:xfrm>
        </p:spPr>
        <p:txBody>
          <a:bodyPr anchor="t"/>
          <a:lstStyle/>
          <a:p>
            <a:pPr algn="ctr">
              <a:defRPr/>
            </a:pPr>
            <a:r>
              <a:rPr lang="en-US" altLang="ja-JP" sz="1799" b="1" dirty="0">
                <a:latin typeface="メイリオ" pitchFamily="50" charset="-128"/>
                <a:ea typeface="メイリオ" pitchFamily="50" charset="-128"/>
                <a:cs typeface="メイリオ" pitchFamily="50" charset="-128"/>
              </a:rPr>
              <a:t>4</a:t>
            </a:r>
            <a:endParaRPr lang="ja-JP" altLang="en-US" sz="1799" b="1" dirty="0">
              <a:latin typeface="メイリオ" pitchFamily="50" charset="-128"/>
              <a:ea typeface="メイリオ" pitchFamily="50" charset="-128"/>
              <a:cs typeface="メイリオ" pitchFamily="50" charset="-128"/>
            </a:endParaRPr>
          </a:p>
        </p:txBody>
      </p:sp>
      <p:sp>
        <p:nvSpPr>
          <p:cNvPr id="3" name="正方形/長方形 2"/>
          <p:cNvSpPr/>
          <p:nvPr/>
        </p:nvSpPr>
        <p:spPr>
          <a:xfrm>
            <a:off x="380878" y="5116063"/>
            <a:ext cx="9141069" cy="1700264"/>
          </a:xfrm>
          <a:prstGeom prst="rect">
            <a:avLst/>
          </a:prstGeom>
          <a:noFill/>
          <a:ln w="25400" cap="flat" cmpd="sng" algn="ctr">
            <a:noFill/>
            <a:prstDash val="solid"/>
          </a:ln>
          <a:effectLst/>
        </p:spPr>
        <p:txBody>
          <a:bodyPr rtlCol="0" anchor="t"/>
          <a:lstStyle/>
          <a:p>
            <a:pPr algn="ctr">
              <a:defRPr/>
            </a:pPr>
            <a:endParaRPr kumimoji="0" lang="ja-JP" altLang="en-US" kern="0">
              <a:solidFill>
                <a:prstClr val="white"/>
              </a:solidFill>
              <a:latin typeface="メイリオ" pitchFamily="50" charset="-128"/>
              <a:ea typeface="メイリオ" pitchFamily="50" charset="-128"/>
              <a:cs typeface="メイリオ" pitchFamily="50" charset="-128"/>
            </a:endParaRPr>
          </a:p>
        </p:txBody>
      </p:sp>
      <p:sp>
        <p:nvSpPr>
          <p:cNvPr id="4" name="テキスト ボックス 42"/>
          <p:cNvSpPr txBox="1">
            <a:spLocks noChangeArrowheads="1"/>
          </p:cNvSpPr>
          <p:nvPr/>
        </p:nvSpPr>
        <p:spPr bwMode="auto">
          <a:xfrm>
            <a:off x="427761" y="54826"/>
            <a:ext cx="8990185" cy="577443"/>
          </a:xfrm>
          <a:prstGeom prst="rect">
            <a:avLst/>
          </a:prstGeom>
          <a:noFill/>
          <a:ln w="25400" cap="flat" cmpd="sng" algn="ctr">
            <a:noFill/>
            <a:prstDash val="solid"/>
          </a:ln>
          <a:effectLst/>
          <a:extLst/>
        </p:spPr>
        <p:txBody>
          <a:bodyPr wrap="square" lIns="84334" tIns="42167" rIns="84334" bIns="42167" anchor="t">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ctr" eaLnBrk="1" hangingPunct="1">
              <a:defRPr/>
            </a:pPr>
            <a:r>
              <a:rPr lang="ja-JP" altLang="en-US" sz="2799" b="1" kern="0" dirty="0">
                <a:solidFill>
                  <a:srgbClr val="000000"/>
                </a:solidFill>
                <a:latin typeface="メイリオ" pitchFamily="50" charset="-128"/>
                <a:ea typeface="メイリオ" pitchFamily="50" charset="-128"/>
                <a:cs typeface="メイリオ" pitchFamily="50" charset="-128"/>
              </a:rPr>
              <a:t>藤枝市省エネ機器等導入事業（静岡県藤枝市）</a:t>
            </a:r>
            <a:endParaRPr lang="en-US" altLang="ja-JP" sz="2799" b="1" kern="0" dirty="0">
              <a:solidFill>
                <a:srgbClr val="000000"/>
              </a:solidFill>
              <a:latin typeface="メイリオ" pitchFamily="50" charset="-128"/>
              <a:ea typeface="メイリオ" pitchFamily="50" charset="-128"/>
              <a:cs typeface="メイリオ" pitchFamily="50" charset="-128"/>
            </a:endParaRPr>
          </a:p>
          <a:p>
            <a:pPr algn="ctr" eaLnBrk="1" hangingPunct="1">
              <a:defRPr/>
            </a:pPr>
            <a:endParaRPr lang="en-US" altLang="ja-JP" sz="400" kern="0" dirty="0">
              <a:solidFill>
                <a:srgbClr val="000000"/>
              </a:solidFill>
              <a:latin typeface="メイリオ" pitchFamily="50" charset="-128"/>
              <a:ea typeface="メイリオ" pitchFamily="50" charset="-128"/>
              <a:cs typeface="メイリオ" pitchFamily="50" charset="-128"/>
            </a:endParaRPr>
          </a:p>
        </p:txBody>
      </p:sp>
      <p:sp>
        <p:nvSpPr>
          <p:cNvPr id="5" name="テキスト ボックス 43"/>
          <p:cNvSpPr txBox="1">
            <a:spLocks noChangeArrowheads="1"/>
          </p:cNvSpPr>
          <p:nvPr/>
        </p:nvSpPr>
        <p:spPr bwMode="auto">
          <a:xfrm>
            <a:off x="128553" y="549029"/>
            <a:ext cx="9645732" cy="1200614"/>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headEnd/>
            <a:tailEnd/>
          </a:ln>
          <a:effectLst>
            <a:outerShdw blurRad="40000" dist="20000" dir="5400000" rotWithShape="0">
              <a:srgbClr val="000000">
                <a:alpha val="38000"/>
              </a:srgbClr>
            </a:outerShdw>
          </a:effectLst>
          <a:extLst/>
        </p:spPr>
        <p:txBody>
          <a:bodyPr wrap="square" lIns="92074" tIns="46037" rIns="92074" bIns="46037" anchor="t">
            <a:spAutoFit/>
          </a:bodyPr>
          <a:lstStyle>
            <a:lvl1pPr marL="260350" indent="-260350"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marL="0" indent="0" eaLnBrk="1" hangingPunct="1">
              <a:defRPr/>
            </a:pPr>
            <a:r>
              <a:rPr lang="ja-JP" altLang="en-US" sz="2399" kern="0" dirty="0">
                <a:solidFill>
                  <a:prstClr val="black"/>
                </a:solidFill>
                <a:latin typeface="メイリオ" pitchFamily="50" charset="-128"/>
                <a:ea typeface="メイリオ" pitchFamily="50" charset="-128"/>
                <a:cs typeface="メイリオ" pitchFamily="50" charset="-128"/>
              </a:rPr>
              <a:t>○</a:t>
            </a:r>
            <a:r>
              <a:rPr lang="ja-JP" altLang="en-US" sz="2399" b="1" u="sng" kern="0" dirty="0">
                <a:solidFill>
                  <a:srgbClr val="FF0000"/>
                </a:solidFill>
                <a:latin typeface="メイリオ" pitchFamily="50" charset="-128"/>
                <a:ea typeface="メイリオ" pitchFamily="50" charset="-128"/>
                <a:cs typeface="メイリオ" pitchFamily="50" charset="-128"/>
              </a:rPr>
              <a:t>公共施設機能の集約化や再配置を進めつつ</a:t>
            </a:r>
            <a:r>
              <a:rPr lang="ja-JP" altLang="en-US" sz="2399" kern="0" dirty="0">
                <a:solidFill>
                  <a:prstClr val="black"/>
                </a:solidFill>
                <a:latin typeface="メイリオ" pitchFamily="50" charset="-128"/>
                <a:ea typeface="メイリオ" pitchFamily="50" charset="-128"/>
                <a:cs typeface="メイリオ" pitchFamily="50" charset="-128"/>
              </a:rPr>
              <a:t>、効率的な維持管理を推進する</a:t>
            </a:r>
            <a:r>
              <a:rPr lang="ja-JP" altLang="en-US" sz="2399" b="1" u="sng" kern="0" dirty="0">
                <a:solidFill>
                  <a:srgbClr val="FF0000"/>
                </a:solidFill>
                <a:latin typeface="メイリオ" pitchFamily="50" charset="-128"/>
                <a:ea typeface="メイリオ" pitchFamily="50" charset="-128"/>
                <a:cs typeface="メイリオ" pitchFamily="50" charset="-128"/>
              </a:rPr>
              <a:t>公共施設等総合管理計画</a:t>
            </a:r>
            <a:r>
              <a:rPr lang="ja-JP" altLang="en-US" sz="2399" b="1" kern="0" dirty="0">
                <a:solidFill>
                  <a:srgbClr val="FF0000"/>
                </a:solidFill>
                <a:latin typeface="メイリオ" pitchFamily="50" charset="-128"/>
                <a:ea typeface="メイリオ" pitchFamily="50" charset="-128"/>
                <a:cs typeface="メイリオ" pitchFamily="50" charset="-128"/>
              </a:rPr>
              <a:t>　</a:t>
            </a:r>
            <a:r>
              <a:rPr lang="ja-JP" altLang="en-US" sz="2399" b="1" u="sng" kern="0" dirty="0">
                <a:solidFill>
                  <a:srgbClr val="FF0000"/>
                </a:solidFill>
                <a:latin typeface="メイリオ" pitchFamily="50" charset="-128"/>
                <a:ea typeface="メイリオ" pitchFamily="50" charset="-128"/>
                <a:cs typeface="メイリオ" pitchFamily="50" charset="-128"/>
              </a:rPr>
              <a:t>（アセットマネジメント）</a:t>
            </a:r>
            <a:r>
              <a:rPr lang="ja-JP" altLang="en-US" sz="2399" kern="0" dirty="0">
                <a:solidFill>
                  <a:prstClr val="black"/>
                </a:solidFill>
                <a:latin typeface="メイリオ" pitchFamily="50" charset="-128"/>
                <a:ea typeface="メイリオ" pitchFamily="50" charset="-128"/>
                <a:cs typeface="メイリオ" pitchFamily="50" charset="-128"/>
              </a:rPr>
              <a:t>に基づく</a:t>
            </a:r>
            <a:r>
              <a:rPr lang="ja-JP" altLang="en-US" sz="2399" b="1" u="sng" kern="0" dirty="0">
                <a:solidFill>
                  <a:srgbClr val="FF0000"/>
                </a:solidFill>
                <a:latin typeface="メイリオ" pitchFamily="50" charset="-128"/>
                <a:ea typeface="メイリオ" pitchFamily="50" charset="-128"/>
                <a:cs typeface="メイリオ" pitchFamily="50" charset="-128"/>
              </a:rPr>
              <a:t>計画的な設備改修と並行して、</a:t>
            </a:r>
            <a:r>
              <a:rPr lang="en-US" altLang="ja-JP" sz="2399" b="1" u="sng" kern="0" dirty="0">
                <a:solidFill>
                  <a:srgbClr val="FF0000"/>
                </a:solidFill>
                <a:latin typeface="メイリオ" pitchFamily="50" charset="-128"/>
                <a:ea typeface="メイリオ" pitchFamily="50" charset="-128"/>
                <a:cs typeface="メイリオ" pitchFamily="50" charset="-128"/>
              </a:rPr>
              <a:t>CO</a:t>
            </a:r>
            <a:r>
              <a:rPr lang="en-US" altLang="ja-JP" sz="2399" b="1" u="sng" kern="0" baseline="-25000" dirty="0">
                <a:solidFill>
                  <a:srgbClr val="FF0000"/>
                </a:solidFill>
                <a:latin typeface="メイリオ" pitchFamily="50" charset="-128"/>
                <a:ea typeface="メイリオ" pitchFamily="50" charset="-128"/>
                <a:cs typeface="メイリオ" pitchFamily="50" charset="-128"/>
              </a:rPr>
              <a:t>2</a:t>
            </a:r>
            <a:r>
              <a:rPr lang="ja-JP" altLang="en-US" sz="2399" b="1" u="sng" kern="0" dirty="0">
                <a:solidFill>
                  <a:srgbClr val="FF0000"/>
                </a:solidFill>
                <a:latin typeface="メイリオ" pitchFamily="50" charset="-128"/>
                <a:ea typeface="メイリオ" pitchFamily="50" charset="-128"/>
                <a:cs typeface="メイリオ" pitchFamily="50" charset="-128"/>
              </a:rPr>
              <a:t>排出量の削減を推進。</a:t>
            </a:r>
            <a:endParaRPr lang="en-US" altLang="ja-JP" sz="2399" b="1" u="sng" kern="0" dirty="0">
              <a:solidFill>
                <a:srgbClr val="FF0000"/>
              </a:solidFill>
              <a:latin typeface="メイリオ" pitchFamily="50" charset="-128"/>
              <a:ea typeface="メイリオ" pitchFamily="50" charset="-128"/>
              <a:cs typeface="メイリオ" pitchFamily="50" charset="-128"/>
            </a:endParaRPr>
          </a:p>
        </p:txBody>
      </p:sp>
      <p:grpSp>
        <p:nvGrpSpPr>
          <p:cNvPr id="6" name="グループ化 5"/>
          <p:cNvGrpSpPr/>
          <p:nvPr/>
        </p:nvGrpSpPr>
        <p:grpSpPr>
          <a:xfrm>
            <a:off x="776287" y="2247771"/>
            <a:ext cx="8023136" cy="2362801"/>
            <a:chOff x="409764" y="1945569"/>
            <a:chExt cx="8683619" cy="2647131"/>
          </a:xfrm>
        </p:grpSpPr>
        <p:sp>
          <p:nvSpPr>
            <p:cNvPr id="7" name="正方形/長方形 6"/>
            <p:cNvSpPr/>
            <p:nvPr/>
          </p:nvSpPr>
          <p:spPr>
            <a:xfrm>
              <a:off x="6778055" y="2819748"/>
              <a:ext cx="2066096" cy="1732925"/>
            </a:xfrm>
            <a:prstGeom prst="rect">
              <a:avLst/>
            </a:prstGeom>
            <a:noFill/>
            <a:ln w="25400" cap="flat" cmpd="sng" algn="ctr">
              <a:noFill/>
              <a:prstDash val="solid"/>
            </a:ln>
            <a:effectLst/>
          </p:spPr>
          <p:txBody>
            <a:bodyPr rtlCol="0" anchor="t"/>
            <a:lstStyle/>
            <a:p>
              <a:pPr algn="ctr">
                <a:defRPr/>
              </a:pPr>
              <a:endParaRPr kumimoji="0" lang="ja-JP" altLang="en-US" kern="0">
                <a:solidFill>
                  <a:prstClr val="white"/>
                </a:solidFill>
                <a:latin typeface="メイリオ" pitchFamily="50" charset="-128"/>
                <a:ea typeface="メイリオ" pitchFamily="50" charset="-128"/>
                <a:cs typeface="メイリオ" pitchFamily="50" charset="-128"/>
              </a:endParaRPr>
            </a:p>
          </p:txBody>
        </p:sp>
        <p:sp>
          <p:nvSpPr>
            <p:cNvPr id="8" name="正方形/長方形 7"/>
            <p:cNvSpPr/>
            <p:nvPr/>
          </p:nvSpPr>
          <p:spPr>
            <a:xfrm>
              <a:off x="3897990" y="2424368"/>
              <a:ext cx="2058222" cy="1619496"/>
            </a:xfrm>
            <a:prstGeom prst="rect">
              <a:avLst/>
            </a:prstGeom>
            <a:noFill/>
            <a:ln w="25400" cap="flat" cmpd="sng" algn="ctr">
              <a:noFill/>
              <a:prstDash val="solid"/>
            </a:ln>
            <a:effectLst/>
          </p:spPr>
          <p:txBody>
            <a:bodyPr rtlCol="0" anchor="t"/>
            <a:lstStyle/>
            <a:p>
              <a:pPr algn="ctr">
                <a:defRPr/>
              </a:pPr>
              <a:endParaRPr kumimoji="0" lang="ja-JP" altLang="en-US" kern="0">
                <a:solidFill>
                  <a:prstClr val="white"/>
                </a:solidFill>
                <a:latin typeface="メイリオ" pitchFamily="50" charset="-128"/>
                <a:ea typeface="メイリオ" pitchFamily="50" charset="-128"/>
                <a:cs typeface="メイリオ" pitchFamily="50" charset="-128"/>
              </a:endParaRPr>
            </a:p>
          </p:txBody>
        </p:sp>
        <p:pic>
          <p:nvPicPr>
            <p:cNvPr id="9" name="図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19586" y="2318961"/>
              <a:ext cx="2492940" cy="1761579"/>
            </a:xfrm>
            <a:prstGeom prst="rect">
              <a:avLst/>
            </a:prstGeom>
            <a:noFill/>
            <a:ln w="25400" cap="flat" cmpd="sng" algn="ctr">
              <a:noFill/>
              <a:prstDash val="solid"/>
            </a:ln>
            <a:effectLst/>
          </p:spPr>
        </p:pic>
        <p:sp>
          <p:nvSpPr>
            <p:cNvPr id="10" name="テキスト ボックス 9"/>
            <p:cNvSpPr txBox="1"/>
            <p:nvPr/>
          </p:nvSpPr>
          <p:spPr>
            <a:xfrm>
              <a:off x="4212058" y="2034837"/>
              <a:ext cx="1339826" cy="448114"/>
            </a:xfrm>
            <a:prstGeom prst="rect">
              <a:avLst/>
            </a:prstGeom>
            <a:solidFill>
              <a:sysClr val="window" lastClr="FFFFFF"/>
            </a:solidFill>
            <a:ln w="25400" cap="flat" cmpd="sng" algn="ctr">
              <a:solidFill>
                <a:sysClr val="windowText" lastClr="000000"/>
              </a:solidFill>
              <a:prstDash val="solid"/>
            </a:ln>
            <a:effectLst/>
          </p:spPr>
          <p:txBody>
            <a:bodyPr wrap="square" rtlCol="0" anchor="t">
              <a:spAutoFit/>
            </a:bodyPr>
            <a:lstStyle/>
            <a:p>
              <a:pPr algn="ctr">
                <a:defRPr/>
              </a:pPr>
              <a:r>
                <a:rPr kumimoji="0" lang="ja-JP" altLang="en-US" sz="1999" kern="0" dirty="0">
                  <a:solidFill>
                    <a:prstClr val="black"/>
                  </a:solidFill>
                  <a:latin typeface="メイリオ" pitchFamily="50" charset="-128"/>
                  <a:ea typeface="メイリオ" pitchFamily="50" charset="-128"/>
                  <a:cs typeface="メイリオ" pitchFamily="50" charset="-128"/>
                </a:rPr>
                <a:t>岡部支所</a:t>
              </a:r>
            </a:p>
          </p:txBody>
        </p:sp>
        <p:pic>
          <p:nvPicPr>
            <p:cNvPr id="11" name="図 10"/>
            <p:cNvPicPr>
              <a:picLocks noChangeAspect="1"/>
            </p:cNvPicPr>
            <p:nvPr/>
          </p:nvPicPr>
          <p:blipFill rotWithShape="1">
            <a:blip r:embed="rId4">
              <a:extLst>
                <a:ext uri="{28A0092B-C50C-407E-A947-70E740481C1C}">
                  <a14:useLocalDpi xmlns:a14="http://schemas.microsoft.com/office/drawing/2010/main" val="0"/>
                </a:ext>
              </a:extLst>
            </a:blip>
            <a:srcRect b="10425"/>
            <a:stretch/>
          </p:blipFill>
          <p:spPr>
            <a:xfrm>
              <a:off x="409764" y="2296164"/>
              <a:ext cx="2614189" cy="1756242"/>
            </a:xfrm>
            <a:prstGeom prst="rect">
              <a:avLst/>
            </a:prstGeom>
            <a:noFill/>
            <a:ln w="25400" cap="flat" cmpd="sng" algn="ctr">
              <a:noFill/>
              <a:prstDash val="solid"/>
            </a:ln>
            <a:effectLst/>
          </p:spPr>
        </p:pic>
        <p:sp>
          <p:nvSpPr>
            <p:cNvPr id="12" name="テキスト ボックス 11"/>
            <p:cNvSpPr txBox="1"/>
            <p:nvPr/>
          </p:nvSpPr>
          <p:spPr>
            <a:xfrm>
              <a:off x="818129" y="1945569"/>
              <a:ext cx="1864838" cy="448114"/>
            </a:xfrm>
            <a:prstGeom prst="rect">
              <a:avLst/>
            </a:prstGeom>
            <a:solidFill>
              <a:sysClr val="window" lastClr="FFFFFF"/>
            </a:solidFill>
            <a:ln w="25400" cap="flat" cmpd="sng" algn="ctr">
              <a:solidFill>
                <a:sysClr val="windowText" lastClr="000000"/>
              </a:solidFill>
              <a:prstDash val="solid"/>
            </a:ln>
            <a:effectLst/>
          </p:spPr>
          <p:txBody>
            <a:bodyPr wrap="none" rtlCol="0" anchor="t">
              <a:spAutoFit/>
            </a:bodyPr>
            <a:lstStyle/>
            <a:p>
              <a:pPr>
                <a:defRPr/>
              </a:pPr>
              <a:r>
                <a:rPr kumimoji="0" lang="ja-JP" altLang="en-US" sz="1999" kern="0" dirty="0">
                  <a:solidFill>
                    <a:prstClr val="black"/>
                  </a:solidFill>
                  <a:latin typeface="メイリオ" pitchFamily="50" charset="-128"/>
                  <a:ea typeface="メイリオ" pitchFamily="50" charset="-128"/>
                  <a:cs typeface="メイリオ" pitchFamily="50" charset="-128"/>
                </a:rPr>
                <a:t>文化センター</a:t>
              </a:r>
            </a:p>
          </p:txBody>
        </p:sp>
        <p:pic>
          <p:nvPicPr>
            <p:cNvPr id="13" name="図 12"/>
            <p:cNvPicPr>
              <a:picLocks noChangeAspect="1"/>
            </p:cNvPicPr>
            <p:nvPr/>
          </p:nvPicPr>
          <p:blipFill rotWithShape="1">
            <a:blip r:embed="rId5">
              <a:extLst>
                <a:ext uri="{28A0092B-C50C-407E-A947-70E740481C1C}">
                  <a14:useLocalDpi xmlns:a14="http://schemas.microsoft.com/office/drawing/2010/main" val="0"/>
                </a:ext>
              </a:extLst>
            </a:blip>
            <a:srcRect b="8844"/>
            <a:stretch/>
          </p:blipFill>
          <p:spPr>
            <a:xfrm>
              <a:off x="6505236" y="2325343"/>
              <a:ext cx="2526171" cy="1727063"/>
            </a:xfrm>
            <a:prstGeom prst="rect">
              <a:avLst/>
            </a:prstGeom>
            <a:noFill/>
            <a:ln w="25400" cap="flat" cmpd="sng" algn="ctr">
              <a:noFill/>
              <a:prstDash val="solid"/>
            </a:ln>
            <a:effectLst/>
          </p:spPr>
        </p:pic>
        <p:sp>
          <p:nvSpPr>
            <p:cNvPr id="14" name="テキスト ボックス 13"/>
            <p:cNvSpPr txBox="1"/>
            <p:nvPr/>
          </p:nvSpPr>
          <p:spPr>
            <a:xfrm>
              <a:off x="6673534" y="2002871"/>
              <a:ext cx="2419849" cy="448114"/>
            </a:xfrm>
            <a:prstGeom prst="rect">
              <a:avLst/>
            </a:prstGeom>
            <a:solidFill>
              <a:sysClr val="window" lastClr="FFFFFF"/>
            </a:solidFill>
            <a:ln w="25400" cap="flat" cmpd="sng" algn="ctr">
              <a:solidFill>
                <a:sysClr val="windowText" lastClr="000000"/>
              </a:solidFill>
              <a:prstDash val="solid"/>
            </a:ln>
            <a:effectLst/>
          </p:spPr>
          <p:txBody>
            <a:bodyPr wrap="none" rtlCol="0" anchor="t">
              <a:spAutoFit/>
            </a:bodyPr>
            <a:lstStyle/>
            <a:p>
              <a:pPr>
                <a:defRPr/>
              </a:pPr>
              <a:r>
                <a:rPr kumimoji="0" lang="ja-JP" altLang="en-US" sz="1999" kern="0" dirty="0">
                  <a:solidFill>
                    <a:prstClr val="black"/>
                  </a:solidFill>
                  <a:latin typeface="メイリオ" pitchFamily="50" charset="-128"/>
                  <a:ea typeface="メイリオ" pitchFamily="50" charset="-128"/>
                  <a:cs typeface="メイリオ" pitchFamily="50" charset="-128"/>
                </a:rPr>
                <a:t>生涯学習センター</a:t>
              </a:r>
            </a:p>
          </p:txBody>
        </p:sp>
        <p:sp>
          <p:nvSpPr>
            <p:cNvPr id="15" name="正方形/長方形 14"/>
            <p:cNvSpPr/>
            <p:nvPr/>
          </p:nvSpPr>
          <p:spPr>
            <a:xfrm>
              <a:off x="5118289" y="4205084"/>
              <a:ext cx="2795829" cy="387616"/>
            </a:xfrm>
            <a:prstGeom prst="rect">
              <a:avLst/>
            </a:prstGeom>
            <a:solidFill>
              <a:sysClr val="window" lastClr="FFFFFF"/>
            </a:solidFill>
            <a:ln w="25400" cap="flat" cmpd="sng" algn="ctr">
              <a:solidFill>
                <a:sysClr val="windowText" lastClr="000000"/>
              </a:solidFill>
              <a:prstDash val="solid"/>
            </a:ln>
            <a:effectLst/>
          </p:spPr>
          <p:txBody>
            <a:bodyPr rtlCol="0" anchor="t"/>
            <a:lstStyle/>
            <a:p>
              <a:pPr algn="ctr">
                <a:defRPr/>
              </a:pPr>
              <a:r>
                <a:rPr kumimoji="0" lang="ja-JP" altLang="en-US" sz="1999" kern="0" dirty="0">
                  <a:solidFill>
                    <a:prstClr val="black"/>
                  </a:solidFill>
                  <a:latin typeface="メイリオ" pitchFamily="50" charset="-128"/>
                  <a:ea typeface="メイリオ" pitchFamily="50" charset="-128"/>
                  <a:cs typeface="メイリオ" pitchFamily="50" charset="-128"/>
                </a:rPr>
                <a:t>市民体育館、武道館</a:t>
              </a:r>
            </a:p>
          </p:txBody>
        </p:sp>
        <p:sp>
          <p:nvSpPr>
            <p:cNvPr id="16" name="正方形/長方形 15"/>
            <p:cNvSpPr/>
            <p:nvPr/>
          </p:nvSpPr>
          <p:spPr>
            <a:xfrm>
              <a:off x="1578428" y="4210376"/>
              <a:ext cx="2774330" cy="373783"/>
            </a:xfrm>
            <a:prstGeom prst="rect">
              <a:avLst/>
            </a:prstGeom>
            <a:solidFill>
              <a:sysClr val="window" lastClr="FFFFFF"/>
            </a:solidFill>
            <a:ln w="25400" cap="flat" cmpd="sng" algn="ctr">
              <a:solidFill>
                <a:sysClr val="windowText" lastClr="000000"/>
              </a:solidFill>
              <a:prstDash val="solid"/>
            </a:ln>
            <a:effectLst/>
          </p:spPr>
          <p:txBody>
            <a:bodyPr rtlCol="0" anchor="t"/>
            <a:lstStyle/>
            <a:p>
              <a:pPr algn="ctr">
                <a:defRPr/>
              </a:pPr>
              <a:r>
                <a:rPr kumimoji="0" lang="ja-JP" altLang="en-US" sz="1999" kern="0" dirty="0">
                  <a:solidFill>
                    <a:prstClr val="black"/>
                  </a:solidFill>
                  <a:latin typeface="メイリオ" pitchFamily="50" charset="-128"/>
                  <a:ea typeface="メイリオ" pitchFamily="50" charset="-128"/>
                  <a:cs typeface="メイリオ" pitchFamily="50" charset="-128"/>
                </a:rPr>
                <a:t>西益津、大洲プール</a:t>
              </a:r>
            </a:p>
          </p:txBody>
        </p:sp>
      </p:grpSp>
      <p:sp>
        <p:nvSpPr>
          <p:cNvPr id="17" name="テキスト ボックス 16"/>
          <p:cNvSpPr txBox="1"/>
          <p:nvPr/>
        </p:nvSpPr>
        <p:spPr>
          <a:xfrm>
            <a:off x="210857" y="4684151"/>
            <a:ext cx="9311096" cy="2066570"/>
          </a:xfrm>
          <a:prstGeom prst="rect">
            <a:avLst/>
          </a:prstGeom>
          <a:noFill/>
          <a:ln w="25400" cap="flat" cmpd="sng" algn="ctr">
            <a:noFill/>
            <a:prstDash val="solid"/>
          </a:ln>
          <a:effectLst/>
        </p:spPr>
        <p:txBody>
          <a:bodyPr wrap="square" rtlCol="0" anchor="t">
            <a:spAutoFit/>
          </a:bodyPr>
          <a:lstStyle/>
          <a:p>
            <a:pPr marL="179942" indent="-457052">
              <a:lnSpc>
                <a:spcPts val="2199"/>
              </a:lnSpc>
              <a:defRPr/>
            </a:pPr>
            <a:r>
              <a:rPr kumimoji="0" lang="ja-JP" altLang="en-US" sz="1999" kern="0" dirty="0">
                <a:solidFill>
                  <a:prstClr val="black"/>
                </a:solidFill>
                <a:latin typeface="メイリオ" pitchFamily="50" charset="-128"/>
                <a:ea typeface="メイリオ" pitchFamily="50" charset="-128"/>
                <a:cs typeface="メイリオ" pitchFamily="50" charset="-128"/>
              </a:rPr>
              <a:t>○導入する設備に</a:t>
            </a:r>
            <a:r>
              <a:rPr kumimoji="0" lang="ja-JP" altLang="en-US" sz="1999" b="1" u="sng" kern="0" dirty="0">
                <a:solidFill>
                  <a:srgbClr val="FF0000"/>
                </a:solidFill>
                <a:latin typeface="メイリオ" pitchFamily="50" charset="-128"/>
                <a:ea typeface="メイリオ" pitchFamily="50" charset="-128"/>
                <a:cs typeface="メイリオ" pitchFamily="50" charset="-128"/>
              </a:rPr>
              <a:t>「自動制御」機能を付ける</a:t>
            </a:r>
            <a:r>
              <a:rPr kumimoji="0" lang="ja-JP" altLang="en-US" sz="1999" kern="0" dirty="0">
                <a:solidFill>
                  <a:prstClr val="black"/>
                </a:solidFill>
                <a:latin typeface="メイリオ" pitchFamily="50" charset="-128"/>
                <a:ea typeface="メイリオ" pitchFamily="50" charset="-128"/>
                <a:cs typeface="メイリオ" pitchFamily="50" charset="-128"/>
              </a:rPr>
              <a:t>とともに、</a:t>
            </a:r>
            <a:r>
              <a:rPr kumimoji="0" lang="ja-JP" altLang="en-US" sz="1999" b="1" u="sng" kern="0" dirty="0">
                <a:solidFill>
                  <a:srgbClr val="FF0000"/>
                </a:solidFill>
                <a:latin typeface="メイリオ" pitchFamily="50" charset="-128"/>
                <a:ea typeface="メイリオ" pitchFamily="50" charset="-128"/>
                <a:cs typeface="メイリオ" pitchFamily="50" charset="-128"/>
              </a:rPr>
              <a:t>各施設にエネルギーマネジメントシステムを導入</a:t>
            </a:r>
            <a:r>
              <a:rPr kumimoji="0" lang="ja-JP" altLang="en-US" sz="1999" kern="0" dirty="0">
                <a:solidFill>
                  <a:prstClr val="black"/>
                </a:solidFill>
                <a:latin typeface="メイリオ" pitchFamily="50" charset="-128"/>
                <a:ea typeface="メイリオ" pitchFamily="50" charset="-128"/>
                <a:cs typeface="メイリオ" pitchFamily="50" charset="-128"/>
              </a:rPr>
              <a:t>して、エネルギー使用状況を把握しながら、省エネと効率的な維持管理による設備の長寿命化を両立させる。</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179942" indent="-457052">
              <a:lnSpc>
                <a:spcPts val="2199"/>
              </a:lnSpc>
              <a:defRPr/>
            </a:pPr>
            <a:r>
              <a:rPr kumimoji="0" lang="ja-JP" altLang="en-US" sz="1999" kern="0" dirty="0">
                <a:solidFill>
                  <a:prstClr val="black"/>
                </a:solidFill>
                <a:latin typeface="メイリオ" pitchFamily="50" charset="-128"/>
                <a:ea typeface="メイリオ" pitchFamily="50" charset="-128"/>
                <a:cs typeface="メイリオ" pitchFamily="50" charset="-128"/>
              </a:rPr>
              <a:t>○設備の導入後は</a:t>
            </a:r>
            <a:r>
              <a:rPr kumimoji="0" lang="ja-JP" altLang="en-US" sz="1999" b="1" u="sng" kern="0" dirty="0">
                <a:solidFill>
                  <a:srgbClr val="FF0000"/>
                </a:solidFill>
                <a:latin typeface="メイリオ" pitchFamily="50" charset="-128"/>
                <a:ea typeface="メイリオ" pitchFamily="50" charset="-128"/>
                <a:cs typeface="メイリオ" pitchFamily="50" charset="-128"/>
              </a:rPr>
              <a:t>運転操作やメンテナンス実施内容のマニュアル化</a:t>
            </a:r>
            <a:r>
              <a:rPr kumimoji="0" lang="ja-JP" altLang="en-US" sz="1999" kern="0" dirty="0">
                <a:solidFill>
                  <a:prstClr val="black"/>
                </a:solidFill>
                <a:latin typeface="メイリオ" pitchFamily="50" charset="-128"/>
                <a:ea typeface="メイリオ" pitchFamily="50" charset="-128"/>
                <a:cs typeface="メイリオ" pitchFamily="50" charset="-128"/>
              </a:rPr>
              <a:t>や、</a:t>
            </a:r>
            <a:r>
              <a:rPr kumimoji="0" lang="ja-JP" altLang="en-US" sz="1999" b="1" u="sng" kern="0" dirty="0">
                <a:solidFill>
                  <a:srgbClr val="FF0000"/>
                </a:solidFill>
                <a:latin typeface="メイリオ" pitchFamily="50" charset="-128"/>
                <a:ea typeface="メイリオ" pitchFamily="50" charset="-128"/>
                <a:cs typeface="メイリオ" pitchFamily="50" charset="-128"/>
              </a:rPr>
              <a:t>外部専門家による計測データの分析</a:t>
            </a:r>
            <a:r>
              <a:rPr kumimoji="0" lang="ja-JP" altLang="en-US" sz="1999" kern="0" dirty="0">
                <a:solidFill>
                  <a:prstClr val="black"/>
                </a:solidFill>
                <a:latin typeface="メイリオ" pitchFamily="50" charset="-128"/>
                <a:ea typeface="メイリオ" pitchFamily="50" charset="-128"/>
                <a:cs typeface="メイリオ" pitchFamily="50" charset="-128"/>
              </a:rPr>
              <a:t>、</a:t>
            </a:r>
            <a:r>
              <a:rPr kumimoji="0" lang="ja-JP" altLang="en-US" sz="1999" b="1" u="sng" kern="0" dirty="0">
                <a:solidFill>
                  <a:srgbClr val="FF0000"/>
                </a:solidFill>
                <a:latin typeface="メイリオ" pitchFamily="50" charset="-128"/>
                <a:ea typeface="メイリオ" pitchFamily="50" charset="-128"/>
                <a:cs typeface="メイリオ" pitchFamily="50" charset="-128"/>
              </a:rPr>
              <a:t>省エネ診断の実施</a:t>
            </a:r>
            <a:r>
              <a:rPr kumimoji="0" lang="ja-JP" altLang="en-US" sz="1999" kern="0" dirty="0">
                <a:solidFill>
                  <a:prstClr val="black"/>
                </a:solidFill>
                <a:latin typeface="メイリオ" pitchFamily="50" charset="-128"/>
                <a:ea typeface="メイリオ" pitchFamily="50" charset="-128"/>
                <a:cs typeface="メイリオ" pitchFamily="50" charset="-128"/>
              </a:rPr>
              <a:t>により、「ヒトと機械のチカラによる不断のＰＤＣＡサイクル」による運用改善を継続する。</a:t>
            </a:r>
            <a:endParaRPr kumimoji="0" lang="en-US" altLang="ja-JP" sz="1999" kern="0" dirty="0">
              <a:solidFill>
                <a:prstClr val="black"/>
              </a:solidFill>
              <a:latin typeface="メイリオ" pitchFamily="50" charset="-128"/>
              <a:ea typeface="メイリオ" pitchFamily="50" charset="-128"/>
              <a:cs typeface="メイリオ" pitchFamily="50" charset="-128"/>
            </a:endParaRPr>
          </a:p>
          <a:p>
            <a:pPr marL="179942" indent="-457052">
              <a:lnSpc>
                <a:spcPts val="2199"/>
              </a:lnSpc>
              <a:defRPr/>
            </a:pPr>
            <a:r>
              <a:rPr kumimoji="0" lang="ja-JP" altLang="en-US" sz="1999" kern="0" dirty="0">
                <a:solidFill>
                  <a:prstClr val="black"/>
                </a:solidFill>
                <a:latin typeface="メイリオ" pitchFamily="50" charset="-128"/>
                <a:ea typeface="メイリオ" pitchFamily="50" charset="-128"/>
                <a:cs typeface="メイリオ" pitchFamily="50" charset="-128"/>
              </a:rPr>
              <a:t>○年間</a:t>
            </a:r>
            <a:r>
              <a:rPr kumimoji="0" lang="en-US" altLang="ja-JP" sz="1999" kern="0" dirty="0">
                <a:solidFill>
                  <a:prstClr val="black"/>
                </a:solidFill>
                <a:latin typeface="メイリオ" pitchFamily="50" charset="-128"/>
                <a:ea typeface="メイリオ" pitchFamily="50" charset="-128"/>
                <a:cs typeface="メイリオ" pitchFamily="50" charset="-128"/>
              </a:rPr>
              <a:t>CO</a:t>
            </a:r>
            <a:r>
              <a:rPr kumimoji="0" lang="en-US" altLang="ja-JP" sz="1999" kern="0" baseline="-25000" dirty="0">
                <a:solidFill>
                  <a:prstClr val="black"/>
                </a:solidFill>
                <a:latin typeface="メイリオ" pitchFamily="50" charset="-128"/>
                <a:ea typeface="メイリオ" pitchFamily="50" charset="-128"/>
                <a:cs typeface="メイリオ" pitchFamily="50" charset="-128"/>
              </a:rPr>
              <a:t>2</a:t>
            </a:r>
            <a:r>
              <a:rPr kumimoji="0" lang="ja-JP" altLang="en-US" sz="1999" kern="0" dirty="0">
                <a:solidFill>
                  <a:prstClr val="black"/>
                </a:solidFill>
                <a:latin typeface="メイリオ" pitchFamily="50" charset="-128"/>
                <a:ea typeface="メイリオ" pitchFamily="50" charset="-128"/>
                <a:cs typeface="メイリオ" pitchFamily="50" charset="-128"/>
              </a:rPr>
              <a:t>排出量を</a:t>
            </a:r>
            <a:r>
              <a:rPr kumimoji="0" lang="ja-JP" altLang="en-US" sz="1999" b="1" u="sng" kern="0" dirty="0">
                <a:solidFill>
                  <a:srgbClr val="FF0000"/>
                </a:solidFill>
                <a:latin typeface="メイリオ" pitchFamily="50" charset="-128"/>
                <a:ea typeface="メイリオ" pitchFamily="50" charset="-128"/>
                <a:cs typeface="メイリオ" pitchFamily="50" charset="-128"/>
              </a:rPr>
              <a:t>約</a:t>
            </a:r>
            <a:r>
              <a:rPr kumimoji="0" lang="en-US" altLang="ja-JP" sz="1999" b="1" u="sng" kern="0" dirty="0">
                <a:solidFill>
                  <a:srgbClr val="FF0000"/>
                </a:solidFill>
                <a:latin typeface="メイリオ" pitchFamily="50" charset="-128"/>
                <a:ea typeface="メイリオ" pitchFamily="50" charset="-128"/>
                <a:cs typeface="メイリオ" pitchFamily="50" charset="-128"/>
              </a:rPr>
              <a:t>51</a:t>
            </a:r>
            <a:r>
              <a:rPr kumimoji="0" lang="ja-JP" altLang="en-US" sz="1999" b="1" u="sng" kern="0" dirty="0">
                <a:solidFill>
                  <a:srgbClr val="FF0000"/>
                </a:solidFill>
                <a:latin typeface="メイリオ" pitchFamily="50" charset="-128"/>
                <a:ea typeface="メイリオ" pitchFamily="50" charset="-128"/>
                <a:cs typeface="メイリオ" pitchFamily="50" charset="-128"/>
              </a:rPr>
              <a:t>％削減</a:t>
            </a:r>
          </a:p>
        </p:txBody>
      </p:sp>
      <p:sp>
        <p:nvSpPr>
          <p:cNvPr id="18" name="テキスト ボックス 17"/>
          <p:cNvSpPr txBox="1"/>
          <p:nvPr/>
        </p:nvSpPr>
        <p:spPr>
          <a:xfrm>
            <a:off x="3425732" y="6656040"/>
            <a:ext cx="6107407" cy="215375"/>
          </a:xfrm>
          <a:prstGeom prst="rect">
            <a:avLst/>
          </a:prstGeom>
          <a:noFill/>
          <a:ln w="25400" cap="flat" cmpd="sng" algn="ctr">
            <a:noFill/>
            <a:prstDash val="solid"/>
          </a:ln>
          <a:effectLst/>
        </p:spPr>
        <p:txBody>
          <a:bodyPr wrap="none" rtlCol="0" anchor="t">
            <a:spAutoFit/>
          </a:bodyPr>
          <a:lstStyle/>
          <a:p>
            <a:pPr>
              <a:defRPr/>
            </a:pPr>
            <a:r>
              <a:rPr kumimoji="0" lang="ja-JP" altLang="en-US" sz="800" kern="0" dirty="0">
                <a:solidFill>
                  <a:prstClr val="black"/>
                </a:solidFill>
                <a:latin typeface="メイリオ" pitchFamily="50" charset="-128"/>
                <a:ea typeface="メイリオ" pitchFamily="50" charset="-128"/>
                <a:cs typeface="メイリオ" pitchFamily="50" charset="-128"/>
              </a:rPr>
              <a:t>その他の採択事業の概要は＜</a:t>
            </a:r>
            <a:r>
              <a:rPr kumimoji="0" lang="en-US" altLang="ja-JP" sz="800" kern="0" dirty="0">
                <a:solidFill>
                  <a:prstClr val="black"/>
                </a:solidFill>
                <a:latin typeface="メイリオ" pitchFamily="50" charset="-128"/>
                <a:ea typeface="メイリオ" pitchFamily="50" charset="-128"/>
                <a:cs typeface="メイリオ" pitchFamily="50" charset="-128"/>
              </a:rPr>
              <a:t>http://www.eic.or.jp/eic/works/h28subsidy.html</a:t>
            </a:r>
            <a:r>
              <a:rPr kumimoji="0" lang="ja-JP" altLang="en-US" sz="800" kern="0" dirty="0">
                <a:solidFill>
                  <a:prstClr val="black"/>
                </a:solidFill>
                <a:latin typeface="メイリオ" pitchFamily="50" charset="-128"/>
                <a:ea typeface="メイリオ" pitchFamily="50" charset="-128"/>
                <a:cs typeface="メイリオ" pitchFamily="50" charset="-128"/>
              </a:rPr>
              <a:t>＞（執行団体ホームページ）をご参照ください</a:t>
            </a:r>
          </a:p>
        </p:txBody>
      </p:sp>
      <p:sp>
        <p:nvSpPr>
          <p:cNvPr id="19" name="テキスト ボックス 18"/>
          <p:cNvSpPr txBox="1"/>
          <p:nvPr/>
        </p:nvSpPr>
        <p:spPr>
          <a:xfrm>
            <a:off x="333601" y="1845332"/>
            <a:ext cx="5312572" cy="399982"/>
          </a:xfrm>
          <a:prstGeom prst="rect">
            <a:avLst/>
          </a:prstGeom>
          <a:noFill/>
        </p:spPr>
        <p:txBody>
          <a:bodyPr wrap="none" rtlCol="0" anchor="t">
            <a:spAutoFit/>
          </a:bodyPr>
          <a:lstStyle/>
          <a:p>
            <a:r>
              <a:rPr lang="en-US" altLang="ja-JP" sz="1999" dirty="0">
                <a:solidFill>
                  <a:prstClr val="black"/>
                </a:solidFill>
                <a:latin typeface="メイリオ" pitchFamily="50" charset="-128"/>
                <a:ea typeface="メイリオ" pitchFamily="50" charset="-128"/>
                <a:cs typeface="メイリオ" pitchFamily="50" charset="-128"/>
              </a:rPr>
              <a:t>※</a:t>
            </a:r>
            <a:r>
              <a:rPr lang="ja-JP" altLang="en-US" sz="1999" dirty="0">
                <a:solidFill>
                  <a:prstClr val="black"/>
                </a:solidFill>
                <a:latin typeface="メイリオ" pitchFamily="50" charset="-128"/>
                <a:ea typeface="メイリオ" pitchFamily="50" charset="-128"/>
                <a:cs typeface="メイリオ" pitchFamily="50" charset="-128"/>
              </a:rPr>
              <a:t>今回の事業で改修・設備導入を行った施設</a:t>
            </a:r>
          </a:p>
        </p:txBody>
      </p:sp>
    </p:spTree>
    <p:extLst>
      <p:ext uri="{BB962C8B-B14F-4D97-AF65-F5344CB8AC3E}">
        <p14:creationId xmlns:p14="http://schemas.microsoft.com/office/powerpoint/2010/main" val="2182492459"/>
      </p:ext>
    </p:extLst>
  </p:cSld>
  <p:clrMapOvr>
    <a:masterClrMapping/>
  </p:clrMapOvr>
</p:sld>
</file>

<file path=ppt/theme/theme1.xml><?xml version="1.0" encoding="utf-8"?>
<a:theme xmlns:a="http://schemas.openxmlformats.org/drawingml/2006/main" name="1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10.xml><?xml version="1.0" encoding="utf-8"?>
<a:theme xmlns:a="http://schemas.openxmlformats.org/drawingml/2006/main" name="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B-01_A4横J">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資料フォーマット_20170620_175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A9C7A634-6870-454B-9516-F23F891BD79C}" vid="{5212E471-95DA-447F-A514-5C79A498336F}"/>
    </a:ext>
  </a:extLst>
</a:theme>
</file>

<file path=ppt/theme/theme5.xml><?xml version="1.0" encoding="utf-8"?>
<a:theme xmlns:a="http://schemas.openxmlformats.org/drawingml/2006/main" name="3_20120918_提案書テンプレート_Ver.1.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20120918_提案書テンプレート_Ver.1.2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2">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20150414_提案書テンプレート_Ver.1.8">
  <a:themeElements>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rtlCol="0" anchor="ctr" anchorCtr="0" compatLnSpc="1">
        <a:prstTxWarp prst="textNoShape">
          <a:avLst/>
        </a:prstTxWarp>
      </a:bodyPr>
      <a:lstStyle>
        <a:defPPr>
          <a:defRPr sz="1200" dirty="0">
            <a:latin typeface="+mn-ea"/>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資料フォーマット_201705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lgn="l" fontAlgn="ctr">
          <a:defRPr dirty="0">
            <a:solidFill>
              <a:srgbClr val="000000"/>
            </a:solidFill>
            <a:latin typeface="+mn-lt"/>
            <a:ea typeface="+mn-ea"/>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038801E624B4042B5B6959C40B81B61" ma:contentTypeVersion="0" ma:contentTypeDescription="新しいドキュメントを作成します。" ma:contentTypeScope="" ma:versionID="5e3934034feff03d41a04a12ddb2c9bf">
  <xsd:schema xmlns:xsd="http://www.w3.org/2001/XMLSchema" xmlns:xs="http://www.w3.org/2001/XMLSchema" xmlns:p="http://schemas.microsoft.com/office/2006/metadata/properties" targetNamespace="http://schemas.microsoft.com/office/2006/metadata/properties" ma:root="true" ma:fieldsID="7fe454bc459c29a846882a3716d411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3016C3-762D-4C2B-B01F-C588F121C331}">
  <ds:schemaRefs>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http://purl.org/dc/elements/1.1/"/>
    <ds:schemaRef ds:uri="http://www.w3.org/XML/1998/namespac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861943E3-D275-44DB-8304-363EB039409E}">
  <ds:schemaRefs>
    <ds:schemaRef ds:uri="http://schemas.microsoft.com/sharepoint/v3/contenttype/forms"/>
  </ds:schemaRefs>
</ds:datastoreItem>
</file>

<file path=customXml/itemProps3.xml><?xml version="1.0" encoding="utf-8"?>
<ds:datastoreItem xmlns:ds="http://schemas.openxmlformats.org/officeDocument/2006/customXml" ds:itemID="{F80469B7-ABE0-4D7E-B4B1-ACD7853CBA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17051</TotalTime>
  <Words>527</Words>
  <Application>Microsoft Office PowerPoint</Application>
  <PresentationFormat>ユーザー設定</PresentationFormat>
  <Paragraphs>94</Paragraphs>
  <Slides>4</Slides>
  <Notes>4</Notes>
  <HiddenSlides>0</HiddenSlides>
  <MMClips>0</MMClips>
  <ScaleCrop>false</ScaleCrop>
  <HeadingPairs>
    <vt:vector size="6" baseType="variant">
      <vt:variant>
        <vt:lpstr>使用されているフォント</vt:lpstr>
      </vt:variant>
      <vt:variant>
        <vt:i4>17</vt:i4>
      </vt:variant>
      <vt:variant>
        <vt:lpstr>テーマ</vt:lpstr>
      </vt:variant>
      <vt:variant>
        <vt:i4>13</vt:i4>
      </vt:variant>
      <vt:variant>
        <vt:lpstr>スライド タイトル</vt:lpstr>
      </vt:variant>
      <vt:variant>
        <vt:i4>4</vt:i4>
      </vt:variant>
    </vt:vector>
  </HeadingPairs>
  <TitlesOfParts>
    <vt:vector size="34" baseType="lpstr">
      <vt:lpstr>HGPｺﾞｼｯｸE</vt:lpstr>
      <vt:lpstr>HGPｺﾞｼｯｸM</vt:lpstr>
      <vt:lpstr>HGP創英角ｺﾞｼｯｸUB</vt:lpstr>
      <vt:lpstr>HG丸ｺﾞｼｯｸM-PRO</vt:lpstr>
      <vt:lpstr>Meiryo UI</vt:lpstr>
      <vt:lpstr>ＭＳ Ｐゴシック</vt:lpstr>
      <vt:lpstr>新細明體</vt:lpstr>
      <vt:lpstr>メイリオ</vt:lpstr>
      <vt:lpstr>游ゴシック</vt:lpstr>
      <vt:lpstr>游ゴシック Light</vt:lpstr>
      <vt:lpstr>Arial</vt:lpstr>
      <vt:lpstr>Calibri</vt:lpstr>
      <vt:lpstr>Cambria</vt:lpstr>
      <vt:lpstr>MS Reference Sans Serif</vt:lpstr>
      <vt:lpstr>Segoe UI</vt:lpstr>
      <vt:lpstr>Times New Roman</vt:lpstr>
      <vt:lpstr>Wingdings</vt:lpstr>
      <vt:lpstr>1_資料フォーマット_20170620_1750</vt:lpstr>
      <vt:lpstr>6_デザインの設定</vt:lpstr>
      <vt:lpstr>2_20150414_提案書テンプレート_Ver.1.8</vt:lpstr>
      <vt:lpstr>5_資料フォーマット_20170620_1750</vt:lpstr>
      <vt:lpstr>3_20120918_提案書テンプレート_Ver.1.28</vt:lpstr>
      <vt:lpstr>7_20120918_提案書テンプレート_Ver.1.28</vt:lpstr>
      <vt:lpstr>3_20150414_提案書テンプレート_Ver.1.8</vt:lpstr>
      <vt:lpstr>1_資料フォーマット_20170519</vt:lpstr>
      <vt:lpstr>9_デザインの設定</vt:lpstr>
      <vt:lpstr>資料フォーマット_20170519</vt:lpstr>
      <vt:lpstr>4_標準デザイン</vt:lpstr>
      <vt:lpstr>B-01_A4横J</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平成26年版環境白書のテーマ</dc:title>
  <dc:creator>高橋 久美子</dc:creator>
  <cp:lastModifiedBy>稲 佳奈／リサーチ・コンサル／JRI (ina kana)</cp:lastModifiedBy>
  <cp:revision>1918</cp:revision>
  <cp:lastPrinted>2018-01-12T08:13:42Z</cp:lastPrinted>
  <dcterms:created xsi:type="dcterms:W3CDTF">2013-11-01T02:12:51Z</dcterms:created>
  <dcterms:modified xsi:type="dcterms:W3CDTF">2018-05-15T05:56:23Z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0x0101007038801E624B4042B5B6959C40B81B61</vt:lpwstr>
  </property>
</Properties>
</file>