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1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" lastIdx="1" clrIdx="0"/>
  <p:cmAuthor id="1" name="Motoda" initials="Motod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DD504D"/>
    <a:srgbClr val="FFCCCC"/>
    <a:srgbClr val="996633"/>
    <a:srgbClr val="F2D3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80" autoAdjust="0"/>
    <p:restoredTop sz="94660"/>
  </p:normalViewPr>
  <p:slideViewPr>
    <p:cSldViewPr>
      <p:cViewPr>
        <p:scale>
          <a:sx n="75" d="100"/>
          <a:sy n="75" d="100"/>
        </p:scale>
        <p:origin x="-15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2D3E9BDA-9EDA-4446-8043-3BA783391A44}" type="datetimeFigureOut">
              <a:rPr kumimoji="1" lang="ja-JP" altLang="en-US" smtClean="0"/>
              <a:t>2016/7/15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DB7FCEA-B9EA-4F70-8D3D-5A530DF395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795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565" cy="493868"/>
          </a:xfrm>
          <a:prstGeom prst="rect">
            <a:avLst/>
          </a:prstGeom>
        </p:spPr>
        <p:txBody>
          <a:bodyPr vert="horz" lIns="90750" tIns="45376" rIns="90750" bIns="4537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8" y="0"/>
            <a:ext cx="2919565" cy="493868"/>
          </a:xfrm>
          <a:prstGeom prst="rect">
            <a:avLst/>
          </a:prstGeom>
        </p:spPr>
        <p:txBody>
          <a:bodyPr vert="horz" lIns="90750" tIns="45376" rIns="90750" bIns="4537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DE780A5-A43E-4918-9620-9309AF799586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0" tIns="45376" rIns="90750" bIns="45376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50" tIns="45376" rIns="90750" bIns="45376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0870"/>
            <a:ext cx="2919565" cy="493867"/>
          </a:xfrm>
          <a:prstGeom prst="rect">
            <a:avLst/>
          </a:prstGeom>
        </p:spPr>
        <p:txBody>
          <a:bodyPr vert="horz" lIns="90750" tIns="45376" rIns="90750" bIns="4537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8" y="9370870"/>
            <a:ext cx="2919565" cy="493867"/>
          </a:xfrm>
          <a:prstGeom prst="rect">
            <a:avLst/>
          </a:prstGeom>
        </p:spPr>
        <p:txBody>
          <a:bodyPr vert="horz" lIns="90750" tIns="45376" rIns="90750" bIns="4537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36732D2-943A-4F23-BBAB-128E938C952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2711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05921" fontAlgn="base">
              <a:spcBef>
                <a:spcPct val="0"/>
              </a:spcBef>
              <a:spcAft>
                <a:spcPct val="0"/>
              </a:spcAft>
              <a:defRPr/>
            </a:pPr>
            <a:fld id="{E856726A-C13E-46A4-8719-EF96A2A05EF3}" type="slidenum">
              <a:rPr lang="en-US" altLang="ja-JP">
                <a:solidFill>
                  <a:srgbClr val="000000"/>
                </a:solidFill>
                <a:latin typeface="Arial" charset="0"/>
              </a:rPr>
              <a:pPr defTabSz="905921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207" y="4686225"/>
            <a:ext cx="4939350" cy="444165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3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05921" fontAlgn="base">
              <a:spcBef>
                <a:spcPct val="0"/>
              </a:spcBef>
              <a:spcAft>
                <a:spcPct val="0"/>
              </a:spcAft>
              <a:defRPr/>
            </a:pPr>
            <a:fld id="{E856726A-C13E-46A4-8719-EF96A2A05EF3}" type="slidenum">
              <a:rPr lang="en-US" altLang="ja-JP">
                <a:solidFill>
                  <a:srgbClr val="000000"/>
                </a:solidFill>
                <a:latin typeface="Arial" charset="0"/>
              </a:rPr>
              <a:pPr defTabSz="905921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1700" y="739775"/>
            <a:ext cx="493236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207" y="4686225"/>
            <a:ext cx="4939350" cy="444165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3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FD82E-6B91-4B77-A282-AAA319882990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E81CB-6A3C-41B0-8C3F-7EF0614AC33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6EB75-A8E9-4BDB-B45B-E69BF1D94CC9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50D4E-EEF8-43B9-840F-7B60AF4D92F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534C6-4FA4-41B4-BCEF-8B5843525060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79D61-BB7B-4D78-8D10-824AEDCEFA0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311AF-172D-4B0A-A8BD-CD92DE399A4D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E2C0E-90F0-4B0E-8423-96C9757A21C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4B4DF-354D-4673-9007-85A7627911B2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DDBC-D37B-4FA3-B4EA-2C94BE25D89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D780-7173-46AD-9EEB-C29F942BA020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219FE-602B-4BDE-87A5-15C8C0E1171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015A-0328-4853-96AE-1739F38F8DD0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0AD13-8544-4DA5-863B-42343CF204A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16ECF-FAB0-4DE6-95F7-83793E7E8ABA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3BAEF-3538-4DE4-A164-DAB9325E3FD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68BC-F6EB-4A54-97FF-06649D992875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3FAAD-070F-4A6C-9DC4-93DC081A49B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90D2-52C7-4F5A-82A2-B8B5A5D122C8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D296B-A76B-4863-A9F1-DC38C440813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BAFF-A13A-4A73-A3F7-7A99C3F9899B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52EF2-B414-4548-9C43-98E02E3DC5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EE5F6A9-61CF-423B-996F-85BD36084300}" type="datetimeFigureOut">
              <a:rPr lang="ja-JP" altLang="en-US"/>
              <a:pPr>
                <a:defRPr/>
              </a:pPr>
              <a:t>2016/7/15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CA18E5-7C65-49DA-858A-3DB0F4E6A9C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4067944" y="1412776"/>
            <a:ext cx="4752528" cy="2520280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3925" y="2046859"/>
            <a:ext cx="3635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文章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（フォント：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Meiryo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UI</a:t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ポイント）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0" y="333375"/>
            <a:ext cx="9144000" cy="5753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tabLst>
                <a:tab pos="0" algn="l"/>
              </a:tabLst>
              <a:defRPr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事業名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●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tabLst>
                <a:tab pos="0" algn="l"/>
              </a:tabLst>
              <a:defRPr/>
            </a:pP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プロジェクト実施者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：（日本側）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株式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会社● ● ● ● ● ●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（タイ側）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 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0" y="0"/>
            <a:ext cx="9144000" cy="3333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tabLst>
                <a:tab pos="358775" algn="l"/>
              </a:tabLst>
              <a:defRPr/>
            </a:pP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都市間連携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に基づく</a:t>
            </a:r>
            <a:r>
              <a:rPr lang="en-US" altLang="ja-JP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JCM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プロジェクト事業</a:t>
            </a:r>
            <a:r>
              <a:rPr lang="en-US" altLang="ja-JP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ホスト国：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●</a:t>
            </a:r>
            <a:endParaRPr lang="en-US" altLang="ja-JP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72594" y="4510013"/>
            <a:ext cx="4428000" cy="2231355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tIns="72000"/>
          <a:lstStyle/>
          <a:p>
            <a:pPr algn="just"/>
            <a:r>
              <a:rPr lang="ja-JP" altLang="en-US" sz="1400" b="1" u="sng" dirty="0">
                <a:cs typeface="Arial" charset="0"/>
                <a:sym typeface="Wingdings" pitchFamily="2" charset="2"/>
              </a:rPr>
              <a:t>● ●</a:t>
            </a:r>
            <a:r>
              <a:rPr lang="en-US" altLang="ja-JP" sz="1400" b="1" u="sng" dirty="0" smtClean="0">
                <a:cs typeface="Arial" charset="0"/>
                <a:sym typeface="Wingdings" pitchFamily="2" charset="2"/>
              </a:rPr>
              <a:t>,</a:t>
            </a:r>
            <a:r>
              <a:rPr lang="ja-JP" altLang="en-US" sz="1400" b="1" u="sng" dirty="0" smtClean="0">
                <a:cs typeface="Arial" charset="0"/>
                <a:sym typeface="Wingdings" pitchFamily="2" charset="2"/>
              </a:rPr>
              <a:t> </a:t>
            </a:r>
            <a:r>
              <a:rPr lang="ja-JP" altLang="en-US" sz="1400" b="1" u="sng" dirty="0">
                <a:cs typeface="Arial" charset="0"/>
                <a:sym typeface="Wingdings" pitchFamily="2" charset="2"/>
              </a:rPr>
              <a:t>●</a:t>
            </a:r>
            <a:r>
              <a:rPr lang="ja-JP" altLang="en-US" sz="1400" b="1" u="sng" dirty="0" smtClean="0">
                <a:cs typeface="Arial" charset="0"/>
                <a:sym typeface="Wingdings" pitchFamily="2" charset="2"/>
              </a:rPr>
              <a:t> </a:t>
            </a:r>
            <a:r>
              <a:rPr lang="ja-JP" altLang="en-US" sz="1400" b="1" u="sng" dirty="0">
                <a:cs typeface="Arial" charset="0"/>
                <a:sym typeface="Wingdings" pitchFamily="2" charset="2"/>
              </a:rPr>
              <a:t>● ●</a:t>
            </a:r>
            <a:r>
              <a:rPr lang="en-US" altLang="ja-JP" sz="1400" b="1" u="sng" dirty="0" smtClean="0">
                <a:cs typeface="Arial" charset="0"/>
                <a:sym typeface="Wingdings" pitchFamily="2" charset="2"/>
              </a:rPr>
              <a:t>tCO</a:t>
            </a:r>
            <a:r>
              <a:rPr lang="en-US" altLang="ja-JP" sz="1000" b="1" u="sng" dirty="0" smtClean="0">
                <a:cs typeface="Arial" charset="0"/>
                <a:sym typeface="Wingdings" pitchFamily="2" charset="2"/>
              </a:rPr>
              <a:t>2</a:t>
            </a:r>
            <a:r>
              <a:rPr lang="en-US" altLang="ja-JP" sz="1400" b="1" u="sng" dirty="0" smtClean="0">
                <a:cs typeface="Arial" charset="0"/>
                <a:sym typeface="Wingdings" pitchFamily="2" charset="2"/>
              </a:rPr>
              <a:t>/</a:t>
            </a:r>
            <a:r>
              <a:rPr lang="ja-JP" altLang="en-US" sz="1400" b="1" u="sng" dirty="0" smtClean="0">
                <a:cs typeface="Arial" charset="0"/>
                <a:sym typeface="Wingdings" pitchFamily="2" charset="2"/>
              </a:rPr>
              <a:t>年</a:t>
            </a:r>
            <a:endParaRPr lang="en-US" altLang="ja-JP" sz="1400" b="1" u="sng" dirty="0" smtClean="0">
              <a:cs typeface="Arial" charset="0"/>
              <a:sym typeface="Wingdings" pitchFamily="2" charset="2"/>
            </a:endParaRPr>
          </a:p>
          <a:p>
            <a:pPr algn="just"/>
            <a:endParaRPr lang="en-US" altLang="ja-JP" sz="1400" dirty="0">
              <a:cs typeface="Arial" charset="0"/>
              <a:sym typeface="Wingdings" pitchFamily="2" charset="2"/>
            </a:endParaRPr>
          </a:p>
          <a:p>
            <a:pPr algn="just"/>
            <a:endParaRPr lang="en-US" altLang="ja-JP" sz="1400" b="1" u="sng" dirty="0">
              <a:cs typeface="Arial" charset="0"/>
              <a:sym typeface="Wingdings" pitchFamily="2" charset="2"/>
            </a:endParaRPr>
          </a:p>
          <a:p>
            <a:pPr algn="just"/>
            <a:endParaRPr lang="en-US" altLang="ja-JP" sz="1400" b="1" u="sng" dirty="0" smtClean="0">
              <a:cs typeface="Arial" charset="0"/>
              <a:sym typeface="Wingdings" pitchFamily="2" charset="2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6588224" y="1628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Rectangle 9"/>
          <p:cNvSpPr>
            <a:spLocks noChangeArrowheads="1"/>
          </p:cNvSpPr>
          <p:nvPr/>
        </p:nvSpPr>
        <p:spPr bwMode="auto">
          <a:xfrm>
            <a:off x="70310" y="1197644"/>
            <a:ext cx="8965740" cy="2936373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0000" tIns="108000" rIns="90000"/>
          <a:lstStyle/>
          <a:p>
            <a:pPr algn="just"/>
            <a:endParaRPr lang="en-US" altLang="ja-JP" sz="1400" dirty="0" smtClean="0">
              <a:cs typeface="Arial" charset="0"/>
            </a:endParaRPr>
          </a:p>
        </p:txBody>
      </p:sp>
      <p:sp>
        <p:nvSpPr>
          <p:cNvPr id="14" name="AutoShape 54"/>
          <p:cNvSpPr>
            <a:spLocks noChangeArrowheads="1"/>
          </p:cNvSpPr>
          <p:nvPr/>
        </p:nvSpPr>
        <p:spPr bwMode="auto">
          <a:xfrm>
            <a:off x="50352" y="908720"/>
            <a:ext cx="3316114" cy="28892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rgbClr val="DD504D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122147" tIns="61074" rIns="122147" bIns="61074" anchor="ctr"/>
          <a:lstStyle/>
          <a:p>
            <a:pPr algn="ctr" defTabSz="1222375">
              <a:defRPr/>
            </a:pPr>
            <a:r>
              <a:rPr lang="en-US" altLang="ja-JP" sz="1600" b="1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GHG</a:t>
            </a:r>
            <a:r>
              <a:rPr lang="ja-JP" altLang="en-US" sz="1600" b="1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排出削減プロジェクトの概要</a:t>
            </a:r>
            <a:endParaRPr lang="ja-JP" altLang="en-US" sz="16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2" name="AutoShape 54"/>
          <p:cNvSpPr>
            <a:spLocks noChangeArrowheads="1"/>
          </p:cNvSpPr>
          <p:nvPr/>
        </p:nvSpPr>
        <p:spPr bwMode="auto">
          <a:xfrm>
            <a:off x="43129" y="4256591"/>
            <a:ext cx="4392000" cy="28892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rgbClr val="DD504D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122147" tIns="61074" rIns="122147" bIns="61074" anchor="ctr"/>
          <a:lstStyle/>
          <a:p>
            <a:pPr algn="ctr" defTabSz="1222375">
              <a:defRPr/>
            </a:pP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GHG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排出削減量と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JCM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設備補助事業実施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サイト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4601220" y="4510013"/>
            <a:ext cx="4428000" cy="223135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en-US" altLang="ja-JP" sz="140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4" name="AutoShape 54"/>
          <p:cNvSpPr>
            <a:spLocks noChangeArrowheads="1"/>
          </p:cNvSpPr>
          <p:nvPr/>
        </p:nvSpPr>
        <p:spPr bwMode="auto">
          <a:xfrm>
            <a:off x="4601219" y="4269290"/>
            <a:ext cx="4284000" cy="28892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rgbClr val="DD504D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122147" tIns="61074" rIns="122147" bIns="61074" anchor="ctr"/>
          <a:lstStyle/>
          <a:p>
            <a:pPr algn="ctr" defTabSz="1222375">
              <a:defRPr/>
            </a:pP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JCM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事業の実現に貢献した都市間連携の利点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四角形吹き出し 62"/>
          <p:cNvSpPr/>
          <p:nvPr/>
        </p:nvSpPr>
        <p:spPr>
          <a:xfrm>
            <a:off x="4712591" y="2266736"/>
            <a:ext cx="3474129" cy="518787"/>
          </a:xfrm>
          <a:prstGeom prst="wedgeRectCallout">
            <a:avLst>
              <a:gd name="adj1" fmla="val 15504"/>
              <a:gd name="adj2" fmla="val 36734"/>
            </a:avLst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図：</a:t>
            </a:r>
            <a:r>
              <a:rPr lang="ja-JP" altLang="en-US" sz="3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適応技術</a:t>
            </a:r>
            <a:endParaRPr kumimoji="1" lang="ja-JP" altLang="en-US" sz="3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0" name="四角形吹き出し 209"/>
          <p:cNvSpPr/>
          <p:nvPr/>
        </p:nvSpPr>
        <p:spPr>
          <a:xfrm>
            <a:off x="878888" y="5394339"/>
            <a:ext cx="2265383" cy="518787"/>
          </a:xfrm>
          <a:prstGeom prst="wedgeRectCallout">
            <a:avLst>
              <a:gd name="adj1" fmla="val 15504"/>
              <a:gd name="adj2" fmla="val 36734"/>
            </a:avLst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地図：事業サイト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4770568" y="5145249"/>
            <a:ext cx="3635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文章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（フォント：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Meiryo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UI</a:t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ポイント）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452320" y="476672"/>
            <a:ext cx="1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別添６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4067944" y="1412776"/>
            <a:ext cx="4752528" cy="2520280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3925" y="2046859"/>
            <a:ext cx="3635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Explanation</a:t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Font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Meiryo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UI</a:t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Size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14Points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0" y="333375"/>
            <a:ext cx="9144000" cy="5753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tabLst>
                <a:tab pos="0" algn="l"/>
              </a:tabLst>
              <a:defRPr/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Project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Title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●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tabLst>
                <a:tab pos="0" algn="l"/>
              </a:tabLst>
              <a:defRPr/>
            </a:pP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200" b="1" dirty="0">
                <a:cs typeface="Arial" charset="0"/>
              </a:rPr>
              <a:t> PP (Japan):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 ● ● ● ●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　</a:t>
            </a:r>
            <a:r>
              <a:rPr lang="ja-JP" altLang="en-US" sz="1200" dirty="0">
                <a:cs typeface="Arial" charset="0"/>
                <a:sym typeface="Wingdings" pitchFamily="2" charset="2"/>
              </a:rPr>
              <a:t> </a:t>
            </a:r>
            <a:r>
              <a:rPr lang="en-US" altLang="ja-JP" sz="1200" dirty="0">
                <a:cs typeface="Arial" charset="0"/>
                <a:sym typeface="Wingdings" pitchFamily="2" charset="2"/>
              </a:rPr>
              <a:t>/ </a:t>
            </a:r>
            <a:r>
              <a:rPr lang="ja-JP" altLang="en-US" sz="1200" dirty="0">
                <a:cs typeface="Arial" charset="0"/>
                <a:sym typeface="Wingdings" pitchFamily="2" charset="2"/>
              </a:rPr>
              <a:t>　</a:t>
            </a:r>
            <a:r>
              <a:rPr lang="en-US" altLang="ja-JP" sz="1200" b="1" dirty="0">
                <a:cs typeface="Arial" charset="0"/>
                <a:sym typeface="Wingdings" pitchFamily="2" charset="2"/>
              </a:rPr>
              <a:t>PP(Thailand):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itchFamily="2" charset="2"/>
              </a:rPr>
              <a:t> 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 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0" y="0"/>
            <a:ext cx="9144000" cy="3333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tabLst>
                <a:tab pos="358775" algn="l"/>
              </a:tabLst>
              <a:defRPr/>
            </a:pPr>
            <a:r>
              <a:rPr lang="en-US" altLang="ja-JP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JCM</a:t>
            </a:r>
            <a:r>
              <a:rPr lang="ja-JP" alt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Model</a:t>
            </a:r>
            <a:r>
              <a:rPr lang="ja-JP" alt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Project organized by City-to-City Collaboration		</a:t>
            </a:r>
            <a:r>
              <a:rPr lang="ja-JP" alt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　　　</a:t>
            </a:r>
            <a:r>
              <a:rPr lang="en-US" altLang="ja-JP" sz="1600" dirty="0" smtClean="0">
                <a:solidFill>
                  <a:schemeClr val="bg1"/>
                </a:solidFill>
                <a:cs typeface="Arial" charset="0"/>
              </a:rPr>
              <a:t>Host Country</a:t>
            </a:r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● ● ● ●</a:t>
            </a:r>
            <a:endParaRPr lang="en-US" altLang="ja-JP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72594" y="4510013"/>
            <a:ext cx="4428000" cy="2231355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tIns="72000"/>
          <a:lstStyle/>
          <a:p>
            <a:pPr algn="just"/>
            <a:r>
              <a:rPr lang="ja-JP" altLang="en-US" sz="1400" b="1" u="sng" dirty="0">
                <a:cs typeface="Arial" charset="0"/>
                <a:sym typeface="Wingdings" pitchFamily="2" charset="2"/>
              </a:rPr>
              <a:t>● ●</a:t>
            </a:r>
            <a:r>
              <a:rPr lang="en-US" altLang="ja-JP" sz="1400" b="1" u="sng" dirty="0" smtClean="0">
                <a:cs typeface="Arial" charset="0"/>
                <a:sym typeface="Wingdings" pitchFamily="2" charset="2"/>
              </a:rPr>
              <a:t>,</a:t>
            </a:r>
            <a:r>
              <a:rPr lang="ja-JP" altLang="en-US" sz="1400" b="1" u="sng" dirty="0" smtClean="0">
                <a:cs typeface="Arial" charset="0"/>
                <a:sym typeface="Wingdings" pitchFamily="2" charset="2"/>
              </a:rPr>
              <a:t> </a:t>
            </a:r>
            <a:r>
              <a:rPr lang="ja-JP" altLang="en-US" sz="1400" b="1" u="sng" dirty="0">
                <a:cs typeface="Arial" charset="0"/>
                <a:sym typeface="Wingdings" pitchFamily="2" charset="2"/>
              </a:rPr>
              <a:t>●</a:t>
            </a:r>
            <a:r>
              <a:rPr lang="ja-JP" altLang="en-US" sz="1400" b="1" u="sng" dirty="0" smtClean="0">
                <a:cs typeface="Arial" charset="0"/>
                <a:sym typeface="Wingdings" pitchFamily="2" charset="2"/>
              </a:rPr>
              <a:t> </a:t>
            </a:r>
            <a:r>
              <a:rPr lang="ja-JP" altLang="en-US" sz="1400" b="1" u="sng" dirty="0">
                <a:cs typeface="Arial" charset="0"/>
                <a:sym typeface="Wingdings" pitchFamily="2" charset="2"/>
              </a:rPr>
              <a:t>● ●</a:t>
            </a:r>
            <a:r>
              <a:rPr lang="en-US" altLang="ja-JP" sz="1400" b="1" u="sng" dirty="0" smtClean="0">
                <a:cs typeface="Arial" charset="0"/>
                <a:sym typeface="Wingdings" pitchFamily="2" charset="2"/>
              </a:rPr>
              <a:t>tCO</a:t>
            </a:r>
            <a:r>
              <a:rPr lang="en-US" altLang="ja-JP" sz="1000" b="1" u="sng" dirty="0" smtClean="0">
                <a:cs typeface="Arial" charset="0"/>
                <a:sym typeface="Wingdings" pitchFamily="2" charset="2"/>
              </a:rPr>
              <a:t>2</a:t>
            </a:r>
            <a:r>
              <a:rPr lang="en-US" altLang="ja-JP" sz="1400" b="1" u="sng" dirty="0" smtClean="0">
                <a:cs typeface="Arial" charset="0"/>
                <a:sym typeface="Wingdings" pitchFamily="2" charset="2"/>
              </a:rPr>
              <a:t>/Year</a:t>
            </a:r>
          </a:p>
          <a:p>
            <a:pPr algn="just"/>
            <a:endParaRPr lang="en-US" altLang="ja-JP" sz="1400" dirty="0">
              <a:cs typeface="Arial" charset="0"/>
              <a:sym typeface="Wingdings" pitchFamily="2" charset="2"/>
            </a:endParaRPr>
          </a:p>
          <a:p>
            <a:pPr algn="just"/>
            <a:endParaRPr lang="en-US" altLang="ja-JP" sz="1400" b="1" u="sng" dirty="0">
              <a:cs typeface="Arial" charset="0"/>
              <a:sym typeface="Wingdings" pitchFamily="2" charset="2"/>
            </a:endParaRPr>
          </a:p>
          <a:p>
            <a:pPr algn="just"/>
            <a:endParaRPr lang="en-US" altLang="ja-JP" sz="1400" b="1" u="sng" dirty="0" smtClean="0">
              <a:cs typeface="Arial" charset="0"/>
              <a:sym typeface="Wingdings" pitchFamily="2" charset="2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6588224" y="1628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0" name="Rectangle 9"/>
          <p:cNvSpPr>
            <a:spLocks noChangeArrowheads="1"/>
          </p:cNvSpPr>
          <p:nvPr/>
        </p:nvSpPr>
        <p:spPr bwMode="auto">
          <a:xfrm>
            <a:off x="70310" y="1197644"/>
            <a:ext cx="8965740" cy="2936373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lIns="90000" tIns="108000" rIns="90000"/>
          <a:lstStyle/>
          <a:p>
            <a:pPr algn="just"/>
            <a:endParaRPr lang="en-US" altLang="ja-JP" sz="1400" dirty="0" smtClean="0">
              <a:cs typeface="Arial" charset="0"/>
            </a:endParaRPr>
          </a:p>
        </p:txBody>
      </p:sp>
      <p:sp>
        <p:nvSpPr>
          <p:cNvPr id="42" name="AutoShape 54"/>
          <p:cNvSpPr>
            <a:spLocks noChangeArrowheads="1"/>
          </p:cNvSpPr>
          <p:nvPr/>
        </p:nvSpPr>
        <p:spPr bwMode="auto">
          <a:xfrm>
            <a:off x="43129" y="4256591"/>
            <a:ext cx="4392000" cy="28892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rgbClr val="DD504D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122147" tIns="61074" rIns="122147" bIns="61074" anchor="ctr"/>
          <a:lstStyle/>
          <a:p>
            <a:pPr algn="ctr" defTabSz="1222375">
              <a:defRPr/>
            </a:pPr>
            <a:r>
              <a:rPr lang="en-US" altLang="ja-JP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GHG </a:t>
            </a:r>
            <a:r>
              <a:rPr lang="en-US" altLang="ja-JP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Emission </a:t>
            </a:r>
            <a:r>
              <a:rPr lang="en-US" altLang="ja-JP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Reductions and Project Site</a:t>
            </a:r>
            <a:endParaRPr lang="ja-JP" alt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4601220" y="4510013"/>
            <a:ext cx="4428000" cy="223135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en-US" altLang="ja-JP" sz="140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44" name="AutoShape 54"/>
          <p:cNvSpPr>
            <a:spLocks noChangeArrowheads="1"/>
          </p:cNvSpPr>
          <p:nvPr/>
        </p:nvSpPr>
        <p:spPr bwMode="auto">
          <a:xfrm>
            <a:off x="4601219" y="4269290"/>
            <a:ext cx="4392000" cy="28892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rgbClr val="DD504D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122147" tIns="61074" rIns="122147" bIns="61074" anchor="ctr"/>
          <a:lstStyle/>
          <a:p>
            <a:pPr algn="ctr" defTabSz="1222375">
              <a:defRPr/>
            </a:pPr>
            <a:r>
              <a:rPr lang="en-US" altLang="ja-JP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Merits of City-to-City Collaboration to Realize JCM Projects</a:t>
            </a:r>
            <a:endParaRPr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四角形吹き出し 62"/>
          <p:cNvSpPr/>
          <p:nvPr/>
        </p:nvSpPr>
        <p:spPr>
          <a:xfrm>
            <a:off x="4211961" y="2266736"/>
            <a:ext cx="4536504" cy="518787"/>
          </a:xfrm>
          <a:prstGeom prst="wedgeRectCallout">
            <a:avLst>
              <a:gd name="adj1" fmla="val 15504"/>
              <a:gd name="adj2" fmla="val 36734"/>
            </a:avLst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Figure</a:t>
            </a:r>
            <a:r>
              <a:rPr kumimoji="1" lang="ja-JP" altLang="en-US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1" lang="en-US" altLang="ja-JP" sz="3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Technology</a:t>
            </a:r>
            <a:endParaRPr kumimoji="1" lang="ja-JP" altLang="en-US" sz="3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0" name="四角形吹き出し 209"/>
          <p:cNvSpPr/>
          <p:nvPr/>
        </p:nvSpPr>
        <p:spPr>
          <a:xfrm>
            <a:off x="878888" y="5394339"/>
            <a:ext cx="2265383" cy="518787"/>
          </a:xfrm>
          <a:prstGeom prst="wedgeRectCallout">
            <a:avLst>
              <a:gd name="adj1" fmla="val 15504"/>
              <a:gd name="adj2" fmla="val 36734"/>
            </a:avLst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Project Site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AutoShape 54"/>
          <p:cNvSpPr>
            <a:spLocks noChangeArrowheads="1"/>
          </p:cNvSpPr>
          <p:nvPr/>
        </p:nvSpPr>
        <p:spPr bwMode="auto">
          <a:xfrm>
            <a:off x="50352" y="908720"/>
            <a:ext cx="3316114" cy="28892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rgbClr val="DD504D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122147" tIns="61074" rIns="122147" bIns="61074" anchor="ctr"/>
          <a:lstStyle/>
          <a:p>
            <a:pPr algn="ctr" defTabSz="1222375">
              <a:defRPr/>
            </a:pPr>
            <a:r>
              <a:rPr lang="en-US" altLang="ja-JP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Outline of GHG Mitigation Activity</a:t>
            </a:r>
            <a:endParaRPr lang="ja-JP" alt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70568" y="5423962"/>
            <a:ext cx="3635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Explanation</a:t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Font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Meiryo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UI</a:t>
            </a:r>
            <a:b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Size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12Points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52320" y="476672"/>
            <a:ext cx="1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Annex.6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98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131</Words>
  <Application>Microsoft Office PowerPoint</Application>
  <PresentationFormat>画面に合わせる (4:3)</PresentationFormat>
  <Paragraphs>28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Motoda</dc:creator>
  <cp:lastModifiedBy>伊藤 栄子</cp:lastModifiedBy>
  <cp:revision>214</cp:revision>
  <cp:lastPrinted>2016-02-16T09:05:06Z</cp:lastPrinted>
  <dcterms:created xsi:type="dcterms:W3CDTF">2011-07-21T03:17:13Z</dcterms:created>
  <dcterms:modified xsi:type="dcterms:W3CDTF">2016-07-15T05:44:32Z</dcterms:modified>
</cp:coreProperties>
</file>