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authors+xml" PartName="/ppt/authors.xml"/>
  <Override ContentType="application/vnd.ms-powerpoint.changesinfo+xml" PartName="/ppt/changesInfos/changesInfo1.xml"/>
  <Override ContentType="application/vnd.openxmlformats-officedocument.presentationml.commentAuthors+xml" PartName="/ppt/commentAuthors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4"/>
  </p:sldMasterIdLst>
  <p:notesMasterIdLst>
    <p:notesMasterId r:id="rId9"/>
  </p:notesMasterIdLst>
  <p:sldIdLst>
    <p:sldId id="301" r:id="rId5"/>
    <p:sldId id="304" r:id="rId6"/>
    <p:sldId id="302" r:id="rId7"/>
    <p:sldId id="306" r:id="rId8"/>
  </p:sldIdLst>
  <p:sldSz cx="9906000" cy="6858000" type="A4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mbria" pitchFamily="18" charset="0"/>
        <a:ea typeface="メイリオ" pitchFamily="50" charset="-128"/>
        <a:cs typeface="メイリオ" pitchFamily="50" charset="-128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mbria" pitchFamily="18" charset="0"/>
        <a:ea typeface="メイリオ" pitchFamily="50" charset="-128"/>
        <a:cs typeface="メイリオ" pitchFamily="50" charset="-128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mbria" pitchFamily="18" charset="0"/>
        <a:ea typeface="メイリオ" pitchFamily="50" charset="-128"/>
        <a:cs typeface="メイリオ" pitchFamily="50" charset="-128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mbria" pitchFamily="18" charset="0"/>
        <a:ea typeface="メイリオ" pitchFamily="50" charset="-128"/>
        <a:cs typeface="メイリオ" pitchFamily="50" charset="-128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mbria" pitchFamily="18" charset="0"/>
        <a:ea typeface="メイリオ" pitchFamily="50" charset="-128"/>
        <a:cs typeface="メイリオ" pitchFamily="50" charset="-128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mbria" pitchFamily="18" charset="0"/>
        <a:ea typeface="メイリオ" pitchFamily="50" charset="-128"/>
        <a:cs typeface="メイリオ" pitchFamily="50" charset="-128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mbria" pitchFamily="18" charset="0"/>
        <a:ea typeface="メイリオ" pitchFamily="50" charset="-128"/>
        <a:cs typeface="メイリオ" pitchFamily="50" charset="-128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mbria" pitchFamily="18" charset="0"/>
        <a:ea typeface="メイリオ" pitchFamily="50" charset="-128"/>
        <a:cs typeface="メイリオ" pitchFamily="50" charset="-128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mbria" pitchFamily="18" charset="0"/>
        <a:ea typeface="メイリオ" pitchFamily="50" charset="-128"/>
        <a:cs typeface="メイリオ" pitchFamily="50" charset="-128"/>
      </a:defRPr>
    </a:lvl9pPr>
  </p:defaultTextStyle>
  <p:extLst>
    <p:ext uri="{EFAFB233-063F-42B5-8137-9DF3F51BA10A}">
      <p15:sldGuideLst xmlns:p15="http://schemas.microsoft.com/office/powerpoint/2012/main">
        <p15:guide id="2" pos="3120">
          <p15:clr>
            <a:srgbClr val="A4A3A4"/>
          </p15:clr>
        </p15:guide>
        <p15:guide id="3" pos="172" userDrawn="1">
          <p15:clr>
            <a:srgbClr val="A4A3A4"/>
          </p15:clr>
        </p15:guide>
        <p15:guide id="4" pos="6068" userDrawn="1">
          <p15:clr>
            <a:srgbClr val="A4A3A4"/>
          </p15:clr>
        </p15:guide>
        <p15:guide id="5" orient="horz" pos="119" userDrawn="1">
          <p15:clr>
            <a:srgbClr val="A4A3A4"/>
          </p15:clr>
        </p15:guide>
        <p15:guide id="6" orient="horz" pos="420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C6CD01-EDC8-6384-38F6-3171527092DC}" name="佐々木 真二郎(SASAKI Shinjiro)" initials="真佐" userId="S::SHINJIRO_SASAKI@env.go.jp::4a2f943c-5c61-46b1-af76-04c603fc59a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新原 修一郎" initials="新原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C1FFF8"/>
    <a:srgbClr val="009C89"/>
    <a:srgbClr val="007A6B"/>
    <a:srgbClr val="004C43"/>
    <a:srgbClr val="F1D60F"/>
    <a:srgbClr val="FFFF00"/>
    <a:srgbClr val="FF9999"/>
    <a:srgbClr val="4A91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38B1855-1B75-4FBE-930C-398BA8C253C6}" styleName="テーマ スタイル 2 - アクセント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578" y="114"/>
      </p:cViewPr>
      <p:guideLst>
        <p:guide pos="3120"/>
        <p:guide pos="172"/>
        <p:guide pos="6068"/>
        <p:guide orient="horz" pos="119"/>
        <p:guide orient="horz" pos="42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commentAuthors.xml" Type="http://schemas.openxmlformats.org/officeDocument/2006/relationships/commentAuthors"/><Relationship Id="rId11" Target="presProps.xml" Type="http://schemas.openxmlformats.org/officeDocument/2006/relationships/presProps"/><Relationship Id="rId12" Target="viewProps.xml" Type="http://schemas.openxmlformats.org/officeDocument/2006/relationships/viewProps"/><Relationship Id="rId13" Target="theme/theme1.xml" Type="http://schemas.openxmlformats.org/officeDocument/2006/relationships/theme"/><Relationship Id="rId14" Target="tableStyles.xml" Type="http://schemas.openxmlformats.org/officeDocument/2006/relationships/tableStyles"/><Relationship Id="rId15" Target="changesInfos/changesInfo1.xml" Type="http://schemas.microsoft.com/office/2016/11/relationships/changesInfo"/><Relationship Id="rId16" Target="authors.xml" Type="http://schemas.microsoft.com/office/2018/10/relationships/authors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slides/slide2.xml" Type="http://schemas.openxmlformats.org/officeDocument/2006/relationships/slide"/><Relationship Id="rId7" Target="slides/slide3.xml" Type="http://schemas.openxmlformats.org/officeDocument/2006/relationships/slide"/><Relationship Id="rId8" Target="slides/slide4.xml" Type="http://schemas.openxmlformats.org/officeDocument/2006/relationships/slide"/><Relationship Id="rId9" Target="notesMasters/notesMaster1.xml" Type="http://schemas.openxmlformats.org/officeDocument/2006/relationships/notesMaster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千葉 康人(CHIBA Yasuto)" userId="808c3303-3d1c-4e1b-aa92-d1813b9a6d98" providerId="ADAL" clId="{31C51EF6-D57F-4987-9764-DD5A36C6F79C}"/>
    <pc:docChg chg="modSld">
      <pc:chgData name="千葉 康人(CHIBA Yasuto)" userId="808c3303-3d1c-4e1b-aa92-d1813b9a6d98" providerId="ADAL" clId="{31C51EF6-D57F-4987-9764-DD5A36C6F79C}" dt="2026-10-05T06:21:37.327" v="4" actId="20577"/>
      <pc:docMkLst>
        <pc:docMk/>
      </pc:docMkLst>
      <pc:sldChg chg="modSp mod">
        <pc:chgData name="千葉 康人(CHIBA Yasuto)" userId="808c3303-3d1c-4e1b-aa92-d1813b9a6d98" providerId="ADAL" clId="{31C51EF6-D57F-4987-9764-DD5A36C6F79C}" dt="2026-10-05T06:21:37.327" v="4" actId="20577"/>
        <pc:sldMkLst>
          <pc:docMk/>
          <pc:sldMk cId="2345716831" sldId="306"/>
        </pc:sldMkLst>
        <pc:spChg chg="mod">
          <ac:chgData name="千葉 康人(CHIBA Yasuto)" userId="808c3303-3d1c-4e1b-aa92-d1813b9a6d98" providerId="ADAL" clId="{31C51EF6-D57F-4987-9764-DD5A36C6F79C}" dt="2026-10-05T06:21:37.327" v="4" actId="20577"/>
          <ac:spMkLst>
            <pc:docMk/>
            <pc:sldMk cId="2345716831" sldId="306"/>
            <ac:spMk id="14" creationId="{CDF8DD06-863C-5CF1-AC9A-5C52D8B4E800}"/>
          </ac:spMkLst>
        </pc:spChg>
      </pc:sldChg>
    </pc:docChg>
  </pc:docChgLst>
  <pc:docChgLst>
    <pc:chgData name="小幡 裕介(OBATA Yusuke)" userId="76b2eff5-a7b4-4c8b-84ee-5999c34f616d" providerId="ADAL" clId="{3B292592-205C-47FB-BF1C-9621E0CA81E8}"/>
    <pc:docChg chg="custSel delSld modSld">
      <pc:chgData name="小幡 裕介(OBATA Yusuke)" userId="76b2eff5-a7b4-4c8b-84ee-5999c34f616d" providerId="ADAL" clId="{3B292592-205C-47FB-BF1C-9621E0CA81E8}" dt="2026-09-29T05:18:13.804" v="203" actId="20577"/>
      <pc:docMkLst>
        <pc:docMk/>
      </pc:docMkLst>
      <pc:sldChg chg="addSp delSp modSp mod">
        <pc:chgData name="小幡 裕介(OBATA Yusuke)" userId="76b2eff5-a7b4-4c8b-84ee-5999c34f616d" providerId="ADAL" clId="{3B292592-205C-47FB-BF1C-9621E0CA81E8}" dt="2026-09-29T04:52:24.548" v="102" actId="20577"/>
        <pc:sldMkLst>
          <pc:docMk/>
          <pc:sldMk cId="840515835" sldId="302"/>
        </pc:sldMkLst>
        <pc:spChg chg="mod">
          <ac:chgData name="小幡 裕介(OBATA Yusuke)" userId="76b2eff5-a7b4-4c8b-84ee-5999c34f616d" providerId="ADAL" clId="{3B292592-205C-47FB-BF1C-9621E0CA81E8}" dt="2026-09-29T04:52:24.548" v="102" actId="20577"/>
          <ac:spMkLst>
            <pc:docMk/>
            <pc:sldMk cId="840515835" sldId="302"/>
            <ac:spMk id="22" creationId="{00000000-0000-0000-0000-000000000000}"/>
          </ac:spMkLst>
        </pc:spChg>
        <pc:spChg chg="mod">
          <ac:chgData name="小幡 裕介(OBATA Yusuke)" userId="76b2eff5-a7b4-4c8b-84ee-5999c34f616d" providerId="ADAL" clId="{3B292592-205C-47FB-BF1C-9621E0CA81E8}" dt="2026-09-29T04:51:51.209" v="84" actId="20577"/>
          <ac:spMkLst>
            <pc:docMk/>
            <pc:sldMk cId="840515835" sldId="302"/>
            <ac:spMk id="26" creationId="{00000000-0000-0000-0000-000000000000}"/>
          </ac:spMkLst>
        </pc:spChg>
        <pc:spChg chg="mod">
          <ac:chgData name="小幡 裕介(OBATA Yusuke)" userId="76b2eff5-a7b4-4c8b-84ee-5999c34f616d" providerId="ADAL" clId="{3B292592-205C-47FB-BF1C-9621E0CA81E8}" dt="2026-09-29T04:50:48.209" v="64" actId="20577"/>
          <ac:spMkLst>
            <pc:docMk/>
            <pc:sldMk cId="840515835" sldId="302"/>
            <ac:spMk id="27" creationId="{611F6E93-DC90-4779-44FB-81B3FF3C7F86}"/>
          </ac:spMkLst>
        </pc:spChg>
        <pc:grpChg chg="mod">
          <ac:chgData name="小幡 裕介(OBATA Yusuke)" userId="76b2eff5-a7b4-4c8b-84ee-5999c34f616d" providerId="ADAL" clId="{3B292592-205C-47FB-BF1C-9621E0CA81E8}" dt="2026-09-29T04:51:10.391" v="66" actId="1076"/>
          <ac:grpSpMkLst>
            <pc:docMk/>
            <pc:sldMk cId="840515835" sldId="302"/>
            <ac:grpSpMk id="3" creationId="{1B1BA871-9A1B-DB13-0CA1-22829F4F5CE2}"/>
          </ac:grpSpMkLst>
        </pc:grpChg>
        <pc:grpChg chg="mod">
          <ac:chgData name="小幡 裕介(OBATA Yusuke)" userId="76b2eff5-a7b4-4c8b-84ee-5999c34f616d" providerId="ADAL" clId="{3B292592-205C-47FB-BF1C-9621E0CA81E8}" dt="2026-09-29T04:50:57.063" v="65" actId="1076"/>
          <ac:grpSpMkLst>
            <pc:docMk/>
            <pc:sldMk cId="840515835" sldId="302"/>
            <ac:grpSpMk id="12" creationId="{219D6141-B074-53AA-8C75-A906CA63FF03}"/>
          </ac:grpSpMkLst>
        </pc:grpChg>
        <pc:picChg chg="add mod ord">
          <ac:chgData name="小幡 裕介(OBATA Yusuke)" userId="76b2eff5-a7b4-4c8b-84ee-5999c34f616d" providerId="ADAL" clId="{3B292592-205C-47FB-BF1C-9621E0CA81E8}" dt="2026-09-29T04:50:40.421" v="61" actId="167"/>
          <ac:picMkLst>
            <pc:docMk/>
            <pc:sldMk cId="840515835" sldId="302"/>
            <ac:picMk id="6" creationId="{8C0037F0-8022-8323-F6F3-4BFAC049C07A}"/>
          </ac:picMkLst>
        </pc:picChg>
        <pc:cxnChg chg="mod">
          <ac:chgData name="小幡 裕介(OBATA Yusuke)" userId="76b2eff5-a7b4-4c8b-84ee-5999c34f616d" providerId="ADAL" clId="{3B292592-205C-47FB-BF1C-9621E0CA81E8}" dt="2026-09-29T04:51:16.316" v="67" actId="1076"/>
          <ac:cxnSpMkLst>
            <pc:docMk/>
            <pc:sldMk cId="840515835" sldId="302"/>
            <ac:cxnSpMk id="23" creationId="{DE7BBD43-81C0-C96C-629D-23D3ECBB08B1}"/>
          </ac:cxnSpMkLst>
        </pc:cxnChg>
      </pc:sldChg>
      <pc:sldChg chg="addSp delSp modSp mod">
        <pc:chgData name="小幡 裕介(OBATA Yusuke)" userId="76b2eff5-a7b4-4c8b-84ee-5999c34f616d" providerId="ADAL" clId="{3B292592-205C-47FB-BF1C-9621E0CA81E8}" dt="2026-09-29T04:49:28.289" v="50" actId="20577"/>
        <pc:sldMkLst>
          <pc:docMk/>
          <pc:sldMk cId="2172120560" sldId="304"/>
        </pc:sldMkLst>
        <pc:spChg chg="mod">
          <ac:chgData name="小幡 裕介(OBATA Yusuke)" userId="76b2eff5-a7b4-4c8b-84ee-5999c34f616d" providerId="ADAL" clId="{3B292592-205C-47FB-BF1C-9621E0CA81E8}" dt="2026-09-29T04:48:39.078" v="37" actId="20577"/>
          <ac:spMkLst>
            <pc:docMk/>
            <pc:sldMk cId="2172120560" sldId="304"/>
            <ac:spMk id="22" creationId="{18BE37D3-AAED-7B40-05C0-B9B28EF9344C}"/>
          </ac:spMkLst>
        </pc:spChg>
        <pc:spChg chg="mod">
          <ac:chgData name="小幡 裕介(OBATA Yusuke)" userId="76b2eff5-a7b4-4c8b-84ee-5999c34f616d" providerId="ADAL" clId="{3B292592-205C-47FB-BF1C-9621E0CA81E8}" dt="2026-09-29T04:49:28.289" v="50" actId="20577"/>
          <ac:spMkLst>
            <pc:docMk/>
            <pc:sldMk cId="2172120560" sldId="304"/>
            <ac:spMk id="26" creationId="{AE337074-127F-9B61-C01F-E9DAC1B25A7D}"/>
          </ac:spMkLst>
        </pc:spChg>
        <pc:spChg chg="mod">
          <ac:chgData name="小幡 裕介(OBATA Yusuke)" userId="76b2eff5-a7b4-4c8b-84ee-5999c34f616d" providerId="ADAL" clId="{3B292592-205C-47FB-BF1C-9621E0CA81E8}" dt="2026-09-29T04:48:06.275" v="18" actId="20577"/>
          <ac:spMkLst>
            <pc:docMk/>
            <pc:sldMk cId="2172120560" sldId="304"/>
            <ac:spMk id="27" creationId="{7DF7150C-6F3E-75D7-1EB1-8DB03E35D4C0}"/>
          </ac:spMkLst>
        </pc:spChg>
        <pc:grpChg chg="mod">
          <ac:chgData name="小幡 裕介(OBATA Yusuke)" userId="76b2eff5-a7b4-4c8b-84ee-5999c34f616d" providerId="ADAL" clId="{3B292592-205C-47FB-BF1C-9621E0CA81E8}" dt="2026-09-29T04:48:00.794" v="15" actId="1076"/>
          <ac:grpSpMkLst>
            <pc:docMk/>
            <pc:sldMk cId="2172120560" sldId="304"/>
            <ac:grpSpMk id="3" creationId="{678E2A0F-599D-5397-07DD-A3ED8D4AAD03}"/>
          </ac:grpSpMkLst>
        </pc:grpChg>
        <pc:grpChg chg="mod">
          <ac:chgData name="小幡 裕介(OBATA Yusuke)" userId="76b2eff5-a7b4-4c8b-84ee-5999c34f616d" providerId="ADAL" clId="{3B292592-205C-47FB-BF1C-9621E0CA81E8}" dt="2026-09-29T04:47:39.754" v="13" actId="1076"/>
          <ac:grpSpMkLst>
            <pc:docMk/>
            <pc:sldMk cId="2172120560" sldId="304"/>
            <ac:grpSpMk id="12" creationId="{910FCF64-4CD6-A065-6BF4-766FF880AF25}"/>
          </ac:grpSpMkLst>
        </pc:grpChg>
        <pc:picChg chg="add mod ord">
          <ac:chgData name="小幡 裕介(OBATA Yusuke)" userId="76b2eff5-a7b4-4c8b-84ee-5999c34f616d" providerId="ADAL" clId="{3B292592-205C-47FB-BF1C-9621E0CA81E8}" dt="2026-09-29T04:47:29.671" v="12" actId="167"/>
          <ac:picMkLst>
            <pc:docMk/>
            <pc:sldMk cId="2172120560" sldId="304"/>
            <ac:picMk id="6" creationId="{BA7BEE89-7AA8-445E-8372-595E08714C4A}"/>
          </ac:picMkLst>
        </pc:picChg>
      </pc:sldChg>
      <pc:sldChg chg="addSp delSp modSp mod">
        <pc:chgData name="小幡 裕介(OBATA Yusuke)" userId="76b2eff5-a7b4-4c8b-84ee-5999c34f616d" providerId="ADAL" clId="{3B292592-205C-47FB-BF1C-9621E0CA81E8}" dt="2026-09-29T05:18:13.804" v="203" actId="20577"/>
        <pc:sldMkLst>
          <pc:docMk/>
          <pc:sldMk cId="2345716831" sldId="306"/>
        </pc:sldMkLst>
        <pc:spChg chg="mod">
          <ac:chgData name="小幡 裕介(OBATA Yusuke)" userId="76b2eff5-a7b4-4c8b-84ee-5999c34f616d" providerId="ADAL" clId="{3B292592-205C-47FB-BF1C-9621E0CA81E8}" dt="2026-09-29T05:18:13.804" v="203" actId="20577"/>
          <ac:spMkLst>
            <pc:docMk/>
            <pc:sldMk cId="2345716831" sldId="306"/>
            <ac:spMk id="14" creationId="{CDF8DD06-863C-5CF1-AC9A-5C52D8B4E800}"/>
          </ac:spMkLst>
        </pc:spChg>
        <pc:spChg chg="mod">
          <ac:chgData name="小幡 裕介(OBATA Yusuke)" userId="76b2eff5-a7b4-4c8b-84ee-5999c34f616d" providerId="ADAL" clId="{3B292592-205C-47FB-BF1C-9621E0CA81E8}" dt="2026-09-29T04:54:09.049" v="118" actId="20577"/>
          <ac:spMkLst>
            <pc:docMk/>
            <pc:sldMk cId="2345716831" sldId="306"/>
            <ac:spMk id="18" creationId="{D9B29843-22D5-DCCA-2DD9-82B68C13D5B1}"/>
          </ac:spMkLst>
        </pc:spChg>
        <pc:spChg chg="mod">
          <ac:chgData name="小幡 裕介(OBATA Yusuke)" userId="76b2eff5-a7b4-4c8b-84ee-5999c34f616d" providerId="ADAL" clId="{3B292592-205C-47FB-BF1C-9621E0CA81E8}" dt="2026-09-29T04:55:20.274" v="148" actId="20577"/>
          <ac:spMkLst>
            <pc:docMk/>
            <pc:sldMk cId="2345716831" sldId="306"/>
            <ac:spMk id="12307" creationId="{00AEA7B4-6D0A-8FF0-2EB5-D4168C66D447}"/>
          </ac:spMkLst>
        </pc:spChg>
        <pc:grpChg chg="mod">
          <ac:chgData name="小幡 裕介(OBATA Yusuke)" userId="76b2eff5-a7b4-4c8b-84ee-5999c34f616d" providerId="ADAL" clId="{3B292592-205C-47FB-BF1C-9621E0CA81E8}" dt="2026-09-29T04:56:51.921" v="162" actId="14100"/>
          <ac:grpSpMkLst>
            <pc:docMk/>
            <pc:sldMk cId="2345716831" sldId="306"/>
            <ac:grpSpMk id="3" creationId="{B80D4ACE-B41E-8713-DDA0-274776CDCF1B}"/>
          </ac:grpSpMkLst>
        </pc:grpChg>
        <pc:grpChg chg="mod">
          <ac:chgData name="小幡 裕介(OBATA Yusuke)" userId="76b2eff5-a7b4-4c8b-84ee-5999c34f616d" providerId="ADAL" clId="{3B292592-205C-47FB-BF1C-9621E0CA81E8}" dt="2026-09-29T04:56:20.153" v="158" actId="1076"/>
          <ac:grpSpMkLst>
            <pc:docMk/>
            <pc:sldMk cId="2345716831" sldId="306"/>
            <ac:grpSpMk id="7" creationId="{4C53557A-8A51-1A2D-0FE5-724600D0A588}"/>
          </ac:grpSpMkLst>
        </pc:grpChg>
        <pc:grpChg chg="mod">
          <ac:chgData name="小幡 裕介(OBATA Yusuke)" userId="76b2eff5-a7b4-4c8b-84ee-5999c34f616d" providerId="ADAL" clId="{3B292592-205C-47FB-BF1C-9621E0CA81E8}" dt="2026-09-29T04:56:58.710" v="163" actId="1076"/>
          <ac:grpSpMkLst>
            <pc:docMk/>
            <pc:sldMk cId="2345716831" sldId="306"/>
            <ac:grpSpMk id="22" creationId="{AA8B078E-9D58-1330-1930-8BD62F83154B}"/>
          </ac:grpSpMkLst>
        </pc:grpChg>
        <pc:picChg chg="add mod ord">
          <ac:chgData name="小幡 裕介(OBATA Yusuke)" userId="76b2eff5-a7b4-4c8b-84ee-5999c34f616d" providerId="ADAL" clId="{3B292592-205C-47FB-BF1C-9621E0CA81E8}" dt="2026-09-29T04:56:39.553" v="160" actId="1076"/>
          <ac:picMkLst>
            <pc:docMk/>
            <pc:sldMk cId="2345716831" sldId="306"/>
            <ac:picMk id="10" creationId="{C57DA3F1-9FB0-66BE-54EA-19C577540ADF}"/>
          </ac:picMkLst>
        </pc:picChg>
      </pc:sldChg>
    </pc:docChg>
  </pc:docChgLst>
</pc:chgInfo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FFE10-EAC7-4C76-BDF8-518948F52E2E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6EA458-3CB8-4B22-AB6F-82AD6E2431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2297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09A7E-2048-185E-42E8-0387407CF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43423C9-887C-57A8-3202-FC8B3C7A19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8984E54-A7BE-12EC-29FF-3C83B979A3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44BA669-98B4-42D5-C53F-0D491CD454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8BCD4D-822A-405C-B6D6-382FC9EC0CC7}" type="slidenum">
              <a:rPr lang="ja-JP" altLang="en-US" smtClean="0"/>
              <a:pPr>
                <a:defRPr/>
              </a:pPr>
              <a:t>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51588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8BCD4D-822A-405C-B6D6-382FC9EC0CC7}" type="slidenum">
              <a:rPr lang="ja-JP" altLang="en-US" smtClean="0"/>
              <a:pPr>
                <a:defRPr/>
              </a:pPr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81113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3DBD2-A0D2-EAB2-FF74-6440EB20C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3D3D099-0CDE-07B9-F8B8-6D07C41A94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A10DF5C-6559-4813-2AE4-5A4A8BC42F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B728109-2620-9BE6-82FE-70587B5A5B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8BCD4D-822A-405C-B6D6-382FC9EC0CC7}" type="slidenum">
              <a:rPr lang="ja-JP" altLang="en-US" smtClean="0"/>
              <a:pPr>
                <a:defRPr/>
              </a:pPr>
              <a:t>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13766416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F1C8-5680-4FC3-879B-83EB8C00B1E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4D9AE-696C-4DCD-9ECD-757A1A0EBB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3690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F1C8-5680-4FC3-879B-83EB8C00B1E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4D9AE-696C-4DCD-9ECD-757A1A0EBB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8017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F1C8-5680-4FC3-879B-83EB8C00B1E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4D9AE-696C-4DCD-9ECD-757A1A0EBB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1714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F1C8-5680-4FC3-879B-83EB8C00B1E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4D9AE-696C-4DCD-9ECD-757A1A0EBB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5887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F1C8-5680-4FC3-879B-83EB8C00B1E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4D9AE-696C-4DCD-9ECD-757A1A0EBB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9871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F1C8-5680-4FC3-879B-83EB8C00B1E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4D9AE-696C-4DCD-9ECD-757A1A0EBB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9855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F1C8-5680-4FC3-879B-83EB8C00B1E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4D9AE-696C-4DCD-9ECD-757A1A0EBB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0699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F1C8-5680-4FC3-879B-83EB8C00B1E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4D9AE-696C-4DCD-9ECD-757A1A0EBB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320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F1C8-5680-4FC3-879B-83EB8C00B1E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4D9AE-696C-4DCD-9ECD-757A1A0EBB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3502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F1C8-5680-4FC3-879B-83EB8C00B1E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4D9AE-696C-4DCD-9ECD-757A1A0EBB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103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F1C8-5680-4FC3-879B-83EB8C00B1E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4D9AE-696C-4DCD-9ECD-757A1A0EBB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0610811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CF1C8-5680-4FC3-879B-83EB8C00B1E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4D9AE-696C-4DCD-9ECD-757A1A0EBB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154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3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1"/>
          <p:cNvSpPr>
            <a:spLocks noGrp="1"/>
          </p:cNvSpPr>
          <p:nvPr>
            <p:ph type="ctrTitle"/>
          </p:nvPr>
        </p:nvSpPr>
        <p:spPr>
          <a:xfrm>
            <a:off x="579437" y="1412776"/>
            <a:ext cx="8747125" cy="2088232"/>
          </a:xfrm>
        </p:spPr>
        <p:txBody>
          <a:bodyPr/>
          <a:lstStyle/>
          <a:p>
            <a:pPr eaLnBrk="1" hangingPunct="1"/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全国のニホンジカ及びイノシシの</a:t>
            </a:r>
            <a:br>
              <a:rPr lang="en-US" altLang="ja-JP" sz="40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個体数推定の結果について</a:t>
            </a:r>
          </a:p>
        </p:txBody>
      </p:sp>
      <p:sp>
        <p:nvSpPr>
          <p:cNvPr id="3075" name="サブタイトル 2"/>
          <p:cNvSpPr>
            <a:spLocks noGrp="1"/>
          </p:cNvSpPr>
          <p:nvPr>
            <p:ph type="subTitle" idx="1"/>
          </p:nvPr>
        </p:nvSpPr>
        <p:spPr>
          <a:xfrm>
            <a:off x="1485899" y="4292600"/>
            <a:ext cx="6934200" cy="1752600"/>
          </a:xfrm>
        </p:spPr>
        <p:txBody>
          <a:bodyPr/>
          <a:lstStyle/>
          <a:p>
            <a:pPr eaLnBrk="1" hangingPunct="1"/>
            <a:r>
              <a:rPr lang="ja-JP" altLang="en-US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環境省 自然環境局</a:t>
            </a:r>
          </a:p>
        </p:txBody>
      </p:sp>
      <p:sp>
        <p:nvSpPr>
          <p:cNvPr id="4" name="テキスト ボックス 2"/>
          <p:cNvSpPr txBox="1">
            <a:spLocks noChangeArrowheads="1"/>
          </p:cNvSpPr>
          <p:nvPr/>
        </p:nvSpPr>
        <p:spPr bwMode="auto">
          <a:xfrm>
            <a:off x="8235950" y="279871"/>
            <a:ext cx="1223963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latin typeface="Meiryo UI" panose="020B0604030504040204" pitchFamily="50" charset="-128"/>
                <a:ea typeface="Meiryo UI" panose="020B0604030504040204" pitchFamily="50" charset="-128"/>
              </a:rPr>
              <a:t>資料２</a:t>
            </a:r>
          </a:p>
        </p:txBody>
      </p:sp>
    </p:spTree>
    <p:extLst>
      <p:ext uri="{BB962C8B-B14F-4D97-AF65-F5344CB8AC3E}">
        <p14:creationId xmlns:p14="http://schemas.microsoft.com/office/powerpoint/2010/main" val="3086246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5425B-E533-414B-0517-90090350D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A7BEE89-7AA8-445E-8372-595E08714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002" y="1977734"/>
            <a:ext cx="9508887" cy="4615367"/>
          </a:xfrm>
          <a:prstGeom prst="rect">
            <a:avLst/>
          </a:prstGeom>
        </p:spPr>
      </p:pic>
      <p:sp>
        <p:nvSpPr>
          <p:cNvPr id="5122" name="タイトル 1">
            <a:extLst>
              <a:ext uri="{FF2B5EF4-FFF2-40B4-BE49-F238E27FC236}">
                <a16:creationId xmlns:a16="http://schemas.microsoft.com/office/drawing/2014/main" id="{9A311D85-74C0-4F6E-4A54-DBB6B0F06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1"/>
            <a:ext cx="8915400" cy="610406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ja-JP" altLang="en-US" sz="2800">
                <a:latin typeface="Meiryo UI" panose="020B0604030504040204" pitchFamily="50" charset="-128"/>
                <a:ea typeface="Meiryo UI" panose="020B0604030504040204" pitchFamily="50" charset="-128"/>
              </a:rPr>
              <a:t>１．ニホンジカ（北海道及び本州以南）の個体数推定の結果</a:t>
            </a:r>
          </a:p>
        </p:txBody>
      </p:sp>
      <p:sp>
        <p:nvSpPr>
          <p:cNvPr id="22" name="角丸四角形 21">
            <a:extLst>
              <a:ext uri="{FF2B5EF4-FFF2-40B4-BE49-F238E27FC236}">
                <a16:creationId xmlns:a16="http://schemas.microsoft.com/office/drawing/2014/main" id="{18BE37D3-AAED-7B40-05C0-B9B28EF9344C}"/>
              </a:ext>
            </a:extLst>
          </p:cNvPr>
          <p:cNvSpPr/>
          <p:nvPr/>
        </p:nvSpPr>
        <p:spPr>
          <a:xfrm>
            <a:off x="506843" y="584827"/>
            <a:ext cx="8892314" cy="1080687"/>
          </a:xfrm>
          <a:prstGeom prst="round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令和６（</a:t>
            </a:r>
            <a:r>
              <a:rPr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2024</a:t>
            </a:r>
            <a:r>
              <a:rPr lang="ja-JP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）年度末におけるニホンジカ（</a:t>
            </a:r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北海道及び</a:t>
            </a:r>
            <a:r>
              <a:rPr lang="ja-JP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本州以南）の推定個体数は、</a:t>
            </a:r>
            <a:endParaRPr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  <a:r>
              <a:rPr lang="ja-JP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中央値で</a:t>
            </a:r>
            <a:r>
              <a:rPr lang="zh-TW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約</a:t>
            </a:r>
            <a:r>
              <a:rPr lang="en-US" altLang="zh-TW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310</a:t>
            </a:r>
            <a:r>
              <a:rPr lang="zh-TW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万頭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en-US" altLang="zh-TW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90%</a:t>
            </a:r>
            <a:r>
              <a:rPr lang="zh-TW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信用区間：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約</a:t>
            </a:r>
            <a:r>
              <a:rPr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114</a:t>
            </a:r>
            <a:r>
              <a:rPr lang="ja-JP" altLang="en-US" sz="16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6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843</a:t>
            </a:r>
            <a:r>
              <a:rPr lang="zh-TW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万頭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となりました。</a:t>
            </a:r>
            <a:endParaRPr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依然として高い水準にあるため、引き続き捕獲強化を進めていく必要があると考えられます。</a:t>
            </a:r>
            <a:endParaRPr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910FCF64-4CD6-A065-6BF4-766FF880AF25}"/>
              </a:ext>
            </a:extLst>
          </p:cNvPr>
          <p:cNvGrpSpPr/>
          <p:nvPr/>
        </p:nvGrpSpPr>
        <p:grpSpPr>
          <a:xfrm>
            <a:off x="5763761" y="1767715"/>
            <a:ext cx="1023383" cy="4261479"/>
            <a:chOff x="5357122" y="2157939"/>
            <a:chExt cx="1023383" cy="2960370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F15C9B55-071C-28E0-7C42-6AE3940F9F92}"/>
                </a:ext>
              </a:extLst>
            </p:cNvPr>
            <p:cNvSpPr/>
            <p:nvPr/>
          </p:nvSpPr>
          <p:spPr bwMode="auto">
            <a:xfrm>
              <a:off x="5357122" y="2157939"/>
              <a:ext cx="1023383" cy="31497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基準年</a:t>
              </a:r>
              <a:endParaRPr lang="en-US" altLang="ja-JP" sz="1000" ker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（平成</a:t>
              </a:r>
              <a:r>
                <a:rPr lang="en-US" altLang="ja-JP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23</a:t>
              </a:r>
              <a:r>
                <a:rPr kumimoji="0"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年</a:t>
              </a:r>
              <a:r>
                <a:rPr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）</a:t>
              </a:r>
            </a:p>
          </p:txBody>
        </p:sp>
        <p:cxnSp>
          <p:nvCxnSpPr>
            <p:cNvPr id="13" name="直線コネクタ 38">
              <a:extLst>
                <a:ext uri="{FF2B5EF4-FFF2-40B4-BE49-F238E27FC236}">
                  <a16:creationId xmlns:a16="http://schemas.microsoft.com/office/drawing/2014/main" id="{9A78F8C8-0262-1ECA-6107-C93BC9FDE6E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980832" y="2480994"/>
              <a:ext cx="0" cy="2637315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3" name="直線コネクタ 38">
            <a:extLst>
              <a:ext uri="{FF2B5EF4-FFF2-40B4-BE49-F238E27FC236}">
                <a16:creationId xmlns:a16="http://schemas.microsoft.com/office/drawing/2014/main" id="{BBB81F7A-1C41-EEF9-0499-3FE130331349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9359346" y="2074606"/>
            <a:ext cx="11542" cy="3954588"/>
          </a:xfrm>
          <a:prstGeom prst="line">
            <a:avLst/>
          </a:prstGeom>
          <a:noFill/>
          <a:ln w="12700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7DF7150C-6F3E-75D7-1EB1-8DB03E35D4C0}"/>
              </a:ext>
            </a:extLst>
          </p:cNvPr>
          <p:cNvSpPr/>
          <p:nvPr/>
        </p:nvSpPr>
        <p:spPr bwMode="auto">
          <a:xfrm>
            <a:off x="8824852" y="1832103"/>
            <a:ext cx="1023383" cy="31497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0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令和６年</a:t>
            </a:r>
          </a:p>
        </p:txBody>
      </p:sp>
      <p:sp>
        <p:nvSpPr>
          <p:cNvPr id="26" name="テキスト ボックス 7">
            <a:extLst>
              <a:ext uri="{FF2B5EF4-FFF2-40B4-BE49-F238E27FC236}">
                <a16:creationId xmlns:a16="http://schemas.microsoft.com/office/drawing/2014/main" id="{AE337074-127F-9B61-C01F-E9DAC1B25A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630" y="6470883"/>
            <a:ext cx="93963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令和６（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2024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）年度の自然増加率の推定値は、中央値で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1.181-1.231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78E2A0F-599D-5397-07DD-A3ED8D4AAD03}"/>
              </a:ext>
            </a:extLst>
          </p:cNvPr>
          <p:cNvGrpSpPr/>
          <p:nvPr/>
        </p:nvGrpSpPr>
        <p:grpSpPr>
          <a:xfrm>
            <a:off x="6515368" y="1811145"/>
            <a:ext cx="1023383" cy="4274143"/>
            <a:chOff x="6779485" y="2196678"/>
            <a:chExt cx="1023383" cy="3744990"/>
          </a:xfrm>
        </p:grpSpPr>
        <p:cxnSp>
          <p:nvCxnSpPr>
            <p:cNvPr id="4" name="直線コネクタ 38">
              <a:extLst>
                <a:ext uri="{FF2B5EF4-FFF2-40B4-BE49-F238E27FC236}">
                  <a16:creationId xmlns:a16="http://schemas.microsoft.com/office/drawing/2014/main" id="{5D1CCEBD-651A-72B2-A06F-B6C70842EF7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104706" y="2555019"/>
              <a:ext cx="0" cy="3386649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DF572AFD-D487-3281-5974-6524C6EF7FBF}"/>
                </a:ext>
              </a:extLst>
            </p:cNvPr>
            <p:cNvSpPr/>
            <p:nvPr/>
          </p:nvSpPr>
          <p:spPr bwMode="auto">
            <a:xfrm>
              <a:off x="6779485" y="2196678"/>
              <a:ext cx="1023383" cy="314977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目標策定年</a:t>
              </a:r>
              <a:endParaRPr lang="en-US" altLang="ja-JP" sz="1000" ker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（平成</a:t>
              </a:r>
              <a:r>
                <a:rPr lang="en-US" altLang="ja-JP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25</a:t>
              </a:r>
              <a:r>
                <a:rPr kumimoji="0"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年</a:t>
              </a:r>
              <a:r>
                <a:rPr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）</a:t>
              </a:r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370E112-B89C-4E29-E1B3-D0C477D80302}"/>
              </a:ext>
            </a:extLst>
          </p:cNvPr>
          <p:cNvSpPr txBox="1"/>
          <p:nvPr/>
        </p:nvSpPr>
        <p:spPr>
          <a:xfrm>
            <a:off x="8970779" y="642375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（年度）</a:t>
            </a:r>
          </a:p>
        </p:txBody>
      </p:sp>
    </p:spTree>
    <p:extLst>
      <p:ext uri="{BB962C8B-B14F-4D97-AF65-F5344CB8AC3E}">
        <p14:creationId xmlns:p14="http://schemas.microsoft.com/office/powerpoint/2010/main" val="2172120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8C0037F0-8022-8323-F6F3-4BFAC049C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815" y="1949701"/>
            <a:ext cx="9286629" cy="4544765"/>
          </a:xfrm>
          <a:prstGeom prst="rect">
            <a:avLst/>
          </a:prstGeom>
        </p:spPr>
      </p:pic>
      <p:sp>
        <p:nvSpPr>
          <p:cNvPr id="5122" name="タイトル 1"/>
          <p:cNvSpPr>
            <a:spLocks noGrp="1"/>
          </p:cNvSpPr>
          <p:nvPr>
            <p:ph type="title"/>
          </p:nvPr>
        </p:nvSpPr>
        <p:spPr>
          <a:xfrm>
            <a:off x="495300" y="1"/>
            <a:ext cx="8915400" cy="610406"/>
          </a:xfrm>
        </p:spPr>
        <p:txBody>
          <a:bodyPr/>
          <a:lstStyle/>
          <a:p>
            <a:pPr algn="ctr" eaLnBrk="1" hangingPunct="1"/>
            <a:r>
              <a:rPr lang="en-US" altLang="ja-JP" sz="280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>
                <a:latin typeface="Meiryo UI" panose="020B0604030504040204" pitchFamily="50" charset="-128"/>
                <a:ea typeface="Meiryo UI" panose="020B0604030504040204" pitchFamily="50" charset="-128"/>
              </a:rPr>
              <a:t>．ニホンジカ（本州以南）の個体数推定の結果</a:t>
            </a:r>
          </a:p>
        </p:txBody>
      </p:sp>
      <p:sp>
        <p:nvSpPr>
          <p:cNvPr id="22" name="角丸四角形 21"/>
          <p:cNvSpPr/>
          <p:nvPr/>
        </p:nvSpPr>
        <p:spPr>
          <a:xfrm>
            <a:off x="506843" y="584827"/>
            <a:ext cx="8892314" cy="1080687"/>
          </a:xfrm>
          <a:prstGeom prst="round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令和６（</a:t>
            </a:r>
            <a:r>
              <a:rPr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2024</a:t>
            </a:r>
            <a:r>
              <a:rPr lang="ja-JP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）年度末におけるニホンジカ（本州以南）の推定個体数は、</a:t>
            </a:r>
            <a:endParaRPr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  <a:r>
              <a:rPr lang="ja-JP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中央値で</a:t>
            </a:r>
            <a:r>
              <a:rPr lang="zh-TW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約</a:t>
            </a:r>
            <a:r>
              <a:rPr lang="en-US" altLang="zh-TW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236</a:t>
            </a:r>
            <a:r>
              <a:rPr lang="zh-TW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万頭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en-US" altLang="zh-TW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90%</a:t>
            </a:r>
            <a:r>
              <a:rPr lang="zh-TW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信用区間：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約</a:t>
            </a:r>
            <a:r>
              <a:rPr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88</a:t>
            </a:r>
            <a:r>
              <a:rPr lang="ja-JP" altLang="en-US" sz="16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6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631</a:t>
            </a:r>
            <a:r>
              <a:rPr lang="zh-TW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万頭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となりました。</a:t>
            </a:r>
            <a:endParaRPr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依然として高い水準にあるため、引き続き捕獲強化を進めていく必要があると考えられます。</a:t>
            </a:r>
            <a:endParaRPr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219D6141-B074-53AA-8C75-A906CA63FF03}"/>
              </a:ext>
            </a:extLst>
          </p:cNvPr>
          <p:cNvGrpSpPr/>
          <p:nvPr/>
        </p:nvGrpSpPr>
        <p:grpSpPr>
          <a:xfrm>
            <a:off x="5895826" y="1847467"/>
            <a:ext cx="1023383" cy="4199449"/>
            <a:chOff x="6502271" y="2122059"/>
            <a:chExt cx="1023383" cy="3976366"/>
          </a:xfrm>
        </p:grpSpPr>
        <p:cxnSp>
          <p:nvCxnSpPr>
            <p:cNvPr id="13" name="直線コネクタ 38">
              <a:extLst>
                <a:ext uri="{FF2B5EF4-FFF2-40B4-BE49-F238E27FC236}">
                  <a16:creationId xmlns:a16="http://schemas.microsoft.com/office/drawing/2014/main" id="{187F250E-9D63-48C7-7E56-AF2F1C7F501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013963" y="2480994"/>
              <a:ext cx="0" cy="3617431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09C64C92-C54E-CB58-84C0-C5BD2EB125B2}"/>
                </a:ext>
              </a:extLst>
            </p:cNvPr>
            <p:cNvSpPr/>
            <p:nvPr/>
          </p:nvSpPr>
          <p:spPr bwMode="auto">
            <a:xfrm>
              <a:off x="6502271" y="2122059"/>
              <a:ext cx="1023383" cy="31497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基準年</a:t>
              </a:r>
              <a:endParaRPr lang="en-US" altLang="ja-JP" sz="1000" ker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（平成</a:t>
              </a:r>
              <a:r>
                <a:rPr lang="en-US" altLang="ja-JP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23</a:t>
              </a:r>
              <a:r>
                <a:rPr kumimoji="0"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年</a:t>
              </a:r>
              <a:r>
                <a:rPr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）</a:t>
              </a:r>
            </a:p>
          </p:txBody>
        </p:sp>
      </p:grpSp>
      <p:cxnSp>
        <p:nvCxnSpPr>
          <p:cNvPr id="23" name="直線コネクタ 38">
            <a:extLst>
              <a:ext uri="{FF2B5EF4-FFF2-40B4-BE49-F238E27FC236}">
                <a16:creationId xmlns:a16="http://schemas.microsoft.com/office/drawing/2014/main" id="{DE7BBD43-81C0-C96C-629D-23D3ECBB08B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359832" y="2180115"/>
            <a:ext cx="0" cy="3900778"/>
          </a:xfrm>
          <a:prstGeom prst="line">
            <a:avLst/>
          </a:prstGeom>
          <a:noFill/>
          <a:ln w="12700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611F6E93-DC90-4779-44FB-81B3FF3C7F86}"/>
              </a:ext>
            </a:extLst>
          </p:cNvPr>
          <p:cNvSpPr/>
          <p:nvPr/>
        </p:nvSpPr>
        <p:spPr bwMode="auto">
          <a:xfrm>
            <a:off x="8868287" y="1847467"/>
            <a:ext cx="1023383" cy="314977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0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令和６年</a:t>
            </a:r>
          </a:p>
        </p:txBody>
      </p:sp>
      <p:sp>
        <p:nvSpPr>
          <p:cNvPr id="26" name="テキスト ボックス 7"/>
          <p:cNvSpPr txBox="1">
            <a:spLocks noChangeArrowheads="1"/>
          </p:cNvSpPr>
          <p:nvPr/>
        </p:nvSpPr>
        <p:spPr bwMode="auto">
          <a:xfrm>
            <a:off x="495300" y="6485630"/>
            <a:ext cx="93963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令和６（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2024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）年度の自然増加率の推定値は、中央値で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1.179-1.231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B1BA871-9A1B-DB13-0CA1-22829F4F5CE2}"/>
              </a:ext>
            </a:extLst>
          </p:cNvPr>
          <p:cNvGrpSpPr/>
          <p:nvPr/>
        </p:nvGrpSpPr>
        <p:grpSpPr>
          <a:xfrm>
            <a:off x="6614049" y="1847467"/>
            <a:ext cx="1023383" cy="4191526"/>
            <a:chOff x="6783501" y="2159666"/>
            <a:chExt cx="1023383" cy="3938759"/>
          </a:xfrm>
        </p:grpSpPr>
        <p:cxnSp>
          <p:nvCxnSpPr>
            <p:cNvPr id="4" name="直線コネクタ 38">
              <a:extLst>
                <a:ext uri="{FF2B5EF4-FFF2-40B4-BE49-F238E27FC236}">
                  <a16:creationId xmlns:a16="http://schemas.microsoft.com/office/drawing/2014/main" id="{98F773CB-9C54-0447-1FDA-2AFFBCE2FB7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045713" y="2480994"/>
              <a:ext cx="0" cy="3617431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B2A429C4-8005-4951-C491-77D282991539}"/>
                </a:ext>
              </a:extLst>
            </p:cNvPr>
            <p:cNvSpPr/>
            <p:nvPr/>
          </p:nvSpPr>
          <p:spPr bwMode="auto">
            <a:xfrm>
              <a:off x="6783501" y="2159666"/>
              <a:ext cx="1023383" cy="314977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目標策定年</a:t>
              </a:r>
              <a:endParaRPr lang="en-US" altLang="ja-JP" sz="1000" ker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（平成</a:t>
              </a:r>
              <a:r>
                <a:rPr lang="en-US" altLang="ja-JP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25</a:t>
              </a:r>
              <a:r>
                <a:rPr kumimoji="0"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年</a:t>
              </a:r>
              <a:r>
                <a:rPr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）</a:t>
              </a: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CC40866-5284-CA67-18D2-18EE753182D6}"/>
              </a:ext>
            </a:extLst>
          </p:cNvPr>
          <p:cNvSpPr txBox="1"/>
          <p:nvPr/>
        </p:nvSpPr>
        <p:spPr>
          <a:xfrm>
            <a:off x="8999047" y="638397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（年度）</a:t>
            </a:r>
          </a:p>
        </p:txBody>
      </p:sp>
    </p:spTree>
    <p:extLst>
      <p:ext uri="{BB962C8B-B14F-4D97-AF65-F5344CB8AC3E}">
        <p14:creationId xmlns:p14="http://schemas.microsoft.com/office/powerpoint/2010/main" val="840515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58C87-7499-F69F-8771-CCA96D9CC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C57DA3F1-9FB0-66BE-54EA-19C577540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13" y="2017168"/>
            <a:ext cx="9277999" cy="4531743"/>
          </a:xfrm>
          <a:prstGeom prst="rect">
            <a:avLst/>
          </a:prstGeom>
        </p:spPr>
      </p:pic>
      <p:sp>
        <p:nvSpPr>
          <p:cNvPr id="26" name="タイトル 1">
            <a:extLst>
              <a:ext uri="{FF2B5EF4-FFF2-40B4-BE49-F238E27FC236}">
                <a16:creationId xmlns:a16="http://schemas.microsoft.com/office/drawing/2014/main" id="{BB178201-59B1-584B-FD7E-EF2301C62E8E}"/>
              </a:ext>
            </a:extLst>
          </p:cNvPr>
          <p:cNvSpPr txBox="1">
            <a:spLocks/>
          </p:cNvSpPr>
          <p:nvPr/>
        </p:nvSpPr>
        <p:spPr bwMode="auto">
          <a:xfrm>
            <a:off x="495300" y="1"/>
            <a:ext cx="8915400" cy="59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sz="280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800">
                <a:latin typeface="Meiryo UI" panose="020B0604030504040204" pitchFamily="50" charset="-128"/>
                <a:ea typeface="Meiryo UI" panose="020B0604030504040204" pitchFamily="50" charset="-128"/>
              </a:rPr>
              <a:t>．イノシシの個体数推定の結果</a:t>
            </a:r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CDF8DD06-863C-5CF1-AC9A-5C52D8B4E800}"/>
              </a:ext>
            </a:extLst>
          </p:cNvPr>
          <p:cNvSpPr/>
          <p:nvPr/>
        </p:nvSpPr>
        <p:spPr>
          <a:xfrm>
            <a:off x="495300" y="581485"/>
            <a:ext cx="8915401" cy="1219438"/>
          </a:xfrm>
          <a:prstGeom prst="round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令和６（</a:t>
            </a:r>
            <a:r>
              <a:rPr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2024</a:t>
            </a:r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）年度末におけるイノシシの推定個体数は、</a:t>
            </a:r>
            <a:endParaRPr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中央値で</a:t>
            </a:r>
            <a:r>
              <a:rPr lang="zh-TW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約</a:t>
            </a:r>
            <a:r>
              <a:rPr lang="en-US" altLang="zh-TW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157</a:t>
            </a:r>
            <a:r>
              <a:rPr lang="zh-TW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万頭</a:t>
            </a:r>
            <a:r>
              <a:rPr lang="zh-TW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en-US" altLang="zh-TW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90%</a:t>
            </a:r>
            <a:r>
              <a:rPr lang="zh-TW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信用区間：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約</a:t>
            </a:r>
            <a:r>
              <a:rPr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91</a:t>
            </a:r>
            <a:r>
              <a:rPr lang="zh-TW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zh-TW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270</a:t>
            </a:r>
            <a:r>
              <a:rPr lang="zh-TW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万頭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となりました。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イノシシの個体数は、一時期減少傾向にあったものの高い水準に戻っていることから、引き続き捕獲強化を進めていく必要があると考えられます。</a:t>
            </a:r>
          </a:p>
        </p:txBody>
      </p:sp>
      <p:sp>
        <p:nvSpPr>
          <p:cNvPr id="12307" name="テキスト ボックス 7">
            <a:extLst>
              <a:ext uri="{FF2B5EF4-FFF2-40B4-BE49-F238E27FC236}">
                <a16:creationId xmlns:a16="http://schemas.microsoft.com/office/drawing/2014/main" id="{00AEA7B4-6D0A-8FF0-2EB5-D4168C66D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" y="6519445"/>
            <a:ext cx="91760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lvl="0">
              <a:spcBef>
                <a:spcPct val="0"/>
              </a:spcBef>
              <a:buNone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6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令和６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2024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年度の自然増加率の推定値は</a:t>
            </a:r>
            <a:r>
              <a:rPr lang="ja-JP" altLang="en-US" sz="16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中央値</a:t>
            </a:r>
            <a:r>
              <a:rPr lang="ja-JP" altLang="en-US" sz="16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1.187-1.522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4C53557A-8A51-1A2D-0FE5-724600D0A588}"/>
              </a:ext>
            </a:extLst>
          </p:cNvPr>
          <p:cNvGrpSpPr/>
          <p:nvPr/>
        </p:nvGrpSpPr>
        <p:grpSpPr>
          <a:xfrm>
            <a:off x="5804581" y="1836474"/>
            <a:ext cx="1023383" cy="4275821"/>
            <a:chOff x="6491385" y="2166017"/>
            <a:chExt cx="1023383" cy="3932408"/>
          </a:xfrm>
        </p:grpSpPr>
        <p:cxnSp>
          <p:nvCxnSpPr>
            <p:cNvPr id="8" name="直線コネクタ 38">
              <a:extLst>
                <a:ext uri="{FF2B5EF4-FFF2-40B4-BE49-F238E27FC236}">
                  <a16:creationId xmlns:a16="http://schemas.microsoft.com/office/drawing/2014/main" id="{47B23DE2-1D3E-8696-0B4B-054A635C482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013963" y="2480994"/>
              <a:ext cx="0" cy="3617431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A0D35141-B410-F8B4-AD36-3B50CF50CAA8}"/>
                </a:ext>
              </a:extLst>
            </p:cNvPr>
            <p:cNvSpPr/>
            <p:nvPr/>
          </p:nvSpPr>
          <p:spPr bwMode="auto">
            <a:xfrm>
              <a:off x="6491385" y="2166017"/>
              <a:ext cx="1023383" cy="31497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基準年</a:t>
              </a:r>
              <a:endParaRPr lang="en-US" altLang="ja-JP" sz="1000" ker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（平成</a:t>
              </a:r>
              <a:r>
                <a:rPr lang="en-US" altLang="ja-JP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23</a:t>
              </a:r>
              <a:r>
                <a:rPr kumimoji="0"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年</a:t>
              </a:r>
              <a:r>
                <a:rPr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）</a:t>
              </a:r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AA8B078E-9D58-1330-1930-8BD62F83154B}"/>
              </a:ext>
            </a:extLst>
          </p:cNvPr>
          <p:cNvGrpSpPr/>
          <p:nvPr/>
        </p:nvGrpSpPr>
        <p:grpSpPr>
          <a:xfrm>
            <a:off x="8782299" y="1816460"/>
            <a:ext cx="1023383" cy="4324950"/>
            <a:chOff x="8106817" y="1745875"/>
            <a:chExt cx="1023383" cy="4461505"/>
          </a:xfrm>
        </p:grpSpPr>
        <p:cxnSp>
          <p:nvCxnSpPr>
            <p:cNvPr id="17" name="直線コネクタ 38">
              <a:extLst>
                <a:ext uri="{FF2B5EF4-FFF2-40B4-BE49-F238E27FC236}">
                  <a16:creationId xmlns:a16="http://schemas.microsoft.com/office/drawing/2014/main" id="{D463EEE9-3E42-FB17-EEBF-A957BDC9C33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629420" y="2078819"/>
              <a:ext cx="0" cy="4128561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D9B29843-22D5-DCCA-2DD9-82B68C13D5B1}"/>
                </a:ext>
              </a:extLst>
            </p:cNvPr>
            <p:cNvSpPr/>
            <p:nvPr/>
          </p:nvSpPr>
          <p:spPr bwMode="auto">
            <a:xfrm>
              <a:off x="8106817" y="1745875"/>
              <a:ext cx="1023383" cy="359482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000" kern="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令和６年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80D4ACE-B41E-8713-DDA0-274776CDCF1B}"/>
              </a:ext>
            </a:extLst>
          </p:cNvPr>
          <p:cNvGrpSpPr/>
          <p:nvPr/>
        </p:nvGrpSpPr>
        <p:grpSpPr>
          <a:xfrm>
            <a:off x="6566675" y="1816124"/>
            <a:ext cx="1023383" cy="4296171"/>
            <a:chOff x="6783501" y="2159666"/>
            <a:chExt cx="1023383" cy="3938759"/>
          </a:xfrm>
        </p:grpSpPr>
        <p:cxnSp>
          <p:nvCxnSpPr>
            <p:cNvPr id="4" name="直線コネクタ 38">
              <a:extLst>
                <a:ext uri="{FF2B5EF4-FFF2-40B4-BE49-F238E27FC236}">
                  <a16:creationId xmlns:a16="http://schemas.microsoft.com/office/drawing/2014/main" id="{0A1D8509-BA82-E59F-6102-F4C2FB74B01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045713" y="2480994"/>
              <a:ext cx="0" cy="3617431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C4D179F3-0F2C-D898-E66A-E6FCF3B6AD22}"/>
                </a:ext>
              </a:extLst>
            </p:cNvPr>
            <p:cNvSpPr/>
            <p:nvPr/>
          </p:nvSpPr>
          <p:spPr bwMode="auto">
            <a:xfrm>
              <a:off x="6783501" y="2159666"/>
              <a:ext cx="1023383" cy="314977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目標策定年</a:t>
              </a:r>
              <a:endParaRPr lang="en-US" altLang="ja-JP" sz="1000" ker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（平成</a:t>
              </a:r>
              <a:r>
                <a:rPr lang="en-US" altLang="ja-JP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25</a:t>
              </a:r>
              <a:r>
                <a:rPr kumimoji="0"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年</a:t>
              </a:r>
              <a:r>
                <a:rPr lang="ja-JP" altLang="en-US" sz="1000" kern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）</a:t>
              </a:r>
            </a:p>
          </p:txBody>
        </p:sp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1194B26-293B-CF7C-D149-60605E0A31EE}"/>
              </a:ext>
            </a:extLst>
          </p:cNvPr>
          <p:cNvSpPr txBox="1"/>
          <p:nvPr/>
        </p:nvSpPr>
        <p:spPr>
          <a:xfrm>
            <a:off x="9010590" y="642380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（年度）</a:t>
            </a:r>
          </a:p>
        </p:txBody>
      </p:sp>
    </p:spTree>
    <p:extLst>
      <p:ext uri="{BB962C8B-B14F-4D97-AF65-F5344CB8AC3E}">
        <p14:creationId xmlns:p14="http://schemas.microsoft.com/office/powerpoint/2010/main" val="2345716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89268F60513324490971C91D2CC023F" ma:contentTypeVersion="15" ma:contentTypeDescription="新しいドキュメントを作成します。" ma:contentTypeScope="" ma:versionID="129c09220f9213717eac68eb0dd88be5">
  <xsd:schema xmlns:xsd="http://www.w3.org/2001/XMLSchema" xmlns:xs="http://www.w3.org/2001/XMLSchema" xmlns:p="http://schemas.microsoft.com/office/2006/metadata/properties" xmlns:ns2="e55cd347-5867-4155-9319-7f96fab81df1" xmlns:ns3="44072bf6-2910-405c-80b1-19093bade0cc" targetNamespace="http://schemas.microsoft.com/office/2006/metadata/properties" ma:root="true" ma:fieldsID="1c20ff87168c42d1643d73c528618120" ns2:_="" ns3:_="">
    <xsd:import namespace="e55cd347-5867-4155-9319-7f96fab81df1"/>
    <xsd:import namespace="44072bf6-2910-405c-80b1-19093bade0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CR" minOccurs="0"/>
                <xsd:element ref="ns2:MediaServiceBillingMetadata" minOccurs="0"/>
                <xsd:element ref="ns2:MediaServiceLocation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5cd347-5867-4155-9319-7f96fab81d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_Flow_SignoffStatus" ma:index="22" nillable="true" ma:displayName="承認の状態" ma:internalName="_x0024_Resources_x003a_core_x002c_Signoff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072bf6-2910-405c-80b1-19093bade0cc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a8a58e1-7c5d-4f5b-807d-02eda64c3224}" ma:internalName="TaxCatchAll" ma:showField="CatchAllData" ma:web="44072bf6-2910-405c-80b1-19093bade0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4072bf6-2910-405c-80b1-19093bade0cc" xsi:nil="true"/>
    <lcf76f155ced4ddcb4097134ff3c332f xmlns="e55cd347-5867-4155-9319-7f96fab81df1">
      <Terms xmlns="http://schemas.microsoft.com/office/infopath/2007/PartnerControls"/>
    </lcf76f155ced4ddcb4097134ff3c332f>
    <_Flow_SignoffStatus xmlns="e55cd347-5867-4155-9319-7f96fab81df1" xsi:nil="true"/>
  </documentManagement>
</p:properties>
</file>

<file path=customXml/itemProps1.xml><?xml version="1.0" encoding="utf-8"?>
<ds:datastoreItem xmlns:ds="http://schemas.openxmlformats.org/officeDocument/2006/customXml" ds:itemID="{FB195350-1FF3-459B-A556-8407E854966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080731F-7C68-494A-BBDE-6553536C2F40}">
  <ds:schemaRefs>
    <ds:schemaRef ds:uri="44072bf6-2910-405c-80b1-19093bade0cc"/>
    <ds:schemaRef ds:uri="e55cd347-5867-4155-9319-7f96fab81df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F183070-3303-4A53-9CA0-7A1BC29E3983}">
  <ds:schemaRefs>
    <ds:schemaRef ds:uri="http://purl.org/dc/terms/"/>
    <ds:schemaRef ds:uri="e55cd347-5867-4155-9319-7f96fab81df1"/>
    <ds:schemaRef ds:uri="44072bf6-2910-405c-80b1-19093bade0cc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Words>354</Words>
  <PresentationFormat>A4 210 x 297 mm</PresentationFormat>
  <Paragraphs>39</Paragraphs>
  <Slides>4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Meiryo UI</vt:lpstr>
      <vt:lpstr>游ゴシック</vt:lpstr>
      <vt:lpstr>Arial</vt:lpstr>
      <vt:lpstr>Calibri</vt:lpstr>
      <vt:lpstr>Calibri Light</vt:lpstr>
      <vt:lpstr>Cambria</vt:lpstr>
      <vt:lpstr>Office テーマ</vt:lpstr>
      <vt:lpstr>全国のニホンジカ及びイノシシの 個体数推定の結果について</vt:lpstr>
      <vt:lpstr>１．ニホンジカ（北海道及び本州以南）の個体数推定の結果</vt:lpstr>
      <vt:lpstr>2．ニホンジカ（本州以南）の個体数推定の結果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0x010100789268F60513324490971C91D2CC023F</vt:lpwstr>
  </property>
  <property fmtid="{D5CDD505-2E9C-101B-9397-08002B2CF9AE}" pid="3" name="MediaServiceImageTags">
    <vt:lpwstr/>
  </property>
</Properties>
</file>