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image/x-wmf" Extension="wmf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6.xml"/>
  <Override ContentType="application/vnd.openxmlformats-officedocument.theme+xml" PartName="/ppt/theme/theme7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576059" r:id="rId4"/>
    <p:sldMasterId id="2147576100" r:id="rId5"/>
    <p:sldMasterId id="2147576116" r:id="rId6"/>
    <p:sldMasterId id="2147576137" r:id="rId7"/>
    <p:sldMasterId id="2147576261" r:id="rId8"/>
  </p:sldMasterIdLst>
  <p:notesMasterIdLst>
    <p:notesMasterId r:id="rId10"/>
  </p:notesMasterIdLst>
  <p:handoutMasterIdLst>
    <p:handoutMasterId r:id="rId11"/>
  </p:handoutMasterIdLst>
  <p:sldIdLst>
    <p:sldId id="2838" r:id="rId9"/>
  </p:sldIdLst>
  <p:sldSz cx="9906000" cy="6858000" type="A4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除染チーム" initials="t" lastIdx="4" clrIdx="7">
    <p:extLst>
      <p:ext uri="{19B8F6BF-5375-455C-9EA6-DF929625EA0E}">
        <p15:presenceInfo xmlns:p15="http://schemas.microsoft.com/office/powerpoint/2012/main" userId="除染チーム" providerId="None"/>
      </p:ext>
    </p:extLst>
  </p:cmAuthor>
  <p:cmAuthor id="1" name="金澤 晃汰" initials="t" lastIdx="1" clrIdx="0">
    <p:extLst>
      <p:ext uri="{19B8F6BF-5375-455C-9EA6-DF929625EA0E}">
        <p15:presenceInfo xmlns:p15="http://schemas.microsoft.com/office/powerpoint/2012/main" userId="金澤 晃汰" providerId="None"/>
      </p:ext>
    </p:extLst>
  </p:cmAuthor>
  <p:cmAuthor id="8" name="進藤 歩" initials="進藤" lastIdx="1" clrIdx="9">
    <p:extLst>
      <p:ext uri="{19B8F6BF-5375-455C-9EA6-DF929625EA0E}">
        <p15:presenceInfo xmlns:p15="http://schemas.microsoft.com/office/powerpoint/2012/main" userId="S::SHINDO03@moe.go.jp::b1787df3-a80a-4950-9239-5b3e1ce140c2" providerId="AD"/>
      </p:ext>
    </p:extLst>
  </p:cmAuthor>
  <p:cmAuthor id="2" name="豊原 悠作" initials="t" lastIdx="1" clrIdx="1">
    <p:extLst>
      <p:ext uri="{19B8F6BF-5375-455C-9EA6-DF929625EA0E}">
        <p15:presenceInfo xmlns:p15="http://schemas.microsoft.com/office/powerpoint/2012/main" userId="豊原 悠作" providerId="None"/>
      </p:ext>
    </p:extLst>
  </p:cmAuthor>
  <p:cmAuthor id="9" name="岨 康輝（KOKI SOWA）" initials="岨" lastIdx="2" clrIdx="10">
    <p:extLst>
      <p:ext uri="{19B8F6BF-5375-455C-9EA6-DF929625EA0E}">
        <p15:presenceInfo xmlns:p15="http://schemas.microsoft.com/office/powerpoint/2012/main" userId="S::SOWA01@moe.go.jp::4236e1aa-4b9d-452f-80ff-83bae374f130" providerId="AD"/>
      </p:ext>
    </p:extLst>
  </p:cmAuthor>
  <p:cmAuthor id="3" name="渡邉 暁" initials="a" lastIdx="1" clrIdx="2">
    <p:extLst>
      <p:ext uri="{19B8F6BF-5375-455C-9EA6-DF929625EA0E}">
        <p15:presenceInfo xmlns:p15="http://schemas.microsoft.com/office/powerpoint/2012/main" userId="渡邉 暁" providerId="None"/>
      </p:ext>
    </p:extLst>
  </p:cmAuthor>
  <p:cmAuthor id="10" name="梅國 真（MAKOTO UMEKUNI）" initials="梅國" lastIdx="1" clrIdx="11">
    <p:extLst>
      <p:ext uri="{19B8F6BF-5375-455C-9EA6-DF929625EA0E}">
        <p15:presenceInfo xmlns:p15="http://schemas.microsoft.com/office/powerpoint/2012/main" userId="S::UMEKUN01@moe.go.jp::170bbacf-a80b-451a-8ef9-750e06d05bea" providerId="AD"/>
      </p:ext>
    </p:extLst>
  </p:cmAuthor>
  <p:cmAuthor id="4" name="作成者" initials="A" lastIdx="47" clrIdx="3"/>
  <p:cmAuthor id="5" name="吉田 宗史" initials="t" lastIdx="14" clrIdx="8">
    <p:extLst>
      <p:ext uri="{19B8F6BF-5375-455C-9EA6-DF929625EA0E}">
        <p15:presenceInfo xmlns:p15="http://schemas.microsoft.com/office/powerpoint/2012/main" userId="吉田 宗史" providerId="None"/>
      </p:ext>
    </p:extLst>
  </p:cmAuthor>
  <p:cmAuthor id="6" name="杉野 伊吹" initials="t" lastIdx="8" clrIdx="6">
    <p:extLst>
      <p:ext uri="{19B8F6BF-5375-455C-9EA6-DF929625EA0E}">
        <p15:presenceInfo xmlns:p15="http://schemas.microsoft.com/office/powerpoint/2012/main" userId="杉野 伊吹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E699"/>
    <a:srgbClr val="F8CBAD"/>
    <a:srgbClr val="00B050"/>
    <a:srgbClr val="C5E0B4"/>
    <a:srgbClr val="E6E6E6"/>
    <a:srgbClr val="385D8A"/>
    <a:srgbClr val="98B954"/>
    <a:srgbClr val="FDEADA"/>
    <a:srgbClr val="258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0349B-E166-4BBE-AB14-23C46AAD1AAD}" v="4" dt="2026-08-31T02:20:05.4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12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30"/>
        <p:guide pos="2143"/>
      </p:guideLst>
    </p:cSldViewPr>
  </p:notes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notesMasters/notesMaster1.xml" Type="http://schemas.openxmlformats.org/officeDocument/2006/relationships/notesMaster"/><Relationship Id="rId11" Target="handoutMasters/handoutMaster1.xml" Type="http://schemas.openxmlformats.org/officeDocument/2006/relationships/handoutMaster"/><Relationship Id="rId12" Target="commentAuthors.xml" Type="http://schemas.openxmlformats.org/officeDocument/2006/relationships/commentAuthors"/><Relationship Id="rId13" Target="presProps.xml" Type="http://schemas.openxmlformats.org/officeDocument/2006/relationships/presProps"/><Relationship Id="rId14" Target="viewProps.xml" Type="http://schemas.openxmlformats.org/officeDocument/2006/relationships/viewProps"/><Relationship Id="rId15" Target="theme/theme1.xml" Type="http://schemas.openxmlformats.org/officeDocument/2006/relationships/theme"/><Relationship Id="rId16" Target="tableStyles.xml" Type="http://schemas.openxmlformats.org/officeDocument/2006/relationships/tableStyles"/><Relationship Id="rId17" Target="changesInfos/changesInfo1.xml" Type="http://schemas.microsoft.com/office/2016/11/relationships/changesInfo"/><Relationship Id="rId18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Masters/slideMaster2.xml" Type="http://schemas.openxmlformats.org/officeDocument/2006/relationships/slideMaster"/><Relationship Id="rId6" Target="slideMasters/slideMaster3.xml" Type="http://schemas.openxmlformats.org/officeDocument/2006/relationships/slideMaster"/><Relationship Id="rId7" Target="slideMasters/slideMaster4.xml" Type="http://schemas.openxmlformats.org/officeDocument/2006/relationships/slideMaster"/><Relationship Id="rId8" Target="slideMasters/slideMaster5.xml" Type="http://schemas.openxmlformats.org/officeDocument/2006/relationships/slideMaster"/><Relationship Id="rId9" Target="slides/slide1.xml" Type="http://schemas.openxmlformats.org/officeDocument/2006/relationships/slid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折口 直也(ORIGUCHI Naoya)" userId="e8a14840-86fe-4281-9dc3-b1323023ddb0" providerId="ADAL" clId="{71ED28A4-8244-435D-9234-9B731611116F}"/>
    <pc:docChg chg="modSld">
      <pc:chgData name="折口 直也(ORIGUCHI Naoya)" userId="e8a14840-86fe-4281-9dc3-b1323023ddb0" providerId="ADAL" clId="{71ED28A4-8244-435D-9234-9B731611116F}" dt="2026-08-28T05:18:16.672" v="28" actId="20577"/>
      <pc:docMkLst>
        <pc:docMk/>
      </pc:docMkLst>
      <pc:sldChg chg="modSp mod">
        <pc:chgData name="折口 直也(ORIGUCHI Naoya)" userId="e8a14840-86fe-4281-9dc3-b1323023ddb0" providerId="ADAL" clId="{71ED28A4-8244-435D-9234-9B731611116F}" dt="2026-08-28T05:18:16.672" v="28" actId="20577"/>
        <pc:sldMkLst>
          <pc:docMk/>
          <pc:sldMk cId="3738249269" sldId="2838"/>
        </pc:sldMkLst>
        <pc:spChg chg="mod">
          <ac:chgData name="折口 直也(ORIGUCHI Naoya)" userId="e8a14840-86fe-4281-9dc3-b1323023ddb0" providerId="ADAL" clId="{71ED28A4-8244-435D-9234-9B731611116F}" dt="2026-08-28T05:18:16.672" v="28" actId="20577"/>
          <ac:spMkLst>
            <pc:docMk/>
            <pc:sldMk cId="3738249269" sldId="2838"/>
            <ac:spMk id="35" creationId="{00000000-0000-0000-0000-000000000000}"/>
          </ac:spMkLst>
        </pc:spChg>
      </pc:sldChg>
    </pc:docChg>
  </pc:docChgLst>
  <pc:docChgLst>
    <pc:chgData name="高橋 大貴(TAKAHASHI Daiki)" userId="S::daiki_takahashi@env.go.jp::a1560183-bf88-4024-a628-dc0e5f05053a" providerId="AD" clId="Web-{00000000-0000-0000-0000-000000000000}"/>
    <pc:docChg chg="modSld">
      <pc:chgData name="高橋 大貴(TAKAHASHI Daiki)" userId="S::daiki_takahashi@env.go.jp::a1560183-bf88-4024-a628-dc0e5f05053a" providerId="AD" clId="Web-{00000000-0000-0000-0000-000000000000}" dt="2026-08-28T04:49:54.032" v="18" actId="20577"/>
      <pc:docMkLst>
        <pc:docMk/>
      </pc:docMkLst>
      <pc:sldChg chg="modSp">
        <pc:chgData name="高橋 大貴(TAKAHASHI Daiki)" userId="S::daiki_takahashi@env.go.jp::a1560183-bf88-4024-a628-dc0e5f05053a" providerId="AD" clId="Web-{00000000-0000-0000-0000-000000000000}" dt="2026-08-28T04:49:54.032" v="18" actId="20577"/>
        <pc:sldMkLst>
          <pc:docMk/>
          <pc:sldMk cId="3738249269" sldId="2838"/>
        </pc:sldMkLst>
        <pc:spChg chg="mod">
          <ac:chgData name="高橋 大貴(TAKAHASHI Daiki)" userId="S::daiki_takahashi@env.go.jp::a1560183-bf88-4024-a628-dc0e5f05053a" providerId="AD" clId="Web-{00000000-0000-0000-0000-000000000000}" dt="2026-08-28T04:49:33.718" v="16" actId="20577"/>
          <ac:spMkLst>
            <pc:docMk/>
            <pc:sldMk cId="3738249269" sldId="2838"/>
            <ac:spMk id="35" creationId="{00000000-0000-0000-0000-000000000000}"/>
          </ac:spMkLst>
        </pc:spChg>
        <pc:spChg chg="mod">
          <ac:chgData name="高橋 大貴(TAKAHASHI Daiki)" userId="S::daiki_takahashi@env.go.jp::a1560183-bf88-4024-a628-dc0e5f05053a" providerId="AD" clId="Web-{00000000-0000-0000-0000-000000000000}" dt="2026-08-28T04:49:54.032" v="18" actId="20577"/>
          <ac:spMkLst>
            <pc:docMk/>
            <pc:sldMk cId="3738249269" sldId="2838"/>
            <ac:spMk id="49" creationId="{E1759F9E-6895-681A-F984-3791EF03C3AE}"/>
          </ac:spMkLst>
        </pc:spChg>
      </pc:sldChg>
    </pc:docChg>
  </pc:docChgLst>
  <pc:docChgLst>
    <pc:chgData name="高橋 大貴(TAKAHASHI Daiki)" userId="S::daiki_takahashi@env.go.jp::a1560183-bf88-4024-a628-dc0e5f05053a" providerId="AD" clId="Web-{4F2D4C09-242F-6A1F-0184-448B8F3AE5D4}"/>
    <pc:docChg chg="modSld">
      <pc:chgData name="高橋 大貴(TAKAHASHI Daiki)" userId="S::daiki_takahashi@env.go.jp::a1560183-bf88-4024-a628-dc0e5f05053a" providerId="AD" clId="Web-{4F2D4C09-242F-6A1F-0184-448B8F3AE5D4}" dt="2026-08-28T07:49:07.388" v="11" actId="20577"/>
      <pc:docMkLst>
        <pc:docMk/>
      </pc:docMkLst>
      <pc:sldChg chg="modSp">
        <pc:chgData name="高橋 大貴(TAKAHASHI Daiki)" userId="S::daiki_takahashi@env.go.jp::a1560183-bf88-4024-a628-dc0e5f05053a" providerId="AD" clId="Web-{4F2D4C09-242F-6A1F-0184-448B8F3AE5D4}" dt="2026-08-28T07:49:07.388" v="11" actId="20577"/>
        <pc:sldMkLst>
          <pc:docMk/>
          <pc:sldMk cId="3738249269" sldId="2838"/>
        </pc:sldMkLst>
        <pc:spChg chg="mod">
          <ac:chgData name="高橋 大貴(TAKAHASHI Daiki)" userId="S::daiki_takahashi@env.go.jp::a1560183-bf88-4024-a628-dc0e5f05053a" providerId="AD" clId="Web-{4F2D4C09-242F-6A1F-0184-448B8F3AE5D4}" dt="2026-08-28T07:49:07.388" v="11" actId="20577"/>
          <ac:spMkLst>
            <pc:docMk/>
            <pc:sldMk cId="3738249269" sldId="2838"/>
            <ac:spMk id="35" creationId="{00000000-0000-0000-0000-000000000000}"/>
          </ac:spMkLst>
        </pc:spChg>
      </pc:sldChg>
    </pc:docChg>
  </pc:docChgLst>
  <pc:docChgLst>
    <pc:chgData name="高橋 大貴(TAKAHASHI Daiki)" userId="S::daiki_takahashi@env.go.jp::a1560183-bf88-4024-a628-dc0e5f05053a" providerId="AD" clId="Web-{B650349B-E166-4BBE-AB14-23C46AAD1AAD}"/>
    <pc:docChg chg="modSld">
      <pc:chgData name="高橋 大貴(TAKAHASHI Daiki)" userId="S::daiki_takahashi@env.go.jp::a1560183-bf88-4024-a628-dc0e5f05053a" providerId="AD" clId="Web-{B650349B-E166-4BBE-AB14-23C46AAD1AAD}" dt="2026-08-31T02:20:05.472" v="1" actId="20577"/>
      <pc:docMkLst>
        <pc:docMk/>
      </pc:docMkLst>
      <pc:sldChg chg="modSp">
        <pc:chgData name="高橋 大貴(TAKAHASHI Daiki)" userId="S::daiki_takahashi@env.go.jp::a1560183-bf88-4024-a628-dc0e5f05053a" providerId="AD" clId="Web-{B650349B-E166-4BBE-AB14-23C46AAD1AAD}" dt="2026-08-31T02:20:05.472" v="1" actId="20577"/>
        <pc:sldMkLst>
          <pc:docMk/>
          <pc:sldMk cId="3738249269" sldId="2838"/>
        </pc:sldMkLst>
        <pc:spChg chg="mod">
          <ac:chgData name="高橋 大貴(TAKAHASHI Daiki)" userId="S::daiki_takahashi@env.go.jp::a1560183-bf88-4024-a628-dc0e5f05053a" providerId="AD" clId="Web-{B650349B-E166-4BBE-AB14-23C46AAD1AAD}" dt="2026-08-31T02:20:05.472" v="1" actId="20577"/>
          <ac:spMkLst>
            <pc:docMk/>
            <pc:sldMk cId="3738249269" sldId="2838"/>
            <ac:spMk id="3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<Relationships xmlns="http://schemas.openxmlformats.org/package/2006/relationships"><Relationship Id="rId1" Target="../theme/theme7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51163" cy="496888"/>
          </a:xfrm>
          <a:prstGeom prst="rect">
            <a:avLst/>
          </a:prstGeom>
        </p:spPr>
        <p:txBody>
          <a:bodyPr vert="horz" lIns="92097" tIns="46048" rIns="92097" bIns="46048" rtlCol="0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457" y="0"/>
            <a:ext cx="2951163" cy="496888"/>
          </a:xfrm>
          <a:prstGeom prst="rect">
            <a:avLst/>
          </a:prstGeom>
        </p:spPr>
        <p:txBody>
          <a:bodyPr vert="horz" lIns="92097" tIns="46048" rIns="92097" bIns="46048" rtlCol="0"/>
          <a:lstStyle>
            <a:lvl1pPr algn="r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DB05FD7-DC48-4193-87D9-D96937E36684}" type="datetimeFigureOut">
              <a:rPr lang="ja-JP" altLang="en-US"/>
              <a:pPr>
                <a:defRPr/>
              </a:pPr>
              <a:t>2026/8/30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440870"/>
            <a:ext cx="2951163" cy="496887"/>
          </a:xfrm>
          <a:prstGeom prst="rect">
            <a:avLst/>
          </a:prstGeom>
        </p:spPr>
        <p:txBody>
          <a:bodyPr vert="horz" lIns="92097" tIns="46048" rIns="92097" bIns="46048" rtlCol="0" anchor="b"/>
          <a:lstStyle>
            <a:lvl1pPr algn="l" eaLnBrk="1" hangingPunct="1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6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51163" cy="496888"/>
          </a:xfrm>
          <a:prstGeom prst="rect">
            <a:avLst/>
          </a:prstGeom>
        </p:spPr>
        <p:txBody>
          <a:bodyPr vert="horz" lIns="92097" tIns="46048" rIns="92097" bIns="4604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7" y="0"/>
            <a:ext cx="2951163" cy="496888"/>
          </a:xfrm>
          <a:prstGeom prst="rect">
            <a:avLst/>
          </a:prstGeom>
        </p:spPr>
        <p:txBody>
          <a:bodyPr vert="horz" lIns="92097" tIns="46048" rIns="92097" bIns="4604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6972C34-D417-40CB-8DFE-1E6144690822}" type="datetimeFigureOut">
              <a:rPr lang="ja-JP" altLang="en-US"/>
              <a:pPr>
                <a:defRPr/>
              </a:pPr>
              <a:t>2026/8/30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87975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7" tIns="46048" rIns="92097" bIns="4604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1" y="4721232"/>
            <a:ext cx="5448300" cy="4473575"/>
          </a:xfrm>
          <a:prstGeom prst="rect">
            <a:avLst/>
          </a:prstGeom>
        </p:spPr>
        <p:txBody>
          <a:bodyPr vert="horz" lIns="92097" tIns="46048" rIns="92097" bIns="46048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40870"/>
            <a:ext cx="2951163" cy="496887"/>
          </a:xfrm>
          <a:prstGeom prst="rect">
            <a:avLst/>
          </a:prstGeom>
        </p:spPr>
        <p:txBody>
          <a:bodyPr vert="horz" lIns="92097" tIns="46048" rIns="92097" bIns="4604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7" y="9440870"/>
            <a:ext cx="2951163" cy="496887"/>
          </a:xfrm>
          <a:prstGeom prst="rect">
            <a:avLst/>
          </a:prstGeom>
        </p:spPr>
        <p:txBody>
          <a:bodyPr vert="horz" wrap="square" lIns="92097" tIns="46048" rIns="92097" bIns="4604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98BD2A6-36CA-4649-A246-E94F1BD351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eg" Type="http://schemas.openxmlformats.org/officeDocument/2006/relationships/image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eg" Type="http://schemas.openxmlformats.org/officeDocument/2006/relationships/image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2.jpeg" Type="http://schemas.openxmlformats.org/officeDocument/2006/relationships/image"/><Relationship Id="rId3" Target="../media/image3.png" Type="http://schemas.openxmlformats.org/officeDocument/2006/relationships/image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4.jpeg" Type="http://schemas.openxmlformats.org/officeDocument/2006/relationships/image"/><Relationship Id="rId3" Target="../media/image5.svg" Type="http://schemas.openxmlformats.org/officeDocument/2006/relationships/image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7.jpeg" Type="http://schemas.openxmlformats.org/officeDocument/2006/relationships/image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8.jpeg" Type="http://schemas.openxmlformats.org/officeDocument/2006/relationships/image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7.jpeg" Type="http://schemas.openxmlformats.org/officeDocument/2006/relationships/image"/><Relationship Id="rId3" Target="../media/image3.png" Type="http://schemas.openxmlformats.org/officeDocument/2006/relationships/image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3.png" Type="http://schemas.openxmlformats.org/officeDocument/2006/relationships/image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7.jpeg" Type="http://schemas.openxmlformats.org/officeDocument/2006/relationships/image"/></Relationships>
</file>

<file path=ppt/slideLayouts/_rels/slideLayout2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Layouts/_rels/slideLayout2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2.jpeg" Type="http://schemas.openxmlformats.org/officeDocument/2006/relationships/image"/></Relationships>
</file>

<file path=ppt/slideLayouts/_rels/slideLayout28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2.jpeg" Type="http://schemas.openxmlformats.org/officeDocument/2006/relationships/image"/><Relationship Id="rId3" Target="../media/image19.wmf" Type="http://schemas.openxmlformats.org/officeDocument/2006/relationships/image"/><Relationship Id="rId4" Target="../media/image3.png" Type="http://schemas.openxmlformats.org/officeDocument/2006/relationships/image"/><Relationship Id="rId5" Target="../media/image20.png" Type="http://schemas.openxmlformats.org/officeDocument/2006/relationships/image"/></Relationships>
</file>

<file path=ppt/slideLayouts/_rels/slideLayout29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2.jpeg" Type="http://schemas.openxmlformats.org/officeDocument/2006/relationships/image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4.jpeg" Type="http://schemas.openxmlformats.org/officeDocument/2006/relationships/image"/><Relationship Id="rId3" Target="../media/image21.svg" Type="http://schemas.openxmlformats.org/officeDocument/2006/relationships/image"/></Relationships>
</file>

<file path=ppt/slideLayouts/_rels/slideLayout3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2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3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3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7.jpeg" Type="http://schemas.openxmlformats.org/officeDocument/2006/relationships/image"/></Relationships>
</file>

<file path=ppt/slideLayouts/_rels/slideLayout3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8.jpeg" Type="http://schemas.openxmlformats.org/officeDocument/2006/relationships/image"/></Relationships>
</file>

<file path=ppt/slideLayouts/_rels/slideLayout36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3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38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39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0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41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42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43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44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4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Layouts/_rels/slideLayout46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47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4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2.jpeg" Type="http://schemas.openxmlformats.org/officeDocument/2006/relationships/image"/></Relationships>
</file>

<file path=ppt/slideLayouts/_rels/slideLayout4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2.jpeg" Type="http://schemas.openxmlformats.org/officeDocument/2006/relationships/image"/><Relationship Id="rId3" Target="../media/image19.wmf" Type="http://schemas.openxmlformats.org/officeDocument/2006/relationships/image"/><Relationship Id="rId4" Target="../media/image3.png" Type="http://schemas.openxmlformats.org/officeDocument/2006/relationships/image"/><Relationship Id="rId5" Target="../media/image20.png" Type="http://schemas.openxmlformats.org/officeDocument/2006/relationships/image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2.jpeg" Type="http://schemas.openxmlformats.org/officeDocument/2006/relationships/image"/></Relationships>
</file>

<file path=ppt/slideLayouts/_rels/slideLayout5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4.jpeg" Type="http://schemas.openxmlformats.org/officeDocument/2006/relationships/image"/><Relationship Id="rId3" Target="../media/image5.svg" Type="http://schemas.openxmlformats.org/officeDocument/2006/relationships/image"/></Relationships>
</file>

<file path=ppt/slideLayouts/_rels/slideLayout5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5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5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5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7.jpeg" Type="http://schemas.openxmlformats.org/officeDocument/2006/relationships/image"/></Relationships>
</file>

<file path=ppt/slideLayouts/_rels/slideLayout5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8.jpeg" Type="http://schemas.openxmlformats.org/officeDocument/2006/relationships/image"/></Relationships>
</file>

<file path=ppt/slideLayouts/_rels/slideLayout5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58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59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0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61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62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63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64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65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66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Layouts/_rels/slideLayout67.xml.rels><?xml version="1.0" encoding="UTF-8" standalone="yes"?><Relationships xmlns="http://schemas.openxmlformats.org/package/2006/relationships"><Relationship Id="rId1" Target="../slideMasters/slideMaster4.xml" Type="http://schemas.openxmlformats.org/officeDocument/2006/relationships/slideMaster"/></Relationships>
</file>

<file path=ppt/slideLayouts/_rels/slideLayout68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Relationship Id="rId7" Target="../media/image2.jpeg" Type="http://schemas.openxmlformats.org/officeDocument/2006/relationships/image"/></Relationships>
</file>

<file path=ppt/slideLayouts/_rels/slideLayout69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2.jpeg" Type="http://schemas.openxmlformats.org/officeDocument/2006/relationships/image"/><Relationship Id="rId3" Target="../media/image3.png" Type="http://schemas.openxmlformats.org/officeDocument/2006/relationships/image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0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2.jpeg" Type="http://schemas.openxmlformats.org/officeDocument/2006/relationships/image"/></Relationships>
</file>

<file path=ppt/slideLayouts/_rels/slideLayout71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4.jpeg" Type="http://schemas.openxmlformats.org/officeDocument/2006/relationships/image"/><Relationship Id="rId3" Target="../media/image5.svg" Type="http://schemas.openxmlformats.org/officeDocument/2006/relationships/image"/></Relationships>
</file>

<file path=ppt/slideLayouts/_rels/slideLayout72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73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74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6.jpeg" Type="http://schemas.openxmlformats.org/officeDocument/2006/relationships/image"/></Relationships>
</file>

<file path=ppt/slideLayouts/_rels/slideLayout75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7.jpeg" Type="http://schemas.openxmlformats.org/officeDocument/2006/relationships/image"/></Relationships>
</file>

<file path=ppt/slideLayouts/_rels/slideLayout76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8.jpeg" Type="http://schemas.openxmlformats.org/officeDocument/2006/relationships/image"/></Relationships>
</file>

<file path=ppt/slideLayouts/_rels/slideLayout7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78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7.jpeg" Type="http://schemas.openxmlformats.org/officeDocument/2006/relationships/image"/><Relationship Id="rId3" Target="../media/image9.png" Type="http://schemas.openxmlformats.org/officeDocument/2006/relationships/image"/></Relationships>
</file>

<file path=ppt/slideLayouts/_rels/slideLayout79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0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8.png" Type="http://schemas.openxmlformats.org/officeDocument/2006/relationships/image"/></Relationships>
</file>

<file path=ppt/slideLayouts/_rels/slideLayout81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82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19.wmf" Type="http://schemas.openxmlformats.org/officeDocument/2006/relationships/image"/></Relationships>
</file>

<file path=ppt/slideLayouts/_rels/slideLayout83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84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0.png" Type="http://schemas.openxmlformats.org/officeDocument/2006/relationships/image"/><Relationship Id="rId3" Target="../media/image7.jpeg" Type="http://schemas.openxmlformats.org/officeDocument/2006/relationships/image"/><Relationship Id="rId4" Target="../media/image3.png" Type="http://schemas.openxmlformats.org/officeDocument/2006/relationships/image"/></Relationships>
</file>

<file path=ppt/slideLayouts/_rels/slideLayout85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86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Layouts/_rels/slideLayout87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88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89.xml.rels><?xml version="1.0" encoding="UTF-8" standalone="yes"?><Relationships xmlns="http://schemas.openxmlformats.org/package/2006/relationships"><Relationship Id="rId1" Target="../slideMasters/slideMaster5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Relationship Id="rId2" Target="../media/image1.jpeg" Type="http://schemas.openxmlformats.org/officeDocument/2006/relationships/image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585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76200">
            <a:solidFill>
              <a:srgbClr val="406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09" y="0"/>
            <a:ext cx="1171614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1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76200">
            <a:solidFill>
              <a:srgbClr val="406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09" y="0"/>
            <a:ext cx="1171614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41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（再循局用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4891" y="5659946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662524" y="2714141"/>
            <a:ext cx="8580953" cy="1480563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858156"/>
            <a:ext cx="8004988" cy="1218916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2000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6897" y="753538"/>
            <a:ext cx="1796215" cy="152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1001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_出力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ç°å¢ç">
            <a:extLst>
              <a:ext uri="{FF2B5EF4-FFF2-40B4-BE49-F238E27FC236}">
                <a16:creationId xmlns:a16="http://schemas.microsoft.com/office/drawing/2014/main" id="{CD100471-1EDD-4161-8484-6C512DF67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7264" y="2875373"/>
            <a:ext cx="1297655" cy="13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06FC97B0-55FB-4107-8E24-B3EC1A557AEC}"/>
              </a:ext>
            </a:extLst>
          </p:cNvPr>
          <p:cNvPicPr>
            <a:picLocks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162" y="359097"/>
            <a:ext cx="9272445" cy="61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054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41B1502-2511-437B-8D13-C5707D9425E0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022BE2B-C94E-4EA1-8D5F-B6FF40A5C82B}"/>
              </a:ext>
            </a:extLst>
          </p:cNvPr>
          <p:cNvGrpSpPr/>
          <p:nvPr userDrawn="1"/>
        </p:nvGrpSpPr>
        <p:grpSpPr>
          <a:xfrm>
            <a:off x="958478" y="2645195"/>
            <a:ext cx="7989045" cy="1567610"/>
            <a:chOff x="1034510" y="2991837"/>
            <a:chExt cx="8622792" cy="1728000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4FC838C0-7A1B-42C5-8BB1-69879692B23E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97EB7B27-A3AA-4865-967F-947004C8CF38}"/>
                </a:ext>
              </a:extLst>
            </p:cNvPr>
            <p:cNvCxnSpPr/>
            <p:nvPr userDrawn="1"/>
          </p:nvCxnSpPr>
          <p:spPr>
            <a:xfrm>
              <a:off x="1034510" y="4719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タイトル 29">
            <a:extLst>
              <a:ext uri="{FF2B5EF4-FFF2-40B4-BE49-F238E27FC236}">
                <a16:creationId xmlns:a16="http://schemas.microsoft.com/office/drawing/2014/main" id="{99661971-5207-448A-8A45-D3935E63E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645195"/>
            <a:ext cx="8004988" cy="1567610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中扉タイトル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5B5CD1-16BF-4814-9E5A-19B044B6FB5E}"/>
              </a:ext>
            </a:extLst>
          </p:cNvPr>
          <p:cNvSpPr txBox="1"/>
          <p:nvPr userDrawn="1"/>
        </p:nvSpPr>
        <p:spPr>
          <a:xfrm>
            <a:off x="9439042" y="6400782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52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36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391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中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5B5CD1-16BF-4814-9E5A-19B044B6FB5E}"/>
              </a:ext>
            </a:extLst>
          </p:cNvPr>
          <p:cNvSpPr txBox="1"/>
          <p:nvPr userDrawn="1"/>
        </p:nvSpPr>
        <p:spPr>
          <a:xfrm>
            <a:off x="9439042" y="6400782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9" name="テキスト ボックス 27"/>
          <p:cNvSpPr txBox="1">
            <a:spLocks noChangeArrowheads="1"/>
          </p:cNvSpPr>
          <p:nvPr userDrawn="1"/>
        </p:nvSpPr>
        <p:spPr bwMode="auto">
          <a:xfrm>
            <a:off x="0" y="2708920"/>
            <a:ext cx="9906000" cy="144016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 anchorCtr="0">
            <a:no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endParaRPr kumimoji="1" lang="ja-JP" alt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GP創英角ｺﾞｼｯｸUB" pitchFamily="50" charset="-128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1060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E2C914-D6BF-434B-B748-5B031C7A75D4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8" name="Picture 11" descr="ç°å¢ç">
              <a:extLst>
                <a:ext uri="{FF2B5EF4-FFF2-40B4-BE49-F238E27FC236}">
                  <a16:creationId xmlns:a16="http://schemas.microsoft.com/office/drawing/2014/main" id="{4DD819AC-A446-46A2-9201-D9B1AB528E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E9EE105-883D-4267-B8FF-D61BDDD6E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FE261A9-5D80-457A-85AA-206E048CF0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3443AF7-632D-41F2-BFF3-7CC6B2F2E6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665A837A-D774-4985-B30F-35B13836C960}"/>
              </a:ext>
            </a:extLst>
          </p:cNvPr>
          <p:cNvSpPr/>
          <p:nvPr userDrawn="1"/>
        </p:nvSpPr>
        <p:spPr>
          <a:xfrm>
            <a:off x="998831" y="1268761"/>
            <a:ext cx="0" cy="4572197"/>
          </a:xfrm>
          <a:custGeom>
            <a:avLst/>
            <a:gdLst>
              <a:gd name="connsiteX0" fmla="*/ 0 w 0"/>
              <a:gd name="connsiteY0" fmla="*/ 0 h 5768502"/>
              <a:gd name="connsiteX1" fmla="*/ 0 w 0"/>
              <a:gd name="connsiteY1" fmla="*/ 5768502 h 5768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8502">
                <a:moveTo>
                  <a:pt x="0" y="0"/>
                </a:moveTo>
                <a:lnTo>
                  <a:pt x="0" y="5768502"/>
                </a:lnTo>
              </a:path>
            </a:pathLst>
          </a:cu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39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B04FFEFF-3996-4124-93D0-A0B919888837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998831" y="1268761"/>
            <a:ext cx="8004988" cy="4572197"/>
          </a:xfrm>
          <a:prstGeom prst="rect">
            <a:avLst/>
          </a:prstGeom>
        </p:spPr>
        <p:txBody>
          <a:bodyPr lIns="360000" tIns="0" rIns="0" bIns="0" anchor="ctr"/>
          <a:lstStyle>
            <a:lvl1pPr marL="635371" indent="-635371" algn="l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  <a:defRPr sz="24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439042" y="6400782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66210EB-D44E-4903-B9C4-9EC74DA6CEB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257881"/>
            <a:ext cx="8605363" cy="587854"/>
          </a:xfrm>
          <a:prstGeom prst="rect">
            <a:avLst/>
          </a:prstGeom>
        </p:spPr>
        <p:txBody>
          <a:bodyPr lIns="252000" tIns="36000" rIns="0" bIns="0" anchor="ctr" anchorCtr="0"/>
          <a:lstStyle>
            <a:lvl1pPr algn="l">
              <a:defRPr sz="2395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</p:spTree>
    <p:extLst>
      <p:ext uri="{BB962C8B-B14F-4D97-AF65-F5344CB8AC3E}">
        <p14:creationId xmlns:p14="http://schemas.microsoft.com/office/powerpoint/2010/main" val="2428498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階層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FD50C7F-9ACA-4B30-8C3B-E73A326DFDE0}"/>
              </a:ext>
            </a:extLst>
          </p:cNvPr>
          <p:cNvSpPr txBox="1"/>
          <p:nvPr userDrawn="1"/>
        </p:nvSpPr>
        <p:spPr>
          <a:xfrm>
            <a:off x="9439042" y="6400782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3" name="コンテンツ プレースホルダー 3">
            <a:extLst>
              <a:ext uri="{FF2B5EF4-FFF2-40B4-BE49-F238E27FC236}">
                <a16:creationId xmlns:a16="http://schemas.microsoft.com/office/drawing/2014/main" id="{7038EB8A-9FB3-4B3E-A554-367E9CB41E9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150024" y="29271"/>
            <a:ext cx="8605363" cy="22861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1</a:t>
            </a:r>
            <a:r>
              <a:rPr kumimoji="1" lang="ja-JP" altLang="en-US"/>
              <a:t>階層（例：表紙タイトル）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36CFC0-A6A1-408C-90D0-5F3C3EDABEFD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5" name="Picture 11" descr="ç°å¢ç">
              <a:extLst>
                <a:ext uri="{FF2B5EF4-FFF2-40B4-BE49-F238E27FC236}">
                  <a16:creationId xmlns:a16="http://schemas.microsoft.com/office/drawing/2014/main" id="{2BF78C1F-895C-47B9-BFD6-D818DFB8851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B2D3E9F-0217-41CA-A745-B0B8FBABC2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90B7366C-0173-451D-B260-B9E47C44ACBC}"/>
                </a:ext>
              </a:extLst>
            </p:cNvPr>
            <p:cNvSpPr/>
            <p:nvPr userDrawn="1"/>
          </p:nvSpPr>
          <p:spPr>
            <a:xfrm>
              <a:off x="161925" y="536266"/>
              <a:ext cx="9961283" cy="396000"/>
            </a:xfrm>
            <a:custGeom>
              <a:avLst/>
              <a:gdLst>
                <a:gd name="connsiteX0" fmla="*/ 0 w 9946927"/>
                <a:gd name="connsiteY0" fmla="*/ 0 h 396000"/>
                <a:gd name="connsiteX1" fmla="*/ 9554213 w 9946927"/>
                <a:gd name="connsiteY1" fmla="*/ 0 h 396000"/>
                <a:gd name="connsiteX2" fmla="*/ 9575411 w 9946927"/>
                <a:gd name="connsiteY2" fmla="*/ 21375 h 396000"/>
                <a:gd name="connsiteX3" fmla="*/ 9946927 w 9946927"/>
                <a:gd name="connsiteY3" fmla="*/ 396000 h 396000"/>
                <a:gd name="connsiteX4" fmla="*/ 9942003 w 9946927"/>
                <a:gd name="connsiteY4" fmla="*/ 396000 h 396000"/>
                <a:gd name="connsiteX5" fmla="*/ 9848834 w 9946927"/>
                <a:gd name="connsiteY5" fmla="*/ 396000 h 396000"/>
                <a:gd name="connsiteX6" fmla="*/ 9549825 w 9946927"/>
                <a:gd name="connsiteY6" fmla="*/ 396000 h 396000"/>
                <a:gd name="connsiteX7" fmla="*/ 8927381 w 9946927"/>
                <a:gd name="connsiteY7" fmla="*/ 396000 h 396000"/>
                <a:gd name="connsiteX8" fmla="*/ 8458122 w 9946927"/>
                <a:gd name="connsiteY8" fmla="*/ 396000 h 396000"/>
                <a:gd name="connsiteX9" fmla="*/ 7863906 w 9946927"/>
                <a:gd name="connsiteY9" fmla="*/ 396000 h 396000"/>
                <a:gd name="connsiteX10" fmla="*/ 7130032 w 9946927"/>
                <a:gd name="connsiteY10" fmla="*/ 396000 h 396000"/>
                <a:gd name="connsiteX11" fmla="*/ 6241804 w 9946927"/>
                <a:gd name="connsiteY11" fmla="*/ 396000 h 396000"/>
                <a:gd name="connsiteX12" fmla="*/ 5184519 w 9946927"/>
                <a:gd name="connsiteY12" fmla="*/ 396000 h 396000"/>
                <a:gd name="connsiteX13" fmla="*/ 3943480 w 9946927"/>
                <a:gd name="connsiteY13" fmla="*/ 396000 h 396000"/>
                <a:gd name="connsiteX14" fmla="*/ 2503986 w 9946927"/>
                <a:gd name="connsiteY14" fmla="*/ 396000 h 396000"/>
                <a:gd name="connsiteX15" fmla="*/ 851339 w 9946927"/>
                <a:gd name="connsiteY15" fmla="*/ 396000 h 396000"/>
                <a:gd name="connsiteX16" fmla="*/ 777876 w 9946927"/>
                <a:gd name="connsiteY16" fmla="*/ 396000 h 396000"/>
                <a:gd name="connsiteX17" fmla="*/ 603403 w 9946927"/>
                <a:gd name="connsiteY17" fmla="*/ 396000 h 396000"/>
                <a:gd name="connsiteX18" fmla="*/ 263640 w 9946927"/>
                <a:gd name="connsiteY18" fmla="*/ 396000 h 396000"/>
                <a:gd name="connsiteX19" fmla="*/ 208715 w 9946927"/>
                <a:gd name="connsiteY19" fmla="*/ 396000 h 396000"/>
                <a:gd name="connsiteX20" fmla="*/ 0 w 9946927"/>
                <a:gd name="connsiteY20" fmla="*/ 198305 h 396000"/>
                <a:gd name="connsiteX21" fmla="*/ 0 w 9946927"/>
                <a:gd name="connsiteY21" fmla="*/ 29183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46927" h="396000">
                  <a:moveTo>
                    <a:pt x="0" y="0"/>
                  </a:moveTo>
                  <a:lnTo>
                    <a:pt x="9554213" y="0"/>
                  </a:lnTo>
                  <a:lnTo>
                    <a:pt x="9575411" y="21375"/>
                  </a:lnTo>
                  <a:cubicBezTo>
                    <a:pt x="9665779" y="112500"/>
                    <a:pt x="9786271" y="234000"/>
                    <a:pt x="9946927" y="396000"/>
                  </a:cubicBezTo>
                  <a:lnTo>
                    <a:pt x="9942003" y="396000"/>
                  </a:lnTo>
                  <a:lnTo>
                    <a:pt x="9848834" y="396000"/>
                  </a:lnTo>
                  <a:lnTo>
                    <a:pt x="9549825" y="396000"/>
                  </a:lnTo>
                  <a:lnTo>
                    <a:pt x="8927381" y="396000"/>
                  </a:lnTo>
                  <a:lnTo>
                    <a:pt x="8458122" y="396000"/>
                  </a:lnTo>
                  <a:lnTo>
                    <a:pt x="7863906" y="396000"/>
                  </a:lnTo>
                  <a:lnTo>
                    <a:pt x="7130032" y="396000"/>
                  </a:lnTo>
                  <a:lnTo>
                    <a:pt x="6241804" y="396000"/>
                  </a:lnTo>
                  <a:lnTo>
                    <a:pt x="5184519" y="396000"/>
                  </a:lnTo>
                  <a:lnTo>
                    <a:pt x="3943480" y="396000"/>
                  </a:lnTo>
                  <a:lnTo>
                    <a:pt x="2503986" y="396000"/>
                  </a:lnTo>
                  <a:lnTo>
                    <a:pt x="851339" y="396000"/>
                  </a:lnTo>
                  <a:lnTo>
                    <a:pt x="777876" y="396000"/>
                  </a:lnTo>
                  <a:lnTo>
                    <a:pt x="603403" y="396000"/>
                  </a:lnTo>
                  <a:lnTo>
                    <a:pt x="263640" y="396000"/>
                  </a:lnTo>
                  <a:lnTo>
                    <a:pt x="208715" y="396000"/>
                  </a:lnTo>
                  <a:cubicBezTo>
                    <a:pt x="208715" y="396000"/>
                    <a:pt x="208715" y="396000"/>
                    <a:pt x="0" y="198305"/>
                  </a:cubicBezTo>
                  <a:cubicBezTo>
                    <a:pt x="0" y="198305"/>
                    <a:pt x="0" y="198305"/>
                    <a:pt x="0" y="2918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39"/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34DB3166-9AB5-43FB-8591-93246638EB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D40C9C0E-769C-4D22-A484-B325C7ECE5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タイトル 1">
            <a:extLst>
              <a:ext uri="{FF2B5EF4-FFF2-40B4-BE49-F238E27FC236}">
                <a16:creationId xmlns:a16="http://schemas.microsoft.com/office/drawing/2014/main" id="{ED4B86B0-3BB3-4009-9A6E-83BD5406824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486491"/>
            <a:ext cx="8605363" cy="359244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2052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54" name="コンテンツ プレースホルダー 3">
            <a:extLst>
              <a:ext uri="{FF2B5EF4-FFF2-40B4-BE49-F238E27FC236}">
                <a16:creationId xmlns:a16="http://schemas.microsoft.com/office/drawing/2014/main" id="{F530AFF5-0F75-4301-B416-E2BDE7D4B1D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50024" y="257881"/>
            <a:ext cx="8605363" cy="228610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119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2</a:t>
            </a:r>
            <a:r>
              <a:rPr kumimoji="1" lang="ja-JP" altLang="en-US"/>
              <a:t>階層（例：章タイトル）</a:t>
            </a:r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EDF4FE31-3A07-443C-9CD8-C81650AD9D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5" y="1007808"/>
            <a:ext cx="9605952" cy="590313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 lIns="180000" tIns="180000" rIns="180000" bIns="144000" anchor="t" anchorCtr="0">
            <a:spAutoFit/>
          </a:bodyPr>
          <a:lstStyle>
            <a:lvl1pPr marL="244373" indent="-244373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1710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</a:t>
            </a:r>
          </a:p>
        </p:txBody>
      </p:sp>
    </p:spTree>
    <p:extLst>
      <p:ext uri="{BB962C8B-B14F-4D97-AF65-F5344CB8AC3E}">
        <p14:creationId xmlns:p14="http://schemas.microsoft.com/office/powerpoint/2010/main" val="1995780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説明用スライド_タイトル+リー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ç°å¢ç">
            <a:extLst>
              <a:ext uri="{FF2B5EF4-FFF2-40B4-BE49-F238E27FC236}">
                <a16:creationId xmlns:a16="http://schemas.microsoft.com/office/drawing/2014/main" id="{8E434909-6A5F-4794-A61C-E8E786C3A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7644" y="273940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グラフィックス 6">
            <a:extLst>
              <a:ext uri="{FF2B5EF4-FFF2-40B4-BE49-F238E27FC236}">
                <a16:creationId xmlns:a16="http://schemas.microsoft.com/office/drawing/2014/main" id="{1965654B-C214-044C-9754-691F56B1A74E}"/>
              </a:ext>
            </a:extLst>
          </p:cNvPr>
          <p:cNvSpPr/>
          <p:nvPr/>
        </p:nvSpPr>
        <p:spPr>
          <a:xfrm>
            <a:off x="316599" y="359888"/>
            <a:ext cx="9055378" cy="1112491"/>
          </a:xfrm>
          <a:custGeom>
            <a:avLst/>
            <a:gdLst>
              <a:gd name="connsiteX0" fmla="*/ 9785917 w 9786287"/>
              <a:gd name="connsiteY0" fmla="*/ 1166514 h 1249650"/>
              <a:gd name="connsiteX1" fmla="*/ 9785917 w 9786287"/>
              <a:gd name="connsiteY1" fmla="*/ 913523 h 1249650"/>
              <a:gd name="connsiteX2" fmla="*/ 8906147 w 9786287"/>
              <a:gd name="connsiteY2" fmla="*/ 12500 h 1249650"/>
              <a:gd name="connsiteX3" fmla="*/ 82801 w 9786287"/>
              <a:gd name="connsiteY3" fmla="*/ 12500 h 1249650"/>
              <a:gd name="connsiteX4" fmla="*/ 12205 w 9786287"/>
              <a:gd name="connsiteY4" fmla="*/ 84801 h 1249650"/>
              <a:gd name="connsiteX5" fmla="*/ 12205 w 9786287"/>
              <a:gd name="connsiteY5" fmla="*/ 970395 h 1249650"/>
              <a:gd name="connsiteX6" fmla="*/ 273671 w 9786287"/>
              <a:gd name="connsiteY6" fmla="*/ 1238815 h 1249650"/>
              <a:gd name="connsiteX7" fmla="*/ 9715322 w 9786287"/>
              <a:gd name="connsiteY7" fmla="*/ 1238815 h 1249650"/>
              <a:gd name="connsiteX8" fmla="*/ 9785917 w 9786287"/>
              <a:gd name="connsiteY8" fmla="*/ 1166514 h 1249650"/>
              <a:gd name="connsiteX0" fmla="*/ 9773712 w 9773712"/>
              <a:gd name="connsiteY0" fmla="*/ 1154014 h 1226315"/>
              <a:gd name="connsiteX1" fmla="*/ 9773712 w 9773712"/>
              <a:gd name="connsiteY1" fmla="*/ 901023 h 1226315"/>
              <a:gd name="connsiteX2" fmla="*/ 8874892 w 9773712"/>
              <a:gd name="connsiteY2" fmla="*/ 0 h 1226315"/>
              <a:gd name="connsiteX3" fmla="*/ 70596 w 9773712"/>
              <a:gd name="connsiteY3" fmla="*/ 0 h 1226315"/>
              <a:gd name="connsiteX4" fmla="*/ 0 w 9773712"/>
              <a:gd name="connsiteY4" fmla="*/ 72301 h 1226315"/>
              <a:gd name="connsiteX5" fmla="*/ 0 w 9773712"/>
              <a:gd name="connsiteY5" fmla="*/ 957895 h 1226315"/>
              <a:gd name="connsiteX6" fmla="*/ 261466 w 9773712"/>
              <a:gd name="connsiteY6" fmla="*/ 1226315 h 1226315"/>
              <a:gd name="connsiteX7" fmla="*/ 9703117 w 9773712"/>
              <a:gd name="connsiteY7" fmla="*/ 1226315 h 1226315"/>
              <a:gd name="connsiteX8" fmla="*/ 9773712 w 9773712"/>
              <a:gd name="connsiteY8" fmla="*/ 1154014 h 122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3712" h="1226315">
                <a:moveTo>
                  <a:pt x="9773712" y="1154014"/>
                </a:moveTo>
                <a:lnTo>
                  <a:pt x="9773712" y="901023"/>
                </a:lnTo>
                <a:lnTo>
                  <a:pt x="8874892" y="0"/>
                </a:lnTo>
                <a:lnTo>
                  <a:pt x="70596" y="0"/>
                </a:lnTo>
                <a:cubicBezTo>
                  <a:pt x="70596" y="0"/>
                  <a:pt x="0" y="0"/>
                  <a:pt x="0" y="72301"/>
                </a:cubicBezTo>
                <a:lnTo>
                  <a:pt x="0" y="957895"/>
                </a:lnTo>
                <a:lnTo>
                  <a:pt x="261466" y="1226315"/>
                </a:lnTo>
                <a:lnTo>
                  <a:pt x="9703117" y="1226315"/>
                </a:lnTo>
                <a:cubicBezTo>
                  <a:pt x="9703117" y="1226315"/>
                  <a:pt x="9773712" y="1226315"/>
                  <a:pt x="9773712" y="1154014"/>
                </a:cubicBezTo>
              </a:path>
            </a:pathLst>
          </a:custGeom>
          <a:solidFill>
            <a:schemeClr val="tx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907E3C10-5296-4CB5-BB5A-480E93F86B9E}"/>
              </a:ext>
            </a:extLst>
          </p:cNvPr>
          <p:cNvSpPr/>
          <p:nvPr userDrawn="1"/>
        </p:nvSpPr>
        <p:spPr>
          <a:xfrm>
            <a:off x="320705" y="354179"/>
            <a:ext cx="8688746" cy="457526"/>
          </a:xfrm>
          <a:custGeom>
            <a:avLst/>
            <a:gdLst>
              <a:gd name="connsiteX0" fmla="*/ 70596 w 9377998"/>
              <a:gd name="connsiteY0" fmla="*/ 0 h 504338"/>
              <a:gd name="connsiteX1" fmla="*/ 8874893 w 9377998"/>
              <a:gd name="connsiteY1" fmla="*/ 0 h 504338"/>
              <a:gd name="connsiteX2" fmla="*/ 9377998 w 9377998"/>
              <a:gd name="connsiteY2" fmla="*/ 504338 h 504338"/>
              <a:gd name="connsiteX3" fmla="*/ 0 w 9377998"/>
              <a:gd name="connsiteY3" fmla="*/ 504338 h 504338"/>
              <a:gd name="connsiteX4" fmla="*/ 0 w 9377998"/>
              <a:gd name="connsiteY4" fmla="*/ 72301 h 504338"/>
              <a:gd name="connsiteX5" fmla="*/ 70596 w 9377998"/>
              <a:gd name="connsiteY5" fmla="*/ 0 h 5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77998" h="504338">
                <a:moveTo>
                  <a:pt x="70596" y="0"/>
                </a:moveTo>
                <a:lnTo>
                  <a:pt x="8874893" y="0"/>
                </a:lnTo>
                <a:lnTo>
                  <a:pt x="9377998" y="504338"/>
                </a:lnTo>
                <a:lnTo>
                  <a:pt x="0" y="504338"/>
                </a:lnTo>
                <a:lnTo>
                  <a:pt x="0" y="72301"/>
                </a:lnTo>
                <a:cubicBezTo>
                  <a:pt x="0" y="0"/>
                  <a:pt x="70596" y="0"/>
                  <a:pt x="70596" y="0"/>
                </a:cubicBezTo>
                <a:close/>
              </a:path>
            </a:pathLst>
          </a:custGeom>
          <a:solidFill>
            <a:schemeClr val="bg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03ACE90-2131-A448-9D2B-E09F626D0747}"/>
              </a:ext>
            </a:extLst>
          </p:cNvPr>
          <p:cNvCxnSpPr/>
          <p:nvPr/>
        </p:nvCxnSpPr>
        <p:spPr>
          <a:xfrm>
            <a:off x="249997" y="1152929"/>
            <a:ext cx="405901" cy="3984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D4C153BA-B45D-364C-B23F-1393DDE8030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169734" y="1080475"/>
            <a:ext cx="7083689" cy="391903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None/>
              <a:defRPr sz="2224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D80D0EF-2934-42CA-A567-6FBD2440F465}"/>
              </a:ext>
            </a:extLst>
          </p:cNvPr>
          <p:cNvSpPr txBox="1"/>
          <p:nvPr userDrawn="1"/>
        </p:nvSpPr>
        <p:spPr>
          <a:xfrm>
            <a:off x="9037265" y="6368596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941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941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0" name="コンテンツ プレースホルダー 18">
            <a:extLst>
              <a:ext uri="{FF2B5EF4-FFF2-40B4-BE49-F238E27FC236}">
                <a16:creationId xmlns:a16="http://schemas.microsoft.com/office/drawing/2014/main" id="{D75D4F64-90C7-412B-97EC-C060B99937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white">
          <a:xfrm>
            <a:off x="1169734" y="811399"/>
            <a:ext cx="3602880" cy="242348"/>
          </a:xfrm>
          <a:prstGeom prst="rect">
            <a:avLst/>
          </a:prstGeom>
        </p:spPr>
        <p:txBody>
          <a:bodyPr lIns="0" tIns="108000" rIns="0" bIns="0" anchor="ctr"/>
          <a:lstStyle>
            <a:lvl1pPr marL="0" indent="0" algn="l">
              <a:buFontTx/>
              <a:buNone/>
              <a:defRPr sz="1197" b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キャッチコピー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92973B8-A1E0-8249-B6B2-09ED50D99913}"/>
              </a:ext>
            </a:extLst>
          </p:cNvPr>
          <p:cNvCxnSpPr>
            <a:cxnSpLocks/>
          </p:cNvCxnSpPr>
          <p:nvPr/>
        </p:nvCxnSpPr>
        <p:spPr>
          <a:xfrm>
            <a:off x="8433808" y="257980"/>
            <a:ext cx="1027670" cy="10087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コンテンツ プレースホルダー 18">
            <a:extLst>
              <a:ext uri="{FF2B5EF4-FFF2-40B4-BE49-F238E27FC236}">
                <a16:creationId xmlns:a16="http://schemas.microsoft.com/office/drawing/2014/main" id="{4C7E5A18-52F4-4252-BE43-0A15ED485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white">
          <a:xfrm>
            <a:off x="324258" y="354179"/>
            <a:ext cx="8298103" cy="457220"/>
          </a:xfrm>
          <a:prstGeom prst="rect">
            <a:avLst/>
          </a:prstGeom>
        </p:spPr>
        <p:txBody>
          <a:bodyPr lIns="216000" tIns="36000" rIns="0" bIns="0" anchor="ctr"/>
          <a:lstStyle>
            <a:lvl1pPr marL="0" indent="0" algn="l">
              <a:buFontTx/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マスタータイトル</a:t>
            </a:r>
          </a:p>
        </p:txBody>
      </p:sp>
      <p:sp>
        <p:nvSpPr>
          <p:cNvPr id="12" name="コンテンツ プレースホルダー 18">
            <a:extLst>
              <a:ext uri="{FF2B5EF4-FFF2-40B4-BE49-F238E27FC236}">
                <a16:creationId xmlns:a16="http://schemas.microsoft.com/office/drawing/2014/main" id="{B4DBCBEC-A414-449D-9C4C-798C6F5A920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107496" y="1758962"/>
            <a:ext cx="7238140" cy="589919"/>
          </a:xfrm>
          <a:prstGeom prst="rect">
            <a:avLst/>
          </a:prstGeom>
        </p:spPr>
        <p:txBody>
          <a:bodyPr lIns="0" tIns="108000" rIns="0" bIns="0" anchor="t"/>
          <a:lstStyle>
            <a:lvl1pPr marL="0" marR="0" indent="0" algn="l" defTabSz="7819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26" b="1">
                <a:solidFill>
                  <a:srgbClr val="009C89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marL="0" marR="0" lvl="0" indent="0" algn="l" defTabSz="781995" rtl="0" eaLnBrk="1" fontAlgn="auto" latinLnBrk="0" hangingPunct="1">
              <a:lnSpc>
                <a:spcPct val="9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B57596C9-B115-4FE6-93CC-51E6F05D87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025" y="811705"/>
            <a:ext cx="635709" cy="660672"/>
          </a:xfrm>
          <a:prstGeom prst="rect">
            <a:avLst/>
          </a:prstGeom>
        </p:spPr>
        <p:txBody>
          <a:bodyPr lIns="0" tIns="144000" rIns="0" bIns="0" anchor="ctr">
            <a:normAutofit/>
          </a:bodyPr>
          <a:lstStyle>
            <a:lvl1pPr marL="0" indent="0">
              <a:buNone/>
              <a:defRPr sz="4276" b="1" i="0">
                <a:solidFill>
                  <a:schemeClr val="bg1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1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8424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37865" y="116633"/>
            <a:ext cx="9005612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28" name="コンテンツ プレースホルダー 3">
            <a:extLst>
              <a:ext uri="{FF2B5EF4-FFF2-40B4-BE49-F238E27FC236}">
                <a16:creationId xmlns:a16="http://schemas.microsoft.com/office/drawing/2014/main" id="{217043BF-6B11-4540-B78A-D1AECDE4B0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4" y="531389"/>
            <a:ext cx="9605986" cy="43867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144000" tIns="144000" rIns="144000" bIns="108000" anchor="t" anchorCtr="0">
            <a:spAutoFit/>
          </a:bodyPr>
          <a:lstStyle>
            <a:lvl1pPr marL="162916" indent="-162916" algn="l">
              <a:lnSpc>
                <a:spcPct val="100000"/>
              </a:lnSpc>
              <a:spcBef>
                <a:spcPts val="513"/>
              </a:spcBef>
              <a:buFont typeface="Wingdings" panose="05000000000000000000" pitchFamily="2" charset="2"/>
              <a:buChar char="n"/>
              <a:defRPr sz="1197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C3C82BE-DD9A-46A4-A9AA-9E36F501B193}"/>
              </a:ext>
            </a:extLst>
          </p:cNvPr>
          <p:cNvCxnSpPr>
            <a:cxnSpLocks/>
          </p:cNvCxnSpPr>
          <p:nvPr userDrawn="1"/>
        </p:nvCxnSpPr>
        <p:spPr>
          <a:xfrm flipH="1">
            <a:off x="166204" y="456664"/>
            <a:ext cx="9572632" cy="9406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1" descr="ç°å¢ç">
            <a:extLst>
              <a:ext uri="{FF2B5EF4-FFF2-40B4-BE49-F238E27FC236}">
                <a16:creationId xmlns:a16="http://schemas.microsoft.com/office/drawing/2014/main" id="{0CF6094D-B943-4965-A2F6-67DD6FF3FF5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4401" y="137950"/>
            <a:ext cx="368692" cy="29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84D1288-0306-4500-A9D7-D150B7340281}"/>
              </a:ext>
            </a:extLst>
          </p:cNvPr>
          <p:cNvSpPr txBox="1"/>
          <p:nvPr userDrawn="1"/>
        </p:nvSpPr>
        <p:spPr>
          <a:xfrm>
            <a:off x="9439042" y="6400782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33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15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8" y="128164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70" y="208404"/>
            <a:ext cx="9039661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147261" y="386306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705220" y="116632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052567" y="208405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55512" y="6453336"/>
            <a:ext cx="294250" cy="40466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4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4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78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3" y="260649"/>
            <a:ext cx="7844368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273941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759176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31283" y="6596910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22" y="260649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2411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上つめ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4" y="116632"/>
            <a:ext cx="780086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7300" y="175995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681167" y="22476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2200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31283" y="6552286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008" y="116633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232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上つめ（通常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7460" y="26776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31283" y="6525344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0" y="165978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124330" y="88082"/>
            <a:ext cx="9665208" cy="820639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　</a:t>
            </a:r>
            <a:endParaRPr kumimoji="1" lang="ja-JP" altLang="en-US" sz="3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itchFamily="50" charset="-128"/>
              <a:ea typeface="HGP創英角ｺﾞｼｯｸUB" pitchFamily="50" charset="-128"/>
              <a:cs typeface="+mn-cs"/>
            </a:endParaRPr>
          </a:p>
        </p:txBody>
      </p:sp>
      <p:sp>
        <p:nvSpPr>
          <p:cNvPr id="13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209876" y="165978"/>
            <a:ext cx="7711727" cy="639551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</p:spTree>
    <p:extLst>
      <p:ext uri="{BB962C8B-B14F-4D97-AF65-F5344CB8AC3E}">
        <p14:creationId xmlns:p14="http://schemas.microsoft.com/office/powerpoint/2010/main" val="3833264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従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31283" y="6525344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0" y="165978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/>
        </p:nvSpPr>
        <p:spPr>
          <a:xfrm>
            <a:off x="124330" y="88082"/>
            <a:ext cx="9665208" cy="820639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　</a:t>
            </a:r>
            <a:endParaRPr kumimoji="1" lang="ja-JP" altLang="en-US" sz="3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itchFamily="50" charset="-128"/>
              <a:ea typeface="HGP創英角ｺﾞｼｯｸUB" pitchFamily="50" charset="-128"/>
              <a:cs typeface="+mn-cs"/>
            </a:endParaRPr>
          </a:p>
        </p:txBody>
      </p:sp>
      <p:sp>
        <p:nvSpPr>
          <p:cNvPr id="13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209876" y="165978"/>
            <a:ext cx="7711727" cy="639551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</p:spTree>
    <p:extLst>
      <p:ext uri="{BB962C8B-B14F-4D97-AF65-F5344CB8AC3E}">
        <p14:creationId xmlns:p14="http://schemas.microsoft.com/office/powerpoint/2010/main" val="16293000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復興_内容説明用スライド_タイトル上つめ（通常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7460" y="26776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3C77094-EBBC-48DE-9242-E77BA6AC9747}"/>
              </a:ext>
            </a:extLst>
          </p:cNvPr>
          <p:cNvSpPr txBox="1"/>
          <p:nvPr userDrawn="1"/>
        </p:nvSpPr>
        <p:spPr>
          <a:xfrm>
            <a:off x="9531283" y="6596910"/>
            <a:ext cx="318478" cy="2610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fld id="{9C1B02FA-3B43-4965-97B5-C29D405C4738}" type="slidenum">
              <a:rPr kumimoji="1" lang="ja-JP" altLang="en-US" sz="1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r"/>
              <a:t>‹#›</a:t>
            </a:fld>
            <a:endParaRPr kumimoji="1" lang="ja-JP" altLang="en-US" sz="10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124330" y="88082"/>
            <a:ext cx="9665208" cy="820639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創英角ｺﾞｼｯｸUB" pitchFamily="50" charset="-128"/>
                <a:ea typeface="HGP創英角ｺﾞｼｯｸUB" pitchFamily="50" charset="-128"/>
                <a:cs typeface="+mn-cs"/>
              </a:rPr>
              <a:t>　</a:t>
            </a:r>
            <a:endParaRPr kumimoji="1" lang="ja-JP" altLang="en-US" sz="3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創英角ｺﾞｼｯｸUB" pitchFamily="50" charset="-128"/>
              <a:ea typeface="HGP創英角ｺﾞｼｯｸUB" pitchFamily="50" charset="-128"/>
              <a:cs typeface="+mn-cs"/>
            </a:endParaRPr>
          </a:p>
        </p:txBody>
      </p:sp>
      <p:sp>
        <p:nvSpPr>
          <p:cNvPr id="13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209876" y="165978"/>
            <a:ext cx="7711727" cy="639551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</p:spTree>
    <p:extLst>
      <p:ext uri="{BB962C8B-B14F-4D97-AF65-F5344CB8AC3E}">
        <p14:creationId xmlns:p14="http://schemas.microsoft.com/office/powerpoint/2010/main" val="39948715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予算ポンチ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024" y="172144"/>
            <a:ext cx="9185683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事業名を記入（○○省連携事業）</a:t>
            </a:r>
          </a:p>
        </p:txBody>
      </p:sp>
      <p:pic>
        <p:nvPicPr>
          <p:cNvPr id="11" name="グラフィックス 4">
            <a:extLst>
              <a:ext uri="{FF2B5EF4-FFF2-40B4-BE49-F238E27FC236}">
                <a16:creationId xmlns:a16="http://schemas.microsoft.com/office/drawing/2014/main" id="{3A88E330-170F-4EB6-B0EE-6B45EEBC0B9C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5" y="6368679"/>
            <a:ext cx="9605952" cy="326585"/>
          </a:xfrm>
          <a:prstGeom prst="rect">
            <a:avLst/>
          </a:prstGeom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A05131-CD38-4DAA-A727-2378740DE858}"/>
              </a:ext>
            </a:extLst>
          </p:cNvPr>
          <p:cNvSpPr txBox="1"/>
          <p:nvPr userDrawn="1"/>
        </p:nvSpPr>
        <p:spPr bwMode="white">
          <a:xfrm>
            <a:off x="157884" y="6368679"/>
            <a:ext cx="1078685" cy="326585"/>
          </a:xfrm>
          <a:prstGeom prst="rect">
            <a:avLst/>
          </a:prstGeom>
          <a:noFill/>
        </p:spPr>
        <p:txBody>
          <a:bodyPr wrap="square" lIns="92365" tIns="0" rIns="0" bIns="0" rtlCol="0" anchor="ctr">
            <a:noAutofit/>
          </a:bodyPr>
          <a:lstStyle/>
          <a:p>
            <a:r>
              <a:rPr lang="ja-JP" altLang="en-US"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お問合せ先：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D77E91-C9FE-4338-9D09-008455B00AB5}"/>
              </a:ext>
            </a:extLst>
          </p:cNvPr>
          <p:cNvSpPr txBox="1"/>
          <p:nvPr userDrawn="1"/>
        </p:nvSpPr>
        <p:spPr>
          <a:xfrm>
            <a:off x="147476" y="2173436"/>
            <a:ext cx="502184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</a:t>
            </a:r>
          </a:p>
        </p:txBody>
      </p:sp>
      <p:sp>
        <p:nvSpPr>
          <p:cNvPr id="17" name="テキスト プレースホルダー 37">
            <a:extLst>
              <a:ext uri="{FF2B5EF4-FFF2-40B4-BE49-F238E27FC236}">
                <a16:creationId xmlns:a16="http://schemas.microsoft.com/office/drawing/2014/main" id="{B025C42B-6C2E-46D5-B3BF-74CB50E224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3831" y="5458321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赤色の吹出しに示した選択肢の中から選択して記載</a:t>
            </a:r>
            <a:endParaRPr kumimoji="1" lang="en-US" altLang="ja-JP"/>
          </a:p>
        </p:txBody>
      </p:sp>
      <p:sp>
        <p:nvSpPr>
          <p:cNvPr id="18" name="テキスト プレースホルダー 37">
            <a:extLst>
              <a:ext uri="{FF2B5EF4-FFF2-40B4-BE49-F238E27FC236}">
                <a16:creationId xmlns:a16="http://schemas.microsoft.com/office/drawing/2014/main" id="{E3E103C1-FA4F-413B-B322-F7A71AB7D1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024" y="2432672"/>
            <a:ext cx="5019298" cy="2576498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事業内容を説明</a:t>
            </a:r>
            <a:endParaRPr kumimoji="1" lang="en-US" altLang="ja-JP"/>
          </a:p>
        </p:txBody>
      </p:sp>
      <p:sp>
        <p:nvSpPr>
          <p:cNvPr id="19" name="テキスト プレースホルダー 37">
            <a:extLst>
              <a:ext uri="{FF2B5EF4-FFF2-40B4-BE49-F238E27FC236}">
                <a16:creationId xmlns:a16="http://schemas.microsoft.com/office/drawing/2014/main" id="{6F2F8E83-D6AE-4DFB-A6DE-B46846AD14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5100" y="1236260"/>
            <a:ext cx="8819802" cy="653171"/>
          </a:xfrm>
        </p:spPr>
        <p:txBody>
          <a:bodyPr lIns="108000" tIns="36000" rIns="0" bIns="0" anchor="t" anchorCtr="0">
            <a:noAutofit/>
          </a:bodyPr>
          <a:lstStyle>
            <a:lvl1pPr marL="211002" indent="-211002" algn="l">
              <a:lnSpc>
                <a:spcPct val="120000"/>
              </a:lnSpc>
              <a:spcBef>
                <a:spcPts val="0"/>
              </a:spcBef>
              <a:buFont typeface="+mj-ea"/>
              <a:buAutoNum type="circleNumDbPlain"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事業の目的を箇条書きで記載。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</a:p>
          <a:p>
            <a:pPr lvl="0"/>
            <a:endParaRPr kumimoji="1" lang="en-US" altLang="ja-JP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575E979F-E9D2-4856-B687-9C1FF17E73ED}"/>
              </a:ext>
            </a:extLst>
          </p:cNvPr>
          <p:cNvCxnSpPr/>
          <p:nvPr userDrawn="1"/>
        </p:nvCxnSpPr>
        <p:spPr>
          <a:xfrm flipV="1">
            <a:off x="1205099" y="1236260"/>
            <a:ext cx="0" cy="653171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AAD990-8616-4EFB-8C8F-39F44D2719A7}"/>
              </a:ext>
            </a:extLst>
          </p:cNvPr>
          <p:cNvSpPr txBox="1"/>
          <p:nvPr userDrawn="1"/>
        </p:nvSpPr>
        <p:spPr>
          <a:xfrm>
            <a:off x="150025" y="1399553"/>
            <a:ext cx="1055075" cy="3265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事業目的</a:t>
            </a:r>
          </a:p>
        </p:txBody>
      </p:sp>
      <p:sp>
        <p:nvSpPr>
          <p:cNvPr id="22" name="テキスト プレースホルダー 36">
            <a:extLst>
              <a:ext uri="{FF2B5EF4-FFF2-40B4-BE49-F238E27FC236}">
                <a16:creationId xmlns:a16="http://schemas.microsoft.com/office/drawing/2014/main" id="{6B374390-D51B-435B-BC83-E2B9C6EF2D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130426" y="6368679"/>
            <a:ext cx="8605363" cy="326585"/>
          </a:xfrm>
        </p:spPr>
        <p:txBody>
          <a:bodyPr lIns="0" tIns="18000" rIns="108000" bIns="0" anchor="ctr">
            <a:noAutofit/>
          </a:bodyPr>
          <a:lstStyle>
            <a:lvl1pPr marL="0" indent="0" algn="l"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問合せ先を記載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00BF32-8B86-43CF-9624-64796ABDAC3D}"/>
              </a:ext>
            </a:extLst>
          </p:cNvPr>
          <p:cNvSpPr txBox="1"/>
          <p:nvPr userDrawn="1"/>
        </p:nvSpPr>
        <p:spPr>
          <a:xfrm>
            <a:off x="404194" y="5458321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■事業形態：</a:t>
            </a:r>
          </a:p>
        </p:txBody>
      </p:sp>
      <p:sp>
        <p:nvSpPr>
          <p:cNvPr id="24" name="テキスト プレースホルダー 37">
            <a:extLst>
              <a:ext uri="{FF2B5EF4-FFF2-40B4-BE49-F238E27FC236}">
                <a16:creationId xmlns:a16="http://schemas.microsoft.com/office/drawing/2014/main" id="{31F24937-C017-44CE-9CF8-846D2BCE72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3831" y="5717548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橙色の吹出しに示した選択肢の中から選択して記載</a:t>
            </a:r>
          </a:p>
        </p:txBody>
      </p:sp>
      <p:sp>
        <p:nvSpPr>
          <p:cNvPr id="25" name="テキスト プレースホルダー 37">
            <a:extLst>
              <a:ext uri="{FF2B5EF4-FFF2-40B4-BE49-F238E27FC236}">
                <a16:creationId xmlns:a16="http://schemas.microsoft.com/office/drawing/2014/main" id="{ABBEB580-4D48-42D5-8B77-AE5AFC4BFD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23831" y="5976775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令和２年度～令和○年度（予定）　と記載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A0E264-5881-41CB-8BC4-C831A2A4DFEB}"/>
              </a:ext>
            </a:extLst>
          </p:cNvPr>
          <p:cNvSpPr txBox="1"/>
          <p:nvPr userDrawn="1"/>
        </p:nvSpPr>
        <p:spPr>
          <a:xfrm>
            <a:off x="404194" y="5976775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■実施期間：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49DD02CD-CB82-437F-852D-57086C0391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475" y="447260"/>
            <a:ext cx="9591361" cy="18811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プレースホルダー 37">
            <a:extLst>
              <a:ext uri="{FF2B5EF4-FFF2-40B4-BE49-F238E27FC236}">
                <a16:creationId xmlns:a16="http://schemas.microsoft.com/office/drawing/2014/main" id="{8F4CACCF-DF59-40E0-8B22-3CC88D955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474" y="447260"/>
            <a:ext cx="8938681" cy="293927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【</a:t>
            </a:r>
            <a:r>
              <a:rPr kumimoji="1" lang="ja-JP" altLang="en-US"/>
              <a:t>令和２年度要求額 </a:t>
            </a:r>
            <a:r>
              <a:rPr kumimoji="1" lang="en-US" altLang="ja-JP"/>
              <a:t>0,000</a:t>
            </a:r>
            <a:r>
              <a:rPr kumimoji="1" lang="ja-JP" altLang="en-US"/>
              <a:t>百万円（</a:t>
            </a:r>
            <a:r>
              <a:rPr kumimoji="1" lang="en-US" altLang="ja-JP"/>
              <a:t>0,000</a:t>
            </a:r>
            <a:r>
              <a:rPr kumimoji="1" lang="ja-JP" altLang="en-US"/>
              <a:t>百万円）</a:t>
            </a:r>
            <a:r>
              <a:rPr kumimoji="1" lang="en-US" altLang="ja-JP"/>
              <a:t>】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C97E369-E6B0-4356-818A-927158B52DA6}"/>
              </a:ext>
            </a:extLst>
          </p:cNvPr>
          <p:cNvCxnSpPr/>
          <p:nvPr userDrawn="1"/>
        </p:nvCxnSpPr>
        <p:spPr>
          <a:xfrm>
            <a:off x="150025" y="2432672"/>
            <a:ext cx="5003118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37">
            <a:extLst>
              <a:ext uri="{FF2B5EF4-FFF2-40B4-BE49-F238E27FC236}">
                <a16:creationId xmlns:a16="http://schemas.microsoft.com/office/drawing/2014/main" id="{05AEDB54-2F1F-4D55-B5C5-B02A1E6CADA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65613" y="2432673"/>
            <a:ext cx="4190363" cy="3755733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図・写真等を交えつつ、このスペースに納まるよう記述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93ABC200-7A3B-4D6E-9A7A-DD056E784D0D}"/>
              </a:ext>
            </a:extLst>
          </p:cNvPr>
          <p:cNvCxnSpPr/>
          <p:nvPr userDrawn="1"/>
        </p:nvCxnSpPr>
        <p:spPr>
          <a:xfrm>
            <a:off x="5553357" y="2432672"/>
            <a:ext cx="420261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DABB4ED-B7E1-4C29-AC71-063748A973FB}"/>
              </a:ext>
            </a:extLst>
          </p:cNvPr>
          <p:cNvSpPr txBox="1"/>
          <p:nvPr userDrawn="1"/>
        </p:nvSpPr>
        <p:spPr>
          <a:xfrm>
            <a:off x="404193" y="5717548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 defTabSz="153413">
              <a:tabLst/>
            </a:pPr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■選　　　択：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2C3A3B-D331-4FA9-B49C-4CE55D8902BF}"/>
              </a:ext>
            </a:extLst>
          </p:cNvPr>
          <p:cNvSpPr txBox="1"/>
          <p:nvPr userDrawn="1"/>
        </p:nvSpPr>
        <p:spPr>
          <a:xfrm>
            <a:off x="147476" y="5113933"/>
            <a:ext cx="518861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事業スキーム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BEDD27-520F-4457-AAA7-263233F32CAB}"/>
              </a:ext>
            </a:extLst>
          </p:cNvPr>
          <p:cNvCxnSpPr/>
          <p:nvPr userDrawn="1"/>
        </p:nvCxnSpPr>
        <p:spPr>
          <a:xfrm>
            <a:off x="166204" y="5375201"/>
            <a:ext cx="516988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グラフィックス 4">
            <a:extLst>
              <a:ext uri="{FF2B5EF4-FFF2-40B4-BE49-F238E27FC236}">
                <a16:creationId xmlns:a16="http://schemas.microsoft.com/office/drawing/2014/main" id="{716B933F-57EE-4D45-A154-8C5C4C4E1984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4" y="808024"/>
            <a:ext cx="9605950" cy="326585"/>
          </a:xfrm>
          <a:prstGeom prst="rect">
            <a:avLst/>
          </a:prstGeom>
          <a:ln>
            <a:noFill/>
          </a:ln>
        </p:spPr>
      </p:pic>
      <p:sp>
        <p:nvSpPr>
          <p:cNvPr id="38" name="テキスト プレースホルダー 36">
            <a:extLst>
              <a:ext uri="{FF2B5EF4-FFF2-40B4-BE49-F238E27FC236}">
                <a16:creationId xmlns:a16="http://schemas.microsoft.com/office/drawing/2014/main" id="{5A2EDDF3-3029-44F5-ADC4-AAC9B3CDA9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025" y="808024"/>
            <a:ext cx="9588810" cy="326585"/>
          </a:xfrm>
        </p:spPr>
        <p:txBody>
          <a:bodyPr lIns="108000" tIns="36000" rIns="108000" bIns="0" anchor="ctr">
            <a:noAutofit/>
          </a:bodyPr>
          <a:lstStyle>
            <a:lvl1pPr marL="0" indent="0" algn="l">
              <a:buNone/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事業のポイントを簡潔に記載</a:t>
            </a:r>
          </a:p>
        </p:txBody>
      </p:sp>
      <p:pic>
        <p:nvPicPr>
          <p:cNvPr id="8" name="Picture 11" descr="ç°å¢ç">
            <a:extLst>
              <a:ext uri="{FF2B5EF4-FFF2-40B4-BE49-F238E27FC236}">
                <a16:creationId xmlns:a16="http://schemas.microsoft.com/office/drawing/2014/main" id="{E4524634-FD36-4E22-9D09-12B514CD1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6154" y="132843"/>
            <a:ext cx="672372" cy="6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プレースホルダー 36">
            <a:extLst>
              <a:ext uri="{FF2B5EF4-FFF2-40B4-BE49-F238E27FC236}">
                <a16:creationId xmlns:a16="http://schemas.microsoft.com/office/drawing/2014/main" id="{9B97E414-CE64-463C-8703-5E74B265F9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9094" y="2173436"/>
            <a:ext cx="3935786" cy="261268"/>
          </a:xfrm>
        </p:spPr>
        <p:txBody>
          <a:bodyPr lIns="0" tIns="0" rIns="0" bIns="72000" anchor="b" anchorCtr="0">
            <a:normAutofit/>
          </a:bodyPr>
          <a:lstStyle>
            <a:lvl1pPr marL="0" indent="0" algn="l">
              <a:buNone/>
              <a:defRPr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補助対象、支援対象の例、事業イメージ </a:t>
            </a:r>
            <a:r>
              <a:rPr kumimoji="1" lang="en-US" altLang="ja-JP"/>
              <a:t>etc.</a:t>
            </a:r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4AB8DD7-62C0-4DA8-85A3-8FFC2554F26A}"/>
              </a:ext>
            </a:extLst>
          </p:cNvPr>
          <p:cNvSpPr txBox="1"/>
          <p:nvPr userDrawn="1"/>
        </p:nvSpPr>
        <p:spPr>
          <a:xfrm>
            <a:off x="5565614" y="2173436"/>
            <a:ext cx="4169265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pPr algn="l"/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</a:p>
        </p:txBody>
      </p:sp>
    </p:spTree>
    <p:extLst>
      <p:ext uri="{BB962C8B-B14F-4D97-AF65-F5344CB8AC3E}">
        <p14:creationId xmlns:p14="http://schemas.microsoft.com/office/powerpoint/2010/main" val="635889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（省内共通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10" y="359099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187" tIns="36093" rIns="72187" bIns="360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63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F38512C-2C72-40C3-B679-1FEABC48B48C}"/>
              </a:ext>
            </a:extLst>
          </p:cNvPr>
          <p:cNvGrpSpPr/>
          <p:nvPr userDrawn="1"/>
        </p:nvGrpSpPr>
        <p:grpSpPr>
          <a:xfrm>
            <a:off x="2275977" y="5715297"/>
            <a:ext cx="5443285" cy="635369"/>
            <a:chOff x="2456520" y="6387031"/>
            <a:chExt cx="5875085" cy="700377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8EFA85C-A46F-4AC1-8E75-830689451B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824" y="6387031"/>
              <a:ext cx="991169" cy="700377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F5C018F-8455-43E6-B9B6-228E8AD043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6890" y="6463627"/>
              <a:ext cx="614647" cy="5265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4A081C5-EF14-4467-B19D-E35B6B3CBA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520" y="6498254"/>
              <a:ext cx="946944" cy="536322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53D9AAD-EE32-457B-B8B4-29FF67E0F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5177" y="6432722"/>
              <a:ext cx="1292647" cy="641986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E3FD0292-C091-43A1-9252-D1D0C6352D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44047" y="6463627"/>
              <a:ext cx="1287558" cy="494981"/>
            </a:xfrm>
            <a:prstGeom prst="rect">
              <a:avLst/>
            </a:prstGeom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880" y="1359899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9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3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2842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870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7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421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421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</p:spTree>
    <p:extLst>
      <p:ext uri="{BB962C8B-B14F-4D97-AF65-F5344CB8AC3E}">
        <p14:creationId xmlns:p14="http://schemas.microsoft.com/office/powerpoint/2010/main" val="320568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（再循局用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10" y="359099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187" tIns="36093" rIns="72187" bIns="360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63">
              <a:solidFill>
                <a:schemeClr val="tx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4893" y="5659948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9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3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2842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870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7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421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421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7201" y="990731"/>
            <a:ext cx="20256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127" y="966614"/>
            <a:ext cx="1309688" cy="111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263" y="980728"/>
            <a:ext cx="2803590" cy="107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45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10" y="359099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187" tIns="36093" rIns="72187" bIns="360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63">
              <a:solidFill>
                <a:schemeClr val="tx1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763CBD03-2A6D-45D7-9768-1358FBBD1C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054894" y="3120327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70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9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47879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_出力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ç°å¢ç">
            <a:extLst>
              <a:ext uri="{FF2B5EF4-FFF2-40B4-BE49-F238E27FC236}">
                <a16:creationId xmlns:a16="http://schemas.microsoft.com/office/drawing/2014/main" id="{CD100471-1EDD-4161-8484-6C512DF67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7265" y="2875373"/>
            <a:ext cx="1297655" cy="13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06FC97B0-55FB-4107-8E24-B3EC1A557AEC}"/>
              </a:ext>
            </a:extLst>
          </p:cNvPr>
          <p:cNvPicPr>
            <a:picLocks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163" y="359099"/>
            <a:ext cx="9272445" cy="61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33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41B1502-2511-437B-8D13-C5707D9425E0}"/>
              </a:ext>
            </a:extLst>
          </p:cNvPr>
          <p:cNvSpPr/>
          <p:nvPr userDrawn="1"/>
        </p:nvSpPr>
        <p:spPr>
          <a:xfrm>
            <a:off x="366810" y="359099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187" tIns="36093" rIns="72187" bIns="360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263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022BE2B-C94E-4EA1-8D5F-B6FF40A5C82B}"/>
              </a:ext>
            </a:extLst>
          </p:cNvPr>
          <p:cNvGrpSpPr/>
          <p:nvPr userDrawn="1"/>
        </p:nvGrpSpPr>
        <p:grpSpPr>
          <a:xfrm>
            <a:off x="958479" y="2645195"/>
            <a:ext cx="7989045" cy="1567610"/>
            <a:chOff x="1034510" y="2991837"/>
            <a:chExt cx="8622792" cy="1728000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4FC838C0-7A1B-42C5-8BB1-69879692B23E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97EB7B27-A3AA-4865-967F-947004C8CF38}"/>
                </a:ext>
              </a:extLst>
            </p:cNvPr>
            <p:cNvCxnSpPr/>
            <p:nvPr userDrawn="1"/>
          </p:nvCxnSpPr>
          <p:spPr>
            <a:xfrm>
              <a:off x="1034510" y="4719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タイトル 29">
            <a:extLst>
              <a:ext uri="{FF2B5EF4-FFF2-40B4-BE49-F238E27FC236}">
                <a16:creationId xmlns:a16="http://schemas.microsoft.com/office/drawing/2014/main" id="{99661971-5207-448A-8A45-D3935E63E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645195"/>
            <a:ext cx="8004988" cy="1567610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2842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870"/>
              </a:spcBef>
              <a:buFontTx/>
            </a:pPr>
            <a:r>
              <a:rPr kumimoji="1" lang="ja-JP" altLang="en-US"/>
              <a:t>中扉タイトル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29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E2C914-D6BF-434B-B748-5B031C7A75D4}"/>
              </a:ext>
            </a:extLst>
          </p:cNvPr>
          <p:cNvGrpSpPr/>
          <p:nvPr userDrawn="1"/>
        </p:nvGrpSpPr>
        <p:grpSpPr>
          <a:xfrm>
            <a:off x="103695" y="196674"/>
            <a:ext cx="9657896" cy="721514"/>
            <a:chOff x="111919" y="216797"/>
            <a:chExt cx="10424028" cy="795336"/>
          </a:xfrm>
        </p:grpSpPr>
        <p:pic>
          <p:nvPicPr>
            <p:cNvPr id="18" name="Picture 11" descr="ç°å¢ç">
              <a:extLst>
                <a:ext uri="{FF2B5EF4-FFF2-40B4-BE49-F238E27FC236}">
                  <a16:creationId xmlns:a16="http://schemas.microsoft.com/office/drawing/2014/main" id="{4DD819AC-A446-46A2-9201-D9B1AB528E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E9EE105-883D-4267-B8FF-D61BDDD6E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21"/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FE261A9-5D80-457A-85AA-206E048CF0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3443AF7-632D-41F2-BFF3-7CC6B2F2E6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665A837A-D774-4985-B30F-35B13836C960}"/>
              </a:ext>
            </a:extLst>
          </p:cNvPr>
          <p:cNvSpPr/>
          <p:nvPr userDrawn="1"/>
        </p:nvSpPr>
        <p:spPr>
          <a:xfrm>
            <a:off x="818543" y="980728"/>
            <a:ext cx="180291" cy="5544616"/>
          </a:xfrm>
          <a:custGeom>
            <a:avLst/>
            <a:gdLst>
              <a:gd name="connsiteX0" fmla="*/ 0 w 0"/>
              <a:gd name="connsiteY0" fmla="*/ 0 h 5768502"/>
              <a:gd name="connsiteX1" fmla="*/ 0 w 0"/>
              <a:gd name="connsiteY1" fmla="*/ 5768502 h 5768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8502">
                <a:moveTo>
                  <a:pt x="0" y="0"/>
                </a:moveTo>
                <a:lnTo>
                  <a:pt x="0" y="5768502"/>
                </a:lnTo>
              </a:path>
            </a:pathLst>
          </a:cu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21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B04FFEFF-3996-4124-93D0-A0B919888837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818542" y="1268761"/>
            <a:ext cx="8268918" cy="4572197"/>
          </a:xfrm>
          <a:prstGeom prst="rect">
            <a:avLst/>
          </a:prstGeom>
        </p:spPr>
        <p:txBody>
          <a:bodyPr lIns="360000" tIns="0" rIns="0" bIns="0" anchor="ctr"/>
          <a:lstStyle>
            <a:lvl1pPr marL="586511" indent="-586511" algn="l">
              <a:lnSpc>
                <a:spcPct val="100000"/>
              </a:lnSpc>
              <a:spcBef>
                <a:spcPts val="789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  <a:defRPr sz="2215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66210EB-D44E-4903-B9C4-9EC74DA6CEB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257881"/>
            <a:ext cx="8605363" cy="587854"/>
          </a:xfrm>
          <a:prstGeom prst="rect">
            <a:avLst/>
          </a:prstGeom>
        </p:spPr>
        <p:txBody>
          <a:bodyPr lIns="252000" tIns="36000" rIns="0" bIns="0" anchor="ctr" anchorCtr="0"/>
          <a:lstStyle>
            <a:lvl1pPr algn="l">
              <a:defRPr sz="2211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531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階層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コンテンツ プレースホルダー 3">
            <a:extLst>
              <a:ext uri="{FF2B5EF4-FFF2-40B4-BE49-F238E27FC236}">
                <a16:creationId xmlns:a16="http://schemas.microsoft.com/office/drawing/2014/main" id="{7038EB8A-9FB3-4B3E-A554-367E9CB41E9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150024" y="29271"/>
            <a:ext cx="8605363" cy="22861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05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1</a:t>
            </a:r>
            <a:r>
              <a:rPr kumimoji="1" lang="ja-JP" altLang="en-US"/>
              <a:t>階層（例：表紙タイトル）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36CFC0-A6A1-408C-90D0-5F3C3EDABEFD}"/>
              </a:ext>
            </a:extLst>
          </p:cNvPr>
          <p:cNvGrpSpPr/>
          <p:nvPr userDrawn="1"/>
        </p:nvGrpSpPr>
        <p:grpSpPr>
          <a:xfrm>
            <a:off x="103695" y="196674"/>
            <a:ext cx="9657896" cy="721514"/>
            <a:chOff x="111919" y="216797"/>
            <a:chExt cx="10424028" cy="795336"/>
          </a:xfrm>
        </p:grpSpPr>
        <p:pic>
          <p:nvPicPr>
            <p:cNvPr id="15" name="Picture 11" descr="ç°å¢ç">
              <a:extLst>
                <a:ext uri="{FF2B5EF4-FFF2-40B4-BE49-F238E27FC236}">
                  <a16:creationId xmlns:a16="http://schemas.microsoft.com/office/drawing/2014/main" id="{2BF78C1F-895C-47B9-BFD6-D818DFB8851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B2D3E9F-0217-41CA-A745-B0B8FBABC2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421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90B7366C-0173-451D-B260-B9E47C44ACBC}"/>
                </a:ext>
              </a:extLst>
            </p:cNvPr>
            <p:cNvSpPr/>
            <p:nvPr userDrawn="1"/>
          </p:nvSpPr>
          <p:spPr>
            <a:xfrm>
              <a:off x="161925" y="536266"/>
              <a:ext cx="9961283" cy="396000"/>
            </a:xfrm>
            <a:custGeom>
              <a:avLst/>
              <a:gdLst>
                <a:gd name="connsiteX0" fmla="*/ 0 w 9946927"/>
                <a:gd name="connsiteY0" fmla="*/ 0 h 396000"/>
                <a:gd name="connsiteX1" fmla="*/ 9554213 w 9946927"/>
                <a:gd name="connsiteY1" fmla="*/ 0 h 396000"/>
                <a:gd name="connsiteX2" fmla="*/ 9575411 w 9946927"/>
                <a:gd name="connsiteY2" fmla="*/ 21375 h 396000"/>
                <a:gd name="connsiteX3" fmla="*/ 9946927 w 9946927"/>
                <a:gd name="connsiteY3" fmla="*/ 396000 h 396000"/>
                <a:gd name="connsiteX4" fmla="*/ 9942003 w 9946927"/>
                <a:gd name="connsiteY4" fmla="*/ 396000 h 396000"/>
                <a:gd name="connsiteX5" fmla="*/ 9848834 w 9946927"/>
                <a:gd name="connsiteY5" fmla="*/ 396000 h 396000"/>
                <a:gd name="connsiteX6" fmla="*/ 9549825 w 9946927"/>
                <a:gd name="connsiteY6" fmla="*/ 396000 h 396000"/>
                <a:gd name="connsiteX7" fmla="*/ 8927381 w 9946927"/>
                <a:gd name="connsiteY7" fmla="*/ 396000 h 396000"/>
                <a:gd name="connsiteX8" fmla="*/ 8458122 w 9946927"/>
                <a:gd name="connsiteY8" fmla="*/ 396000 h 396000"/>
                <a:gd name="connsiteX9" fmla="*/ 7863906 w 9946927"/>
                <a:gd name="connsiteY9" fmla="*/ 396000 h 396000"/>
                <a:gd name="connsiteX10" fmla="*/ 7130032 w 9946927"/>
                <a:gd name="connsiteY10" fmla="*/ 396000 h 396000"/>
                <a:gd name="connsiteX11" fmla="*/ 6241804 w 9946927"/>
                <a:gd name="connsiteY11" fmla="*/ 396000 h 396000"/>
                <a:gd name="connsiteX12" fmla="*/ 5184519 w 9946927"/>
                <a:gd name="connsiteY12" fmla="*/ 396000 h 396000"/>
                <a:gd name="connsiteX13" fmla="*/ 3943480 w 9946927"/>
                <a:gd name="connsiteY13" fmla="*/ 396000 h 396000"/>
                <a:gd name="connsiteX14" fmla="*/ 2503986 w 9946927"/>
                <a:gd name="connsiteY14" fmla="*/ 396000 h 396000"/>
                <a:gd name="connsiteX15" fmla="*/ 851339 w 9946927"/>
                <a:gd name="connsiteY15" fmla="*/ 396000 h 396000"/>
                <a:gd name="connsiteX16" fmla="*/ 777876 w 9946927"/>
                <a:gd name="connsiteY16" fmla="*/ 396000 h 396000"/>
                <a:gd name="connsiteX17" fmla="*/ 603403 w 9946927"/>
                <a:gd name="connsiteY17" fmla="*/ 396000 h 396000"/>
                <a:gd name="connsiteX18" fmla="*/ 263640 w 9946927"/>
                <a:gd name="connsiteY18" fmla="*/ 396000 h 396000"/>
                <a:gd name="connsiteX19" fmla="*/ 208715 w 9946927"/>
                <a:gd name="connsiteY19" fmla="*/ 396000 h 396000"/>
                <a:gd name="connsiteX20" fmla="*/ 0 w 9946927"/>
                <a:gd name="connsiteY20" fmla="*/ 198305 h 396000"/>
                <a:gd name="connsiteX21" fmla="*/ 0 w 9946927"/>
                <a:gd name="connsiteY21" fmla="*/ 29183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46927" h="396000">
                  <a:moveTo>
                    <a:pt x="0" y="0"/>
                  </a:moveTo>
                  <a:lnTo>
                    <a:pt x="9554213" y="0"/>
                  </a:lnTo>
                  <a:lnTo>
                    <a:pt x="9575411" y="21375"/>
                  </a:lnTo>
                  <a:cubicBezTo>
                    <a:pt x="9665779" y="112500"/>
                    <a:pt x="9786271" y="234000"/>
                    <a:pt x="9946927" y="396000"/>
                  </a:cubicBezTo>
                  <a:lnTo>
                    <a:pt x="9942003" y="396000"/>
                  </a:lnTo>
                  <a:lnTo>
                    <a:pt x="9848834" y="396000"/>
                  </a:lnTo>
                  <a:lnTo>
                    <a:pt x="9549825" y="396000"/>
                  </a:lnTo>
                  <a:lnTo>
                    <a:pt x="8927381" y="396000"/>
                  </a:lnTo>
                  <a:lnTo>
                    <a:pt x="8458122" y="396000"/>
                  </a:lnTo>
                  <a:lnTo>
                    <a:pt x="7863906" y="396000"/>
                  </a:lnTo>
                  <a:lnTo>
                    <a:pt x="7130032" y="396000"/>
                  </a:lnTo>
                  <a:lnTo>
                    <a:pt x="6241804" y="396000"/>
                  </a:lnTo>
                  <a:lnTo>
                    <a:pt x="5184519" y="396000"/>
                  </a:lnTo>
                  <a:lnTo>
                    <a:pt x="3943480" y="396000"/>
                  </a:lnTo>
                  <a:lnTo>
                    <a:pt x="2503986" y="396000"/>
                  </a:lnTo>
                  <a:lnTo>
                    <a:pt x="851339" y="396000"/>
                  </a:lnTo>
                  <a:lnTo>
                    <a:pt x="777876" y="396000"/>
                  </a:lnTo>
                  <a:lnTo>
                    <a:pt x="603403" y="396000"/>
                  </a:lnTo>
                  <a:lnTo>
                    <a:pt x="263640" y="396000"/>
                  </a:lnTo>
                  <a:lnTo>
                    <a:pt x="208715" y="396000"/>
                  </a:lnTo>
                  <a:cubicBezTo>
                    <a:pt x="208715" y="396000"/>
                    <a:pt x="208715" y="396000"/>
                    <a:pt x="0" y="198305"/>
                  </a:cubicBezTo>
                  <a:cubicBezTo>
                    <a:pt x="0" y="198305"/>
                    <a:pt x="0" y="198305"/>
                    <a:pt x="0" y="2918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421"/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34DB3166-9AB5-43FB-8591-93246638EB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D40C9C0E-769C-4D22-A484-B325C7ECE5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タイトル 1">
            <a:extLst>
              <a:ext uri="{FF2B5EF4-FFF2-40B4-BE49-F238E27FC236}">
                <a16:creationId xmlns:a16="http://schemas.microsoft.com/office/drawing/2014/main" id="{ED4B86B0-3BB3-4009-9A6E-83BD5406824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486491"/>
            <a:ext cx="8605363" cy="359244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1894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54" name="コンテンツ プレースホルダー 3">
            <a:extLst>
              <a:ext uri="{FF2B5EF4-FFF2-40B4-BE49-F238E27FC236}">
                <a16:creationId xmlns:a16="http://schemas.microsoft.com/office/drawing/2014/main" id="{F530AFF5-0F75-4301-B416-E2BDE7D4B1D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50024" y="257881"/>
            <a:ext cx="8605363" cy="228610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1105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2</a:t>
            </a:r>
            <a:r>
              <a:rPr kumimoji="1" lang="ja-JP" altLang="en-US"/>
              <a:t>階層（例：章タイトル）</a:t>
            </a:r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EDF4FE31-3A07-443C-9CD8-C81650AD9D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5" y="1007810"/>
            <a:ext cx="9605952" cy="590313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 lIns="180000" tIns="180000" rIns="180000" bIns="144000" anchor="t" anchorCtr="0">
            <a:spAutoFit/>
          </a:bodyPr>
          <a:lstStyle>
            <a:lvl1pPr marL="225581" indent="-225581" algn="l">
              <a:lnSpc>
                <a:spcPct val="100000"/>
              </a:lnSpc>
              <a:spcBef>
                <a:spcPts val="474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157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4297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説明用スライド_タイトル+リー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ç°å¢ç">
            <a:extLst>
              <a:ext uri="{FF2B5EF4-FFF2-40B4-BE49-F238E27FC236}">
                <a16:creationId xmlns:a16="http://schemas.microsoft.com/office/drawing/2014/main" id="{8E434909-6A5F-4794-A61C-E8E786C3A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7645" y="27394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グラフィックス 6">
            <a:extLst>
              <a:ext uri="{FF2B5EF4-FFF2-40B4-BE49-F238E27FC236}">
                <a16:creationId xmlns:a16="http://schemas.microsoft.com/office/drawing/2014/main" id="{1965654B-C214-044C-9754-691F56B1A74E}"/>
              </a:ext>
            </a:extLst>
          </p:cNvPr>
          <p:cNvSpPr/>
          <p:nvPr/>
        </p:nvSpPr>
        <p:spPr>
          <a:xfrm>
            <a:off x="316599" y="359889"/>
            <a:ext cx="9055378" cy="1112491"/>
          </a:xfrm>
          <a:custGeom>
            <a:avLst/>
            <a:gdLst>
              <a:gd name="connsiteX0" fmla="*/ 9785917 w 9786287"/>
              <a:gd name="connsiteY0" fmla="*/ 1166514 h 1249650"/>
              <a:gd name="connsiteX1" fmla="*/ 9785917 w 9786287"/>
              <a:gd name="connsiteY1" fmla="*/ 913523 h 1249650"/>
              <a:gd name="connsiteX2" fmla="*/ 8906147 w 9786287"/>
              <a:gd name="connsiteY2" fmla="*/ 12500 h 1249650"/>
              <a:gd name="connsiteX3" fmla="*/ 82801 w 9786287"/>
              <a:gd name="connsiteY3" fmla="*/ 12500 h 1249650"/>
              <a:gd name="connsiteX4" fmla="*/ 12205 w 9786287"/>
              <a:gd name="connsiteY4" fmla="*/ 84801 h 1249650"/>
              <a:gd name="connsiteX5" fmla="*/ 12205 w 9786287"/>
              <a:gd name="connsiteY5" fmla="*/ 970395 h 1249650"/>
              <a:gd name="connsiteX6" fmla="*/ 273671 w 9786287"/>
              <a:gd name="connsiteY6" fmla="*/ 1238815 h 1249650"/>
              <a:gd name="connsiteX7" fmla="*/ 9715322 w 9786287"/>
              <a:gd name="connsiteY7" fmla="*/ 1238815 h 1249650"/>
              <a:gd name="connsiteX8" fmla="*/ 9785917 w 9786287"/>
              <a:gd name="connsiteY8" fmla="*/ 1166514 h 1249650"/>
              <a:gd name="connsiteX0" fmla="*/ 9773712 w 9773712"/>
              <a:gd name="connsiteY0" fmla="*/ 1154014 h 1226315"/>
              <a:gd name="connsiteX1" fmla="*/ 9773712 w 9773712"/>
              <a:gd name="connsiteY1" fmla="*/ 901023 h 1226315"/>
              <a:gd name="connsiteX2" fmla="*/ 8874892 w 9773712"/>
              <a:gd name="connsiteY2" fmla="*/ 0 h 1226315"/>
              <a:gd name="connsiteX3" fmla="*/ 70596 w 9773712"/>
              <a:gd name="connsiteY3" fmla="*/ 0 h 1226315"/>
              <a:gd name="connsiteX4" fmla="*/ 0 w 9773712"/>
              <a:gd name="connsiteY4" fmla="*/ 72301 h 1226315"/>
              <a:gd name="connsiteX5" fmla="*/ 0 w 9773712"/>
              <a:gd name="connsiteY5" fmla="*/ 957895 h 1226315"/>
              <a:gd name="connsiteX6" fmla="*/ 261466 w 9773712"/>
              <a:gd name="connsiteY6" fmla="*/ 1226315 h 1226315"/>
              <a:gd name="connsiteX7" fmla="*/ 9703117 w 9773712"/>
              <a:gd name="connsiteY7" fmla="*/ 1226315 h 1226315"/>
              <a:gd name="connsiteX8" fmla="*/ 9773712 w 9773712"/>
              <a:gd name="connsiteY8" fmla="*/ 1154014 h 122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3712" h="1226315">
                <a:moveTo>
                  <a:pt x="9773712" y="1154014"/>
                </a:moveTo>
                <a:lnTo>
                  <a:pt x="9773712" y="901023"/>
                </a:lnTo>
                <a:lnTo>
                  <a:pt x="8874892" y="0"/>
                </a:lnTo>
                <a:lnTo>
                  <a:pt x="70596" y="0"/>
                </a:lnTo>
                <a:cubicBezTo>
                  <a:pt x="70596" y="0"/>
                  <a:pt x="0" y="0"/>
                  <a:pt x="0" y="72301"/>
                </a:cubicBezTo>
                <a:lnTo>
                  <a:pt x="0" y="957895"/>
                </a:lnTo>
                <a:lnTo>
                  <a:pt x="261466" y="1226315"/>
                </a:lnTo>
                <a:lnTo>
                  <a:pt x="9703117" y="1226315"/>
                </a:lnTo>
                <a:cubicBezTo>
                  <a:pt x="9703117" y="1226315"/>
                  <a:pt x="9773712" y="1226315"/>
                  <a:pt x="9773712" y="1154014"/>
                </a:cubicBezTo>
              </a:path>
            </a:pathLst>
          </a:custGeom>
          <a:solidFill>
            <a:schemeClr val="tx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421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907E3C10-5296-4CB5-BB5A-480E93F86B9E}"/>
              </a:ext>
            </a:extLst>
          </p:cNvPr>
          <p:cNvSpPr/>
          <p:nvPr userDrawn="1"/>
        </p:nvSpPr>
        <p:spPr>
          <a:xfrm>
            <a:off x="320705" y="354179"/>
            <a:ext cx="8688746" cy="457526"/>
          </a:xfrm>
          <a:custGeom>
            <a:avLst/>
            <a:gdLst>
              <a:gd name="connsiteX0" fmla="*/ 70596 w 9377998"/>
              <a:gd name="connsiteY0" fmla="*/ 0 h 504338"/>
              <a:gd name="connsiteX1" fmla="*/ 8874893 w 9377998"/>
              <a:gd name="connsiteY1" fmla="*/ 0 h 504338"/>
              <a:gd name="connsiteX2" fmla="*/ 9377998 w 9377998"/>
              <a:gd name="connsiteY2" fmla="*/ 504338 h 504338"/>
              <a:gd name="connsiteX3" fmla="*/ 0 w 9377998"/>
              <a:gd name="connsiteY3" fmla="*/ 504338 h 504338"/>
              <a:gd name="connsiteX4" fmla="*/ 0 w 9377998"/>
              <a:gd name="connsiteY4" fmla="*/ 72301 h 504338"/>
              <a:gd name="connsiteX5" fmla="*/ 70596 w 9377998"/>
              <a:gd name="connsiteY5" fmla="*/ 0 h 5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77998" h="504338">
                <a:moveTo>
                  <a:pt x="70596" y="0"/>
                </a:moveTo>
                <a:lnTo>
                  <a:pt x="8874893" y="0"/>
                </a:lnTo>
                <a:lnTo>
                  <a:pt x="9377998" y="504338"/>
                </a:lnTo>
                <a:lnTo>
                  <a:pt x="0" y="504338"/>
                </a:lnTo>
                <a:lnTo>
                  <a:pt x="0" y="72301"/>
                </a:lnTo>
                <a:cubicBezTo>
                  <a:pt x="0" y="0"/>
                  <a:pt x="70596" y="0"/>
                  <a:pt x="70596" y="0"/>
                </a:cubicBezTo>
                <a:close/>
              </a:path>
            </a:pathLst>
          </a:custGeom>
          <a:solidFill>
            <a:schemeClr val="bg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421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03ACE90-2131-A448-9D2B-E09F626D0747}"/>
              </a:ext>
            </a:extLst>
          </p:cNvPr>
          <p:cNvCxnSpPr/>
          <p:nvPr/>
        </p:nvCxnSpPr>
        <p:spPr>
          <a:xfrm>
            <a:off x="249998" y="1152929"/>
            <a:ext cx="405901" cy="3984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D4C153BA-B45D-364C-B23F-1393DDE8030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169735" y="1080477"/>
            <a:ext cx="7083689" cy="391903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None/>
              <a:defRPr sz="205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20" name="コンテンツ プレースホルダー 18">
            <a:extLst>
              <a:ext uri="{FF2B5EF4-FFF2-40B4-BE49-F238E27FC236}">
                <a16:creationId xmlns:a16="http://schemas.microsoft.com/office/drawing/2014/main" id="{D75D4F64-90C7-412B-97EC-C060B99937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white">
          <a:xfrm>
            <a:off x="1169735" y="811399"/>
            <a:ext cx="3602880" cy="242348"/>
          </a:xfrm>
          <a:prstGeom prst="rect">
            <a:avLst/>
          </a:prstGeom>
        </p:spPr>
        <p:txBody>
          <a:bodyPr lIns="0" tIns="108000" rIns="0" bIns="0" anchor="ctr"/>
          <a:lstStyle>
            <a:lvl1pPr marL="0" indent="0" algn="l">
              <a:buFontTx/>
              <a:buNone/>
              <a:defRPr sz="1105" b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60929" indent="0">
              <a:buFontTx/>
              <a:buNone/>
              <a:defRPr/>
            </a:lvl2pPr>
            <a:lvl3pPr marL="721860" indent="0">
              <a:buFontTx/>
              <a:buNone/>
              <a:defRPr/>
            </a:lvl3pPr>
            <a:lvl4pPr marL="1082789" indent="0">
              <a:buFontTx/>
              <a:buNone/>
              <a:defRPr/>
            </a:lvl4pPr>
            <a:lvl5pPr marL="1443719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キャッチコピー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92973B8-A1E0-8249-B6B2-09ED50D99913}"/>
              </a:ext>
            </a:extLst>
          </p:cNvPr>
          <p:cNvCxnSpPr>
            <a:cxnSpLocks/>
          </p:cNvCxnSpPr>
          <p:nvPr/>
        </p:nvCxnSpPr>
        <p:spPr>
          <a:xfrm>
            <a:off x="8433808" y="257980"/>
            <a:ext cx="1027670" cy="10087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コンテンツ プレースホルダー 18">
            <a:extLst>
              <a:ext uri="{FF2B5EF4-FFF2-40B4-BE49-F238E27FC236}">
                <a16:creationId xmlns:a16="http://schemas.microsoft.com/office/drawing/2014/main" id="{4C7E5A18-52F4-4252-BE43-0A15ED485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white">
          <a:xfrm>
            <a:off x="324259" y="354179"/>
            <a:ext cx="8298103" cy="457220"/>
          </a:xfrm>
          <a:prstGeom prst="rect">
            <a:avLst/>
          </a:prstGeom>
        </p:spPr>
        <p:txBody>
          <a:bodyPr lIns="216000" tIns="36000" rIns="0" bIns="0" anchor="ctr"/>
          <a:lstStyle>
            <a:lvl1pPr marL="0" indent="0" algn="l">
              <a:buFontTx/>
              <a:buNone/>
              <a:defRPr sz="94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60929" indent="0">
              <a:buFontTx/>
              <a:buNone/>
              <a:defRPr/>
            </a:lvl2pPr>
            <a:lvl3pPr marL="721860" indent="0">
              <a:buFontTx/>
              <a:buNone/>
              <a:defRPr/>
            </a:lvl3pPr>
            <a:lvl4pPr marL="1082789" indent="0">
              <a:buFontTx/>
              <a:buNone/>
              <a:defRPr/>
            </a:lvl4pPr>
            <a:lvl5pPr marL="1443719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マスタータイトル</a:t>
            </a:r>
          </a:p>
        </p:txBody>
      </p:sp>
      <p:sp>
        <p:nvSpPr>
          <p:cNvPr id="12" name="コンテンツ プレースホルダー 18">
            <a:extLst>
              <a:ext uri="{FF2B5EF4-FFF2-40B4-BE49-F238E27FC236}">
                <a16:creationId xmlns:a16="http://schemas.microsoft.com/office/drawing/2014/main" id="{B4DBCBEC-A414-449D-9C4C-798C6F5A920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107496" y="1758963"/>
            <a:ext cx="7238140" cy="589919"/>
          </a:xfrm>
          <a:prstGeom prst="rect">
            <a:avLst/>
          </a:prstGeom>
        </p:spPr>
        <p:txBody>
          <a:bodyPr lIns="0" tIns="108000" rIns="0" bIns="0" anchor="t"/>
          <a:lstStyle>
            <a:lvl1pPr marL="0" marR="0" indent="0" algn="l" defTabSz="7218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47" b="1">
                <a:solidFill>
                  <a:srgbClr val="009C89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60929" indent="0">
              <a:buFontTx/>
              <a:buNone/>
              <a:defRPr/>
            </a:lvl2pPr>
            <a:lvl3pPr marL="721860" indent="0">
              <a:buFontTx/>
              <a:buNone/>
              <a:defRPr/>
            </a:lvl3pPr>
            <a:lvl4pPr marL="1082789" indent="0">
              <a:buFontTx/>
              <a:buNone/>
              <a:defRPr/>
            </a:lvl4pPr>
            <a:lvl5pPr marL="1443719" indent="0">
              <a:buFontTx/>
              <a:buNone/>
              <a:defRPr/>
            </a:lvl5pPr>
          </a:lstStyle>
          <a:p>
            <a:pPr marL="0" marR="0" lvl="0" indent="0" algn="l" defTabSz="721860" rtl="0" eaLnBrk="1" fontAlgn="auto" latinLnBrk="0" hangingPunct="1">
              <a:lnSpc>
                <a:spcPct val="90000"/>
              </a:lnSpc>
              <a:spcBef>
                <a:spcPts val="7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B57596C9-B115-4FE6-93CC-51E6F05D87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026" y="811705"/>
            <a:ext cx="635709" cy="660672"/>
          </a:xfrm>
          <a:prstGeom prst="rect">
            <a:avLst/>
          </a:prstGeom>
        </p:spPr>
        <p:txBody>
          <a:bodyPr lIns="0" tIns="144000" rIns="0" bIns="0" anchor="ctr">
            <a:normAutofit/>
          </a:bodyPr>
          <a:lstStyle>
            <a:lvl1pPr marL="0" indent="0">
              <a:buNone/>
              <a:defRPr sz="3947" b="1" i="0">
                <a:solidFill>
                  <a:schemeClr val="bg1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1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8248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37866" y="116635"/>
            <a:ext cx="9005612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421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28" name="コンテンツ プレースホルダー 3">
            <a:extLst>
              <a:ext uri="{FF2B5EF4-FFF2-40B4-BE49-F238E27FC236}">
                <a16:creationId xmlns:a16="http://schemas.microsoft.com/office/drawing/2014/main" id="{217043BF-6B11-4540-B78A-D1AECDE4B0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4" y="531391"/>
            <a:ext cx="9605986" cy="43867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144000" tIns="144000" rIns="144000" bIns="108000" anchor="t" anchorCtr="0">
            <a:spAutoFit/>
          </a:bodyPr>
          <a:lstStyle>
            <a:lvl1pPr marL="150388" indent="-150388" algn="l">
              <a:lnSpc>
                <a:spcPct val="100000"/>
              </a:lnSpc>
              <a:spcBef>
                <a:spcPts val="474"/>
              </a:spcBef>
              <a:buFont typeface="Wingdings" panose="05000000000000000000" pitchFamily="2" charset="2"/>
              <a:buChar char="n"/>
              <a:defRPr sz="1105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C3C82BE-DD9A-46A4-A9AA-9E36F501B193}"/>
              </a:ext>
            </a:extLst>
          </p:cNvPr>
          <p:cNvCxnSpPr>
            <a:cxnSpLocks/>
          </p:cNvCxnSpPr>
          <p:nvPr userDrawn="1"/>
        </p:nvCxnSpPr>
        <p:spPr>
          <a:xfrm flipH="1">
            <a:off x="166204" y="456664"/>
            <a:ext cx="9572632" cy="9406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1" descr="ç°å¢ç">
            <a:extLst>
              <a:ext uri="{FF2B5EF4-FFF2-40B4-BE49-F238E27FC236}">
                <a16:creationId xmlns:a16="http://schemas.microsoft.com/office/drawing/2014/main" id="{0CF6094D-B943-4965-A2F6-67DD6FF3FF5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4402" y="137950"/>
            <a:ext cx="368692" cy="29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1"/>
            <a:ext cx="333541" cy="26064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9901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2" y="8444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05" y="88685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21647" y="266586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49203" y="-3090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395906" y="88685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537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136" y="27218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49" y="352423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50490" y="530324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78048" y="260648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424751" y="352423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804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175" y="260651"/>
            <a:ext cx="8165294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9" y="298948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066681" y="354184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33" y="429077"/>
            <a:ext cx="805704" cy="30328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4330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651" y="-19447"/>
            <a:ext cx="812282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64565" y="99984"/>
            <a:ext cx="400118" cy="40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144690" y="78125"/>
            <a:ext cx="5711009" cy="46808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70" y="148982"/>
            <a:ext cx="805704" cy="30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17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6976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614" y="260651"/>
            <a:ext cx="8255355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9" y="273943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915194" y="354184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511" y="391295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0577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734" y="-19447"/>
            <a:ext cx="8080736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0720" y="102449"/>
            <a:ext cx="386411" cy="3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837186" y="88685"/>
            <a:ext cx="5711009" cy="459997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2" y="169838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709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3" y="260651"/>
            <a:ext cx="7844368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2" y="273943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759177" y="354184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23" y="260651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492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上つめ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5" y="44627"/>
            <a:ext cx="780086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7301" y="103989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681168" y="152756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637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009" y="44627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1110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4" y="3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1846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108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799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予算ポンチ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024" y="172146"/>
            <a:ext cx="9185683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421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事業名を記入（○○省連携事業）</a:t>
            </a:r>
          </a:p>
        </p:txBody>
      </p:sp>
      <p:pic>
        <p:nvPicPr>
          <p:cNvPr id="11" name="グラフィックス 4">
            <a:extLst>
              <a:ext uri="{FF2B5EF4-FFF2-40B4-BE49-F238E27FC236}">
                <a16:creationId xmlns:a16="http://schemas.microsoft.com/office/drawing/2014/main" id="{3A88E330-170F-4EB6-B0EE-6B45EEBC0B9C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5" y="6368681"/>
            <a:ext cx="9605952" cy="326585"/>
          </a:xfrm>
          <a:prstGeom prst="rect">
            <a:avLst/>
          </a:prstGeom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A05131-CD38-4DAA-A727-2378740DE858}"/>
              </a:ext>
            </a:extLst>
          </p:cNvPr>
          <p:cNvSpPr txBox="1"/>
          <p:nvPr userDrawn="1"/>
        </p:nvSpPr>
        <p:spPr bwMode="white">
          <a:xfrm>
            <a:off x="157885" y="6368681"/>
            <a:ext cx="1078685" cy="326585"/>
          </a:xfrm>
          <a:prstGeom prst="rect">
            <a:avLst/>
          </a:prstGeom>
          <a:noFill/>
        </p:spPr>
        <p:txBody>
          <a:bodyPr wrap="square" lIns="85260" tIns="0" rIns="0" bIns="0" rtlCol="0" anchor="ctr">
            <a:noAutofit/>
          </a:bodyPr>
          <a:lstStyle/>
          <a:p>
            <a:r>
              <a:rPr lang="ja-JP" altLang="en-US" sz="94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お問合せ先：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D77E91-C9FE-4338-9D09-008455B00AB5}"/>
              </a:ext>
            </a:extLst>
          </p:cNvPr>
          <p:cNvSpPr txBox="1"/>
          <p:nvPr userDrawn="1"/>
        </p:nvSpPr>
        <p:spPr>
          <a:xfrm>
            <a:off x="147477" y="2173436"/>
            <a:ext cx="5021847" cy="261268"/>
          </a:xfrm>
          <a:prstGeom prst="rect">
            <a:avLst/>
          </a:prstGeom>
          <a:noFill/>
        </p:spPr>
        <p:txBody>
          <a:bodyPr wrap="square" lIns="0" tIns="0" bIns="56840" rtlCol="0" anchor="b" anchorCtr="0">
            <a:noAutofit/>
          </a:bodyPr>
          <a:lstStyle/>
          <a:p>
            <a:r>
              <a:rPr lang="en-US" altLang="ja-JP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</a:t>
            </a:r>
          </a:p>
        </p:txBody>
      </p:sp>
      <p:sp>
        <p:nvSpPr>
          <p:cNvPr id="17" name="テキスト プレースホルダー 37">
            <a:extLst>
              <a:ext uri="{FF2B5EF4-FFF2-40B4-BE49-F238E27FC236}">
                <a16:creationId xmlns:a16="http://schemas.microsoft.com/office/drawing/2014/main" id="{B025C42B-6C2E-46D5-B3BF-74CB50E224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3831" y="5458321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赤色の吹出しに示した選択肢の中から選択して記載</a:t>
            </a:r>
            <a:endParaRPr kumimoji="1" lang="en-US" altLang="ja-JP"/>
          </a:p>
        </p:txBody>
      </p:sp>
      <p:sp>
        <p:nvSpPr>
          <p:cNvPr id="18" name="テキスト プレースホルダー 37">
            <a:extLst>
              <a:ext uri="{FF2B5EF4-FFF2-40B4-BE49-F238E27FC236}">
                <a16:creationId xmlns:a16="http://schemas.microsoft.com/office/drawing/2014/main" id="{E3E103C1-FA4F-413B-B322-F7A71AB7D1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024" y="2432672"/>
            <a:ext cx="5019298" cy="2576498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94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事業内容を説明</a:t>
            </a:r>
            <a:endParaRPr kumimoji="1" lang="en-US" altLang="ja-JP"/>
          </a:p>
        </p:txBody>
      </p:sp>
      <p:sp>
        <p:nvSpPr>
          <p:cNvPr id="19" name="テキスト プレースホルダー 37">
            <a:extLst>
              <a:ext uri="{FF2B5EF4-FFF2-40B4-BE49-F238E27FC236}">
                <a16:creationId xmlns:a16="http://schemas.microsoft.com/office/drawing/2014/main" id="{6F2F8E83-D6AE-4DFB-A6DE-B46846AD14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5100" y="1236262"/>
            <a:ext cx="8819802" cy="653171"/>
          </a:xfrm>
        </p:spPr>
        <p:txBody>
          <a:bodyPr lIns="108000" tIns="36000" rIns="0" bIns="0" anchor="t" anchorCtr="0">
            <a:noAutofit/>
          </a:bodyPr>
          <a:lstStyle>
            <a:lvl1pPr marL="194776" indent="-194776" algn="l">
              <a:lnSpc>
                <a:spcPct val="120000"/>
              </a:lnSpc>
              <a:spcBef>
                <a:spcPts val="0"/>
              </a:spcBef>
              <a:buFont typeface="+mj-ea"/>
              <a:buAutoNum type="circleNumDbPlain"/>
              <a:defRPr sz="94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事業の目的を箇条書きで記載。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</a:p>
          <a:p>
            <a:pPr lvl="0"/>
            <a:endParaRPr kumimoji="1" lang="en-US" altLang="ja-JP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575E979F-E9D2-4856-B687-9C1FF17E73ED}"/>
              </a:ext>
            </a:extLst>
          </p:cNvPr>
          <p:cNvCxnSpPr/>
          <p:nvPr userDrawn="1"/>
        </p:nvCxnSpPr>
        <p:spPr>
          <a:xfrm flipV="1">
            <a:off x="1205099" y="1236262"/>
            <a:ext cx="0" cy="653171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AAD990-8616-4EFB-8C8F-39F44D2719A7}"/>
              </a:ext>
            </a:extLst>
          </p:cNvPr>
          <p:cNvSpPr txBox="1"/>
          <p:nvPr userDrawn="1"/>
        </p:nvSpPr>
        <p:spPr>
          <a:xfrm>
            <a:off x="150026" y="1399555"/>
            <a:ext cx="1055075" cy="3265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ja-JP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事業目的</a:t>
            </a:r>
          </a:p>
        </p:txBody>
      </p:sp>
      <p:sp>
        <p:nvSpPr>
          <p:cNvPr id="22" name="テキスト プレースホルダー 36">
            <a:extLst>
              <a:ext uri="{FF2B5EF4-FFF2-40B4-BE49-F238E27FC236}">
                <a16:creationId xmlns:a16="http://schemas.microsoft.com/office/drawing/2014/main" id="{6B374390-D51B-435B-BC83-E2B9C6EF2D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130427" y="6368681"/>
            <a:ext cx="8605363" cy="326585"/>
          </a:xfrm>
        </p:spPr>
        <p:txBody>
          <a:bodyPr lIns="0" tIns="18000" rIns="108000" bIns="0" anchor="ctr">
            <a:noAutofit/>
          </a:bodyPr>
          <a:lstStyle>
            <a:lvl1pPr marL="0" indent="0" algn="l">
              <a:buNone/>
              <a:defRPr sz="94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問合せ先を記載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00BF32-8B86-43CF-9624-64796ABDAC3D}"/>
              </a:ext>
            </a:extLst>
          </p:cNvPr>
          <p:cNvSpPr txBox="1"/>
          <p:nvPr userDrawn="1"/>
        </p:nvSpPr>
        <p:spPr>
          <a:xfrm>
            <a:off x="404195" y="5458321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■事業形態：</a:t>
            </a:r>
          </a:p>
        </p:txBody>
      </p:sp>
      <p:sp>
        <p:nvSpPr>
          <p:cNvPr id="24" name="テキスト プレースホルダー 37">
            <a:extLst>
              <a:ext uri="{FF2B5EF4-FFF2-40B4-BE49-F238E27FC236}">
                <a16:creationId xmlns:a16="http://schemas.microsoft.com/office/drawing/2014/main" id="{31F24937-C017-44CE-9CF8-846D2BCE72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3831" y="5717548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橙色の吹出しに示した選択肢の中から選択して記載</a:t>
            </a:r>
          </a:p>
        </p:txBody>
      </p:sp>
      <p:sp>
        <p:nvSpPr>
          <p:cNvPr id="25" name="テキスト プレースホルダー 37">
            <a:extLst>
              <a:ext uri="{FF2B5EF4-FFF2-40B4-BE49-F238E27FC236}">
                <a16:creationId xmlns:a16="http://schemas.microsoft.com/office/drawing/2014/main" id="{ABBEB580-4D48-42D5-8B77-AE5AFC4BFD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23831" y="5976775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令和２年度～令和○年度（予定）　と記載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A0E264-5881-41CB-8BC4-C831A2A4DFEB}"/>
              </a:ext>
            </a:extLst>
          </p:cNvPr>
          <p:cNvSpPr txBox="1"/>
          <p:nvPr userDrawn="1"/>
        </p:nvSpPr>
        <p:spPr>
          <a:xfrm>
            <a:off x="404195" y="5976775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■実施期間：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49DD02CD-CB82-437F-852D-57086C0391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475" y="447262"/>
            <a:ext cx="9591361" cy="18811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プレースホルダー 37">
            <a:extLst>
              <a:ext uri="{FF2B5EF4-FFF2-40B4-BE49-F238E27FC236}">
                <a16:creationId xmlns:a16="http://schemas.microsoft.com/office/drawing/2014/main" id="{8F4CACCF-DF59-40E0-8B22-3CC88D955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474" y="447262"/>
            <a:ext cx="8938681" cy="293927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【</a:t>
            </a:r>
            <a:r>
              <a:rPr kumimoji="1" lang="ja-JP" altLang="en-US"/>
              <a:t>令和２年度要求額 </a:t>
            </a:r>
            <a:r>
              <a:rPr kumimoji="1" lang="en-US" altLang="ja-JP"/>
              <a:t>0,000</a:t>
            </a:r>
            <a:r>
              <a:rPr kumimoji="1" lang="ja-JP" altLang="en-US"/>
              <a:t>百万円（</a:t>
            </a:r>
            <a:r>
              <a:rPr kumimoji="1" lang="en-US" altLang="ja-JP"/>
              <a:t>0,000</a:t>
            </a:r>
            <a:r>
              <a:rPr kumimoji="1" lang="ja-JP" altLang="en-US"/>
              <a:t>百万円）</a:t>
            </a:r>
            <a:r>
              <a:rPr kumimoji="1" lang="en-US" altLang="ja-JP"/>
              <a:t>】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C97E369-E6B0-4356-818A-927158B52DA6}"/>
              </a:ext>
            </a:extLst>
          </p:cNvPr>
          <p:cNvCxnSpPr/>
          <p:nvPr userDrawn="1"/>
        </p:nvCxnSpPr>
        <p:spPr>
          <a:xfrm>
            <a:off x="150026" y="2432672"/>
            <a:ext cx="5003118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37">
            <a:extLst>
              <a:ext uri="{FF2B5EF4-FFF2-40B4-BE49-F238E27FC236}">
                <a16:creationId xmlns:a16="http://schemas.microsoft.com/office/drawing/2014/main" id="{05AEDB54-2F1F-4D55-B5C5-B02A1E6CADA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65615" y="2432675"/>
            <a:ext cx="4190363" cy="3755733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94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図・写真等を交えつつ、このスペースに納まるよう記述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93ABC200-7A3B-4D6E-9A7A-DD056E784D0D}"/>
              </a:ext>
            </a:extLst>
          </p:cNvPr>
          <p:cNvCxnSpPr/>
          <p:nvPr userDrawn="1"/>
        </p:nvCxnSpPr>
        <p:spPr>
          <a:xfrm>
            <a:off x="5553358" y="2432672"/>
            <a:ext cx="420261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DABB4ED-B7E1-4C29-AC71-063748A973FB}"/>
              </a:ext>
            </a:extLst>
          </p:cNvPr>
          <p:cNvSpPr txBox="1"/>
          <p:nvPr userDrawn="1"/>
        </p:nvSpPr>
        <p:spPr>
          <a:xfrm>
            <a:off x="404194" y="5717548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 defTabSz="141616">
              <a:tabLst/>
            </a:pPr>
            <a:r>
              <a:rPr lang="ja-JP" altLang="en-US" sz="102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■選　　　択：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2C3A3B-D331-4FA9-B49C-4CE55D8902BF}"/>
              </a:ext>
            </a:extLst>
          </p:cNvPr>
          <p:cNvSpPr txBox="1"/>
          <p:nvPr userDrawn="1"/>
        </p:nvSpPr>
        <p:spPr>
          <a:xfrm>
            <a:off x="147477" y="5113933"/>
            <a:ext cx="5188617" cy="261268"/>
          </a:xfrm>
          <a:prstGeom prst="rect">
            <a:avLst/>
          </a:prstGeom>
          <a:noFill/>
        </p:spPr>
        <p:txBody>
          <a:bodyPr wrap="square" lIns="0" tIns="0" bIns="56840" rtlCol="0" anchor="b" anchorCtr="0">
            <a:noAutofit/>
          </a:bodyPr>
          <a:lstStyle/>
          <a:p>
            <a:r>
              <a:rPr lang="en-US" altLang="ja-JP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事業スキーム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BEDD27-520F-4457-AAA7-263233F32CAB}"/>
              </a:ext>
            </a:extLst>
          </p:cNvPr>
          <p:cNvCxnSpPr/>
          <p:nvPr userDrawn="1"/>
        </p:nvCxnSpPr>
        <p:spPr>
          <a:xfrm>
            <a:off x="166205" y="5375201"/>
            <a:ext cx="516988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グラフィックス 4">
            <a:extLst>
              <a:ext uri="{FF2B5EF4-FFF2-40B4-BE49-F238E27FC236}">
                <a16:creationId xmlns:a16="http://schemas.microsoft.com/office/drawing/2014/main" id="{716B933F-57EE-4D45-A154-8C5C4C4E1984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5" y="808024"/>
            <a:ext cx="9605950" cy="326585"/>
          </a:xfrm>
          <a:prstGeom prst="rect">
            <a:avLst/>
          </a:prstGeom>
          <a:ln>
            <a:noFill/>
          </a:ln>
        </p:spPr>
      </p:pic>
      <p:sp>
        <p:nvSpPr>
          <p:cNvPr id="38" name="テキスト プレースホルダー 36">
            <a:extLst>
              <a:ext uri="{FF2B5EF4-FFF2-40B4-BE49-F238E27FC236}">
                <a16:creationId xmlns:a16="http://schemas.microsoft.com/office/drawing/2014/main" id="{5A2EDDF3-3029-44F5-ADC4-AAC9B3CDA9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026" y="808024"/>
            <a:ext cx="9588810" cy="326585"/>
          </a:xfrm>
        </p:spPr>
        <p:txBody>
          <a:bodyPr lIns="108000" tIns="36000" rIns="108000" bIns="0" anchor="ctr">
            <a:noAutofit/>
          </a:bodyPr>
          <a:lstStyle>
            <a:lvl1pPr marL="0" indent="0" algn="l">
              <a:buNone/>
              <a:defRPr sz="1105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事業のポイントを簡潔に記載</a:t>
            </a:r>
          </a:p>
        </p:txBody>
      </p:sp>
      <p:pic>
        <p:nvPicPr>
          <p:cNvPr id="8" name="Picture 11" descr="ç°å¢ç">
            <a:extLst>
              <a:ext uri="{FF2B5EF4-FFF2-40B4-BE49-F238E27FC236}">
                <a16:creationId xmlns:a16="http://schemas.microsoft.com/office/drawing/2014/main" id="{E4524634-FD36-4E22-9D09-12B514CD1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6154" y="132843"/>
            <a:ext cx="672372" cy="6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プレースホルダー 36">
            <a:extLst>
              <a:ext uri="{FF2B5EF4-FFF2-40B4-BE49-F238E27FC236}">
                <a16:creationId xmlns:a16="http://schemas.microsoft.com/office/drawing/2014/main" id="{9B97E414-CE64-463C-8703-5E74B265F9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9095" y="2173436"/>
            <a:ext cx="3935786" cy="261268"/>
          </a:xfrm>
        </p:spPr>
        <p:txBody>
          <a:bodyPr lIns="0" tIns="0" rIns="0" bIns="72000" anchor="b" anchorCtr="0">
            <a:normAutofit/>
          </a:bodyPr>
          <a:lstStyle>
            <a:lvl1pPr marL="0" indent="0" algn="l">
              <a:buNone/>
              <a:defRPr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補助対象、支援対象の例、事業イメージ </a:t>
            </a:r>
            <a:r>
              <a:rPr kumimoji="1" lang="en-US" altLang="ja-JP"/>
              <a:t>etc.</a:t>
            </a:r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4AB8DD7-62C0-4DA8-85A3-8FFC2554F26A}"/>
              </a:ext>
            </a:extLst>
          </p:cNvPr>
          <p:cNvSpPr txBox="1"/>
          <p:nvPr userDrawn="1"/>
        </p:nvSpPr>
        <p:spPr>
          <a:xfrm>
            <a:off x="5565614" y="2173436"/>
            <a:ext cx="4169265" cy="261268"/>
          </a:xfrm>
          <a:prstGeom prst="rect">
            <a:avLst/>
          </a:prstGeom>
          <a:noFill/>
        </p:spPr>
        <p:txBody>
          <a:bodyPr wrap="square" lIns="0" tIns="0" bIns="56840" rtlCol="0" anchor="b" anchorCtr="0">
            <a:noAutofit/>
          </a:bodyPr>
          <a:lstStyle/>
          <a:p>
            <a:pPr algn="l"/>
            <a:r>
              <a:rPr lang="en-US" altLang="ja-JP" sz="1193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</a:p>
        </p:txBody>
      </p:sp>
    </p:spTree>
    <p:extLst>
      <p:ext uri="{BB962C8B-B14F-4D97-AF65-F5344CB8AC3E}">
        <p14:creationId xmlns:p14="http://schemas.microsoft.com/office/powerpoint/2010/main" val="17896764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735870" y="0"/>
            <a:ext cx="1170130" cy="360040"/>
          </a:xfrm>
        </p:spPr>
        <p:txBody>
          <a:bodyPr/>
          <a:lstStyle>
            <a:lvl1pPr algn="r">
              <a:defRPr sz="1292"/>
            </a:lvl1pPr>
          </a:lstStyle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86731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844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05" y="88683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21646" y="266584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49203" y="-3090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395906" y="88683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7809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（省内共通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F38512C-2C72-40C3-B679-1FEABC48B48C}"/>
              </a:ext>
            </a:extLst>
          </p:cNvPr>
          <p:cNvGrpSpPr/>
          <p:nvPr userDrawn="1"/>
        </p:nvGrpSpPr>
        <p:grpSpPr>
          <a:xfrm>
            <a:off x="2275976" y="5715295"/>
            <a:ext cx="5443285" cy="635369"/>
            <a:chOff x="2456520" y="6387031"/>
            <a:chExt cx="5875085" cy="700377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8EFA85C-A46F-4AC1-8E75-830689451B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824" y="6387031"/>
              <a:ext cx="991169" cy="700377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F5C018F-8455-43E6-B9B6-228E8AD043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6890" y="6463627"/>
              <a:ext cx="614647" cy="5265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4A081C5-EF14-4467-B19D-E35B6B3CBA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520" y="6498254"/>
              <a:ext cx="946944" cy="536322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53D9AAD-EE32-457B-B8B4-29FF67E0F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5177" y="6432722"/>
              <a:ext cx="1292647" cy="641986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E3FD0292-C091-43A1-9252-D1D0C6352D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44047" y="6463627"/>
              <a:ext cx="1287558" cy="494981"/>
            </a:xfrm>
            <a:prstGeom prst="rect">
              <a:avLst/>
            </a:prstGeom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879" y="1359897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8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1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710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</p:spTree>
    <p:extLst>
      <p:ext uri="{BB962C8B-B14F-4D97-AF65-F5344CB8AC3E}">
        <p14:creationId xmlns:p14="http://schemas.microsoft.com/office/powerpoint/2010/main" val="39912786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（再循局用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4891" y="5659946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8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1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710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  <p:pic>
        <p:nvPicPr>
          <p:cNvPr id="17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7200" y="990731"/>
            <a:ext cx="202565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6127" y="966614"/>
            <a:ext cx="1309688" cy="111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図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263" y="980728"/>
            <a:ext cx="2803590" cy="1077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006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6702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763CBD03-2A6D-45D7-9768-1358FBBD1C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054893" y="3120325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9105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_出力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ç°å¢ç">
            <a:extLst>
              <a:ext uri="{FF2B5EF4-FFF2-40B4-BE49-F238E27FC236}">
                <a16:creationId xmlns:a16="http://schemas.microsoft.com/office/drawing/2014/main" id="{CD100471-1EDD-4161-8484-6C512DF67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7264" y="2875373"/>
            <a:ext cx="1297655" cy="13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06FC97B0-55FB-4107-8E24-B3EC1A557AEC}"/>
              </a:ext>
            </a:extLst>
          </p:cNvPr>
          <p:cNvPicPr>
            <a:picLocks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162" y="359097"/>
            <a:ext cx="9272445" cy="61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694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41B1502-2511-437B-8D13-C5707D9425E0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022BE2B-C94E-4EA1-8D5F-B6FF40A5C82B}"/>
              </a:ext>
            </a:extLst>
          </p:cNvPr>
          <p:cNvGrpSpPr/>
          <p:nvPr userDrawn="1"/>
        </p:nvGrpSpPr>
        <p:grpSpPr>
          <a:xfrm>
            <a:off x="958478" y="2645195"/>
            <a:ext cx="7989045" cy="1567610"/>
            <a:chOff x="1034510" y="2991837"/>
            <a:chExt cx="8622792" cy="1728000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4FC838C0-7A1B-42C5-8BB1-69879692B23E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97EB7B27-A3AA-4865-967F-947004C8CF38}"/>
                </a:ext>
              </a:extLst>
            </p:cNvPr>
            <p:cNvCxnSpPr/>
            <p:nvPr userDrawn="1"/>
          </p:nvCxnSpPr>
          <p:spPr>
            <a:xfrm>
              <a:off x="1034510" y="4719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タイトル 29">
            <a:extLst>
              <a:ext uri="{FF2B5EF4-FFF2-40B4-BE49-F238E27FC236}">
                <a16:creationId xmlns:a16="http://schemas.microsoft.com/office/drawing/2014/main" id="{99661971-5207-448A-8A45-D3935E63E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645195"/>
            <a:ext cx="8004988" cy="1567610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中扉タイトル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5903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E2C914-D6BF-434B-B748-5B031C7A75D4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8" name="Picture 11" descr="ç°å¢ç">
              <a:extLst>
                <a:ext uri="{FF2B5EF4-FFF2-40B4-BE49-F238E27FC236}">
                  <a16:creationId xmlns:a16="http://schemas.microsoft.com/office/drawing/2014/main" id="{4DD819AC-A446-46A2-9201-D9B1AB528E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E9EE105-883D-4267-B8FF-D61BDDD6E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FE261A9-5D80-457A-85AA-206E048CF0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3443AF7-632D-41F2-BFF3-7CC6B2F2E6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665A837A-D774-4985-B30F-35B13836C960}"/>
              </a:ext>
            </a:extLst>
          </p:cNvPr>
          <p:cNvSpPr/>
          <p:nvPr userDrawn="1"/>
        </p:nvSpPr>
        <p:spPr>
          <a:xfrm>
            <a:off x="818542" y="980728"/>
            <a:ext cx="180291" cy="5544616"/>
          </a:xfrm>
          <a:custGeom>
            <a:avLst/>
            <a:gdLst>
              <a:gd name="connsiteX0" fmla="*/ 0 w 0"/>
              <a:gd name="connsiteY0" fmla="*/ 0 h 5768502"/>
              <a:gd name="connsiteX1" fmla="*/ 0 w 0"/>
              <a:gd name="connsiteY1" fmla="*/ 5768502 h 5768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8502">
                <a:moveTo>
                  <a:pt x="0" y="0"/>
                </a:moveTo>
                <a:lnTo>
                  <a:pt x="0" y="5768502"/>
                </a:lnTo>
              </a:path>
            </a:pathLst>
          </a:cu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39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B04FFEFF-3996-4124-93D0-A0B919888837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818542" y="1268761"/>
            <a:ext cx="8268918" cy="4572197"/>
          </a:xfrm>
          <a:prstGeom prst="rect">
            <a:avLst/>
          </a:prstGeom>
        </p:spPr>
        <p:txBody>
          <a:bodyPr lIns="360000" tIns="0" rIns="0" bIns="0" anchor="ctr"/>
          <a:lstStyle>
            <a:lvl1pPr marL="635371" indent="-635371" algn="l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  <a:defRPr sz="24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66210EB-D44E-4903-B9C4-9EC74DA6CEB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257881"/>
            <a:ext cx="8605363" cy="587854"/>
          </a:xfrm>
          <a:prstGeom prst="rect">
            <a:avLst/>
          </a:prstGeom>
        </p:spPr>
        <p:txBody>
          <a:bodyPr lIns="252000" tIns="36000" rIns="0" bIns="0" anchor="ctr" anchorCtr="0"/>
          <a:lstStyle>
            <a:lvl1pPr algn="l">
              <a:defRPr sz="2395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8465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階層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コンテンツ プレースホルダー 3">
            <a:extLst>
              <a:ext uri="{FF2B5EF4-FFF2-40B4-BE49-F238E27FC236}">
                <a16:creationId xmlns:a16="http://schemas.microsoft.com/office/drawing/2014/main" id="{7038EB8A-9FB3-4B3E-A554-367E9CB41E9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150024" y="29271"/>
            <a:ext cx="8605363" cy="22861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1</a:t>
            </a:r>
            <a:r>
              <a:rPr kumimoji="1" lang="ja-JP" altLang="en-US"/>
              <a:t>階層（例：表紙タイトル）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36CFC0-A6A1-408C-90D0-5F3C3EDABEFD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5" name="Picture 11" descr="ç°å¢ç">
              <a:extLst>
                <a:ext uri="{FF2B5EF4-FFF2-40B4-BE49-F238E27FC236}">
                  <a16:creationId xmlns:a16="http://schemas.microsoft.com/office/drawing/2014/main" id="{2BF78C1F-895C-47B9-BFD6-D818DFB8851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B2D3E9F-0217-41CA-A745-B0B8FBABC2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90B7366C-0173-451D-B260-B9E47C44ACBC}"/>
                </a:ext>
              </a:extLst>
            </p:cNvPr>
            <p:cNvSpPr/>
            <p:nvPr userDrawn="1"/>
          </p:nvSpPr>
          <p:spPr>
            <a:xfrm>
              <a:off x="161925" y="536266"/>
              <a:ext cx="9961283" cy="396000"/>
            </a:xfrm>
            <a:custGeom>
              <a:avLst/>
              <a:gdLst>
                <a:gd name="connsiteX0" fmla="*/ 0 w 9946927"/>
                <a:gd name="connsiteY0" fmla="*/ 0 h 396000"/>
                <a:gd name="connsiteX1" fmla="*/ 9554213 w 9946927"/>
                <a:gd name="connsiteY1" fmla="*/ 0 h 396000"/>
                <a:gd name="connsiteX2" fmla="*/ 9575411 w 9946927"/>
                <a:gd name="connsiteY2" fmla="*/ 21375 h 396000"/>
                <a:gd name="connsiteX3" fmla="*/ 9946927 w 9946927"/>
                <a:gd name="connsiteY3" fmla="*/ 396000 h 396000"/>
                <a:gd name="connsiteX4" fmla="*/ 9942003 w 9946927"/>
                <a:gd name="connsiteY4" fmla="*/ 396000 h 396000"/>
                <a:gd name="connsiteX5" fmla="*/ 9848834 w 9946927"/>
                <a:gd name="connsiteY5" fmla="*/ 396000 h 396000"/>
                <a:gd name="connsiteX6" fmla="*/ 9549825 w 9946927"/>
                <a:gd name="connsiteY6" fmla="*/ 396000 h 396000"/>
                <a:gd name="connsiteX7" fmla="*/ 8927381 w 9946927"/>
                <a:gd name="connsiteY7" fmla="*/ 396000 h 396000"/>
                <a:gd name="connsiteX8" fmla="*/ 8458122 w 9946927"/>
                <a:gd name="connsiteY8" fmla="*/ 396000 h 396000"/>
                <a:gd name="connsiteX9" fmla="*/ 7863906 w 9946927"/>
                <a:gd name="connsiteY9" fmla="*/ 396000 h 396000"/>
                <a:gd name="connsiteX10" fmla="*/ 7130032 w 9946927"/>
                <a:gd name="connsiteY10" fmla="*/ 396000 h 396000"/>
                <a:gd name="connsiteX11" fmla="*/ 6241804 w 9946927"/>
                <a:gd name="connsiteY11" fmla="*/ 396000 h 396000"/>
                <a:gd name="connsiteX12" fmla="*/ 5184519 w 9946927"/>
                <a:gd name="connsiteY12" fmla="*/ 396000 h 396000"/>
                <a:gd name="connsiteX13" fmla="*/ 3943480 w 9946927"/>
                <a:gd name="connsiteY13" fmla="*/ 396000 h 396000"/>
                <a:gd name="connsiteX14" fmla="*/ 2503986 w 9946927"/>
                <a:gd name="connsiteY14" fmla="*/ 396000 h 396000"/>
                <a:gd name="connsiteX15" fmla="*/ 851339 w 9946927"/>
                <a:gd name="connsiteY15" fmla="*/ 396000 h 396000"/>
                <a:gd name="connsiteX16" fmla="*/ 777876 w 9946927"/>
                <a:gd name="connsiteY16" fmla="*/ 396000 h 396000"/>
                <a:gd name="connsiteX17" fmla="*/ 603403 w 9946927"/>
                <a:gd name="connsiteY17" fmla="*/ 396000 h 396000"/>
                <a:gd name="connsiteX18" fmla="*/ 263640 w 9946927"/>
                <a:gd name="connsiteY18" fmla="*/ 396000 h 396000"/>
                <a:gd name="connsiteX19" fmla="*/ 208715 w 9946927"/>
                <a:gd name="connsiteY19" fmla="*/ 396000 h 396000"/>
                <a:gd name="connsiteX20" fmla="*/ 0 w 9946927"/>
                <a:gd name="connsiteY20" fmla="*/ 198305 h 396000"/>
                <a:gd name="connsiteX21" fmla="*/ 0 w 9946927"/>
                <a:gd name="connsiteY21" fmla="*/ 29183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46927" h="396000">
                  <a:moveTo>
                    <a:pt x="0" y="0"/>
                  </a:moveTo>
                  <a:lnTo>
                    <a:pt x="9554213" y="0"/>
                  </a:lnTo>
                  <a:lnTo>
                    <a:pt x="9575411" y="21375"/>
                  </a:lnTo>
                  <a:cubicBezTo>
                    <a:pt x="9665779" y="112500"/>
                    <a:pt x="9786271" y="234000"/>
                    <a:pt x="9946927" y="396000"/>
                  </a:cubicBezTo>
                  <a:lnTo>
                    <a:pt x="9942003" y="396000"/>
                  </a:lnTo>
                  <a:lnTo>
                    <a:pt x="9848834" y="396000"/>
                  </a:lnTo>
                  <a:lnTo>
                    <a:pt x="9549825" y="396000"/>
                  </a:lnTo>
                  <a:lnTo>
                    <a:pt x="8927381" y="396000"/>
                  </a:lnTo>
                  <a:lnTo>
                    <a:pt x="8458122" y="396000"/>
                  </a:lnTo>
                  <a:lnTo>
                    <a:pt x="7863906" y="396000"/>
                  </a:lnTo>
                  <a:lnTo>
                    <a:pt x="7130032" y="396000"/>
                  </a:lnTo>
                  <a:lnTo>
                    <a:pt x="6241804" y="396000"/>
                  </a:lnTo>
                  <a:lnTo>
                    <a:pt x="5184519" y="396000"/>
                  </a:lnTo>
                  <a:lnTo>
                    <a:pt x="3943480" y="396000"/>
                  </a:lnTo>
                  <a:lnTo>
                    <a:pt x="2503986" y="396000"/>
                  </a:lnTo>
                  <a:lnTo>
                    <a:pt x="851339" y="396000"/>
                  </a:lnTo>
                  <a:lnTo>
                    <a:pt x="777876" y="396000"/>
                  </a:lnTo>
                  <a:lnTo>
                    <a:pt x="603403" y="396000"/>
                  </a:lnTo>
                  <a:lnTo>
                    <a:pt x="263640" y="396000"/>
                  </a:lnTo>
                  <a:lnTo>
                    <a:pt x="208715" y="396000"/>
                  </a:lnTo>
                  <a:cubicBezTo>
                    <a:pt x="208715" y="396000"/>
                    <a:pt x="208715" y="396000"/>
                    <a:pt x="0" y="198305"/>
                  </a:cubicBezTo>
                  <a:cubicBezTo>
                    <a:pt x="0" y="198305"/>
                    <a:pt x="0" y="198305"/>
                    <a:pt x="0" y="2918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39"/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34DB3166-9AB5-43FB-8591-93246638EB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D40C9C0E-769C-4D22-A484-B325C7ECE5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タイトル 1">
            <a:extLst>
              <a:ext uri="{FF2B5EF4-FFF2-40B4-BE49-F238E27FC236}">
                <a16:creationId xmlns:a16="http://schemas.microsoft.com/office/drawing/2014/main" id="{ED4B86B0-3BB3-4009-9A6E-83BD5406824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486491"/>
            <a:ext cx="8605363" cy="359244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2052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54" name="コンテンツ プレースホルダー 3">
            <a:extLst>
              <a:ext uri="{FF2B5EF4-FFF2-40B4-BE49-F238E27FC236}">
                <a16:creationId xmlns:a16="http://schemas.microsoft.com/office/drawing/2014/main" id="{F530AFF5-0F75-4301-B416-E2BDE7D4B1D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50024" y="257881"/>
            <a:ext cx="8605363" cy="228610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119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2</a:t>
            </a:r>
            <a:r>
              <a:rPr kumimoji="1" lang="ja-JP" altLang="en-US"/>
              <a:t>階層（例：章タイトル）</a:t>
            </a:r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EDF4FE31-3A07-443C-9CD8-C81650AD9D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5" y="1007808"/>
            <a:ext cx="9605952" cy="590313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 lIns="180000" tIns="180000" rIns="180000" bIns="144000" anchor="t" anchorCtr="0">
            <a:spAutoFit/>
          </a:bodyPr>
          <a:lstStyle>
            <a:lvl1pPr marL="244373" indent="-244373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1710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503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説明用スライド_タイトル+リー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ç°å¢ç">
            <a:extLst>
              <a:ext uri="{FF2B5EF4-FFF2-40B4-BE49-F238E27FC236}">
                <a16:creationId xmlns:a16="http://schemas.microsoft.com/office/drawing/2014/main" id="{8E434909-6A5F-4794-A61C-E8E786C3A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7644" y="273940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グラフィックス 6">
            <a:extLst>
              <a:ext uri="{FF2B5EF4-FFF2-40B4-BE49-F238E27FC236}">
                <a16:creationId xmlns:a16="http://schemas.microsoft.com/office/drawing/2014/main" id="{1965654B-C214-044C-9754-691F56B1A74E}"/>
              </a:ext>
            </a:extLst>
          </p:cNvPr>
          <p:cNvSpPr/>
          <p:nvPr/>
        </p:nvSpPr>
        <p:spPr>
          <a:xfrm>
            <a:off x="316599" y="359888"/>
            <a:ext cx="9055378" cy="1112491"/>
          </a:xfrm>
          <a:custGeom>
            <a:avLst/>
            <a:gdLst>
              <a:gd name="connsiteX0" fmla="*/ 9785917 w 9786287"/>
              <a:gd name="connsiteY0" fmla="*/ 1166514 h 1249650"/>
              <a:gd name="connsiteX1" fmla="*/ 9785917 w 9786287"/>
              <a:gd name="connsiteY1" fmla="*/ 913523 h 1249650"/>
              <a:gd name="connsiteX2" fmla="*/ 8906147 w 9786287"/>
              <a:gd name="connsiteY2" fmla="*/ 12500 h 1249650"/>
              <a:gd name="connsiteX3" fmla="*/ 82801 w 9786287"/>
              <a:gd name="connsiteY3" fmla="*/ 12500 h 1249650"/>
              <a:gd name="connsiteX4" fmla="*/ 12205 w 9786287"/>
              <a:gd name="connsiteY4" fmla="*/ 84801 h 1249650"/>
              <a:gd name="connsiteX5" fmla="*/ 12205 w 9786287"/>
              <a:gd name="connsiteY5" fmla="*/ 970395 h 1249650"/>
              <a:gd name="connsiteX6" fmla="*/ 273671 w 9786287"/>
              <a:gd name="connsiteY6" fmla="*/ 1238815 h 1249650"/>
              <a:gd name="connsiteX7" fmla="*/ 9715322 w 9786287"/>
              <a:gd name="connsiteY7" fmla="*/ 1238815 h 1249650"/>
              <a:gd name="connsiteX8" fmla="*/ 9785917 w 9786287"/>
              <a:gd name="connsiteY8" fmla="*/ 1166514 h 1249650"/>
              <a:gd name="connsiteX0" fmla="*/ 9773712 w 9773712"/>
              <a:gd name="connsiteY0" fmla="*/ 1154014 h 1226315"/>
              <a:gd name="connsiteX1" fmla="*/ 9773712 w 9773712"/>
              <a:gd name="connsiteY1" fmla="*/ 901023 h 1226315"/>
              <a:gd name="connsiteX2" fmla="*/ 8874892 w 9773712"/>
              <a:gd name="connsiteY2" fmla="*/ 0 h 1226315"/>
              <a:gd name="connsiteX3" fmla="*/ 70596 w 9773712"/>
              <a:gd name="connsiteY3" fmla="*/ 0 h 1226315"/>
              <a:gd name="connsiteX4" fmla="*/ 0 w 9773712"/>
              <a:gd name="connsiteY4" fmla="*/ 72301 h 1226315"/>
              <a:gd name="connsiteX5" fmla="*/ 0 w 9773712"/>
              <a:gd name="connsiteY5" fmla="*/ 957895 h 1226315"/>
              <a:gd name="connsiteX6" fmla="*/ 261466 w 9773712"/>
              <a:gd name="connsiteY6" fmla="*/ 1226315 h 1226315"/>
              <a:gd name="connsiteX7" fmla="*/ 9703117 w 9773712"/>
              <a:gd name="connsiteY7" fmla="*/ 1226315 h 1226315"/>
              <a:gd name="connsiteX8" fmla="*/ 9773712 w 9773712"/>
              <a:gd name="connsiteY8" fmla="*/ 1154014 h 122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3712" h="1226315">
                <a:moveTo>
                  <a:pt x="9773712" y="1154014"/>
                </a:moveTo>
                <a:lnTo>
                  <a:pt x="9773712" y="901023"/>
                </a:lnTo>
                <a:lnTo>
                  <a:pt x="8874892" y="0"/>
                </a:lnTo>
                <a:lnTo>
                  <a:pt x="70596" y="0"/>
                </a:lnTo>
                <a:cubicBezTo>
                  <a:pt x="70596" y="0"/>
                  <a:pt x="0" y="0"/>
                  <a:pt x="0" y="72301"/>
                </a:cubicBezTo>
                <a:lnTo>
                  <a:pt x="0" y="957895"/>
                </a:lnTo>
                <a:lnTo>
                  <a:pt x="261466" y="1226315"/>
                </a:lnTo>
                <a:lnTo>
                  <a:pt x="9703117" y="1226315"/>
                </a:lnTo>
                <a:cubicBezTo>
                  <a:pt x="9703117" y="1226315"/>
                  <a:pt x="9773712" y="1226315"/>
                  <a:pt x="9773712" y="1154014"/>
                </a:cubicBezTo>
              </a:path>
            </a:pathLst>
          </a:custGeom>
          <a:solidFill>
            <a:schemeClr val="tx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907E3C10-5296-4CB5-BB5A-480E93F86B9E}"/>
              </a:ext>
            </a:extLst>
          </p:cNvPr>
          <p:cNvSpPr/>
          <p:nvPr userDrawn="1"/>
        </p:nvSpPr>
        <p:spPr>
          <a:xfrm>
            <a:off x="320705" y="354179"/>
            <a:ext cx="8688746" cy="457526"/>
          </a:xfrm>
          <a:custGeom>
            <a:avLst/>
            <a:gdLst>
              <a:gd name="connsiteX0" fmla="*/ 70596 w 9377998"/>
              <a:gd name="connsiteY0" fmla="*/ 0 h 504338"/>
              <a:gd name="connsiteX1" fmla="*/ 8874893 w 9377998"/>
              <a:gd name="connsiteY1" fmla="*/ 0 h 504338"/>
              <a:gd name="connsiteX2" fmla="*/ 9377998 w 9377998"/>
              <a:gd name="connsiteY2" fmla="*/ 504338 h 504338"/>
              <a:gd name="connsiteX3" fmla="*/ 0 w 9377998"/>
              <a:gd name="connsiteY3" fmla="*/ 504338 h 504338"/>
              <a:gd name="connsiteX4" fmla="*/ 0 w 9377998"/>
              <a:gd name="connsiteY4" fmla="*/ 72301 h 504338"/>
              <a:gd name="connsiteX5" fmla="*/ 70596 w 9377998"/>
              <a:gd name="connsiteY5" fmla="*/ 0 h 5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77998" h="504338">
                <a:moveTo>
                  <a:pt x="70596" y="0"/>
                </a:moveTo>
                <a:lnTo>
                  <a:pt x="8874893" y="0"/>
                </a:lnTo>
                <a:lnTo>
                  <a:pt x="9377998" y="504338"/>
                </a:lnTo>
                <a:lnTo>
                  <a:pt x="0" y="504338"/>
                </a:lnTo>
                <a:lnTo>
                  <a:pt x="0" y="72301"/>
                </a:lnTo>
                <a:cubicBezTo>
                  <a:pt x="0" y="0"/>
                  <a:pt x="70596" y="0"/>
                  <a:pt x="70596" y="0"/>
                </a:cubicBezTo>
                <a:close/>
              </a:path>
            </a:pathLst>
          </a:custGeom>
          <a:solidFill>
            <a:schemeClr val="bg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03ACE90-2131-A448-9D2B-E09F626D0747}"/>
              </a:ext>
            </a:extLst>
          </p:cNvPr>
          <p:cNvCxnSpPr/>
          <p:nvPr/>
        </p:nvCxnSpPr>
        <p:spPr>
          <a:xfrm>
            <a:off x="249997" y="1152929"/>
            <a:ext cx="405901" cy="3984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D4C153BA-B45D-364C-B23F-1393DDE8030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169734" y="1080475"/>
            <a:ext cx="7083689" cy="391903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None/>
              <a:defRPr sz="2224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20" name="コンテンツ プレースホルダー 18">
            <a:extLst>
              <a:ext uri="{FF2B5EF4-FFF2-40B4-BE49-F238E27FC236}">
                <a16:creationId xmlns:a16="http://schemas.microsoft.com/office/drawing/2014/main" id="{D75D4F64-90C7-412B-97EC-C060B99937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white">
          <a:xfrm>
            <a:off x="1169734" y="811399"/>
            <a:ext cx="3602880" cy="242348"/>
          </a:xfrm>
          <a:prstGeom prst="rect">
            <a:avLst/>
          </a:prstGeom>
        </p:spPr>
        <p:txBody>
          <a:bodyPr lIns="0" tIns="108000" rIns="0" bIns="0" anchor="ctr"/>
          <a:lstStyle>
            <a:lvl1pPr marL="0" indent="0" algn="l">
              <a:buFontTx/>
              <a:buNone/>
              <a:defRPr sz="1197" b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キャッチコピー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92973B8-A1E0-8249-B6B2-09ED50D99913}"/>
              </a:ext>
            </a:extLst>
          </p:cNvPr>
          <p:cNvCxnSpPr>
            <a:cxnSpLocks/>
          </p:cNvCxnSpPr>
          <p:nvPr/>
        </p:nvCxnSpPr>
        <p:spPr>
          <a:xfrm>
            <a:off x="8433808" y="257980"/>
            <a:ext cx="1027670" cy="10087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コンテンツ プレースホルダー 18">
            <a:extLst>
              <a:ext uri="{FF2B5EF4-FFF2-40B4-BE49-F238E27FC236}">
                <a16:creationId xmlns:a16="http://schemas.microsoft.com/office/drawing/2014/main" id="{4C7E5A18-52F4-4252-BE43-0A15ED485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white">
          <a:xfrm>
            <a:off x="324258" y="354179"/>
            <a:ext cx="8298103" cy="457220"/>
          </a:xfrm>
          <a:prstGeom prst="rect">
            <a:avLst/>
          </a:prstGeom>
        </p:spPr>
        <p:txBody>
          <a:bodyPr lIns="216000" tIns="36000" rIns="0" bIns="0" anchor="ctr"/>
          <a:lstStyle>
            <a:lvl1pPr marL="0" indent="0" algn="l">
              <a:buFontTx/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マスタータイトル</a:t>
            </a:r>
          </a:p>
        </p:txBody>
      </p:sp>
      <p:sp>
        <p:nvSpPr>
          <p:cNvPr id="12" name="コンテンツ プレースホルダー 18">
            <a:extLst>
              <a:ext uri="{FF2B5EF4-FFF2-40B4-BE49-F238E27FC236}">
                <a16:creationId xmlns:a16="http://schemas.microsoft.com/office/drawing/2014/main" id="{B4DBCBEC-A414-449D-9C4C-798C6F5A920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107496" y="1758962"/>
            <a:ext cx="7238140" cy="589919"/>
          </a:xfrm>
          <a:prstGeom prst="rect">
            <a:avLst/>
          </a:prstGeom>
        </p:spPr>
        <p:txBody>
          <a:bodyPr lIns="0" tIns="108000" rIns="0" bIns="0" anchor="t"/>
          <a:lstStyle>
            <a:lvl1pPr marL="0" marR="0" indent="0" algn="l" defTabSz="7819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26" b="1">
                <a:solidFill>
                  <a:srgbClr val="009C89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marL="0" marR="0" lvl="0" indent="0" algn="l" defTabSz="781995" rtl="0" eaLnBrk="1" fontAlgn="auto" latinLnBrk="0" hangingPunct="1">
              <a:lnSpc>
                <a:spcPct val="9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B57596C9-B115-4FE6-93CC-51E6F05D87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025" y="811705"/>
            <a:ext cx="635709" cy="660672"/>
          </a:xfrm>
          <a:prstGeom prst="rect">
            <a:avLst/>
          </a:prstGeom>
        </p:spPr>
        <p:txBody>
          <a:bodyPr lIns="0" tIns="144000" rIns="0" bIns="0" anchor="ctr">
            <a:normAutofit/>
          </a:bodyPr>
          <a:lstStyle>
            <a:lvl1pPr marL="0" indent="0">
              <a:buNone/>
              <a:defRPr sz="4276" b="1" i="0">
                <a:solidFill>
                  <a:schemeClr val="bg1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1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691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37865" y="116633"/>
            <a:ext cx="9005612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28" name="コンテンツ プレースホルダー 3">
            <a:extLst>
              <a:ext uri="{FF2B5EF4-FFF2-40B4-BE49-F238E27FC236}">
                <a16:creationId xmlns:a16="http://schemas.microsoft.com/office/drawing/2014/main" id="{217043BF-6B11-4540-B78A-D1AECDE4B0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4" y="531389"/>
            <a:ext cx="9605986" cy="43867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144000" tIns="144000" rIns="144000" bIns="108000" anchor="t" anchorCtr="0">
            <a:spAutoFit/>
          </a:bodyPr>
          <a:lstStyle>
            <a:lvl1pPr marL="162916" indent="-162916" algn="l">
              <a:lnSpc>
                <a:spcPct val="100000"/>
              </a:lnSpc>
              <a:spcBef>
                <a:spcPts val="513"/>
              </a:spcBef>
              <a:buFont typeface="Wingdings" panose="05000000000000000000" pitchFamily="2" charset="2"/>
              <a:buChar char="n"/>
              <a:defRPr sz="1197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C3C82BE-DD9A-46A4-A9AA-9E36F501B193}"/>
              </a:ext>
            </a:extLst>
          </p:cNvPr>
          <p:cNvCxnSpPr>
            <a:cxnSpLocks/>
          </p:cNvCxnSpPr>
          <p:nvPr userDrawn="1"/>
        </p:nvCxnSpPr>
        <p:spPr>
          <a:xfrm flipH="1">
            <a:off x="166204" y="456664"/>
            <a:ext cx="9572632" cy="9406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1" descr="ç°å¢ç">
            <a:extLst>
              <a:ext uri="{FF2B5EF4-FFF2-40B4-BE49-F238E27FC236}">
                <a16:creationId xmlns:a16="http://schemas.microsoft.com/office/drawing/2014/main" id="{0CF6094D-B943-4965-A2F6-67DD6FF3FF5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4401" y="137950"/>
            <a:ext cx="368692" cy="29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26064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303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844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05" y="88683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21646" y="266584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49203" y="-3090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395906" y="88683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1573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135" y="272180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49" y="352421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50489" y="530322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78047" y="260648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424750" y="352421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4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175" y="260649"/>
            <a:ext cx="8165294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8" y="298946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066680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33" y="429075"/>
            <a:ext cx="805704" cy="30328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40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124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650" y="-19447"/>
            <a:ext cx="812282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64565" y="99984"/>
            <a:ext cx="400118" cy="40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144689" y="78123"/>
            <a:ext cx="5711009" cy="46808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69" y="148980"/>
            <a:ext cx="805704" cy="30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665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614" y="260649"/>
            <a:ext cx="8255355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8" y="273941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915193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511" y="391293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81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733" y="-19447"/>
            <a:ext cx="8080736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0719" y="102447"/>
            <a:ext cx="386411" cy="3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837185" y="88683"/>
            <a:ext cx="5711009" cy="459997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1" y="169836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6123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3" y="260649"/>
            <a:ext cx="7844368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273941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759176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22" y="260649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7962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上つめ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4" y="44625"/>
            <a:ext cx="780086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7300" y="103987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681167" y="152754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008" y="44625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5634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4504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予算ポンチ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024" y="172144"/>
            <a:ext cx="9185683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事業名を記入（○○省連携事業）</a:t>
            </a:r>
          </a:p>
        </p:txBody>
      </p:sp>
      <p:pic>
        <p:nvPicPr>
          <p:cNvPr id="11" name="グラフィックス 4">
            <a:extLst>
              <a:ext uri="{FF2B5EF4-FFF2-40B4-BE49-F238E27FC236}">
                <a16:creationId xmlns:a16="http://schemas.microsoft.com/office/drawing/2014/main" id="{3A88E330-170F-4EB6-B0EE-6B45EEBC0B9C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5" y="6368679"/>
            <a:ext cx="9605952" cy="326585"/>
          </a:xfrm>
          <a:prstGeom prst="rect">
            <a:avLst/>
          </a:prstGeom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A05131-CD38-4DAA-A727-2378740DE858}"/>
              </a:ext>
            </a:extLst>
          </p:cNvPr>
          <p:cNvSpPr txBox="1"/>
          <p:nvPr userDrawn="1"/>
        </p:nvSpPr>
        <p:spPr bwMode="white">
          <a:xfrm>
            <a:off x="157884" y="6368679"/>
            <a:ext cx="1078685" cy="326585"/>
          </a:xfrm>
          <a:prstGeom prst="rect">
            <a:avLst/>
          </a:prstGeom>
          <a:noFill/>
        </p:spPr>
        <p:txBody>
          <a:bodyPr wrap="square" lIns="92365" tIns="0" rIns="0" bIns="0" rtlCol="0" anchor="ctr">
            <a:noAutofit/>
          </a:bodyPr>
          <a:lstStyle/>
          <a:p>
            <a:r>
              <a:rPr lang="ja-JP" altLang="en-US"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お問合せ先：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D77E91-C9FE-4338-9D09-008455B00AB5}"/>
              </a:ext>
            </a:extLst>
          </p:cNvPr>
          <p:cNvSpPr txBox="1"/>
          <p:nvPr userDrawn="1"/>
        </p:nvSpPr>
        <p:spPr>
          <a:xfrm>
            <a:off x="147476" y="2173436"/>
            <a:ext cx="502184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</a:t>
            </a:r>
          </a:p>
        </p:txBody>
      </p:sp>
      <p:sp>
        <p:nvSpPr>
          <p:cNvPr id="17" name="テキスト プレースホルダー 37">
            <a:extLst>
              <a:ext uri="{FF2B5EF4-FFF2-40B4-BE49-F238E27FC236}">
                <a16:creationId xmlns:a16="http://schemas.microsoft.com/office/drawing/2014/main" id="{B025C42B-6C2E-46D5-B3BF-74CB50E224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3831" y="5458321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赤色の吹出しに示した選択肢の中から選択して記載</a:t>
            </a:r>
            <a:endParaRPr kumimoji="1" lang="en-US" altLang="ja-JP"/>
          </a:p>
        </p:txBody>
      </p:sp>
      <p:sp>
        <p:nvSpPr>
          <p:cNvPr id="18" name="テキスト プレースホルダー 37">
            <a:extLst>
              <a:ext uri="{FF2B5EF4-FFF2-40B4-BE49-F238E27FC236}">
                <a16:creationId xmlns:a16="http://schemas.microsoft.com/office/drawing/2014/main" id="{E3E103C1-FA4F-413B-B322-F7A71AB7D1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024" y="2432672"/>
            <a:ext cx="5019298" cy="2576498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事業内容を説明</a:t>
            </a:r>
            <a:endParaRPr kumimoji="1" lang="en-US" altLang="ja-JP"/>
          </a:p>
        </p:txBody>
      </p:sp>
      <p:sp>
        <p:nvSpPr>
          <p:cNvPr id="19" name="テキスト プレースホルダー 37">
            <a:extLst>
              <a:ext uri="{FF2B5EF4-FFF2-40B4-BE49-F238E27FC236}">
                <a16:creationId xmlns:a16="http://schemas.microsoft.com/office/drawing/2014/main" id="{6F2F8E83-D6AE-4DFB-A6DE-B46846AD14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5100" y="1236260"/>
            <a:ext cx="8819802" cy="653171"/>
          </a:xfrm>
        </p:spPr>
        <p:txBody>
          <a:bodyPr lIns="108000" tIns="36000" rIns="0" bIns="0" anchor="t" anchorCtr="0">
            <a:noAutofit/>
          </a:bodyPr>
          <a:lstStyle>
            <a:lvl1pPr marL="211002" indent="-211002" algn="l">
              <a:lnSpc>
                <a:spcPct val="120000"/>
              </a:lnSpc>
              <a:spcBef>
                <a:spcPts val="0"/>
              </a:spcBef>
              <a:buFont typeface="+mj-ea"/>
              <a:buAutoNum type="circleNumDbPlain"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事業の目的を箇条書きで記載。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</a:p>
          <a:p>
            <a:pPr lvl="0"/>
            <a:endParaRPr kumimoji="1" lang="en-US" altLang="ja-JP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575E979F-E9D2-4856-B687-9C1FF17E73ED}"/>
              </a:ext>
            </a:extLst>
          </p:cNvPr>
          <p:cNvCxnSpPr/>
          <p:nvPr userDrawn="1"/>
        </p:nvCxnSpPr>
        <p:spPr>
          <a:xfrm flipV="1">
            <a:off x="1205099" y="1236260"/>
            <a:ext cx="0" cy="653171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AAD990-8616-4EFB-8C8F-39F44D2719A7}"/>
              </a:ext>
            </a:extLst>
          </p:cNvPr>
          <p:cNvSpPr txBox="1"/>
          <p:nvPr userDrawn="1"/>
        </p:nvSpPr>
        <p:spPr>
          <a:xfrm>
            <a:off x="150025" y="1399553"/>
            <a:ext cx="1055075" cy="3265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事業目的</a:t>
            </a:r>
          </a:p>
        </p:txBody>
      </p:sp>
      <p:sp>
        <p:nvSpPr>
          <p:cNvPr id="22" name="テキスト プレースホルダー 36">
            <a:extLst>
              <a:ext uri="{FF2B5EF4-FFF2-40B4-BE49-F238E27FC236}">
                <a16:creationId xmlns:a16="http://schemas.microsoft.com/office/drawing/2014/main" id="{6B374390-D51B-435B-BC83-E2B9C6EF2D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130426" y="6368679"/>
            <a:ext cx="8605363" cy="326585"/>
          </a:xfrm>
        </p:spPr>
        <p:txBody>
          <a:bodyPr lIns="0" tIns="18000" rIns="108000" bIns="0" anchor="ctr">
            <a:noAutofit/>
          </a:bodyPr>
          <a:lstStyle>
            <a:lvl1pPr marL="0" indent="0" algn="l"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問合せ先を記載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00BF32-8B86-43CF-9624-64796ABDAC3D}"/>
              </a:ext>
            </a:extLst>
          </p:cNvPr>
          <p:cNvSpPr txBox="1"/>
          <p:nvPr userDrawn="1"/>
        </p:nvSpPr>
        <p:spPr>
          <a:xfrm>
            <a:off x="404194" y="5458321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■事業形態：</a:t>
            </a:r>
          </a:p>
        </p:txBody>
      </p:sp>
      <p:sp>
        <p:nvSpPr>
          <p:cNvPr id="24" name="テキスト プレースホルダー 37">
            <a:extLst>
              <a:ext uri="{FF2B5EF4-FFF2-40B4-BE49-F238E27FC236}">
                <a16:creationId xmlns:a16="http://schemas.microsoft.com/office/drawing/2014/main" id="{31F24937-C017-44CE-9CF8-846D2BCE72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3831" y="5717548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橙色の吹出しに示した選択肢の中から選択して記載</a:t>
            </a:r>
          </a:p>
        </p:txBody>
      </p:sp>
      <p:sp>
        <p:nvSpPr>
          <p:cNvPr id="25" name="テキスト プレースホルダー 37">
            <a:extLst>
              <a:ext uri="{FF2B5EF4-FFF2-40B4-BE49-F238E27FC236}">
                <a16:creationId xmlns:a16="http://schemas.microsoft.com/office/drawing/2014/main" id="{ABBEB580-4D48-42D5-8B77-AE5AFC4BFD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23831" y="5976775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令和２年度～令和○年度（予定）　と記載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A0E264-5881-41CB-8BC4-C831A2A4DFEB}"/>
              </a:ext>
            </a:extLst>
          </p:cNvPr>
          <p:cNvSpPr txBox="1"/>
          <p:nvPr userDrawn="1"/>
        </p:nvSpPr>
        <p:spPr>
          <a:xfrm>
            <a:off x="404194" y="5976775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■実施期間：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49DD02CD-CB82-437F-852D-57086C0391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475" y="447260"/>
            <a:ext cx="9591361" cy="18811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プレースホルダー 37">
            <a:extLst>
              <a:ext uri="{FF2B5EF4-FFF2-40B4-BE49-F238E27FC236}">
                <a16:creationId xmlns:a16="http://schemas.microsoft.com/office/drawing/2014/main" id="{8F4CACCF-DF59-40E0-8B22-3CC88D955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474" y="447260"/>
            <a:ext cx="8938681" cy="293927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【</a:t>
            </a:r>
            <a:r>
              <a:rPr kumimoji="1" lang="ja-JP" altLang="en-US"/>
              <a:t>令和２年度要求額 </a:t>
            </a:r>
            <a:r>
              <a:rPr kumimoji="1" lang="en-US" altLang="ja-JP"/>
              <a:t>0,000</a:t>
            </a:r>
            <a:r>
              <a:rPr kumimoji="1" lang="ja-JP" altLang="en-US"/>
              <a:t>百万円（</a:t>
            </a:r>
            <a:r>
              <a:rPr kumimoji="1" lang="en-US" altLang="ja-JP"/>
              <a:t>0,000</a:t>
            </a:r>
            <a:r>
              <a:rPr kumimoji="1" lang="ja-JP" altLang="en-US"/>
              <a:t>百万円）</a:t>
            </a:r>
            <a:r>
              <a:rPr kumimoji="1" lang="en-US" altLang="ja-JP"/>
              <a:t>】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C97E369-E6B0-4356-818A-927158B52DA6}"/>
              </a:ext>
            </a:extLst>
          </p:cNvPr>
          <p:cNvCxnSpPr/>
          <p:nvPr userDrawn="1"/>
        </p:nvCxnSpPr>
        <p:spPr>
          <a:xfrm>
            <a:off x="150025" y="2432672"/>
            <a:ext cx="5003118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37">
            <a:extLst>
              <a:ext uri="{FF2B5EF4-FFF2-40B4-BE49-F238E27FC236}">
                <a16:creationId xmlns:a16="http://schemas.microsoft.com/office/drawing/2014/main" id="{05AEDB54-2F1F-4D55-B5C5-B02A1E6CADA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65613" y="2432673"/>
            <a:ext cx="4190363" cy="3755733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図・写真等を交えつつ、このスペースに納まるよう記述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93ABC200-7A3B-4D6E-9A7A-DD056E784D0D}"/>
              </a:ext>
            </a:extLst>
          </p:cNvPr>
          <p:cNvCxnSpPr/>
          <p:nvPr userDrawn="1"/>
        </p:nvCxnSpPr>
        <p:spPr>
          <a:xfrm>
            <a:off x="5553357" y="2432672"/>
            <a:ext cx="420261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DABB4ED-B7E1-4C29-AC71-063748A973FB}"/>
              </a:ext>
            </a:extLst>
          </p:cNvPr>
          <p:cNvSpPr txBox="1"/>
          <p:nvPr userDrawn="1"/>
        </p:nvSpPr>
        <p:spPr>
          <a:xfrm>
            <a:off x="404193" y="5717548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 defTabSz="153413">
              <a:tabLst/>
            </a:pPr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■選　　　択：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2C3A3B-D331-4FA9-B49C-4CE55D8902BF}"/>
              </a:ext>
            </a:extLst>
          </p:cNvPr>
          <p:cNvSpPr txBox="1"/>
          <p:nvPr userDrawn="1"/>
        </p:nvSpPr>
        <p:spPr>
          <a:xfrm>
            <a:off x="147476" y="5113933"/>
            <a:ext cx="518861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事業スキーム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BEDD27-520F-4457-AAA7-263233F32CAB}"/>
              </a:ext>
            </a:extLst>
          </p:cNvPr>
          <p:cNvCxnSpPr/>
          <p:nvPr userDrawn="1"/>
        </p:nvCxnSpPr>
        <p:spPr>
          <a:xfrm>
            <a:off x="166204" y="5375201"/>
            <a:ext cx="516988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グラフィックス 4">
            <a:extLst>
              <a:ext uri="{FF2B5EF4-FFF2-40B4-BE49-F238E27FC236}">
                <a16:creationId xmlns:a16="http://schemas.microsoft.com/office/drawing/2014/main" id="{716B933F-57EE-4D45-A154-8C5C4C4E1984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4" y="808024"/>
            <a:ext cx="9605950" cy="326585"/>
          </a:xfrm>
          <a:prstGeom prst="rect">
            <a:avLst/>
          </a:prstGeom>
          <a:ln>
            <a:noFill/>
          </a:ln>
        </p:spPr>
      </p:pic>
      <p:sp>
        <p:nvSpPr>
          <p:cNvPr id="38" name="テキスト プレースホルダー 36">
            <a:extLst>
              <a:ext uri="{FF2B5EF4-FFF2-40B4-BE49-F238E27FC236}">
                <a16:creationId xmlns:a16="http://schemas.microsoft.com/office/drawing/2014/main" id="{5A2EDDF3-3029-44F5-ADC4-AAC9B3CDA9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025" y="808024"/>
            <a:ext cx="9588810" cy="326585"/>
          </a:xfrm>
        </p:spPr>
        <p:txBody>
          <a:bodyPr lIns="108000" tIns="36000" rIns="108000" bIns="0" anchor="ctr">
            <a:noAutofit/>
          </a:bodyPr>
          <a:lstStyle>
            <a:lvl1pPr marL="0" indent="0" algn="l">
              <a:buNone/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事業のポイントを簡潔に記載</a:t>
            </a:r>
          </a:p>
        </p:txBody>
      </p:sp>
      <p:pic>
        <p:nvPicPr>
          <p:cNvPr id="8" name="Picture 11" descr="ç°å¢ç">
            <a:extLst>
              <a:ext uri="{FF2B5EF4-FFF2-40B4-BE49-F238E27FC236}">
                <a16:creationId xmlns:a16="http://schemas.microsoft.com/office/drawing/2014/main" id="{E4524634-FD36-4E22-9D09-12B514CD1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6154" y="132843"/>
            <a:ext cx="672372" cy="6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プレースホルダー 36">
            <a:extLst>
              <a:ext uri="{FF2B5EF4-FFF2-40B4-BE49-F238E27FC236}">
                <a16:creationId xmlns:a16="http://schemas.microsoft.com/office/drawing/2014/main" id="{9B97E414-CE64-463C-8703-5E74B265F9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9094" y="2173436"/>
            <a:ext cx="3935786" cy="261268"/>
          </a:xfrm>
        </p:spPr>
        <p:txBody>
          <a:bodyPr lIns="0" tIns="0" rIns="0" bIns="72000" anchor="b" anchorCtr="0">
            <a:normAutofit/>
          </a:bodyPr>
          <a:lstStyle>
            <a:lvl1pPr marL="0" indent="0" algn="l">
              <a:buNone/>
              <a:defRPr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補助対象、支援対象の例、事業イメージ </a:t>
            </a:r>
            <a:r>
              <a:rPr kumimoji="1" lang="en-US" altLang="ja-JP"/>
              <a:t>etc.</a:t>
            </a:r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4AB8DD7-62C0-4DA8-85A3-8FFC2554F26A}"/>
              </a:ext>
            </a:extLst>
          </p:cNvPr>
          <p:cNvSpPr txBox="1"/>
          <p:nvPr userDrawn="1"/>
        </p:nvSpPr>
        <p:spPr>
          <a:xfrm>
            <a:off x="5565614" y="2173436"/>
            <a:ext cx="4169265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pPr algn="l"/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</a:p>
        </p:txBody>
      </p:sp>
    </p:spTree>
    <p:extLst>
      <p:ext uri="{BB962C8B-B14F-4D97-AF65-F5344CB8AC3E}">
        <p14:creationId xmlns:p14="http://schemas.microsoft.com/office/powerpoint/2010/main" val="46048462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735870" y="0"/>
            <a:ext cx="1170130" cy="360040"/>
          </a:xfrm>
        </p:spPr>
        <p:txBody>
          <a:bodyPr/>
          <a:lstStyle>
            <a:lvl1pPr algn="r">
              <a:defRPr sz="1400"/>
            </a:lvl1pPr>
          </a:lstStyle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77150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（省内共通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F38512C-2C72-40C3-B679-1FEABC48B48C}"/>
              </a:ext>
            </a:extLst>
          </p:cNvPr>
          <p:cNvGrpSpPr/>
          <p:nvPr userDrawn="1"/>
        </p:nvGrpSpPr>
        <p:grpSpPr>
          <a:xfrm>
            <a:off x="2275976" y="5715295"/>
            <a:ext cx="5443285" cy="635369"/>
            <a:chOff x="2456520" y="6387031"/>
            <a:chExt cx="5875085" cy="700377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48EFA85C-A46F-4AC1-8E75-830689451B2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27824" y="6387031"/>
              <a:ext cx="991169" cy="700377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9F5C018F-8455-43E6-B9B6-228E8AD043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6890" y="6463627"/>
              <a:ext cx="614647" cy="5265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4A081C5-EF14-4467-B19D-E35B6B3CBA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520" y="6498254"/>
              <a:ext cx="946944" cy="536322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353D9AAD-EE32-457B-B8B4-29FF67E0F4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35177" y="6432722"/>
              <a:ext cx="1292647" cy="641986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E3FD0292-C091-43A1-9252-D1D0C6352D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44047" y="6463627"/>
              <a:ext cx="1287558" cy="494981"/>
            </a:xfrm>
            <a:prstGeom prst="rect">
              <a:avLst/>
            </a:prstGeom>
          </p:spPr>
        </p:pic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5879" y="1359897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8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1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710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</p:spTree>
    <p:extLst>
      <p:ext uri="{BB962C8B-B14F-4D97-AF65-F5344CB8AC3E}">
        <p14:creationId xmlns:p14="http://schemas.microsoft.com/office/powerpoint/2010/main" val="19151592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表紙（再循局用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76484A44-3003-4277-9737-236918E2A0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54891" y="5659946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69427F34-BDBE-48D8-A7F4-1EE85CF4440A}"/>
              </a:ext>
            </a:extLst>
          </p:cNvPr>
          <p:cNvGrpSpPr/>
          <p:nvPr userDrawn="1"/>
        </p:nvGrpSpPr>
        <p:grpSpPr>
          <a:xfrm>
            <a:off x="958478" y="2714141"/>
            <a:ext cx="7989045" cy="914438"/>
            <a:chOff x="1034510" y="2991837"/>
            <a:chExt cx="8622792" cy="1007999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4E3800AC-DAF6-41B1-810E-4A51489649E0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7CF90A11-AE44-4385-824C-1819712F0D92}"/>
                </a:ext>
              </a:extLst>
            </p:cNvPr>
            <p:cNvCxnSpPr/>
            <p:nvPr userDrawn="1"/>
          </p:nvCxnSpPr>
          <p:spPr>
            <a:xfrm>
              <a:off x="1034510" y="3999836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タイトル 29">
            <a:extLst>
              <a:ext uri="{FF2B5EF4-FFF2-40B4-BE49-F238E27FC236}">
                <a16:creationId xmlns:a16="http://schemas.microsoft.com/office/drawing/2014/main" id="{D7232AF9-EC33-4888-B5A0-D03E836B43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714141"/>
            <a:ext cx="8004988" cy="914439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表紙タイトル</a:t>
            </a:r>
          </a:p>
        </p:txBody>
      </p:sp>
      <p:sp>
        <p:nvSpPr>
          <p:cNvPr id="27" name="コンテンツ プレースホルダー 21">
            <a:extLst>
              <a:ext uri="{FF2B5EF4-FFF2-40B4-BE49-F238E27FC236}">
                <a16:creationId xmlns:a16="http://schemas.microsoft.com/office/drawing/2014/main" id="{730FB38C-75FA-4F17-A448-34BAAD2B47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58477" y="3763721"/>
            <a:ext cx="8004988" cy="39190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710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サブタイトル</a:t>
            </a:r>
          </a:p>
        </p:txBody>
      </p:sp>
      <p:sp>
        <p:nvSpPr>
          <p:cNvPr id="31" name="コンテンツ プレースホルダー 21">
            <a:extLst>
              <a:ext uri="{FF2B5EF4-FFF2-40B4-BE49-F238E27FC236}">
                <a16:creationId xmlns:a16="http://schemas.microsoft.com/office/drawing/2014/main" id="{9693F458-7CAF-4411-88EF-755A4D8136D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293265" y="4931489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2" name="コンテンツ プレースホルダー 21">
            <a:extLst>
              <a:ext uri="{FF2B5EF4-FFF2-40B4-BE49-F238E27FC236}">
                <a16:creationId xmlns:a16="http://schemas.microsoft.com/office/drawing/2014/main" id="{1645C6DC-6217-43BE-8989-B6A0BD9C23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293265" y="5192757"/>
            <a:ext cx="3335412" cy="261268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539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所属　名前</a:t>
            </a:r>
          </a:p>
        </p:txBody>
      </p:sp>
      <p:pic>
        <p:nvPicPr>
          <p:cNvPr id="18" name="Picture 2"/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998" y="924923"/>
            <a:ext cx="1332000" cy="13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679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03652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C4F33A39-73E7-49E0-BF4C-2CE0E2DB7091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763CBD03-2A6D-45D7-9768-1358FBBD1C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4054893" y="3120325"/>
            <a:ext cx="1796215" cy="61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3390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裏表紙_出力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ç°å¢ç">
            <a:extLst>
              <a:ext uri="{FF2B5EF4-FFF2-40B4-BE49-F238E27FC236}">
                <a16:creationId xmlns:a16="http://schemas.microsoft.com/office/drawing/2014/main" id="{CD100471-1EDD-4161-8484-6C512DF678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7264" y="2875373"/>
            <a:ext cx="1297655" cy="130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06FC97B0-55FB-4107-8E24-B3EC1A557AEC}"/>
              </a:ext>
            </a:extLst>
          </p:cNvPr>
          <p:cNvPicPr>
            <a:picLocks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7162" y="359097"/>
            <a:ext cx="9272445" cy="613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851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A41B1502-2511-437B-8D13-C5707D9425E0}"/>
              </a:ext>
            </a:extLst>
          </p:cNvPr>
          <p:cNvSpPr/>
          <p:nvPr userDrawn="1"/>
        </p:nvSpPr>
        <p:spPr>
          <a:xfrm>
            <a:off x="366809" y="359097"/>
            <a:ext cx="9172383" cy="6139807"/>
          </a:xfrm>
          <a:prstGeom prst="roundRect">
            <a:avLst>
              <a:gd name="adj" fmla="val 1501"/>
            </a:avLst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8203" tIns="39101" rIns="78203" bIns="3910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1368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022BE2B-C94E-4EA1-8D5F-B6FF40A5C82B}"/>
              </a:ext>
            </a:extLst>
          </p:cNvPr>
          <p:cNvGrpSpPr/>
          <p:nvPr userDrawn="1"/>
        </p:nvGrpSpPr>
        <p:grpSpPr>
          <a:xfrm>
            <a:off x="958478" y="2645195"/>
            <a:ext cx="7989045" cy="1567610"/>
            <a:chOff x="1034510" y="2991837"/>
            <a:chExt cx="8622792" cy="1728000"/>
          </a:xfrm>
        </p:grpSpPr>
        <p:cxnSp>
          <p:nvCxnSpPr>
            <p:cNvPr id="5" name="直線コネクタ 4">
              <a:extLst>
                <a:ext uri="{FF2B5EF4-FFF2-40B4-BE49-F238E27FC236}">
                  <a16:creationId xmlns:a16="http://schemas.microsoft.com/office/drawing/2014/main" id="{4FC838C0-7A1B-42C5-8BB1-69879692B23E}"/>
                </a:ext>
              </a:extLst>
            </p:cNvPr>
            <p:cNvCxnSpPr/>
            <p:nvPr userDrawn="1"/>
          </p:nvCxnSpPr>
          <p:spPr>
            <a:xfrm>
              <a:off x="1034510" y="2991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97EB7B27-A3AA-4865-967F-947004C8CF38}"/>
                </a:ext>
              </a:extLst>
            </p:cNvPr>
            <p:cNvCxnSpPr/>
            <p:nvPr userDrawn="1"/>
          </p:nvCxnSpPr>
          <p:spPr>
            <a:xfrm>
              <a:off x="1034510" y="4719837"/>
              <a:ext cx="8622792" cy="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タイトル 29">
            <a:extLst>
              <a:ext uri="{FF2B5EF4-FFF2-40B4-BE49-F238E27FC236}">
                <a16:creationId xmlns:a16="http://schemas.microsoft.com/office/drawing/2014/main" id="{99661971-5207-448A-8A45-D3935E63EB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477" y="2645195"/>
            <a:ext cx="8004988" cy="1567610"/>
          </a:xfrm>
          <a:prstGeom prst="rect">
            <a:avLst/>
          </a:prstGeom>
        </p:spPr>
        <p:txBody>
          <a:bodyPr lIns="0" tIns="72000" rIns="0" bIns="0" anchor="ctr" anchorCtr="0">
            <a:normAutofit/>
          </a:bodyPr>
          <a:lstStyle>
            <a:lvl1pPr>
              <a:defRPr lang="ja-JP" altLang="en-US" sz="3079" b="1" dirty="0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</a:lstStyle>
          <a:p>
            <a:pPr marL="0" lvl="0" indent="0" algn="ctr">
              <a:spcBef>
                <a:spcPts val="942"/>
              </a:spcBef>
              <a:buFontTx/>
            </a:pPr>
            <a:r>
              <a:rPr kumimoji="1" lang="ja-JP" altLang="en-US"/>
              <a:t>中扉タイトル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990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3E2C914-D6BF-434B-B748-5B031C7A75D4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8" name="Picture 11" descr="ç°å¢ç">
              <a:extLst>
                <a:ext uri="{FF2B5EF4-FFF2-40B4-BE49-F238E27FC236}">
                  <a16:creationId xmlns:a16="http://schemas.microsoft.com/office/drawing/2014/main" id="{4DD819AC-A446-46A2-9201-D9B1AB528E0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E9EE105-883D-4267-B8FF-D61BDDD6E4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CFE261A9-5D80-457A-85AA-206E048CF0D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B3443AF7-632D-41F2-BFF3-7CC6B2F2E6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665A837A-D774-4985-B30F-35B13836C960}"/>
              </a:ext>
            </a:extLst>
          </p:cNvPr>
          <p:cNvSpPr/>
          <p:nvPr userDrawn="1"/>
        </p:nvSpPr>
        <p:spPr>
          <a:xfrm>
            <a:off x="818542" y="980728"/>
            <a:ext cx="180291" cy="5544616"/>
          </a:xfrm>
          <a:custGeom>
            <a:avLst/>
            <a:gdLst>
              <a:gd name="connsiteX0" fmla="*/ 0 w 0"/>
              <a:gd name="connsiteY0" fmla="*/ 0 h 5768502"/>
              <a:gd name="connsiteX1" fmla="*/ 0 w 0"/>
              <a:gd name="connsiteY1" fmla="*/ 5768502 h 5768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68502">
                <a:moveTo>
                  <a:pt x="0" y="0"/>
                </a:moveTo>
                <a:lnTo>
                  <a:pt x="0" y="5768502"/>
                </a:lnTo>
              </a:path>
            </a:pathLst>
          </a:cu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539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B04FFEFF-3996-4124-93D0-A0B919888837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818542" y="1268761"/>
            <a:ext cx="8268918" cy="4572197"/>
          </a:xfrm>
          <a:prstGeom prst="rect">
            <a:avLst/>
          </a:prstGeom>
        </p:spPr>
        <p:txBody>
          <a:bodyPr lIns="360000" tIns="0" rIns="0" bIns="0" anchor="ctr"/>
          <a:lstStyle>
            <a:lvl1pPr marL="635371" indent="-635371" algn="l">
              <a:lnSpc>
                <a:spcPct val="100000"/>
              </a:lnSpc>
              <a:spcBef>
                <a:spcPts val="855"/>
              </a:spcBef>
              <a:spcAft>
                <a:spcPts val="0"/>
              </a:spcAft>
              <a:buClr>
                <a:schemeClr val="bg2"/>
              </a:buClr>
              <a:buFont typeface="+mj-lt"/>
              <a:buAutoNum type="arabicPeriod"/>
              <a:defRPr sz="2400" b="1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  <a:p>
            <a:pPr lvl="0"/>
            <a:r>
              <a:rPr kumimoji="1" lang="ja-JP" altLang="en-US"/>
              <a:t>章タイトル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66210EB-D44E-4903-B9C4-9EC74DA6CEB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257881"/>
            <a:ext cx="8605363" cy="587854"/>
          </a:xfrm>
          <a:prstGeom prst="rect">
            <a:avLst/>
          </a:prstGeom>
        </p:spPr>
        <p:txBody>
          <a:bodyPr lIns="252000" tIns="36000" rIns="0" bIns="0" anchor="ctr" anchorCtr="0"/>
          <a:lstStyle>
            <a:lvl1pPr algn="l">
              <a:defRPr sz="2395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699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階層あ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コンテンツ プレースホルダー 3">
            <a:extLst>
              <a:ext uri="{FF2B5EF4-FFF2-40B4-BE49-F238E27FC236}">
                <a16:creationId xmlns:a16="http://schemas.microsoft.com/office/drawing/2014/main" id="{7038EB8A-9FB3-4B3E-A554-367E9CB41E9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150024" y="29271"/>
            <a:ext cx="8605363" cy="22861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1</a:t>
            </a:r>
            <a:r>
              <a:rPr kumimoji="1" lang="ja-JP" altLang="en-US"/>
              <a:t>階層（例：表紙タイトル）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36CFC0-A6A1-408C-90D0-5F3C3EDABEFD}"/>
              </a:ext>
            </a:extLst>
          </p:cNvPr>
          <p:cNvGrpSpPr/>
          <p:nvPr userDrawn="1"/>
        </p:nvGrpSpPr>
        <p:grpSpPr>
          <a:xfrm>
            <a:off x="103694" y="196674"/>
            <a:ext cx="9657896" cy="721514"/>
            <a:chOff x="111919" y="216797"/>
            <a:chExt cx="10424028" cy="795336"/>
          </a:xfrm>
        </p:grpSpPr>
        <p:pic>
          <p:nvPicPr>
            <p:cNvPr id="15" name="Picture 11" descr="ç°å¢ç">
              <a:extLst>
                <a:ext uri="{FF2B5EF4-FFF2-40B4-BE49-F238E27FC236}">
                  <a16:creationId xmlns:a16="http://schemas.microsoft.com/office/drawing/2014/main" id="{2BF78C1F-895C-47B9-BFD6-D818DFB8851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56006" y="300775"/>
              <a:ext cx="579941" cy="5599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4B2D3E9F-0217-41CA-A745-B0B8FBABC2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925" y="284266"/>
              <a:ext cx="10274355" cy="648000"/>
            </a:xfrm>
            <a:custGeom>
              <a:avLst/>
              <a:gdLst>
                <a:gd name="T0" fmla="*/ 38 w 1868"/>
                <a:gd name="T1" fmla="*/ 118 h 118"/>
                <a:gd name="T2" fmla="*/ 48 w 1868"/>
                <a:gd name="T3" fmla="*/ 118 h 118"/>
                <a:gd name="T4" fmla="*/ 155 w 1868"/>
                <a:gd name="T5" fmla="*/ 118 h 118"/>
                <a:gd name="T6" fmla="*/ 1811 w 1868"/>
                <a:gd name="T7" fmla="*/ 118 h 118"/>
                <a:gd name="T8" fmla="*/ 1694 w 1868"/>
                <a:gd name="T9" fmla="*/ 0 h 118"/>
                <a:gd name="T10" fmla="*/ 12 w 1868"/>
                <a:gd name="T11" fmla="*/ 0 h 118"/>
                <a:gd name="T12" fmla="*/ 12 w 1868"/>
                <a:gd name="T13" fmla="*/ 0 h 118"/>
                <a:gd name="T14" fmla="*/ 3 w 1868"/>
                <a:gd name="T15" fmla="*/ 3 h 118"/>
                <a:gd name="T16" fmla="*/ 0 w 1868"/>
                <a:gd name="T17" fmla="*/ 9 h 118"/>
                <a:gd name="T18" fmla="*/ 0 w 1868"/>
                <a:gd name="T19" fmla="*/ 82 h 118"/>
                <a:gd name="T20" fmla="*/ 38 w 1868"/>
                <a:gd name="T21" fmla="*/ 118 h 118"/>
                <a:gd name="T22" fmla="*/ 38 w 1868"/>
                <a:gd name="T23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8" h="118">
                  <a:moveTo>
                    <a:pt x="38" y="118"/>
                  </a:moveTo>
                  <a:cubicBezTo>
                    <a:pt x="48" y="118"/>
                    <a:pt x="48" y="118"/>
                    <a:pt x="48" y="118"/>
                  </a:cubicBezTo>
                  <a:cubicBezTo>
                    <a:pt x="155" y="118"/>
                    <a:pt x="155" y="118"/>
                    <a:pt x="155" y="118"/>
                  </a:cubicBezTo>
                  <a:cubicBezTo>
                    <a:pt x="1868" y="118"/>
                    <a:pt x="1811" y="118"/>
                    <a:pt x="1811" y="118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8" y="0"/>
                    <a:pt x="5" y="2"/>
                    <a:pt x="3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8" y="118"/>
                    <a:pt x="38" y="118"/>
                    <a:pt x="38" y="118"/>
                  </a:cubicBezTo>
                  <a:cubicBezTo>
                    <a:pt x="38" y="118"/>
                    <a:pt x="38" y="118"/>
                    <a:pt x="38" y="118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539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90B7366C-0173-451D-B260-B9E47C44ACBC}"/>
                </a:ext>
              </a:extLst>
            </p:cNvPr>
            <p:cNvSpPr/>
            <p:nvPr userDrawn="1"/>
          </p:nvSpPr>
          <p:spPr>
            <a:xfrm>
              <a:off x="161925" y="536266"/>
              <a:ext cx="9961283" cy="396000"/>
            </a:xfrm>
            <a:custGeom>
              <a:avLst/>
              <a:gdLst>
                <a:gd name="connsiteX0" fmla="*/ 0 w 9946927"/>
                <a:gd name="connsiteY0" fmla="*/ 0 h 396000"/>
                <a:gd name="connsiteX1" fmla="*/ 9554213 w 9946927"/>
                <a:gd name="connsiteY1" fmla="*/ 0 h 396000"/>
                <a:gd name="connsiteX2" fmla="*/ 9575411 w 9946927"/>
                <a:gd name="connsiteY2" fmla="*/ 21375 h 396000"/>
                <a:gd name="connsiteX3" fmla="*/ 9946927 w 9946927"/>
                <a:gd name="connsiteY3" fmla="*/ 396000 h 396000"/>
                <a:gd name="connsiteX4" fmla="*/ 9942003 w 9946927"/>
                <a:gd name="connsiteY4" fmla="*/ 396000 h 396000"/>
                <a:gd name="connsiteX5" fmla="*/ 9848834 w 9946927"/>
                <a:gd name="connsiteY5" fmla="*/ 396000 h 396000"/>
                <a:gd name="connsiteX6" fmla="*/ 9549825 w 9946927"/>
                <a:gd name="connsiteY6" fmla="*/ 396000 h 396000"/>
                <a:gd name="connsiteX7" fmla="*/ 8927381 w 9946927"/>
                <a:gd name="connsiteY7" fmla="*/ 396000 h 396000"/>
                <a:gd name="connsiteX8" fmla="*/ 8458122 w 9946927"/>
                <a:gd name="connsiteY8" fmla="*/ 396000 h 396000"/>
                <a:gd name="connsiteX9" fmla="*/ 7863906 w 9946927"/>
                <a:gd name="connsiteY9" fmla="*/ 396000 h 396000"/>
                <a:gd name="connsiteX10" fmla="*/ 7130032 w 9946927"/>
                <a:gd name="connsiteY10" fmla="*/ 396000 h 396000"/>
                <a:gd name="connsiteX11" fmla="*/ 6241804 w 9946927"/>
                <a:gd name="connsiteY11" fmla="*/ 396000 h 396000"/>
                <a:gd name="connsiteX12" fmla="*/ 5184519 w 9946927"/>
                <a:gd name="connsiteY12" fmla="*/ 396000 h 396000"/>
                <a:gd name="connsiteX13" fmla="*/ 3943480 w 9946927"/>
                <a:gd name="connsiteY13" fmla="*/ 396000 h 396000"/>
                <a:gd name="connsiteX14" fmla="*/ 2503986 w 9946927"/>
                <a:gd name="connsiteY14" fmla="*/ 396000 h 396000"/>
                <a:gd name="connsiteX15" fmla="*/ 851339 w 9946927"/>
                <a:gd name="connsiteY15" fmla="*/ 396000 h 396000"/>
                <a:gd name="connsiteX16" fmla="*/ 777876 w 9946927"/>
                <a:gd name="connsiteY16" fmla="*/ 396000 h 396000"/>
                <a:gd name="connsiteX17" fmla="*/ 603403 w 9946927"/>
                <a:gd name="connsiteY17" fmla="*/ 396000 h 396000"/>
                <a:gd name="connsiteX18" fmla="*/ 263640 w 9946927"/>
                <a:gd name="connsiteY18" fmla="*/ 396000 h 396000"/>
                <a:gd name="connsiteX19" fmla="*/ 208715 w 9946927"/>
                <a:gd name="connsiteY19" fmla="*/ 396000 h 396000"/>
                <a:gd name="connsiteX20" fmla="*/ 0 w 9946927"/>
                <a:gd name="connsiteY20" fmla="*/ 198305 h 396000"/>
                <a:gd name="connsiteX21" fmla="*/ 0 w 9946927"/>
                <a:gd name="connsiteY21" fmla="*/ 29183 h 39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946927" h="396000">
                  <a:moveTo>
                    <a:pt x="0" y="0"/>
                  </a:moveTo>
                  <a:lnTo>
                    <a:pt x="9554213" y="0"/>
                  </a:lnTo>
                  <a:lnTo>
                    <a:pt x="9575411" y="21375"/>
                  </a:lnTo>
                  <a:cubicBezTo>
                    <a:pt x="9665779" y="112500"/>
                    <a:pt x="9786271" y="234000"/>
                    <a:pt x="9946927" y="396000"/>
                  </a:cubicBezTo>
                  <a:lnTo>
                    <a:pt x="9942003" y="396000"/>
                  </a:lnTo>
                  <a:lnTo>
                    <a:pt x="9848834" y="396000"/>
                  </a:lnTo>
                  <a:lnTo>
                    <a:pt x="9549825" y="396000"/>
                  </a:lnTo>
                  <a:lnTo>
                    <a:pt x="8927381" y="396000"/>
                  </a:lnTo>
                  <a:lnTo>
                    <a:pt x="8458122" y="396000"/>
                  </a:lnTo>
                  <a:lnTo>
                    <a:pt x="7863906" y="396000"/>
                  </a:lnTo>
                  <a:lnTo>
                    <a:pt x="7130032" y="396000"/>
                  </a:lnTo>
                  <a:lnTo>
                    <a:pt x="6241804" y="396000"/>
                  </a:lnTo>
                  <a:lnTo>
                    <a:pt x="5184519" y="396000"/>
                  </a:lnTo>
                  <a:lnTo>
                    <a:pt x="3943480" y="396000"/>
                  </a:lnTo>
                  <a:lnTo>
                    <a:pt x="2503986" y="396000"/>
                  </a:lnTo>
                  <a:lnTo>
                    <a:pt x="851339" y="396000"/>
                  </a:lnTo>
                  <a:lnTo>
                    <a:pt x="777876" y="396000"/>
                  </a:lnTo>
                  <a:lnTo>
                    <a:pt x="603403" y="396000"/>
                  </a:lnTo>
                  <a:lnTo>
                    <a:pt x="263640" y="396000"/>
                  </a:lnTo>
                  <a:lnTo>
                    <a:pt x="208715" y="396000"/>
                  </a:lnTo>
                  <a:cubicBezTo>
                    <a:pt x="208715" y="396000"/>
                    <a:pt x="208715" y="396000"/>
                    <a:pt x="0" y="198305"/>
                  </a:cubicBezTo>
                  <a:cubicBezTo>
                    <a:pt x="0" y="198305"/>
                    <a:pt x="0" y="198305"/>
                    <a:pt x="0" y="2918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539"/>
            </a:p>
          </p:txBody>
        </p: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34DB3166-9AB5-43FB-8591-93246638EB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408319" y="216797"/>
              <a:ext cx="786701" cy="7786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D40C9C0E-769C-4D22-A484-B325C7ECE5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1919" y="681139"/>
              <a:ext cx="345281" cy="3309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タイトル 1">
            <a:extLst>
              <a:ext uri="{FF2B5EF4-FFF2-40B4-BE49-F238E27FC236}">
                <a16:creationId xmlns:a16="http://schemas.microsoft.com/office/drawing/2014/main" id="{ED4B86B0-3BB3-4009-9A6E-83BD5406824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150024" y="486491"/>
            <a:ext cx="8605363" cy="359244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2052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54" name="コンテンツ プレースホルダー 3">
            <a:extLst>
              <a:ext uri="{FF2B5EF4-FFF2-40B4-BE49-F238E27FC236}">
                <a16:creationId xmlns:a16="http://schemas.microsoft.com/office/drawing/2014/main" id="{F530AFF5-0F75-4301-B416-E2BDE7D4B1D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50024" y="257881"/>
            <a:ext cx="8605363" cy="228610"/>
          </a:xfrm>
          <a:prstGeom prst="rect">
            <a:avLst/>
          </a:prstGeom>
        </p:spPr>
        <p:txBody>
          <a:bodyPr lIns="252000" tIns="0" rIns="0" bIns="0" anchor="ctr" anchorCtr="0"/>
          <a:lstStyle>
            <a:lvl1pPr algn="l">
              <a:defRPr sz="1197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第</a:t>
            </a:r>
            <a:r>
              <a:rPr kumimoji="1" lang="en-US" altLang="ja-JP"/>
              <a:t>2</a:t>
            </a:r>
            <a:r>
              <a:rPr kumimoji="1" lang="ja-JP" altLang="en-US"/>
              <a:t>階層（例：章タイトル）</a:t>
            </a:r>
          </a:p>
        </p:txBody>
      </p:sp>
      <p:sp>
        <p:nvSpPr>
          <p:cNvPr id="19" name="コンテンツ プレースホルダー 3">
            <a:extLst>
              <a:ext uri="{FF2B5EF4-FFF2-40B4-BE49-F238E27FC236}">
                <a16:creationId xmlns:a16="http://schemas.microsoft.com/office/drawing/2014/main" id="{EDF4FE31-3A07-443C-9CD8-C81650AD9D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5" y="1007808"/>
            <a:ext cx="9605952" cy="590313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wrap="square" lIns="180000" tIns="180000" rIns="180000" bIns="144000" anchor="t" anchorCtr="0">
            <a:spAutoFit/>
          </a:bodyPr>
          <a:lstStyle>
            <a:lvl1pPr marL="244373" indent="-244373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Font typeface="Wingdings" panose="05000000000000000000" pitchFamily="2" charset="2"/>
              <a:buChar char="n"/>
              <a:defRPr sz="1710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0974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説明用スライド_タイトル+リー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ç°å¢ç">
            <a:extLst>
              <a:ext uri="{FF2B5EF4-FFF2-40B4-BE49-F238E27FC236}">
                <a16:creationId xmlns:a16="http://schemas.microsoft.com/office/drawing/2014/main" id="{8E434909-6A5F-4794-A61C-E8E786C3A5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7644" y="273940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グラフィックス 6">
            <a:extLst>
              <a:ext uri="{FF2B5EF4-FFF2-40B4-BE49-F238E27FC236}">
                <a16:creationId xmlns:a16="http://schemas.microsoft.com/office/drawing/2014/main" id="{1965654B-C214-044C-9754-691F56B1A74E}"/>
              </a:ext>
            </a:extLst>
          </p:cNvPr>
          <p:cNvSpPr/>
          <p:nvPr/>
        </p:nvSpPr>
        <p:spPr>
          <a:xfrm>
            <a:off x="316599" y="359888"/>
            <a:ext cx="9055378" cy="1112491"/>
          </a:xfrm>
          <a:custGeom>
            <a:avLst/>
            <a:gdLst>
              <a:gd name="connsiteX0" fmla="*/ 9785917 w 9786287"/>
              <a:gd name="connsiteY0" fmla="*/ 1166514 h 1249650"/>
              <a:gd name="connsiteX1" fmla="*/ 9785917 w 9786287"/>
              <a:gd name="connsiteY1" fmla="*/ 913523 h 1249650"/>
              <a:gd name="connsiteX2" fmla="*/ 8906147 w 9786287"/>
              <a:gd name="connsiteY2" fmla="*/ 12500 h 1249650"/>
              <a:gd name="connsiteX3" fmla="*/ 82801 w 9786287"/>
              <a:gd name="connsiteY3" fmla="*/ 12500 h 1249650"/>
              <a:gd name="connsiteX4" fmla="*/ 12205 w 9786287"/>
              <a:gd name="connsiteY4" fmla="*/ 84801 h 1249650"/>
              <a:gd name="connsiteX5" fmla="*/ 12205 w 9786287"/>
              <a:gd name="connsiteY5" fmla="*/ 970395 h 1249650"/>
              <a:gd name="connsiteX6" fmla="*/ 273671 w 9786287"/>
              <a:gd name="connsiteY6" fmla="*/ 1238815 h 1249650"/>
              <a:gd name="connsiteX7" fmla="*/ 9715322 w 9786287"/>
              <a:gd name="connsiteY7" fmla="*/ 1238815 h 1249650"/>
              <a:gd name="connsiteX8" fmla="*/ 9785917 w 9786287"/>
              <a:gd name="connsiteY8" fmla="*/ 1166514 h 1249650"/>
              <a:gd name="connsiteX0" fmla="*/ 9773712 w 9773712"/>
              <a:gd name="connsiteY0" fmla="*/ 1154014 h 1226315"/>
              <a:gd name="connsiteX1" fmla="*/ 9773712 w 9773712"/>
              <a:gd name="connsiteY1" fmla="*/ 901023 h 1226315"/>
              <a:gd name="connsiteX2" fmla="*/ 8874892 w 9773712"/>
              <a:gd name="connsiteY2" fmla="*/ 0 h 1226315"/>
              <a:gd name="connsiteX3" fmla="*/ 70596 w 9773712"/>
              <a:gd name="connsiteY3" fmla="*/ 0 h 1226315"/>
              <a:gd name="connsiteX4" fmla="*/ 0 w 9773712"/>
              <a:gd name="connsiteY4" fmla="*/ 72301 h 1226315"/>
              <a:gd name="connsiteX5" fmla="*/ 0 w 9773712"/>
              <a:gd name="connsiteY5" fmla="*/ 957895 h 1226315"/>
              <a:gd name="connsiteX6" fmla="*/ 261466 w 9773712"/>
              <a:gd name="connsiteY6" fmla="*/ 1226315 h 1226315"/>
              <a:gd name="connsiteX7" fmla="*/ 9703117 w 9773712"/>
              <a:gd name="connsiteY7" fmla="*/ 1226315 h 1226315"/>
              <a:gd name="connsiteX8" fmla="*/ 9773712 w 9773712"/>
              <a:gd name="connsiteY8" fmla="*/ 1154014 h 122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773712" h="1226315">
                <a:moveTo>
                  <a:pt x="9773712" y="1154014"/>
                </a:moveTo>
                <a:lnTo>
                  <a:pt x="9773712" y="901023"/>
                </a:lnTo>
                <a:lnTo>
                  <a:pt x="8874892" y="0"/>
                </a:lnTo>
                <a:lnTo>
                  <a:pt x="70596" y="0"/>
                </a:lnTo>
                <a:cubicBezTo>
                  <a:pt x="70596" y="0"/>
                  <a:pt x="0" y="0"/>
                  <a:pt x="0" y="72301"/>
                </a:cubicBezTo>
                <a:lnTo>
                  <a:pt x="0" y="957895"/>
                </a:lnTo>
                <a:lnTo>
                  <a:pt x="261466" y="1226315"/>
                </a:lnTo>
                <a:lnTo>
                  <a:pt x="9703117" y="1226315"/>
                </a:lnTo>
                <a:cubicBezTo>
                  <a:pt x="9703117" y="1226315"/>
                  <a:pt x="9773712" y="1226315"/>
                  <a:pt x="9773712" y="1154014"/>
                </a:cubicBezTo>
              </a:path>
            </a:pathLst>
          </a:custGeom>
          <a:solidFill>
            <a:schemeClr val="tx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907E3C10-5296-4CB5-BB5A-480E93F86B9E}"/>
              </a:ext>
            </a:extLst>
          </p:cNvPr>
          <p:cNvSpPr/>
          <p:nvPr userDrawn="1"/>
        </p:nvSpPr>
        <p:spPr>
          <a:xfrm>
            <a:off x="320705" y="354179"/>
            <a:ext cx="8688746" cy="457526"/>
          </a:xfrm>
          <a:custGeom>
            <a:avLst/>
            <a:gdLst>
              <a:gd name="connsiteX0" fmla="*/ 70596 w 9377998"/>
              <a:gd name="connsiteY0" fmla="*/ 0 h 504338"/>
              <a:gd name="connsiteX1" fmla="*/ 8874893 w 9377998"/>
              <a:gd name="connsiteY1" fmla="*/ 0 h 504338"/>
              <a:gd name="connsiteX2" fmla="*/ 9377998 w 9377998"/>
              <a:gd name="connsiteY2" fmla="*/ 504338 h 504338"/>
              <a:gd name="connsiteX3" fmla="*/ 0 w 9377998"/>
              <a:gd name="connsiteY3" fmla="*/ 504338 h 504338"/>
              <a:gd name="connsiteX4" fmla="*/ 0 w 9377998"/>
              <a:gd name="connsiteY4" fmla="*/ 72301 h 504338"/>
              <a:gd name="connsiteX5" fmla="*/ 70596 w 9377998"/>
              <a:gd name="connsiteY5" fmla="*/ 0 h 5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77998" h="504338">
                <a:moveTo>
                  <a:pt x="70596" y="0"/>
                </a:moveTo>
                <a:lnTo>
                  <a:pt x="8874893" y="0"/>
                </a:lnTo>
                <a:lnTo>
                  <a:pt x="9377998" y="504338"/>
                </a:lnTo>
                <a:lnTo>
                  <a:pt x="0" y="504338"/>
                </a:lnTo>
                <a:lnTo>
                  <a:pt x="0" y="72301"/>
                </a:lnTo>
                <a:cubicBezTo>
                  <a:pt x="0" y="0"/>
                  <a:pt x="70596" y="0"/>
                  <a:pt x="70596" y="0"/>
                </a:cubicBezTo>
                <a:close/>
              </a:path>
            </a:pathLst>
          </a:custGeom>
          <a:solidFill>
            <a:schemeClr val="bg2"/>
          </a:solidFill>
          <a:ln w="12449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 sz="1539"/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03ACE90-2131-A448-9D2B-E09F626D0747}"/>
              </a:ext>
            </a:extLst>
          </p:cNvPr>
          <p:cNvCxnSpPr/>
          <p:nvPr/>
        </p:nvCxnSpPr>
        <p:spPr>
          <a:xfrm>
            <a:off x="249997" y="1152929"/>
            <a:ext cx="405901" cy="3984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D4C153BA-B45D-364C-B23F-1393DDE80303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 bwMode="white">
          <a:xfrm>
            <a:off x="1169734" y="1080475"/>
            <a:ext cx="7083689" cy="391903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None/>
              <a:defRPr sz="2224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20" name="コンテンツ プレースホルダー 18">
            <a:extLst>
              <a:ext uri="{FF2B5EF4-FFF2-40B4-BE49-F238E27FC236}">
                <a16:creationId xmlns:a16="http://schemas.microsoft.com/office/drawing/2014/main" id="{D75D4F64-90C7-412B-97EC-C060B99937C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 bwMode="white">
          <a:xfrm>
            <a:off x="1169734" y="811399"/>
            <a:ext cx="3602880" cy="242348"/>
          </a:xfrm>
          <a:prstGeom prst="rect">
            <a:avLst/>
          </a:prstGeom>
        </p:spPr>
        <p:txBody>
          <a:bodyPr lIns="0" tIns="108000" rIns="0" bIns="0" anchor="ctr"/>
          <a:lstStyle>
            <a:lvl1pPr marL="0" indent="0" algn="l">
              <a:buFontTx/>
              <a:buNone/>
              <a:defRPr sz="1197" b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キャッチコピー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92973B8-A1E0-8249-B6B2-09ED50D99913}"/>
              </a:ext>
            </a:extLst>
          </p:cNvPr>
          <p:cNvCxnSpPr>
            <a:cxnSpLocks/>
          </p:cNvCxnSpPr>
          <p:nvPr/>
        </p:nvCxnSpPr>
        <p:spPr>
          <a:xfrm>
            <a:off x="8433808" y="257980"/>
            <a:ext cx="1027670" cy="100876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コンテンツ プレースホルダー 18">
            <a:extLst>
              <a:ext uri="{FF2B5EF4-FFF2-40B4-BE49-F238E27FC236}">
                <a16:creationId xmlns:a16="http://schemas.microsoft.com/office/drawing/2014/main" id="{4C7E5A18-52F4-4252-BE43-0A15ED485D5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white">
          <a:xfrm>
            <a:off x="324258" y="354179"/>
            <a:ext cx="8298103" cy="457220"/>
          </a:xfrm>
          <a:prstGeom prst="rect">
            <a:avLst/>
          </a:prstGeom>
        </p:spPr>
        <p:txBody>
          <a:bodyPr lIns="216000" tIns="36000" rIns="0" bIns="0" anchor="ctr"/>
          <a:lstStyle>
            <a:lvl1pPr marL="0" indent="0" algn="l">
              <a:buFontTx/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lvl="0"/>
            <a:r>
              <a:rPr kumimoji="1" lang="ja-JP" altLang="en-US"/>
              <a:t>マスタータイトル</a:t>
            </a:r>
          </a:p>
        </p:txBody>
      </p:sp>
      <p:sp>
        <p:nvSpPr>
          <p:cNvPr id="12" name="コンテンツ プレースホルダー 18">
            <a:extLst>
              <a:ext uri="{FF2B5EF4-FFF2-40B4-BE49-F238E27FC236}">
                <a16:creationId xmlns:a16="http://schemas.microsoft.com/office/drawing/2014/main" id="{B4DBCBEC-A414-449D-9C4C-798C6F5A920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107496" y="1758962"/>
            <a:ext cx="7238140" cy="589919"/>
          </a:xfrm>
          <a:prstGeom prst="rect">
            <a:avLst/>
          </a:prstGeom>
        </p:spPr>
        <p:txBody>
          <a:bodyPr lIns="0" tIns="108000" rIns="0" bIns="0" anchor="t"/>
          <a:lstStyle>
            <a:lvl1pPr marL="0" marR="0" indent="0" algn="l" defTabSz="7819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26" b="1">
                <a:solidFill>
                  <a:srgbClr val="009C89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 marL="390997" indent="0">
              <a:buFontTx/>
              <a:buNone/>
              <a:defRPr/>
            </a:lvl2pPr>
            <a:lvl3pPr marL="781995" indent="0">
              <a:buFontTx/>
              <a:buNone/>
              <a:defRPr/>
            </a:lvl3pPr>
            <a:lvl4pPr marL="1172992" indent="0">
              <a:buFontTx/>
              <a:buNone/>
              <a:defRPr/>
            </a:lvl4pPr>
            <a:lvl5pPr marL="1563990" indent="0">
              <a:buFontTx/>
              <a:buNone/>
              <a:defRPr/>
            </a:lvl5pPr>
          </a:lstStyle>
          <a:p>
            <a:pPr marL="0" marR="0" lvl="0" indent="0" algn="l" defTabSz="781995" rtl="0" eaLnBrk="1" fontAlgn="auto" latinLnBrk="0" hangingPunct="1">
              <a:lnSpc>
                <a:spcPct val="90000"/>
              </a:lnSpc>
              <a:spcBef>
                <a:spcPts val="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B57596C9-B115-4FE6-93CC-51E6F05D87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4025" y="811705"/>
            <a:ext cx="635709" cy="660672"/>
          </a:xfrm>
          <a:prstGeom prst="rect">
            <a:avLst/>
          </a:prstGeom>
        </p:spPr>
        <p:txBody>
          <a:bodyPr lIns="0" tIns="144000" rIns="0" bIns="0" anchor="ctr">
            <a:normAutofit/>
          </a:bodyPr>
          <a:lstStyle>
            <a:lvl1pPr marL="0" indent="0">
              <a:buNone/>
              <a:defRPr sz="4276" b="1" i="0">
                <a:solidFill>
                  <a:schemeClr val="bg1"/>
                </a:solidFill>
                <a:latin typeface="Arial" panose="020B0604020202020204" pitchFamily="34" charset="0"/>
                <a:ea typeface="Meiryo" panose="020B0604030504040204" pitchFamily="34" charset="-128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1</a:t>
            </a:r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5953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シンプ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37865" y="116633"/>
            <a:ext cx="9005612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ページタイトル</a:t>
            </a:r>
          </a:p>
        </p:txBody>
      </p:sp>
      <p:sp>
        <p:nvSpPr>
          <p:cNvPr id="28" name="コンテンツ プレースホルダー 3">
            <a:extLst>
              <a:ext uri="{FF2B5EF4-FFF2-40B4-BE49-F238E27FC236}">
                <a16:creationId xmlns:a16="http://schemas.microsoft.com/office/drawing/2014/main" id="{217043BF-6B11-4540-B78A-D1AECDE4B0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50024" y="531389"/>
            <a:ext cx="9605986" cy="438679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 lIns="144000" tIns="144000" rIns="144000" bIns="108000" anchor="t" anchorCtr="0">
            <a:spAutoFit/>
          </a:bodyPr>
          <a:lstStyle>
            <a:lvl1pPr marL="162916" indent="-162916" algn="l">
              <a:lnSpc>
                <a:spcPct val="100000"/>
              </a:lnSpc>
              <a:spcBef>
                <a:spcPts val="513"/>
              </a:spcBef>
              <a:buFont typeface="Wingdings" panose="05000000000000000000" pitchFamily="2" charset="2"/>
              <a:buChar char="n"/>
              <a:defRPr sz="1197" b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リードリードリードリードリードリードリードリードリードリードリードリードリードリードリードリードリードリードリードリードリードリードリードリードリードリード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9C3C82BE-DD9A-46A4-A9AA-9E36F501B193}"/>
              </a:ext>
            </a:extLst>
          </p:cNvPr>
          <p:cNvCxnSpPr>
            <a:cxnSpLocks/>
          </p:cNvCxnSpPr>
          <p:nvPr userDrawn="1"/>
        </p:nvCxnSpPr>
        <p:spPr>
          <a:xfrm flipH="1">
            <a:off x="166204" y="456664"/>
            <a:ext cx="9572632" cy="9406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1" descr="ç°å¢ç">
            <a:extLst>
              <a:ext uri="{FF2B5EF4-FFF2-40B4-BE49-F238E27FC236}">
                <a16:creationId xmlns:a16="http://schemas.microsoft.com/office/drawing/2014/main" id="{0CF6094D-B943-4965-A2F6-67DD6FF3FF5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94401" y="137950"/>
            <a:ext cx="368692" cy="29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26064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5414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8442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905" y="88683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21646" y="266584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49203" y="-3090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395906" y="88683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611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常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135" y="272180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グラフィックス 3">
            <a:extLst>
              <a:ext uri="{FF2B5EF4-FFF2-40B4-BE49-F238E27FC236}">
                <a16:creationId xmlns:a16="http://schemas.microsoft.com/office/drawing/2014/main" id="{DFC3FEA0-0269-A340-8AC0-2EE9382B6D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49" y="352421"/>
            <a:ext cx="8713007" cy="461267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BCF4434-9025-3445-AC58-7DECDD0D5A3D}"/>
              </a:ext>
            </a:extLst>
          </p:cNvPr>
          <p:cNvCxnSpPr>
            <a:cxnSpLocks/>
          </p:cNvCxnSpPr>
          <p:nvPr userDrawn="1"/>
        </p:nvCxnSpPr>
        <p:spPr>
          <a:xfrm>
            <a:off x="350489" y="530322"/>
            <a:ext cx="359245" cy="35263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F081F0C-555C-6443-8F74-0430630E7B15}"/>
              </a:ext>
            </a:extLst>
          </p:cNvPr>
          <p:cNvCxnSpPr>
            <a:cxnSpLocks/>
          </p:cNvCxnSpPr>
          <p:nvPr userDrawn="1"/>
        </p:nvCxnSpPr>
        <p:spPr>
          <a:xfrm>
            <a:off x="8578047" y="260648"/>
            <a:ext cx="633971" cy="62377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424750" y="352421"/>
            <a:ext cx="7145927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8994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0175" y="260649"/>
            <a:ext cx="8165294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8" y="298946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066680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33" y="429075"/>
            <a:ext cx="805704" cy="30328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5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5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1889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プラ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650" y="-19447"/>
            <a:ext cx="812282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64565" y="99984"/>
            <a:ext cx="400118" cy="40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2144689" y="78123"/>
            <a:ext cx="5711009" cy="46808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FD0292-C091-43A1-9252-D1D0C6352D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69" y="148980"/>
            <a:ext cx="805704" cy="30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117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614" y="260649"/>
            <a:ext cx="8255355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5308" y="273941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915193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511" y="391293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65985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リサ室_内容説明用スライド_タイトル上つ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733" y="-19447"/>
            <a:ext cx="8080736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0719" y="102447"/>
            <a:ext cx="386411" cy="3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837185" y="88683"/>
            <a:ext cx="5711009" cy="459997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1" y="169836"/>
            <a:ext cx="682778" cy="3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1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1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11855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3" y="260649"/>
            <a:ext cx="7844368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9291" y="273941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759176" y="354182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22" y="260649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2272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復興_内容説明用スライド_タイトルのみ上つめ（フォーマット落とし込み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8584" y="44625"/>
            <a:ext cx="7800867" cy="640135"/>
          </a:xfrm>
          <a:prstGeom prst="rect">
            <a:avLst/>
          </a:prstGeom>
        </p:spPr>
      </p:pic>
      <p:pic>
        <p:nvPicPr>
          <p:cNvPr id="7" name="Picture 11" descr="ç°å¢ç">
            <a:extLst>
              <a:ext uri="{FF2B5EF4-FFF2-40B4-BE49-F238E27FC236}">
                <a16:creationId xmlns:a16="http://schemas.microsoft.com/office/drawing/2014/main" id="{A36EA33E-F10C-8847-BD79-6A62721F99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97300" y="103987"/>
            <a:ext cx="536221" cy="53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ー 13">
            <a:extLst>
              <a:ext uri="{FF2B5EF4-FFF2-40B4-BE49-F238E27FC236}">
                <a16:creationId xmlns:a16="http://schemas.microsoft.com/office/drawing/2014/main" id="{89977F20-F4BF-4D81-9971-71C821CD53E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 bwMode="white">
          <a:xfrm>
            <a:off x="1681167" y="152754"/>
            <a:ext cx="5711009" cy="457525"/>
          </a:xfrm>
          <a:prstGeom prst="rect">
            <a:avLst/>
          </a:prstGeom>
        </p:spPr>
        <p:txBody>
          <a:bodyPr lIns="252000" tIns="36000" rIns="0" bIns="0" anchor="ctr">
            <a:normAutofit/>
          </a:bodyPr>
          <a:lstStyle>
            <a:lvl1pPr marL="0" indent="0">
              <a:buNone/>
              <a:defRPr sz="1773" b="1" i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008" y="44625"/>
            <a:ext cx="789245" cy="66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323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DFA1F2F-14B9-4F01-A5B6-2EF2AFAA50B7}"/>
              </a:ext>
            </a:extLst>
          </p:cNvPr>
          <p:cNvSpPr txBox="1"/>
          <p:nvPr userDrawn="1"/>
        </p:nvSpPr>
        <p:spPr>
          <a:xfrm>
            <a:off x="9564683" y="1"/>
            <a:ext cx="333541" cy="326585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fld id="{9C1B02FA-3B43-4965-97B5-C29D405C4738}" type="slidenum">
              <a:rPr kumimoji="1" lang="ja-JP" altLang="en-US" sz="2000" b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pPr algn="ctr"/>
              <a:t>‹#›</a:t>
            </a:fld>
            <a:endParaRPr kumimoji="1" lang="ja-JP" altLang="en-US" sz="1200" b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898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予算ポンチ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FE00A-A374-4293-8C01-F22FC8857B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024" y="172144"/>
            <a:ext cx="9185683" cy="293927"/>
          </a:xfrm>
          <a:prstGeom prst="rect">
            <a:avLst/>
          </a:prstGeom>
        </p:spPr>
        <p:txBody>
          <a:bodyPr lIns="72000" tIns="36000" rIns="0" bIns="0" anchor="ctr" anchorCtr="0"/>
          <a:lstStyle>
            <a:lvl1pPr algn="l">
              <a:defRPr sz="1539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/>
              <a:t>事業名を記入（○○省連携事業）</a:t>
            </a:r>
          </a:p>
        </p:txBody>
      </p:sp>
      <p:pic>
        <p:nvPicPr>
          <p:cNvPr id="11" name="グラフィックス 4">
            <a:extLst>
              <a:ext uri="{FF2B5EF4-FFF2-40B4-BE49-F238E27FC236}">
                <a16:creationId xmlns:a16="http://schemas.microsoft.com/office/drawing/2014/main" id="{3A88E330-170F-4EB6-B0EE-6B45EEBC0B9C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5" y="6368679"/>
            <a:ext cx="9605952" cy="326585"/>
          </a:xfrm>
          <a:prstGeom prst="rect">
            <a:avLst/>
          </a:prstGeom>
          <a:ln>
            <a:noFill/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4A05131-CD38-4DAA-A727-2378740DE858}"/>
              </a:ext>
            </a:extLst>
          </p:cNvPr>
          <p:cNvSpPr txBox="1"/>
          <p:nvPr userDrawn="1"/>
        </p:nvSpPr>
        <p:spPr bwMode="white">
          <a:xfrm>
            <a:off x="157884" y="6368679"/>
            <a:ext cx="1078685" cy="326585"/>
          </a:xfrm>
          <a:prstGeom prst="rect">
            <a:avLst/>
          </a:prstGeom>
          <a:noFill/>
        </p:spPr>
        <p:txBody>
          <a:bodyPr wrap="square" lIns="92365" tIns="0" rIns="0" bIns="0" rtlCol="0" anchor="ctr">
            <a:noAutofit/>
          </a:bodyPr>
          <a:lstStyle/>
          <a:p>
            <a:r>
              <a:rPr lang="ja-JP" altLang="en-US"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お問合せ先：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BD77E91-C9FE-4338-9D09-008455B00AB5}"/>
              </a:ext>
            </a:extLst>
          </p:cNvPr>
          <p:cNvSpPr txBox="1"/>
          <p:nvPr userDrawn="1"/>
        </p:nvSpPr>
        <p:spPr>
          <a:xfrm>
            <a:off x="147476" y="2173436"/>
            <a:ext cx="502184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事業内容</a:t>
            </a:r>
          </a:p>
        </p:txBody>
      </p:sp>
      <p:sp>
        <p:nvSpPr>
          <p:cNvPr id="17" name="テキスト プレースホルダー 37">
            <a:extLst>
              <a:ext uri="{FF2B5EF4-FFF2-40B4-BE49-F238E27FC236}">
                <a16:creationId xmlns:a16="http://schemas.microsoft.com/office/drawing/2014/main" id="{B025C42B-6C2E-46D5-B3BF-74CB50E224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3831" y="5458321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赤色の吹出しに示した選択肢の中から選択して記載</a:t>
            </a:r>
            <a:endParaRPr kumimoji="1" lang="en-US" altLang="ja-JP"/>
          </a:p>
        </p:txBody>
      </p:sp>
      <p:sp>
        <p:nvSpPr>
          <p:cNvPr id="18" name="テキスト プレースホルダー 37">
            <a:extLst>
              <a:ext uri="{FF2B5EF4-FFF2-40B4-BE49-F238E27FC236}">
                <a16:creationId xmlns:a16="http://schemas.microsoft.com/office/drawing/2014/main" id="{E3E103C1-FA4F-413B-B322-F7A71AB7D11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024" y="2432672"/>
            <a:ext cx="5019298" cy="2576498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事業内容を説明</a:t>
            </a:r>
            <a:endParaRPr kumimoji="1" lang="en-US" altLang="ja-JP"/>
          </a:p>
        </p:txBody>
      </p:sp>
      <p:sp>
        <p:nvSpPr>
          <p:cNvPr id="19" name="テキスト プレースホルダー 37">
            <a:extLst>
              <a:ext uri="{FF2B5EF4-FFF2-40B4-BE49-F238E27FC236}">
                <a16:creationId xmlns:a16="http://schemas.microsoft.com/office/drawing/2014/main" id="{6F2F8E83-D6AE-4DFB-A6DE-B46846AD14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5100" y="1236260"/>
            <a:ext cx="8819802" cy="653171"/>
          </a:xfrm>
        </p:spPr>
        <p:txBody>
          <a:bodyPr lIns="108000" tIns="36000" rIns="0" bIns="0" anchor="t" anchorCtr="0">
            <a:noAutofit/>
          </a:bodyPr>
          <a:lstStyle>
            <a:lvl1pPr marL="211002" indent="-211002" algn="l">
              <a:lnSpc>
                <a:spcPct val="120000"/>
              </a:lnSpc>
              <a:spcBef>
                <a:spcPts val="0"/>
              </a:spcBef>
              <a:buFont typeface="+mj-ea"/>
              <a:buAutoNum type="circleNumDbPlain"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事業の目的を箇条書きで記載。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  <a:endParaRPr kumimoji="1" lang="en-US" altLang="ja-JP"/>
          </a:p>
          <a:p>
            <a:pPr lvl="0"/>
            <a:r>
              <a:rPr kumimoji="1" lang="ja-JP" altLang="en-US"/>
              <a:t>　</a:t>
            </a:r>
          </a:p>
          <a:p>
            <a:pPr lvl="0"/>
            <a:endParaRPr kumimoji="1" lang="en-US" altLang="ja-JP"/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575E979F-E9D2-4856-B687-9C1FF17E73ED}"/>
              </a:ext>
            </a:extLst>
          </p:cNvPr>
          <p:cNvCxnSpPr/>
          <p:nvPr userDrawn="1"/>
        </p:nvCxnSpPr>
        <p:spPr>
          <a:xfrm flipV="1">
            <a:off x="1205099" y="1236260"/>
            <a:ext cx="0" cy="653171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AAD990-8616-4EFB-8C8F-39F44D2719A7}"/>
              </a:ext>
            </a:extLst>
          </p:cNvPr>
          <p:cNvSpPr txBox="1"/>
          <p:nvPr userDrawn="1"/>
        </p:nvSpPr>
        <p:spPr>
          <a:xfrm>
            <a:off x="150025" y="1399553"/>
            <a:ext cx="1055075" cy="32658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事業目的</a:t>
            </a:r>
          </a:p>
        </p:txBody>
      </p:sp>
      <p:sp>
        <p:nvSpPr>
          <p:cNvPr id="22" name="テキスト プレースホルダー 36">
            <a:extLst>
              <a:ext uri="{FF2B5EF4-FFF2-40B4-BE49-F238E27FC236}">
                <a16:creationId xmlns:a16="http://schemas.microsoft.com/office/drawing/2014/main" id="{6B374390-D51B-435B-BC83-E2B9C6EF2D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1130426" y="6368679"/>
            <a:ext cx="8605363" cy="326585"/>
          </a:xfrm>
        </p:spPr>
        <p:txBody>
          <a:bodyPr lIns="0" tIns="18000" rIns="108000" bIns="0" anchor="ctr">
            <a:noAutofit/>
          </a:bodyPr>
          <a:lstStyle>
            <a:lvl1pPr marL="0" indent="0" algn="l">
              <a:buNone/>
              <a:defRPr sz="1026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問合せ先を記載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00BF32-8B86-43CF-9624-64796ABDAC3D}"/>
              </a:ext>
            </a:extLst>
          </p:cNvPr>
          <p:cNvSpPr txBox="1"/>
          <p:nvPr userDrawn="1"/>
        </p:nvSpPr>
        <p:spPr>
          <a:xfrm>
            <a:off x="404194" y="5458321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■事業形態：</a:t>
            </a:r>
          </a:p>
        </p:txBody>
      </p:sp>
      <p:sp>
        <p:nvSpPr>
          <p:cNvPr id="24" name="テキスト プレースホルダー 37">
            <a:extLst>
              <a:ext uri="{FF2B5EF4-FFF2-40B4-BE49-F238E27FC236}">
                <a16:creationId xmlns:a16="http://schemas.microsoft.com/office/drawing/2014/main" id="{31F24937-C017-44CE-9CF8-846D2BCE72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23831" y="5717548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橙色の吹出しに示した選択肢の中から選択して記載</a:t>
            </a:r>
          </a:p>
        </p:txBody>
      </p:sp>
      <p:sp>
        <p:nvSpPr>
          <p:cNvPr id="25" name="テキスト プレースホルダー 37">
            <a:extLst>
              <a:ext uri="{FF2B5EF4-FFF2-40B4-BE49-F238E27FC236}">
                <a16:creationId xmlns:a16="http://schemas.microsoft.com/office/drawing/2014/main" id="{ABBEB580-4D48-42D5-8B77-AE5AFC4BFD2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323831" y="5976775"/>
            <a:ext cx="4002494" cy="228610"/>
          </a:xfrm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令和２年度～令和○年度（予定）　と記載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A0E264-5881-41CB-8BC4-C831A2A4DFEB}"/>
              </a:ext>
            </a:extLst>
          </p:cNvPr>
          <p:cNvSpPr txBox="1"/>
          <p:nvPr userDrawn="1"/>
        </p:nvSpPr>
        <p:spPr>
          <a:xfrm>
            <a:off x="404194" y="5976775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/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■実施期間：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49DD02CD-CB82-437F-852D-57086C0391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47475" y="447260"/>
            <a:ext cx="9591361" cy="18811"/>
          </a:xfrm>
          <a:prstGeom prst="line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プレースホルダー 37">
            <a:extLst>
              <a:ext uri="{FF2B5EF4-FFF2-40B4-BE49-F238E27FC236}">
                <a16:creationId xmlns:a16="http://schemas.microsoft.com/office/drawing/2014/main" id="{8F4CACCF-DF59-40E0-8B22-3CC88D955C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474" y="447260"/>
            <a:ext cx="8938681" cy="293927"/>
          </a:xfr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en-US" altLang="ja-JP"/>
              <a:t>【</a:t>
            </a:r>
            <a:r>
              <a:rPr kumimoji="1" lang="ja-JP" altLang="en-US"/>
              <a:t>令和２年度要求額 </a:t>
            </a:r>
            <a:r>
              <a:rPr kumimoji="1" lang="en-US" altLang="ja-JP"/>
              <a:t>0,000</a:t>
            </a:r>
            <a:r>
              <a:rPr kumimoji="1" lang="ja-JP" altLang="en-US"/>
              <a:t>百万円（</a:t>
            </a:r>
            <a:r>
              <a:rPr kumimoji="1" lang="en-US" altLang="ja-JP"/>
              <a:t>0,000</a:t>
            </a:r>
            <a:r>
              <a:rPr kumimoji="1" lang="ja-JP" altLang="en-US"/>
              <a:t>百万円）</a:t>
            </a:r>
            <a:r>
              <a:rPr kumimoji="1" lang="en-US" altLang="ja-JP"/>
              <a:t>】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C97E369-E6B0-4356-818A-927158B52DA6}"/>
              </a:ext>
            </a:extLst>
          </p:cNvPr>
          <p:cNvCxnSpPr/>
          <p:nvPr userDrawn="1"/>
        </p:nvCxnSpPr>
        <p:spPr>
          <a:xfrm>
            <a:off x="150025" y="2432672"/>
            <a:ext cx="5003118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プレースホルダー 37">
            <a:extLst>
              <a:ext uri="{FF2B5EF4-FFF2-40B4-BE49-F238E27FC236}">
                <a16:creationId xmlns:a16="http://schemas.microsoft.com/office/drawing/2014/main" id="{05AEDB54-2F1F-4D55-B5C5-B02A1E6CADA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65613" y="2432673"/>
            <a:ext cx="4190363" cy="3755733"/>
          </a:xfrm>
        </p:spPr>
        <p:txBody>
          <a:bodyPr lIns="0" tIns="72000" rIns="0" bIns="0" anchor="t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026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図・写真等を交えつつ、このスペースに納まるよう記述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93ABC200-7A3B-4D6E-9A7A-DD056E784D0D}"/>
              </a:ext>
            </a:extLst>
          </p:cNvPr>
          <p:cNvCxnSpPr/>
          <p:nvPr userDrawn="1"/>
        </p:nvCxnSpPr>
        <p:spPr>
          <a:xfrm>
            <a:off x="5553357" y="2432672"/>
            <a:ext cx="420261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DABB4ED-B7E1-4C29-AC71-063748A973FB}"/>
              </a:ext>
            </a:extLst>
          </p:cNvPr>
          <p:cNvSpPr txBox="1"/>
          <p:nvPr userDrawn="1"/>
        </p:nvSpPr>
        <p:spPr>
          <a:xfrm>
            <a:off x="404193" y="5717548"/>
            <a:ext cx="900561" cy="22861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dist" defTabSz="153413">
              <a:tabLst/>
            </a:pPr>
            <a:r>
              <a:rPr lang="ja-JP" altLang="en-US" sz="1107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■選　　　択：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52C3A3B-D331-4FA9-B49C-4CE55D8902BF}"/>
              </a:ext>
            </a:extLst>
          </p:cNvPr>
          <p:cNvSpPr txBox="1"/>
          <p:nvPr userDrawn="1"/>
        </p:nvSpPr>
        <p:spPr>
          <a:xfrm>
            <a:off x="147476" y="5113933"/>
            <a:ext cx="5188617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 </a:t>
            </a:r>
            <a:r>
              <a:rPr lang="ja-JP" altLang="en-US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事業スキーム</a:t>
            </a:r>
          </a:p>
        </p:txBody>
      </p: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BEDD27-520F-4457-AAA7-263233F32CAB}"/>
              </a:ext>
            </a:extLst>
          </p:cNvPr>
          <p:cNvCxnSpPr/>
          <p:nvPr userDrawn="1"/>
        </p:nvCxnSpPr>
        <p:spPr>
          <a:xfrm>
            <a:off x="166204" y="5375201"/>
            <a:ext cx="5169889" cy="0"/>
          </a:xfrm>
          <a:prstGeom prst="line">
            <a:avLst/>
          </a:prstGeom>
          <a:ln w="12700"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グラフィックス 4">
            <a:extLst>
              <a:ext uri="{FF2B5EF4-FFF2-40B4-BE49-F238E27FC236}">
                <a16:creationId xmlns:a16="http://schemas.microsoft.com/office/drawing/2014/main" id="{716B933F-57EE-4D45-A154-8C5C4C4E1984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024" y="808024"/>
            <a:ext cx="9605950" cy="326585"/>
          </a:xfrm>
          <a:prstGeom prst="rect">
            <a:avLst/>
          </a:prstGeom>
          <a:ln>
            <a:noFill/>
          </a:ln>
        </p:spPr>
      </p:pic>
      <p:sp>
        <p:nvSpPr>
          <p:cNvPr id="38" name="テキスト プレースホルダー 36">
            <a:extLst>
              <a:ext uri="{FF2B5EF4-FFF2-40B4-BE49-F238E27FC236}">
                <a16:creationId xmlns:a16="http://schemas.microsoft.com/office/drawing/2014/main" id="{5A2EDDF3-3029-44F5-ADC4-AAC9B3CDA9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0025" y="808024"/>
            <a:ext cx="9588810" cy="326585"/>
          </a:xfrm>
        </p:spPr>
        <p:txBody>
          <a:bodyPr lIns="108000" tIns="36000" rIns="108000" bIns="0" anchor="ctr">
            <a:noAutofit/>
          </a:bodyPr>
          <a:lstStyle>
            <a:lvl1pPr marL="0" indent="0" algn="l">
              <a:buNone/>
              <a:defRPr sz="1197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/>
              <a:t>事業のポイントを簡潔に記載</a:t>
            </a:r>
          </a:p>
        </p:txBody>
      </p:sp>
      <p:pic>
        <p:nvPicPr>
          <p:cNvPr id="8" name="Picture 11" descr="ç°å¢ç">
            <a:extLst>
              <a:ext uri="{FF2B5EF4-FFF2-40B4-BE49-F238E27FC236}">
                <a16:creationId xmlns:a16="http://schemas.microsoft.com/office/drawing/2014/main" id="{E4524634-FD36-4E22-9D09-12B514CD19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86154" y="132843"/>
            <a:ext cx="672372" cy="67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テキスト プレースホルダー 36">
            <a:extLst>
              <a:ext uri="{FF2B5EF4-FFF2-40B4-BE49-F238E27FC236}">
                <a16:creationId xmlns:a16="http://schemas.microsoft.com/office/drawing/2014/main" id="{9B97E414-CE64-463C-8703-5E74B265F9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9094" y="2173436"/>
            <a:ext cx="3935786" cy="261268"/>
          </a:xfrm>
        </p:spPr>
        <p:txBody>
          <a:bodyPr lIns="0" tIns="0" rIns="0" bIns="72000" anchor="b" anchorCtr="0">
            <a:normAutofit/>
          </a:bodyPr>
          <a:lstStyle>
            <a:lvl1pPr marL="0" indent="0" algn="l">
              <a:buNone/>
              <a:defRPr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補助対象、支援対象の例、事業イメージ </a:t>
            </a:r>
            <a:r>
              <a:rPr kumimoji="1" lang="en-US" altLang="ja-JP"/>
              <a:t>etc.</a:t>
            </a:r>
            <a:endParaRPr kumimoji="1" lang="ja-JP" altLang="en-US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4AB8DD7-62C0-4DA8-85A3-8FFC2554F26A}"/>
              </a:ext>
            </a:extLst>
          </p:cNvPr>
          <p:cNvSpPr txBox="1"/>
          <p:nvPr userDrawn="1"/>
        </p:nvSpPr>
        <p:spPr>
          <a:xfrm>
            <a:off x="5565614" y="2173436"/>
            <a:ext cx="4169265" cy="261268"/>
          </a:xfrm>
          <a:prstGeom prst="rect">
            <a:avLst/>
          </a:prstGeom>
          <a:noFill/>
        </p:spPr>
        <p:txBody>
          <a:bodyPr wrap="square" lIns="0" tIns="0" bIns="61577" rtlCol="0" anchor="b" anchorCtr="0">
            <a:noAutofit/>
          </a:bodyPr>
          <a:lstStyle/>
          <a:p>
            <a:pPr algn="l"/>
            <a:r>
              <a:rPr lang="en-US" altLang="ja-JP" sz="1292" b="1">
                <a:solidFill>
                  <a:schemeClr val="bg2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4. </a:t>
            </a:r>
          </a:p>
        </p:txBody>
      </p:sp>
    </p:spTree>
    <p:extLst>
      <p:ext uri="{BB962C8B-B14F-4D97-AF65-F5344CB8AC3E}">
        <p14:creationId xmlns:p14="http://schemas.microsoft.com/office/powerpoint/2010/main" val="42397163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8735870" y="0"/>
            <a:ext cx="1170130" cy="360040"/>
          </a:xfrm>
        </p:spPr>
        <p:txBody>
          <a:bodyPr/>
          <a:lstStyle>
            <a:lvl1pPr algn="r">
              <a:defRPr sz="1400"/>
            </a:lvl1pPr>
          </a:lstStyle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639282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DF1D1-97D0-4A6D-8FBC-94F24A91E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57851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07355-1F75-45A8-A732-7C644FB2ED9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742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98" indent="0">
              <a:buNone/>
              <a:defRPr sz="1200"/>
            </a:lvl2pPr>
            <a:lvl3pPr marL="914395" indent="0">
              <a:buNone/>
              <a:defRPr sz="1000"/>
            </a:lvl3pPr>
            <a:lvl4pPr marL="1371592" indent="0">
              <a:buNone/>
              <a:defRPr sz="900"/>
            </a:lvl4pPr>
            <a:lvl5pPr marL="1828789" indent="0">
              <a:buNone/>
              <a:defRPr sz="900"/>
            </a:lvl5pPr>
            <a:lvl6pPr marL="2285987" indent="0">
              <a:buNone/>
              <a:defRPr sz="900"/>
            </a:lvl6pPr>
            <a:lvl7pPr marL="2743185" indent="0">
              <a:buNone/>
              <a:defRPr sz="900"/>
            </a:lvl7pPr>
            <a:lvl8pPr marL="3200381" indent="0">
              <a:buNone/>
              <a:defRPr sz="900"/>
            </a:lvl8pPr>
            <a:lvl9pPr marL="365757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>
          <a:xfrm>
            <a:off x="7683303" y="6592268"/>
            <a:ext cx="2311400" cy="365125"/>
          </a:xfrm>
        </p:spPr>
        <p:txBody>
          <a:bodyPr/>
          <a:lstStyle/>
          <a:p>
            <a:fld id="{E1957F50-4A66-4DDC-B4A4-263B07EB8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直線コネクタ 7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76200">
            <a:solidFill>
              <a:srgbClr val="406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09" y="0"/>
            <a:ext cx="1171614" cy="52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87754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slideLayouts/slideLayout21.xml" Type="http://schemas.openxmlformats.org/officeDocument/2006/relationships/slideLayout"/><Relationship Id="rId11" Target="../slideLayouts/slideLayout22.xml" Type="http://schemas.openxmlformats.org/officeDocument/2006/relationships/slideLayout"/><Relationship Id="rId12" Target="../slideLayouts/slideLayout23.xml" Type="http://schemas.openxmlformats.org/officeDocument/2006/relationships/slideLayout"/><Relationship Id="rId13" Target="../slideLayouts/slideLayout24.xml" Type="http://schemas.openxmlformats.org/officeDocument/2006/relationships/slideLayout"/><Relationship Id="rId14" Target="../slideLayouts/slideLayout25.xml" Type="http://schemas.openxmlformats.org/officeDocument/2006/relationships/slideLayout"/><Relationship Id="rId15" Target="../slideLayouts/slideLayout26.xml" Type="http://schemas.openxmlformats.org/officeDocument/2006/relationships/slideLayout"/><Relationship Id="rId16" Target="../theme/theme2.xml" Type="http://schemas.openxmlformats.org/officeDocument/2006/relationships/theme"/><Relationship Id="rId2" Target="../slideLayouts/slideLayout13.xml" Type="http://schemas.openxmlformats.org/officeDocument/2006/relationships/slideLayout"/><Relationship Id="rId3" Target="../slideLayouts/slideLayout14.xml" Type="http://schemas.openxmlformats.org/officeDocument/2006/relationships/slideLayout"/><Relationship Id="rId4" Target="../slideLayouts/slideLayout15.xml" Type="http://schemas.openxmlformats.org/officeDocument/2006/relationships/slideLayout"/><Relationship Id="rId5" Target="../slideLayouts/slideLayout16.xml" Type="http://schemas.openxmlformats.org/officeDocument/2006/relationships/slideLayout"/><Relationship Id="rId6" Target="../slideLayouts/slideLayout17.xml" Type="http://schemas.openxmlformats.org/officeDocument/2006/relationships/slideLayout"/><Relationship Id="rId7" Target="../slideLayouts/slideLayout18.xml" Type="http://schemas.openxmlformats.org/officeDocument/2006/relationships/slideLayout"/><Relationship Id="rId8" Target="../slideLayouts/slideLayout19.xml" Type="http://schemas.openxmlformats.org/officeDocument/2006/relationships/slideLayout"/><Relationship Id="rId9" Target="../slideLayouts/slideLayout20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slideLayouts/slideLayout27.xml" Type="http://schemas.openxmlformats.org/officeDocument/2006/relationships/slideLayout"/><Relationship Id="rId10" Target="../slideLayouts/slideLayout36.xml" Type="http://schemas.openxmlformats.org/officeDocument/2006/relationships/slideLayout"/><Relationship Id="rId11" Target="../slideLayouts/slideLayout37.xml" Type="http://schemas.openxmlformats.org/officeDocument/2006/relationships/slideLayout"/><Relationship Id="rId12" Target="../slideLayouts/slideLayout38.xml" Type="http://schemas.openxmlformats.org/officeDocument/2006/relationships/slideLayout"/><Relationship Id="rId13" Target="../slideLayouts/slideLayout39.xml" Type="http://schemas.openxmlformats.org/officeDocument/2006/relationships/slideLayout"/><Relationship Id="rId14" Target="../slideLayouts/slideLayout40.xml" Type="http://schemas.openxmlformats.org/officeDocument/2006/relationships/slideLayout"/><Relationship Id="rId15" Target="../slideLayouts/slideLayout41.xml" Type="http://schemas.openxmlformats.org/officeDocument/2006/relationships/slideLayout"/><Relationship Id="rId16" Target="../slideLayouts/slideLayout42.xml" Type="http://schemas.openxmlformats.org/officeDocument/2006/relationships/slideLayout"/><Relationship Id="rId17" Target="../slideLayouts/slideLayout43.xml" Type="http://schemas.openxmlformats.org/officeDocument/2006/relationships/slideLayout"/><Relationship Id="rId18" Target="../slideLayouts/slideLayout44.xml" Type="http://schemas.openxmlformats.org/officeDocument/2006/relationships/slideLayout"/><Relationship Id="rId19" Target="../slideLayouts/slideLayout45.xml" Type="http://schemas.openxmlformats.org/officeDocument/2006/relationships/slideLayout"/><Relationship Id="rId2" Target="../slideLayouts/slideLayout28.xml" Type="http://schemas.openxmlformats.org/officeDocument/2006/relationships/slideLayout"/><Relationship Id="rId20" Target="../slideLayouts/slideLayout46.xml" Type="http://schemas.openxmlformats.org/officeDocument/2006/relationships/slideLayout"/><Relationship Id="rId21" Target="../slideLayouts/slideLayout47.xml" Type="http://schemas.openxmlformats.org/officeDocument/2006/relationships/slideLayout"/><Relationship Id="rId22" Target="../theme/theme3.xml" Type="http://schemas.openxmlformats.org/officeDocument/2006/relationships/theme"/><Relationship Id="rId3" Target="../slideLayouts/slideLayout29.xml" Type="http://schemas.openxmlformats.org/officeDocument/2006/relationships/slideLayout"/><Relationship Id="rId4" Target="../slideLayouts/slideLayout30.xml" Type="http://schemas.openxmlformats.org/officeDocument/2006/relationships/slideLayout"/><Relationship Id="rId5" Target="../slideLayouts/slideLayout31.xml" Type="http://schemas.openxmlformats.org/officeDocument/2006/relationships/slideLayout"/><Relationship Id="rId6" Target="../slideLayouts/slideLayout32.xml" Type="http://schemas.openxmlformats.org/officeDocument/2006/relationships/slideLayout"/><Relationship Id="rId7" Target="../slideLayouts/slideLayout33.xml" Type="http://schemas.openxmlformats.org/officeDocument/2006/relationships/slideLayout"/><Relationship Id="rId8" Target="../slideLayouts/slideLayout34.xml" Type="http://schemas.openxmlformats.org/officeDocument/2006/relationships/slideLayout"/><Relationship Id="rId9" Target="../slideLayouts/slideLayout35.xml" Type="http://schemas.openxmlformats.org/officeDocument/2006/relationships/slideLayout"/></Relationships>
</file>

<file path=ppt/slideMasters/_rels/slideMaster4.xml.rels><?xml version="1.0" encoding="UTF-8" standalone="yes"?><Relationships xmlns="http://schemas.openxmlformats.org/package/2006/relationships"><Relationship Id="rId1" Target="../slideLayouts/slideLayout48.xml" Type="http://schemas.openxmlformats.org/officeDocument/2006/relationships/slideLayout"/><Relationship Id="rId10" Target="../slideLayouts/slideLayout57.xml" Type="http://schemas.openxmlformats.org/officeDocument/2006/relationships/slideLayout"/><Relationship Id="rId11" Target="../slideLayouts/slideLayout58.xml" Type="http://schemas.openxmlformats.org/officeDocument/2006/relationships/slideLayout"/><Relationship Id="rId12" Target="../slideLayouts/slideLayout59.xml" Type="http://schemas.openxmlformats.org/officeDocument/2006/relationships/slideLayout"/><Relationship Id="rId13" Target="../slideLayouts/slideLayout60.xml" Type="http://schemas.openxmlformats.org/officeDocument/2006/relationships/slideLayout"/><Relationship Id="rId14" Target="../slideLayouts/slideLayout61.xml" Type="http://schemas.openxmlformats.org/officeDocument/2006/relationships/slideLayout"/><Relationship Id="rId15" Target="../slideLayouts/slideLayout62.xml" Type="http://schemas.openxmlformats.org/officeDocument/2006/relationships/slideLayout"/><Relationship Id="rId16" Target="../slideLayouts/slideLayout63.xml" Type="http://schemas.openxmlformats.org/officeDocument/2006/relationships/slideLayout"/><Relationship Id="rId17" Target="../slideLayouts/slideLayout64.xml" Type="http://schemas.openxmlformats.org/officeDocument/2006/relationships/slideLayout"/><Relationship Id="rId18" Target="../slideLayouts/slideLayout65.xml" Type="http://schemas.openxmlformats.org/officeDocument/2006/relationships/slideLayout"/><Relationship Id="rId19" Target="../slideLayouts/slideLayout66.xml" Type="http://schemas.openxmlformats.org/officeDocument/2006/relationships/slideLayout"/><Relationship Id="rId2" Target="../slideLayouts/slideLayout49.xml" Type="http://schemas.openxmlformats.org/officeDocument/2006/relationships/slideLayout"/><Relationship Id="rId20" Target="../slideLayouts/slideLayout67.xml" Type="http://schemas.openxmlformats.org/officeDocument/2006/relationships/slideLayout"/><Relationship Id="rId21" Target="../theme/theme4.xml" Type="http://schemas.openxmlformats.org/officeDocument/2006/relationships/theme"/><Relationship Id="rId3" Target="../slideLayouts/slideLayout50.xml" Type="http://schemas.openxmlformats.org/officeDocument/2006/relationships/slideLayout"/><Relationship Id="rId4" Target="../slideLayouts/slideLayout51.xml" Type="http://schemas.openxmlformats.org/officeDocument/2006/relationships/slideLayout"/><Relationship Id="rId5" Target="../slideLayouts/slideLayout52.xml" Type="http://schemas.openxmlformats.org/officeDocument/2006/relationships/slideLayout"/><Relationship Id="rId6" Target="../slideLayouts/slideLayout53.xml" Type="http://schemas.openxmlformats.org/officeDocument/2006/relationships/slideLayout"/><Relationship Id="rId7" Target="../slideLayouts/slideLayout54.xml" Type="http://schemas.openxmlformats.org/officeDocument/2006/relationships/slideLayout"/><Relationship Id="rId8" Target="../slideLayouts/slideLayout55.xml" Type="http://schemas.openxmlformats.org/officeDocument/2006/relationships/slideLayout"/><Relationship Id="rId9" Target="../slideLayouts/slideLayout56.xml" Type="http://schemas.openxmlformats.org/officeDocument/2006/relationships/slideLayout"/></Relationships>
</file>

<file path=ppt/slideMasters/_rels/slideMaster5.xml.rels><?xml version="1.0" encoding="UTF-8" standalone="yes"?><Relationships xmlns="http://schemas.openxmlformats.org/package/2006/relationships"><Relationship Id="rId1" Target="../slideLayouts/slideLayout68.xml" Type="http://schemas.openxmlformats.org/officeDocument/2006/relationships/slideLayout"/><Relationship Id="rId10" Target="../slideLayouts/slideLayout77.xml" Type="http://schemas.openxmlformats.org/officeDocument/2006/relationships/slideLayout"/><Relationship Id="rId11" Target="../slideLayouts/slideLayout78.xml" Type="http://schemas.openxmlformats.org/officeDocument/2006/relationships/slideLayout"/><Relationship Id="rId12" Target="../slideLayouts/slideLayout79.xml" Type="http://schemas.openxmlformats.org/officeDocument/2006/relationships/slideLayout"/><Relationship Id="rId13" Target="../slideLayouts/slideLayout80.xml" Type="http://schemas.openxmlformats.org/officeDocument/2006/relationships/slideLayout"/><Relationship Id="rId14" Target="../slideLayouts/slideLayout81.xml" Type="http://schemas.openxmlformats.org/officeDocument/2006/relationships/slideLayout"/><Relationship Id="rId15" Target="../slideLayouts/slideLayout82.xml" Type="http://schemas.openxmlformats.org/officeDocument/2006/relationships/slideLayout"/><Relationship Id="rId16" Target="../slideLayouts/slideLayout83.xml" Type="http://schemas.openxmlformats.org/officeDocument/2006/relationships/slideLayout"/><Relationship Id="rId17" Target="../slideLayouts/slideLayout84.xml" Type="http://schemas.openxmlformats.org/officeDocument/2006/relationships/slideLayout"/><Relationship Id="rId18" Target="../slideLayouts/slideLayout85.xml" Type="http://schemas.openxmlformats.org/officeDocument/2006/relationships/slideLayout"/><Relationship Id="rId19" Target="../slideLayouts/slideLayout86.xml" Type="http://schemas.openxmlformats.org/officeDocument/2006/relationships/slideLayout"/><Relationship Id="rId2" Target="../slideLayouts/slideLayout69.xml" Type="http://schemas.openxmlformats.org/officeDocument/2006/relationships/slideLayout"/><Relationship Id="rId20" Target="../slideLayouts/slideLayout87.xml" Type="http://schemas.openxmlformats.org/officeDocument/2006/relationships/slideLayout"/><Relationship Id="rId21" Target="../slideLayouts/slideLayout88.xml" Type="http://schemas.openxmlformats.org/officeDocument/2006/relationships/slideLayout"/><Relationship Id="rId22" Target="../slideLayouts/slideLayout89.xml" Type="http://schemas.openxmlformats.org/officeDocument/2006/relationships/slideLayout"/><Relationship Id="rId23" Target="../theme/theme5.xml" Type="http://schemas.openxmlformats.org/officeDocument/2006/relationships/theme"/><Relationship Id="rId3" Target="../slideLayouts/slideLayout70.xml" Type="http://schemas.openxmlformats.org/officeDocument/2006/relationships/slideLayout"/><Relationship Id="rId4" Target="../slideLayouts/slideLayout71.xml" Type="http://schemas.openxmlformats.org/officeDocument/2006/relationships/slideLayout"/><Relationship Id="rId5" Target="../slideLayouts/slideLayout72.xml" Type="http://schemas.openxmlformats.org/officeDocument/2006/relationships/slideLayout"/><Relationship Id="rId6" Target="../slideLayouts/slideLayout73.xml" Type="http://schemas.openxmlformats.org/officeDocument/2006/relationships/slideLayout"/><Relationship Id="rId7" Target="../slideLayouts/slideLayout74.xml" Type="http://schemas.openxmlformats.org/officeDocument/2006/relationships/slideLayout"/><Relationship Id="rId8" Target="../slideLayouts/slideLayout75.xml" Type="http://schemas.openxmlformats.org/officeDocument/2006/relationships/slideLayout"/><Relationship Id="rId9" Target="../slideLayouts/slideLayout76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57F50-4A66-4DDC-B4A4-263B07EB8558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510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76060" r:id="rId1"/>
    <p:sldLayoutId id="2147576061" r:id="rId2"/>
    <p:sldLayoutId id="2147576062" r:id="rId3"/>
    <p:sldLayoutId id="2147576063" r:id="rId4"/>
    <p:sldLayoutId id="2147576064" r:id="rId5"/>
    <p:sldLayoutId id="2147576065" r:id="rId6"/>
    <p:sldLayoutId id="2147576066" r:id="rId7"/>
    <p:sldLayoutId id="2147576067" r:id="rId8"/>
    <p:sldLayoutId id="2147576068" r:id="rId9"/>
    <p:sldLayoutId id="2147576069" r:id="rId10"/>
    <p:sldLayoutId id="2147576070" r:id="rId11"/>
  </p:sldLayoutIdLst>
  <p:hf sldNum="0" hdr="0" ftr="0" dt="0"/>
  <p:txStyles>
    <p:titleStyle>
      <a:lvl1pPr algn="ctr" defTabSz="914395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8" algn="l" defTabSz="914395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8" algn="l" defTabSz="914395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8" algn="l" defTabSz="914395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91721A-3382-431C-8B68-27C1CFB9E62E}"/>
              </a:ext>
            </a:extLst>
          </p:cNvPr>
          <p:cNvGrpSpPr/>
          <p:nvPr userDrawn="1"/>
        </p:nvGrpSpPr>
        <p:grpSpPr>
          <a:xfrm>
            <a:off x="149883" y="945838"/>
            <a:ext cx="9606235" cy="5749427"/>
            <a:chOff x="177800" y="1042608"/>
            <a:chExt cx="10368269" cy="6337679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BFD48F3-14B9-49AE-A1D1-DE5151258DCE}"/>
                </a:ext>
              </a:extLst>
            </p:cNvPr>
            <p:cNvGrpSpPr/>
            <p:nvPr userDrawn="1"/>
          </p:nvGrpSpPr>
          <p:grpSpPr>
            <a:xfrm>
              <a:off x="178075" y="1044950"/>
              <a:ext cx="10367994" cy="6335337"/>
              <a:chOff x="178074" y="1044950"/>
              <a:chExt cx="10656433" cy="6335337"/>
            </a:xfrm>
          </p:grpSpPr>
          <p:sp>
            <p:nvSpPr>
              <p:cNvPr id="78" name="Line 4">
                <a:extLst>
                  <a:ext uri="{FF2B5EF4-FFF2-40B4-BE49-F238E27FC236}">
                    <a16:creationId xmlns:a16="http://schemas.microsoft.com/office/drawing/2014/main" id="{D826A6A1-E7E4-43E8-8468-E8C860C51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092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9" name="Line 4">
                <a:extLst>
                  <a:ext uri="{FF2B5EF4-FFF2-40B4-BE49-F238E27FC236}">
                    <a16:creationId xmlns:a16="http://schemas.microsoft.com/office/drawing/2014/main" id="{57F0DA1D-52D9-4F60-AFF6-8877566167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236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0" name="Line 4">
                <a:extLst>
                  <a:ext uri="{FF2B5EF4-FFF2-40B4-BE49-F238E27FC236}">
                    <a16:creationId xmlns:a16="http://schemas.microsoft.com/office/drawing/2014/main" id="{9E980EDF-B6AB-4B0C-A980-495536119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6615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1" name="Line 5">
                <a:extLst>
                  <a:ext uri="{FF2B5EF4-FFF2-40B4-BE49-F238E27FC236}">
                    <a16:creationId xmlns:a16="http://schemas.microsoft.com/office/drawing/2014/main" id="{36E35AEA-8BC5-4852-9481-7958B3061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5170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2" name="Line 6">
                <a:extLst>
                  <a:ext uri="{FF2B5EF4-FFF2-40B4-BE49-F238E27FC236}">
                    <a16:creationId xmlns:a16="http://schemas.microsoft.com/office/drawing/2014/main" id="{89C1479F-6CF5-403F-951E-D6CB97557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3726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3" name="Line 7">
                <a:extLst>
                  <a:ext uri="{FF2B5EF4-FFF2-40B4-BE49-F238E27FC236}">
                    <a16:creationId xmlns:a16="http://schemas.microsoft.com/office/drawing/2014/main" id="{7E684421-FA46-4F76-8DF3-44167123B3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2281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4" name="Line 8">
                <a:extLst>
                  <a:ext uri="{FF2B5EF4-FFF2-40B4-BE49-F238E27FC236}">
                    <a16:creationId xmlns:a16="http://schemas.microsoft.com/office/drawing/2014/main" id="{6ECE2685-095C-45C9-838A-65818D759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0852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5" name="Line 9">
                <a:extLst>
                  <a:ext uri="{FF2B5EF4-FFF2-40B4-BE49-F238E27FC236}">
                    <a16:creationId xmlns:a16="http://schemas.microsoft.com/office/drawing/2014/main" id="{600ED12E-8037-4439-94BD-A834CF658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9408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6" name="Line 10">
                <a:extLst>
                  <a:ext uri="{FF2B5EF4-FFF2-40B4-BE49-F238E27FC236}">
                    <a16:creationId xmlns:a16="http://schemas.microsoft.com/office/drawing/2014/main" id="{C50928EE-EDF1-4552-888F-3CCE27F96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7963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7" name="Line 11">
                <a:extLst>
                  <a:ext uri="{FF2B5EF4-FFF2-40B4-BE49-F238E27FC236}">
                    <a16:creationId xmlns:a16="http://schemas.microsoft.com/office/drawing/2014/main" id="{75B9DE1C-6ADC-4B10-B04B-57C8C991F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6534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8" name="Line 12">
                <a:extLst>
                  <a:ext uri="{FF2B5EF4-FFF2-40B4-BE49-F238E27FC236}">
                    <a16:creationId xmlns:a16="http://schemas.microsoft.com/office/drawing/2014/main" id="{A23F7616-6766-47AB-B3EF-0B5FD415EF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5090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9" name="Line 13">
                <a:extLst>
                  <a:ext uri="{FF2B5EF4-FFF2-40B4-BE49-F238E27FC236}">
                    <a16:creationId xmlns:a16="http://schemas.microsoft.com/office/drawing/2014/main" id="{021D185C-1AAE-429B-8621-1099C04036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3645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0" name="Line 14">
                <a:extLst>
                  <a:ext uri="{FF2B5EF4-FFF2-40B4-BE49-F238E27FC236}">
                    <a16:creationId xmlns:a16="http://schemas.microsoft.com/office/drawing/2014/main" id="{09703D58-1DDF-4B6E-BE8C-D9DB7B26F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220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1" name="Line 15">
                <a:extLst>
                  <a:ext uri="{FF2B5EF4-FFF2-40B4-BE49-F238E27FC236}">
                    <a16:creationId xmlns:a16="http://schemas.microsoft.com/office/drawing/2014/main" id="{0A99046C-7D76-490A-88DE-41D62CAAB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0772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2" name="Line 16">
                <a:extLst>
                  <a:ext uri="{FF2B5EF4-FFF2-40B4-BE49-F238E27FC236}">
                    <a16:creationId xmlns:a16="http://schemas.microsoft.com/office/drawing/2014/main" id="{59BBACC5-635F-4604-B162-146A153A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9327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3" name="Line 17">
                <a:extLst>
                  <a:ext uri="{FF2B5EF4-FFF2-40B4-BE49-F238E27FC236}">
                    <a16:creationId xmlns:a16="http://schemas.microsoft.com/office/drawing/2014/main" id="{9FB4A3F6-32A1-4976-8A08-D1DAD172D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7882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4" name="Line 18">
                <a:extLst>
                  <a:ext uri="{FF2B5EF4-FFF2-40B4-BE49-F238E27FC236}">
                    <a16:creationId xmlns:a16="http://schemas.microsoft.com/office/drawing/2014/main" id="{908F9892-CF7B-484A-A087-A99993AE4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643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5" name="Line 19">
                <a:extLst>
                  <a:ext uri="{FF2B5EF4-FFF2-40B4-BE49-F238E27FC236}">
                    <a16:creationId xmlns:a16="http://schemas.microsoft.com/office/drawing/2014/main" id="{8870D894-1D46-4193-A356-3B3B47BC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5009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6" name="Line 20">
                <a:extLst>
                  <a:ext uri="{FF2B5EF4-FFF2-40B4-BE49-F238E27FC236}">
                    <a16:creationId xmlns:a16="http://schemas.microsoft.com/office/drawing/2014/main" id="{E62FE32C-C1AA-4D40-946C-A2C857DF1D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3564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7" name="Line 21">
                <a:extLst>
                  <a:ext uri="{FF2B5EF4-FFF2-40B4-BE49-F238E27FC236}">
                    <a16:creationId xmlns:a16="http://schemas.microsoft.com/office/drawing/2014/main" id="{A41DF6BE-EF66-4E04-9235-822F95384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2120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8" name="Line 22">
                <a:extLst>
                  <a:ext uri="{FF2B5EF4-FFF2-40B4-BE49-F238E27FC236}">
                    <a16:creationId xmlns:a16="http://schemas.microsoft.com/office/drawing/2014/main" id="{04515879-DFE5-4F8A-B76C-705440CA75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9246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9" name="Line 23">
                <a:extLst>
                  <a:ext uri="{FF2B5EF4-FFF2-40B4-BE49-F238E27FC236}">
                    <a16:creationId xmlns:a16="http://schemas.microsoft.com/office/drawing/2014/main" id="{0952AF1D-8248-4B31-B111-ACD4257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7802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0" name="Line 24">
                <a:extLst>
                  <a:ext uri="{FF2B5EF4-FFF2-40B4-BE49-F238E27FC236}">
                    <a16:creationId xmlns:a16="http://schemas.microsoft.com/office/drawing/2014/main" id="{5DF19807-4FC9-4DCA-8DBB-DA4B43682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635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1" name="Line 25">
                <a:extLst>
                  <a:ext uri="{FF2B5EF4-FFF2-40B4-BE49-F238E27FC236}">
                    <a16:creationId xmlns:a16="http://schemas.microsoft.com/office/drawing/2014/main" id="{3B491BFB-F3D6-4AE7-A3AB-529175A1F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4928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2" name="Line 26">
                <a:extLst>
                  <a:ext uri="{FF2B5EF4-FFF2-40B4-BE49-F238E27FC236}">
                    <a16:creationId xmlns:a16="http://schemas.microsoft.com/office/drawing/2014/main" id="{F13ED150-3A1D-42A7-9E86-E99A6B523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3484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3" name="Line 27">
                <a:extLst>
                  <a:ext uri="{FF2B5EF4-FFF2-40B4-BE49-F238E27FC236}">
                    <a16:creationId xmlns:a16="http://schemas.microsoft.com/office/drawing/2014/main" id="{EC8E0ABF-A65A-4B61-8B39-1DB126D7C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2039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4" name="Line 28">
                <a:extLst>
                  <a:ext uri="{FF2B5EF4-FFF2-40B4-BE49-F238E27FC236}">
                    <a16:creationId xmlns:a16="http://schemas.microsoft.com/office/drawing/2014/main" id="{5B0E93A0-803C-43D4-922B-174A4DD30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061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5" name="Line 29">
                <a:extLst>
                  <a:ext uri="{FF2B5EF4-FFF2-40B4-BE49-F238E27FC236}">
                    <a16:creationId xmlns:a16="http://schemas.microsoft.com/office/drawing/2014/main" id="{D3F014D9-1393-4D00-9A6D-9E0E19D15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9166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6" name="Line 30">
                <a:extLst>
                  <a:ext uri="{FF2B5EF4-FFF2-40B4-BE49-F238E27FC236}">
                    <a16:creationId xmlns:a16="http://schemas.microsoft.com/office/drawing/2014/main" id="{414030D1-E2E5-4E55-8024-2D453BC48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7721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7" name="Line 31">
                <a:extLst>
                  <a:ext uri="{FF2B5EF4-FFF2-40B4-BE49-F238E27FC236}">
                    <a16:creationId xmlns:a16="http://schemas.microsoft.com/office/drawing/2014/main" id="{FDB3FA4B-DE95-483C-A755-22E878FB2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6276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8" name="Line 32">
                <a:extLst>
                  <a:ext uri="{FF2B5EF4-FFF2-40B4-BE49-F238E27FC236}">
                    <a16:creationId xmlns:a16="http://schemas.microsoft.com/office/drawing/2014/main" id="{35206945-08AE-4534-AE16-F2B17244D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484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9" name="Line 33">
                <a:extLst>
                  <a:ext uri="{FF2B5EF4-FFF2-40B4-BE49-F238E27FC236}">
                    <a16:creationId xmlns:a16="http://schemas.microsoft.com/office/drawing/2014/main" id="{27C86116-2335-4015-8AAC-D3331F924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3403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0" name="Line 34">
                <a:extLst>
                  <a:ext uri="{FF2B5EF4-FFF2-40B4-BE49-F238E27FC236}">
                    <a16:creationId xmlns:a16="http://schemas.microsoft.com/office/drawing/2014/main" id="{3BF6F914-6E1F-4EB0-8F80-051002B517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1958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1" name="Line 35">
                <a:extLst>
                  <a:ext uri="{FF2B5EF4-FFF2-40B4-BE49-F238E27FC236}">
                    <a16:creationId xmlns:a16="http://schemas.microsoft.com/office/drawing/2014/main" id="{04D2FA21-70F9-4DA5-A0FC-C0E92E3FE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0514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2" name="Line 36">
                <a:extLst>
                  <a:ext uri="{FF2B5EF4-FFF2-40B4-BE49-F238E27FC236}">
                    <a16:creationId xmlns:a16="http://schemas.microsoft.com/office/drawing/2014/main" id="{F58D4FB5-90F3-4530-8AF9-1A1ED0B03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9085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3" name="Line 37">
                <a:extLst>
                  <a:ext uri="{FF2B5EF4-FFF2-40B4-BE49-F238E27FC236}">
                    <a16:creationId xmlns:a16="http://schemas.microsoft.com/office/drawing/2014/main" id="{46EF435C-533B-4F36-A45C-DED4C9DA1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7640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4" name="Line 38">
                <a:extLst>
                  <a:ext uri="{FF2B5EF4-FFF2-40B4-BE49-F238E27FC236}">
                    <a16:creationId xmlns:a16="http://schemas.microsoft.com/office/drawing/2014/main" id="{7260D7FA-0243-4149-92F2-9A2E3D3D63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6196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5" name="Line 39">
                <a:extLst>
                  <a:ext uri="{FF2B5EF4-FFF2-40B4-BE49-F238E27FC236}">
                    <a16:creationId xmlns:a16="http://schemas.microsoft.com/office/drawing/2014/main" id="{E17B36A0-958F-443F-9FD7-D5530C92BC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476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6" name="Line 102">
                <a:extLst>
                  <a:ext uri="{FF2B5EF4-FFF2-40B4-BE49-F238E27FC236}">
                    <a16:creationId xmlns:a16="http://schemas.microsoft.com/office/drawing/2014/main" id="{351063C8-67B1-4656-BE04-74F237AAE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069139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7" name="Line 4">
                <a:extLst>
                  <a:ext uri="{FF2B5EF4-FFF2-40B4-BE49-F238E27FC236}">
                    <a16:creationId xmlns:a16="http://schemas.microsoft.com/office/drawing/2014/main" id="{A46FAAE6-29DC-4506-AD6F-E0CFB6E0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804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8" name="Line 4">
                <a:extLst>
                  <a:ext uri="{FF2B5EF4-FFF2-40B4-BE49-F238E27FC236}">
                    <a16:creationId xmlns:a16="http://schemas.microsoft.com/office/drawing/2014/main" id="{BDB1BE34-748E-475F-92C8-62D418402A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948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9" name="Line 39">
                <a:extLst>
                  <a:ext uri="{FF2B5EF4-FFF2-40B4-BE49-F238E27FC236}">
                    <a16:creationId xmlns:a16="http://schemas.microsoft.com/office/drawing/2014/main" id="{B8FC7F79-F5A5-4158-8740-748E3241FF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0" name="Line 4">
                <a:extLst>
                  <a:ext uri="{FF2B5EF4-FFF2-40B4-BE49-F238E27FC236}">
                    <a16:creationId xmlns:a16="http://schemas.microsoft.com/office/drawing/2014/main" id="{04F44B2B-BA78-4509-9C32-74EDCFF90D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38028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1" name="Line 34">
                <a:extLst>
                  <a:ext uri="{FF2B5EF4-FFF2-40B4-BE49-F238E27FC236}">
                    <a16:creationId xmlns:a16="http://schemas.microsoft.com/office/drawing/2014/main" id="{5E5B63E7-A874-41DF-80CD-384ECF0D0E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2" name="Line 35">
                <a:extLst>
                  <a:ext uri="{FF2B5EF4-FFF2-40B4-BE49-F238E27FC236}">
                    <a16:creationId xmlns:a16="http://schemas.microsoft.com/office/drawing/2014/main" id="{09956D0B-D2BD-494C-9E10-AC5791E6B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18782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3" name="Line 36">
                <a:extLst>
                  <a:ext uri="{FF2B5EF4-FFF2-40B4-BE49-F238E27FC236}">
                    <a16:creationId xmlns:a16="http://schemas.microsoft.com/office/drawing/2014/main" id="{FDCF63A4-9AE6-42F3-B831-26054F80B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04495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563BD28-1209-42D1-9D77-592742544D69}"/>
                </a:ext>
              </a:extLst>
            </p:cNvPr>
            <p:cNvGrpSpPr/>
            <p:nvPr userDrawn="1"/>
          </p:nvGrpSpPr>
          <p:grpSpPr>
            <a:xfrm>
              <a:off x="177800" y="1042608"/>
              <a:ext cx="10368268" cy="6337679"/>
              <a:chOff x="177800" y="613150"/>
              <a:chExt cx="10368268" cy="6767138"/>
            </a:xfrm>
          </p:grpSpPr>
          <p:sp>
            <p:nvSpPr>
              <p:cNvPr id="5" name="Line 41">
                <a:extLst>
                  <a:ext uri="{FF2B5EF4-FFF2-40B4-BE49-F238E27FC236}">
                    <a16:creationId xmlns:a16="http://schemas.microsoft.com/office/drawing/2014/main" id="{B3C22C89-D315-4DE2-A2CE-1772E35245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32972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" name="Line 42">
                <a:extLst>
                  <a:ext uri="{FF2B5EF4-FFF2-40B4-BE49-F238E27FC236}">
                    <a16:creationId xmlns:a16="http://schemas.microsoft.com/office/drawing/2014/main" id="{B6B37B61-127F-43BC-8980-FDDC4E2D48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47371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" name="Line 43">
                <a:extLst>
                  <a:ext uri="{FF2B5EF4-FFF2-40B4-BE49-F238E27FC236}">
                    <a16:creationId xmlns:a16="http://schemas.microsoft.com/office/drawing/2014/main" id="{814E20DB-764C-424E-81E2-7024394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771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" name="Line 44">
                <a:extLst>
                  <a:ext uri="{FF2B5EF4-FFF2-40B4-BE49-F238E27FC236}">
                    <a16:creationId xmlns:a16="http://schemas.microsoft.com/office/drawing/2014/main" id="{FCABC8BD-5A98-49C6-B473-81F079E35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6170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" name="Line 45">
                <a:extLst>
                  <a:ext uri="{FF2B5EF4-FFF2-40B4-BE49-F238E27FC236}">
                    <a16:creationId xmlns:a16="http://schemas.microsoft.com/office/drawing/2014/main" id="{1A60A482-CAE7-4B32-B147-65B54D505B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90569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" name="Line 46">
                <a:extLst>
                  <a:ext uri="{FF2B5EF4-FFF2-40B4-BE49-F238E27FC236}">
                    <a16:creationId xmlns:a16="http://schemas.microsoft.com/office/drawing/2014/main" id="{EFDE9D29-C267-4456-BF4C-3E31CC996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4968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" name="Line 47">
                <a:extLst>
                  <a:ext uri="{FF2B5EF4-FFF2-40B4-BE49-F238E27FC236}">
                    <a16:creationId xmlns:a16="http://schemas.microsoft.com/office/drawing/2014/main" id="{491A06B6-733C-4C7D-A019-438D4782E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9367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" name="Line 48">
                <a:extLst>
                  <a:ext uri="{FF2B5EF4-FFF2-40B4-BE49-F238E27FC236}">
                    <a16:creationId xmlns:a16="http://schemas.microsoft.com/office/drawing/2014/main" id="{1A2FF589-8AE7-4B04-A3CF-707EC50F0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33766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3" name="Line 49">
                <a:extLst>
                  <a:ext uri="{FF2B5EF4-FFF2-40B4-BE49-F238E27FC236}">
                    <a16:creationId xmlns:a16="http://schemas.microsoft.com/office/drawing/2014/main" id="{220BD835-09F7-42BC-8A59-760F67C3BA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48165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4" name="Line 50">
                <a:extLst>
                  <a:ext uri="{FF2B5EF4-FFF2-40B4-BE49-F238E27FC236}">
                    <a16:creationId xmlns:a16="http://schemas.microsoft.com/office/drawing/2014/main" id="{80C9531A-D351-4FB0-810D-0B60B9AE5D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2564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5" name="Line 51">
                <a:extLst>
                  <a:ext uri="{FF2B5EF4-FFF2-40B4-BE49-F238E27FC236}">
                    <a16:creationId xmlns:a16="http://schemas.microsoft.com/office/drawing/2014/main" id="{B8E8462B-F715-42E6-9C65-36FFE4337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6963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6" name="Line 52">
                <a:extLst>
                  <a:ext uri="{FF2B5EF4-FFF2-40B4-BE49-F238E27FC236}">
                    <a16:creationId xmlns:a16="http://schemas.microsoft.com/office/drawing/2014/main" id="{D8F1D8BF-9549-4DB4-8539-54E7306FE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91362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7" name="Line 53">
                <a:extLst>
                  <a:ext uri="{FF2B5EF4-FFF2-40B4-BE49-F238E27FC236}">
                    <a16:creationId xmlns:a16="http://schemas.microsoft.com/office/drawing/2014/main" id="{21A8334C-E16F-4C67-A640-48814127D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05762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8" name="Line 54">
                <a:extLst>
                  <a:ext uri="{FF2B5EF4-FFF2-40B4-BE49-F238E27FC236}">
                    <a16:creationId xmlns:a16="http://schemas.microsoft.com/office/drawing/2014/main" id="{87645081-3E3E-46BC-930C-6315E36C5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0161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9" name="Line 55">
                <a:extLst>
                  <a:ext uri="{FF2B5EF4-FFF2-40B4-BE49-F238E27FC236}">
                    <a16:creationId xmlns:a16="http://schemas.microsoft.com/office/drawing/2014/main" id="{A4BEC564-851D-4F58-80F1-6A0185EDAF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4560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0" name="Line 56">
                <a:extLst>
                  <a:ext uri="{FF2B5EF4-FFF2-40B4-BE49-F238E27FC236}">
                    <a16:creationId xmlns:a16="http://schemas.microsoft.com/office/drawing/2014/main" id="{432A9BBC-9761-4CF7-8E8B-58C807DB4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48959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1" name="Line 57">
                <a:extLst>
                  <a:ext uri="{FF2B5EF4-FFF2-40B4-BE49-F238E27FC236}">
                    <a16:creationId xmlns:a16="http://schemas.microsoft.com/office/drawing/2014/main" id="{20A6B1C2-9D27-470D-A085-87FA71EAB4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63358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2" name="Line 58">
                <a:extLst>
                  <a:ext uri="{FF2B5EF4-FFF2-40B4-BE49-F238E27FC236}">
                    <a16:creationId xmlns:a16="http://schemas.microsoft.com/office/drawing/2014/main" id="{F23207BF-AF0B-4F40-8B7A-C3F38848C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775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3" name="Line 59">
                <a:extLst>
                  <a:ext uri="{FF2B5EF4-FFF2-40B4-BE49-F238E27FC236}">
                    <a16:creationId xmlns:a16="http://schemas.microsoft.com/office/drawing/2014/main" id="{26C53B7A-6B78-45F3-81B8-0C4A985F9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9215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4" name="Line 60">
                <a:extLst>
                  <a:ext uri="{FF2B5EF4-FFF2-40B4-BE49-F238E27FC236}">
                    <a16:creationId xmlns:a16="http://schemas.microsoft.com/office/drawing/2014/main" id="{EFE47F1C-76D7-41CA-9659-2A5E4423D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06555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5" name="Line 61">
                <a:extLst>
                  <a:ext uri="{FF2B5EF4-FFF2-40B4-BE49-F238E27FC236}">
                    <a16:creationId xmlns:a16="http://schemas.microsoft.com/office/drawing/2014/main" id="{64457307-026F-493B-ABF6-07B94237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20954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6" name="Line 62">
                <a:extLst>
                  <a:ext uri="{FF2B5EF4-FFF2-40B4-BE49-F238E27FC236}">
                    <a16:creationId xmlns:a16="http://schemas.microsoft.com/office/drawing/2014/main" id="{030B4BD7-7599-44B1-8074-D5431EC3F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5353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7" name="Line 63">
                <a:extLst>
                  <a:ext uri="{FF2B5EF4-FFF2-40B4-BE49-F238E27FC236}">
                    <a16:creationId xmlns:a16="http://schemas.microsoft.com/office/drawing/2014/main" id="{4595D81E-7D18-4885-B662-9E134883C2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9753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8" name="Line 64">
                <a:extLst>
                  <a:ext uri="{FF2B5EF4-FFF2-40B4-BE49-F238E27FC236}">
                    <a16:creationId xmlns:a16="http://schemas.microsoft.com/office/drawing/2014/main" id="{9D7EEAE3-EB7B-4CAB-8D29-74B01BF77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4152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9" name="Line 65">
                <a:extLst>
                  <a:ext uri="{FF2B5EF4-FFF2-40B4-BE49-F238E27FC236}">
                    <a16:creationId xmlns:a16="http://schemas.microsoft.com/office/drawing/2014/main" id="{0F246FB1-7AE4-4FC2-ADF0-AEC7C0756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78551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0" name="Line 66">
                <a:extLst>
                  <a:ext uri="{FF2B5EF4-FFF2-40B4-BE49-F238E27FC236}">
                    <a16:creationId xmlns:a16="http://schemas.microsoft.com/office/drawing/2014/main" id="{F57F2CE7-B513-47B5-9D3D-A274C47CC7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950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1" name="Line 67">
                <a:extLst>
                  <a:ext uri="{FF2B5EF4-FFF2-40B4-BE49-F238E27FC236}">
                    <a16:creationId xmlns:a16="http://schemas.microsoft.com/office/drawing/2014/main" id="{9040D867-6020-46C6-8856-42B9EE18A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7349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2" name="Line 68">
                <a:extLst>
                  <a:ext uri="{FF2B5EF4-FFF2-40B4-BE49-F238E27FC236}">
                    <a16:creationId xmlns:a16="http://schemas.microsoft.com/office/drawing/2014/main" id="{F353CD92-5CA1-4C0F-8661-E074AB491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21748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3" name="Line 69">
                <a:extLst>
                  <a:ext uri="{FF2B5EF4-FFF2-40B4-BE49-F238E27FC236}">
                    <a16:creationId xmlns:a16="http://schemas.microsoft.com/office/drawing/2014/main" id="{0D038A48-2468-4083-ABDA-2013B92143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36147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4" name="Line 70">
                <a:extLst>
                  <a:ext uri="{FF2B5EF4-FFF2-40B4-BE49-F238E27FC236}">
                    <a16:creationId xmlns:a16="http://schemas.microsoft.com/office/drawing/2014/main" id="{BAF64418-9CE6-467B-8BF0-9E2B368CB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4945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5" name="Line 71">
                <a:extLst>
                  <a:ext uri="{FF2B5EF4-FFF2-40B4-BE49-F238E27FC236}">
                    <a16:creationId xmlns:a16="http://schemas.microsoft.com/office/drawing/2014/main" id="{B08E98E2-2275-4757-AF6A-CEA736702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79344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6" name="Line 72">
                <a:extLst>
                  <a:ext uri="{FF2B5EF4-FFF2-40B4-BE49-F238E27FC236}">
                    <a16:creationId xmlns:a16="http://schemas.microsoft.com/office/drawing/2014/main" id="{BAF0F2BB-8D3E-4967-B761-CA8A2E97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93744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7" name="Line 73">
                <a:extLst>
                  <a:ext uri="{FF2B5EF4-FFF2-40B4-BE49-F238E27FC236}">
                    <a16:creationId xmlns:a16="http://schemas.microsoft.com/office/drawing/2014/main" id="{723DDDCA-6CF4-4716-9D83-57D409851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8143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8" name="Line 74">
                <a:extLst>
                  <a:ext uri="{FF2B5EF4-FFF2-40B4-BE49-F238E27FC236}">
                    <a16:creationId xmlns:a16="http://schemas.microsoft.com/office/drawing/2014/main" id="{AAEFDC64-D696-421A-A86D-9EB4A4E11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22542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9" name="Line 75">
                <a:extLst>
                  <a:ext uri="{FF2B5EF4-FFF2-40B4-BE49-F238E27FC236}">
                    <a16:creationId xmlns:a16="http://schemas.microsoft.com/office/drawing/2014/main" id="{18106B5D-9A4D-4E6A-B509-CCFE36E64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36941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0" name="Line 76">
                <a:extLst>
                  <a:ext uri="{FF2B5EF4-FFF2-40B4-BE49-F238E27FC236}">
                    <a16:creationId xmlns:a16="http://schemas.microsoft.com/office/drawing/2014/main" id="{BAFB4B40-3FCF-47E4-9472-C68AA657A8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51340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1" name="Line 77">
                <a:extLst>
                  <a:ext uri="{FF2B5EF4-FFF2-40B4-BE49-F238E27FC236}">
                    <a16:creationId xmlns:a16="http://schemas.microsoft.com/office/drawing/2014/main" id="{91AC1E62-A671-457A-B999-A9AD01C32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5739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2" name="Line 78">
                <a:extLst>
                  <a:ext uri="{FF2B5EF4-FFF2-40B4-BE49-F238E27FC236}">
                    <a16:creationId xmlns:a16="http://schemas.microsoft.com/office/drawing/2014/main" id="{EEE965B0-C6E6-4518-86CD-63D4B7EBA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80138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3" name="Line 79">
                <a:extLst>
                  <a:ext uri="{FF2B5EF4-FFF2-40B4-BE49-F238E27FC236}">
                    <a16:creationId xmlns:a16="http://schemas.microsoft.com/office/drawing/2014/main" id="{24997377-0B31-44D1-B937-DB15718E3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94537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4" name="Line 80">
                <a:extLst>
                  <a:ext uri="{FF2B5EF4-FFF2-40B4-BE49-F238E27FC236}">
                    <a16:creationId xmlns:a16="http://schemas.microsoft.com/office/drawing/2014/main" id="{D9108AD2-FE21-4DFA-98C7-9987526429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0893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5" name="Line 81">
                <a:extLst>
                  <a:ext uri="{FF2B5EF4-FFF2-40B4-BE49-F238E27FC236}">
                    <a16:creationId xmlns:a16="http://schemas.microsoft.com/office/drawing/2014/main" id="{1CA5C353-7840-45EE-863A-10C278F5A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3335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6" name="Line 82">
                <a:extLst>
                  <a:ext uri="{FF2B5EF4-FFF2-40B4-BE49-F238E27FC236}">
                    <a16:creationId xmlns:a16="http://schemas.microsoft.com/office/drawing/2014/main" id="{26AFC1F5-9DCD-49DE-9CC8-D9D4F6233E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37735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7" name="Line 83">
                <a:extLst>
                  <a:ext uri="{FF2B5EF4-FFF2-40B4-BE49-F238E27FC236}">
                    <a16:creationId xmlns:a16="http://schemas.microsoft.com/office/drawing/2014/main" id="{14B32CED-A602-42D5-A3B1-8FF2269F4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2134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8" name="Line 84">
                <a:extLst>
                  <a:ext uri="{FF2B5EF4-FFF2-40B4-BE49-F238E27FC236}">
                    <a16:creationId xmlns:a16="http://schemas.microsoft.com/office/drawing/2014/main" id="{8898D64B-560A-4FE6-A65E-5FDEE2787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6533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9" name="Line 85">
                <a:extLst>
                  <a:ext uri="{FF2B5EF4-FFF2-40B4-BE49-F238E27FC236}">
                    <a16:creationId xmlns:a16="http://schemas.microsoft.com/office/drawing/2014/main" id="{DE3EB8DA-494D-48D7-9D5A-041A02840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80932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0" name="Line 86">
                <a:extLst>
                  <a:ext uri="{FF2B5EF4-FFF2-40B4-BE49-F238E27FC236}">
                    <a16:creationId xmlns:a16="http://schemas.microsoft.com/office/drawing/2014/main" id="{090115F5-7C62-42C7-915F-569C75B502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95331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1" name="Line 87">
                <a:extLst>
                  <a:ext uri="{FF2B5EF4-FFF2-40B4-BE49-F238E27FC236}">
                    <a16:creationId xmlns:a16="http://schemas.microsoft.com/office/drawing/2014/main" id="{07150042-95BE-4CDF-8FFB-4CB35B4047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09730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2" name="Line 88">
                <a:extLst>
                  <a:ext uri="{FF2B5EF4-FFF2-40B4-BE49-F238E27FC236}">
                    <a16:creationId xmlns:a16="http://schemas.microsoft.com/office/drawing/2014/main" id="{4D5B66A5-264B-4795-ADBD-502ED4E9C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24129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3" name="Line 89">
                <a:extLst>
                  <a:ext uri="{FF2B5EF4-FFF2-40B4-BE49-F238E27FC236}">
                    <a16:creationId xmlns:a16="http://schemas.microsoft.com/office/drawing/2014/main" id="{24BF882A-B84D-4511-B50C-111B07E518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38528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4" name="Line 90">
                <a:extLst>
                  <a:ext uri="{FF2B5EF4-FFF2-40B4-BE49-F238E27FC236}">
                    <a16:creationId xmlns:a16="http://schemas.microsoft.com/office/drawing/2014/main" id="{E5B34C9D-6C85-473E-B998-6581E2216D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52927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5" name="Line 91">
                <a:extLst>
                  <a:ext uri="{FF2B5EF4-FFF2-40B4-BE49-F238E27FC236}">
                    <a16:creationId xmlns:a16="http://schemas.microsoft.com/office/drawing/2014/main" id="{44595B99-1CD9-464F-88A0-268D2EA0DD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67326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6" name="Line 92">
                <a:extLst>
                  <a:ext uri="{FF2B5EF4-FFF2-40B4-BE49-F238E27FC236}">
                    <a16:creationId xmlns:a16="http://schemas.microsoft.com/office/drawing/2014/main" id="{EF9327C4-BC85-4DF3-9D0C-DF77C23C7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81726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7" name="Line 93">
                <a:extLst>
                  <a:ext uri="{FF2B5EF4-FFF2-40B4-BE49-F238E27FC236}">
                    <a16:creationId xmlns:a16="http://schemas.microsoft.com/office/drawing/2014/main" id="{C52B8491-D39D-4464-9861-2C3197ED8F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6125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8" name="Line 94">
                <a:extLst>
                  <a:ext uri="{FF2B5EF4-FFF2-40B4-BE49-F238E27FC236}">
                    <a16:creationId xmlns:a16="http://schemas.microsoft.com/office/drawing/2014/main" id="{F3C1B3B6-065E-4FA1-924E-4932FA75F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10524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9" name="Line 95">
                <a:extLst>
                  <a:ext uri="{FF2B5EF4-FFF2-40B4-BE49-F238E27FC236}">
                    <a16:creationId xmlns:a16="http://schemas.microsoft.com/office/drawing/2014/main" id="{30A7F764-5474-4681-ADEE-195CCB1CD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24923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0" name="Line 96">
                <a:extLst>
                  <a:ext uri="{FF2B5EF4-FFF2-40B4-BE49-F238E27FC236}">
                    <a16:creationId xmlns:a16="http://schemas.microsoft.com/office/drawing/2014/main" id="{3B41F62B-F78D-4258-B192-ED82846047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39322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1" name="Line 97">
                <a:extLst>
                  <a:ext uri="{FF2B5EF4-FFF2-40B4-BE49-F238E27FC236}">
                    <a16:creationId xmlns:a16="http://schemas.microsoft.com/office/drawing/2014/main" id="{2DC9E165-C10D-4D83-9EF1-A5082CA9AC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3721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2" name="Line 98">
                <a:extLst>
                  <a:ext uri="{FF2B5EF4-FFF2-40B4-BE49-F238E27FC236}">
                    <a16:creationId xmlns:a16="http://schemas.microsoft.com/office/drawing/2014/main" id="{4C420AD3-BC41-430F-A995-2E86A183D7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68120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3" name="Line 99">
                <a:extLst>
                  <a:ext uri="{FF2B5EF4-FFF2-40B4-BE49-F238E27FC236}">
                    <a16:creationId xmlns:a16="http://schemas.microsoft.com/office/drawing/2014/main" id="{7D129CCC-152F-4AB2-AE1B-A27D9C389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1857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4" name="Line 100">
                <a:extLst>
                  <a:ext uri="{FF2B5EF4-FFF2-40B4-BE49-F238E27FC236}">
                    <a16:creationId xmlns:a16="http://schemas.microsoft.com/office/drawing/2014/main" id="{6BA0EE88-775D-4DED-AAA9-0F843265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82519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5" name="Line 103">
                <a:extLst>
                  <a:ext uri="{FF2B5EF4-FFF2-40B4-BE49-F238E27FC236}">
                    <a16:creationId xmlns:a16="http://schemas.microsoft.com/office/drawing/2014/main" id="{1B7CC1FA-EF48-429B-800A-C666B45F9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05467" y="613151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6" name="Line 99">
                <a:extLst>
                  <a:ext uri="{FF2B5EF4-FFF2-40B4-BE49-F238E27FC236}">
                    <a16:creationId xmlns:a16="http://schemas.microsoft.com/office/drawing/2014/main" id="{C39D7A7B-875D-43E7-AA15-D0D41D5A2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174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7" name="Line 99">
                <a:extLst>
                  <a:ext uri="{FF2B5EF4-FFF2-40B4-BE49-F238E27FC236}">
                    <a16:creationId xmlns:a16="http://schemas.microsoft.com/office/drawing/2014/main" id="{4A221A8F-AA8C-429F-99F2-D9ACCFDE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775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8" name="Line 100">
                <a:extLst>
                  <a:ext uri="{FF2B5EF4-FFF2-40B4-BE49-F238E27FC236}">
                    <a16:creationId xmlns:a16="http://schemas.microsoft.com/office/drawing/2014/main" id="{1B79F200-A8BA-489D-9E77-C350590CE1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96919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9" name="Line 99">
                <a:extLst>
                  <a:ext uri="{FF2B5EF4-FFF2-40B4-BE49-F238E27FC236}">
                    <a16:creationId xmlns:a16="http://schemas.microsoft.com/office/drawing/2014/main" id="{9A9BC62E-DEA8-496F-9E8B-1B999891A0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179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0" name="Line 99">
                <a:extLst>
                  <a:ext uri="{FF2B5EF4-FFF2-40B4-BE49-F238E27FC236}">
                    <a16:creationId xmlns:a16="http://schemas.microsoft.com/office/drawing/2014/main" id="{BC335BF3-4274-4A7A-B852-B31B51C45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780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1" name="Line 99">
                <a:extLst>
                  <a:ext uri="{FF2B5EF4-FFF2-40B4-BE49-F238E27FC236}">
                    <a16:creationId xmlns:a16="http://schemas.microsoft.com/office/drawing/2014/main" id="{940DEF4C-4D14-40D8-A28C-36C47C1FF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977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2" name="Line 99">
                <a:extLst>
                  <a:ext uri="{FF2B5EF4-FFF2-40B4-BE49-F238E27FC236}">
                    <a16:creationId xmlns:a16="http://schemas.microsoft.com/office/drawing/2014/main" id="{71D8B819-6FF4-4244-975C-DF2F219F8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578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3" name="Line 99">
                <a:extLst>
                  <a:ext uri="{FF2B5EF4-FFF2-40B4-BE49-F238E27FC236}">
                    <a16:creationId xmlns:a16="http://schemas.microsoft.com/office/drawing/2014/main" id="{29ADFD8F-4616-40E9-BE5A-9A5DDF4C84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376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4" name="Line 100">
                <a:extLst>
                  <a:ext uri="{FF2B5EF4-FFF2-40B4-BE49-F238E27FC236}">
                    <a16:creationId xmlns:a16="http://schemas.microsoft.com/office/drawing/2014/main" id="{C8F65069-8B3E-410E-BFB0-329AB5A58C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1136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5" name="Line 100">
                <a:extLst>
                  <a:ext uri="{FF2B5EF4-FFF2-40B4-BE49-F238E27FC236}">
                    <a16:creationId xmlns:a16="http://schemas.microsoft.com/office/drawing/2014/main" id="{3957CFDD-1A24-41AD-AC46-02B96736D4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2580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6" name="Line 100">
                <a:extLst>
                  <a:ext uri="{FF2B5EF4-FFF2-40B4-BE49-F238E27FC236}">
                    <a16:creationId xmlns:a16="http://schemas.microsoft.com/office/drawing/2014/main" id="{A64D2D0B-0CD8-4B73-9AA1-49902EB1B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020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7" name="Line 100">
                <a:extLst>
                  <a:ext uri="{FF2B5EF4-FFF2-40B4-BE49-F238E27FC236}">
                    <a16:creationId xmlns:a16="http://schemas.microsoft.com/office/drawing/2014/main" id="{6AB7AC07-4830-4DE3-B49F-37FAA2CE1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460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620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76101" r:id="rId1"/>
    <p:sldLayoutId id="2147576102" r:id="rId2"/>
    <p:sldLayoutId id="2147576103" r:id="rId3"/>
    <p:sldLayoutId id="2147576104" r:id="rId4"/>
    <p:sldLayoutId id="2147576105" r:id="rId5"/>
    <p:sldLayoutId id="2147576106" r:id="rId6"/>
    <p:sldLayoutId id="2147576107" r:id="rId7"/>
    <p:sldLayoutId id="2147576108" r:id="rId8"/>
    <p:sldLayoutId id="2147576109" r:id="rId9"/>
    <p:sldLayoutId id="2147576110" r:id="rId10"/>
    <p:sldLayoutId id="2147576111" r:id="rId11"/>
    <p:sldLayoutId id="2147576112" r:id="rId12"/>
    <p:sldLayoutId id="2147576113" r:id="rId13"/>
    <p:sldLayoutId id="2147576114" r:id="rId14"/>
    <p:sldLayoutId id="2147576115" r:id="rId15"/>
  </p:sldLayoutIdLst>
  <p:hf sldNum="0" hdr="0" ftr="0" dt="0"/>
  <p:txStyles>
    <p:titleStyle>
      <a:lvl1pPr algn="ctr" defTabSz="861993" rtl="0" eaLnBrk="1" latinLnBrk="0" hangingPunct="1">
        <a:lnSpc>
          <a:spcPct val="90000"/>
        </a:lnSpc>
        <a:spcBef>
          <a:spcPct val="0"/>
        </a:spcBef>
        <a:buNone/>
        <a:defRPr kumimoji="1"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861993" rtl="0" eaLnBrk="1" latinLnBrk="0" hangingPunct="1">
        <a:lnSpc>
          <a:spcPct val="90000"/>
        </a:lnSpc>
        <a:spcBef>
          <a:spcPts val="942"/>
        </a:spcBef>
        <a:buFontTx/>
        <a:buNone/>
        <a:defRPr kumimoji="1"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7">
          <p15:clr>
            <a:srgbClr val="F26B43"/>
          </p15:clr>
        </p15:guide>
        <p15:guide id="2" orient="horz" pos="2381">
          <p15:clr>
            <a:srgbClr val="F26B43"/>
          </p15:clr>
        </p15:guide>
        <p15:guide id="3" orient="horz" pos="22">
          <p15:clr>
            <a:srgbClr val="F26B43"/>
          </p15:clr>
        </p15:guide>
        <p15:guide id="4" orient="horz" pos="4649">
          <p15:clr>
            <a:srgbClr val="F26B43"/>
          </p15:clr>
        </p15:guide>
        <p15:guide id="5" pos="6633">
          <p15:clr>
            <a:srgbClr val="F26B43"/>
          </p15:clr>
        </p15:guide>
        <p15:guide id="6" pos="10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91721A-3382-431C-8B68-27C1CFB9E62E}"/>
              </a:ext>
            </a:extLst>
          </p:cNvPr>
          <p:cNvGrpSpPr/>
          <p:nvPr userDrawn="1"/>
        </p:nvGrpSpPr>
        <p:grpSpPr>
          <a:xfrm>
            <a:off x="149884" y="945840"/>
            <a:ext cx="9606235" cy="5749427"/>
            <a:chOff x="177800" y="1042608"/>
            <a:chExt cx="10368269" cy="6337679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BFD48F3-14B9-49AE-A1D1-DE5151258DCE}"/>
                </a:ext>
              </a:extLst>
            </p:cNvPr>
            <p:cNvGrpSpPr/>
            <p:nvPr userDrawn="1"/>
          </p:nvGrpSpPr>
          <p:grpSpPr>
            <a:xfrm>
              <a:off x="178075" y="1044950"/>
              <a:ext cx="10367994" cy="6335337"/>
              <a:chOff x="178074" y="1044950"/>
              <a:chExt cx="10656433" cy="6335337"/>
            </a:xfrm>
          </p:grpSpPr>
          <p:sp>
            <p:nvSpPr>
              <p:cNvPr id="78" name="Line 4">
                <a:extLst>
                  <a:ext uri="{FF2B5EF4-FFF2-40B4-BE49-F238E27FC236}">
                    <a16:creationId xmlns:a16="http://schemas.microsoft.com/office/drawing/2014/main" id="{D826A6A1-E7E4-43E8-8468-E8C860C51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092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9" name="Line 4">
                <a:extLst>
                  <a:ext uri="{FF2B5EF4-FFF2-40B4-BE49-F238E27FC236}">
                    <a16:creationId xmlns:a16="http://schemas.microsoft.com/office/drawing/2014/main" id="{57F0DA1D-52D9-4F60-AFF6-8877566167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236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0" name="Line 4">
                <a:extLst>
                  <a:ext uri="{FF2B5EF4-FFF2-40B4-BE49-F238E27FC236}">
                    <a16:creationId xmlns:a16="http://schemas.microsoft.com/office/drawing/2014/main" id="{9E980EDF-B6AB-4B0C-A980-495536119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6615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1" name="Line 5">
                <a:extLst>
                  <a:ext uri="{FF2B5EF4-FFF2-40B4-BE49-F238E27FC236}">
                    <a16:creationId xmlns:a16="http://schemas.microsoft.com/office/drawing/2014/main" id="{36E35AEA-8BC5-4852-9481-7958B3061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5170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2" name="Line 6">
                <a:extLst>
                  <a:ext uri="{FF2B5EF4-FFF2-40B4-BE49-F238E27FC236}">
                    <a16:creationId xmlns:a16="http://schemas.microsoft.com/office/drawing/2014/main" id="{89C1479F-6CF5-403F-951E-D6CB97557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3726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3" name="Line 7">
                <a:extLst>
                  <a:ext uri="{FF2B5EF4-FFF2-40B4-BE49-F238E27FC236}">
                    <a16:creationId xmlns:a16="http://schemas.microsoft.com/office/drawing/2014/main" id="{7E684421-FA46-4F76-8DF3-44167123B3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2281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4" name="Line 8">
                <a:extLst>
                  <a:ext uri="{FF2B5EF4-FFF2-40B4-BE49-F238E27FC236}">
                    <a16:creationId xmlns:a16="http://schemas.microsoft.com/office/drawing/2014/main" id="{6ECE2685-095C-45C9-838A-65818D759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0852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5" name="Line 9">
                <a:extLst>
                  <a:ext uri="{FF2B5EF4-FFF2-40B4-BE49-F238E27FC236}">
                    <a16:creationId xmlns:a16="http://schemas.microsoft.com/office/drawing/2014/main" id="{600ED12E-8037-4439-94BD-A834CF658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9408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6" name="Line 10">
                <a:extLst>
                  <a:ext uri="{FF2B5EF4-FFF2-40B4-BE49-F238E27FC236}">
                    <a16:creationId xmlns:a16="http://schemas.microsoft.com/office/drawing/2014/main" id="{C50928EE-EDF1-4552-888F-3CCE27F96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7963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7" name="Line 11">
                <a:extLst>
                  <a:ext uri="{FF2B5EF4-FFF2-40B4-BE49-F238E27FC236}">
                    <a16:creationId xmlns:a16="http://schemas.microsoft.com/office/drawing/2014/main" id="{75B9DE1C-6ADC-4B10-B04B-57C8C991F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6534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8" name="Line 12">
                <a:extLst>
                  <a:ext uri="{FF2B5EF4-FFF2-40B4-BE49-F238E27FC236}">
                    <a16:creationId xmlns:a16="http://schemas.microsoft.com/office/drawing/2014/main" id="{A23F7616-6766-47AB-B3EF-0B5FD415EF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5090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9" name="Line 13">
                <a:extLst>
                  <a:ext uri="{FF2B5EF4-FFF2-40B4-BE49-F238E27FC236}">
                    <a16:creationId xmlns:a16="http://schemas.microsoft.com/office/drawing/2014/main" id="{021D185C-1AAE-429B-8621-1099C04036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3645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0" name="Line 14">
                <a:extLst>
                  <a:ext uri="{FF2B5EF4-FFF2-40B4-BE49-F238E27FC236}">
                    <a16:creationId xmlns:a16="http://schemas.microsoft.com/office/drawing/2014/main" id="{09703D58-1DDF-4B6E-BE8C-D9DB7B26F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220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1" name="Line 15">
                <a:extLst>
                  <a:ext uri="{FF2B5EF4-FFF2-40B4-BE49-F238E27FC236}">
                    <a16:creationId xmlns:a16="http://schemas.microsoft.com/office/drawing/2014/main" id="{0A99046C-7D76-490A-88DE-41D62CAAB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0772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2" name="Line 16">
                <a:extLst>
                  <a:ext uri="{FF2B5EF4-FFF2-40B4-BE49-F238E27FC236}">
                    <a16:creationId xmlns:a16="http://schemas.microsoft.com/office/drawing/2014/main" id="{59BBACC5-635F-4604-B162-146A153A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9327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3" name="Line 17">
                <a:extLst>
                  <a:ext uri="{FF2B5EF4-FFF2-40B4-BE49-F238E27FC236}">
                    <a16:creationId xmlns:a16="http://schemas.microsoft.com/office/drawing/2014/main" id="{9FB4A3F6-32A1-4976-8A08-D1DAD172D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7882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4" name="Line 18">
                <a:extLst>
                  <a:ext uri="{FF2B5EF4-FFF2-40B4-BE49-F238E27FC236}">
                    <a16:creationId xmlns:a16="http://schemas.microsoft.com/office/drawing/2014/main" id="{908F9892-CF7B-484A-A087-A99993AE4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643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5" name="Line 19">
                <a:extLst>
                  <a:ext uri="{FF2B5EF4-FFF2-40B4-BE49-F238E27FC236}">
                    <a16:creationId xmlns:a16="http://schemas.microsoft.com/office/drawing/2014/main" id="{8870D894-1D46-4193-A356-3B3B47BC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5009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6" name="Line 20">
                <a:extLst>
                  <a:ext uri="{FF2B5EF4-FFF2-40B4-BE49-F238E27FC236}">
                    <a16:creationId xmlns:a16="http://schemas.microsoft.com/office/drawing/2014/main" id="{E62FE32C-C1AA-4D40-946C-A2C857DF1D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3564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7" name="Line 21">
                <a:extLst>
                  <a:ext uri="{FF2B5EF4-FFF2-40B4-BE49-F238E27FC236}">
                    <a16:creationId xmlns:a16="http://schemas.microsoft.com/office/drawing/2014/main" id="{A41DF6BE-EF66-4E04-9235-822F95384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2120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8" name="Line 22">
                <a:extLst>
                  <a:ext uri="{FF2B5EF4-FFF2-40B4-BE49-F238E27FC236}">
                    <a16:creationId xmlns:a16="http://schemas.microsoft.com/office/drawing/2014/main" id="{04515879-DFE5-4F8A-B76C-705440CA75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9246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9" name="Line 23">
                <a:extLst>
                  <a:ext uri="{FF2B5EF4-FFF2-40B4-BE49-F238E27FC236}">
                    <a16:creationId xmlns:a16="http://schemas.microsoft.com/office/drawing/2014/main" id="{0952AF1D-8248-4B31-B111-ACD4257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7802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0" name="Line 24">
                <a:extLst>
                  <a:ext uri="{FF2B5EF4-FFF2-40B4-BE49-F238E27FC236}">
                    <a16:creationId xmlns:a16="http://schemas.microsoft.com/office/drawing/2014/main" id="{5DF19807-4FC9-4DCA-8DBB-DA4B43682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635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1" name="Line 25">
                <a:extLst>
                  <a:ext uri="{FF2B5EF4-FFF2-40B4-BE49-F238E27FC236}">
                    <a16:creationId xmlns:a16="http://schemas.microsoft.com/office/drawing/2014/main" id="{3B491BFB-F3D6-4AE7-A3AB-529175A1F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4928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2" name="Line 26">
                <a:extLst>
                  <a:ext uri="{FF2B5EF4-FFF2-40B4-BE49-F238E27FC236}">
                    <a16:creationId xmlns:a16="http://schemas.microsoft.com/office/drawing/2014/main" id="{F13ED150-3A1D-42A7-9E86-E99A6B523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3484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3" name="Line 27">
                <a:extLst>
                  <a:ext uri="{FF2B5EF4-FFF2-40B4-BE49-F238E27FC236}">
                    <a16:creationId xmlns:a16="http://schemas.microsoft.com/office/drawing/2014/main" id="{EC8E0ABF-A65A-4B61-8B39-1DB126D7C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2039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4" name="Line 28">
                <a:extLst>
                  <a:ext uri="{FF2B5EF4-FFF2-40B4-BE49-F238E27FC236}">
                    <a16:creationId xmlns:a16="http://schemas.microsoft.com/office/drawing/2014/main" id="{5B0E93A0-803C-43D4-922B-174A4DD30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061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5" name="Line 29">
                <a:extLst>
                  <a:ext uri="{FF2B5EF4-FFF2-40B4-BE49-F238E27FC236}">
                    <a16:creationId xmlns:a16="http://schemas.microsoft.com/office/drawing/2014/main" id="{D3F014D9-1393-4D00-9A6D-9E0E19D15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9166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6" name="Line 30">
                <a:extLst>
                  <a:ext uri="{FF2B5EF4-FFF2-40B4-BE49-F238E27FC236}">
                    <a16:creationId xmlns:a16="http://schemas.microsoft.com/office/drawing/2014/main" id="{414030D1-E2E5-4E55-8024-2D453BC48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7721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7" name="Line 31">
                <a:extLst>
                  <a:ext uri="{FF2B5EF4-FFF2-40B4-BE49-F238E27FC236}">
                    <a16:creationId xmlns:a16="http://schemas.microsoft.com/office/drawing/2014/main" id="{FDB3FA4B-DE95-483C-A755-22E878FB2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6276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8" name="Line 32">
                <a:extLst>
                  <a:ext uri="{FF2B5EF4-FFF2-40B4-BE49-F238E27FC236}">
                    <a16:creationId xmlns:a16="http://schemas.microsoft.com/office/drawing/2014/main" id="{35206945-08AE-4534-AE16-F2B17244D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484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9" name="Line 33">
                <a:extLst>
                  <a:ext uri="{FF2B5EF4-FFF2-40B4-BE49-F238E27FC236}">
                    <a16:creationId xmlns:a16="http://schemas.microsoft.com/office/drawing/2014/main" id="{27C86116-2335-4015-8AAC-D3331F924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3403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0" name="Line 34">
                <a:extLst>
                  <a:ext uri="{FF2B5EF4-FFF2-40B4-BE49-F238E27FC236}">
                    <a16:creationId xmlns:a16="http://schemas.microsoft.com/office/drawing/2014/main" id="{3BF6F914-6E1F-4EB0-8F80-051002B517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1958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1" name="Line 35">
                <a:extLst>
                  <a:ext uri="{FF2B5EF4-FFF2-40B4-BE49-F238E27FC236}">
                    <a16:creationId xmlns:a16="http://schemas.microsoft.com/office/drawing/2014/main" id="{04D2FA21-70F9-4DA5-A0FC-C0E92E3FE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0514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2" name="Line 36">
                <a:extLst>
                  <a:ext uri="{FF2B5EF4-FFF2-40B4-BE49-F238E27FC236}">
                    <a16:creationId xmlns:a16="http://schemas.microsoft.com/office/drawing/2014/main" id="{F58D4FB5-90F3-4530-8AF9-1A1ED0B03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9085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3" name="Line 37">
                <a:extLst>
                  <a:ext uri="{FF2B5EF4-FFF2-40B4-BE49-F238E27FC236}">
                    <a16:creationId xmlns:a16="http://schemas.microsoft.com/office/drawing/2014/main" id="{46EF435C-533B-4F36-A45C-DED4C9DA1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7640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4" name="Line 38">
                <a:extLst>
                  <a:ext uri="{FF2B5EF4-FFF2-40B4-BE49-F238E27FC236}">
                    <a16:creationId xmlns:a16="http://schemas.microsoft.com/office/drawing/2014/main" id="{7260D7FA-0243-4149-92F2-9A2E3D3D63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6196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5" name="Line 39">
                <a:extLst>
                  <a:ext uri="{FF2B5EF4-FFF2-40B4-BE49-F238E27FC236}">
                    <a16:creationId xmlns:a16="http://schemas.microsoft.com/office/drawing/2014/main" id="{E17B36A0-958F-443F-9FD7-D5530C92BC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476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6" name="Line 102">
                <a:extLst>
                  <a:ext uri="{FF2B5EF4-FFF2-40B4-BE49-F238E27FC236}">
                    <a16:creationId xmlns:a16="http://schemas.microsoft.com/office/drawing/2014/main" id="{351063C8-67B1-4656-BE04-74F237AAE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069139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7" name="Line 4">
                <a:extLst>
                  <a:ext uri="{FF2B5EF4-FFF2-40B4-BE49-F238E27FC236}">
                    <a16:creationId xmlns:a16="http://schemas.microsoft.com/office/drawing/2014/main" id="{A46FAAE6-29DC-4506-AD6F-E0CFB6E0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804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8" name="Line 4">
                <a:extLst>
                  <a:ext uri="{FF2B5EF4-FFF2-40B4-BE49-F238E27FC236}">
                    <a16:creationId xmlns:a16="http://schemas.microsoft.com/office/drawing/2014/main" id="{BDB1BE34-748E-475F-92C8-62D418402A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948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9" name="Line 39">
                <a:extLst>
                  <a:ext uri="{FF2B5EF4-FFF2-40B4-BE49-F238E27FC236}">
                    <a16:creationId xmlns:a16="http://schemas.microsoft.com/office/drawing/2014/main" id="{B8FC7F79-F5A5-4158-8740-748E3241FF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20" name="Line 4">
                <a:extLst>
                  <a:ext uri="{FF2B5EF4-FFF2-40B4-BE49-F238E27FC236}">
                    <a16:creationId xmlns:a16="http://schemas.microsoft.com/office/drawing/2014/main" id="{04F44B2B-BA78-4509-9C32-74EDCFF90D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38028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21" name="Line 34">
                <a:extLst>
                  <a:ext uri="{FF2B5EF4-FFF2-40B4-BE49-F238E27FC236}">
                    <a16:creationId xmlns:a16="http://schemas.microsoft.com/office/drawing/2014/main" id="{5E5B63E7-A874-41DF-80CD-384ECF0D0E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22" name="Line 35">
                <a:extLst>
                  <a:ext uri="{FF2B5EF4-FFF2-40B4-BE49-F238E27FC236}">
                    <a16:creationId xmlns:a16="http://schemas.microsoft.com/office/drawing/2014/main" id="{09956D0B-D2BD-494C-9E10-AC5791E6B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18782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23" name="Line 36">
                <a:extLst>
                  <a:ext uri="{FF2B5EF4-FFF2-40B4-BE49-F238E27FC236}">
                    <a16:creationId xmlns:a16="http://schemas.microsoft.com/office/drawing/2014/main" id="{FDCF63A4-9AE6-42F3-B831-26054F80B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04495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563BD28-1209-42D1-9D77-592742544D69}"/>
                </a:ext>
              </a:extLst>
            </p:cNvPr>
            <p:cNvGrpSpPr/>
            <p:nvPr userDrawn="1"/>
          </p:nvGrpSpPr>
          <p:grpSpPr>
            <a:xfrm>
              <a:off x="177800" y="1042608"/>
              <a:ext cx="10368268" cy="6337679"/>
              <a:chOff x="177800" y="613150"/>
              <a:chExt cx="10368268" cy="6767138"/>
            </a:xfrm>
          </p:grpSpPr>
          <p:sp>
            <p:nvSpPr>
              <p:cNvPr id="5" name="Line 41">
                <a:extLst>
                  <a:ext uri="{FF2B5EF4-FFF2-40B4-BE49-F238E27FC236}">
                    <a16:creationId xmlns:a16="http://schemas.microsoft.com/office/drawing/2014/main" id="{B3C22C89-D315-4DE2-A2CE-1772E35245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32972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" name="Line 42">
                <a:extLst>
                  <a:ext uri="{FF2B5EF4-FFF2-40B4-BE49-F238E27FC236}">
                    <a16:creationId xmlns:a16="http://schemas.microsoft.com/office/drawing/2014/main" id="{B6B37B61-127F-43BC-8980-FDDC4E2D48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47371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" name="Line 43">
                <a:extLst>
                  <a:ext uri="{FF2B5EF4-FFF2-40B4-BE49-F238E27FC236}">
                    <a16:creationId xmlns:a16="http://schemas.microsoft.com/office/drawing/2014/main" id="{814E20DB-764C-424E-81E2-7024394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771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8" name="Line 44">
                <a:extLst>
                  <a:ext uri="{FF2B5EF4-FFF2-40B4-BE49-F238E27FC236}">
                    <a16:creationId xmlns:a16="http://schemas.microsoft.com/office/drawing/2014/main" id="{FCABC8BD-5A98-49C6-B473-81F079E35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6170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9" name="Line 45">
                <a:extLst>
                  <a:ext uri="{FF2B5EF4-FFF2-40B4-BE49-F238E27FC236}">
                    <a16:creationId xmlns:a16="http://schemas.microsoft.com/office/drawing/2014/main" id="{1A60A482-CAE7-4B32-B147-65B54D505B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90569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0" name="Line 46">
                <a:extLst>
                  <a:ext uri="{FF2B5EF4-FFF2-40B4-BE49-F238E27FC236}">
                    <a16:creationId xmlns:a16="http://schemas.microsoft.com/office/drawing/2014/main" id="{EFDE9D29-C267-4456-BF4C-3E31CC996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4968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1" name="Line 47">
                <a:extLst>
                  <a:ext uri="{FF2B5EF4-FFF2-40B4-BE49-F238E27FC236}">
                    <a16:creationId xmlns:a16="http://schemas.microsoft.com/office/drawing/2014/main" id="{491A06B6-733C-4C7D-A019-438D4782E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9367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2" name="Line 48">
                <a:extLst>
                  <a:ext uri="{FF2B5EF4-FFF2-40B4-BE49-F238E27FC236}">
                    <a16:creationId xmlns:a16="http://schemas.microsoft.com/office/drawing/2014/main" id="{1A2FF589-8AE7-4B04-A3CF-707EC50F0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33766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3" name="Line 49">
                <a:extLst>
                  <a:ext uri="{FF2B5EF4-FFF2-40B4-BE49-F238E27FC236}">
                    <a16:creationId xmlns:a16="http://schemas.microsoft.com/office/drawing/2014/main" id="{220BD835-09F7-42BC-8A59-760F67C3BA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48165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4" name="Line 50">
                <a:extLst>
                  <a:ext uri="{FF2B5EF4-FFF2-40B4-BE49-F238E27FC236}">
                    <a16:creationId xmlns:a16="http://schemas.microsoft.com/office/drawing/2014/main" id="{80C9531A-D351-4FB0-810D-0B60B9AE5D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2564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5" name="Line 51">
                <a:extLst>
                  <a:ext uri="{FF2B5EF4-FFF2-40B4-BE49-F238E27FC236}">
                    <a16:creationId xmlns:a16="http://schemas.microsoft.com/office/drawing/2014/main" id="{B8E8462B-F715-42E6-9C65-36FFE4337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6963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6" name="Line 52">
                <a:extLst>
                  <a:ext uri="{FF2B5EF4-FFF2-40B4-BE49-F238E27FC236}">
                    <a16:creationId xmlns:a16="http://schemas.microsoft.com/office/drawing/2014/main" id="{D8F1D8BF-9549-4DB4-8539-54E7306FE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91362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7" name="Line 53">
                <a:extLst>
                  <a:ext uri="{FF2B5EF4-FFF2-40B4-BE49-F238E27FC236}">
                    <a16:creationId xmlns:a16="http://schemas.microsoft.com/office/drawing/2014/main" id="{21A8334C-E16F-4C67-A640-48814127D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05762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8" name="Line 54">
                <a:extLst>
                  <a:ext uri="{FF2B5EF4-FFF2-40B4-BE49-F238E27FC236}">
                    <a16:creationId xmlns:a16="http://schemas.microsoft.com/office/drawing/2014/main" id="{87645081-3E3E-46BC-930C-6315E36C5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0161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19" name="Line 55">
                <a:extLst>
                  <a:ext uri="{FF2B5EF4-FFF2-40B4-BE49-F238E27FC236}">
                    <a16:creationId xmlns:a16="http://schemas.microsoft.com/office/drawing/2014/main" id="{A4BEC564-851D-4F58-80F1-6A0185EDAF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4560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0" name="Line 56">
                <a:extLst>
                  <a:ext uri="{FF2B5EF4-FFF2-40B4-BE49-F238E27FC236}">
                    <a16:creationId xmlns:a16="http://schemas.microsoft.com/office/drawing/2014/main" id="{432A9BBC-9761-4CF7-8E8B-58C807DB4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48959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1" name="Line 57">
                <a:extLst>
                  <a:ext uri="{FF2B5EF4-FFF2-40B4-BE49-F238E27FC236}">
                    <a16:creationId xmlns:a16="http://schemas.microsoft.com/office/drawing/2014/main" id="{20A6B1C2-9D27-470D-A085-87FA71EAB4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63358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2" name="Line 58">
                <a:extLst>
                  <a:ext uri="{FF2B5EF4-FFF2-40B4-BE49-F238E27FC236}">
                    <a16:creationId xmlns:a16="http://schemas.microsoft.com/office/drawing/2014/main" id="{F23207BF-AF0B-4F40-8B7A-C3F38848C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775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3" name="Line 59">
                <a:extLst>
                  <a:ext uri="{FF2B5EF4-FFF2-40B4-BE49-F238E27FC236}">
                    <a16:creationId xmlns:a16="http://schemas.microsoft.com/office/drawing/2014/main" id="{26C53B7A-6B78-45F3-81B8-0C4A985F9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9215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4" name="Line 60">
                <a:extLst>
                  <a:ext uri="{FF2B5EF4-FFF2-40B4-BE49-F238E27FC236}">
                    <a16:creationId xmlns:a16="http://schemas.microsoft.com/office/drawing/2014/main" id="{EFE47F1C-76D7-41CA-9659-2A5E4423D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06555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5" name="Line 61">
                <a:extLst>
                  <a:ext uri="{FF2B5EF4-FFF2-40B4-BE49-F238E27FC236}">
                    <a16:creationId xmlns:a16="http://schemas.microsoft.com/office/drawing/2014/main" id="{64457307-026F-493B-ABF6-07B94237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20954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6" name="Line 62">
                <a:extLst>
                  <a:ext uri="{FF2B5EF4-FFF2-40B4-BE49-F238E27FC236}">
                    <a16:creationId xmlns:a16="http://schemas.microsoft.com/office/drawing/2014/main" id="{030B4BD7-7599-44B1-8074-D5431EC3F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5353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7" name="Line 63">
                <a:extLst>
                  <a:ext uri="{FF2B5EF4-FFF2-40B4-BE49-F238E27FC236}">
                    <a16:creationId xmlns:a16="http://schemas.microsoft.com/office/drawing/2014/main" id="{4595D81E-7D18-4885-B662-9E134883C2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9753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8" name="Line 64">
                <a:extLst>
                  <a:ext uri="{FF2B5EF4-FFF2-40B4-BE49-F238E27FC236}">
                    <a16:creationId xmlns:a16="http://schemas.microsoft.com/office/drawing/2014/main" id="{9D7EEAE3-EB7B-4CAB-8D29-74B01BF77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4152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29" name="Line 65">
                <a:extLst>
                  <a:ext uri="{FF2B5EF4-FFF2-40B4-BE49-F238E27FC236}">
                    <a16:creationId xmlns:a16="http://schemas.microsoft.com/office/drawing/2014/main" id="{0F246FB1-7AE4-4FC2-ADF0-AEC7C0756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78551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0" name="Line 66">
                <a:extLst>
                  <a:ext uri="{FF2B5EF4-FFF2-40B4-BE49-F238E27FC236}">
                    <a16:creationId xmlns:a16="http://schemas.microsoft.com/office/drawing/2014/main" id="{F57F2CE7-B513-47B5-9D3D-A274C47CC7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950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1" name="Line 67">
                <a:extLst>
                  <a:ext uri="{FF2B5EF4-FFF2-40B4-BE49-F238E27FC236}">
                    <a16:creationId xmlns:a16="http://schemas.microsoft.com/office/drawing/2014/main" id="{9040D867-6020-46C6-8856-42B9EE18A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7349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2" name="Line 68">
                <a:extLst>
                  <a:ext uri="{FF2B5EF4-FFF2-40B4-BE49-F238E27FC236}">
                    <a16:creationId xmlns:a16="http://schemas.microsoft.com/office/drawing/2014/main" id="{F353CD92-5CA1-4C0F-8661-E074AB491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21748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3" name="Line 69">
                <a:extLst>
                  <a:ext uri="{FF2B5EF4-FFF2-40B4-BE49-F238E27FC236}">
                    <a16:creationId xmlns:a16="http://schemas.microsoft.com/office/drawing/2014/main" id="{0D038A48-2468-4083-ABDA-2013B92143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36147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4" name="Line 70">
                <a:extLst>
                  <a:ext uri="{FF2B5EF4-FFF2-40B4-BE49-F238E27FC236}">
                    <a16:creationId xmlns:a16="http://schemas.microsoft.com/office/drawing/2014/main" id="{BAF64418-9CE6-467B-8BF0-9E2B368CB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4945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5" name="Line 71">
                <a:extLst>
                  <a:ext uri="{FF2B5EF4-FFF2-40B4-BE49-F238E27FC236}">
                    <a16:creationId xmlns:a16="http://schemas.microsoft.com/office/drawing/2014/main" id="{B08E98E2-2275-4757-AF6A-CEA736702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79344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6" name="Line 72">
                <a:extLst>
                  <a:ext uri="{FF2B5EF4-FFF2-40B4-BE49-F238E27FC236}">
                    <a16:creationId xmlns:a16="http://schemas.microsoft.com/office/drawing/2014/main" id="{BAF0F2BB-8D3E-4967-B761-CA8A2E97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93744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7" name="Line 73">
                <a:extLst>
                  <a:ext uri="{FF2B5EF4-FFF2-40B4-BE49-F238E27FC236}">
                    <a16:creationId xmlns:a16="http://schemas.microsoft.com/office/drawing/2014/main" id="{723DDDCA-6CF4-4716-9D83-57D409851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8143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8" name="Line 74">
                <a:extLst>
                  <a:ext uri="{FF2B5EF4-FFF2-40B4-BE49-F238E27FC236}">
                    <a16:creationId xmlns:a16="http://schemas.microsoft.com/office/drawing/2014/main" id="{AAEFDC64-D696-421A-A86D-9EB4A4E11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22542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39" name="Line 75">
                <a:extLst>
                  <a:ext uri="{FF2B5EF4-FFF2-40B4-BE49-F238E27FC236}">
                    <a16:creationId xmlns:a16="http://schemas.microsoft.com/office/drawing/2014/main" id="{18106B5D-9A4D-4E6A-B509-CCFE36E64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36941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0" name="Line 76">
                <a:extLst>
                  <a:ext uri="{FF2B5EF4-FFF2-40B4-BE49-F238E27FC236}">
                    <a16:creationId xmlns:a16="http://schemas.microsoft.com/office/drawing/2014/main" id="{BAFB4B40-3FCF-47E4-9472-C68AA657A8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51340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1" name="Line 77">
                <a:extLst>
                  <a:ext uri="{FF2B5EF4-FFF2-40B4-BE49-F238E27FC236}">
                    <a16:creationId xmlns:a16="http://schemas.microsoft.com/office/drawing/2014/main" id="{91AC1E62-A671-457A-B999-A9AD01C32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5739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2" name="Line 78">
                <a:extLst>
                  <a:ext uri="{FF2B5EF4-FFF2-40B4-BE49-F238E27FC236}">
                    <a16:creationId xmlns:a16="http://schemas.microsoft.com/office/drawing/2014/main" id="{EEE965B0-C6E6-4518-86CD-63D4B7EBA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80138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3" name="Line 79">
                <a:extLst>
                  <a:ext uri="{FF2B5EF4-FFF2-40B4-BE49-F238E27FC236}">
                    <a16:creationId xmlns:a16="http://schemas.microsoft.com/office/drawing/2014/main" id="{24997377-0B31-44D1-B937-DB15718E3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94537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4" name="Line 80">
                <a:extLst>
                  <a:ext uri="{FF2B5EF4-FFF2-40B4-BE49-F238E27FC236}">
                    <a16:creationId xmlns:a16="http://schemas.microsoft.com/office/drawing/2014/main" id="{D9108AD2-FE21-4DFA-98C7-9987526429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0893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5" name="Line 81">
                <a:extLst>
                  <a:ext uri="{FF2B5EF4-FFF2-40B4-BE49-F238E27FC236}">
                    <a16:creationId xmlns:a16="http://schemas.microsoft.com/office/drawing/2014/main" id="{1CA5C353-7840-45EE-863A-10C278F5A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3335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6" name="Line 82">
                <a:extLst>
                  <a:ext uri="{FF2B5EF4-FFF2-40B4-BE49-F238E27FC236}">
                    <a16:creationId xmlns:a16="http://schemas.microsoft.com/office/drawing/2014/main" id="{26AFC1F5-9DCD-49DE-9CC8-D9D4F6233E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37735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7" name="Line 83">
                <a:extLst>
                  <a:ext uri="{FF2B5EF4-FFF2-40B4-BE49-F238E27FC236}">
                    <a16:creationId xmlns:a16="http://schemas.microsoft.com/office/drawing/2014/main" id="{14B32CED-A602-42D5-A3B1-8FF2269F4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2134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8" name="Line 84">
                <a:extLst>
                  <a:ext uri="{FF2B5EF4-FFF2-40B4-BE49-F238E27FC236}">
                    <a16:creationId xmlns:a16="http://schemas.microsoft.com/office/drawing/2014/main" id="{8898D64B-560A-4FE6-A65E-5FDEE2787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6533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49" name="Line 85">
                <a:extLst>
                  <a:ext uri="{FF2B5EF4-FFF2-40B4-BE49-F238E27FC236}">
                    <a16:creationId xmlns:a16="http://schemas.microsoft.com/office/drawing/2014/main" id="{DE3EB8DA-494D-48D7-9D5A-041A02840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80932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0" name="Line 86">
                <a:extLst>
                  <a:ext uri="{FF2B5EF4-FFF2-40B4-BE49-F238E27FC236}">
                    <a16:creationId xmlns:a16="http://schemas.microsoft.com/office/drawing/2014/main" id="{090115F5-7C62-42C7-915F-569C75B502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95331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1" name="Line 87">
                <a:extLst>
                  <a:ext uri="{FF2B5EF4-FFF2-40B4-BE49-F238E27FC236}">
                    <a16:creationId xmlns:a16="http://schemas.microsoft.com/office/drawing/2014/main" id="{07150042-95BE-4CDF-8FFB-4CB35B4047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09730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2" name="Line 88">
                <a:extLst>
                  <a:ext uri="{FF2B5EF4-FFF2-40B4-BE49-F238E27FC236}">
                    <a16:creationId xmlns:a16="http://schemas.microsoft.com/office/drawing/2014/main" id="{4D5B66A5-264B-4795-ADBD-502ED4E9C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24129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3" name="Line 89">
                <a:extLst>
                  <a:ext uri="{FF2B5EF4-FFF2-40B4-BE49-F238E27FC236}">
                    <a16:creationId xmlns:a16="http://schemas.microsoft.com/office/drawing/2014/main" id="{24BF882A-B84D-4511-B50C-111B07E518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38528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4" name="Line 90">
                <a:extLst>
                  <a:ext uri="{FF2B5EF4-FFF2-40B4-BE49-F238E27FC236}">
                    <a16:creationId xmlns:a16="http://schemas.microsoft.com/office/drawing/2014/main" id="{E5B34C9D-6C85-473E-B998-6581E2216D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52927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5" name="Line 91">
                <a:extLst>
                  <a:ext uri="{FF2B5EF4-FFF2-40B4-BE49-F238E27FC236}">
                    <a16:creationId xmlns:a16="http://schemas.microsoft.com/office/drawing/2014/main" id="{44595B99-1CD9-464F-88A0-268D2EA0DD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67326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6" name="Line 92">
                <a:extLst>
                  <a:ext uri="{FF2B5EF4-FFF2-40B4-BE49-F238E27FC236}">
                    <a16:creationId xmlns:a16="http://schemas.microsoft.com/office/drawing/2014/main" id="{EF9327C4-BC85-4DF3-9D0C-DF77C23C7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81726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7" name="Line 93">
                <a:extLst>
                  <a:ext uri="{FF2B5EF4-FFF2-40B4-BE49-F238E27FC236}">
                    <a16:creationId xmlns:a16="http://schemas.microsoft.com/office/drawing/2014/main" id="{C52B8491-D39D-4464-9861-2C3197ED8F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6125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8" name="Line 94">
                <a:extLst>
                  <a:ext uri="{FF2B5EF4-FFF2-40B4-BE49-F238E27FC236}">
                    <a16:creationId xmlns:a16="http://schemas.microsoft.com/office/drawing/2014/main" id="{F3C1B3B6-065E-4FA1-924E-4932FA75F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10524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59" name="Line 95">
                <a:extLst>
                  <a:ext uri="{FF2B5EF4-FFF2-40B4-BE49-F238E27FC236}">
                    <a16:creationId xmlns:a16="http://schemas.microsoft.com/office/drawing/2014/main" id="{30A7F764-5474-4681-ADEE-195CCB1CD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24923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0" name="Line 96">
                <a:extLst>
                  <a:ext uri="{FF2B5EF4-FFF2-40B4-BE49-F238E27FC236}">
                    <a16:creationId xmlns:a16="http://schemas.microsoft.com/office/drawing/2014/main" id="{3B41F62B-F78D-4258-B192-ED82846047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39322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1" name="Line 97">
                <a:extLst>
                  <a:ext uri="{FF2B5EF4-FFF2-40B4-BE49-F238E27FC236}">
                    <a16:creationId xmlns:a16="http://schemas.microsoft.com/office/drawing/2014/main" id="{2DC9E165-C10D-4D83-9EF1-A5082CA9AC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3721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2" name="Line 98">
                <a:extLst>
                  <a:ext uri="{FF2B5EF4-FFF2-40B4-BE49-F238E27FC236}">
                    <a16:creationId xmlns:a16="http://schemas.microsoft.com/office/drawing/2014/main" id="{4C420AD3-BC41-430F-A995-2E86A183D7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68120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3" name="Line 99">
                <a:extLst>
                  <a:ext uri="{FF2B5EF4-FFF2-40B4-BE49-F238E27FC236}">
                    <a16:creationId xmlns:a16="http://schemas.microsoft.com/office/drawing/2014/main" id="{7D129CCC-152F-4AB2-AE1B-A27D9C389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1857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4" name="Line 100">
                <a:extLst>
                  <a:ext uri="{FF2B5EF4-FFF2-40B4-BE49-F238E27FC236}">
                    <a16:creationId xmlns:a16="http://schemas.microsoft.com/office/drawing/2014/main" id="{6BA0EE88-775D-4DED-AAA9-0F843265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82519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5" name="Line 103">
                <a:extLst>
                  <a:ext uri="{FF2B5EF4-FFF2-40B4-BE49-F238E27FC236}">
                    <a16:creationId xmlns:a16="http://schemas.microsoft.com/office/drawing/2014/main" id="{1B7CC1FA-EF48-429B-800A-C666B45F9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05467" y="613151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6" name="Line 99">
                <a:extLst>
                  <a:ext uri="{FF2B5EF4-FFF2-40B4-BE49-F238E27FC236}">
                    <a16:creationId xmlns:a16="http://schemas.microsoft.com/office/drawing/2014/main" id="{C39D7A7B-875D-43E7-AA15-D0D41D5A2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174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7" name="Line 99">
                <a:extLst>
                  <a:ext uri="{FF2B5EF4-FFF2-40B4-BE49-F238E27FC236}">
                    <a16:creationId xmlns:a16="http://schemas.microsoft.com/office/drawing/2014/main" id="{4A221A8F-AA8C-429F-99F2-D9ACCFDE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775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8" name="Line 100">
                <a:extLst>
                  <a:ext uri="{FF2B5EF4-FFF2-40B4-BE49-F238E27FC236}">
                    <a16:creationId xmlns:a16="http://schemas.microsoft.com/office/drawing/2014/main" id="{1B79F200-A8BA-489D-9E77-C350590CE1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96919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69" name="Line 99">
                <a:extLst>
                  <a:ext uri="{FF2B5EF4-FFF2-40B4-BE49-F238E27FC236}">
                    <a16:creationId xmlns:a16="http://schemas.microsoft.com/office/drawing/2014/main" id="{9A9BC62E-DEA8-496F-9E8B-1B999891A0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179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0" name="Line 99">
                <a:extLst>
                  <a:ext uri="{FF2B5EF4-FFF2-40B4-BE49-F238E27FC236}">
                    <a16:creationId xmlns:a16="http://schemas.microsoft.com/office/drawing/2014/main" id="{BC335BF3-4274-4A7A-B852-B31B51C45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780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1" name="Line 99">
                <a:extLst>
                  <a:ext uri="{FF2B5EF4-FFF2-40B4-BE49-F238E27FC236}">
                    <a16:creationId xmlns:a16="http://schemas.microsoft.com/office/drawing/2014/main" id="{940DEF4C-4D14-40D8-A28C-36C47C1FF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977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2" name="Line 99">
                <a:extLst>
                  <a:ext uri="{FF2B5EF4-FFF2-40B4-BE49-F238E27FC236}">
                    <a16:creationId xmlns:a16="http://schemas.microsoft.com/office/drawing/2014/main" id="{71D8B819-6FF4-4244-975C-DF2F219F8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578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3" name="Line 99">
                <a:extLst>
                  <a:ext uri="{FF2B5EF4-FFF2-40B4-BE49-F238E27FC236}">
                    <a16:creationId xmlns:a16="http://schemas.microsoft.com/office/drawing/2014/main" id="{29ADFD8F-4616-40E9-BE5A-9A5DDF4C84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376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4" name="Line 100">
                <a:extLst>
                  <a:ext uri="{FF2B5EF4-FFF2-40B4-BE49-F238E27FC236}">
                    <a16:creationId xmlns:a16="http://schemas.microsoft.com/office/drawing/2014/main" id="{C8F65069-8B3E-410E-BFB0-329AB5A58C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1136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5" name="Line 100">
                <a:extLst>
                  <a:ext uri="{FF2B5EF4-FFF2-40B4-BE49-F238E27FC236}">
                    <a16:creationId xmlns:a16="http://schemas.microsoft.com/office/drawing/2014/main" id="{3957CFDD-1A24-41AD-AC46-02B96736D4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2580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6" name="Line 100">
                <a:extLst>
                  <a:ext uri="{FF2B5EF4-FFF2-40B4-BE49-F238E27FC236}">
                    <a16:creationId xmlns:a16="http://schemas.microsoft.com/office/drawing/2014/main" id="{A64D2D0B-0CD8-4B73-9AA1-49902EB1B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020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  <p:sp>
            <p:nvSpPr>
              <p:cNvPr id="77" name="Line 100">
                <a:extLst>
                  <a:ext uri="{FF2B5EF4-FFF2-40B4-BE49-F238E27FC236}">
                    <a16:creationId xmlns:a16="http://schemas.microsoft.com/office/drawing/2014/main" id="{6AB7AC07-4830-4DE3-B49F-37FAA2CE1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460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42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690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76117" r:id="rId1"/>
    <p:sldLayoutId id="2147576118" r:id="rId2"/>
    <p:sldLayoutId id="2147576119" r:id="rId3"/>
    <p:sldLayoutId id="2147576120" r:id="rId4"/>
    <p:sldLayoutId id="2147576121" r:id="rId5"/>
    <p:sldLayoutId id="2147576122" r:id="rId6"/>
    <p:sldLayoutId id="2147576123" r:id="rId7"/>
    <p:sldLayoutId id="2147576124" r:id="rId8"/>
    <p:sldLayoutId id="2147576125" r:id="rId9"/>
    <p:sldLayoutId id="2147576126" r:id="rId10"/>
    <p:sldLayoutId id="2147576127" r:id="rId11"/>
    <p:sldLayoutId id="2147576128" r:id="rId12"/>
    <p:sldLayoutId id="2147576129" r:id="rId13"/>
    <p:sldLayoutId id="2147576130" r:id="rId14"/>
    <p:sldLayoutId id="2147576131" r:id="rId15"/>
    <p:sldLayoutId id="2147576132" r:id="rId16"/>
    <p:sldLayoutId id="2147576133" r:id="rId17"/>
    <p:sldLayoutId id="2147576134" r:id="rId18"/>
    <p:sldLayoutId id="2147576135" r:id="rId19"/>
    <p:sldLayoutId id="2147576136" r:id="rId20"/>
    <p:sldLayoutId id="2147576258" r:id="rId21"/>
  </p:sldLayoutIdLst>
  <p:hf sldNum="0" hdr="0" ftr="0" dt="0"/>
  <p:txStyles>
    <p:titleStyle>
      <a:lvl1pPr algn="ctr" defTabSz="795706" rtl="0" eaLnBrk="1" latinLnBrk="0" hangingPunct="1">
        <a:lnSpc>
          <a:spcPct val="90000"/>
        </a:lnSpc>
        <a:spcBef>
          <a:spcPct val="0"/>
        </a:spcBef>
        <a:buNone/>
        <a:defRPr kumimoji="1" sz="38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795706" rtl="0" eaLnBrk="1" latinLnBrk="0" hangingPunct="1">
        <a:lnSpc>
          <a:spcPct val="90000"/>
        </a:lnSpc>
        <a:spcBef>
          <a:spcPts val="870"/>
        </a:spcBef>
        <a:buFontTx/>
        <a:buNone/>
        <a:defRPr kumimoji="1" sz="2436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95706" rtl="0" eaLnBrk="1" latinLnBrk="0" hangingPunct="1">
        <a:lnSpc>
          <a:spcPct val="90000"/>
        </a:lnSpc>
        <a:spcBef>
          <a:spcPts val="435"/>
        </a:spcBef>
        <a:buFontTx/>
        <a:buNone/>
        <a:defRPr kumimoji="1" sz="2089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95706" rtl="0" eaLnBrk="1" latinLnBrk="0" hangingPunct="1">
        <a:lnSpc>
          <a:spcPct val="90000"/>
        </a:lnSpc>
        <a:spcBef>
          <a:spcPts val="435"/>
        </a:spcBef>
        <a:buFontTx/>
        <a:buNone/>
        <a:defRPr kumimoji="1" sz="1741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95706" rtl="0" eaLnBrk="1" latinLnBrk="0" hangingPunct="1">
        <a:lnSpc>
          <a:spcPct val="90000"/>
        </a:lnSpc>
        <a:spcBef>
          <a:spcPts val="435"/>
        </a:spcBef>
        <a:buFontTx/>
        <a:buNone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795706" rtl="0" eaLnBrk="1" latinLnBrk="0" hangingPunct="1">
        <a:lnSpc>
          <a:spcPct val="90000"/>
        </a:lnSpc>
        <a:spcBef>
          <a:spcPts val="435"/>
        </a:spcBef>
        <a:buFontTx/>
        <a:buNone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5pPr>
      <a:lvl6pPr marL="2188191" indent="-198926" algn="l" defTabSz="795706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6pPr>
      <a:lvl7pPr marL="2586043" indent="-198926" algn="l" defTabSz="795706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7pPr>
      <a:lvl8pPr marL="2983897" indent="-198926" algn="l" defTabSz="795706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8pPr>
      <a:lvl9pPr marL="3381749" indent="-198926" algn="l" defTabSz="795706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Char char="•"/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1pPr>
      <a:lvl2pPr marL="397853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2pPr>
      <a:lvl3pPr marL="795706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3pPr>
      <a:lvl4pPr marL="1193559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4pPr>
      <a:lvl5pPr marL="1591411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5pPr>
      <a:lvl6pPr marL="1989265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6pPr>
      <a:lvl7pPr marL="2387117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7pPr>
      <a:lvl8pPr marL="2784970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8pPr>
      <a:lvl9pPr marL="3182822" algn="l" defTabSz="795706" rtl="0" eaLnBrk="1" latinLnBrk="0" hangingPunct="1">
        <a:defRPr kumimoji="1" sz="15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7">
          <p15:clr>
            <a:srgbClr val="F26B43"/>
          </p15:clr>
        </p15:guide>
        <p15:guide id="2" orient="horz" pos="2381">
          <p15:clr>
            <a:srgbClr val="F26B43"/>
          </p15:clr>
        </p15:guide>
        <p15:guide id="3" orient="horz" pos="22">
          <p15:clr>
            <a:srgbClr val="F26B43"/>
          </p15:clr>
        </p15:guide>
        <p15:guide id="4" orient="horz" pos="4649">
          <p15:clr>
            <a:srgbClr val="F26B43"/>
          </p15:clr>
        </p15:guide>
        <p15:guide id="5" pos="6633">
          <p15:clr>
            <a:srgbClr val="F26B43"/>
          </p15:clr>
        </p15:guide>
        <p15:guide id="6" pos="10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91721A-3382-431C-8B68-27C1CFB9E62E}"/>
              </a:ext>
            </a:extLst>
          </p:cNvPr>
          <p:cNvGrpSpPr/>
          <p:nvPr userDrawn="1"/>
        </p:nvGrpSpPr>
        <p:grpSpPr>
          <a:xfrm>
            <a:off x="149883" y="945838"/>
            <a:ext cx="9606235" cy="5749427"/>
            <a:chOff x="177800" y="1042608"/>
            <a:chExt cx="10368269" cy="6337679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BFD48F3-14B9-49AE-A1D1-DE5151258DCE}"/>
                </a:ext>
              </a:extLst>
            </p:cNvPr>
            <p:cNvGrpSpPr/>
            <p:nvPr userDrawn="1"/>
          </p:nvGrpSpPr>
          <p:grpSpPr>
            <a:xfrm>
              <a:off x="178075" y="1044950"/>
              <a:ext cx="10367994" cy="6335337"/>
              <a:chOff x="178074" y="1044950"/>
              <a:chExt cx="10656433" cy="6335337"/>
            </a:xfrm>
          </p:grpSpPr>
          <p:sp>
            <p:nvSpPr>
              <p:cNvPr id="78" name="Line 4">
                <a:extLst>
                  <a:ext uri="{FF2B5EF4-FFF2-40B4-BE49-F238E27FC236}">
                    <a16:creationId xmlns:a16="http://schemas.microsoft.com/office/drawing/2014/main" id="{D826A6A1-E7E4-43E8-8468-E8C860C51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092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9" name="Line 4">
                <a:extLst>
                  <a:ext uri="{FF2B5EF4-FFF2-40B4-BE49-F238E27FC236}">
                    <a16:creationId xmlns:a16="http://schemas.microsoft.com/office/drawing/2014/main" id="{57F0DA1D-52D9-4F60-AFF6-8877566167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236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0" name="Line 4">
                <a:extLst>
                  <a:ext uri="{FF2B5EF4-FFF2-40B4-BE49-F238E27FC236}">
                    <a16:creationId xmlns:a16="http://schemas.microsoft.com/office/drawing/2014/main" id="{9E980EDF-B6AB-4B0C-A980-495536119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6615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1" name="Line 5">
                <a:extLst>
                  <a:ext uri="{FF2B5EF4-FFF2-40B4-BE49-F238E27FC236}">
                    <a16:creationId xmlns:a16="http://schemas.microsoft.com/office/drawing/2014/main" id="{36E35AEA-8BC5-4852-9481-7958B3061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5170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2" name="Line 6">
                <a:extLst>
                  <a:ext uri="{FF2B5EF4-FFF2-40B4-BE49-F238E27FC236}">
                    <a16:creationId xmlns:a16="http://schemas.microsoft.com/office/drawing/2014/main" id="{89C1479F-6CF5-403F-951E-D6CB97557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3726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3" name="Line 7">
                <a:extLst>
                  <a:ext uri="{FF2B5EF4-FFF2-40B4-BE49-F238E27FC236}">
                    <a16:creationId xmlns:a16="http://schemas.microsoft.com/office/drawing/2014/main" id="{7E684421-FA46-4F76-8DF3-44167123B3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2281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4" name="Line 8">
                <a:extLst>
                  <a:ext uri="{FF2B5EF4-FFF2-40B4-BE49-F238E27FC236}">
                    <a16:creationId xmlns:a16="http://schemas.microsoft.com/office/drawing/2014/main" id="{6ECE2685-095C-45C9-838A-65818D759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0852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5" name="Line 9">
                <a:extLst>
                  <a:ext uri="{FF2B5EF4-FFF2-40B4-BE49-F238E27FC236}">
                    <a16:creationId xmlns:a16="http://schemas.microsoft.com/office/drawing/2014/main" id="{600ED12E-8037-4439-94BD-A834CF658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9408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6" name="Line 10">
                <a:extLst>
                  <a:ext uri="{FF2B5EF4-FFF2-40B4-BE49-F238E27FC236}">
                    <a16:creationId xmlns:a16="http://schemas.microsoft.com/office/drawing/2014/main" id="{C50928EE-EDF1-4552-888F-3CCE27F96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7963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7" name="Line 11">
                <a:extLst>
                  <a:ext uri="{FF2B5EF4-FFF2-40B4-BE49-F238E27FC236}">
                    <a16:creationId xmlns:a16="http://schemas.microsoft.com/office/drawing/2014/main" id="{75B9DE1C-6ADC-4B10-B04B-57C8C991F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6534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8" name="Line 12">
                <a:extLst>
                  <a:ext uri="{FF2B5EF4-FFF2-40B4-BE49-F238E27FC236}">
                    <a16:creationId xmlns:a16="http://schemas.microsoft.com/office/drawing/2014/main" id="{A23F7616-6766-47AB-B3EF-0B5FD415EF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5090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9" name="Line 13">
                <a:extLst>
                  <a:ext uri="{FF2B5EF4-FFF2-40B4-BE49-F238E27FC236}">
                    <a16:creationId xmlns:a16="http://schemas.microsoft.com/office/drawing/2014/main" id="{021D185C-1AAE-429B-8621-1099C04036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3645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0" name="Line 14">
                <a:extLst>
                  <a:ext uri="{FF2B5EF4-FFF2-40B4-BE49-F238E27FC236}">
                    <a16:creationId xmlns:a16="http://schemas.microsoft.com/office/drawing/2014/main" id="{09703D58-1DDF-4B6E-BE8C-D9DB7B26F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220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1" name="Line 15">
                <a:extLst>
                  <a:ext uri="{FF2B5EF4-FFF2-40B4-BE49-F238E27FC236}">
                    <a16:creationId xmlns:a16="http://schemas.microsoft.com/office/drawing/2014/main" id="{0A99046C-7D76-490A-88DE-41D62CAAB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0772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2" name="Line 16">
                <a:extLst>
                  <a:ext uri="{FF2B5EF4-FFF2-40B4-BE49-F238E27FC236}">
                    <a16:creationId xmlns:a16="http://schemas.microsoft.com/office/drawing/2014/main" id="{59BBACC5-635F-4604-B162-146A153A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9327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3" name="Line 17">
                <a:extLst>
                  <a:ext uri="{FF2B5EF4-FFF2-40B4-BE49-F238E27FC236}">
                    <a16:creationId xmlns:a16="http://schemas.microsoft.com/office/drawing/2014/main" id="{9FB4A3F6-32A1-4976-8A08-D1DAD172D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7882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4" name="Line 18">
                <a:extLst>
                  <a:ext uri="{FF2B5EF4-FFF2-40B4-BE49-F238E27FC236}">
                    <a16:creationId xmlns:a16="http://schemas.microsoft.com/office/drawing/2014/main" id="{908F9892-CF7B-484A-A087-A99993AE4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643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5" name="Line 19">
                <a:extLst>
                  <a:ext uri="{FF2B5EF4-FFF2-40B4-BE49-F238E27FC236}">
                    <a16:creationId xmlns:a16="http://schemas.microsoft.com/office/drawing/2014/main" id="{8870D894-1D46-4193-A356-3B3B47BC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5009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6" name="Line 20">
                <a:extLst>
                  <a:ext uri="{FF2B5EF4-FFF2-40B4-BE49-F238E27FC236}">
                    <a16:creationId xmlns:a16="http://schemas.microsoft.com/office/drawing/2014/main" id="{E62FE32C-C1AA-4D40-946C-A2C857DF1D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3564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7" name="Line 21">
                <a:extLst>
                  <a:ext uri="{FF2B5EF4-FFF2-40B4-BE49-F238E27FC236}">
                    <a16:creationId xmlns:a16="http://schemas.microsoft.com/office/drawing/2014/main" id="{A41DF6BE-EF66-4E04-9235-822F95384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2120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8" name="Line 22">
                <a:extLst>
                  <a:ext uri="{FF2B5EF4-FFF2-40B4-BE49-F238E27FC236}">
                    <a16:creationId xmlns:a16="http://schemas.microsoft.com/office/drawing/2014/main" id="{04515879-DFE5-4F8A-B76C-705440CA75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9246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9" name="Line 23">
                <a:extLst>
                  <a:ext uri="{FF2B5EF4-FFF2-40B4-BE49-F238E27FC236}">
                    <a16:creationId xmlns:a16="http://schemas.microsoft.com/office/drawing/2014/main" id="{0952AF1D-8248-4B31-B111-ACD4257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7802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0" name="Line 24">
                <a:extLst>
                  <a:ext uri="{FF2B5EF4-FFF2-40B4-BE49-F238E27FC236}">
                    <a16:creationId xmlns:a16="http://schemas.microsoft.com/office/drawing/2014/main" id="{5DF19807-4FC9-4DCA-8DBB-DA4B43682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635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1" name="Line 25">
                <a:extLst>
                  <a:ext uri="{FF2B5EF4-FFF2-40B4-BE49-F238E27FC236}">
                    <a16:creationId xmlns:a16="http://schemas.microsoft.com/office/drawing/2014/main" id="{3B491BFB-F3D6-4AE7-A3AB-529175A1F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4928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2" name="Line 26">
                <a:extLst>
                  <a:ext uri="{FF2B5EF4-FFF2-40B4-BE49-F238E27FC236}">
                    <a16:creationId xmlns:a16="http://schemas.microsoft.com/office/drawing/2014/main" id="{F13ED150-3A1D-42A7-9E86-E99A6B523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3484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3" name="Line 27">
                <a:extLst>
                  <a:ext uri="{FF2B5EF4-FFF2-40B4-BE49-F238E27FC236}">
                    <a16:creationId xmlns:a16="http://schemas.microsoft.com/office/drawing/2014/main" id="{EC8E0ABF-A65A-4B61-8B39-1DB126D7C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2039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4" name="Line 28">
                <a:extLst>
                  <a:ext uri="{FF2B5EF4-FFF2-40B4-BE49-F238E27FC236}">
                    <a16:creationId xmlns:a16="http://schemas.microsoft.com/office/drawing/2014/main" id="{5B0E93A0-803C-43D4-922B-174A4DD30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061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5" name="Line 29">
                <a:extLst>
                  <a:ext uri="{FF2B5EF4-FFF2-40B4-BE49-F238E27FC236}">
                    <a16:creationId xmlns:a16="http://schemas.microsoft.com/office/drawing/2014/main" id="{D3F014D9-1393-4D00-9A6D-9E0E19D15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9166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6" name="Line 30">
                <a:extLst>
                  <a:ext uri="{FF2B5EF4-FFF2-40B4-BE49-F238E27FC236}">
                    <a16:creationId xmlns:a16="http://schemas.microsoft.com/office/drawing/2014/main" id="{414030D1-E2E5-4E55-8024-2D453BC48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7721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7" name="Line 31">
                <a:extLst>
                  <a:ext uri="{FF2B5EF4-FFF2-40B4-BE49-F238E27FC236}">
                    <a16:creationId xmlns:a16="http://schemas.microsoft.com/office/drawing/2014/main" id="{FDB3FA4B-DE95-483C-A755-22E878FB2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6276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8" name="Line 32">
                <a:extLst>
                  <a:ext uri="{FF2B5EF4-FFF2-40B4-BE49-F238E27FC236}">
                    <a16:creationId xmlns:a16="http://schemas.microsoft.com/office/drawing/2014/main" id="{35206945-08AE-4534-AE16-F2B17244D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484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9" name="Line 33">
                <a:extLst>
                  <a:ext uri="{FF2B5EF4-FFF2-40B4-BE49-F238E27FC236}">
                    <a16:creationId xmlns:a16="http://schemas.microsoft.com/office/drawing/2014/main" id="{27C86116-2335-4015-8AAC-D3331F924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3403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0" name="Line 34">
                <a:extLst>
                  <a:ext uri="{FF2B5EF4-FFF2-40B4-BE49-F238E27FC236}">
                    <a16:creationId xmlns:a16="http://schemas.microsoft.com/office/drawing/2014/main" id="{3BF6F914-6E1F-4EB0-8F80-051002B517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1958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1" name="Line 35">
                <a:extLst>
                  <a:ext uri="{FF2B5EF4-FFF2-40B4-BE49-F238E27FC236}">
                    <a16:creationId xmlns:a16="http://schemas.microsoft.com/office/drawing/2014/main" id="{04D2FA21-70F9-4DA5-A0FC-C0E92E3FE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0514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2" name="Line 36">
                <a:extLst>
                  <a:ext uri="{FF2B5EF4-FFF2-40B4-BE49-F238E27FC236}">
                    <a16:creationId xmlns:a16="http://schemas.microsoft.com/office/drawing/2014/main" id="{F58D4FB5-90F3-4530-8AF9-1A1ED0B03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9085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3" name="Line 37">
                <a:extLst>
                  <a:ext uri="{FF2B5EF4-FFF2-40B4-BE49-F238E27FC236}">
                    <a16:creationId xmlns:a16="http://schemas.microsoft.com/office/drawing/2014/main" id="{46EF435C-533B-4F36-A45C-DED4C9DA1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7640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4" name="Line 38">
                <a:extLst>
                  <a:ext uri="{FF2B5EF4-FFF2-40B4-BE49-F238E27FC236}">
                    <a16:creationId xmlns:a16="http://schemas.microsoft.com/office/drawing/2014/main" id="{7260D7FA-0243-4149-92F2-9A2E3D3D63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6196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5" name="Line 39">
                <a:extLst>
                  <a:ext uri="{FF2B5EF4-FFF2-40B4-BE49-F238E27FC236}">
                    <a16:creationId xmlns:a16="http://schemas.microsoft.com/office/drawing/2014/main" id="{E17B36A0-958F-443F-9FD7-D5530C92BC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476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6" name="Line 102">
                <a:extLst>
                  <a:ext uri="{FF2B5EF4-FFF2-40B4-BE49-F238E27FC236}">
                    <a16:creationId xmlns:a16="http://schemas.microsoft.com/office/drawing/2014/main" id="{351063C8-67B1-4656-BE04-74F237AAE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069139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7" name="Line 4">
                <a:extLst>
                  <a:ext uri="{FF2B5EF4-FFF2-40B4-BE49-F238E27FC236}">
                    <a16:creationId xmlns:a16="http://schemas.microsoft.com/office/drawing/2014/main" id="{A46FAAE6-29DC-4506-AD6F-E0CFB6E0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804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8" name="Line 4">
                <a:extLst>
                  <a:ext uri="{FF2B5EF4-FFF2-40B4-BE49-F238E27FC236}">
                    <a16:creationId xmlns:a16="http://schemas.microsoft.com/office/drawing/2014/main" id="{BDB1BE34-748E-475F-92C8-62D418402A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948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9" name="Line 39">
                <a:extLst>
                  <a:ext uri="{FF2B5EF4-FFF2-40B4-BE49-F238E27FC236}">
                    <a16:creationId xmlns:a16="http://schemas.microsoft.com/office/drawing/2014/main" id="{B8FC7F79-F5A5-4158-8740-748E3241FF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0" name="Line 4">
                <a:extLst>
                  <a:ext uri="{FF2B5EF4-FFF2-40B4-BE49-F238E27FC236}">
                    <a16:creationId xmlns:a16="http://schemas.microsoft.com/office/drawing/2014/main" id="{04F44B2B-BA78-4509-9C32-74EDCFF90D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38028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1" name="Line 34">
                <a:extLst>
                  <a:ext uri="{FF2B5EF4-FFF2-40B4-BE49-F238E27FC236}">
                    <a16:creationId xmlns:a16="http://schemas.microsoft.com/office/drawing/2014/main" id="{5E5B63E7-A874-41DF-80CD-384ECF0D0E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2" name="Line 35">
                <a:extLst>
                  <a:ext uri="{FF2B5EF4-FFF2-40B4-BE49-F238E27FC236}">
                    <a16:creationId xmlns:a16="http://schemas.microsoft.com/office/drawing/2014/main" id="{09956D0B-D2BD-494C-9E10-AC5791E6B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18782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3" name="Line 36">
                <a:extLst>
                  <a:ext uri="{FF2B5EF4-FFF2-40B4-BE49-F238E27FC236}">
                    <a16:creationId xmlns:a16="http://schemas.microsoft.com/office/drawing/2014/main" id="{FDCF63A4-9AE6-42F3-B831-26054F80B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04495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563BD28-1209-42D1-9D77-592742544D69}"/>
                </a:ext>
              </a:extLst>
            </p:cNvPr>
            <p:cNvGrpSpPr/>
            <p:nvPr userDrawn="1"/>
          </p:nvGrpSpPr>
          <p:grpSpPr>
            <a:xfrm>
              <a:off x="177800" y="1042608"/>
              <a:ext cx="10368268" cy="6337679"/>
              <a:chOff x="177800" y="613150"/>
              <a:chExt cx="10368268" cy="6767138"/>
            </a:xfrm>
          </p:grpSpPr>
          <p:sp>
            <p:nvSpPr>
              <p:cNvPr id="5" name="Line 41">
                <a:extLst>
                  <a:ext uri="{FF2B5EF4-FFF2-40B4-BE49-F238E27FC236}">
                    <a16:creationId xmlns:a16="http://schemas.microsoft.com/office/drawing/2014/main" id="{B3C22C89-D315-4DE2-A2CE-1772E35245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32972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" name="Line 42">
                <a:extLst>
                  <a:ext uri="{FF2B5EF4-FFF2-40B4-BE49-F238E27FC236}">
                    <a16:creationId xmlns:a16="http://schemas.microsoft.com/office/drawing/2014/main" id="{B6B37B61-127F-43BC-8980-FDDC4E2D48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47371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" name="Line 43">
                <a:extLst>
                  <a:ext uri="{FF2B5EF4-FFF2-40B4-BE49-F238E27FC236}">
                    <a16:creationId xmlns:a16="http://schemas.microsoft.com/office/drawing/2014/main" id="{814E20DB-764C-424E-81E2-7024394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771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" name="Line 44">
                <a:extLst>
                  <a:ext uri="{FF2B5EF4-FFF2-40B4-BE49-F238E27FC236}">
                    <a16:creationId xmlns:a16="http://schemas.microsoft.com/office/drawing/2014/main" id="{FCABC8BD-5A98-49C6-B473-81F079E35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6170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" name="Line 45">
                <a:extLst>
                  <a:ext uri="{FF2B5EF4-FFF2-40B4-BE49-F238E27FC236}">
                    <a16:creationId xmlns:a16="http://schemas.microsoft.com/office/drawing/2014/main" id="{1A60A482-CAE7-4B32-B147-65B54D505B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90569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" name="Line 46">
                <a:extLst>
                  <a:ext uri="{FF2B5EF4-FFF2-40B4-BE49-F238E27FC236}">
                    <a16:creationId xmlns:a16="http://schemas.microsoft.com/office/drawing/2014/main" id="{EFDE9D29-C267-4456-BF4C-3E31CC996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4968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" name="Line 47">
                <a:extLst>
                  <a:ext uri="{FF2B5EF4-FFF2-40B4-BE49-F238E27FC236}">
                    <a16:creationId xmlns:a16="http://schemas.microsoft.com/office/drawing/2014/main" id="{491A06B6-733C-4C7D-A019-438D4782E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9367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" name="Line 48">
                <a:extLst>
                  <a:ext uri="{FF2B5EF4-FFF2-40B4-BE49-F238E27FC236}">
                    <a16:creationId xmlns:a16="http://schemas.microsoft.com/office/drawing/2014/main" id="{1A2FF589-8AE7-4B04-A3CF-707EC50F0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33766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3" name="Line 49">
                <a:extLst>
                  <a:ext uri="{FF2B5EF4-FFF2-40B4-BE49-F238E27FC236}">
                    <a16:creationId xmlns:a16="http://schemas.microsoft.com/office/drawing/2014/main" id="{220BD835-09F7-42BC-8A59-760F67C3BA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48165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4" name="Line 50">
                <a:extLst>
                  <a:ext uri="{FF2B5EF4-FFF2-40B4-BE49-F238E27FC236}">
                    <a16:creationId xmlns:a16="http://schemas.microsoft.com/office/drawing/2014/main" id="{80C9531A-D351-4FB0-810D-0B60B9AE5D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2564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5" name="Line 51">
                <a:extLst>
                  <a:ext uri="{FF2B5EF4-FFF2-40B4-BE49-F238E27FC236}">
                    <a16:creationId xmlns:a16="http://schemas.microsoft.com/office/drawing/2014/main" id="{B8E8462B-F715-42E6-9C65-36FFE4337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6963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6" name="Line 52">
                <a:extLst>
                  <a:ext uri="{FF2B5EF4-FFF2-40B4-BE49-F238E27FC236}">
                    <a16:creationId xmlns:a16="http://schemas.microsoft.com/office/drawing/2014/main" id="{D8F1D8BF-9549-4DB4-8539-54E7306FE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91362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7" name="Line 53">
                <a:extLst>
                  <a:ext uri="{FF2B5EF4-FFF2-40B4-BE49-F238E27FC236}">
                    <a16:creationId xmlns:a16="http://schemas.microsoft.com/office/drawing/2014/main" id="{21A8334C-E16F-4C67-A640-48814127D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05762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8" name="Line 54">
                <a:extLst>
                  <a:ext uri="{FF2B5EF4-FFF2-40B4-BE49-F238E27FC236}">
                    <a16:creationId xmlns:a16="http://schemas.microsoft.com/office/drawing/2014/main" id="{87645081-3E3E-46BC-930C-6315E36C5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0161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9" name="Line 55">
                <a:extLst>
                  <a:ext uri="{FF2B5EF4-FFF2-40B4-BE49-F238E27FC236}">
                    <a16:creationId xmlns:a16="http://schemas.microsoft.com/office/drawing/2014/main" id="{A4BEC564-851D-4F58-80F1-6A0185EDAF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4560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0" name="Line 56">
                <a:extLst>
                  <a:ext uri="{FF2B5EF4-FFF2-40B4-BE49-F238E27FC236}">
                    <a16:creationId xmlns:a16="http://schemas.microsoft.com/office/drawing/2014/main" id="{432A9BBC-9761-4CF7-8E8B-58C807DB4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48959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1" name="Line 57">
                <a:extLst>
                  <a:ext uri="{FF2B5EF4-FFF2-40B4-BE49-F238E27FC236}">
                    <a16:creationId xmlns:a16="http://schemas.microsoft.com/office/drawing/2014/main" id="{20A6B1C2-9D27-470D-A085-87FA71EAB4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63358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2" name="Line 58">
                <a:extLst>
                  <a:ext uri="{FF2B5EF4-FFF2-40B4-BE49-F238E27FC236}">
                    <a16:creationId xmlns:a16="http://schemas.microsoft.com/office/drawing/2014/main" id="{F23207BF-AF0B-4F40-8B7A-C3F38848C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775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3" name="Line 59">
                <a:extLst>
                  <a:ext uri="{FF2B5EF4-FFF2-40B4-BE49-F238E27FC236}">
                    <a16:creationId xmlns:a16="http://schemas.microsoft.com/office/drawing/2014/main" id="{26C53B7A-6B78-45F3-81B8-0C4A985F9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9215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4" name="Line 60">
                <a:extLst>
                  <a:ext uri="{FF2B5EF4-FFF2-40B4-BE49-F238E27FC236}">
                    <a16:creationId xmlns:a16="http://schemas.microsoft.com/office/drawing/2014/main" id="{EFE47F1C-76D7-41CA-9659-2A5E4423D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06555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5" name="Line 61">
                <a:extLst>
                  <a:ext uri="{FF2B5EF4-FFF2-40B4-BE49-F238E27FC236}">
                    <a16:creationId xmlns:a16="http://schemas.microsoft.com/office/drawing/2014/main" id="{64457307-026F-493B-ABF6-07B94237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20954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6" name="Line 62">
                <a:extLst>
                  <a:ext uri="{FF2B5EF4-FFF2-40B4-BE49-F238E27FC236}">
                    <a16:creationId xmlns:a16="http://schemas.microsoft.com/office/drawing/2014/main" id="{030B4BD7-7599-44B1-8074-D5431EC3F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5353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7" name="Line 63">
                <a:extLst>
                  <a:ext uri="{FF2B5EF4-FFF2-40B4-BE49-F238E27FC236}">
                    <a16:creationId xmlns:a16="http://schemas.microsoft.com/office/drawing/2014/main" id="{4595D81E-7D18-4885-B662-9E134883C2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9753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8" name="Line 64">
                <a:extLst>
                  <a:ext uri="{FF2B5EF4-FFF2-40B4-BE49-F238E27FC236}">
                    <a16:creationId xmlns:a16="http://schemas.microsoft.com/office/drawing/2014/main" id="{9D7EEAE3-EB7B-4CAB-8D29-74B01BF77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4152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9" name="Line 65">
                <a:extLst>
                  <a:ext uri="{FF2B5EF4-FFF2-40B4-BE49-F238E27FC236}">
                    <a16:creationId xmlns:a16="http://schemas.microsoft.com/office/drawing/2014/main" id="{0F246FB1-7AE4-4FC2-ADF0-AEC7C0756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78551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0" name="Line 66">
                <a:extLst>
                  <a:ext uri="{FF2B5EF4-FFF2-40B4-BE49-F238E27FC236}">
                    <a16:creationId xmlns:a16="http://schemas.microsoft.com/office/drawing/2014/main" id="{F57F2CE7-B513-47B5-9D3D-A274C47CC7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950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1" name="Line 67">
                <a:extLst>
                  <a:ext uri="{FF2B5EF4-FFF2-40B4-BE49-F238E27FC236}">
                    <a16:creationId xmlns:a16="http://schemas.microsoft.com/office/drawing/2014/main" id="{9040D867-6020-46C6-8856-42B9EE18A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7349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2" name="Line 68">
                <a:extLst>
                  <a:ext uri="{FF2B5EF4-FFF2-40B4-BE49-F238E27FC236}">
                    <a16:creationId xmlns:a16="http://schemas.microsoft.com/office/drawing/2014/main" id="{F353CD92-5CA1-4C0F-8661-E074AB491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21748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3" name="Line 69">
                <a:extLst>
                  <a:ext uri="{FF2B5EF4-FFF2-40B4-BE49-F238E27FC236}">
                    <a16:creationId xmlns:a16="http://schemas.microsoft.com/office/drawing/2014/main" id="{0D038A48-2468-4083-ABDA-2013B92143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36147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4" name="Line 70">
                <a:extLst>
                  <a:ext uri="{FF2B5EF4-FFF2-40B4-BE49-F238E27FC236}">
                    <a16:creationId xmlns:a16="http://schemas.microsoft.com/office/drawing/2014/main" id="{BAF64418-9CE6-467B-8BF0-9E2B368CB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4945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5" name="Line 71">
                <a:extLst>
                  <a:ext uri="{FF2B5EF4-FFF2-40B4-BE49-F238E27FC236}">
                    <a16:creationId xmlns:a16="http://schemas.microsoft.com/office/drawing/2014/main" id="{B08E98E2-2275-4757-AF6A-CEA736702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79344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6" name="Line 72">
                <a:extLst>
                  <a:ext uri="{FF2B5EF4-FFF2-40B4-BE49-F238E27FC236}">
                    <a16:creationId xmlns:a16="http://schemas.microsoft.com/office/drawing/2014/main" id="{BAF0F2BB-8D3E-4967-B761-CA8A2E97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93744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7" name="Line 73">
                <a:extLst>
                  <a:ext uri="{FF2B5EF4-FFF2-40B4-BE49-F238E27FC236}">
                    <a16:creationId xmlns:a16="http://schemas.microsoft.com/office/drawing/2014/main" id="{723DDDCA-6CF4-4716-9D83-57D409851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8143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8" name="Line 74">
                <a:extLst>
                  <a:ext uri="{FF2B5EF4-FFF2-40B4-BE49-F238E27FC236}">
                    <a16:creationId xmlns:a16="http://schemas.microsoft.com/office/drawing/2014/main" id="{AAEFDC64-D696-421A-A86D-9EB4A4E11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22542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9" name="Line 75">
                <a:extLst>
                  <a:ext uri="{FF2B5EF4-FFF2-40B4-BE49-F238E27FC236}">
                    <a16:creationId xmlns:a16="http://schemas.microsoft.com/office/drawing/2014/main" id="{18106B5D-9A4D-4E6A-B509-CCFE36E64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36941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0" name="Line 76">
                <a:extLst>
                  <a:ext uri="{FF2B5EF4-FFF2-40B4-BE49-F238E27FC236}">
                    <a16:creationId xmlns:a16="http://schemas.microsoft.com/office/drawing/2014/main" id="{BAFB4B40-3FCF-47E4-9472-C68AA657A8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51340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1" name="Line 77">
                <a:extLst>
                  <a:ext uri="{FF2B5EF4-FFF2-40B4-BE49-F238E27FC236}">
                    <a16:creationId xmlns:a16="http://schemas.microsoft.com/office/drawing/2014/main" id="{91AC1E62-A671-457A-B999-A9AD01C32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5739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2" name="Line 78">
                <a:extLst>
                  <a:ext uri="{FF2B5EF4-FFF2-40B4-BE49-F238E27FC236}">
                    <a16:creationId xmlns:a16="http://schemas.microsoft.com/office/drawing/2014/main" id="{EEE965B0-C6E6-4518-86CD-63D4B7EBA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80138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3" name="Line 79">
                <a:extLst>
                  <a:ext uri="{FF2B5EF4-FFF2-40B4-BE49-F238E27FC236}">
                    <a16:creationId xmlns:a16="http://schemas.microsoft.com/office/drawing/2014/main" id="{24997377-0B31-44D1-B937-DB15718E3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94537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4" name="Line 80">
                <a:extLst>
                  <a:ext uri="{FF2B5EF4-FFF2-40B4-BE49-F238E27FC236}">
                    <a16:creationId xmlns:a16="http://schemas.microsoft.com/office/drawing/2014/main" id="{D9108AD2-FE21-4DFA-98C7-9987526429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0893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5" name="Line 81">
                <a:extLst>
                  <a:ext uri="{FF2B5EF4-FFF2-40B4-BE49-F238E27FC236}">
                    <a16:creationId xmlns:a16="http://schemas.microsoft.com/office/drawing/2014/main" id="{1CA5C353-7840-45EE-863A-10C278F5A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3335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6" name="Line 82">
                <a:extLst>
                  <a:ext uri="{FF2B5EF4-FFF2-40B4-BE49-F238E27FC236}">
                    <a16:creationId xmlns:a16="http://schemas.microsoft.com/office/drawing/2014/main" id="{26AFC1F5-9DCD-49DE-9CC8-D9D4F6233E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37735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7" name="Line 83">
                <a:extLst>
                  <a:ext uri="{FF2B5EF4-FFF2-40B4-BE49-F238E27FC236}">
                    <a16:creationId xmlns:a16="http://schemas.microsoft.com/office/drawing/2014/main" id="{14B32CED-A602-42D5-A3B1-8FF2269F4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2134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8" name="Line 84">
                <a:extLst>
                  <a:ext uri="{FF2B5EF4-FFF2-40B4-BE49-F238E27FC236}">
                    <a16:creationId xmlns:a16="http://schemas.microsoft.com/office/drawing/2014/main" id="{8898D64B-560A-4FE6-A65E-5FDEE2787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6533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9" name="Line 85">
                <a:extLst>
                  <a:ext uri="{FF2B5EF4-FFF2-40B4-BE49-F238E27FC236}">
                    <a16:creationId xmlns:a16="http://schemas.microsoft.com/office/drawing/2014/main" id="{DE3EB8DA-494D-48D7-9D5A-041A02840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80932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0" name="Line 86">
                <a:extLst>
                  <a:ext uri="{FF2B5EF4-FFF2-40B4-BE49-F238E27FC236}">
                    <a16:creationId xmlns:a16="http://schemas.microsoft.com/office/drawing/2014/main" id="{090115F5-7C62-42C7-915F-569C75B502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95331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1" name="Line 87">
                <a:extLst>
                  <a:ext uri="{FF2B5EF4-FFF2-40B4-BE49-F238E27FC236}">
                    <a16:creationId xmlns:a16="http://schemas.microsoft.com/office/drawing/2014/main" id="{07150042-95BE-4CDF-8FFB-4CB35B4047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09730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2" name="Line 88">
                <a:extLst>
                  <a:ext uri="{FF2B5EF4-FFF2-40B4-BE49-F238E27FC236}">
                    <a16:creationId xmlns:a16="http://schemas.microsoft.com/office/drawing/2014/main" id="{4D5B66A5-264B-4795-ADBD-502ED4E9C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24129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3" name="Line 89">
                <a:extLst>
                  <a:ext uri="{FF2B5EF4-FFF2-40B4-BE49-F238E27FC236}">
                    <a16:creationId xmlns:a16="http://schemas.microsoft.com/office/drawing/2014/main" id="{24BF882A-B84D-4511-B50C-111B07E518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38528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4" name="Line 90">
                <a:extLst>
                  <a:ext uri="{FF2B5EF4-FFF2-40B4-BE49-F238E27FC236}">
                    <a16:creationId xmlns:a16="http://schemas.microsoft.com/office/drawing/2014/main" id="{E5B34C9D-6C85-473E-B998-6581E2216D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52927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5" name="Line 91">
                <a:extLst>
                  <a:ext uri="{FF2B5EF4-FFF2-40B4-BE49-F238E27FC236}">
                    <a16:creationId xmlns:a16="http://schemas.microsoft.com/office/drawing/2014/main" id="{44595B99-1CD9-464F-88A0-268D2EA0DD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67326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6" name="Line 92">
                <a:extLst>
                  <a:ext uri="{FF2B5EF4-FFF2-40B4-BE49-F238E27FC236}">
                    <a16:creationId xmlns:a16="http://schemas.microsoft.com/office/drawing/2014/main" id="{EF9327C4-BC85-4DF3-9D0C-DF77C23C7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81726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7" name="Line 93">
                <a:extLst>
                  <a:ext uri="{FF2B5EF4-FFF2-40B4-BE49-F238E27FC236}">
                    <a16:creationId xmlns:a16="http://schemas.microsoft.com/office/drawing/2014/main" id="{C52B8491-D39D-4464-9861-2C3197ED8F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6125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8" name="Line 94">
                <a:extLst>
                  <a:ext uri="{FF2B5EF4-FFF2-40B4-BE49-F238E27FC236}">
                    <a16:creationId xmlns:a16="http://schemas.microsoft.com/office/drawing/2014/main" id="{F3C1B3B6-065E-4FA1-924E-4932FA75F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10524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9" name="Line 95">
                <a:extLst>
                  <a:ext uri="{FF2B5EF4-FFF2-40B4-BE49-F238E27FC236}">
                    <a16:creationId xmlns:a16="http://schemas.microsoft.com/office/drawing/2014/main" id="{30A7F764-5474-4681-ADEE-195CCB1CD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24923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0" name="Line 96">
                <a:extLst>
                  <a:ext uri="{FF2B5EF4-FFF2-40B4-BE49-F238E27FC236}">
                    <a16:creationId xmlns:a16="http://schemas.microsoft.com/office/drawing/2014/main" id="{3B41F62B-F78D-4258-B192-ED82846047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39322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1" name="Line 97">
                <a:extLst>
                  <a:ext uri="{FF2B5EF4-FFF2-40B4-BE49-F238E27FC236}">
                    <a16:creationId xmlns:a16="http://schemas.microsoft.com/office/drawing/2014/main" id="{2DC9E165-C10D-4D83-9EF1-A5082CA9AC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3721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2" name="Line 98">
                <a:extLst>
                  <a:ext uri="{FF2B5EF4-FFF2-40B4-BE49-F238E27FC236}">
                    <a16:creationId xmlns:a16="http://schemas.microsoft.com/office/drawing/2014/main" id="{4C420AD3-BC41-430F-A995-2E86A183D7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68120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3" name="Line 99">
                <a:extLst>
                  <a:ext uri="{FF2B5EF4-FFF2-40B4-BE49-F238E27FC236}">
                    <a16:creationId xmlns:a16="http://schemas.microsoft.com/office/drawing/2014/main" id="{7D129CCC-152F-4AB2-AE1B-A27D9C389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1857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4" name="Line 100">
                <a:extLst>
                  <a:ext uri="{FF2B5EF4-FFF2-40B4-BE49-F238E27FC236}">
                    <a16:creationId xmlns:a16="http://schemas.microsoft.com/office/drawing/2014/main" id="{6BA0EE88-775D-4DED-AAA9-0F843265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82519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5" name="Line 103">
                <a:extLst>
                  <a:ext uri="{FF2B5EF4-FFF2-40B4-BE49-F238E27FC236}">
                    <a16:creationId xmlns:a16="http://schemas.microsoft.com/office/drawing/2014/main" id="{1B7CC1FA-EF48-429B-800A-C666B45F9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05467" y="613151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6" name="Line 99">
                <a:extLst>
                  <a:ext uri="{FF2B5EF4-FFF2-40B4-BE49-F238E27FC236}">
                    <a16:creationId xmlns:a16="http://schemas.microsoft.com/office/drawing/2014/main" id="{C39D7A7B-875D-43E7-AA15-D0D41D5A2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174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7" name="Line 99">
                <a:extLst>
                  <a:ext uri="{FF2B5EF4-FFF2-40B4-BE49-F238E27FC236}">
                    <a16:creationId xmlns:a16="http://schemas.microsoft.com/office/drawing/2014/main" id="{4A221A8F-AA8C-429F-99F2-D9ACCFDE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775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8" name="Line 100">
                <a:extLst>
                  <a:ext uri="{FF2B5EF4-FFF2-40B4-BE49-F238E27FC236}">
                    <a16:creationId xmlns:a16="http://schemas.microsoft.com/office/drawing/2014/main" id="{1B79F200-A8BA-489D-9E77-C350590CE1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96919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9" name="Line 99">
                <a:extLst>
                  <a:ext uri="{FF2B5EF4-FFF2-40B4-BE49-F238E27FC236}">
                    <a16:creationId xmlns:a16="http://schemas.microsoft.com/office/drawing/2014/main" id="{9A9BC62E-DEA8-496F-9E8B-1B999891A0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179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0" name="Line 99">
                <a:extLst>
                  <a:ext uri="{FF2B5EF4-FFF2-40B4-BE49-F238E27FC236}">
                    <a16:creationId xmlns:a16="http://schemas.microsoft.com/office/drawing/2014/main" id="{BC335BF3-4274-4A7A-B852-B31B51C45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780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1" name="Line 99">
                <a:extLst>
                  <a:ext uri="{FF2B5EF4-FFF2-40B4-BE49-F238E27FC236}">
                    <a16:creationId xmlns:a16="http://schemas.microsoft.com/office/drawing/2014/main" id="{940DEF4C-4D14-40D8-A28C-36C47C1FF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977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2" name="Line 99">
                <a:extLst>
                  <a:ext uri="{FF2B5EF4-FFF2-40B4-BE49-F238E27FC236}">
                    <a16:creationId xmlns:a16="http://schemas.microsoft.com/office/drawing/2014/main" id="{71D8B819-6FF4-4244-975C-DF2F219F8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578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3" name="Line 99">
                <a:extLst>
                  <a:ext uri="{FF2B5EF4-FFF2-40B4-BE49-F238E27FC236}">
                    <a16:creationId xmlns:a16="http://schemas.microsoft.com/office/drawing/2014/main" id="{29ADFD8F-4616-40E9-BE5A-9A5DDF4C84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376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4" name="Line 100">
                <a:extLst>
                  <a:ext uri="{FF2B5EF4-FFF2-40B4-BE49-F238E27FC236}">
                    <a16:creationId xmlns:a16="http://schemas.microsoft.com/office/drawing/2014/main" id="{C8F65069-8B3E-410E-BFB0-329AB5A58C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1136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5" name="Line 100">
                <a:extLst>
                  <a:ext uri="{FF2B5EF4-FFF2-40B4-BE49-F238E27FC236}">
                    <a16:creationId xmlns:a16="http://schemas.microsoft.com/office/drawing/2014/main" id="{3957CFDD-1A24-41AD-AC46-02B96736D4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2580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6" name="Line 100">
                <a:extLst>
                  <a:ext uri="{FF2B5EF4-FFF2-40B4-BE49-F238E27FC236}">
                    <a16:creationId xmlns:a16="http://schemas.microsoft.com/office/drawing/2014/main" id="{A64D2D0B-0CD8-4B73-9AA1-49902EB1B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020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7" name="Line 100">
                <a:extLst>
                  <a:ext uri="{FF2B5EF4-FFF2-40B4-BE49-F238E27FC236}">
                    <a16:creationId xmlns:a16="http://schemas.microsoft.com/office/drawing/2014/main" id="{6AB7AC07-4830-4DE3-B49F-37FAA2CE1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460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745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76138" r:id="rId1"/>
    <p:sldLayoutId id="2147576139" r:id="rId2"/>
    <p:sldLayoutId id="2147576140" r:id="rId3"/>
    <p:sldLayoutId id="2147576141" r:id="rId4"/>
    <p:sldLayoutId id="2147576142" r:id="rId5"/>
    <p:sldLayoutId id="2147576143" r:id="rId6"/>
    <p:sldLayoutId id="2147576144" r:id="rId7"/>
    <p:sldLayoutId id="2147576145" r:id="rId8"/>
    <p:sldLayoutId id="2147576146" r:id="rId9"/>
    <p:sldLayoutId id="2147576147" r:id="rId10"/>
    <p:sldLayoutId id="2147576148" r:id="rId11"/>
    <p:sldLayoutId id="2147576149" r:id="rId12"/>
    <p:sldLayoutId id="2147576150" r:id="rId13"/>
    <p:sldLayoutId id="2147576151" r:id="rId14"/>
    <p:sldLayoutId id="2147576152" r:id="rId15"/>
    <p:sldLayoutId id="2147576153" r:id="rId16"/>
    <p:sldLayoutId id="2147576154" r:id="rId17"/>
    <p:sldLayoutId id="2147576155" r:id="rId18"/>
    <p:sldLayoutId id="2147576156" r:id="rId19"/>
    <p:sldLayoutId id="2147576157" r:id="rId20"/>
  </p:sldLayoutIdLst>
  <p:hf sldNum="0" hdr="0" ftr="0" dt="0"/>
  <p:txStyles>
    <p:titleStyle>
      <a:lvl1pPr algn="ctr" defTabSz="861993" rtl="0" eaLnBrk="1" latinLnBrk="0" hangingPunct="1">
        <a:lnSpc>
          <a:spcPct val="90000"/>
        </a:lnSpc>
        <a:spcBef>
          <a:spcPct val="0"/>
        </a:spcBef>
        <a:buNone/>
        <a:defRPr kumimoji="1"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861993" rtl="0" eaLnBrk="1" latinLnBrk="0" hangingPunct="1">
        <a:lnSpc>
          <a:spcPct val="90000"/>
        </a:lnSpc>
        <a:spcBef>
          <a:spcPts val="942"/>
        </a:spcBef>
        <a:buFontTx/>
        <a:buNone/>
        <a:defRPr kumimoji="1"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7">
          <p15:clr>
            <a:srgbClr val="F26B43"/>
          </p15:clr>
        </p15:guide>
        <p15:guide id="2" orient="horz" pos="2381">
          <p15:clr>
            <a:srgbClr val="F26B43"/>
          </p15:clr>
        </p15:guide>
        <p15:guide id="3" orient="horz" pos="22">
          <p15:clr>
            <a:srgbClr val="F26B43"/>
          </p15:clr>
        </p15:guide>
        <p15:guide id="4" orient="horz" pos="4649">
          <p15:clr>
            <a:srgbClr val="F26B43"/>
          </p15:clr>
        </p15:guide>
        <p15:guide id="5" pos="6633">
          <p15:clr>
            <a:srgbClr val="F26B43"/>
          </p15:clr>
        </p15:guide>
        <p15:guide id="6" pos="10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A91721A-3382-431C-8B68-27C1CFB9E62E}"/>
              </a:ext>
            </a:extLst>
          </p:cNvPr>
          <p:cNvGrpSpPr/>
          <p:nvPr userDrawn="1"/>
        </p:nvGrpSpPr>
        <p:grpSpPr>
          <a:xfrm>
            <a:off x="149883" y="945838"/>
            <a:ext cx="9606235" cy="5749427"/>
            <a:chOff x="177800" y="1042608"/>
            <a:chExt cx="10368269" cy="6337679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BFD48F3-14B9-49AE-A1D1-DE5151258DCE}"/>
                </a:ext>
              </a:extLst>
            </p:cNvPr>
            <p:cNvGrpSpPr/>
            <p:nvPr userDrawn="1"/>
          </p:nvGrpSpPr>
          <p:grpSpPr>
            <a:xfrm>
              <a:off x="178075" y="1044950"/>
              <a:ext cx="10367994" cy="6335337"/>
              <a:chOff x="178074" y="1044950"/>
              <a:chExt cx="10656433" cy="6335337"/>
            </a:xfrm>
          </p:grpSpPr>
          <p:sp>
            <p:nvSpPr>
              <p:cNvPr id="78" name="Line 4">
                <a:extLst>
                  <a:ext uri="{FF2B5EF4-FFF2-40B4-BE49-F238E27FC236}">
                    <a16:creationId xmlns:a16="http://schemas.microsoft.com/office/drawing/2014/main" id="{D826A6A1-E7E4-43E8-8468-E8C860C51E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092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9" name="Line 4">
                <a:extLst>
                  <a:ext uri="{FF2B5EF4-FFF2-40B4-BE49-F238E27FC236}">
                    <a16:creationId xmlns:a16="http://schemas.microsoft.com/office/drawing/2014/main" id="{57F0DA1D-52D9-4F60-AFF6-8877566167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236256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0" name="Line 4">
                <a:extLst>
                  <a:ext uri="{FF2B5EF4-FFF2-40B4-BE49-F238E27FC236}">
                    <a16:creationId xmlns:a16="http://schemas.microsoft.com/office/drawing/2014/main" id="{9E980EDF-B6AB-4B0C-A980-49553611983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6615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1" name="Line 5">
                <a:extLst>
                  <a:ext uri="{FF2B5EF4-FFF2-40B4-BE49-F238E27FC236}">
                    <a16:creationId xmlns:a16="http://schemas.microsoft.com/office/drawing/2014/main" id="{36E35AEA-8BC5-4852-9481-7958B3061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5170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2" name="Line 6">
                <a:extLst>
                  <a:ext uri="{FF2B5EF4-FFF2-40B4-BE49-F238E27FC236}">
                    <a16:creationId xmlns:a16="http://schemas.microsoft.com/office/drawing/2014/main" id="{89C1479F-6CF5-403F-951E-D6CB9755730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3726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3" name="Line 7">
                <a:extLst>
                  <a:ext uri="{FF2B5EF4-FFF2-40B4-BE49-F238E27FC236}">
                    <a16:creationId xmlns:a16="http://schemas.microsoft.com/office/drawing/2014/main" id="{7E684421-FA46-4F76-8DF3-44167123B3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2281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4" name="Line 8">
                <a:extLst>
                  <a:ext uri="{FF2B5EF4-FFF2-40B4-BE49-F238E27FC236}">
                    <a16:creationId xmlns:a16="http://schemas.microsoft.com/office/drawing/2014/main" id="{6ECE2685-095C-45C9-838A-65818D759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0852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5" name="Line 9">
                <a:extLst>
                  <a:ext uri="{FF2B5EF4-FFF2-40B4-BE49-F238E27FC236}">
                    <a16:creationId xmlns:a16="http://schemas.microsoft.com/office/drawing/2014/main" id="{600ED12E-8037-4439-94BD-A834CF6588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9408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6" name="Line 10">
                <a:extLst>
                  <a:ext uri="{FF2B5EF4-FFF2-40B4-BE49-F238E27FC236}">
                    <a16:creationId xmlns:a16="http://schemas.microsoft.com/office/drawing/2014/main" id="{C50928EE-EDF1-4552-888F-3CCE27F96C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7963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7" name="Line 11">
                <a:extLst>
                  <a:ext uri="{FF2B5EF4-FFF2-40B4-BE49-F238E27FC236}">
                    <a16:creationId xmlns:a16="http://schemas.microsoft.com/office/drawing/2014/main" id="{75B9DE1C-6ADC-4B10-B04B-57C8C991F37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65346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8" name="Line 12">
                <a:extLst>
                  <a:ext uri="{FF2B5EF4-FFF2-40B4-BE49-F238E27FC236}">
                    <a16:creationId xmlns:a16="http://schemas.microsoft.com/office/drawing/2014/main" id="{A23F7616-6766-47AB-B3EF-0B5FD415EF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5090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9" name="Line 13">
                <a:extLst>
                  <a:ext uri="{FF2B5EF4-FFF2-40B4-BE49-F238E27FC236}">
                    <a16:creationId xmlns:a16="http://schemas.microsoft.com/office/drawing/2014/main" id="{021D185C-1AAE-429B-8621-1099C04036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3645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0" name="Line 14">
                <a:extLst>
                  <a:ext uri="{FF2B5EF4-FFF2-40B4-BE49-F238E27FC236}">
                    <a16:creationId xmlns:a16="http://schemas.microsoft.com/office/drawing/2014/main" id="{09703D58-1DDF-4B6E-BE8C-D9DB7B26F4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220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1" name="Line 15">
                <a:extLst>
                  <a:ext uri="{FF2B5EF4-FFF2-40B4-BE49-F238E27FC236}">
                    <a16:creationId xmlns:a16="http://schemas.microsoft.com/office/drawing/2014/main" id="{0A99046C-7D76-490A-88DE-41D62CAAB2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507720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2" name="Line 16">
                <a:extLst>
                  <a:ext uri="{FF2B5EF4-FFF2-40B4-BE49-F238E27FC236}">
                    <a16:creationId xmlns:a16="http://schemas.microsoft.com/office/drawing/2014/main" id="{59BBACC5-635F-4604-B162-146A153A24B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9327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3" name="Line 17">
                <a:extLst>
                  <a:ext uri="{FF2B5EF4-FFF2-40B4-BE49-F238E27FC236}">
                    <a16:creationId xmlns:a16="http://schemas.microsoft.com/office/drawing/2014/main" id="{9FB4A3F6-32A1-4976-8A08-D1DAD172D3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7882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4" name="Line 18">
                <a:extLst>
                  <a:ext uri="{FF2B5EF4-FFF2-40B4-BE49-F238E27FC236}">
                    <a16:creationId xmlns:a16="http://schemas.microsoft.com/office/drawing/2014/main" id="{908F9892-CF7B-484A-A087-A99993AE45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643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5" name="Line 19">
                <a:extLst>
                  <a:ext uri="{FF2B5EF4-FFF2-40B4-BE49-F238E27FC236}">
                    <a16:creationId xmlns:a16="http://schemas.microsoft.com/office/drawing/2014/main" id="{8870D894-1D46-4193-A356-3B3B47BC91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50094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6" name="Line 20">
                <a:extLst>
                  <a:ext uri="{FF2B5EF4-FFF2-40B4-BE49-F238E27FC236}">
                    <a16:creationId xmlns:a16="http://schemas.microsoft.com/office/drawing/2014/main" id="{E62FE32C-C1AA-4D40-946C-A2C857DF1D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3564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7" name="Line 21">
                <a:extLst>
                  <a:ext uri="{FF2B5EF4-FFF2-40B4-BE49-F238E27FC236}">
                    <a16:creationId xmlns:a16="http://schemas.microsoft.com/office/drawing/2014/main" id="{A41DF6BE-EF66-4E04-9235-822F953840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2120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8" name="Line 22">
                <a:extLst>
                  <a:ext uri="{FF2B5EF4-FFF2-40B4-BE49-F238E27FC236}">
                    <a16:creationId xmlns:a16="http://schemas.microsoft.com/office/drawing/2014/main" id="{04515879-DFE5-4F8A-B76C-705440CA75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9246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9" name="Line 23">
                <a:extLst>
                  <a:ext uri="{FF2B5EF4-FFF2-40B4-BE49-F238E27FC236}">
                    <a16:creationId xmlns:a16="http://schemas.microsoft.com/office/drawing/2014/main" id="{0952AF1D-8248-4B31-B111-ACD4257CBB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7802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0" name="Line 24">
                <a:extLst>
                  <a:ext uri="{FF2B5EF4-FFF2-40B4-BE49-F238E27FC236}">
                    <a16:creationId xmlns:a16="http://schemas.microsoft.com/office/drawing/2014/main" id="{5DF19807-4FC9-4DCA-8DBB-DA4B436820F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635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1" name="Line 25">
                <a:extLst>
                  <a:ext uri="{FF2B5EF4-FFF2-40B4-BE49-F238E27FC236}">
                    <a16:creationId xmlns:a16="http://schemas.microsoft.com/office/drawing/2014/main" id="{3B491BFB-F3D6-4AE7-A3AB-529175A1FC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4928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2" name="Line 26">
                <a:extLst>
                  <a:ext uri="{FF2B5EF4-FFF2-40B4-BE49-F238E27FC236}">
                    <a16:creationId xmlns:a16="http://schemas.microsoft.com/office/drawing/2014/main" id="{F13ED150-3A1D-42A7-9E86-E99A6B5238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3484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3" name="Line 27">
                <a:extLst>
                  <a:ext uri="{FF2B5EF4-FFF2-40B4-BE49-F238E27FC236}">
                    <a16:creationId xmlns:a16="http://schemas.microsoft.com/office/drawing/2014/main" id="{EC8E0ABF-A65A-4B61-8B39-1DB126D7CE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2039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4" name="Line 28">
                <a:extLst>
                  <a:ext uri="{FF2B5EF4-FFF2-40B4-BE49-F238E27FC236}">
                    <a16:creationId xmlns:a16="http://schemas.microsoft.com/office/drawing/2014/main" id="{5B0E93A0-803C-43D4-922B-174A4DD30E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306107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5" name="Line 29">
                <a:extLst>
                  <a:ext uri="{FF2B5EF4-FFF2-40B4-BE49-F238E27FC236}">
                    <a16:creationId xmlns:a16="http://schemas.microsoft.com/office/drawing/2014/main" id="{D3F014D9-1393-4D00-9A6D-9E0E19D15C5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9166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6" name="Line 30">
                <a:extLst>
                  <a:ext uri="{FF2B5EF4-FFF2-40B4-BE49-F238E27FC236}">
                    <a16:creationId xmlns:a16="http://schemas.microsoft.com/office/drawing/2014/main" id="{414030D1-E2E5-4E55-8024-2D453BC480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7721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7" name="Line 31">
                <a:extLst>
                  <a:ext uri="{FF2B5EF4-FFF2-40B4-BE49-F238E27FC236}">
                    <a16:creationId xmlns:a16="http://schemas.microsoft.com/office/drawing/2014/main" id="{FDB3FA4B-DE95-483C-A755-22E878FB2E2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6276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8" name="Line 32">
                <a:extLst>
                  <a:ext uri="{FF2B5EF4-FFF2-40B4-BE49-F238E27FC236}">
                    <a16:creationId xmlns:a16="http://schemas.microsoft.com/office/drawing/2014/main" id="{35206945-08AE-4534-AE16-F2B17244D2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48481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9" name="Line 33">
                <a:extLst>
                  <a:ext uri="{FF2B5EF4-FFF2-40B4-BE49-F238E27FC236}">
                    <a16:creationId xmlns:a16="http://schemas.microsoft.com/office/drawing/2014/main" id="{27C86116-2335-4015-8AAC-D3331F9246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3403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0" name="Line 34">
                <a:extLst>
                  <a:ext uri="{FF2B5EF4-FFF2-40B4-BE49-F238E27FC236}">
                    <a16:creationId xmlns:a16="http://schemas.microsoft.com/office/drawing/2014/main" id="{3BF6F914-6E1F-4EB0-8F80-051002B517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1958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1" name="Line 35">
                <a:extLst>
                  <a:ext uri="{FF2B5EF4-FFF2-40B4-BE49-F238E27FC236}">
                    <a16:creationId xmlns:a16="http://schemas.microsoft.com/office/drawing/2014/main" id="{04D2FA21-70F9-4DA5-A0FC-C0E92E3FE5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20514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2" name="Line 36">
                <a:extLst>
                  <a:ext uri="{FF2B5EF4-FFF2-40B4-BE49-F238E27FC236}">
                    <a16:creationId xmlns:a16="http://schemas.microsoft.com/office/drawing/2014/main" id="{F58D4FB5-90F3-4530-8AF9-1A1ED0B036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9085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3" name="Line 37">
                <a:extLst>
                  <a:ext uri="{FF2B5EF4-FFF2-40B4-BE49-F238E27FC236}">
                    <a16:creationId xmlns:a16="http://schemas.microsoft.com/office/drawing/2014/main" id="{46EF435C-533B-4F36-A45C-DED4C9DA17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76409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4" name="Line 38">
                <a:extLst>
                  <a:ext uri="{FF2B5EF4-FFF2-40B4-BE49-F238E27FC236}">
                    <a16:creationId xmlns:a16="http://schemas.microsoft.com/office/drawing/2014/main" id="{7260D7FA-0243-4149-92F2-9A2E3D3D63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61962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5" name="Line 39">
                <a:extLst>
                  <a:ext uri="{FF2B5EF4-FFF2-40B4-BE49-F238E27FC236}">
                    <a16:creationId xmlns:a16="http://schemas.microsoft.com/office/drawing/2014/main" id="{E17B36A0-958F-443F-9FD7-D5530C92BC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476752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6" name="Line 102">
                <a:extLst>
                  <a:ext uri="{FF2B5EF4-FFF2-40B4-BE49-F238E27FC236}">
                    <a16:creationId xmlns:a16="http://schemas.microsoft.com/office/drawing/2014/main" id="{351063C8-67B1-4656-BE04-74F237AAE0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4069139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7" name="Line 4">
                <a:extLst>
                  <a:ext uri="{FF2B5EF4-FFF2-40B4-BE49-F238E27FC236}">
                    <a16:creationId xmlns:a16="http://schemas.microsoft.com/office/drawing/2014/main" id="{A46FAAE6-29DC-4506-AD6F-E0CFB6E0E48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804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8" name="Line 4">
                <a:extLst>
                  <a:ext uri="{FF2B5EF4-FFF2-40B4-BE49-F238E27FC236}">
                    <a16:creationId xmlns:a16="http://schemas.microsoft.com/office/drawing/2014/main" id="{BDB1BE34-748E-475F-92C8-62D418402AE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6948864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9" name="Line 39">
                <a:extLst>
                  <a:ext uri="{FF2B5EF4-FFF2-40B4-BE49-F238E27FC236}">
                    <a16:creationId xmlns:a16="http://schemas.microsoft.com/office/drawing/2014/main" id="{B8FC7F79-F5A5-4158-8740-748E3241FF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0" name="Line 4">
                <a:extLst>
                  <a:ext uri="{FF2B5EF4-FFF2-40B4-BE49-F238E27FC236}">
                    <a16:creationId xmlns:a16="http://schemas.microsoft.com/office/drawing/2014/main" id="{04F44B2B-BA78-4509-9C32-74EDCFF90D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7380287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1" name="Line 34">
                <a:extLst>
                  <a:ext uri="{FF2B5EF4-FFF2-40B4-BE49-F238E27FC236}">
                    <a16:creationId xmlns:a16="http://schemas.microsoft.com/office/drawing/2014/main" id="{5E5B63E7-A874-41DF-80CD-384ECF0D0E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332288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2" name="Line 35">
                <a:extLst>
                  <a:ext uri="{FF2B5EF4-FFF2-40B4-BE49-F238E27FC236}">
                    <a16:creationId xmlns:a16="http://schemas.microsoft.com/office/drawing/2014/main" id="{09956D0B-D2BD-494C-9E10-AC5791E6B9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187825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3" name="Line 36">
                <a:extLst>
                  <a:ext uri="{FF2B5EF4-FFF2-40B4-BE49-F238E27FC236}">
                    <a16:creationId xmlns:a16="http://schemas.microsoft.com/office/drawing/2014/main" id="{FDCF63A4-9AE6-42F3-B831-26054F80B9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8074" y="1044950"/>
                <a:ext cx="10656433" cy="0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7563BD28-1209-42D1-9D77-592742544D69}"/>
                </a:ext>
              </a:extLst>
            </p:cNvPr>
            <p:cNvGrpSpPr/>
            <p:nvPr userDrawn="1"/>
          </p:nvGrpSpPr>
          <p:grpSpPr>
            <a:xfrm>
              <a:off x="177800" y="1042608"/>
              <a:ext cx="10368268" cy="6337679"/>
              <a:chOff x="177800" y="613150"/>
              <a:chExt cx="10368268" cy="6767138"/>
            </a:xfrm>
          </p:grpSpPr>
          <p:sp>
            <p:nvSpPr>
              <p:cNvPr id="5" name="Line 41">
                <a:extLst>
                  <a:ext uri="{FF2B5EF4-FFF2-40B4-BE49-F238E27FC236}">
                    <a16:creationId xmlns:a16="http://schemas.microsoft.com/office/drawing/2014/main" id="{B3C22C89-D315-4DE2-A2CE-1772E352455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32972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" name="Line 42">
                <a:extLst>
                  <a:ext uri="{FF2B5EF4-FFF2-40B4-BE49-F238E27FC236}">
                    <a16:creationId xmlns:a16="http://schemas.microsoft.com/office/drawing/2014/main" id="{B6B37B61-127F-43BC-8980-FDDC4E2D488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47371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" name="Line 43">
                <a:extLst>
                  <a:ext uri="{FF2B5EF4-FFF2-40B4-BE49-F238E27FC236}">
                    <a16:creationId xmlns:a16="http://schemas.microsoft.com/office/drawing/2014/main" id="{814E20DB-764C-424E-81E2-70243941EA7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61771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8" name="Line 44">
                <a:extLst>
                  <a:ext uri="{FF2B5EF4-FFF2-40B4-BE49-F238E27FC236}">
                    <a16:creationId xmlns:a16="http://schemas.microsoft.com/office/drawing/2014/main" id="{FCABC8BD-5A98-49C6-B473-81F079E3515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6170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9" name="Line 45">
                <a:extLst>
                  <a:ext uri="{FF2B5EF4-FFF2-40B4-BE49-F238E27FC236}">
                    <a16:creationId xmlns:a16="http://schemas.microsoft.com/office/drawing/2014/main" id="{1A60A482-CAE7-4B32-B147-65B54D505B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90569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0" name="Line 46">
                <a:extLst>
                  <a:ext uri="{FF2B5EF4-FFF2-40B4-BE49-F238E27FC236}">
                    <a16:creationId xmlns:a16="http://schemas.microsoft.com/office/drawing/2014/main" id="{EFDE9D29-C267-4456-BF4C-3E31CC9960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04968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1" name="Line 47">
                <a:extLst>
                  <a:ext uri="{FF2B5EF4-FFF2-40B4-BE49-F238E27FC236}">
                    <a16:creationId xmlns:a16="http://schemas.microsoft.com/office/drawing/2014/main" id="{491A06B6-733C-4C7D-A019-438D4782E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19367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2" name="Line 48">
                <a:extLst>
                  <a:ext uri="{FF2B5EF4-FFF2-40B4-BE49-F238E27FC236}">
                    <a16:creationId xmlns:a16="http://schemas.microsoft.com/office/drawing/2014/main" id="{1A2FF589-8AE7-4B04-A3CF-707EC50F0E4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33766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3" name="Line 49">
                <a:extLst>
                  <a:ext uri="{FF2B5EF4-FFF2-40B4-BE49-F238E27FC236}">
                    <a16:creationId xmlns:a16="http://schemas.microsoft.com/office/drawing/2014/main" id="{220BD835-09F7-42BC-8A59-760F67C3BA3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48165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4" name="Line 50">
                <a:extLst>
                  <a:ext uri="{FF2B5EF4-FFF2-40B4-BE49-F238E27FC236}">
                    <a16:creationId xmlns:a16="http://schemas.microsoft.com/office/drawing/2014/main" id="{80C9531A-D351-4FB0-810D-0B60B9AE5D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62564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5" name="Line 51">
                <a:extLst>
                  <a:ext uri="{FF2B5EF4-FFF2-40B4-BE49-F238E27FC236}">
                    <a16:creationId xmlns:a16="http://schemas.microsoft.com/office/drawing/2014/main" id="{B8E8462B-F715-42E6-9C65-36FFE4337D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76963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6" name="Line 52">
                <a:extLst>
                  <a:ext uri="{FF2B5EF4-FFF2-40B4-BE49-F238E27FC236}">
                    <a16:creationId xmlns:a16="http://schemas.microsoft.com/office/drawing/2014/main" id="{D8F1D8BF-9549-4DB4-8539-54E7306FE4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291362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7" name="Line 53">
                <a:extLst>
                  <a:ext uri="{FF2B5EF4-FFF2-40B4-BE49-F238E27FC236}">
                    <a16:creationId xmlns:a16="http://schemas.microsoft.com/office/drawing/2014/main" id="{21A8334C-E16F-4C67-A640-48814127DE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05762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8" name="Line 54">
                <a:extLst>
                  <a:ext uri="{FF2B5EF4-FFF2-40B4-BE49-F238E27FC236}">
                    <a16:creationId xmlns:a16="http://schemas.microsoft.com/office/drawing/2014/main" id="{87645081-3E3E-46BC-930C-6315E36C5E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0161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19" name="Line 55">
                <a:extLst>
                  <a:ext uri="{FF2B5EF4-FFF2-40B4-BE49-F238E27FC236}">
                    <a16:creationId xmlns:a16="http://schemas.microsoft.com/office/drawing/2014/main" id="{A4BEC564-851D-4F58-80F1-6A0185EDAF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34560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0" name="Line 56">
                <a:extLst>
                  <a:ext uri="{FF2B5EF4-FFF2-40B4-BE49-F238E27FC236}">
                    <a16:creationId xmlns:a16="http://schemas.microsoft.com/office/drawing/2014/main" id="{432A9BBC-9761-4CF7-8E8B-58C807DB48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48959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1" name="Line 57">
                <a:extLst>
                  <a:ext uri="{FF2B5EF4-FFF2-40B4-BE49-F238E27FC236}">
                    <a16:creationId xmlns:a16="http://schemas.microsoft.com/office/drawing/2014/main" id="{20A6B1C2-9D27-470D-A085-87FA71EAB4A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63358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2" name="Line 58">
                <a:extLst>
                  <a:ext uri="{FF2B5EF4-FFF2-40B4-BE49-F238E27FC236}">
                    <a16:creationId xmlns:a16="http://schemas.microsoft.com/office/drawing/2014/main" id="{F23207BF-AF0B-4F40-8B7A-C3F38848C90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7775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3" name="Line 59">
                <a:extLst>
                  <a:ext uri="{FF2B5EF4-FFF2-40B4-BE49-F238E27FC236}">
                    <a16:creationId xmlns:a16="http://schemas.microsoft.com/office/drawing/2014/main" id="{26C53B7A-6B78-45F3-81B8-0C4A985F93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9215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4" name="Line 60">
                <a:extLst>
                  <a:ext uri="{FF2B5EF4-FFF2-40B4-BE49-F238E27FC236}">
                    <a16:creationId xmlns:a16="http://schemas.microsoft.com/office/drawing/2014/main" id="{EFE47F1C-76D7-41CA-9659-2A5E4423D6B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06555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5" name="Line 61">
                <a:extLst>
                  <a:ext uri="{FF2B5EF4-FFF2-40B4-BE49-F238E27FC236}">
                    <a16:creationId xmlns:a16="http://schemas.microsoft.com/office/drawing/2014/main" id="{64457307-026F-493B-ABF6-07B942375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20954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6" name="Line 62">
                <a:extLst>
                  <a:ext uri="{FF2B5EF4-FFF2-40B4-BE49-F238E27FC236}">
                    <a16:creationId xmlns:a16="http://schemas.microsoft.com/office/drawing/2014/main" id="{030B4BD7-7599-44B1-8074-D5431EC3F5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35353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7" name="Line 63">
                <a:extLst>
                  <a:ext uri="{FF2B5EF4-FFF2-40B4-BE49-F238E27FC236}">
                    <a16:creationId xmlns:a16="http://schemas.microsoft.com/office/drawing/2014/main" id="{4595D81E-7D18-4885-B662-9E134883C21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49753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8" name="Line 64">
                <a:extLst>
                  <a:ext uri="{FF2B5EF4-FFF2-40B4-BE49-F238E27FC236}">
                    <a16:creationId xmlns:a16="http://schemas.microsoft.com/office/drawing/2014/main" id="{9D7EEAE3-EB7B-4CAB-8D29-74B01BF77DA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4152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29" name="Line 65">
                <a:extLst>
                  <a:ext uri="{FF2B5EF4-FFF2-40B4-BE49-F238E27FC236}">
                    <a16:creationId xmlns:a16="http://schemas.microsoft.com/office/drawing/2014/main" id="{0F246FB1-7AE4-4FC2-ADF0-AEC7C07561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78551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0" name="Line 66">
                <a:extLst>
                  <a:ext uri="{FF2B5EF4-FFF2-40B4-BE49-F238E27FC236}">
                    <a16:creationId xmlns:a16="http://schemas.microsoft.com/office/drawing/2014/main" id="{F57F2CE7-B513-47B5-9D3D-A274C47CC75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92950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1" name="Line 67">
                <a:extLst>
                  <a:ext uri="{FF2B5EF4-FFF2-40B4-BE49-F238E27FC236}">
                    <a16:creationId xmlns:a16="http://schemas.microsoft.com/office/drawing/2014/main" id="{9040D867-6020-46C6-8856-42B9EE18A29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07349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2" name="Line 68">
                <a:extLst>
                  <a:ext uri="{FF2B5EF4-FFF2-40B4-BE49-F238E27FC236}">
                    <a16:creationId xmlns:a16="http://schemas.microsoft.com/office/drawing/2014/main" id="{F353CD92-5CA1-4C0F-8661-E074AB4912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21748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3" name="Line 69">
                <a:extLst>
                  <a:ext uri="{FF2B5EF4-FFF2-40B4-BE49-F238E27FC236}">
                    <a16:creationId xmlns:a16="http://schemas.microsoft.com/office/drawing/2014/main" id="{0D038A48-2468-4083-ABDA-2013B92143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36147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4" name="Line 70">
                <a:extLst>
                  <a:ext uri="{FF2B5EF4-FFF2-40B4-BE49-F238E27FC236}">
                    <a16:creationId xmlns:a16="http://schemas.microsoft.com/office/drawing/2014/main" id="{BAF64418-9CE6-467B-8BF0-9E2B368CB2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64945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5" name="Line 71">
                <a:extLst>
                  <a:ext uri="{FF2B5EF4-FFF2-40B4-BE49-F238E27FC236}">
                    <a16:creationId xmlns:a16="http://schemas.microsoft.com/office/drawing/2014/main" id="{B08E98E2-2275-4757-AF6A-CEA7367028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79344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6" name="Line 72">
                <a:extLst>
                  <a:ext uri="{FF2B5EF4-FFF2-40B4-BE49-F238E27FC236}">
                    <a16:creationId xmlns:a16="http://schemas.microsoft.com/office/drawing/2014/main" id="{BAF0F2BB-8D3E-4967-B761-CA8A2E97D0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93744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7" name="Line 73">
                <a:extLst>
                  <a:ext uri="{FF2B5EF4-FFF2-40B4-BE49-F238E27FC236}">
                    <a16:creationId xmlns:a16="http://schemas.microsoft.com/office/drawing/2014/main" id="{723DDDCA-6CF4-4716-9D83-57D4098514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8143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8" name="Line 74">
                <a:extLst>
                  <a:ext uri="{FF2B5EF4-FFF2-40B4-BE49-F238E27FC236}">
                    <a16:creationId xmlns:a16="http://schemas.microsoft.com/office/drawing/2014/main" id="{AAEFDC64-D696-421A-A86D-9EB4A4E11C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22542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39" name="Line 75">
                <a:extLst>
                  <a:ext uri="{FF2B5EF4-FFF2-40B4-BE49-F238E27FC236}">
                    <a16:creationId xmlns:a16="http://schemas.microsoft.com/office/drawing/2014/main" id="{18106B5D-9A4D-4E6A-B509-CCFE36E6471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36941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0" name="Line 76">
                <a:extLst>
                  <a:ext uri="{FF2B5EF4-FFF2-40B4-BE49-F238E27FC236}">
                    <a16:creationId xmlns:a16="http://schemas.microsoft.com/office/drawing/2014/main" id="{BAFB4B40-3FCF-47E4-9472-C68AA657A83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51340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1" name="Line 77">
                <a:extLst>
                  <a:ext uri="{FF2B5EF4-FFF2-40B4-BE49-F238E27FC236}">
                    <a16:creationId xmlns:a16="http://schemas.microsoft.com/office/drawing/2014/main" id="{91AC1E62-A671-457A-B999-A9AD01C320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65739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2" name="Line 78">
                <a:extLst>
                  <a:ext uri="{FF2B5EF4-FFF2-40B4-BE49-F238E27FC236}">
                    <a16:creationId xmlns:a16="http://schemas.microsoft.com/office/drawing/2014/main" id="{EEE965B0-C6E6-4518-86CD-63D4B7EBA8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80138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3" name="Line 79">
                <a:extLst>
                  <a:ext uri="{FF2B5EF4-FFF2-40B4-BE49-F238E27FC236}">
                    <a16:creationId xmlns:a16="http://schemas.microsoft.com/office/drawing/2014/main" id="{24997377-0B31-44D1-B937-DB15718E3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94537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4" name="Line 80">
                <a:extLst>
                  <a:ext uri="{FF2B5EF4-FFF2-40B4-BE49-F238E27FC236}">
                    <a16:creationId xmlns:a16="http://schemas.microsoft.com/office/drawing/2014/main" id="{D9108AD2-FE21-4DFA-98C7-9987526429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0893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5" name="Line 81">
                <a:extLst>
                  <a:ext uri="{FF2B5EF4-FFF2-40B4-BE49-F238E27FC236}">
                    <a16:creationId xmlns:a16="http://schemas.microsoft.com/office/drawing/2014/main" id="{1CA5C353-7840-45EE-863A-10C278F5A3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23335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6" name="Line 82">
                <a:extLst>
                  <a:ext uri="{FF2B5EF4-FFF2-40B4-BE49-F238E27FC236}">
                    <a16:creationId xmlns:a16="http://schemas.microsoft.com/office/drawing/2014/main" id="{26AFC1F5-9DCD-49DE-9CC8-D9D4F6233E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37735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7" name="Line 83">
                <a:extLst>
                  <a:ext uri="{FF2B5EF4-FFF2-40B4-BE49-F238E27FC236}">
                    <a16:creationId xmlns:a16="http://schemas.microsoft.com/office/drawing/2014/main" id="{14B32CED-A602-42D5-A3B1-8FF2269F450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2134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8" name="Line 84">
                <a:extLst>
                  <a:ext uri="{FF2B5EF4-FFF2-40B4-BE49-F238E27FC236}">
                    <a16:creationId xmlns:a16="http://schemas.microsoft.com/office/drawing/2014/main" id="{8898D64B-560A-4FE6-A65E-5FDEE27875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66533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49" name="Line 85">
                <a:extLst>
                  <a:ext uri="{FF2B5EF4-FFF2-40B4-BE49-F238E27FC236}">
                    <a16:creationId xmlns:a16="http://schemas.microsoft.com/office/drawing/2014/main" id="{DE3EB8DA-494D-48D7-9D5A-041A028406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80932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0" name="Line 86">
                <a:extLst>
                  <a:ext uri="{FF2B5EF4-FFF2-40B4-BE49-F238E27FC236}">
                    <a16:creationId xmlns:a16="http://schemas.microsoft.com/office/drawing/2014/main" id="{090115F5-7C62-42C7-915F-569C75B502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95331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1" name="Line 87">
                <a:extLst>
                  <a:ext uri="{FF2B5EF4-FFF2-40B4-BE49-F238E27FC236}">
                    <a16:creationId xmlns:a16="http://schemas.microsoft.com/office/drawing/2014/main" id="{07150042-95BE-4CDF-8FFB-4CB35B40470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09730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2" name="Line 88">
                <a:extLst>
                  <a:ext uri="{FF2B5EF4-FFF2-40B4-BE49-F238E27FC236}">
                    <a16:creationId xmlns:a16="http://schemas.microsoft.com/office/drawing/2014/main" id="{4D5B66A5-264B-4795-ADBD-502ED4E9C0E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24129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3" name="Line 89">
                <a:extLst>
                  <a:ext uri="{FF2B5EF4-FFF2-40B4-BE49-F238E27FC236}">
                    <a16:creationId xmlns:a16="http://schemas.microsoft.com/office/drawing/2014/main" id="{24BF882A-B84D-4511-B50C-111B07E518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38528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4" name="Line 90">
                <a:extLst>
                  <a:ext uri="{FF2B5EF4-FFF2-40B4-BE49-F238E27FC236}">
                    <a16:creationId xmlns:a16="http://schemas.microsoft.com/office/drawing/2014/main" id="{E5B34C9D-6C85-473E-B998-6581E2216D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52927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5" name="Line 91">
                <a:extLst>
                  <a:ext uri="{FF2B5EF4-FFF2-40B4-BE49-F238E27FC236}">
                    <a16:creationId xmlns:a16="http://schemas.microsoft.com/office/drawing/2014/main" id="{44595B99-1CD9-464F-88A0-268D2EA0DD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67326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6" name="Line 92">
                <a:extLst>
                  <a:ext uri="{FF2B5EF4-FFF2-40B4-BE49-F238E27FC236}">
                    <a16:creationId xmlns:a16="http://schemas.microsoft.com/office/drawing/2014/main" id="{EF9327C4-BC85-4DF3-9D0C-DF77C23C79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81726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7" name="Line 93">
                <a:extLst>
                  <a:ext uri="{FF2B5EF4-FFF2-40B4-BE49-F238E27FC236}">
                    <a16:creationId xmlns:a16="http://schemas.microsoft.com/office/drawing/2014/main" id="{C52B8491-D39D-4464-9861-2C3197ED8F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6125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8" name="Line 94">
                <a:extLst>
                  <a:ext uri="{FF2B5EF4-FFF2-40B4-BE49-F238E27FC236}">
                    <a16:creationId xmlns:a16="http://schemas.microsoft.com/office/drawing/2014/main" id="{F3C1B3B6-065E-4FA1-924E-4932FA75F3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10524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59" name="Line 95">
                <a:extLst>
                  <a:ext uri="{FF2B5EF4-FFF2-40B4-BE49-F238E27FC236}">
                    <a16:creationId xmlns:a16="http://schemas.microsoft.com/office/drawing/2014/main" id="{30A7F764-5474-4681-ADEE-195CCB1CDA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24923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0" name="Line 96">
                <a:extLst>
                  <a:ext uri="{FF2B5EF4-FFF2-40B4-BE49-F238E27FC236}">
                    <a16:creationId xmlns:a16="http://schemas.microsoft.com/office/drawing/2014/main" id="{3B41F62B-F78D-4258-B192-ED82846047B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39322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1" name="Line 97">
                <a:extLst>
                  <a:ext uri="{FF2B5EF4-FFF2-40B4-BE49-F238E27FC236}">
                    <a16:creationId xmlns:a16="http://schemas.microsoft.com/office/drawing/2014/main" id="{2DC9E165-C10D-4D83-9EF1-A5082CA9ACA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53721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2" name="Line 98">
                <a:extLst>
                  <a:ext uri="{FF2B5EF4-FFF2-40B4-BE49-F238E27FC236}">
                    <a16:creationId xmlns:a16="http://schemas.microsoft.com/office/drawing/2014/main" id="{4C420AD3-BC41-430F-A995-2E86A183D7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68120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3" name="Line 99">
                <a:extLst>
                  <a:ext uri="{FF2B5EF4-FFF2-40B4-BE49-F238E27FC236}">
                    <a16:creationId xmlns:a16="http://schemas.microsoft.com/office/drawing/2014/main" id="{7D129CCC-152F-4AB2-AE1B-A27D9C3891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1857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4" name="Line 100">
                <a:extLst>
                  <a:ext uri="{FF2B5EF4-FFF2-40B4-BE49-F238E27FC236}">
                    <a16:creationId xmlns:a16="http://schemas.microsoft.com/office/drawing/2014/main" id="{6BA0EE88-775D-4DED-AAA9-0F8432658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82519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5" name="Line 103">
                <a:extLst>
                  <a:ext uri="{FF2B5EF4-FFF2-40B4-BE49-F238E27FC236}">
                    <a16:creationId xmlns:a16="http://schemas.microsoft.com/office/drawing/2014/main" id="{1B7CC1FA-EF48-429B-800A-C666B45F97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5505467" y="613151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6" name="Line 99">
                <a:extLst>
                  <a:ext uri="{FF2B5EF4-FFF2-40B4-BE49-F238E27FC236}">
                    <a16:creationId xmlns:a16="http://schemas.microsoft.com/office/drawing/2014/main" id="{C39D7A7B-875D-43E7-AA15-D0D41D5A20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174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7" name="Line 99">
                <a:extLst>
                  <a:ext uri="{FF2B5EF4-FFF2-40B4-BE49-F238E27FC236}">
                    <a16:creationId xmlns:a16="http://schemas.microsoft.com/office/drawing/2014/main" id="{4A221A8F-AA8C-429F-99F2-D9ACCFDE2C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89775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8" name="Line 100">
                <a:extLst>
                  <a:ext uri="{FF2B5EF4-FFF2-40B4-BE49-F238E27FC236}">
                    <a16:creationId xmlns:a16="http://schemas.microsoft.com/office/drawing/2014/main" id="{1B79F200-A8BA-489D-9E77-C350590CE1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9969199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69" name="Line 99">
                <a:extLst>
                  <a:ext uri="{FF2B5EF4-FFF2-40B4-BE49-F238E27FC236}">
                    <a16:creationId xmlns:a16="http://schemas.microsoft.com/office/drawing/2014/main" id="{9A9BC62E-DEA8-496F-9E8B-1B999891A0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321791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0" name="Line 99">
                <a:extLst>
                  <a:ext uri="{FF2B5EF4-FFF2-40B4-BE49-F238E27FC236}">
                    <a16:creationId xmlns:a16="http://schemas.microsoft.com/office/drawing/2014/main" id="{BC335BF3-4274-4A7A-B852-B31B51C45A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77800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1" name="Line 99">
                <a:extLst>
                  <a:ext uri="{FF2B5EF4-FFF2-40B4-BE49-F238E27FC236}">
                    <a16:creationId xmlns:a16="http://schemas.microsoft.com/office/drawing/2014/main" id="{940DEF4C-4D14-40D8-A28C-36C47C1FFE4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609773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2" name="Line 99">
                <a:extLst>
                  <a:ext uri="{FF2B5EF4-FFF2-40B4-BE49-F238E27FC236}">
                    <a16:creationId xmlns:a16="http://schemas.microsoft.com/office/drawing/2014/main" id="{71D8B819-6FF4-4244-975C-DF2F219F8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465782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3" name="Line 99">
                <a:extLst>
                  <a:ext uri="{FF2B5EF4-FFF2-40B4-BE49-F238E27FC236}">
                    <a16:creationId xmlns:a16="http://schemas.microsoft.com/office/drawing/2014/main" id="{29ADFD8F-4616-40E9-BE5A-9A5DDF4C84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753764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4" name="Line 100">
                <a:extLst>
                  <a:ext uri="{FF2B5EF4-FFF2-40B4-BE49-F238E27FC236}">
                    <a16:creationId xmlns:a16="http://schemas.microsoft.com/office/drawing/2014/main" id="{C8F65069-8B3E-410E-BFB0-329AB5A58C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113637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5" name="Line 100">
                <a:extLst>
                  <a:ext uri="{FF2B5EF4-FFF2-40B4-BE49-F238E27FC236}">
                    <a16:creationId xmlns:a16="http://schemas.microsoft.com/office/drawing/2014/main" id="{3957CFDD-1A24-41AD-AC46-02B96736D4F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258075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6" name="Line 100">
                <a:extLst>
                  <a:ext uri="{FF2B5EF4-FFF2-40B4-BE49-F238E27FC236}">
                    <a16:creationId xmlns:a16="http://schemas.microsoft.com/office/drawing/2014/main" id="{A64D2D0B-0CD8-4B73-9AA1-49902EB1BF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402066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  <p:sp>
            <p:nvSpPr>
              <p:cNvPr id="77" name="Line 100">
                <a:extLst>
                  <a:ext uri="{FF2B5EF4-FFF2-40B4-BE49-F238E27FC236}">
                    <a16:creationId xmlns:a16="http://schemas.microsoft.com/office/drawing/2014/main" id="{6AB7AC07-4830-4DE3-B49F-37FAA2CE1C0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10546068" y="613150"/>
                <a:ext cx="0" cy="6767137"/>
              </a:xfrm>
              <a:prstGeom prst="line">
                <a:avLst/>
              </a:prstGeom>
              <a:no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539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0287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76262" r:id="rId1"/>
    <p:sldLayoutId id="2147576263" r:id="rId2"/>
    <p:sldLayoutId id="2147576264" r:id="rId3"/>
    <p:sldLayoutId id="2147576265" r:id="rId4"/>
    <p:sldLayoutId id="2147576266" r:id="rId5"/>
    <p:sldLayoutId id="2147576267" r:id="rId6"/>
    <p:sldLayoutId id="2147576268" r:id="rId7"/>
    <p:sldLayoutId id="2147576269" r:id="rId8"/>
    <p:sldLayoutId id="2147576270" r:id="rId9"/>
    <p:sldLayoutId id="2147576271" r:id="rId10"/>
    <p:sldLayoutId id="2147576272" r:id="rId11"/>
    <p:sldLayoutId id="2147576273" r:id="rId12"/>
    <p:sldLayoutId id="2147576274" r:id="rId13"/>
    <p:sldLayoutId id="2147576275" r:id="rId14"/>
    <p:sldLayoutId id="2147576276" r:id="rId15"/>
    <p:sldLayoutId id="2147576277" r:id="rId16"/>
    <p:sldLayoutId id="2147576278" r:id="rId17"/>
    <p:sldLayoutId id="2147576279" r:id="rId18"/>
    <p:sldLayoutId id="2147576280" r:id="rId19"/>
    <p:sldLayoutId id="2147576281" r:id="rId20"/>
    <p:sldLayoutId id="2147576282" r:id="rId21"/>
    <p:sldLayoutId id="2147576283" r:id="rId22"/>
  </p:sldLayoutIdLst>
  <p:hf sldNum="0" hdr="0" ftr="0" dt="0"/>
  <p:txStyles>
    <p:titleStyle>
      <a:lvl1pPr algn="ctr" defTabSz="861993" rtl="0" eaLnBrk="1" latinLnBrk="0" hangingPunct="1">
        <a:lnSpc>
          <a:spcPct val="90000"/>
        </a:lnSpc>
        <a:spcBef>
          <a:spcPct val="0"/>
        </a:spcBef>
        <a:buNone/>
        <a:defRPr kumimoji="1" sz="41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861993" rtl="0" eaLnBrk="1" latinLnBrk="0" hangingPunct="1">
        <a:lnSpc>
          <a:spcPct val="90000"/>
        </a:lnSpc>
        <a:spcBef>
          <a:spcPts val="942"/>
        </a:spcBef>
        <a:buFontTx/>
        <a:buNone/>
        <a:defRPr kumimoji="1" sz="2639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61993" rtl="0" eaLnBrk="1" latinLnBrk="0" hangingPunct="1">
        <a:lnSpc>
          <a:spcPct val="90000"/>
        </a:lnSpc>
        <a:spcBef>
          <a:spcPts val="471"/>
        </a:spcBef>
        <a:buFontTx/>
        <a:buNone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370481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801477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232474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663470" indent="-215498" algn="l" defTabSz="861993" rtl="0" eaLnBrk="1" latinLnBrk="0" hangingPunct="1">
        <a:lnSpc>
          <a:spcPct val="90000"/>
        </a:lnSpc>
        <a:spcBef>
          <a:spcPts val="471"/>
        </a:spcBef>
        <a:buFont typeface="Arial" panose="020B0604020202020204" pitchFamily="34" charset="0"/>
        <a:buChar char="•"/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1pPr>
      <a:lvl2pPr marL="430997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2pPr>
      <a:lvl3pPr marL="86199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3pPr>
      <a:lvl4pPr marL="1292990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4pPr>
      <a:lvl5pPr marL="1723986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5pPr>
      <a:lvl6pPr marL="2154983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6pPr>
      <a:lvl7pPr marL="2585979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7pPr>
      <a:lvl8pPr marL="3016975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8pPr>
      <a:lvl9pPr marL="3447971" algn="l" defTabSz="861993" rtl="0" eaLnBrk="1" latinLnBrk="0" hangingPunct="1">
        <a:defRPr kumimoji="1" sz="16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7">
          <p15:clr>
            <a:srgbClr val="F26B43"/>
          </p15:clr>
        </p15:guide>
        <p15:guide id="2" orient="horz" pos="2381">
          <p15:clr>
            <a:srgbClr val="F26B43"/>
          </p15:clr>
        </p15:guide>
        <p15:guide id="3" orient="horz" pos="22">
          <p15:clr>
            <a:srgbClr val="F26B43"/>
          </p15:clr>
        </p15:guide>
        <p15:guide id="4" orient="horz" pos="4649">
          <p15:clr>
            <a:srgbClr val="F26B43"/>
          </p15:clr>
        </p15:guide>
        <p15:guide id="5" pos="6633">
          <p15:clr>
            <a:srgbClr val="F26B43"/>
          </p15:clr>
        </p15:guide>
        <p15:guide id="6" pos="1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<Relationships xmlns="http://schemas.openxmlformats.org/package/2006/relationships"><Relationship Id="rId1" Target="../slideLayouts/slideLayout20.xml" Type="http://schemas.openxmlformats.org/officeDocument/2006/relationships/slideLayout"/><Relationship Id="rId2" Target="../media/image22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96F137C5-E004-3A85-723E-D1AD30D8E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4" y="3089094"/>
            <a:ext cx="3190420" cy="3163790"/>
          </a:xfrm>
          <a:prstGeom prst="rect">
            <a:avLst/>
          </a:prstGeom>
        </p:spPr>
      </p:pic>
      <p:sp>
        <p:nvSpPr>
          <p:cNvPr id="35" name="テキスト ボックス 34"/>
          <p:cNvSpPr txBox="1"/>
          <p:nvPr/>
        </p:nvSpPr>
        <p:spPr>
          <a:xfrm>
            <a:off x="464466" y="742362"/>
            <a:ext cx="8878260" cy="1788071"/>
          </a:xfrm>
          <a:prstGeom prst="roundRect">
            <a:avLst>
              <a:gd name="adj" fmla="val 8727"/>
            </a:avLst>
          </a:prstGeom>
          <a:noFill/>
          <a:ln w="28575" cap="flat" cmpd="sng" algn="ctr">
            <a:solidFill>
              <a:srgbClr val="98B95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 defTabSz="774994" eaLnBrk="1" hangingPunct="1">
              <a:spcAft>
                <a:spcPts val="237"/>
              </a:spcAft>
              <a:defRPr/>
            </a:pP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○　 福島県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12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市町村等では、脱炭素化の取組を組み込みながら、大きな被害を受けた地域の復興・再生を図るまちづくりの取組を推進するとともに、地域資源を最大限活用しながら、環境・経済・社会が好循環する特色ある地域循環共生圏を形成することが必要。</a:t>
            </a:r>
            <a:endParaRPr lang="en-US" altLang="ja-JP" sz="1450">
              <a:solidFill>
                <a:prstClr val="black"/>
              </a:solidFill>
              <a:ea typeface="ＭＳ Ｐゴシック"/>
            </a:endParaRPr>
          </a:p>
          <a:p>
            <a:pPr marL="269875" indent="-269875" defTabSz="774994" eaLnBrk="1" hangingPunct="1">
              <a:spcAft>
                <a:spcPts val="237"/>
              </a:spcAft>
              <a:defRPr/>
            </a:pP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○　福島県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12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市町村等において、地域内外の多くの主体が共通の目標や認識を持った上で、長期にわたり連携していくことを目指し、令和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5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年３月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23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日に「脱炭素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×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復興まちづくりプラットフォーム」を設置。令和８年８月時点で250を超える関係者が本プラットフォームへ参加。また、観光、物流、農業、ネイチャーポジティブ、建築、脱炭素燃料等のテーマ毎に、</a:t>
            </a:r>
            <a:r>
              <a:rPr kumimoji="0" lang="en-US" altLang="ja-JP" sz="1450" kern="0">
                <a:solidFill>
                  <a:prstClr val="black"/>
                </a:solidFill>
                <a:latin typeface="Arial"/>
                <a:ea typeface="ＭＳ Ｐゴシック"/>
              </a:rPr>
              <a:t>11</a:t>
            </a:r>
            <a:r>
              <a:rPr kumimoji="0" lang="ja-JP" altLang="en-US" sz="1450" kern="0">
                <a:solidFill>
                  <a:prstClr val="black"/>
                </a:solidFill>
                <a:latin typeface="Arial"/>
                <a:ea typeface="ＭＳ Ｐゴシック"/>
              </a:rPr>
              <a:t>のワーキンググループを設立し、事業化に向けた議論を継続。</a:t>
            </a:r>
            <a:endParaRPr lang="ja-JP" altLang="en-US" sz="1450" kern="0">
              <a:solidFill>
                <a:prstClr val="black"/>
              </a:solidFill>
              <a:latin typeface="Arial"/>
              <a:ea typeface="ＭＳ Ｐゴシック"/>
              <a:cs typeface="Arial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F036F6-D958-5D50-0A0D-30A3767A1281}"/>
              </a:ext>
            </a:extLst>
          </p:cNvPr>
          <p:cNvSpPr/>
          <p:nvPr/>
        </p:nvSpPr>
        <p:spPr>
          <a:xfrm>
            <a:off x="483134" y="2706920"/>
            <a:ext cx="1618207" cy="303588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tIns="65317" bIns="0" rtlCol="0" anchor="ctr"/>
          <a:lstStyle/>
          <a:p>
            <a:pPr algn="ctr" defTabSz="395112"/>
            <a:r>
              <a:rPr lang="ja-JP" altLang="en-US" sz="1452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主な対象エリア</a:t>
            </a:r>
          </a:p>
        </p:txBody>
      </p:sp>
      <p:sp>
        <p:nvSpPr>
          <p:cNvPr id="6" name="四角形吹き出し 3">
            <a:extLst>
              <a:ext uri="{FF2B5EF4-FFF2-40B4-BE49-F238E27FC236}">
                <a16:creationId xmlns:a16="http://schemas.microsoft.com/office/drawing/2014/main" id="{B6DB608E-4540-1C29-6533-E2467BD0C15E}"/>
              </a:ext>
            </a:extLst>
          </p:cNvPr>
          <p:cNvSpPr/>
          <p:nvPr/>
        </p:nvSpPr>
        <p:spPr>
          <a:xfrm>
            <a:off x="1730793" y="3184741"/>
            <a:ext cx="681495" cy="228877"/>
          </a:xfrm>
          <a:prstGeom prst="wedgeRectCallout">
            <a:avLst>
              <a:gd name="adj1" fmla="val -14580"/>
              <a:gd name="adj2" fmla="val 33807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南相馬市</a:t>
            </a:r>
          </a:p>
        </p:txBody>
      </p:sp>
      <p:sp>
        <p:nvSpPr>
          <p:cNvPr id="7" name="四角形吹き出し 60">
            <a:extLst>
              <a:ext uri="{FF2B5EF4-FFF2-40B4-BE49-F238E27FC236}">
                <a16:creationId xmlns:a16="http://schemas.microsoft.com/office/drawing/2014/main" id="{BEEFC2E3-DB75-5382-5D7B-31E6F9B57608}"/>
              </a:ext>
            </a:extLst>
          </p:cNvPr>
          <p:cNvSpPr/>
          <p:nvPr/>
        </p:nvSpPr>
        <p:spPr>
          <a:xfrm>
            <a:off x="635308" y="3140296"/>
            <a:ext cx="566741" cy="228877"/>
          </a:xfrm>
          <a:prstGeom prst="wedgeRectCallout">
            <a:avLst>
              <a:gd name="adj1" fmla="val 24710"/>
              <a:gd name="adj2" fmla="val 10803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飯舘村</a:t>
            </a:r>
          </a:p>
        </p:txBody>
      </p:sp>
      <p:sp>
        <p:nvSpPr>
          <p:cNvPr id="8" name="四角形吹き出し 76">
            <a:extLst>
              <a:ext uri="{FF2B5EF4-FFF2-40B4-BE49-F238E27FC236}">
                <a16:creationId xmlns:a16="http://schemas.microsoft.com/office/drawing/2014/main" id="{5D2B140D-C231-E425-13D4-92745B987BFA}"/>
              </a:ext>
            </a:extLst>
          </p:cNvPr>
          <p:cNvSpPr/>
          <p:nvPr/>
        </p:nvSpPr>
        <p:spPr>
          <a:xfrm>
            <a:off x="287365" y="3614118"/>
            <a:ext cx="572844" cy="228877"/>
          </a:xfrm>
          <a:prstGeom prst="wedgeRectCallout">
            <a:avLst>
              <a:gd name="adj1" fmla="val -469"/>
              <a:gd name="adj2" fmla="val 40808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川俣町</a:t>
            </a:r>
          </a:p>
        </p:txBody>
      </p:sp>
      <p:sp>
        <p:nvSpPr>
          <p:cNvPr id="9" name="四角形吹き出し 77">
            <a:extLst>
              <a:ext uri="{FF2B5EF4-FFF2-40B4-BE49-F238E27FC236}">
                <a16:creationId xmlns:a16="http://schemas.microsoft.com/office/drawing/2014/main" id="{73125D7E-258F-A99F-1BCC-1A1EA7542B70}"/>
              </a:ext>
            </a:extLst>
          </p:cNvPr>
          <p:cNvSpPr/>
          <p:nvPr/>
        </p:nvSpPr>
        <p:spPr>
          <a:xfrm>
            <a:off x="194355" y="4748749"/>
            <a:ext cx="577558" cy="228877"/>
          </a:xfrm>
          <a:prstGeom prst="wedgeRectCallout">
            <a:avLst>
              <a:gd name="adj1" fmla="val 6950"/>
              <a:gd name="adj2" fmla="val 47832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田村市</a:t>
            </a:r>
          </a:p>
        </p:txBody>
      </p:sp>
      <p:sp>
        <p:nvSpPr>
          <p:cNvPr id="10" name="四角形吹き出し 78">
            <a:extLst>
              <a:ext uri="{FF2B5EF4-FFF2-40B4-BE49-F238E27FC236}">
                <a16:creationId xmlns:a16="http://schemas.microsoft.com/office/drawing/2014/main" id="{92DA5D84-B94A-B15F-1D05-12C0F55F2104}"/>
              </a:ext>
            </a:extLst>
          </p:cNvPr>
          <p:cNvSpPr/>
          <p:nvPr/>
        </p:nvSpPr>
        <p:spPr>
          <a:xfrm>
            <a:off x="628523" y="4274927"/>
            <a:ext cx="572844" cy="228877"/>
          </a:xfrm>
          <a:prstGeom prst="wedgeRectCallout">
            <a:avLst>
              <a:gd name="adj1" fmla="val 16691"/>
              <a:gd name="adj2" fmla="val 28997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葛尾村</a:t>
            </a:r>
          </a:p>
        </p:txBody>
      </p:sp>
      <p:sp>
        <p:nvSpPr>
          <p:cNvPr id="11" name="四角形吹き出し 79">
            <a:extLst>
              <a:ext uri="{FF2B5EF4-FFF2-40B4-BE49-F238E27FC236}">
                <a16:creationId xmlns:a16="http://schemas.microsoft.com/office/drawing/2014/main" id="{5BE369D9-398F-B46B-1413-1E423A22D2AC}"/>
              </a:ext>
            </a:extLst>
          </p:cNvPr>
          <p:cNvSpPr/>
          <p:nvPr/>
        </p:nvSpPr>
        <p:spPr>
          <a:xfrm>
            <a:off x="2398777" y="3915890"/>
            <a:ext cx="572844" cy="228877"/>
          </a:xfrm>
          <a:prstGeom prst="wedgeRectCallout">
            <a:avLst>
              <a:gd name="adj1" fmla="val -102394"/>
              <a:gd name="adj2" fmla="val 176814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浪江町</a:t>
            </a:r>
          </a:p>
        </p:txBody>
      </p:sp>
      <p:sp>
        <p:nvSpPr>
          <p:cNvPr id="12" name="四角形吹き出し 80">
            <a:extLst>
              <a:ext uri="{FF2B5EF4-FFF2-40B4-BE49-F238E27FC236}">
                <a16:creationId xmlns:a16="http://schemas.microsoft.com/office/drawing/2014/main" id="{8902ABAC-24F5-54F8-896B-BAF052A5B33B}"/>
              </a:ext>
            </a:extLst>
          </p:cNvPr>
          <p:cNvSpPr/>
          <p:nvPr/>
        </p:nvSpPr>
        <p:spPr>
          <a:xfrm>
            <a:off x="707473" y="5557124"/>
            <a:ext cx="577559" cy="228877"/>
          </a:xfrm>
          <a:prstGeom prst="wedgeRectCallout">
            <a:avLst>
              <a:gd name="adj1" fmla="val -20798"/>
              <a:gd name="adj2" fmla="val 15090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川内村</a:t>
            </a:r>
          </a:p>
        </p:txBody>
      </p:sp>
      <p:sp>
        <p:nvSpPr>
          <p:cNvPr id="13" name="四角形吹き出し 81">
            <a:extLst>
              <a:ext uri="{FF2B5EF4-FFF2-40B4-BE49-F238E27FC236}">
                <a16:creationId xmlns:a16="http://schemas.microsoft.com/office/drawing/2014/main" id="{AC5A62D6-BA56-C202-4348-159A6AC64997}"/>
              </a:ext>
            </a:extLst>
          </p:cNvPr>
          <p:cNvSpPr/>
          <p:nvPr/>
        </p:nvSpPr>
        <p:spPr>
          <a:xfrm>
            <a:off x="2654250" y="4251724"/>
            <a:ext cx="523369" cy="228877"/>
          </a:xfrm>
          <a:prstGeom prst="wedgeRectCallout">
            <a:avLst>
              <a:gd name="adj1" fmla="val -151096"/>
              <a:gd name="adj2" fmla="val 219525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双葉町</a:t>
            </a:r>
          </a:p>
        </p:txBody>
      </p:sp>
      <p:sp>
        <p:nvSpPr>
          <p:cNvPr id="16" name="四角形吹き出し 82">
            <a:extLst>
              <a:ext uri="{FF2B5EF4-FFF2-40B4-BE49-F238E27FC236}">
                <a16:creationId xmlns:a16="http://schemas.microsoft.com/office/drawing/2014/main" id="{EA746E7D-6C84-19AF-9DD0-965963880CC4}"/>
              </a:ext>
            </a:extLst>
          </p:cNvPr>
          <p:cNvSpPr/>
          <p:nvPr/>
        </p:nvSpPr>
        <p:spPr>
          <a:xfrm>
            <a:off x="2621478" y="5200440"/>
            <a:ext cx="523369" cy="228877"/>
          </a:xfrm>
          <a:prstGeom prst="wedgeRectCallout">
            <a:avLst>
              <a:gd name="adj1" fmla="val -123660"/>
              <a:gd name="adj2" fmla="val -79656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大熊町</a:t>
            </a:r>
          </a:p>
        </p:txBody>
      </p:sp>
      <p:sp>
        <p:nvSpPr>
          <p:cNvPr id="17" name="四角形吹き出し 83">
            <a:extLst>
              <a:ext uri="{FF2B5EF4-FFF2-40B4-BE49-F238E27FC236}">
                <a16:creationId xmlns:a16="http://schemas.microsoft.com/office/drawing/2014/main" id="{0F33E922-86DF-CAC1-4C1D-50324924F4D5}"/>
              </a:ext>
            </a:extLst>
          </p:cNvPr>
          <p:cNvSpPr/>
          <p:nvPr/>
        </p:nvSpPr>
        <p:spPr>
          <a:xfrm>
            <a:off x="2654250" y="5600094"/>
            <a:ext cx="523369" cy="228877"/>
          </a:xfrm>
          <a:prstGeom prst="wedgeRectCallout">
            <a:avLst>
              <a:gd name="adj1" fmla="val -91159"/>
              <a:gd name="adj2" fmla="val -29654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富岡町</a:t>
            </a:r>
          </a:p>
        </p:txBody>
      </p:sp>
      <p:sp>
        <p:nvSpPr>
          <p:cNvPr id="18" name="四角形吹き出し 84">
            <a:extLst>
              <a:ext uri="{FF2B5EF4-FFF2-40B4-BE49-F238E27FC236}">
                <a16:creationId xmlns:a16="http://schemas.microsoft.com/office/drawing/2014/main" id="{B5FF2F4C-C014-8100-BF01-05C079D758FD}"/>
              </a:ext>
            </a:extLst>
          </p:cNvPr>
          <p:cNvSpPr/>
          <p:nvPr/>
        </p:nvSpPr>
        <p:spPr>
          <a:xfrm>
            <a:off x="1562541" y="6313037"/>
            <a:ext cx="540000" cy="228877"/>
          </a:xfrm>
          <a:prstGeom prst="wedgeRectCallout">
            <a:avLst>
              <a:gd name="adj1" fmla="val -5338"/>
              <a:gd name="adj2" fmla="val 2425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楢葉町</a:t>
            </a:r>
          </a:p>
        </p:txBody>
      </p:sp>
      <p:sp>
        <p:nvSpPr>
          <p:cNvPr id="19" name="四角形吹き出し 85">
            <a:extLst>
              <a:ext uri="{FF2B5EF4-FFF2-40B4-BE49-F238E27FC236}">
                <a16:creationId xmlns:a16="http://schemas.microsoft.com/office/drawing/2014/main" id="{9F1429F2-49E3-55EA-FBB9-8364DC37C301}"/>
              </a:ext>
            </a:extLst>
          </p:cNvPr>
          <p:cNvSpPr/>
          <p:nvPr/>
        </p:nvSpPr>
        <p:spPr>
          <a:xfrm>
            <a:off x="2254544" y="6308524"/>
            <a:ext cx="504000" cy="228877"/>
          </a:xfrm>
          <a:prstGeom prst="wedgeRectCallout">
            <a:avLst>
              <a:gd name="adj1" fmla="val 15386"/>
              <a:gd name="adj2" fmla="val -6064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659" tIns="32659" rIns="32659" bIns="32659" rtlCol="0" anchor="ctr"/>
          <a:lstStyle/>
          <a:p>
            <a:pPr algn="ctr"/>
            <a:r>
              <a:rPr lang="ja-JP" altLang="en-US" sz="1089">
                <a:solidFill>
                  <a:srgbClr val="FF0000"/>
                </a:solidFill>
              </a:rPr>
              <a:t>広野町</a:t>
            </a:r>
          </a:p>
        </p:txBody>
      </p:sp>
      <p:sp>
        <p:nvSpPr>
          <p:cNvPr id="23" name="角丸四角形 14">
            <a:extLst>
              <a:ext uri="{FF2B5EF4-FFF2-40B4-BE49-F238E27FC236}">
                <a16:creationId xmlns:a16="http://schemas.microsoft.com/office/drawing/2014/main" id="{CC2BF5F4-9553-3C9B-2585-4E17150DA67D}"/>
              </a:ext>
            </a:extLst>
          </p:cNvPr>
          <p:cNvSpPr/>
          <p:nvPr/>
        </p:nvSpPr>
        <p:spPr>
          <a:xfrm>
            <a:off x="3320404" y="2850253"/>
            <a:ext cx="6006848" cy="1640394"/>
          </a:xfrm>
          <a:prstGeom prst="roundRect">
            <a:avLst>
              <a:gd name="adj" fmla="val 4651"/>
            </a:avLst>
          </a:prstGeom>
          <a:solidFill>
            <a:srgbClr val="00B050">
              <a:alpha val="2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95112"/>
            <a:endParaRPr lang="en-US" altLang="ja-JP" sz="121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7" name="グループ化 166">
            <a:extLst>
              <a:ext uri="{FF2B5EF4-FFF2-40B4-BE49-F238E27FC236}">
                <a16:creationId xmlns:a16="http://schemas.microsoft.com/office/drawing/2014/main" id="{D382A7E7-4F71-FCA6-F667-70C727BE9F80}"/>
              </a:ext>
            </a:extLst>
          </p:cNvPr>
          <p:cNvGrpSpPr/>
          <p:nvPr/>
        </p:nvGrpSpPr>
        <p:grpSpPr>
          <a:xfrm>
            <a:off x="3328485" y="2691639"/>
            <a:ext cx="5943763" cy="1726108"/>
            <a:chOff x="3328485" y="2360055"/>
            <a:chExt cx="5943763" cy="1726108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D8298E5-7AA7-DBBF-7EEE-93E947F0DC49}"/>
                </a:ext>
              </a:extLst>
            </p:cNvPr>
            <p:cNvSpPr txBox="1"/>
            <p:nvPr/>
          </p:nvSpPr>
          <p:spPr>
            <a:xfrm>
              <a:off x="3328485" y="2662053"/>
              <a:ext cx="51529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脱炭素と復興まちづくりの実現のための情報交換やネットワーク形成</a:t>
              </a:r>
              <a:endParaRPr kumimoji="0"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BE1D88D-C760-0313-9B25-5669F4F795D9}"/>
                </a:ext>
              </a:extLst>
            </p:cNvPr>
            <p:cNvSpPr/>
            <p:nvPr/>
          </p:nvSpPr>
          <p:spPr>
            <a:xfrm>
              <a:off x="3388284" y="2360055"/>
              <a:ext cx="2419011" cy="26313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tIns="65317" bIns="0" rtlCol="0" anchor="ctr"/>
            <a:lstStyle/>
            <a:p>
              <a:pPr algn="ctr" defTabSz="395112"/>
              <a:r>
                <a:rPr lang="ja-JP" altLang="en-US" sz="1452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プラットフォーム本体</a:t>
              </a:r>
            </a:p>
          </p:txBody>
        </p:sp>
        <p:sp>
          <p:nvSpPr>
            <p:cNvPr id="26" name="下矢印 2">
              <a:extLst>
                <a:ext uri="{FF2B5EF4-FFF2-40B4-BE49-F238E27FC236}">
                  <a16:creationId xmlns:a16="http://schemas.microsoft.com/office/drawing/2014/main" id="{C777F14C-FC84-AA36-9266-5468ED07E26E}"/>
                </a:ext>
              </a:extLst>
            </p:cNvPr>
            <p:cNvSpPr/>
            <p:nvPr/>
          </p:nvSpPr>
          <p:spPr>
            <a:xfrm rot="16200000">
              <a:off x="5797074" y="3396224"/>
              <a:ext cx="653244" cy="199123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20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72CBFDD9-6AA0-6014-132E-45DF8BD7C1AE}"/>
                </a:ext>
              </a:extLst>
            </p:cNvPr>
            <p:cNvSpPr txBox="1"/>
            <p:nvPr/>
          </p:nvSpPr>
          <p:spPr>
            <a:xfrm>
              <a:off x="3434883" y="2885834"/>
              <a:ext cx="2546029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txBody>
            <a:bodyPr wrap="square" lIns="32659" rIns="32659" rtlCol="0">
              <a:spAutoFit/>
            </a:bodyPr>
            <a:lstStyle/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＜情報交換＞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・各市町村の脱炭素の取組や課題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・各事業者の実施可能事業や得意</a:t>
              </a:r>
              <a:br>
                <a:rPr lang="en-US" altLang="ja-JP" sz="1200"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　技術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・国の施策や制度、技術的助言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・先進事例の共有　　　　など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7406A92-A7D9-0D39-E7D0-5E85CA223FC3}"/>
                </a:ext>
              </a:extLst>
            </p:cNvPr>
            <p:cNvSpPr txBox="1"/>
            <p:nvPr/>
          </p:nvSpPr>
          <p:spPr>
            <a:xfrm>
              <a:off x="6266480" y="2881392"/>
              <a:ext cx="3005768" cy="120032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txBody>
            <a:bodyPr wrap="square" lIns="32659" rIns="32659" rtlCol="0">
              <a:spAutoFit/>
            </a:bodyPr>
            <a:lstStyle/>
            <a:p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＜ネットワーク形成＞</a:t>
              </a:r>
              <a:endParaRPr lang="en-US" altLang="ja-JP" sz="120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marL="161300" indent="-161300"/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</a:t>
              </a:r>
              <a:r>
                <a:rPr lang="ja-JP" altLang="en-US" sz="1200" spc="-91">
                  <a:latin typeface="メイリオ" panose="020B0604030504040204" pitchFamily="50" charset="-128"/>
                  <a:ea typeface="メイリオ" panose="020B0604030504040204" pitchFamily="50" charset="-128"/>
                </a:rPr>
                <a:t>各市町村の課題に対し、担い手となる事業者や支援ツール等をマッチング</a:t>
              </a:r>
              <a:endParaRPr lang="en-US" altLang="ja-JP" sz="1200" spc="-91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marL="161300" indent="-161300"/>
              <a:r>
                <a:rPr lang="ja-JP" altLang="en-US" sz="1200">
                  <a:latin typeface="メイリオ" panose="020B0604030504040204" pitchFamily="50" charset="-128"/>
                  <a:ea typeface="メイリオ" panose="020B0604030504040204" pitchFamily="50" charset="-128"/>
                </a:rPr>
                <a:t>・</a:t>
              </a:r>
              <a:r>
                <a:rPr lang="ja-JP" altLang="en-US" sz="1200" spc="-91">
                  <a:latin typeface="メイリオ" panose="020B0604030504040204" pitchFamily="50" charset="-128"/>
                  <a:ea typeface="メイリオ" panose="020B0604030504040204" pitchFamily="50" charset="-128"/>
                </a:rPr>
                <a:t>必要に応じて、個別</a:t>
              </a:r>
              <a:r>
                <a:rPr lang="en-US" altLang="ja-JP" sz="1200" spc="-91">
                  <a:latin typeface="メイリオ" panose="020B0604030504040204" pitchFamily="50" charset="-128"/>
                  <a:ea typeface="メイリオ" panose="020B0604030504040204" pitchFamily="50" charset="-128"/>
                </a:rPr>
                <a:t>WG</a:t>
              </a:r>
              <a:r>
                <a:rPr lang="ja-JP" altLang="en-US" sz="1200" spc="-91">
                  <a:latin typeface="メイリオ" panose="020B0604030504040204" pitchFamily="50" charset="-128"/>
                  <a:ea typeface="メイリオ" panose="020B0604030504040204" pitchFamily="50" charset="-128"/>
                </a:rPr>
                <a:t>を立ち上げ、課題解決や事業化に向けて議論を深掘り</a:t>
              </a:r>
              <a:endParaRPr lang="en-US" altLang="ja-JP" sz="1200" spc="-91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marL="161300" indent="-161300"/>
              <a:endParaRPr lang="en-US" altLang="ja-JP" sz="1200" spc="-91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9" name="角丸四角形 14">
            <a:extLst>
              <a:ext uri="{FF2B5EF4-FFF2-40B4-BE49-F238E27FC236}">
                <a16:creationId xmlns:a16="http://schemas.microsoft.com/office/drawing/2014/main" id="{181F80E7-AC84-4700-E6A3-61211E187E98}"/>
              </a:ext>
            </a:extLst>
          </p:cNvPr>
          <p:cNvSpPr/>
          <p:nvPr/>
        </p:nvSpPr>
        <p:spPr>
          <a:xfrm>
            <a:off x="3328778" y="4709986"/>
            <a:ext cx="5972747" cy="2031382"/>
          </a:xfrm>
          <a:prstGeom prst="roundRect">
            <a:avLst>
              <a:gd name="adj" fmla="val 6255"/>
            </a:avLst>
          </a:prstGeom>
          <a:solidFill>
            <a:srgbClr val="00B050">
              <a:alpha val="20000"/>
            </a:srgbClr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defTabSz="395112"/>
            <a:endParaRPr lang="ja-JP" altLang="en-US" sz="1383" b="1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87D3A5DF-DA78-8DAF-EA62-533FF7AE10B5}"/>
              </a:ext>
            </a:extLst>
          </p:cNvPr>
          <p:cNvSpPr/>
          <p:nvPr/>
        </p:nvSpPr>
        <p:spPr>
          <a:xfrm>
            <a:off x="3409404" y="4586478"/>
            <a:ext cx="1188386" cy="25589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tIns="65317" bIns="0" rtlCol="0" anchor="ctr"/>
          <a:lstStyle/>
          <a:p>
            <a:pPr algn="ctr" defTabSz="395112"/>
            <a:r>
              <a:rPr lang="ja-JP" altLang="en-US" sz="1452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個別</a:t>
            </a:r>
            <a:r>
              <a:rPr lang="en-US" altLang="ja-JP" sz="1452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WG</a:t>
            </a:r>
            <a:endParaRPr lang="ja-JP" altLang="en-US" sz="1452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1759F9E-6895-681A-F984-3791EF03C3AE}"/>
              </a:ext>
            </a:extLst>
          </p:cNvPr>
          <p:cNvSpPr txBox="1"/>
          <p:nvPr/>
        </p:nvSpPr>
        <p:spPr>
          <a:xfrm>
            <a:off x="3328486" y="4866820"/>
            <a:ext cx="547184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0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・個別テーマについての深堀り　　・モデル事業の創出に向けた議論</a:t>
            </a:r>
            <a:endParaRPr kumimoji="0" lang="en-US" altLang="ja-JP" sz="12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0" lang="ja-JP" altLang="en-US" sz="1200">
                <a:latin typeface="メイリオ"/>
                <a:ea typeface="メイリオ"/>
              </a:rPr>
              <a:t>・令和８年８月現在、</a:t>
            </a:r>
            <a:r>
              <a:rPr kumimoji="0" lang="en-US" altLang="ja-JP" sz="1200">
                <a:latin typeface="メイリオ"/>
                <a:ea typeface="メイリオ"/>
              </a:rPr>
              <a:t>11WG</a:t>
            </a:r>
            <a:r>
              <a:rPr kumimoji="0" lang="ja-JP" altLang="en-US" sz="1200">
                <a:latin typeface="メイリオ"/>
                <a:ea typeface="メイリオ"/>
              </a:rPr>
              <a:t>で活動</a:t>
            </a:r>
            <a:endParaRPr kumimoji="0" lang="en-US" altLang="ja-JP" sz="1200">
              <a:latin typeface="メイリオ"/>
              <a:ea typeface="メイリオ"/>
            </a:endParaRPr>
          </a:p>
        </p:txBody>
      </p:sp>
      <p:sp>
        <p:nvSpPr>
          <p:cNvPr id="40" name="コンテンツ プレースホルダー 3">
            <a:extLst>
              <a:ext uri="{FF2B5EF4-FFF2-40B4-BE49-F238E27FC236}">
                <a16:creationId xmlns:a16="http://schemas.microsoft.com/office/drawing/2014/main" id="{AE7D9C15-B9A4-6BC2-596E-C7E5AA7587F8}"/>
              </a:ext>
            </a:extLst>
          </p:cNvPr>
          <p:cNvSpPr txBox="1">
            <a:spLocks/>
          </p:cNvSpPr>
          <p:nvPr/>
        </p:nvSpPr>
        <p:spPr bwMode="white">
          <a:xfrm>
            <a:off x="395906" y="188640"/>
            <a:ext cx="8229502" cy="457525"/>
          </a:xfrm>
          <a:prstGeom prst="rect">
            <a:avLst/>
          </a:prstGeom>
        </p:spPr>
        <p:txBody>
          <a:bodyPr vert="horz" lIns="252000" tIns="36000" rIns="0" bIns="0" rtlCol="0" anchor="ctr">
            <a:normAutofit/>
          </a:bodyPr>
          <a:lstStyle>
            <a:lvl1pPr marL="0" indent="0" algn="l" defTabSz="844083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1773" b="1" i="0" kern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cs"/>
              </a:defRPr>
            </a:lvl1pPr>
            <a:lvl2pPr marL="685817" indent="-263776" algn="l" defTabSz="8440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kumimoji="0" lang="ja-JP" altLang="en-US" sz="2400"/>
              <a:t>脱炭素</a:t>
            </a:r>
            <a:r>
              <a:rPr kumimoji="0" lang="en-US" altLang="ja-JP" sz="2400"/>
              <a:t>×</a:t>
            </a:r>
            <a:r>
              <a:rPr kumimoji="0" lang="ja-JP" altLang="en-US" sz="2400"/>
              <a:t>復興まちづくりプラットフォーム</a:t>
            </a:r>
            <a:endParaRPr kumimoji="0" lang="ja-JP" altLang="ja-JP" sz="24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B31E8E-1076-DCE0-FC05-4AB653660F99}"/>
              </a:ext>
            </a:extLst>
          </p:cNvPr>
          <p:cNvSpPr txBox="1"/>
          <p:nvPr/>
        </p:nvSpPr>
        <p:spPr>
          <a:xfrm>
            <a:off x="7950779" y="251356"/>
            <a:ext cx="823714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chemeClr val="bg1"/>
                </a:solidFill>
              </a:rPr>
              <a:t>別添１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75B55C7-C99D-937F-013F-BDD7DB5A9825}"/>
              </a:ext>
            </a:extLst>
          </p:cNvPr>
          <p:cNvSpPr/>
          <p:nvPr/>
        </p:nvSpPr>
        <p:spPr>
          <a:xfrm>
            <a:off x="9705528" y="6550960"/>
            <a:ext cx="200472" cy="262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ja-JP" altLang="en-US" sz="16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四角形: 角を丸くする 35">
            <a:extLst>
              <a:ext uri="{FF2B5EF4-FFF2-40B4-BE49-F238E27FC236}">
                <a16:creationId xmlns:a16="http://schemas.microsoft.com/office/drawing/2014/main" id="{73C97656-9FFE-0C91-4572-E6243C8DB7A6}"/>
              </a:ext>
            </a:extLst>
          </p:cNvPr>
          <p:cNvSpPr/>
          <p:nvPr/>
        </p:nvSpPr>
        <p:spPr bwMode="gray">
          <a:xfrm>
            <a:off x="3397941" y="5301208"/>
            <a:ext cx="1080000" cy="432000"/>
          </a:xfrm>
          <a:prstGeom prst="roundRect">
            <a:avLst/>
          </a:prstGeom>
          <a:solidFill>
            <a:srgbClr val="FFC9F5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観光による</a:t>
            </a:r>
            <a:b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地域振興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  <a:endParaRPr lang="ja-JP" altLang="en-US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四角形: 角を丸くする 36">
            <a:extLst>
              <a:ext uri="{FF2B5EF4-FFF2-40B4-BE49-F238E27FC236}">
                <a16:creationId xmlns:a16="http://schemas.microsoft.com/office/drawing/2014/main" id="{6E47A2E0-340D-7DD8-24B0-58A9921B6ACA}"/>
              </a:ext>
            </a:extLst>
          </p:cNvPr>
          <p:cNvSpPr/>
          <p:nvPr/>
        </p:nvSpPr>
        <p:spPr bwMode="gray">
          <a:xfrm>
            <a:off x="4521072" y="5301208"/>
            <a:ext cx="1080000" cy="432000"/>
          </a:xfrm>
          <a:prstGeom prst="roundRect">
            <a:avLst/>
          </a:prstGeom>
          <a:solidFill>
            <a:srgbClr val="FFE88C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</a:t>
            </a:r>
            <a:endParaRPr lang="en-US" altLang="ja-JP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物流検討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B8A694D4-9F57-A9D2-9108-B2F2F16FC546}"/>
              </a:ext>
            </a:extLst>
          </p:cNvPr>
          <p:cNvSpPr/>
          <p:nvPr/>
        </p:nvSpPr>
        <p:spPr bwMode="gray">
          <a:xfrm>
            <a:off x="3397941" y="5769160"/>
            <a:ext cx="1080000" cy="432000"/>
          </a:xfrm>
          <a:prstGeom prst="roundRect">
            <a:avLst/>
          </a:prstGeom>
          <a:solidFill>
            <a:srgbClr val="B6E268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農業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  <a:endParaRPr lang="ja-JP" altLang="en-US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BE201482-26D6-E64B-0C50-E4D9AD4150E0}"/>
              </a:ext>
            </a:extLst>
          </p:cNvPr>
          <p:cNvSpPr/>
          <p:nvPr/>
        </p:nvSpPr>
        <p:spPr bwMode="gray">
          <a:xfrm>
            <a:off x="4521072" y="5769160"/>
            <a:ext cx="1080000" cy="432000"/>
          </a:xfrm>
          <a:prstGeom prst="roundRect">
            <a:avLst/>
          </a:prstGeom>
          <a:solidFill>
            <a:srgbClr val="A0DCFF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ネイチャーポジティブ</a:t>
            </a:r>
            <a:endParaRPr lang="en-US" altLang="ja-JP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によるコベネフィット</a:t>
            </a:r>
            <a:endParaRPr lang="en-US" altLang="ja-JP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検討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  <a:endParaRPr lang="ja-JP" altLang="en-US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2" name="四角形: 角を丸くする 41">
            <a:extLst>
              <a:ext uri="{FF2B5EF4-FFF2-40B4-BE49-F238E27FC236}">
                <a16:creationId xmlns:a16="http://schemas.microsoft.com/office/drawing/2014/main" id="{021DC78A-46AB-9212-7C34-2298EF889F12}"/>
              </a:ext>
            </a:extLst>
          </p:cNvPr>
          <p:cNvSpPr/>
          <p:nvPr/>
        </p:nvSpPr>
        <p:spPr bwMode="gray">
          <a:xfrm>
            <a:off x="5673080" y="5302458"/>
            <a:ext cx="1080000" cy="432000"/>
          </a:xfrm>
          <a:prstGeom prst="roundRect">
            <a:avLst/>
          </a:prstGeom>
          <a:solidFill>
            <a:srgbClr val="A0DCFF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zh-TW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地域還元型</a:t>
            </a:r>
            <a:endParaRPr lang="en-US" altLang="zh-TW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990168">
              <a:buSzPct val="100000"/>
            </a:pPr>
            <a:r>
              <a:rPr lang="zh-TW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電源開発</a:t>
            </a:r>
            <a:r>
              <a:rPr lang="en-US" altLang="zh-TW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  <a:endParaRPr lang="ja-JP" altLang="en-US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36BB850F-839C-12AF-5E2C-9FA4C9C611B4}"/>
              </a:ext>
            </a:extLst>
          </p:cNvPr>
          <p:cNvSpPr/>
          <p:nvPr/>
        </p:nvSpPr>
        <p:spPr bwMode="gray">
          <a:xfrm>
            <a:off x="6825208" y="5301208"/>
            <a:ext cx="1080000" cy="432000"/>
          </a:xfrm>
          <a:prstGeom prst="roundRect">
            <a:avLst/>
          </a:prstGeom>
          <a:solidFill>
            <a:srgbClr val="B6E268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脱炭素燃料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  <a:endParaRPr lang="ja-JP" altLang="en-US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4" name="四角形: 角を丸くする 43">
            <a:extLst>
              <a:ext uri="{FF2B5EF4-FFF2-40B4-BE49-F238E27FC236}">
                <a16:creationId xmlns:a16="http://schemas.microsoft.com/office/drawing/2014/main" id="{10A8AE5C-B2A1-F031-2CFF-F6680160249A}"/>
              </a:ext>
            </a:extLst>
          </p:cNvPr>
          <p:cNvSpPr/>
          <p:nvPr/>
        </p:nvSpPr>
        <p:spPr bwMode="gray">
          <a:xfrm>
            <a:off x="5673080" y="5773317"/>
            <a:ext cx="1080000" cy="432000"/>
          </a:xfrm>
          <a:prstGeom prst="roundRect">
            <a:avLst/>
          </a:prstGeom>
          <a:solidFill>
            <a:srgbClr val="FFE88C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帰還困難区域での</a:t>
            </a:r>
            <a:b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脱炭素化事業検討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1E02CEEE-CA1C-759D-3B9B-11D6C4E04858}"/>
              </a:ext>
            </a:extLst>
          </p:cNvPr>
          <p:cNvSpPr/>
          <p:nvPr/>
        </p:nvSpPr>
        <p:spPr bwMode="gray">
          <a:xfrm>
            <a:off x="6838558" y="5759743"/>
            <a:ext cx="1080000" cy="432000"/>
          </a:xfrm>
          <a:prstGeom prst="roundRect">
            <a:avLst/>
          </a:prstGeom>
          <a:solidFill>
            <a:srgbClr val="FFC9F5"/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脱炭素建築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復興</a:t>
            </a:r>
            <a:endParaRPr lang="en-US" altLang="ja-JP" sz="9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まちづくり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FDC25D88-6EFB-8184-A635-42CC9237C7F1}"/>
              </a:ext>
            </a:extLst>
          </p:cNvPr>
          <p:cNvSpPr/>
          <p:nvPr/>
        </p:nvSpPr>
        <p:spPr bwMode="gray">
          <a:xfrm>
            <a:off x="7987874" y="5282533"/>
            <a:ext cx="1080000" cy="432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廃棄物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34EDCC10-088C-FB0F-EE23-A5F6F992B4D2}"/>
              </a:ext>
            </a:extLst>
          </p:cNvPr>
          <p:cNvSpPr/>
          <p:nvPr/>
        </p:nvSpPr>
        <p:spPr bwMode="gray">
          <a:xfrm>
            <a:off x="8007639" y="5769160"/>
            <a:ext cx="1080000" cy="432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脱炭素経営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  <p:sp>
        <p:nvSpPr>
          <p:cNvPr id="54" name="四角形: 角を丸くする 53">
            <a:extLst>
              <a:ext uri="{FF2B5EF4-FFF2-40B4-BE49-F238E27FC236}">
                <a16:creationId xmlns:a16="http://schemas.microsoft.com/office/drawing/2014/main" id="{AEF03CE5-1344-68E3-B2F9-3E2B69755539}"/>
              </a:ext>
            </a:extLst>
          </p:cNvPr>
          <p:cNvSpPr/>
          <p:nvPr/>
        </p:nvSpPr>
        <p:spPr bwMode="gray">
          <a:xfrm>
            <a:off x="3431787" y="6241411"/>
            <a:ext cx="1080000" cy="432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algn="ctr">
            <a:noFill/>
            <a:miter lim="800000"/>
            <a:headEnd/>
            <a:tailEnd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90168">
              <a:buSzPct val="100000"/>
            </a:pPr>
            <a:r>
              <a:rPr lang="ja-JP" altLang="en-US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市町村</a:t>
            </a:r>
            <a:r>
              <a:rPr lang="en-US" altLang="ja-JP" sz="9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WG</a:t>
            </a:r>
          </a:p>
        </p:txBody>
      </p:sp>
    </p:spTree>
    <p:extLst>
      <p:ext uri="{BB962C8B-B14F-4D97-AF65-F5344CB8AC3E}">
        <p14:creationId xmlns:p14="http://schemas.microsoft.com/office/powerpoint/2010/main" val="3738249269"/>
      </p:ext>
    </p:extLst>
  </p:cSld>
  <p:clrMapOvr>
    <a:masterClrMapping/>
  </p:clrMapOvr>
</p:sld>
</file>

<file path=ppt/theme/theme1.xml><?xml version="1.0" encoding="utf-8"?>
<a:theme xmlns:a="http://schemas.openxmlformats.org/drawingml/2006/main" name="1_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再循局_作業用">
  <a:themeElements>
    <a:clrScheme name="環境省template">
      <a:dk1>
        <a:sysClr val="windowText" lastClr="000000"/>
      </a:dk1>
      <a:lt1>
        <a:sysClr val="window" lastClr="FFFFFF"/>
      </a:lt1>
      <a:dk2>
        <a:srgbClr val="009C89"/>
      </a:dk2>
      <a:lt2>
        <a:srgbClr val="00584E"/>
      </a:lt2>
      <a:accent1>
        <a:srgbClr val="38BEE2"/>
      </a:accent1>
      <a:accent2>
        <a:srgbClr val="43B99A"/>
      </a:accent2>
      <a:accent3>
        <a:srgbClr val="83A4D1"/>
      </a:accent3>
      <a:accent4>
        <a:srgbClr val="C89E28"/>
      </a:accent4>
      <a:accent5>
        <a:srgbClr val="AC353C"/>
      </a:accent5>
      <a:accent6>
        <a:srgbClr val="ED7D31"/>
      </a:accent6>
      <a:hlink>
        <a:srgbClr val="0563C1"/>
      </a:hlink>
      <a:folHlink>
        <a:srgbClr val="954F72"/>
      </a:folHlink>
    </a:clrScheme>
    <a:fontScheme name="環境省template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0" tIns="0" rIns="0" bIns="0" rtlCol="0" anchor="ctr"/>
      <a:lstStyle>
        <a:defPPr algn="ctr">
          <a:defRPr kumimoji="1" sz="1600" dirty="0" smtClean="0">
            <a:solidFill>
              <a:schemeClr val="tx1"/>
            </a:solidFill>
            <a:latin typeface="Meiryo UI" panose="020B0604030504040204" pitchFamily="50" charset="-128"/>
            <a:ea typeface="Meiryo UI" panose="020B0604030504040204" pitchFamily="5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再循局_作業用">
  <a:themeElements>
    <a:clrScheme name="環境省template">
      <a:dk1>
        <a:sysClr val="windowText" lastClr="000000"/>
      </a:dk1>
      <a:lt1>
        <a:sysClr val="window" lastClr="FFFFFF"/>
      </a:lt1>
      <a:dk2>
        <a:srgbClr val="009C89"/>
      </a:dk2>
      <a:lt2>
        <a:srgbClr val="00584E"/>
      </a:lt2>
      <a:accent1>
        <a:srgbClr val="38BEE2"/>
      </a:accent1>
      <a:accent2>
        <a:srgbClr val="43B99A"/>
      </a:accent2>
      <a:accent3>
        <a:srgbClr val="83A4D1"/>
      </a:accent3>
      <a:accent4>
        <a:srgbClr val="C89E28"/>
      </a:accent4>
      <a:accent5>
        <a:srgbClr val="AC353C"/>
      </a:accent5>
      <a:accent6>
        <a:srgbClr val="ED7D31"/>
      </a:accent6>
      <a:hlink>
        <a:srgbClr val="0563C1"/>
      </a:hlink>
      <a:folHlink>
        <a:srgbClr val="954F72"/>
      </a:folHlink>
    </a:clrScheme>
    <a:fontScheme name="環境省template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a:spPr>
      <a:bodyPr rtlCol="0" anchor="ctr"/>
      <a:lstStyle>
        <a:defPPr algn="ctr" defTabSz="861993">
          <a:defRPr kumimoji="0" sz="1697" kern="0">
            <a:solidFill>
              <a:prstClr val="white"/>
            </a:solidFill>
            <a:latin typeface="Calibri"/>
            <a:ea typeface="ＭＳ Ｐゴシック" panose="020B0600070205080204" pitchFamily="50" charset="-128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再循局_作業用">
  <a:themeElements>
    <a:clrScheme name="環境省template">
      <a:dk1>
        <a:sysClr val="windowText" lastClr="000000"/>
      </a:dk1>
      <a:lt1>
        <a:sysClr val="window" lastClr="FFFFFF"/>
      </a:lt1>
      <a:dk2>
        <a:srgbClr val="009C89"/>
      </a:dk2>
      <a:lt2>
        <a:srgbClr val="00584E"/>
      </a:lt2>
      <a:accent1>
        <a:srgbClr val="38BEE2"/>
      </a:accent1>
      <a:accent2>
        <a:srgbClr val="43B99A"/>
      </a:accent2>
      <a:accent3>
        <a:srgbClr val="83A4D1"/>
      </a:accent3>
      <a:accent4>
        <a:srgbClr val="C89E28"/>
      </a:accent4>
      <a:accent5>
        <a:srgbClr val="AC353C"/>
      </a:accent5>
      <a:accent6>
        <a:srgbClr val="ED7D31"/>
      </a:accent6>
      <a:hlink>
        <a:srgbClr val="0563C1"/>
      </a:hlink>
      <a:folHlink>
        <a:srgbClr val="954F72"/>
      </a:folHlink>
    </a:clrScheme>
    <a:fontScheme name="環境省template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a:spPr>
      <a:bodyPr rtlCol="0" anchor="ctr"/>
      <a:lstStyle>
        <a:defPPr algn="ctr" defTabSz="861993">
          <a:defRPr kumimoji="0" sz="1697" kern="0">
            <a:solidFill>
              <a:prstClr val="white"/>
            </a:solidFill>
            <a:latin typeface="Calibri"/>
            <a:ea typeface="ＭＳ Ｐゴシック" panose="020B0600070205080204" pitchFamily="50" charset="-128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再循局_作業用">
  <a:themeElements>
    <a:clrScheme name="環境省template">
      <a:dk1>
        <a:sysClr val="windowText" lastClr="000000"/>
      </a:dk1>
      <a:lt1>
        <a:sysClr val="window" lastClr="FFFFFF"/>
      </a:lt1>
      <a:dk2>
        <a:srgbClr val="009C89"/>
      </a:dk2>
      <a:lt2>
        <a:srgbClr val="00584E"/>
      </a:lt2>
      <a:accent1>
        <a:srgbClr val="38BEE2"/>
      </a:accent1>
      <a:accent2>
        <a:srgbClr val="43B99A"/>
      </a:accent2>
      <a:accent3>
        <a:srgbClr val="83A4D1"/>
      </a:accent3>
      <a:accent4>
        <a:srgbClr val="C89E28"/>
      </a:accent4>
      <a:accent5>
        <a:srgbClr val="AC353C"/>
      </a:accent5>
      <a:accent6>
        <a:srgbClr val="ED7D31"/>
      </a:accent6>
      <a:hlink>
        <a:srgbClr val="0563C1"/>
      </a:hlink>
      <a:folHlink>
        <a:srgbClr val="954F72"/>
      </a:folHlink>
    </a:clrScheme>
    <a:fontScheme name="環境省template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B0F0"/>
        </a:solidFill>
        <a:ln w="25400" cap="flat" cmpd="sng" algn="ctr">
          <a:solidFill>
            <a:srgbClr val="00B0F0"/>
          </a:solidFill>
          <a:prstDash val="solid"/>
        </a:ln>
        <a:effectLst/>
      </a:spPr>
      <a:bodyPr rtlCol="0" anchor="ctr"/>
      <a:lstStyle>
        <a:defPPr algn="ctr" defTabSz="861993">
          <a:defRPr kumimoji="0" sz="1697" kern="0">
            <a:solidFill>
              <a:prstClr val="white"/>
            </a:solidFill>
            <a:latin typeface="Calibri"/>
            <a:ea typeface="ＭＳ Ｐゴシック" panose="020B0600070205080204" pitchFamily="50" charset="-128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1FF27A23B6E8B4C8375167E049D9338" ma:contentTypeVersion="13" ma:contentTypeDescription="新しいドキュメントを作成します。" ma:contentTypeScope="" ma:versionID="4c7ef0db9c7b8612cecdde827966b00a">
  <xsd:schema xmlns:xsd="http://www.w3.org/2001/XMLSchema" xmlns:xs="http://www.w3.org/2001/XMLSchema" xmlns:p="http://schemas.microsoft.com/office/2006/metadata/properties" xmlns:ns2="e56498bd-5bed-423e-a510-8e239385619a" xmlns:ns3="e9d33e58-4a70-4799-89b5-fbd48a9ef91c" targetNamespace="http://schemas.microsoft.com/office/2006/metadata/properties" ma:root="true" ma:fieldsID="505eb214841fde73810fb3e4191e8c08" ns2:_="" ns3:_="">
    <xsd:import namespace="e56498bd-5bed-423e-a510-8e239385619a"/>
    <xsd:import namespace="e9d33e58-4a70-4799-89b5-fbd48a9ef9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498bd-5bed-423e-a510-8e23938561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d33e58-4a70-4799-89b5-fbd48a9ef91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5f99994-8d4c-4f4e-a3b0-92b48a4dbff9}" ma:internalName="TaxCatchAll" ma:showField="CatchAllData" ma:web="e9d33e58-4a70-4799-89b5-fbd48a9ef9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d33e58-4a70-4799-89b5-fbd48a9ef91c" xsi:nil="true"/>
    <lcf76f155ced4ddcb4097134ff3c332f xmlns="e56498bd-5bed-423e-a510-8e23938561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649D756-29DD-48FF-9CB9-8FD16F197412}">
  <ds:schemaRefs>
    <ds:schemaRef ds:uri="e56498bd-5bed-423e-a510-8e239385619a"/>
    <ds:schemaRef ds:uri="e9d33e58-4a70-4799-89b5-fbd48a9ef9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EAA836-3BBA-4F25-9A15-308688E413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8B1FFB-5569-49B7-86B5-992CB66B3D9E}">
  <ds:schemaRefs>
    <ds:schemaRef ds:uri="17d2e4ae-ce42-4c4e-9b89-42eb349e89df"/>
    <ds:schemaRef ds:uri="e56498bd-5bed-423e-a510-8e239385619a"/>
    <ds:schemaRef ds:uri="e9d33e58-4a70-4799-89b5-fbd48a9ef9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1_デザインの設定</vt:lpstr>
      <vt:lpstr>再循局_作業用</vt:lpstr>
      <vt:lpstr>1_再循局_作業用</vt:lpstr>
      <vt:lpstr>2_再循局_作業用</vt:lpstr>
      <vt:lpstr>3_再循局_作業用</vt:lpstr>
      <vt:lpstr>PowerPoint Presentation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0x01010011FF27A23B6E8B4C8375167E049D9338</vt:lpwstr>
  </property>
  <property fmtid="{D5CDD505-2E9C-101B-9397-08002B2CF9AE}" pid="3" name="Order">
    <vt:r8>105174200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</Properties>
</file>